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tiff" ContentType="image/tiff"/>
  <Override PartName="/ppt/slides/slide12.xml" ContentType="application/vnd.openxmlformats-officedocument.presentationml.slide+xml"/>
  <Override PartName="/ppt/diagrams/data1.xml" ContentType="application/vnd.openxmlformats-officedocument.drawingml.diagramData+xml"/>
  <Override PartName="/ppt/slides/slide13.xml" ContentType="application/vnd.openxmlformats-officedocument.presentationml.slide+xml"/>
  <Override PartName="/ppt/presentation.xml" ContentType="application/vnd.openxmlformats-officedocument.presentationml.presentation.main+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docProps/core.xml" ContentType="application/vnd.openxmlformats-package.core-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18"/>
  </p:notesMasterIdLst>
  <p:handoutMasterIdLst>
    <p:handoutMasterId r:id="rId19"/>
  </p:handoutMasterIdLst>
  <p:sldIdLst>
    <p:sldId id="331" r:id="rId5"/>
    <p:sldId id="369" r:id="rId6"/>
    <p:sldId id="366" r:id="rId7"/>
    <p:sldId id="367" r:id="rId8"/>
    <p:sldId id="349" r:id="rId9"/>
    <p:sldId id="348" r:id="rId10"/>
    <p:sldId id="368" r:id="rId11"/>
    <p:sldId id="342" r:id="rId12"/>
    <p:sldId id="352" r:id="rId13"/>
    <p:sldId id="373" r:id="rId14"/>
    <p:sldId id="346" r:id="rId15"/>
    <p:sldId id="343" r:id="rId16"/>
    <p:sldId id="374" r:id="rId17"/>
  </p:sldIdLst>
  <p:sldSz cx="14630400" cy="8229600"/>
  <p:notesSz cx="7315200" cy="9601200"/>
  <p:defaultText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0" userDrawn="1">
          <p15:clr>
            <a:srgbClr val="A4A3A4"/>
          </p15:clr>
        </p15:guide>
        <p15:guide id="2" orient="horz" pos="4637" userDrawn="1">
          <p15:clr>
            <a:srgbClr val="A4A3A4"/>
          </p15:clr>
        </p15:guide>
        <p15:guide id="3" orient="horz" pos="3859" userDrawn="1">
          <p15:clr>
            <a:srgbClr val="A4A3A4"/>
          </p15:clr>
        </p15:guide>
        <p15:guide id="4" orient="horz" pos="5114" userDrawn="1">
          <p15:clr>
            <a:srgbClr val="A4A3A4"/>
          </p15:clr>
        </p15:guide>
        <p15:guide id="5" orient="horz" pos="2160" userDrawn="1">
          <p15:clr>
            <a:srgbClr val="A4A3A4"/>
          </p15:clr>
        </p15:guide>
        <p15:guide id="6" orient="horz" pos="2205" userDrawn="1">
          <p15:clr>
            <a:srgbClr val="A4A3A4"/>
          </p15:clr>
        </p15:guide>
        <p15:guide id="7" orient="horz" pos="3325" userDrawn="1">
          <p15:clr>
            <a:srgbClr val="A4A3A4"/>
          </p15:clr>
        </p15:guide>
        <p15:guide id="8" orient="horz" pos="200" userDrawn="1">
          <p15:clr>
            <a:srgbClr val="A4A3A4"/>
          </p15:clr>
        </p15:guide>
        <p15:guide id="9" orient="horz" pos="3370" userDrawn="1">
          <p15:clr>
            <a:srgbClr val="A4A3A4"/>
          </p15:clr>
        </p15:guide>
        <p15:guide id="10" orient="horz" pos="4574" userDrawn="1">
          <p15:clr>
            <a:srgbClr val="A4A3A4"/>
          </p15:clr>
        </p15:guide>
        <p15:guide id="11" pos="1536" userDrawn="1">
          <p15:clr>
            <a:srgbClr val="A4A3A4"/>
          </p15:clr>
        </p15:guide>
        <p15:guide id="12" pos="2808" userDrawn="1">
          <p15:clr>
            <a:srgbClr val="A4A3A4"/>
          </p15:clr>
        </p15:guide>
        <p15:guide id="13" pos="4613" userDrawn="1">
          <p15:clr>
            <a:srgbClr val="A4A3A4"/>
          </p15:clr>
        </p15:guide>
        <p15:guide id="14" pos="4030" userDrawn="1">
          <p15:clr>
            <a:srgbClr val="A4A3A4"/>
          </p15:clr>
        </p15:guide>
        <p15:guide id="15" pos="7664" userDrawn="1">
          <p15:clr>
            <a:srgbClr val="A4A3A4"/>
          </p15:clr>
        </p15:guide>
        <p15:guide id="16" pos="3979" userDrawn="1">
          <p15:clr>
            <a:srgbClr val="A4A3A4"/>
          </p15:clr>
        </p15:guide>
        <p15:guide id="17" pos="2755" userDrawn="1">
          <p15:clr>
            <a:srgbClr val="A4A3A4"/>
          </p15:clr>
        </p15:guide>
        <p15:guide id="18" pos="1579" userDrawn="1">
          <p15:clr>
            <a:srgbClr val="A4A3A4"/>
          </p15:clr>
        </p15:guide>
        <p15:guide id="19" pos="7709" userDrawn="1">
          <p15:clr>
            <a:srgbClr val="A4A3A4"/>
          </p15:clr>
        </p15:guide>
        <p15:guide id="20" pos="5211" userDrawn="1">
          <p15:clr>
            <a:srgbClr val="A4A3A4"/>
          </p15:clr>
        </p15:guide>
        <p15:guide id="21" userDrawn="1">
          <p15:clr>
            <a:srgbClr val="A4A3A4"/>
          </p15:clr>
        </p15:guide>
        <p15:guide id="22" pos="5256" userDrawn="1">
          <p15:clr>
            <a:srgbClr val="A4A3A4"/>
          </p15:clr>
        </p15:guide>
        <p15:guide id="23" pos="6435" userDrawn="1">
          <p15:clr>
            <a:srgbClr val="A4A3A4"/>
          </p15:clr>
        </p15:guide>
        <p15:guide id="24" pos="6485" userDrawn="1">
          <p15:clr>
            <a:srgbClr val="A4A3A4"/>
          </p15:clr>
        </p15:guide>
        <p15:guide id="25" pos="8870" userDrawn="1">
          <p15:clr>
            <a:srgbClr val="A4A3A4"/>
          </p15:clr>
        </p15:guide>
        <p15:guide id="26" pos="352" userDrawn="1">
          <p15:clr>
            <a:srgbClr val="A4A3A4"/>
          </p15:clr>
        </p15:guide>
        <p15:guide id="27" pos="55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alano, Alec" initials="" lastIdx="23" clrIdx="0"/>
  <p:cmAuthor id="1" name="Alec Catalano"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F3E"/>
    <a:srgbClr val="595A5D"/>
    <a:srgbClr val="FF9900"/>
    <a:srgbClr val="FFC266"/>
    <a:srgbClr val="FAA634"/>
    <a:srgbClr val="17577A"/>
    <a:srgbClr val="FA8418"/>
    <a:srgbClr val="FFFFFF"/>
    <a:srgbClr val="75C1FF"/>
    <a:srgbClr val="B0CA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0" autoAdjust="0"/>
    <p:restoredTop sz="77211" autoAdjust="0"/>
  </p:normalViewPr>
  <p:slideViewPr>
    <p:cSldViewPr snapToGrid="0" showGuides="1">
      <p:cViewPr varScale="1">
        <p:scale>
          <a:sx n="66" d="100"/>
          <a:sy n="66" d="100"/>
        </p:scale>
        <p:origin x="84" y="288"/>
      </p:cViewPr>
      <p:guideLst>
        <p:guide orient="horz" pos="1030"/>
        <p:guide orient="horz" pos="4637"/>
        <p:guide orient="horz" pos="3859"/>
        <p:guide orient="horz" pos="5114"/>
        <p:guide orient="horz" pos="2160"/>
        <p:guide orient="horz" pos="2205"/>
        <p:guide orient="horz" pos="3325"/>
        <p:guide orient="horz" pos="200"/>
        <p:guide orient="horz" pos="3370"/>
        <p:guide orient="horz" pos="4574"/>
        <p:guide pos="1536"/>
        <p:guide pos="2808"/>
        <p:guide pos="4613"/>
        <p:guide pos="4030"/>
        <p:guide pos="7664"/>
        <p:guide pos="3979"/>
        <p:guide pos="2755"/>
        <p:guide pos="1579"/>
        <p:guide pos="7709"/>
        <p:guide pos="5211"/>
        <p:guide/>
        <p:guide pos="5256"/>
        <p:guide pos="6435"/>
        <p:guide pos="6485"/>
        <p:guide pos="8870"/>
        <p:guide pos="352"/>
        <p:guide pos="5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0" d="100"/>
          <a:sy n="90" d="100"/>
        </p:scale>
        <p:origin x="291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24" Type="http://schemas.openxmlformats.org/officeDocument/2006/relationships/tableStyles" Target="tableStyles.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3E029-2694-4EF2-B387-6157456EBB94}" type="doc">
      <dgm:prSet loTypeId="urn:microsoft.com/office/officeart/2005/8/layout/cycle2" loCatId="cycle" qsTypeId="urn:microsoft.com/office/officeart/2005/8/quickstyle/simple1" qsCatId="simple" csTypeId="urn:microsoft.com/office/officeart/2005/8/colors/accent1_3" csCatId="accent1" phldr="1"/>
      <dgm:spPr/>
    </dgm:pt>
    <dgm:pt modelId="{1B4D906C-5BEF-47FD-96EC-847AEA434A58}">
      <dgm:prSet phldrT="[Text]" custT="1"/>
      <dgm:spPr/>
      <dgm:t>
        <a:bodyPr/>
        <a:lstStyle/>
        <a:p>
          <a:r>
            <a:rPr lang="en-US" sz="1700" b="0" u="none" dirty="0" smtClean="0"/>
            <a:t>Collection</a:t>
          </a:r>
          <a:endParaRPr lang="en-US" sz="1700" b="0" u="none" dirty="0"/>
        </a:p>
      </dgm:t>
    </dgm:pt>
    <dgm:pt modelId="{BC98EA98-9500-43CC-8024-B7F3F46373FB}" type="parTrans" cxnId="{5BC9B501-6668-4CE0-B624-FC5B29EEDB66}">
      <dgm:prSet/>
      <dgm:spPr/>
      <dgm:t>
        <a:bodyPr/>
        <a:lstStyle/>
        <a:p>
          <a:endParaRPr lang="en-US"/>
        </a:p>
      </dgm:t>
    </dgm:pt>
    <dgm:pt modelId="{9862A614-CF18-4ACD-851A-546643A1A33C}" type="sibTrans" cxnId="{5BC9B501-6668-4CE0-B624-FC5B29EEDB66}">
      <dgm:prSet/>
      <dgm:spPr/>
      <dgm:t>
        <a:bodyPr/>
        <a:lstStyle/>
        <a:p>
          <a:endParaRPr lang="en-US"/>
        </a:p>
      </dgm:t>
    </dgm:pt>
    <dgm:pt modelId="{F00DB12F-C490-44A7-A6BB-42B7E370FE58}">
      <dgm:prSet phldrT="[Text]" custT="1"/>
      <dgm:spPr/>
      <dgm:t>
        <a:bodyPr/>
        <a:lstStyle/>
        <a:p>
          <a:r>
            <a:rPr lang="en-US" sz="1700" dirty="0" smtClean="0"/>
            <a:t>Security</a:t>
          </a:r>
          <a:endParaRPr lang="en-US" sz="1700" dirty="0"/>
        </a:p>
      </dgm:t>
    </dgm:pt>
    <dgm:pt modelId="{1BD729AA-2CBD-4685-9C55-10D7C326B1F1}" type="parTrans" cxnId="{AF1F4512-6AD2-49D5-B13C-F81F4AC94D89}">
      <dgm:prSet/>
      <dgm:spPr/>
      <dgm:t>
        <a:bodyPr/>
        <a:lstStyle/>
        <a:p>
          <a:endParaRPr lang="en-US"/>
        </a:p>
      </dgm:t>
    </dgm:pt>
    <dgm:pt modelId="{5D02E749-A079-46DE-A301-480DF62D4C00}" type="sibTrans" cxnId="{AF1F4512-6AD2-49D5-B13C-F81F4AC94D89}">
      <dgm:prSet/>
      <dgm:spPr/>
      <dgm:t>
        <a:bodyPr/>
        <a:lstStyle/>
        <a:p>
          <a:endParaRPr lang="en-US"/>
        </a:p>
      </dgm:t>
    </dgm:pt>
    <dgm:pt modelId="{0FDF8F28-183A-4400-BCC9-4AE708EEDFFD}">
      <dgm:prSet phldrT="[Text]" custT="1"/>
      <dgm:spPr/>
      <dgm:t>
        <a:bodyPr/>
        <a:lstStyle/>
        <a:p>
          <a:r>
            <a:rPr lang="en-US" sz="1700" u="none" dirty="0" smtClean="0"/>
            <a:t>Use</a:t>
          </a:r>
          <a:endParaRPr lang="en-US" sz="1700" u="none" dirty="0"/>
        </a:p>
      </dgm:t>
    </dgm:pt>
    <dgm:pt modelId="{A36DB860-9DCC-4457-AD9E-9979B5D00379}" type="parTrans" cxnId="{09451F7D-3212-4C5D-9DDF-5433605FF340}">
      <dgm:prSet/>
      <dgm:spPr/>
      <dgm:t>
        <a:bodyPr/>
        <a:lstStyle/>
        <a:p>
          <a:endParaRPr lang="en-US"/>
        </a:p>
      </dgm:t>
    </dgm:pt>
    <dgm:pt modelId="{29831C67-F022-4096-AB03-494F44780506}" type="sibTrans" cxnId="{09451F7D-3212-4C5D-9DDF-5433605FF340}">
      <dgm:prSet/>
      <dgm:spPr/>
      <dgm:t>
        <a:bodyPr/>
        <a:lstStyle/>
        <a:p>
          <a:endParaRPr lang="en-US"/>
        </a:p>
      </dgm:t>
    </dgm:pt>
    <dgm:pt modelId="{B60D7499-AD3B-4ACD-B786-59196C1950A0}">
      <dgm:prSet phldrT="[Text]" custT="1"/>
      <dgm:spPr/>
      <dgm:t>
        <a:bodyPr/>
        <a:lstStyle/>
        <a:p>
          <a:r>
            <a:rPr lang="en-US" sz="1700" dirty="0" smtClean="0"/>
            <a:t>Disclosure &amp; Offshoring</a:t>
          </a:r>
          <a:endParaRPr lang="en-US" sz="1700" dirty="0"/>
        </a:p>
      </dgm:t>
    </dgm:pt>
    <dgm:pt modelId="{AECEB560-4CE6-409F-B08B-D8C46986C812}" type="parTrans" cxnId="{7FF8EC1D-FBF4-4C08-8CBC-8E2C0C503AFE}">
      <dgm:prSet/>
      <dgm:spPr/>
      <dgm:t>
        <a:bodyPr/>
        <a:lstStyle/>
        <a:p>
          <a:endParaRPr lang="en-US"/>
        </a:p>
      </dgm:t>
    </dgm:pt>
    <dgm:pt modelId="{8CAD0701-44ED-4235-AA7A-6890CE2FA2F8}" type="sibTrans" cxnId="{7FF8EC1D-FBF4-4C08-8CBC-8E2C0C503AFE}">
      <dgm:prSet/>
      <dgm:spPr/>
      <dgm:t>
        <a:bodyPr/>
        <a:lstStyle/>
        <a:p>
          <a:endParaRPr lang="en-US"/>
        </a:p>
      </dgm:t>
    </dgm:pt>
    <dgm:pt modelId="{80E20FD8-8A9B-4A47-BAF8-9E9BA72CF5D9}">
      <dgm:prSet phldrT="[Text]" custT="1"/>
      <dgm:spPr/>
      <dgm:t>
        <a:bodyPr/>
        <a:lstStyle/>
        <a:p>
          <a:r>
            <a:rPr lang="en-US" sz="1700" b="0" u="none" dirty="0" smtClean="0"/>
            <a:t>Access &amp; Correction</a:t>
          </a:r>
          <a:endParaRPr lang="en-US" sz="1700" b="0" u="none" dirty="0"/>
        </a:p>
      </dgm:t>
    </dgm:pt>
    <dgm:pt modelId="{A28FF1AA-5C8D-48A4-888C-2D5D12E68FCD}" type="parTrans" cxnId="{1D887AA7-1D07-43AD-9F59-892BA43C7094}">
      <dgm:prSet/>
      <dgm:spPr/>
      <dgm:t>
        <a:bodyPr/>
        <a:lstStyle/>
        <a:p>
          <a:endParaRPr lang="en-US"/>
        </a:p>
      </dgm:t>
    </dgm:pt>
    <dgm:pt modelId="{24140617-C399-4996-BC72-6E245F5E6724}" type="sibTrans" cxnId="{1D887AA7-1D07-43AD-9F59-892BA43C7094}">
      <dgm:prSet/>
      <dgm:spPr/>
      <dgm:t>
        <a:bodyPr/>
        <a:lstStyle/>
        <a:p>
          <a:endParaRPr lang="en-US"/>
        </a:p>
      </dgm:t>
    </dgm:pt>
    <dgm:pt modelId="{F62DAAB5-5B89-4223-B889-568EF317B584}">
      <dgm:prSet custT="1"/>
      <dgm:spPr/>
      <dgm:t>
        <a:bodyPr/>
        <a:lstStyle/>
        <a:p>
          <a:r>
            <a:rPr lang="en-US" sz="1700" dirty="0" smtClean="0"/>
            <a:t>Deletion</a:t>
          </a:r>
          <a:endParaRPr lang="en-US" sz="1700" dirty="0"/>
        </a:p>
      </dgm:t>
    </dgm:pt>
    <dgm:pt modelId="{B615E6DB-23B8-42DF-BB59-F3F13F351E94}" type="parTrans" cxnId="{9D7A2F5E-4F84-450F-B351-9CC59DF27AD7}">
      <dgm:prSet/>
      <dgm:spPr/>
      <dgm:t>
        <a:bodyPr/>
        <a:lstStyle/>
        <a:p>
          <a:endParaRPr lang="en-US"/>
        </a:p>
      </dgm:t>
    </dgm:pt>
    <dgm:pt modelId="{75E1A8E6-006B-4A31-8C44-9A23243E96B6}" type="sibTrans" cxnId="{9D7A2F5E-4F84-450F-B351-9CC59DF27AD7}">
      <dgm:prSet/>
      <dgm:spPr/>
      <dgm:t>
        <a:bodyPr/>
        <a:lstStyle/>
        <a:p>
          <a:endParaRPr lang="en-US"/>
        </a:p>
      </dgm:t>
    </dgm:pt>
    <dgm:pt modelId="{3AEF3480-5E8F-40DA-BEC7-C9D2578A4A1D}" type="pres">
      <dgm:prSet presAssocID="{7E83E029-2694-4EF2-B387-6157456EBB94}" presName="cycle" presStyleCnt="0">
        <dgm:presLayoutVars>
          <dgm:dir/>
          <dgm:resizeHandles val="exact"/>
        </dgm:presLayoutVars>
      </dgm:prSet>
      <dgm:spPr/>
    </dgm:pt>
    <dgm:pt modelId="{307C6808-DEA2-4AD2-B758-CF666F692F3C}" type="pres">
      <dgm:prSet presAssocID="{1B4D906C-5BEF-47FD-96EC-847AEA434A58}" presName="node" presStyleLbl="node1" presStyleIdx="0" presStyleCnt="6">
        <dgm:presLayoutVars>
          <dgm:bulletEnabled val="1"/>
        </dgm:presLayoutVars>
      </dgm:prSet>
      <dgm:spPr/>
      <dgm:t>
        <a:bodyPr/>
        <a:lstStyle/>
        <a:p>
          <a:endParaRPr lang="en-US"/>
        </a:p>
      </dgm:t>
    </dgm:pt>
    <dgm:pt modelId="{28B1AE12-CB1D-4F21-98CA-D9DC2AC55BC8}" type="pres">
      <dgm:prSet presAssocID="{9862A614-CF18-4ACD-851A-546643A1A33C}" presName="sibTrans" presStyleLbl="sibTrans2D1" presStyleIdx="0" presStyleCnt="6"/>
      <dgm:spPr/>
      <dgm:t>
        <a:bodyPr/>
        <a:lstStyle/>
        <a:p>
          <a:endParaRPr lang="en-US"/>
        </a:p>
      </dgm:t>
    </dgm:pt>
    <dgm:pt modelId="{7F29B64B-E7B5-4DA9-9C1A-7098C044C88A}" type="pres">
      <dgm:prSet presAssocID="{9862A614-CF18-4ACD-851A-546643A1A33C}" presName="connectorText" presStyleLbl="sibTrans2D1" presStyleIdx="0" presStyleCnt="6"/>
      <dgm:spPr/>
      <dgm:t>
        <a:bodyPr/>
        <a:lstStyle/>
        <a:p>
          <a:endParaRPr lang="en-US"/>
        </a:p>
      </dgm:t>
    </dgm:pt>
    <dgm:pt modelId="{48D96930-25CF-4B18-A091-C39BEB0C70A7}" type="pres">
      <dgm:prSet presAssocID="{F00DB12F-C490-44A7-A6BB-42B7E370FE58}" presName="node" presStyleLbl="node1" presStyleIdx="1" presStyleCnt="6">
        <dgm:presLayoutVars>
          <dgm:bulletEnabled val="1"/>
        </dgm:presLayoutVars>
      </dgm:prSet>
      <dgm:spPr/>
      <dgm:t>
        <a:bodyPr/>
        <a:lstStyle/>
        <a:p>
          <a:endParaRPr lang="en-US"/>
        </a:p>
      </dgm:t>
    </dgm:pt>
    <dgm:pt modelId="{1BAF1E17-A0F8-4E2D-AF75-E235D27C0A27}" type="pres">
      <dgm:prSet presAssocID="{5D02E749-A079-46DE-A301-480DF62D4C00}" presName="sibTrans" presStyleLbl="sibTrans2D1" presStyleIdx="1" presStyleCnt="6"/>
      <dgm:spPr/>
      <dgm:t>
        <a:bodyPr/>
        <a:lstStyle/>
        <a:p>
          <a:endParaRPr lang="en-US"/>
        </a:p>
      </dgm:t>
    </dgm:pt>
    <dgm:pt modelId="{734FDD78-760D-47CE-9D44-D45C1B1AFB11}" type="pres">
      <dgm:prSet presAssocID="{5D02E749-A079-46DE-A301-480DF62D4C00}" presName="connectorText" presStyleLbl="sibTrans2D1" presStyleIdx="1" presStyleCnt="6"/>
      <dgm:spPr/>
      <dgm:t>
        <a:bodyPr/>
        <a:lstStyle/>
        <a:p>
          <a:endParaRPr lang="en-US"/>
        </a:p>
      </dgm:t>
    </dgm:pt>
    <dgm:pt modelId="{2AD3FBE4-4158-49A8-97A8-E2E16692FEEE}" type="pres">
      <dgm:prSet presAssocID="{0FDF8F28-183A-4400-BCC9-4AE708EEDFFD}" presName="node" presStyleLbl="node1" presStyleIdx="2" presStyleCnt="6">
        <dgm:presLayoutVars>
          <dgm:bulletEnabled val="1"/>
        </dgm:presLayoutVars>
      </dgm:prSet>
      <dgm:spPr/>
      <dgm:t>
        <a:bodyPr/>
        <a:lstStyle/>
        <a:p>
          <a:endParaRPr lang="en-US"/>
        </a:p>
      </dgm:t>
    </dgm:pt>
    <dgm:pt modelId="{2B49F525-622B-4615-8725-483D0775555C}" type="pres">
      <dgm:prSet presAssocID="{29831C67-F022-4096-AB03-494F44780506}" presName="sibTrans" presStyleLbl="sibTrans2D1" presStyleIdx="2" presStyleCnt="6"/>
      <dgm:spPr/>
      <dgm:t>
        <a:bodyPr/>
        <a:lstStyle/>
        <a:p>
          <a:endParaRPr lang="en-US"/>
        </a:p>
      </dgm:t>
    </dgm:pt>
    <dgm:pt modelId="{D57DBAB5-F68A-4677-AABB-F4B9D00AC4C2}" type="pres">
      <dgm:prSet presAssocID="{29831C67-F022-4096-AB03-494F44780506}" presName="connectorText" presStyleLbl="sibTrans2D1" presStyleIdx="2" presStyleCnt="6"/>
      <dgm:spPr/>
      <dgm:t>
        <a:bodyPr/>
        <a:lstStyle/>
        <a:p>
          <a:endParaRPr lang="en-US"/>
        </a:p>
      </dgm:t>
    </dgm:pt>
    <dgm:pt modelId="{3563600E-1EBA-4BBE-B682-3853D3D4357F}" type="pres">
      <dgm:prSet presAssocID="{B60D7499-AD3B-4ACD-B786-59196C1950A0}" presName="node" presStyleLbl="node1" presStyleIdx="3" presStyleCnt="6">
        <dgm:presLayoutVars>
          <dgm:bulletEnabled val="1"/>
        </dgm:presLayoutVars>
      </dgm:prSet>
      <dgm:spPr/>
      <dgm:t>
        <a:bodyPr/>
        <a:lstStyle/>
        <a:p>
          <a:endParaRPr lang="en-US"/>
        </a:p>
      </dgm:t>
    </dgm:pt>
    <dgm:pt modelId="{393EBFCB-836D-4588-B1A7-F2F346C54C85}" type="pres">
      <dgm:prSet presAssocID="{8CAD0701-44ED-4235-AA7A-6890CE2FA2F8}" presName="sibTrans" presStyleLbl="sibTrans2D1" presStyleIdx="3" presStyleCnt="6"/>
      <dgm:spPr/>
      <dgm:t>
        <a:bodyPr/>
        <a:lstStyle/>
        <a:p>
          <a:endParaRPr lang="en-US"/>
        </a:p>
      </dgm:t>
    </dgm:pt>
    <dgm:pt modelId="{922EF8C8-06FD-44AE-8185-8951C2B3809B}" type="pres">
      <dgm:prSet presAssocID="{8CAD0701-44ED-4235-AA7A-6890CE2FA2F8}" presName="connectorText" presStyleLbl="sibTrans2D1" presStyleIdx="3" presStyleCnt="6"/>
      <dgm:spPr/>
      <dgm:t>
        <a:bodyPr/>
        <a:lstStyle/>
        <a:p>
          <a:endParaRPr lang="en-US"/>
        </a:p>
      </dgm:t>
    </dgm:pt>
    <dgm:pt modelId="{47244058-58A8-4313-870B-D87D8E1B8E71}" type="pres">
      <dgm:prSet presAssocID="{80E20FD8-8A9B-4A47-BAF8-9E9BA72CF5D9}" presName="node" presStyleLbl="node1" presStyleIdx="4" presStyleCnt="6">
        <dgm:presLayoutVars>
          <dgm:bulletEnabled val="1"/>
        </dgm:presLayoutVars>
      </dgm:prSet>
      <dgm:spPr/>
      <dgm:t>
        <a:bodyPr/>
        <a:lstStyle/>
        <a:p>
          <a:endParaRPr lang="en-US"/>
        </a:p>
      </dgm:t>
    </dgm:pt>
    <dgm:pt modelId="{5CEE93E8-C3CB-4D51-AE96-B09A21D262EA}" type="pres">
      <dgm:prSet presAssocID="{24140617-C399-4996-BC72-6E245F5E6724}" presName="sibTrans" presStyleLbl="sibTrans2D1" presStyleIdx="4" presStyleCnt="6"/>
      <dgm:spPr/>
      <dgm:t>
        <a:bodyPr/>
        <a:lstStyle/>
        <a:p>
          <a:endParaRPr lang="en-US"/>
        </a:p>
      </dgm:t>
    </dgm:pt>
    <dgm:pt modelId="{8E40394B-5B66-428A-86E0-EA6345A96E19}" type="pres">
      <dgm:prSet presAssocID="{24140617-C399-4996-BC72-6E245F5E6724}" presName="connectorText" presStyleLbl="sibTrans2D1" presStyleIdx="4" presStyleCnt="6"/>
      <dgm:spPr/>
      <dgm:t>
        <a:bodyPr/>
        <a:lstStyle/>
        <a:p>
          <a:endParaRPr lang="en-US"/>
        </a:p>
      </dgm:t>
    </dgm:pt>
    <dgm:pt modelId="{840C5C1B-68B4-45D6-8E59-231AFC4CDAA3}" type="pres">
      <dgm:prSet presAssocID="{F62DAAB5-5B89-4223-B889-568EF317B584}" presName="node" presStyleLbl="node1" presStyleIdx="5" presStyleCnt="6">
        <dgm:presLayoutVars>
          <dgm:bulletEnabled val="1"/>
        </dgm:presLayoutVars>
      </dgm:prSet>
      <dgm:spPr/>
      <dgm:t>
        <a:bodyPr/>
        <a:lstStyle/>
        <a:p>
          <a:endParaRPr lang="en-US"/>
        </a:p>
      </dgm:t>
    </dgm:pt>
    <dgm:pt modelId="{50147848-F2AE-4DD4-AF48-30D7ACD7E64D}" type="pres">
      <dgm:prSet presAssocID="{75E1A8E6-006B-4A31-8C44-9A23243E96B6}" presName="sibTrans" presStyleLbl="sibTrans2D1" presStyleIdx="5" presStyleCnt="6"/>
      <dgm:spPr/>
      <dgm:t>
        <a:bodyPr/>
        <a:lstStyle/>
        <a:p>
          <a:endParaRPr lang="en-US"/>
        </a:p>
      </dgm:t>
    </dgm:pt>
    <dgm:pt modelId="{2D7405D9-53D9-4DE2-B9F0-5A23121E3C9B}" type="pres">
      <dgm:prSet presAssocID="{75E1A8E6-006B-4A31-8C44-9A23243E96B6}" presName="connectorText" presStyleLbl="sibTrans2D1" presStyleIdx="5" presStyleCnt="6"/>
      <dgm:spPr/>
      <dgm:t>
        <a:bodyPr/>
        <a:lstStyle/>
        <a:p>
          <a:endParaRPr lang="en-US"/>
        </a:p>
      </dgm:t>
    </dgm:pt>
  </dgm:ptLst>
  <dgm:cxnLst>
    <dgm:cxn modelId="{2D2F64F4-8E21-4B6F-ADB2-C328A3CB5AE9}" type="presOf" srcId="{24140617-C399-4996-BC72-6E245F5E6724}" destId="{8E40394B-5B66-428A-86E0-EA6345A96E19}" srcOrd="1" destOrd="0" presId="urn:microsoft.com/office/officeart/2005/8/layout/cycle2"/>
    <dgm:cxn modelId="{69F72591-61D4-4FAB-84FC-EAB077137642}" type="presOf" srcId="{F62DAAB5-5B89-4223-B889-568EF317B584}" destId="{840C5C1B-68B4-45D6-8E59-231AFC4CDAA3}" srcOrd="0" destOrd="0" presId="urn:microsoft.com/office/officeart/2005/8/layout/cycle2"/>
    <dgm:cxn modelId="{55352198-7AC4-4C7F-8C5A-E95F6D96CEF7}" type="presOf" srcId="{1B4D906C-5BEF-47FD-96EC-847AEA434A58}" destId="{307C6808-DEA2-4AD2-B758-CF666F692F3C}" srcOrd="0" destOrd="0" presId="urn:microsoft.com/office/officeart/2005/8/layout/cycle2"/>
    <dgm:cxn modelId="{F68B6950-7026-4463-8F0B-3149CFD233E3}" type="presOf" srcId="{0FDF8F28-183A-4400-BCC9-4AE708EEDFFD}" destId="{2AD3FBE4-4158-49A8-97A8-E2E16692FEEE}" srcOrd="0" destOrd="0" presId="urn:microsoft.com/office/officeart/2005/8/layout/cycle2"/>
    <dgm:cxn modelId="{7FF8EC1D-FBF4-4C08-8CBC-8E2C0C503AFE}" srcId="{7E83E029-2694-4EF2-B387-6157456EBB94}" destId="{B60D7499-AD3B-4ACD-B786-59196C1950A0}" srcOrd="3" destOrd="0" parTransId="{AECEB560-4CE6-409F-B08B-D8C46986C812}" sibTransId="{8CAD0701-44ED-4235-AA7A-6890CE2FA2F8}"/>
    <dgm:cxn modelId="{9D7A2F5E-4F84-450F-B351-9CC59DF27AD7}" srcId="{7E83E029-2694-4EF2-B387-6157456EBB94}" destId="{F62DAAB5-5B89-4223-B889-568EF317B584}" srcOrd="5" destOrd="0" parTransId="{B615E6DB-23B8-42DF-BB59-F3F13F351E94}" sibTransId="{75E1A8E6-006B-4A31-8C44-9A23243E96B6}"/>
    <dgm:cxn modelId="{09451F7D-3212-4C5D-9DDF-5433605FF340}" srcId="{7E83E029-2694-4EF2-B387-6157456EBB94}" destId="{0FDF8F28-183A-4400-BCC9-4AE708EEDFFD}" srcOrd="2" destOrd="0" parTransId="{A36DB860-9DCC-4457-AD9E-9979B5D00379}" sibTransId="{29831C67-F022-4096-AB03-494F44780506}"/>
    <dgm:cxn modelId="{B4287391-B537-4E54-B6BB-5F3A7ACA3886}" type="presOf" srcId="{9862A614-CF18-4ACD-851A-546643A1A33C}" destId="{7F29B64B-E7B5-4DA9-9C1A-7098C044C88A}" srcOrd="1" destOrd="0" presId="urn:microsoft.com/office/officeart/2005/8/layout/cycle2"/>
    <dgm:cxn modelId="{D952F6C0-7FB2-4487-8AE2-A21480ADE4E8}" type="presOf" srcId="{80E20FD8-8A9B-4A47-BAF8-9E9BA72CF5D9}" destId="{47244058-58A8-4313-870B-D87D8E1B8E71}" srcOrd="0" destOrd="0" presId="urn:microsoft.com/office/officeart/2005/8/layout/cycle2"/>
    <dgm:cxn modelId="{F6C74B03-5C49-4162-ACCA-FC4E486AA282}" type="presOf" srcId="{8CAD0701-44ED-4235-AA7A-6890CE2FA2F8}" destId="{922EF8C8-06FD-44AE-8185-8951C2B3809B}" srcOrd="1" destOrd="0" presId="urn:microsoft.com/office/officeart/2005/8/layout/cycle2"/>
    <dgm:cxn modelId="{146000DE-F621-47F9-BBF7-9B84E5687F04}" type="presOf" srcId="{5D02E749-A079-46DE-A301-480DF62D4C00}" destId="{734FDD78-760D-47CE-9D44-D45C1B1AFB11}" srcOrd="1" destOrd="0" presId="urn:microsoft.com/office/officeart/2005/8/layout/cycle2"/>
    <dgm:cxn modelId="{5BC9B501-6668-4CE0-B624-FC5B29EEDB66}" srcId="{7E83E029-2694-4EF2-B387-6157456EBB94}" destId="{1B4D906C-5BEF-47FD-96EC-847AEA434A58}" srcOrd="0" destOrd="0" parTransId="{BC98EA98-9500-43CC-8024-B7F3F46373FB}" sibTransId="{9862A614-CF18-4ACD-851A-546643A1A33C}"/>
    <dgm:cxn modelId="{C1EAC87C-CA33-480D-9E84-21EFB8661575}" type="presOf" srcId="{29831C67-F022-4096-AB03-494F44780506}" destId="{2B49F525-622B-4615-8725-483D0775555C}" srcOrd="0" destOrd="0" presId="urn:microsoft.com/office/officeart/2005/8/layout/cycle2"/>
    <dgm:cxn modelId="{1D887AA7-1D07-43AD-9F59-892BA43C7094}" srcId="{7E83E029-2694-4EF2-B387-6157456EBB94}" destId="{80E20FD8-8A9B-4A47-BAF8-9E9BA72CF5D9}" srcOrd="4" destOrd="0" parTransId="{A28FF1AA-5C8D-48A4-888C-2D5D12E68FCD}" sibTransId="{24140617-C399-4996-BC72-6E245F5E6724}"/>
    <dgm:cxn modelId="{AF1F4512-6AD2-49D5-B13C-F81F4AC94D89}" srcId="{7E83E029-2694-4EF2-B387-6157456EBB94}" destId="{F00DB12F-C490-44A7-A6BB-42B7E370FE58}" srcOrd="1" destOrd="0" parTransId="{1BD729AA-2CBD-4685-9C55-10D7C326B1F1}" sibTransId="{5D02E749-A079-46DE-A301-480DF62D4C00}"/>
    <dgm:cxn modelId="{84DEE356-9CF6-4C1B-8A5F-47598E209332}" type="presOf" srcId="{8CAD0701-44ED-4235-AA7A-6890CE2FA2F8}" destId="{393EBFCB-836D-4588-B1A7-F2F346C54C85}" srcOrd="0" destOrd="0" presId="urn:microsoft.com/office/officeart/2005/8/layout/cycle2"/>
    <dgm:cxn modelId="{4B5F4D0D-D2BE-4864-9124-B9C17401C8E8}" type="presOf" srcId="{B60D7499-AD3B-4ACD-B786-59196C1950A0}" destId="{3563600E-1EBA-4BBE-B682-3853D3D4357F}" srcOrd="0" destOrd="0" presId="urn:microsoft.com/office/officeart/2005/8/layout/cycle2"/>
    <dgm:cxn modelId="{843E2181-5980-49C1-84BF-908F827C065D}" type="presOf" srcId="{75E1A8E6-006B-4A31-8C44-9A23243E96B6}" destId="{50147848-F2AE-4DD4-AF48-30D7ACD7E64D}" srcOrd="0" destOrd="0" presId="urn:microsoft.com/office/officeart/2005/8/layout/cycle2"/>
    <dgm:cxn modelId="{CB528EE9-AFBD-4274-8DAE-BB16FC774D5B}" type="presOf" srcId="{7E83E029-2694-4EF2-B387-6157456EBB94}" destId="{3AEF3480-5E8F-40DA-BEC7-C9D2578A4A1D}" srcOrd="0" destOrd="0" presId="urn:microsoft.com/office/officeart/2005/8/layout/cycle2"/>
    <dgm:cxn modelId="{7A311629-3779-4391-B26F-63D4FBDF9F88}" type="presOf" srcId="{75E1A8E6-006B-4A31-8C44-9A23243E96B6}" destId="{2D7405D9-53D9-4DE2-B9F0-5A23121E3C9B}" srcOrd="1" destOrd="0" presId="urn:microsoft.com/office/officeart/2005/8/layout/cycle2"/>
    <dgm:cxn modelId="{998F7F51-C814-41FE-9CB9-7B02344D7CB9}" type="presOf" srcId="{9862A614-CF18-4ACD-851A-546643A1A33C}" destId="{28B1AE12-CB1D-4F21-98CA-D9DC2AC55BC8}" srcOrd="0" destOrd="0" presId="urn:microsoft.com/office/officeart/2005/8/layout/cycle2"/>
    <dgm:cxn modelId="{0F3802C3-9649-43A6-8B3C-9CB27C6BA891}" type="presOf" srcId="{29831C67-F022-4096-AB03-494F44780506}" destId="{D57DBAB5-F68A-4677-AABB-F4B9D00AC4C2}" srcOrd="1" destOrd="0" presId="urn:microsoft.com/office/officeart/2005/8/layout/cycle2"/>
    <dgm:cxn modelId="{9849E27B-58F7-4EB3-AC8B-D84349476704}" type="presOf" srcId="{F00DB12F-C490-44A7-A6BB-42B7E370FE58}" destId="{48D96930-25CF-4B18-A091-C39BEB0C70A7}" srcOrd="0" destOrd="0" presId="urn:microsoft.com/office/officeart/2005/8/layout/cycle2"/>
    <dgm:cxn modelId="{26755960-485D-4AD3-AE0B-94E70B0981E3}" type="presOf" srcId="{24140617-C399-4996-BC72-6E245F5E6724}" destId="{5CEE93E8-C3CB-4D51-AE96-B09A21D262EA}" srcOrd="0" destOrd="0" presId="urn:microsoft.com/office/officeart/2005/8/layout/cycle2"/>
    <dgm:cxn modelId="{048BBB15-2F2F-4479-AF77-22E539ACDBF6}" type="presOf" srcId="{5D02E749-A079-46DE-A301-480DF62D4C00}" destId="{1BAF1E17-A0F8-4E2D-AF75-E235D27C0A27}" srcOrd="0" destOrd="0" presId="urn:microsoft.com/office/officeart/2005/8/layout/cycle2"/>
    <dgm:cxn modelId="{3CF486F3-B516-48AC-BCF5-893CC5839654}" type="presParOf" srcId="{3AEF3480-5E8F-40DA-BEC7-C9D2578A4A1D}" destId="{307C6808-DEA2-4AD2-B758-CF666F692F3C}" srcOrd="0" destOrd="0" presId="urn:microsoft.com/office/officeart/2005/8/layout/cycle2"/>
    <dgm:cxn modelId="{03B2E00A-908F-4A3F-853B-6F699D88A502}" type="presParOf" srcId="{3AEF3480-5E8F-40DA-BEC7-C9D2578A4A1D}" destId="{28B1AE12-CB1D-4F21-98CA-D9DC2AC55BC8}" srcOrd="1" destOrd="0" presId="urn:microsoft.com/office/officeart/2005/8/layout/cycle2"/>
    <dgm:cxn modelId="{24FC871A-01AA-4661-8FEA-8E0F3D5E0025}" type="presParOf" srcId="{28B1AE12-CB1D-4F21-98CA-D9DC2AC55BC8}" destId="{7F29B64B-E7B5-4DA9-9C1A-7098C044C88A}" srcOrd="0" destOrd="0" presId="urn:microsoft.com/office/officeart/2005/8/layout/cycle2"/>
    <dgm:cxn modelId="{B72651DA-6844-435B-BAF9-D5C4F404F895}" type="presParOf" srcId="{3AEF3480-5E8F-40DA-BEC7-C9D2578A4A1D}" destId="{48D96930-25CF-4B18-A091-C39BEB0C70A7}" srcOrd="2" destOrd="0" presId="urn:microsoft.com/office/officeart/2005/8/layout/cycle2"/>
    <dgm:cxn modelId="{670C608C-3C8F-4690-96A5-44A0A8640CA4}" type="presParOf" srcId="{3AEF3480-5E8F-40DA-BEC7-C9D2578A4A1D}" destId="{1BAF1E17-A0F8-4E2D-AF75-E235D27C0A27}" srcOrd="3" destOrd="0" presId="urn:microsoft.com/office/officeart/2005/8/layout/cycle2"/>
    <dgm:cxn modelId="{E9F5298A-E8D8-4980-8693-20231514A804}" type="presParOf" srcId="{1BAF1E17-A0F8-4E2D-AF75-E235D27C0A27}" destId="{734FDD78-760D-47CE-9D44-D45C1B1AFB11}" srcOrd="0" destOrd="0" presId="urn:microsoft.com/office/officeart/2005/8/layout/cycle2"/>
    <dgm:cxn modelId="{B2473C10-BC7A-4C2A-A276-745D3CF83214}" type="presParOf" srcId="{3AEF3480-5E8F-40DA-BEC7-C9D2578A4A1D}" destId="{2AD3FBE4-4158-49A8-97A8-E2E16692FEEE}" srcOrd="4" destOrd="0" presId="urn:microsoft.com/office/officeart/2005/8/layout/cycle2"/>
    <dgm:cxn modelId="{DDF73FB8-8EA6-48CC-AC6A-EB57B804A081}" type="presParOf" srcId="{3AEF3480-5E8F-40DA-BEC7-C9D2578A4A1D}" destId="{2B49F525-622B-4615-8725-483D0775555C}" srcOrd="5" destOrd="0" presId="urn:microsoft.com/office/officeart/2005/8/layout/cycle2"/>
    <dgm:cxn modelId="{CE9D30C7-2160-4EC1-85AE-EEA405A10EF7}" type="presParOf" srcId="{2B49F525-622B-4615-8725-483D0775555C}" destId="{D57DBAB5-F68A-4677-AABB-F4B9D00AC4C2}" srcOrd="0" destOrd="0" presId="urn:microsoft.com/office/officeart/2005/8/layout/cycle2"/>
    <dgm:cxn modelId="{F093233A-A69C-4178-A309-567A155A3C96}" type="presParOf" srcId="{3AEF3480-5E8F-40DA-BEC7-C9D2578A4A1D}" destId="{3563600E-1EBA-4BBE-B682-3853D3D4357F}" srcOrd="6" destOrd="0" presId="urn:microsoft.com/office/officeart/2005/8/layout/cycle2"/>
    <dgm:cxn modelId="{92A8C06D-2AF6-40BE-B0D9-E45FC0EC2DCA}" type="presParOf" srcId="{3AEF3480-5E8F-40DA-BEC7-C9D2578A4A1D}" destId="{393EBFCB-836D-4588-B1A7-F2F346C54C85}" srcOrd="7" destOrd="0" presId="urn:microsoft.com/office/officeart/2005/8/layout/cycle2"/>
    <dgm:cxn modelId="{9955FF0D-AEE5-463A-BB80-F38F9830C9A6}" type="presParOf" srcId="{393EBFCB-836D-4588-B1A7-F2F346C54C85}" destId="{922EF8C8-06FD-44AE-8185-8951C2B3809B}" srcOrd="0" destOrd="0" presId="urn:microsoft.com/office/officeart/2005/8/layout/cycle2"/>
    <dgm:cxn modelId="{6901C938-4268-4C88-B1F8-DB7051B10D44}" type="presParOf" srcId="{3AEF3480-5E8F-40DA-BEC7-C9D2578A4A1D}" destId="{47244058-58A8-4313-870B-D87D8E1B8E71}" srcOrd="8" destOrd="0" presId="urn:microsoft.com/office/officeart/2005/8/layout/cycle2"/>
    <dgm:cxn modelId="{2CE8B1D7-34B4-4A21-A84F-D127C18566FB}" type="presParOf" srcId="{3AEF3480-5E8F-40DA-BEC7-C9D2578A4A1D}" destId="{5CEE93E8-C3CB-4D51-AE96-B09A21D262EA}" srcOrd="9" destOrd="0" presId="urn:microsoft.com/office/officeart/2005/8/layout/cycle2"/>
    <dgm:cxn modelId="{7855DB29-50AA-4676-9A8D-95712A043A5A}" type="presParOf" srcId="{5CEE93E8-C3CB-4D51-AE96-B09A21D262EA}" destId="{8E40394B-5B66-428A-86E0-EA6345A96E19}" srcOrd="0" destOrd="0" presId="urn:microsoft.com/office/officeart/2005/8/layout/cycle2"/>
    <dgm:cxn modelId="{0CB1E7AB-782F-4AC2-92A0-411AE560E999}" type="presParOf" srcId="{3AEF3480-5E8F-40DA-BEC7-C9D2578A4A1D}" destId="{840C5C1B-68B4-45D6-8E59-231AFC4CDAA3}" srcOrd="10" destOrd="0" presId="urn:microsoft.com/office/officeart/2005/8/layout/cycle2"/>
    <dgm:cxn modelId="{0F5BD66A-4C97-4059-928B-C3D2112E64A4}" type="presParOf" srcId="{3AEF3480-5E8F-40DA-BEC7-C9D2578A4A1D}" destId="{50147848-F2AE-4DD4-AF48-30D7ACD7E64D}" srcOrd="11" destOrd="0" presId="urn:microsoft.com/office/officeart/2005/8/layout/cycle2"/>
    <dgm:cxn modelId="{4D947F30-EAFE-4336-AFDB-EE182115047B}" type="presParOf" srcId="{50147848-F2AE-4DD4-AF48-30D7ACD7E64D}" destId="{2D7405D9-53D9-4DE2-B9F0-5A23121E3C9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C6808-DEA2-4AD2-B758-CF666F692F3C}">
      <dsp:nvSpPr>
        <dsp:cNvPr id="0" name=""/>
        <dsp:cNvSpPr/>
      </dsp:nvSpPr>
      <dsp:spPr>
        <a:xfrm>
          <a:off x="5481262" y="124"/>
          <a:ext cx="1615206" cy="1615206"/>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u="none" kern="1200" dirty="0" smtClean="0"/>
            <a:t>Collection</a:t>
          </a:r>
          <a:endParaRPr lang="en-US" sz="1700" b="0" u="none" kern="1200" dirty="0"/>
        </a:p>
      </dsp:txBody>
      <dsp:txXfrm>
        <a:off x="5717803" y="236665"/>
        <a:ext cx="1142124" cy="1142124"/>
      </dsp:txXfrm>
    </dsp:sp>
    <dsp:sp modelId="{28B1AE12-CB1D-4F21-98CA-D9DC2AC55BC8}">
      <dsp:nvSpPr>
        <dsp:cNvPr id="0" name=""/>
        <dsp:cNvSpPr/>
      </dsp:nvSpPr>
      <dsp:spPr>
        <a:xfrm rot="1800000">
          <a:off x="7113923" y="1135519"/>
          <a:ext cx="429587" cy="545132"/>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7122556" y="1212326"/>
        <a:ext cx="300711" cy="327080"/>
      </dsp:txXfrm>
    </dsp:sp>
    <dsp:sp modelId="{48D96930-25CF-4B18-A091-C39BEB0C70A7}">
      <dsp:nvSpPr>
        <dsp:cNvPr id="0" name=""/>
        <dsp:cNvSpPr/>
      </dsp:nvSpPr>
      <dsp:spPr>
        <a:xfrm>
          <a:off x="7582023" y="1212998"/>
          <a:ext cx="1615206" cy="1615206"/>
        </a:xfrm>
        <a:prstGeom prst="ellipse">
          <a:avLst/>
        </a:prstGeom>
        <a:solidFill>
          <a:schemeClr val="accent1">
            <a:shade val="80000"/>
            <a:hueOff val="-142458"/>
            <a:satOff val="0"/>
            <a:lumOff val="67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Security</a:t>
          </a:r>
          <a:endParaRPr lang="en-US" sz="1700" kern="1200" dirty="0"/>
        </a:p>
      </dsp:txBody>
      <dsp:txXfrm>
        <a:off x="7818564" y="1449539"/>
        <a:ext cx="1142124" cy="1142124"/>
      </dsp:txXfrm>
    </dsp:sp>
    <dsp:sp modelId="{1BAF1E17-A0F8-4E2D-AF75-E235D27C0A27}">
      <dsp:nvSpPr>
        <dsp:cNvPr id="0" name=""/>
        <dsp:cNvSpPr/>
      </dsp:nvSpPr>
      <dsp:spPr>
        <a:xfrm rot="5400000">
          <a:off x="8174832" y="2948752"/>
          <a:ext cx="429587" cy="545132"/>
        </a:xfrm>
        <a:prstGeom prst="rightArrow">
          <a:avLst>
            <a:gd name="adj1" fmla="val 60000"/>
            <a:gd name="adj2" fmla="val 50000"/>
          </a:avLst>
        </a:prstGeom>
        <a:solidFill>
          <a:schemeClr val="accent1">
            <a:shade val="90000"/>
            <a:hueOff val="-143294"/>
            <a:satOff val="0"/>
            <a:lumOff val="62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8239270" y="2993340"/>
        <a:ext cx="300711" cy="327080"/>
      </dsp:txXfrm>
    </dsp:sp>
    <dsp:sp modelId="{2AD3FBE4-4158-49A8-97A8-E2E16692FEEE}">
      <dsp:nvSpPr>
        <dsp:cNvPr id="0" name=""/>
        <dsp:cNvSpPr/>
      </dsp:nvSpPr>
      <dsp:spPr>
        <a:xfrm>
          <a:off x="7582023" y="3638748"/>
          <a:ext cx="1615206" cy="1615206"/>
        </a:xfrm>
        <a:prstGeom prst="ellipse">
          <a:avLst/>
        </a:prstGeom>
        <a:solidFill>
          <a:schemeClr val="accent1">
            <a:shade val="80000"/>
            <a:hueOff val="-284917"/>
            <a:satOff val="0"/>
            <a:lumOff val="13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u="none" kern="1200" dirty="0" smtClean="0"/>
            <a:t>Use</a:t>
          </a:r>
          <a:endParaRPr lang="en-US" sz="1700" u="none" kern="1200" dirty="0"/>
        </a:p>
      </dsp:txBody>
      <dsp:txXfrm>
        <a:off x="7818564" y="3875289"/>
        <a:ext cx="1142124" cy="1142124"/>
      </dsp:txXfrm>
    </dsp:sp>
    <dsp:sp modelId="{2B49F525-622B-4615-8725-483D0775555C}">
      <dsp:nvSpPr>
        <dsp:cNvPr id="0" name=""/>
        <dsp:cNvSpPr/>
      </dsp:nvSpPr>
      <dsp:spPr>
        <a:xfrm rot="9000000">
          <a:off x="7134981" y="4774143"/>
          <a:ext cx="429587" cy="545132"/>
        </a:xfrm>
        <a:prstGeom prst="rightArrow">
          <a:avLst>
            <a:gd name="adj1" fmla="val 60000"/>
            <a:gd name="adj2" fmla="val 50000"/>
          </a:avLst>
        </a:prstGeom>
        <a:solidFill>
          <a:schemeClr val="accent1">
            <a:shade val="90000"/>
            <a:hueOff val="-286588"/>
            <a:satOff val="0"/>
            <a:lumOff val="125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7255224" y="4850950"/>
        <a:ext cx="300711" cy="327080"/>
      </dsp:txXfrm>
    </dsp:sp>
    <dsp:sp modelId="{3563600E-1EBA-4BBE-B682-3853D3D4357F}">
      <dsp:nvSpPr>
        <dsp:cNvPr id="0" name=""/>
        <dsp:cNvSpPr/>
      </dsp:nvSpPr>
      <dsp:spPr>
        <a:xfrm>
          <a:off x="5481262" y="4851623"/>
          <a:ext cx="1615206" cy="1615206"/>
        </a:xfrm>
        <a:prstGeom prst="ellipse">
          <a:avLst/>
        </a:prstGeom>
        <a:solidFill>
          <a:schemeClr val="accent1">
            <a:shade val="80000"/>
            <a:hueOff val="-427375"/>
            <a:satOff val="0"/>
            <a:lumOff val="203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Disclosure &amp; Offshoring</a:t>
          </a:r>
          <a:endParaRPr lang="en-US" sz="1700" kern="1200" dirty="0"/>
        </a:p>
      </dsp:txBody>
      <dsp:txXfrm>
        <a:off x="5717803" y="5088164"/>
        <a:ext cx="1142124" cy="1142124"/>
      </dsp:txXfrm>
    </dsp:sp>
    <dsp:sp modelId="{393EBFCB-836D-4588-B1A7-F2F346C54C85}">
      <dsp:nvSpPr>
        <dsp:cNvPr id="0" name=""/>
        <dsp:cNvSpPr/>
      </dsp:nvSpPr>
      <dsp:spPr>
        <a:xfrm rot="12600000">
          <a:off x="5034221" y="4786302"/>
          <a:ext cx="429587" cy="545132"/>
        </a:xfrm>
        <a:prstGeom prst="rightArrow">
          <a:avLst>
            <a:gd name="adj1" fmla="val 60000"/>
            <a:gd name="adj2" fmla="val 50000"/>
          </a:avLst>
        </a:prstGeom>
        <a:solidFill>
          <a:schemeClr val="accent1">
            <a:shade val="90000"/>
            <a:hueOff val="-429883"/>
            <a:satOff val="0"/>
            <a:lumOff val="188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5154464" y="4927547"/>
        <a:ext cx="300711" cy="327080"/>
      </dsp:txXfrm>
    </dsp:sp>
    <dsp:sp modelId="{47244058-58A8-4313-870B-D87D8E1B8E71}">
      <dsp:nvSpPr>
        <dsp:cNvPr id="0" name=""/>
        <dsp:cNvSpPr/>
      </dsp:nvSpPr>
      <dsp:spPr>
        <a:xfrm>
          <a:off x="3380501" y="3638748"/>
          <a:ext cx="1615206" cy="1615206"/>
        </a:xfrm>
        <a:prstGeom prst="ellipse">
          <a:avLst/>
        </a:prstGeom>
        <a:solidFill>
          <a:schemeClr val="accent1">
            <a:shade val="80000"/>
            <a:hueOff val="-569834"/>
            <a:satOff val="0"/>
            <a:lumOff val="271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u="none" kern="1200" dirty="0" smtClean="0"/>
            <a:t>Access &amp; Correction</a:t>
          </a:r>
          <a:endParaRPr lang="en-US" sz="1700" b="0" u="none" kern="1200" dirty="0"/>
        </a:p>
      </dsp:txBody>
      <dsp:txXfrm>
        <a:off x="3617042" y="3875289"/>
        <a:ext cx="1142124" cy="1142124"/>
      </dsp:txXfrm>
    </dsp:sp>
    <dsp:sp modelId="{5CEE93E8-C3CB-4D51-AE96-B09A21D262EA}">
      <dsp:nvSpPr>
        <dsp:cNvPr id="0" name=""/>
        <dsp:cNvSpPr/>
      </dsp:nvSpPr>
      <dsp:spPr>
        <a:xfrm rot="16200000">
          <a:off x="3973311" y="2973068"/>
          <a:ext cx="429587" cy="545132"/>
        </a:xfrm>
        <a:prstGeom prst="rightArrow">
          <a:avLst>
            <a:gd name="adj1" fmla="val 60000"/>
            <a:gd name="adj2" fmla="val 50000"/>
          </a:avLst>
        </a:prstGeom>
        <a:solidFill>
          <a:schemeClr val="accent1">
            <a:shade val="90000"/>
            <a:hueOff val="-573177"/>
            <a:satOff val="0"/>
            <a:lumOff val="2516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4037749" y="3146532"/>
        <a:ext cx="300711" cy="327080"/>
      </dsp:txXfrm>
    </dsp:sp>
    <dsp:sp modelId="{840C5C1B-68B4-45D6-8E59-231AFC4CDAA3}">
      <dsp:nvSpPr>
        <dsp:cNvPr id="0" name=""/>
        <dsp:cNvSpPr/>
      </dsp:nvSpPr>
      <dsp:spPr>
        <a:xfrm>
          <a:off x="3380501" y="1212998"/>
          <a:ext cx="1615206" cy="1615206"/>
        </a:xfrm>
        <a:prstGeom prst="ellipse">
          <a:avLst/>
        </a:prstGeom>
        <a:solidFill>
          <a:schemeClr val="accent1">
            <a:shade val="80000"/>
            <a:hueOff val="-712292"/>
            <a:satOff val="0"/>
            <a:lumOff val="338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Deletion</a:t>
          </a:r>
          <a:endParaRPr lang="en-US" sz="1700" kern="1200" dirty="0"/>
        </a:p>
      </dsp:txBody>
      <dsp:txXfrm>
        <a:off x="3617042" y="1449539"/>
        <a:ext cx="1142124" cy="1142124"/>
      </dsp:txXfrm>
    </dsp:sp>
    <dsp:sp modelId="{50147848-F2AE-4DD4-AF48-30D7ACD7E64D}">
      <dsp:nvSpPr>
        <dsp:cNvPr id="0" name=""/>
        <dsp:cNvSpPr/>
      </dsp:nvSpPr>
      <dsp:spPr>
        <a:xfrm rot="19800000">
          <a:off x="5013162" y="1147677"/>
          <a:ext cx="429587" cy="545132"/>
        </a:xfrm>
        <a:prstGeom prst="rightArrow">
          <a:avLst>
            <a:gd name="adj1" fmla="val 60000"/>
            <a:gd name="adj2" fmla="val 50000"/>
          </a:avLst>
        </a:prstGeom>
        <a:solidFill>
          <a:schemeClr val="accent1">
            <a:shade val="90000"/>
            <a:hueOff val="-716471"/>
            <a:satOff val="0"/>
            <a:lumOff val="314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021795" y="1288922"/>
        <a:ext cx="300711" cy="32708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EAAF34-71F8-6342-832E-C583FEB3FB23}"/>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FA700CEA-93F0-3648-8636-3ECA00800B29}"/>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2887149-AF03-6142-908A-3DD284EAF54B}" type="datetimeFigureOut">
              <a:rPr lang="en-US" smtClean="0"/>
              <a:t>3/3/2021</a:t>
            </a:fld>
            <a:endParaRPr lang="en-US"/>
          </a:p>
        </p:txBody>
      </p:sp>
      <p:sp>
        <p:nvSpPr>
          <p:cNvPr id="4" name="Footer Placeholder 3">
            <a:extLst>
              <a:ext uri="{FF2B5EF4-FFF2-40B4-BE49-F238E27FC236}">
                <a16:creationId xmlns:a16="http://schemas.microsoft.com/office/drawing/2014/main" id="{15D72482-B212-B34F-AAFC-10B8C8EF77A4}"/>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FF0B9C6E-4611-5A44-8B47-37FCE89DEBF0}"/>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271AC043-34FA-4C46-BDAD-AE3E2DBAD1A4}" type="slidenum">
              <a:rPr lang="en-US" smtClean="0"/>
              <a:t>‹#›</a:t>
            </a:fld>
            <a:endParaRPr lang="en-US"/>
          </a:p>
        </p:txBody>
      </p:sp>
    </p:spTree>
    <p:extLst>
      <p:ext uri="{BB962C8B-B14F-4D97-AF65-F5344CB8AC3E}">
        <p14:creationId xmlns:p14="http://schemas.microsoft.com/office/powerpoint/2010/main" val="2463646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b="0" i="0">
                <a:latin typeface="Amazon Ember Regular" charset="0"/>
              </a:defRPr>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b="0" i="0">
                <a:latin typeface="Amazon Ember Regular" charset="0"/>
              </a:defRPr>
            </a:lvl1pPr>
          </a:lstStyle>
          <a:p>
            <a:fld id="{0B25AC41-3BEC-9247-8322-91B80C013F2D}" type="datetimeFigureOut">
              <a:rPr lang="en-US" smtClean="0"/>
              <a:pPr/>
              <a:t>3/3/2021</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b="0" i="0">
                <a:latin typeface="Amazon Ember Regular" charset="0"/>
              </a:defRPr>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b="0" i="0">
                <a:latin typeface="Amazon Ember Regular" charset="0"/>
              </a:defRPr>
            </a:lvl1pPr>
          </a:lstStyle>
          <a:p>
            <a:fld id="{69C3F2ED-74C5-7D4F-8560-0CC253E9A436}" type="slidenum">
              <a:rPr lang="en-US" smtClean="0"/>
              <a:pPr/>
              <a:t>‹#›</a:t>
            </a:fld>
            <a:endParaRPr lang="en-US" dirty="0"/>
          </a:p>
        </p:txBody>
      </p:sp>
    </p:spTree>
    <p:extLst>
      <p:ext uri="{BB962C8B-B14F-4D97-AF65-F5344CB8AC3E}">
        <p14:creationId xmlns:p14="http://schemas.microsoft.com/office/powerpoint/2010/main" val="943536003"/>
      </p:ext>
    </p:extLst>
  </p:cSld>
  <p:clrMap bg1="lt1" tx1="dk1" bg2="lt2" tx2="dk2" accent1="accent1" accent2="accent2" accent3="accent3" accent4="accent4" accent5="accent5" accent6="accent6" hlink="hlink" folHlink="folHlink"/>
  <p:notesStyle>
    <a:lvl1pPr marL="0" algn="l" defTabSz="731520" rtl="0" eaLnBrk="1" latinLnBrk="0" hangingPunct="1">
      <a:defRPr sz="1920" b="0" i="0" kern="1200">
        <a:solidFill>
          <a:schemeClr val="tx1"/>
        </a:solidFill>
        <a:latin typeface="Amazon Ember Regular" charset="0"/>
        <a:ea typeface="+mn-ea"/>
        <a:cs typeface="+mn-cs"/>
      </a:defRPr>
    </a:lvl1pPr>
    <a:lvl2pPr marL="731520" algn="l" defTabSz="731520" rtl="0" eaLnBrk="1" latinLnBrk="0" hangingPunct="1">
      <a:defRPr sz="1920" b="0" i="0" kern="1200">
        <a:solidFill>
          <a:schemeClr val="tx1"/>
        </a:solidFill>
        <a:latin typeface="Amazon Ember Regular" charset="0"/>
        <a:ea typeface="+mn-ea"/>
        <a:cs typeface="+mn-cs"/>
      </a:defRPr>
    </a:lvl2pPr>
    <a:lvl3pPr marL="1463040" algn="l" defTabSz="731520" rtl="0" eaLnBrk="1" latinLnBrk="0" hangingPunct="1">
      <a:defRPr sz="1920" b="0" i="0" kern="1200">
        <a:solidFill>
          <a:schemeClr val="tx1"/>
        </a:solidFill>
        <a:latin typeface="Amazon Ember Regular" charset="0"/>
        <a:ea typeface="+mn-ea"/>
        <a:cs typeface="+mn-cs"/>
      </a:defRPr>
    </a:lvl3pPr>
    <a:lvl4pPr marL="2194560" algn="l" defTabSz="731520" rtl="0" eaLnBrk="1" latinLnBrk="0" hangingPunct="1">
      <a:defRPr sz="1920" b="0" i="0" kern="1200">
        <a:solidFill>
          <a:schemeClr val="tx1"/>
        </a:solidFill>
        <a:latin typeface="Amazon Ember Regular" charset="0"/>
        <a:ea typeface="+mn-ea"/>
        <a:cs typeface="+mn-cs"/>
      </a:defRPr>
    </a:lvl4pPr>
    <a:lvl5pPr marL="2926080" algn="l" defTabSz="731520" rtl="0" eaLnBrk="1" latinLnBrk="0" hangingPunct="1">
      <a:defRPr sz="1920" b="0" i="0" kern="1200">
        <a:solidFill>
          <a:schemeClr val="tx1"/>
        </a:solidFill>
        <a:latin typeface="Amazon Ember Regular" charset="0"/>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20" dirty="0" smtClean="0">
                <a:effectLst/>
                <a:latin typeface="Calibri" panose="020F0502020204030204" pitchFamily="34" charset="0"/>
              </a:rPr>
              <a:t>Good Morning. My name is Annabel Lee I'm responsible for Data Public Policy issues for Amazon Web Services (or AWS) covering ASEAN, Asia Pacific and Japan. Prior to my time with AWS I was from Singapore's Data Protection Authority, working on Data Protection policy, over the first 4 years of the as the law in Singapore being implemented.</a:t>
            </a:r>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1</a:t>
            </a:fld>
            <a:endParaRPr lang="en-US" dirty="0"/>
          </a:p>
        </p:txBody>
      </p:sp>
    </p:spTree>
    <p:extLst>
      <p:ext uri="{BB962C8B-B14F-4D97-AF65-F5344CB8AC3E}">
        <p14:creationId xmlns:p14="http://schemas.microsoft.com/office/powerpoint/2010/main" val="338536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Customers/ Data controllers</a:t>
            </a:r>
            <a:r>
              <a:rPr lang="en-US" baseline="0" dirty="0" smtClean="0"/>
              <a:t> have the responsibility to:</a:t>
            </a:r>
            <a:endParaRPr lang="en-US" dirty="0" smtClean="0"/>
          </a:p>
          <a:p>
            <a:pPr marL="362480" indent="-362480">
              <a:buFont typeface="Arial" panose="020B0604020202020204" pitchFamily="34" charset="0"/>
              <a:buChar char="•"/>
            </a:pPr>
            <a:r>
              <a:rPr lang="en-US" dirty="0" smtClean="0"/>
              <a:t>Determine where their content will be located, for example the type of storage they use on AWS and the geographic location (by AWS Region) of that storage </a:t>
            </a:r>
          </a:p>
          <a:p>
            <a:pPr marL="362480" indent="-362480">
              <a:buFont typeface="Arial" panose="020B0604020202020204" pitchFamily="34" charset="0"/>
              <a:buChar char="•"/>
            </a:pPr>
            <a:r>
              <a:rPr lang="en-US" dirty="0" smtClean="0"/>
              <a:t>Control the format, structure and security of their content, including whether it is masked, anonymized or encrypted. AWS offers customers options to implement strong encryption for their customer content in transit or at rest, and also provides customers with the option to manage their own encryption keys or use third party encryption mechanisms of their choice </a:t>
            </a:r>
          </a:p>
          <a:p>
            <a:pPr marL="362480" indent="-362480">
              <a:buFont typeface="Arial" panose="020B0604020202020204" pitchFamily="34" charset="0"/>
              <a:buChar char="•"/>
            </a:pPr>
            <a:r>
              <a:rPr lang="en-US" dirty="0" smtClean="0"/>
              <a:t>Manage other access controls, such as identity access management, permissions and security credentials </a:t>
            </a:r>
          </a:p>
          <a:p>
            <a:pPr marL="362480" indent="-362480">
              <a:buFont typeface="Arial" panose="020B0604020202020204" pitchFamily="34" charset="0"/>
              <a:buChar char="•"/>
            </a:pPr>
            <a:endParaRPr lang="en-US" dirty="0" smtClean="0"/>
          </a:p>
          <a:p>
            <a:r>
              <a:rPr lang="en-US" dirty="0" smtClean="0"/>
              <a:t>Preventing unauthorized </a:t>
            </a:r>
            <a:r>
              <a:rPr lang="en-US" dirty="0" err="1" smtClean="0"/>
              <a:t>acess</a:t>
            </a:r>
            <a:r>
              <a:rPr lang="en-US" dirty="0" smtClean="0"/>
              <a:t> requires practicing proper security hygiene and implementing robust preventive and detective capabilities. </a:t>
            </a:r>
          </a:p>
          <a:p>
            <a:endParaRPr lang="en-US" dirty="0" smtClean="0"/>
          </a:p>
          <a:p>
            <a:r>
              <a:rPr lang="en-US" dirty="0" err="1" smtClean="0"/>
              <a:t>Hyperscale</a:t>
            </a:r>
            <a:r>
              <a:rPr lang="en-US" dirty="0" smtClean="0"/>
              <a:t> CSPs, such as AWS, provide a full security tooling environment to enable customers to maintain encrypted communications and implement tampering protections to mitigate the risk of unauthorized access.</a:t>
            </a:r>
          </a:p>
          <a:p>
            <a:endParaRPr lang="en-US" dirty="0" smtClean="0"/>
          </a:p>
          <a:p>
            <a:r>
              <a:rPr lang="en-US" b="1" dirty="0" smtClean="0"/>
              <a:t>Encryption</a:t>
            </a:r>
            <a:r>
              <a:rPr lang="en-US" dirty="0" smtClean="0"/>
              <a:t> - Appropriately encrypting data can make the data unreadable. This means storing encrypted data in the cloud, regardless of location, can provide adequate protection against the vast majority of exfiltration threats. It is crucial that the encryption keys for the data are carefully managed to ensure strong protections are maintained against any intercepting party. </a:t>
            </a:r>
          </a:p>
          <a:p>
            <a:endParaRPr lang="en-US" dirty="0" smtClean="0"/>
          </a:p>
          <a:p>
            <a:r>
              <a:rPr lang="en-US" b="1" dirty="0" smtClean="0"/>
              <a:t>Tokenization</a:t>
            </a:r>
            <a:r>
              <a:rPr lang="en-US" dirty="0" smtClean="0"/>
              <a:t> – Tokenization is a process that allows you to define a sequence of data to represent an otherwise sensitive piece of information (e.g., a token to represent a customer’s credit card number). A token is meaningless on its own and cannot be mapped back to the data it represents without use of the tokenization system. </a:t>
            </a:r>
          </a:p>
          <a:p>
            <a:endParaRPr lang="en-US" dirty="0" smtClean="0"/>
          </a:p>
          <a:p>
            <a:r>
              <a:rPr lang="en-US" b="1" dirty="0" smtClean="0"/>
              <a:t>Data Decomposition </a:t>
            </a:r>
            <a:r>
              <a:rPr lang="en-US" dirty="0" smtClean="0"/>
              <a:t>– This is a process that reduces data sets into unrecognizable elements that have no significance on their own.</a:t>
            </a:r>
            <a:r>
              <a:rPr lang="en-US" baseline="0" dirty="0" smtClean="0"/>
              <a:t> </a:t>
            </a:r>
            <a:r>
              <a:rPr lang="en-US" dirty="0" smtClean="0"/>
              <a:t>These elements or fragments are then stored in a distributed fashion so that any compromise in one node would yield only an insignificant data fragment. </a:t>
            </a:r>
          </a:p>
          <a:p>
            <a:endParaRPr lang="en-US" dirty="0" smtClean="0"/>
          </a:p>
          <a:p>
            <a:r>
              <a:rPr lang="en-US" b="1" dirty="0" smtClean="0"/>
              <a:t>Cyber Deception Defense</a:t>
            </a:r>
            <a:r>
              <a:rPr lang="en-US" dirty="0" smtClean="0"/>
              <a:t> – Cyber deception architectures and solutions can be a key component for mitigating advanced adversaries. Deception solutions can use highly sophisticated traps and decoys to present an attacker with the perception that they have infiltrated the system while in reality diverting them to a highly controlled environment.</a:t>
            </a:r>
          </a:p>
          <a:p>
            <a:pPr marL="362480" indent="-36248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12</a:t>
            </a:fld>
            <a:endParaRPr lang="en-US" dirty="0"/>
          </a:p>
        </p:txBody>
      </p:sp>
    </p:spTree>
    <p:extLst>
      <p:ext uri="{BB962C8B-B14F-4D97-AF65-F5344CB8AC3E}">
        <p14:creationId xmlns:p14="http://schemas.microsoft.com/office/powerpoint/2010/main" val="593319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20" dirty="0" smtClean="0">
                <a:effectLst/>
                <a:latin typeface="Calibri" panose="020F0502020204030204" pitchFamily="34" charset="0"/>
              </a:rPr>
              <a:t>I am hopeful that most of you are familiar with AWS.  However, for those of you meeting us for the first time, we are the world’s leading cloud services provider. </a:t>
            </a:r>
          </a:p>
          <a:p>
            <a:endParaRPr lang="en-US" sz="1920" b="0" i="0" kern="1200" dirty="0" smtClean="0">
              <a:solidFill>
                <a:schemeClr val="tx1"/>
              </a:solidFill>
              <a:effectLst/>
              <a:latin typeface="Calibri" panose="020F0502020204030204" pitchFamily="34" charset="0"/>
              <a:ea typeface="+mn-ea"/>
              <a:cs typeface="+mn-cs"/>
            </a:endParaRPr>
          </a:p>
          <a:p>
            <a:r>
              <a:rPr lang="en-US" sz="1920" b="0" i="0" kern="1200" dirty="0" smtClean="0">
                <a:solidFill>
                  <a:schemeClr val="tx1"/>
                </a:solidFill>
                <a:effectLst/>
                <a:latin typeface="Amazon Ember Regular" charset="0"/>
                <a:ea typeface="+mn-ea"/>
                <a:cs typeface="+mn-cs"/>
              </a:rPr>
              <a:t>Starting in 2006, we began offering on demand IT infrastructure services to businesses in the form of web services – known as cloud computing.  Our technology replaces up-front capital expenditures with low variable costs that scale with business demands; now, organizations of any size can instantly spin up thousands of servers in minutes to deliver results faster.  The next day, if they don’t need this capacity, they don’t pay for it.</a:t>
            </a:r>
          </a:p>
          <a:p>
            <a:endParaRPr lang="en-US" sz="1920" b="0" i="0" kern="1200" dirty="0" smtClean="0">
              <a:solidFill>
                <a:schemeClr val="tx1"/>
              </a:solidFill>
              <a:effectLst/>
              <a:latin typeface="Amazon Ember Regular" charset="0"/>
              <a:ea typeface="+mn-ea"/>
              <a:cs typeface="+mn-cs"/>
            </a:endParaRPr>
          </a:p>
          <a:p>
            <a:r>
              <a:rPr lang="en-US" sz="1920" b="0" i="0" kern="1200" dirty="0" smtClean="0">
                <a:solidFill>
                  <a:schemeClr val="tx1"/>
                </a:solidFill>
                <a:effectLst/>
                <a:latin typeface="Amazon Ember Regular" charset="0"/>
                <a:ea typeface="+mn-ea"/>
                <a:cs typeface="+mn-cs"/>
              </a:rPr>
              <a:t>Our customers trust that our infrastructure and services will enable them to process, store and access their data securely. Data Protection and Security are top priority for AWS.</a:t>
            </a:r>
          </a:p>
          <a:p>
            <a:endParaRPr lang="en-US" sz="1920" b="0" i="0" kern="1200" dirty="0" smtClean="0">
              <a:solidFill>
                <a:schemeClr val="tx1"/>
              </a:solidFill>
              <a:effectLst/>
              <a:latin typeface="Amazon Ember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3</a:t>
            </a:fld>
            <a:endParaRPr lang="en-US" dirty="0"/>
          </a:p>
        </p:txBody>
      </p:sp>
    </p:spTree>
    <p:extLst>
      <p:ext uri="{BB962C8B-B14F-4D97-AF65-F5344CB8AC3E}">
        <p14:creationId xmlns:p14="http://schemas.microsoft.com/office/powerpoint/2010/main" val="366226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000" b="0" i="0" kern="1200" dirty="0" smtClean="0">
                <a:solidFill>
                  <a:schemeClr val="tx1"/>
                </a:solidFill>
                <a:effectLst/>
                <a:latin typeface="Arial" charset="0"/>
                <a:ea typeface="+mn-ea"/>
                <a:cs typeface="+mn-cs"/>
              </a:rPr>
              <a:t>AWS has the largest global infrastructure footprint of any provider. </a:t>
            </a:r>
            <a:r>
              <a:rPr lang="en-GB" sz="2000" b="0" i="0" kern="1200" dirty="0" smtClean="0">
                <a:solidFill>
                  <a:schemeClr val="tx1"/>
                </a:solidFill>
                <a:effectLst/>
                <a:latin typeface="Amazon Ember Regular" charset="0"/>
                <a:ea typeface="+mn-ea"/>
                <a:cs typeface="+mn-cs"/>
              </a:rPr>
              <a:t>We currently have 77 availability zones in 24 regions and have announced plans for </a:t>
            </a:r>
            <a:r>
              <a:rPr lang="en-US" sz="2000" b="0" i="0" kern="1200" dirty="0" smtClean="0">
                <a:solidFill>
                  <a:schemeClr val="tx1"/>
                </a:solidFill>
                <a:effectLst/>
                <a:latin typeface="Amazon Ember Regular" charset="0"/>
                <a:ea typeface="+mn-ea"/>
                <a:cs typeface="+mn-cs"/>
              </a:rPr>
              <a:t>nine more Availability Zones and three more Regions in Indonesia, Japan, and Spain</a:t>
            </a:r>
            <a:r>
              <a:rPr lang="en-GB" sz="2000" b="0" i="0" kern="1200" dirty="0" smtClean="0">
                <a:solidFill>
                  <a:schemeClr val="tx1"/>
                </a:solidFill>
                <a:effectLst/>
                <a:latin typeface="Amazon Ember Regular" charset="0"/>
                <a:ea typeface="+mn-ea"/>
                <a:cs typeface="+mn-cs"/>
              </a:rPr>
              <a:t>. But this is just a fraction of the geographies we're going to be in</a:t>
            </a:r>
            <a:r>
              <a:rPr lang="en-GB" sz="2000" b="0" i="0" kern="1200" baseline="0" dirty="0" smtClean="0">
                <a:solidFill>
                  <a:schemeClr val="tx1"/>
                </a:solidFill>
                <a:effectLst/>
                <a:latin typeface="Amazon Ember Regular" charset="0"/>
                <a:ea typeface="+mn-ea"/>
                <a:cs typeface="+mn-cs"/>
              </a:rPr>
              <a:t> – </a:t>
            </a:r>
            <a:r>
              <a:rPr lang="en-US" sz="2000" b="0" i="0" kern="1200" dirty="0" smtClean="0">
                <a:solidFill>
                  <a:schemeClr val="tx1"/>
                </a:solidFill>
                <a:effectLst/>
                <a:latin typeface="Amazon Ember Regular" charset="0"/>
                <a:ea typeface="+mn-ea"/>
                <a:cs typeface="+mn-cs"/>
              </a:rPr>
              <a:t>this footprint is constantly increasing—and at a significant rate.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2000" b="0" i="0" kern="1200" dirty="0" smtClean="0">
              <a:solidFill>
                <a:schemeClr val="tx1"/>
              </a:solidFill>
              <a:effectLst/>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b="0" i="0" kern="1200" dirty="0" smtClean="0">
                <a:solidFill>
                  <a:schemeClr val="tx1"/>
                </a:solidFill>
                <a:effectLst/>
                <a:latin typeface="Arial" charset="0"/>
                <a:ea typeface="+mn-ea"/>
                <a:cs typeface="+mn-cs"/>
              </a:rPr>
              <a:t>When deploying your applications and workloads to the cloud, you have the flexibility in selecting a cloud data center location, that is closest to your primary target of users. You can run your workloads on the cloud that delivers the best support for the broadest set of applications, even those with the highest throughput and lowest latency requirements.</a:t>
            </a:r>
          </a:p>
        </p:txBody>
      </p:sp>
      <p:sp>
        <p:nvSpPr>
          <p:cNvPr id="4" name="Slide Number Placeholder 3"/>
          <p:cNvSpPr>
            <a:spLocks noGrp="1"/>
          </p:cNvSpPr>
          <p:nvPr>
            <p:ph type="sldNum" sz="quarter" idx="10"/>
          </p:nvPr>
        </p:nvSpPr>
        <p:spPr/>
        <p:txBody>
          <a:bodyPr/>
          <a:lstStyle/>
          <a:p>
            <a:fld id="{69C3F2ED-74C5-7D4F-8560-0CC253E9A436}" type="slidenum">
              <a:rPr lang="en-US" smtClean="0"/>
              <a:pPr/>
              <a:t>4</a:t>
            </a:fld>
            <a:endParaRPr lang="en-US" dirty="0"/>
          </a:p>
        </p:txBody>
      </p:sp>
    </p:spTree>
    <p:extLst>
      <p:ext uri="{BB962C8B-B14F-4D97-AF65-F5344CB8AC3E}">
        <p14:creationId xmlns:p14="http://schemas.microsoft.com/office/powerpoint/2010/main" val="427224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typically 3 players in the data lifecycle </a:t>
            </a:r>
            <a:endParaRPr lang="en-US" dirty="0" smtClean="0"/>
          </a:p>
          <a:p>
            <a:r>
              <a:rPr lang="en-US" dirty="0" smtClean="0"/>
              <a:t>One of</a:t>
            </a:r>
            <a:r>
              <a:rPr lang="en-US" baseline="0" dirty="0" smtClean="0"/>
              <a:t> the critical principles that are enshrined in the APEC privacy framework is ensuring that there is clear accountability for protecting personal data. This responsibility is primarily on the data controller, because they are in the position to know why the data has been collected, direct its use and disclosure and to communicate and respond to data subjects. </a:t>
            </a:r>
            <a:endParaRPr lang="en-US" dirty="0" smtClean="0"/>
          </a:p>
          <a:p>
            <a:r>
              <a:rPr lang="en-US" dirty="0" smtClean="0"/>
              <a:t>Data processors typically play more passive</a:t>
            </a:r>
            <a:r>
              <a:rPr lang="en-US" baseline="0" dirty="0" smtClean="0"/>
              <a:t> roles.</a:t>
            </a:r>
          </a:p>
          <a:p>
            <a:endParaRPr lang="en-US" baseline="0" dirty="0" smtClean="0"/>
          </a:p>
          <a:p>
            <a:r>
              <a:rPr lang="en-US" baseline="0" dirty="0" smtClean="0"/>
              <a:t>Strong privacy frameworks around the world recognize this division in responsibility between the data controller and processor. The data controller is the primary party responsible and accountable; data processors must follow instructions of the data controller and not use the data for their own purposes. </a:t>
            </a:r>
          </a:p>
          <a:p>
            <a:endParaRPr lang="en-US" baseline="0" dirty="0" smtClean="0"/>
          </a:p>
          <a:p>
            <a:r>
              <a:rPr lang="en-US" dirty="0" smtClean="0"/>
              <a:t>data controller </a:t>
            </a:r>
            <a:r>
              <a:rPr lang="en-US" b="1" dirty="0" smtClean="0"/>
              <a:t>[full ownership of data]</a:t>
            </a:r>
            <a:r>
              <a:rPr lang="en-US" dirty="0" smtClean="0"/>
              <a:t>:</a:t>
            </a:r>
          </a:p>
          <a:p>
            <a:r>
              <a:rPr lang="en-US" dirty="0" smtClean="0"/>
              <a:t>• Collects personal data from its end users or other individuals (data subjects), and</a:t>
            </a:r>
            <a:r>
              <a:rPr lang="en-US" baseline="0" dirty="0" smtClean="0"/>
              <a:t> </a:t>
            </a:r>
            <a:r>
              <a:rPr lang="en-US" dirty="0" smtClean="0"/>
              <a:t>determines the purpose for which the customer requires and will use the personal data</a:t>
            </a:r>
          </a:p>
          <a:p>
            <a:r>
              <a:rPr lang="en-US" dirty="0" smtClean="0"/>
              <a:t>• Has the capacity to control who can access, update and use the personal data</a:t>
            </a:r>
          </a:p>
          <a:p>
            <a:r>
              <a:rPr lang="en-US" dirty="0" smtClean="0"/>
              <a:t>• Manages the relationship with the individual about whom the personal data relates</a:t>
            </a:r>
            <a:r>
              <a:rPr lang="en-US" baseline="0" dirty="0" smtClean="0"/>
              <a:t> </a:t>
            </a:r>
            <a:r>
              <a:rPr lang="en-US" dirty="0" smtClean="0"/>
              <a:t>(referred to in this section as a data subject), including by communicating with the</a:t>
            </a:r>
            <a:r>
              <a:rPr lang="en-US" baseline="0" dirty="0" smtClean="0"/>
              <a:t> </a:t>
            </a:r>
            <a:r>
              <a:rPr lang="en-US" dirty="0" smtClean="0"/>
              <a:t>data subject as required to comply with any relevant disclosure and consent</a:t>
            </a:r>
            <a:r>
              <a:rPr lang="en-US" baseline="0" dirty="0" smtClean="0"/>
              <a:t> </a:t>
            </a:r>
            <a:r>
              <a:rPr lang="en-US" dirty="0" smtClean="0"/>
              <a:t>requirements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5</a:t>
            </a:fld>
            <a:endParaRPr lang="en-US" dirty="0"/>
          </a:p>
        </p:txBody>
      </p:sp>
    </p:spTree>
    <p:extLst>
      <p:ext uri="{BB962C8B-B14F-4D97-AF65-F5344CB8AC3E}">
        <p14:creationId xmlns:p14="http://schemas.microsoft.com/office/powerpoint/2010/main" val="2211769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6</a:t>
            </a:fld>
            <a:endParaRPr lang="en-US" dirty="0"/>
          </a:p>
        </p:txBody>
      </p:sp>
    </p:spTree>
    <p:extLst>
      <p:ext uri="{BB962C8B-B14F-4D97-AF65-F5344CB8AC3E}">
        <p14:creationId xmlns:p14="http://schemas.microsoft.com/office/powerpoint/2010/main" val="117937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Security and compliance is a shared</a:t>
            </a:r>
            <a:r>
              <a:rPr lang="en-US" baseline="0" dirty="0" smtClean="0"/>
              <a:t> responsibility between a CSP and the customer. While each CSP has a different model and terminology, the key elements of shared responsibility can be broadly understood by looking at the AWS Shared Responsibility Model.</a:t>
            </a:r>
            <a:endParaRPr lang="en-US" dirty="0" smtClean="0"/>
          </a:p>
          <a:p>
            <a:endParaRPr lang="en-US" dirty="0" smtClean="0"/>
          </a:p>
          <a:p>
            <a:r>
              <a:rPr lang="en-US" dirty="0" smtClean="0"/>
              <a:t>Customers</a:t>
            </a:r>
            <a:r>
              <a:rPr lang="en-US" baseline="0" dirty="0" smtClean="0"/>
              <a:t> are responsible for </a:t>
            </a:r>
            <a:r>
              <a:rPr lang="en-US" dirty="0" smtClean="0"/>
              <a:t>“Security in the Cloud” – Customer responsibility will be determined by the AWS Cloud services that a customer selects. This determines the amount of configuration work the customer must perform as part of their security responsibilities. For example, services such as Amazon Elastic Compute Cloud (Amazon EC2), Amazon Virtual Private Cloud (Amazon VPC), and Amazon S3 are categorized as Infrastructure as a Service (IaaS) and, as such, require the customer to perform all of the necessary security configuration and management tasks. If a customer deploys an Amazon EC2 instance, they are responsible for management of the guest operating system (including updates and security patches), any application software or utilities installed by the customer on the instances, and the configuration of the AWS-provided firewall (called a security group) on each instance. </a:t>
            </a:r>
          </a:p>
          <a:p>
            <a:endParaRPr lang="en-US" dirty="0" smtClean="0"/>
          </a:p>
          <a:p>
            <a:r>
              <a:rPr lang="en-US" dirty="0" smtClean="0"/>
              <a:t>AWS is responsible for “Security of the Cloud”.</a:t>
            </a:r>
            <a:r>
              <a:rPr lang="en-US" baseline="0" dirty="0" smtClean="0"/>
              <a:t> </a:t>
            </a:r>
            <a:r>
              <a:rPr lang="en-US" dirty="0" smtClean="0"/>
              <a:t>AWS is responsible for protecting the infrastructure that runs all of the services offered in the AWS Cloud. This infrastructure is composed of the hardware, software, networking, and facilities that run AWS Cloud services.</a:t>
            </a:r>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7</a:t>
            </a:fld>
            <a:endParaRPr lang="en-US" dirty="0"/>
          </a:p>
        </p:txBody>
      </p:sp>
    </p:spTree>
    <p:extLst>
      <p:ext uri="{BB962C8B-B14F-4D97-AF65-F5344CB8AC3E}">
        <p14:creationId xmlns:p14="http://schemas.microsoft.com/office/powerpoint/2010/main" val="163253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AU" sz="1300" dirty="0">
                <a:latin typeface="Arial"/>
              </a:rPr>
              <a:t>Regulators often also have questions about how personal data is protected in the cloud. A helpful way to consider this issue is by looking at the full lifecycle of the personal data.  </a:t>
            </a:r>
          </a:p>
          <a:p>
            <a:pPr defTabSz="483306">
              <a:defRPr/>
            </a:pPr>
            <a:endParaRPr lang="en-AU" sz="1300" dirty="0">
              <a:latin typeface="Arial"/>
            </a:endParaRPr>
          </a:p>
          <a:p>
            <a:pPr>
              <a:lnSpc>
                <a:spcPct val="115000"/>
              </a:lnSpc>
              <a:spcAft>
                <a:spcPts val="1269"/>
              </a:spcAft>
            </a:pPr>
            <a:r>
              <a:rPr lang="en-AU" sz="1300" dirty="0">
                <a:latin typeface="Arial"/>
              </a:rPr>
              <a:t>Once again, managing the lifecycle of personal data comes down to the shared responsibility model. </a:t>
            </a:r>
          </a:p>
          <a:p>
            <a:pPr>
              <a:lnSpc>
                <a:spcPct val="115000"/>
              </a:lnSpc>
              <a:spcAft>
                <a:spcPts val="1269"/>
              </a:spcAft>
            </a:pPr>
            <a:r>
              <a:rPr lang="en-AU" sz="1300" dirty="0">
                <a:latin typeface="Arial"/>
              </a:rPr>
              <a:t>As a reminder: </a:t>
            </a:r>
          </a:p>
          <a:p>
            <a:pPr defTabSz="483306">
              <a:lnSpc>
                <a:spcPct val="115000"/>
              </a:lnSpc>
              <a:spcAft>
                <a:spcPts val="1269"/>
              </a:spcAft>
              <a:defRPr/>
            </a:pPr>
            <a:r>
              <a:rPr lang="en-AU" sz="1300" b="1" dirty="0"/>
              <a:t>AWS</a:t>
            </a:r>
            <a:r>
              <a:rPr lang="en-AU" sz="1300" dirty="0"/>
              <a:t>: AWS is responsible for managing the </a:t>
            </a:r>
            <a:r>
              <a:rPr lang="en-AU" sz="1300" b="1" dirty="0"/>
              <a:t>security of the underlying cloud environment</a:t>
            </a:r>
            <a:r>
              <a:rPr lang="en-AU" sz="1300" dirty="0"/>
              <a:t>.   </a:t>
            </a:r>
          </a:p>
          <a:p>
            <a:pPr>
              <a:lnSpc>
                <a:spcPct val="115000"/>
              </a:lnSpc>
              <a:spcAft>
                <a:spcPts val="1269"/>
              </a:spcAft>
            </a:pPr>
            <a:r>
              <a:rPr lang="en-AU" sz="1300" b="1" kern="1400" dirty="0"/>
              <a:t>Customer: </a:t>
            </a:r>
            <a:r>
              <a:rPr lang="en-AU" sz="1300" kern="1400" dirty="0"/>
              <a:t>Customers are responsible for </a:t>
            </a:r>
            <a:r>
              <a:rPr lang="en-AU" sz="1300" b="1" kern="1400" dirty="0"/>
              <a:t>security in the cloud</a:t>
            </a:r>
            <a:r>
              <a:rPr lang="en-AU" sz="1300" kern="1400" dirty="0"/>
              <a:t>, including security of their content (and personal information included in their content).</a:t>
            </a:r>
            <a:endParaRPr lang="en-US" sz="1300" kern="1400" dirty="0"/>
          </a:p>
          <a:p>
            <a:pPr defTabSz="483306">
              <a:defRPr/>
            </a:pPr>
            <a:endParaRPr lang="en-AU" sz="1300" dirty="0">
              <a:latin typeface="Arial"/>
            </a:endParaRPr>
          </a:p>
          <a:p>
            <a:r>
              <a:rPr lang="en-US" dirty="0" smtClean="0"/>
              <a:t>So</a:t>
            </a:r>
            <a:r>
              <a:rPr lang="en-US" baseline="0" dirty="0" smtClean="0"/>
              <a:t> let’s take the shared responsibility model and see how it impacts each aspect of the data lifecycle. </a:t>
            </a:r>
          </a:p>
          <a:p>
            <a:pPr marL="181240" indent="-181240">
              <a:buFontTx/>
              <a:buChar char="-"/>
            </a:pPr>
            <a:r>
              <a:rPr lang="en-AU" sz="1300" b="1" dirty="0">
                <a:latin typeface="Arial"/>
              </a:rPr>
              <a:t>Collection of personal data:</a:t>
            </a:r>
            <a:r>
              <a:rPr lang="en-AU" sz="1300" dirty="0">
                <a:latin typeface="Arial"/>
              </a:rPr>
              <a:t> the AWS customer collects personal data from their end users and </a:t>
            </a:r>
            <a:r>
              <a:rPr lang="en-AU" sz="1300" b="1" dirty="0">
                <a:latin typeface="Arial"/>
              </a:rPr>
              <a:t>determines</a:t>
            </a:r>
            <a:r>
              <a:rPr lang="en-AU" sz="1300" dirty="0">
                <a:latin typeface="Arial"/>
              </a:rPr>
              <a:t> the </a:t>
            </a:r>
            <a:r>
              <a:rPr lang="en-AU" sz="1300" b="1" dirty="0">
                <a:latin typeface="Arial"/>
              </a:rPr>
              <a:t>purpose</a:t>
            </a:r>
            <a:r>
              <a:rPr lang="en-AU" sz="1300" dirty="0">
                <a:latin typeface="Arial"/>
              </a:rPr>
              <a:t> for which the customer requires the data and will use that data.  The customer is also responsible for notifying the “data subject”, if required, in accordance with applicable laws. </a:t>
            </a:r>
          </a:p>
          <a:p>
            <a:pPr marL="181240" indent="-181240">
              <a:buFont typeface="Arial" panose="020B0604020202020204" pitchFamily="34" charset="0"/>
              <a:buChar char="•"/>
            </a:pPr>
            <a:r>
              <a:rPr lang="en-US" sz="1300" b="1" dirty="0"/>
              <a:t>Data Controllers</a:t>
            </a:r>
            <a:r>
              <a:rPr lang="en-US" sz="1300" dirty="0"/>
              <a:t>: should Seek consent before collecting their personal data &amp; notify data subjects about the purpose for which their information will be collected, used or disclosed.</a:t>
            </a:r>
          </a:p>
          <a:p>
            <a:pPr marL="181240" indent="-181240">
              <a:buFontTx/>
              <a:buChar char="-"/>
            </a:pPr>
            <a:endParaRPr lang="en-AU" sz="1300" dirty="0">
              <a:latin typeface="Arial"/>
            </a:endParaRPr>
          </a:p>
          <a:p>
            <a:endParaRPr lang="en-AU" sz="1300" dirty="0">
              <a:latin typeface="Arial"/>
            </a:endParaRPr>
          </a:p>
          <a:p>
            <a:pPr marL="181240" indent="-181240" defTabSz="483306">
              <a:buFontTx/>
              <a:buChar char="-"/>
              <a:defRPr/>
            </a:pPr>
            <a:r>
              <a:rPr lang="en-AU" sz="1300" b="1" dirty="0">
                <a:latin typeface="Arial"/>
              </a:rPr>
              <a:t>Security: </a:t>
            </a:r>
            <a:r>
              <a:rPr lang="en-AU" sz="1300" dirty="0">
                <a:latin typeface="Arial"/>
              </a:rPr>
              <a:t>Customers make choices about how they want to secure their data, for example by encrypting the data or creating layers of access controls (MFA) – in a moment we will dive a bit deeper on encryption options. AWS manages the security “of” the cloud.  This means for example maintaining effective physical controls (e.g. access security to the data </a:t>
            </a:r>
            <a:r>
              <a:rPr lang="en-AU" sz="1300" dirty="0" err="1">
                <a:latin typeface="Arial"/>
              </a:rPr>
              <a:t>centers</a:t>
            </a:r>
            <a:r>
              <a:rPr lang="en-AU" sz="1300" dirty="0">
                <a:latin typeface="Arial"/>
              </a:rPr>
              <a:t>) and organizational controls (e.g. employees do not have access to customer content).</a:t>
            </a:r>
          </a:p>
          <a:p>
            <a:pPr marL="181240" indent="-181240" defTabSz="483306">
              <a:buFontTx/>
              <a:buChar char="-"/>
              <a:defRPr/>
            </a:pPr>
            <a:r>
              <a:rPr lang="en-US" sz="1300" dirty="0"/>
              <a:t>take steps to protect the security of personal data</a:t>
            </a:r>
          </a:p>
          <a:p>
            <a:pPr marL="181240" indent="-181240" defTabSz="483306">
              <a:buFontTx/>
              <a:buChar char="-"/>
              <a:defRPr/>
            </a:pPr>
            <a:endParaRPr lang="en-AU" sz="1300" dirty="0">
              <a:latin typeface="Arial"/>
            </a:endParaRPr>
          </a:p>
          <a:p>
            <a:pPr defTabSz="483306">
              <a:defRPr/>
            </a:pPr>
            <a:endParaRPr lang="en-AU" sz="1300" dirty="0">
              <a:latin typeface="Arial"/>
            </a:endParaRPr>
          </a:p>
          <a:p>
            <a:pPr marL="181240" indent="-181240" defTabSz="483306">
              <a:buFontTx/>
              <a:buChar char="-"/>
              <a:defRPr/>
            </a:pPr>
            <a:r>
              <a:rPr lang="en-AU" sz="1300" b="1" dirty="0">
                <a:latin typeface="Arial"/>
              </a:rPr>
              <a:t>Use: </a:t>
            </a:r>
            <a:r>
              <a:rPr lang="en-AU" sz="1300" b="1" dirty="0"/>
              <a:t>Customer:  </a:t>
            </a:r>
            <a:r>
              <a:rPr lang="en-AU" sz="1300" dirty="0"/>
              <a:t>The customer determines </a:t>
            </a:r>
            <a:r>
              <a:rPr lang="en-AU" sz="1300" b="1" dirty="0"/>
              <a:t>why it collects personal information</a:t>
            </a:r>
            <a:r>
              <a:rPr lang="en-AU" sz="1300" dirty="0"/>
              <a:t>, and controls </a:t>
            </a:r>
            <a:r>
              <a:rPr lang="en-AU" sz="1300" b="1" dirty="0"/>
              <a:t>how it uses and discloses customer content </a:t>
            </a:r>
            <a:r>
              <a:rPr lang="en-AU" sz="1300" dirty="0"/>
              <a:t>that contains personal information and </a:t>
            </a:r>
            <a:r>
              <a:rPr lang="en-AU" sz="1300" b="1" dirty="0"/>
              <a:t>to whom </a:t>
            </a:r>
            <a:r>
              <a:rPr lang="en-AU" sz="1300" dirty="0"/>
              <a:t>it shares that information.  The customer must ensure it does so for </a:t>
            </a:r>
            <a:r>
              <a:rPr lang="en-AU" sz="1300" b="1" dirty="0"/>
              <a:t>permitted purposes</a:t>
            </a:r>
            <a:r>
              <a:rPr lang="en-AU" sz="1300" dirty="0"/>
              <a:t> under applicable laws.  </a:t>
            </a:r>
            <a:r>
              <a:rPr lang="en-AU" sz="1300" b="1" dirty="0"/>
              <a:t>AWS:   </a:t>
            </a:r>
            <a:r>
              <a:rPr lang="en-AU" sz="1300" dirty="0"/>
              <a:t>AWS only uses customer content </a:t>
            </a:r>
            <a:r>
              <a:rPr lang="en-AU" sz="1300" b="1" dirty="0"/>
              <a:t>to provide the AWS services </a:t>
            </a:r>
            <a:r>
              <a:rPr lang="en-AU" sz="1300" dirty="0"/>
              <a:t>selected by each customer to that customer and does not use customer content for any secondary purposes.   </a:t>
            </a:r>
          </a:p>
          <a:p>
            <a:pPr marL="181240" indent="-181240" defTabSz="483306">
              <a:buFontTx/>
              <a:buChar char="-"/>
              <a:defRPr/>
            </a:pPr>
            <a:r>
              <a:rPr lang="en-US" sz="1300" b="1" dirty="0"/>
              <a:t>Data controllers</a:t>
            </a:r>
            <a:r>
              <a:rPr lang="en-US" sz="1300" dirty="0"/>
              <a:t> should only use or disclose personal data for the purpose for which it was collected</a:t>
            </a:r>
          </a:p>
          <a:p>
            <a:pPr marL="181240" indent="-181240" defTabSz="483306">
              <a:buFontTx/>
              <a:buChar char="-"/>
              <a:defRPr/>
            </a:pPr>
            <a:endParaRPr lang="en-AU" sz="1300" dirty="0"/>
          </a:p>
          <a:p>
            <a:pPr defTabSz="483306">
              <a:defRPr/>
            </a:pPr>
            <a:endParaRPr lang="en-AU" sz="1300" b="1" dirty="0">
              <a:latin typeface="Arial"/>
            </a:endParaRPr>
          </a:p>
          <a:p>
            <a:pPr marL="181240" indent="-181240" defTabSz="483306">
              <a:buFontTx/>
              <a:buChar char="-"/>
              <a:defRPr/>
            </a:pPr>
            <a:r>
              <a:rPr lang="en-AU" sz="1300" b="1" dirty="0">
                <a:latin typeface="Arial"/>
              </a:rPr>
              <a:t>Disclosure &amp; Offshoring: </a:t>
            </a:r>
            <a:r>
              <a:rPr lang="en-AU" sz="1300" dirty="0">
                <a:latin typeface="Arial"/>
              </a:rPr>
              <a:t>(this refers to when Customers disclose the personal data to third parties or move personal data cross-borders)</a:t>
            </a:r>
            <a:r>
              <a:rPr lang="en-AU" sz="1300" b="1" dirty="0">
                <a:latin typeface="Arial"/>
              </a:rPr>
              <a:t>.  </a:t>
            </a:r>
            <a:r>
              <a:rPr lang="en-AU" sz="1300" dirty="0">
                <a:latin typeface="Arial"/>
              </a:rPr>
              <a:t>Applicable privacy laws may regulate how this must be done.</a:t>
            </a:r>
            <a:endParaRPr lang="en-AU" sz="1300" b="1" dirty="0">
              <a:latin typeface="Arial"/>
            </a:endParaRPr>
          </a:p>
          <a:p>
            <a:pPr marL="664546" lvl="1" indent="-181240" defTabSz="483306">
              <a:buFontTx/>
              <a:buChar char="-"/>
              <a:defRPr/>
            </a:pPr>
            <a:r>
              <a:rPr lang="en-AU" sz="1300" b="1" dirty="0"/>
              <a:t>Customer:  </a:t>
            </a:r>
            <a:r>
              <a:rPr lang="en-AU" sz="1300" dirty="0"/>
              <a:t>As we discussed, the customer can </a:t>
            </a:r>
            <a:r>
              <a:rPr lang="en-AU" sz="1300" b="1" dirty="0"/>
              <a:t>choose the AWS Region </a:t>
            </a:r>
            <a:r>
              <a:rPr lang="en-AU" sz="1300" dirty="0"/>
              <a:t>or Regions in which their content will be located.  The customer also chooses which third parties it will disclose the information to.  It should make sure that it does this in compliance with the applicable requirements, e.g. some laws require that the customer obtain additional consents or ensure that the person to whom the data is disclosed is obligated to protect it to the same standard.</a:t>
            </a:r>
          </a:p>
          <a:p>
            <a:pPr marL="664546" lvl="1" indent="-181240" defTabSz="483306">
              <a:buFontTx/>
              <a:buChar char="-"/>
              <a:defRPr/>
            </a:pPr>
            <a:r>
              <a:rPr lang="en-AU" sz="1300" b="1" dirty="0">
                <a:latin typeface="Arial"/>
              </a:rPr>
              <a:t>AWS: </a:t>
            </a:r>
            <a:r>
              <a:rPr lang="en-AU" sz="1300" dirty="0">
                <a:latin typeface="Arial"/>
              </a:rPr>
              <a:t>AWS commits not to move the customer’s data unless it is in accordance with their consent (or if there is a regulatory order requiring it to do so).</a:t>
            </a:r>
          </a:p>
          <a:p>
            <a:pPr marL="362480" indent="-362480">
              <a:buFont typeface="Arial" panose="020B0604020202020204" pitchFamily="34" charset="0"/>
              <a:buChar char="•"/>
            </a:pPr>
            <a:r>
              <a:rPr lang="en-US" sz="2100" b="1" dirty="0"/>
              <a:t>Data controllers: </a:t>
            </a:r>
            <a:r>
              <a:rPr lang="en-US" sz="2100" dirty="0"/>
              <a:t>should inform individuals (data subjects) of the countries in which the customer will store their personal data</a:t>
            </a:r>
          </a:p>
          <a:p>
            <a:pPr marL="1135769" lvl="1" indent="-362480">
              <a:buFont typeface="Arial" panose="020B0604020202020204" pitchFamily="34" charset="0"/>
              <a:buChar char="•"/>
            </a:pPr>
            <a:r>
              <a:rPr lang="en-US" sz="2100" dirty="0"/>
              <a:t>consider the comparable protections afforded by the privacy regime in the country where personal data will reside.</a:t>
            </a:r>
          </a:p>
          <a:p>
            <a:pPr marL="664546" lvl="1" indent="-181240" defTabSz="483306">
              <a:buFontTx/>
              <a:buChar char="-"/>
              <a:defRPr/>
            </a:pPr>
            <a:endParaRPr lang="en-AU" sz="1300" dirty="0">
              <a:latin typeface="Arial"/>
            </a:endParaRPr>
          </a:p>
          <a:p>
            <a:pPr marL="664546" lvl="1" indent="-181240" defTabSz="483306">
              <a:buFontTx/>
              <a:buChar char="-"/>
              <a:defRPr/>
            </a:pPr>
            <a:endParaRPr lang="en-AU" sz="1300" b="1" dirty="0">
              <a:latin typeface="Arial"/>
            </a:endParaRPr>
          </a:p>
          <a:p>
            <a:pPr marL="181240" indent="-181240" defTabSz="483306">
              <a:buFontTx/>
              <a:buChar char="-"/>
              <a:defRPr/>
            </a:pPr>
            <a:r>
              <a:rPr lang="en-AU" sz="1300" b="1" dirty="0">
                <a:latin typeface="Arial"/>
              </a:rPr>
              <a:t>Access and Correction: </a:t>
            </a:r>
            <a:r>
              <a:rPr lang="en-AU" sz="1300" dirty="0">
                <a:latin typeface="Arial"/>
              </a:rPr>
              <a:t>Many privacy laws require customers to provide facilities for data subjects to access / correct their personal data. </a:t>
            </a:r>
          </a:p>
          <a:p>
            <a:pPr defTabSz="483306">
              <a:defRPr/>
            </a:pPr>
            <a:r>
              <a:rPr lang="en-AU" sz="1300" dirty="0">
                <a:latin typeface="Arial"/>
              </a:rPr>
              <a:t>	The Customer determines and controls who can access the data and manages the relationship with its end users</a:t>
            </a:r>
          </a:p>
          <a:p>
            <a:pPr defTabSz="483306">
              <a:defRPr/>
            </a:pPr>
            <a:r>
              <a:rPr lang="en-US" sz="1300" dirty="0"/>
              <a:t>	Individuals (</a:t>
            </a:r>
            <a:r>
              <a:rPr lang="en-US" sz="1300" b="1" dirty="0"/>
              <a:t>data subjects</a:t>
            </a:r>
            <a:r>
              <a:rPr lang="en-US" sz="1300" dirty="0"/>
              <a:t>) may need to access their personal data, including for the purposes of correcting it.</a:t>
            </a:r>
          </a:p>
          <a:p>
            <a:pPr defTabSz="483306">
              <a:defRPr/>
            </a:pPr>
            <a:endParaRPr lang="en-AU" sz="1300" dirty="0">
              <a:latin typeface="Arial"/>
            </a:endParaRPr>
          </a:p>
          <a:p>
            <a:pPr marL="181240" indent="-181240" defTabSz="483306">
              <a:buFontTx/>
              <a:buChar char="-"/>
              <a:defRPr/>
            </a:pPr>
            <a:endParaRPr lang="en-AU" sz="1300" b="1" dirty="0">
              <a:latin typeface="Arial"/>
            </a:endParaRPr>
          </a:p>
          <a:p>
            <a:pPr marL="181240" indent="-181240" defTabSz="483306">
              <a:buFontTx/>
              <a:buChar char="-"/>
              <a:defRPr/>
            </a:pPr>
            <a:r>
              <a:rPr lang="en-AU" sz="1300" b="1" dirty="0">
                <a:latin typeface="Arial"/>
              </a:rPr>
              <a:t>Deletion</a:t>
            </a:r>
            <a:r>
              <a:rPr lang="en-AU" sz="1300" dirty="0">
                <a:latin typeface="Arial"/>
              </a:rPr>
              <a:t>: Customer determines when to retain personal data and when to delete it. Customers are responsible for making these decisions based on the privacy laws that apply to them.</a:t>
            </a:r>
          </a:p>
          <a:p>
            <a:pPr marL="181240" indent="-181240" defTabSz="483306">
              <a:buFontTx/>
              <a:buChar char="-"/>
              <a:defRPr/>
            </a:pPr>
            <a:r>
              <a:rPr lang="en-US" sz="1300" dirty="0"/>
              <a:t>Personal data typically should not be kept for longer than is reasonably required for the purposes for which the data was collected and should typically only be retained in accordance with relevant data retention laws.</a:t>
            </a:r>
          </a:p>
          <a:p>
            <a:pPr marL="181240" indent="-181240" defTabSz="483306">
              <a:buFontTx/>
              <a:buChar char="-"/>
              <a:defRPr/>
            </a:pPr>
            <a:endParaRPr lang="en-AU" sz="1300" dirty="0">
              <a:latin typeface="Arial"/>
            </a:endParaRPr>
          </a:p>
          <a:p>
            <a:pPr>
              <a:lnSpc>
                <a:spcPct val="115000"/>
              </a:lnSpc>
            </a:pPr>
            <a:endParaRPr lang="en-US" sz="1500" dirty="0">
              <a:latin typeface="Times New Roman"/>
              <a:ea typeface="Times New Roman"/>
            </a:endParaRPr>
          </a:p>
          <a:p>
            <a:r>
              <a:rPr lang="en-US" baseline="0" dirty="0" smtClean="0"/>
              <a:t>Most privacy laws around the world recognize these general stages in the lifecycle of personal data and having guiding principles for each stage. </a:t>
            </a:r>
          </a:p>
          <a:p>
            <a:pPr marL="181240" indent="-181240">
              <a:buFont typeface="Arial" panose="020B0604020202020204" pitchFamily="34" charset="0"/>
              <a:buChar char="•"/>
            </a:pPr>
            <a:r>
              <a:rPr lang="en-US" baseline="0" dirty="0" smtClean="0"/>
              <a:t>Personal data collection and use should be transparent and fair but recognize flexibility for range of circumstances where formalistic requirements are impractical or would impede technological development</a:t>
            </a:r>
          </a:p>
          <a:p>
            <a:pPr marL="664546" lvl="1" indent="-181240">
              <a:buFont typeface="Arial" panose="020B0604020202020204" pitchFamily="34" charset="0"/>
              <a:buChar char="•"/>
            </a:pPr>
            <a:r>
              <a:rPr lang="en-US" baseline="0" dirty="0" smtClean="0"/>
              <a:t>Personal data collection – limited to information required for a defined purpose and with notice to, or consent of the individual concerned.</a:t>
            </a:r>
          </a:p>
          <a:p>
            <a:pPr marL="664546" lvl="1" indent="-181240">
              <a:buFont typeface="Arial" panose="020B0604020202020204" pitchFamily="34" charset="0"/>
              <a:buChar char="•"/>
            </a:pPr>
            <a:r>
              <a:rPr lang="en-US" baseline="0" dirty="0" smtClean="0"/>
              <a:t>Use the personal data only of the purpose for which it was collected / the data subject is aware</a:t>
            </a:r>
          </a:p>
          <a:p>
            <a:pPr marL="181240" indent="-181240" defTabSz="483306">
              <a:buFont typeface="Arial" panose="020B0604020202020204" pitchFamily="34" charset="0"/>
              <a:buChar char="•"/>
              <a:defRPr/>
            </a:pPr>
            <a:r>
              <a:rPr lang="en-US" baseline="0" dirty="0" smtClean="0"/>
              <a:t>Security safeguards to protect personal data should be implemented by data controllers</a:t>
            </a:r>
          </a:p>
          <a:p>
            <a:pPr marL="181240" indent="-181240">
              <a:buFont typeface="Arial" panose="020B0604020202020204" pitchFamily="34" charset="0"/>
              <a:buChar char="•"/>
            </a:pPr>
            <a:r>
              <a:rPr lang="en-US" baseline="0" dirty="0" smtClean="0"/>
              <a:t>Personal data should be kept accurate and up to date</a:t>
            </a:r>
          </a:p>
          <a:p>
            <a:pPr marL="181240" indent="-181240" defTabSz="483306">
              <a:buFont typeface="Arial" panose="020B0604020202020204" pitchFamily="34" charset="0"/>
              <a:buChar char="•"/>
              <a:defRPr/>
            </a:pPr>
            <a:r>
              <a:rPr lang="en-US" baseline="0" dirty="0" smtClean="0"/>
              <a:t>Individuals should be given appropriate choices and affordable mechanisms to exercise their rights</a:t>
            </a:r>
          </a:p>
          <a:p>
            <a:pPr marL="181240" indent="-181240">
              <a:buFont typeface="Arial" panose="020B0604020202020204" pitchFamily="34" charset="0"/>
              <a:buChar char="•"/>
            </a:pPr>
            <a:r>
              <a:rPr lang="en-US" baseline="0" dirty="0" smtClean="0"/>
              <a:t>Individuals should be able to access and correct their personal data</a:t>
            </a:r>
          </a:p>
          <a:p>
            <a:pPr marL="181240" indent="-181240">
              <a:buFont typeface="Arial" panose="020B0604020202020204" pitchFamily="34" charset="0"/>
              <a:buChar char="•"/>
            </a:pPr>
            <a:r>
              <a:rPr lang="en-US" baseline="0" dirty="0" smtClean="0"/>
              <a:t>When personal data is no longer required it should be deleted</a:t>
            </a:r>
          </a:p>
          <a:p>
            <a:pPr>
              <a:lnSpc>
                <a:spcPct val="115000"/>
              </a:lnSpc>
            </a:pPr>
            <a:endParaRPr lang="en-US" sz="1500" dirty="0">
              <a:latin typeface="Times New Roman"/>
              <a:ea typeface="Times New Roman"/>
            </a:endParaRPr>
          </a:p>
          <a:p>
            <a:pPr>
              <a:lnSpc>
                <a:spcPct val="115000"/>
              </a:lnSpc>
            </a:pPr>
            <a:endParaRPr lang="en-US" sz="1500" dirty="0">
              <a:latin typeface="Times New Roman"/>
              <a:ea typeface="Times New Roman"/>
            </a:endParaRPr>
          </a:p>
          <a:p>
            <a:pPr defTabSz="483306">
              <a:defRPr/>
            </a:pPr>
            <a:r>
              <a:rPr lang="en-AU" sz="1300" dirty="0">
                <a:latin typeface="Arial"/>
              </a:rPr>
              <a:t>Source: </a:t>
            </a:r>
            <a:r>
              <a:rPr lang="en-US" sz="1300" dirty="0"/>
              <a:t>Using AWS in the Context of Common Privacy &amp; Data Protection Considerations – May 2018 (https://d1.awsstatic.com/whitepapers/compliance/Using_AWS_in_the_context_of_Common_Privacy_and_Data_Protection_Considerations.pdf)</a:t>
            </a:r>
            <a:endParaRPr lang="en-AU" sz="1300" dirty="0">
              <a:latin typeface="Aria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8</a:t>
            </a:fld>
            <a:endParaRPr lang="en-US" dirty="0"/>
          </a:p>
        </p:txBody>
      </p:sp>
    </p:spTree>
    <p:extLst>
      <p:ext uri="{BB962C8B-B14F-4D97-AF65-F5344CB8AC3E}">
        <p14:creationId xmlns:p14="http://schemas.microsoft.com/office/powerpoint/2010/main" val="388305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34"/>
              </a:spcAft>
            </a:pPr>
            <a:r>
              <a:rPr lang="en-US" dirty="0" smtClean="0"/>
              <a:t>As you have seen from the previous slides,</a:t>
            </a:r>
            <a:r>
              <a:rPr lang="en-US" baseline="0" dirty="0" smtClean="0"/>
              <a:t> under the AWS Shared Responsibility Model, </a:t>
            </a:r>
            <a:r>
              <a:rPr lang="en-US" dirty="0" smtClean="0"/>
              <a:t>each AWS customer maintains ownership and control of their content, including control over: </a:t>
            </a:r>
          </a:p>
          <a:p>
            <a:pPr>
              <a:spcAft>
                <a:spcPts val="634"/>
              </a:spcAft>
            </a:pPr>
            <a:endParaRPr lang="en-US" dirty="0" smtClean="0"/>
          </a:p>
          <a:p>
            <a:pPr marL="362480" indent="-362480">
              <a:spcAft>
                <a:spcPts val="634"/>
              </a:spcAft>
              <a:buFont typeface="+mj-lt"/>
              <a:buAutoNum type="arabicPeriod"/>
            </a:pPr>
            <a:r>
              <a:rPr lang="en-US" dirty="0" smtClean="0"/>
              <a:t>What content they choose to store or process using AWS services,</a:t>
            </a:r>
            <a:r>
              <a:rPr lang="en-US" baseline="0" dirty="0" smtClean="0"/>
              <a:t> including whether or not that content includes personal data or personally identifiable information</a:t>
            </a:r>
            <a:endParaRPr lang="en-US" dirty="0" smtClean="0"/>
          </a:p>
          <a:p>
            <a:pPr marL="362480" indent="-362480">
              <a:spcAft>
                <a:spcPts val="634"/>
              </a:spcAft>
              <a:buFont typeface="+mj-lt"/>
              <a:buAutoNum type="arabicPeriod"/>
            </a:pPr>
            <a:r>
              <a:rPr lang="en-US" dirty="0" smtClean="0"/>
              <a:t>Which AWS services they use with their content </a:t>
            </a:r>
          </a:p>
          <a:p>
            <a:pPr marL="362480" indent="-362480">
              <a:spcAft>
                <a:spcPts val="634"/>
              </a:spcAft>
              <a:buFont typeface="+mj-lt"/>
              <a:buAutoNum type="arabicPeriod"/>
            </a:pPr>
            <a:r>
              <a:rPr lang="en-US" dirty="0" smtClean="0"/>
              <a:t>The AWS Region(s) where their content is stored </a:t>
            </a:r>
          </a:p>
          <a:p>
            <a:pPr marL="362480" indent="-362480">
              <a:spcAft>
                <a:spcPts val="634"/>
              </a:spcAft>
              <a:buFont typeface="+mj-lt"/>
              <a:buAutoNum type="arabicPeriod"/>
            </a:pPr>
            <a:r>
              <a:rPr lang="en-US" dirty="0" smtClean="0"/>
              <a:t>The format, structure and security of their content, including whether it is masked, anonymized or encrypted </a:t>
            </a:r>
          </a:p>
          <a:p>
            <a:pPr marL="362480" indent="-362480">
              <a:spcAft>
                <a:spcPts val="634"/>
              </a:spcAft>
              <a:buFont typeface="+mj-lt"/>
              <a:buAutoNum type="arabicPeriod"/>
            </a:pPr>
            <a:r>
              <a:rPr lang="en-US" dirty="0" smtClean="0"/>
              <a:t>Who has access to their AWS accounts and content and how those access rights are granted, managed and revoked</a:t>
            </a:r>
          </a:p>
          <a:p>
            <a:pPr>
              <a:spcAft>
                <a:spcPts val="634"/>
              </a:spcAft>
            </a:pPr>
            <a:endParaRPr lang="en-US" dirty="0" smtClean="0"/>
          </a:p>
          <a:p>
            <a:pPr>
              <a:spcAft>
                <a:spcPts val="634"/>
              </a:spcAft>
            </a:pPr>
            <a:r>
              <a:rPr lang="en-US" dirty="0" smtClean="0"/>
              <a:t>Because AWS customers retain ownership and control over their content within the AWS environment, they also retain responsibilities relating to the security of that content as part of the AWS “shared responsibility” model. AWS does not have control over these decisions and</a:t>
            </a:r>
            <a:r>
              <a:rPr lang="en-US" baseline="0" dirty="0" smtClean="0"/>
              <a:t> is not in a position to make such determinations on behalf of Customers.</a:t>
            </a:r>
          </a:p>
          <a:p>
            <a:pPr>
              <a:spcAft>
                <a:spcPts val="634"/>
              </a:spcAft>
            </a:pPr>
            <a:endParaRPr lang="en-US" sz="1300" dirty="0">
              <a:solidFill>
                <a:schemeClr val="accent2"/>
              </a:solidFill>
            </a:endParaRPr>
          </a:p>
          <a:p>
            <a:pPr marL="483306" indent="-483306">
              <a:buAutoNum type="arabicPeriod"/>
            </a:pPr>
            <a:r>
              <a:rPr lang="en-US" sz="1300" dirty="0"/>
              <a:t>Customers continue to own their data. </a:t>
            </a:r>
          </a:p>
          <a:p>
            <a:pPr marL="483306" indent="-483306">
              <a:buAutoNum type="arabicPeriod"/>
            </a:pPr>
            <a:r>
              <a:rPr lang="en-US" sz="1300" dirty="0"/>
              <a:t>Customers choose the geographic location(s) in which to store their data—it does not move unless the customer decides to move it. </a:t>
            </a:r>
          </a:p>
          <a:p>
            <a:pPr marL="483306" indent="-483306">
              <a:buAutoNum type="arabicPeriod"/>
            </a:pPr>
            <a:r>
              <a:rPr lang="en-US" sz="1300" dirty="0"/>
              <a:t>Customers can download or delete their data whenever they like. </a:t>
            </a:r>
          </a:p>
          <a:p>
            <a:pPr marL="483306" indent="-483306">
              <a:buAutoNum type="arabicPeriod"/>
            </a:pPr>
            <a:r>
              <a:rPr lang="en-US" sz="1300" dirty="0"/>
              <a:t>Customers can “crypto-delete” their data by deleting the master encryption keys that are required to decrypt the data keys, which are, in turn, required to decrypt the data. </a:t>
            </a:r>
          </a:p>
          <a:p>
            <a:pPr marL="483306" indent="-483306">
              <a:buAutoNum type="arabicPeriod"/>
            </a:pPr>
            <a:r>
              <a:rPr lang="en-US" sz="1300" dirty="0"/>
              <a:t>Customers should consider the sensitivity of their data and decide if and how to encrypt the data while it is in transit and at rest. </a:t>
            </a:r>
          </a:p>
          <a:p>
            <a:endParaRPr lang="en-US" sz="1300" dirty="0">
              <a:solidFill>
                <a:schemeClr val="accent2"/>
              </a:solidFill>
            </a:endParaRPr>
          </a:p>
          <a:p>
            <a:r>
              <a:rPr lang="en-US" sz="1300" b="1" dirty="0"/>
              <a:t>Source</a:t>
            </a:r>
            <a:r>
              <a:rPr lang="en-US" sz="1300" dirty="0"/>
              <a:t>: Data Residency White Paper (https://d1.awsstatic.com/whitepapers/compliance/Data_Residency_Whitepaper.pdf) </a:t>
            </a:r>
          </a:p>
          <a:p>
            <a:pPr lvl="0"/>
            <a:endParaRPr lang="en-US" sz="1300"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9</a:t>
            </a:fld>
            <a:endParaRPr lang="en-US" dirty="0"/>
          </a:p>
        </p:txBody>
      </p:sp>
    </p:spTree>
    <p:extLst>
      <p:ext uri="{BB962C8B-B14F-4D97-AF65-F5344CB8AC3E}">
        <p14:creationId xmlns:p14="http://schemas.microsoft.com/office/powerpoint/2010/main" val="104189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data is Digital, the</a:t>
            </a:r>
            <a:r>
              <a:rPr lang="en-US" baseline="0" dirty="0" smtClean="0"/>
              <a:t> p</a:t>
            </a:r>
            <a:r>
              <a:rPr lang="en-US" dirty="0" smtClean="0"/>
              <a:t>hysical location of the data has no bearing on any of the above listed realities.</a:t>
            </a:r>
          </a:p>
          <a:p>
            <a:endParaRPr lang="en-US" dirty="0" smtClean="0"/>
          </a:p>
          <a:p>
            <a:r>
              <a:rPr lang="en-US" dirty="0" smtClean="0"/>
              <a:t>Companies may have mistaken ideas</a:t>
            </a:r>
            <a:r>
              <a:rPr lang="en-US" baseline="0" dirty="0" smtClean="0"/>
              <a:t> that data is “safe” if they keep it onshore, or only on local servers, and in doing so can comply with data protection laws. </a:t>
            </a:r>
          </a:p>
          <a:p>
            <a:endParaRPr lang="en-US" baseline="0" dirty="0" smtClean="0"/>
          </a:p>
          <a:p>
            <a:r>
              <a:rPr lang="en-US" baseline="0" dirty="0" smtClean="0"/>
              <a:t>However, this </a:t>
            </a:r>
            <a:r>
              <a:rPr lang="en-US" dirty="0" smtClean="0"/>
              <a:t>perceive a sense of increased security for data processed and stored in local IT facilities because they offer physical proximity and control, is false. Deeper evaluation shows that limiting</a:t>
            </a:r>
            <a:r>
              <a:rPr lang="en-US" baseline="0" dirty="0" smtClean="0"/>
              <a:t> the use of local or on-premise</a:t>
            </a:r>
            <a:r>
              <a:rPr lang="en-US" dirty="0" smtClean="0"/>
              <a:t> IT does not provide better overall data security. From a risk- benefit perspective, hyperscale CSPs, like AWS, can better help manage cybersecurity risks. </a:t>
            </a:r>
          </a:p>
          <a:p>
            <a:endParaRPr lang="en-US" b="1" dirty="0" smtClean="0"/>
          </a:p>
          <a:p>
            <a:r>
              <a:rPr lang="en-US" b="1" dirty="0" smtClean="0"/>
              <a:t>Most Vulnerabilities are Exploited Remotely</a:t>
            </a:r>
            <a:r>
              <a:rPr lang="en-US" dirty="0" smtClean="0"/>
              <a:t>. The physical location of data has little to no impact on threats propagated over the Internet. </a:t>
            </a:r>
            <a:r>
              <a:rPr lang="en-US" dirty="0" err="1" smtClean="0"/>
              <a:t>Internetconnected</a:t>
            </a:r>
            <a:r>
              <a:rPr lang="en-US" dirty="0" smtClean="0"/>
              <a:t> systems expose an organization to a broad threat space, all of which are propagated from any location. </a:t>
            </a:r>
          </a:p>
          <a:p>
            <a:endParaRPr lang="en-US" dirty="0" smtClean="0"/>
          </a:p>
          <a:p>
            <a:r>
              <a:rPr lang="en-US" b="1" dirty="0" smtClean="0"/>
              <a:t>Manual Processes Present Risk of Human Error</a:t>
            </a:r>
            <a:r>
              <a:rPr lang="en-US" dirty="0" smtClean="0"/>
              <a:t>. Human process failure plays a role in root cause failure (if not the entire cause) of most cybersecurity events. A common example is a failure to patch vulnerable systems with published software updates for many months prior to an exploit. </a:t>
            </a:r>
          </a:p>
          <a:p>
            <a:endParaRPr lang="en-US" dirty="0" smtClean="0"/>
          </a:p>
          <a:p>
            <a:r>
              <a:rPr lang="en-US" b="1" dirty="0" smtClean="0"/>
              <a:t>Insider Threats Prevail as a Significant Risk</a:t>
            </a:r>
            <a:r>
              <a:rPr lang="en-US" dirty="0" smtClean="0"/>
              <a:t>. The vast majority of major data compromises have occurred either through unintentional errors or intentional malicious behavior by individuals using authorized accounts that have made data exploitation possible. The high-profile breaches of the last few years were largely attributed to poor cyber hygiene practices. The most common authorized account threat scenarios include: </a:t>
            </a:r>
          </a:p>
          <a:p>
            <a:pPr lvl="1"/>
            <a:r>
              <a:rPr lang="en-US" dirty="0" smtClean="0"/>
              <a:t>• </a:t>
            </a:r>
            <a:r>
              <a:rPr lang="en-US" u="sng" dirty="0" smtClean="0"/>
              <a:t>Inadvertent</a:t>
            </a:r>
            <a:r>
              <a:rPr lang="en-US" dirty="0" smtClean="0"/>
              <a:t>: credentials that are lost or mismanaged such that an attacker can act within a system as a valid user. </a:t>
            </a:r>
          </a:p>
          <a:p>
            <a:pPr lvl="1"/>
            <a:r>
              <a:rPr lang="en-US" dirty="0" smtClean="0"/>
              <a:t>• </a:t>
            </a:r>
            <a:r>
              <a:rPr lang="en-US" u="sng" dirty="0" smtClean="0"/>
              <a:t>Social engineering</a:t>
            </a:r>
            <a:r>
              <a:rPr lang="en-US" dirty="0" smtClean="0"/>
              <a:t>: phishing attacks and social engineering attacks that trick users or administrators into disclosing credentials to attackers. </a:t>
            </a:r>
          </a:p>
          <a:p>
            <a:pPr lvl="1"/>
            <a:r>
              <a:rPr lang="en-US" dirty="0" smtClean="0"/>
              <a:t>• </a:t>
            </a:r>
            <a:r>
              <a:rPr lang="en-US" u="sng" dirty="0" smtClean="0"/>
              <a:t>Malicious</a:t>
            </a:r>
            <a:r>
              <a:rPr lang="en-US" dirty="0" smtClean="0"/>
              <a:t>: classic insider threat – bad actors within the organization with nefarious intent</a:t>
            </a:r>
          </a:p>
          <a:p>
            <a:pPr lvl="1"/>
            <a:endParaRPr lang="en-US" dirty="0" smtClean="0"/>
          </a:p>
          <a:p>
            <a:pPr lvl="0"/>
            <a:endParaRPr lang="en-US" dirty="0" smtClean="0"/>
          </a:p>
          <a:p>
            <a:pPr marL="1188720" lvl="1" indent="-457200">
              <a:buFont typeface="Arial" panose="020B0604020202020204" pitchFamily="34" charset="0"/>
              <a:buChar char="•"/>
            </a:pPr>
            <a:endParaRPr lang="en-US" baseline="0" dirty="0" smtClean="0"/>
          </a:p>
          <a:p>
            <a:pPr marL="1188720" lvl="1" indent="-45720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69C3F2ED-74C5-7D4F-8560-0CC253E9A436}" type="slidenum">
              <a:rPr lang="en-US" smtClean="0"/>
              <a:pPr/>
              <a:t>11</a:t>
            </a:fld>
            <a:endParaRPr lang="en-US" dirty="0"/>
          </a:p>
        </p:txBody>
      </p:sp>
    </p:spTree>
    <p:extLst>
      <p:ext uri="{BB962C8B-B14F-4D97-AF65-F5344CB8AC3E}">
        <p14:creationId xmlns:p14="http://schemas.microsoft.com/office/powerpoint/2010/main" val="944397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_TwoSpeakers">
    <p:spTree>
      <p:nvGrpSpPr>
        <p:cNvPr id="1" name=""/>
        <p:cNvGrpSpPr/>
        <p:nvPr/>
      </p:nvGrpSpPr>
      <p:grpSpPr>
        <a:xfrm>
          <a:off x="0" y="0"/>
          <a:ext cx="0" cy="0"/>
          <a:chOff x="0" y="0"/>
          <a:chExt cx="0" cy="0"/>
        </a:xfrm>
      </p:grpSpPr>
      <p:pic>
        <p:nvPicPr>
          <p:cNvPr id="3" name="Picture 2" descr="A picture containing circuit&#10;&#10;Description automatically generated">
            <a:extLst>
              <a:ext uri="{FF2B5EF4-FFF2-40B4-BE49-F238E27FC236}">
                <a16:creationId xmlns:a16="http://schemas.microsoft.com/office/drawing/2014/main" id="{EB79ABD2-77EF-0C4F-B055-29A37E0C20F7}"/>
              </a:ext>
            </a:extLst>
          </p:cNvPr>
          <p:cNvPicPr>
            <a:picLocks noChangeAspect="1"/>
          </p:cNvPicPr>
          <p:nvPr userDrawn="1"/>
        </p:nvPicPr>
        <p:blipFill>
          <a:blip r:embed="rId2"/>
          <a:stretch>
            <a:fillRect/>
          </a:stretch>
        </p:blipFill>
        <p:spPr>
          <a:xfrm>
            <a:off x="0" y="0"/>
            <a:ext cx="14630400" cy="8229600"/>
          </a:xfrm>
          <a:prstGeom prst="rect">
            <a:avLst/>
          </a:prstGeom>
        </p:spPr>
      </p:pic>
      <p:sp>
        <p:nvSpPr>
          <p:cNvPr id="6" name="Text Placeholder 11"/>
          <p:cNvSpPr>
            <a:spLocks noGrp="1"/>
          </p:cNvSpPr>
          <p:nvPr>
            <p:ph type="body" sz="quarter" idx="10" hasCustomPrompt="1"/>
          </p:nvPr>
        </p:nvSpPr>
        <p:spPr>
          <a:xfrm>
            <a:off x="548640" y="5950356"/>
            <a:ext cx="5892800" cy="996597"/>
          </a:xfrm>
          <a:prstGeom prst="rect">
            <a:avLst/>
          </a:prstGeom>
        </p:spPr>
        <p:txBody>
          <a:bodyPr>
            <a:normAutofit/>
          </a:bodyPr>
          <a:lstStyle>
            <a:lvl1pPr marL="0" indent="0" algn="l">
              <a:buNone/>
              <a:defRPr sz="2600" baseline="0"/>
            </a:lvl1pPr>
          </a:lstStyle>
          <a:p>
            <a:pPr lvl="0"/>
            <a:r>
              <a:rPr lang="en-US" dirty="0"/>
              <a:t>Click to edit presenter, team</a:t>
            </a:r>
          </a:p>
          <a:p>
            <a:pPr lvl="0"/>
            <a:r>
              <a:rPr lang="en-US" dirty="0"/>
              <a:t>Click to edit date, location</a:t>
            </a:r>
          </a:p>
        </p:txBody>
      </p:sp>
      <p:sp>
        <p:nvSpPr>
          <p:cNvPr id="10" name="Text Placeholder 8"/>
          <p:cNvSpPr>
            <a:spLocks noGrp="1"/>
          </p:cNvSpPr>
          <p:nvPr>
            <p:ph type="body" sz="quarter" idx="12" hasCustomPrompt="1"/>
          </p:nvPr>
        </p:nvSpPr>
        <p:spPr>
          <a:xfrm>
            <a:off x="548640" y="3053166"/>
            <a:ext cx="11719981" cy="1191259"/>
          </a:xfrm>
          <a:prstGeom prst="rect">
            <a:avLst/>
          </a:prstGeom>
        </p:spPr>
        <p:txBody>
          <a:bodyPr>
            <a:noAutofit/>
          </a:bodyPr>
          <a:lstStyle>
            <a:lvl1pPr marL="0" indent="0" algn="l">
              <a:buNone/>
              <a:defRPr sz="6400" b="1" i="0" baseline="0">
                <a:latin typeface="Amazon Ember" panose="020B0603020204020204" pitchFamily="34" charset="0"/>
                <a:ea typeface="Amazon Ember" panose="020B0603020204020204" pitchFamily="34" charset="0"/>
                <a:cs typeface="Amazon Ember" panose="020B0603020204020204" pitchFamily="34" charset="0"/>
              </a:defRPr>
            </a:lvl1pPr>
          </a:lstStyle>
          <a:p>
            <a:pPr lvl="0"/>
            <a:r>
              <a:rPr lang="en-US" dirty="0"/>
              <a:t>Click to edit title</a:t>
            </a:r>
          </a:p>
        </p:txBody>
      </p:sp>
      <p:sp>
        <p:nvSpPr>
          <p:cNvPr id="12" name="Text Placeholder 11"/>
          <p:cNvSpPr>
            <a:spLocks noGrp="1"/>
          </p:cNvSpPr>
          <p:nvPr>
            <p:ph type="body" sz="quarter" idx="13" hasCustomPrompt="1"/>
          </p:nvPr>
        </p:nvSpPr>
        <p:spPr>
          <a:xfrm>
            <a:off x="548640" y="4253721"/>
            <a:ext cx="9666531" cy="1231243"/>
          </a:xfrm>
          <a:prstGeom prst="rect">
            <a:avLst/>
          </a:prstGeom>
        </p:spPr>
        <p:txBody>
          <a:bodyPr/>
          <a:lstStyle>
            <a:lvl1pPr marL="0" indent="0" algn="l">
              <a:buNone/>
              <a:defRPr sz="2900"/>
            </a:lvl1pPr>
          </a:lstStyle>
          <a:p>
            <a:pPr lvl="0"/>
            <a:r>
              <a:rPr lang="en-US" dirty="0"/>
              <a:t>Click to edit subtitle</a:t>
            </a:r>
          </a:p>
        </p:txBody>
      </p:sp>
      <p:pic>
        <p:nvPicPr>
          <p:cNvPr id="9" name="Picture 8"/>
          <p:cNvPicPr>
            <a:picLocks noChangeAspect="1"/>
          </p:cNvPicPr>
          <p:nvPr userDrawn="1"/>
        </p:nvPicPr>
        <p:blipFill>
          <a:blip r:embed="rId3"/>
          <a:srcRect/>
          <a:stretch/>
        </p:blipFill>
        <p:spPr>
          <a:xfrm>
            <a:off x="548820" y="731520"/>
            <a:ext cx="1356939" cy="811458"/>
          </a:xfrm>
          <a:prstGeom prst="rect">
            <a:avLst/>
          </a:prstGeom>
        </p:spPr>
      </p:pic>
      <p:sp>
        <p:nvSpPr>
          <p:cNvPr id="7" name="TextBox 6">
            <a:extLst>
              <a:ext uri="{FF2B5EF4-FFF2-40B4-BE49-F238E27FC236}">
                <a16:creationId xmlns:a16="http://schemas.microsoft.com/office/drawing/2014/main" id="{8FA84D03-8133-8347-8776-300EBD9F8B8C}"/>
              </a:ext>
            </a:extLst>
          </p:cNvPr>
          <p:cNvSpPr txBox="1"/>
          <p:nvPr userDrawn="1"/>
        </p:nvSpPr>
        <p:spPr>
          <a:xfrm>
            <a:off x="538863" y="7683901"/>
            <a:ext cx="7115490" cy="172355"/>
          </a:xfrm>
          <a:prstGeom prst="rect">
            <a:avLst/>
          </a:prstGeom>
          <a:noFill/>
        </p:spPr>
        <p:txBody>
          <a:bodyPr wrap="square" lIns="0" tIns="0" rIns="0" bIns="0" rtlCol="0">
            <a:spAutoFit/>
          </a:bodyPr>
          <a:lstStyle/>
          <a:p>
            <a:pPr marL="0" marR="0" indent="0" algn="l" defTabSz="731520" rtl="0" eaLnBrk="1" fontAlgn="auto" latinLnBrk="0" hangingPunct="1">
              <a:lnSpc>
                <a:spcPct val="100000"/>
              </a:lnSpc>
              <a:spcBef>
                <a:spcPts val="0"/>
              </a:spcBef>
              <a:spcAft>
                <a:spcPts val="0"/>
              </a:spcAft>
              <a:buClrTx/>
              <a:buSzTx/>
              <a:buFontTx/>
              <a:buNone/>
              <a:tabLst/>
              <a:defRPr/>
            </a:pPr>
            <a:r>
              <a:rPr lang="en-US" sz="112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a:t>
            </a:r>
            <a:r>
              <a:rPr lang="en-US" sz="1120" b="0" i="0" dirty="0" smtClean="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2021, </a:t>
            </a:r>
            <a:r>
              <a:rPr lang="en-US" sz="112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Amazon Web Services, Inc. or its Affiliates. All rights reserved. </a:t>
            </a:r>
            <a:r>
              <a:rPr lang="en-US" sz="1120"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112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221704089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_Collage">
    <p:spTree>
      <p:nvGrpSpPr>
        <p:cNvPr id="1" name=""/>
        <p:cNvGrpSpPr/>
        <p:nvPr/>
      </p:nvGrpSpPr>
      <p:grpSpPr>
        <a:xfrm>
          <a:off x="0" y="0"/>
          <a:ext cx="0" cy="0"/>
          <a:chOff x="0" y="0"/>
          <a:chExt cx="0" cy="0"/>
        </a:xfrm>
      </p:grpSpPr>
      <p:sp>
        <p:nvSpPr>
          <p:cNvPr id="11" name="Title 1"/>
          <p:cNvSpPr>
            <a:spLocks noGrp="1"/>
          </p:cNvSpPr>
          <p:nvPr>
            <p:ph type="title"/>
          </p:nvPr>
        </p:nvSpPr>
        <p:spPr>
          <a:xfrm>
            <a:off x="548640" y="183898"/>
            <a:ext cx="13510260" cy="873186"/>
          </a:xfrm>
        </p:spPr>
        <p:txBody>
          <a:bodyPr>
            <a:normAutofit/>
          </a:bodyPr>
          <a:lstStyle>
            <a:lvl1pPr>
              <a:defRPr sz="3800"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548639" y="1645920"/>
            <a:ext cx="4572000" cy="5028635"/>
          </a:xfrm>
          <a:prstGeom prst="rect">
            <a:avLst/>
          </a:prstGeom>
        </p:spPr>
        <p:txBody>
          <a:bodyPr/>
          <a:lstStyle/>
          <a:p>
            <a:endParaRPr lang="en-US" dirty="0"/>
          </a:p>
        </p:txBody>
      </p:sp>
      <p:sp>
        <p:nvSpPr>
          <p:cNvPr id="9" name="Picture Placeholder 4">
            <a:extLst>
              <a:ext uri="{FF2B5EF4-FFF2-40B4-BE49-F238E27FC236}">
                <a16:creationId xmlns:a16="http://schemas.microsoft.com/office/drawing/2014/main" id="{D5A50D07-5C25-B541-89CC-C515FB54B1B4}"/>
              </a:ext>
            </a:extLst>
          </p:cNvPr>
          <p:cNvSpPr>
            <a:spLocks noGrp="1"/>
          </p:cNvSpPr>
          <p:nvPr>
            <p:ph type="pic" sz="quarter" idx="11"/>
          </p:nvPr>
        </p:nvSpPr>
        <p:spPr>
          <a:xfrm>
            <a:off x="9509760" y="1645920"/>
            <a:ext cx="4572000" cy="5028635"/>
          </a:xfrm>
          <a:prstGeom prst="rect">
            <a:avLst/>
          </a:prstGeom>
        </p:spPr>
        <p:txBody>
          <a:bodyPr/>
          <a:lstStyle/>
          <a:p>
            <a:endParaRPr lang="en-US"/>
          </a:p>
        </p:txBody>
      </p:sp>
      <p:sp>
        <p:nvSpPr>
          <p:cNvPr id="10" name="Picture Placeholder 4">
            <a:extLst>
              <a:ext uri="{FF2B5EF4-FFF2-40B4-BE49-F238E27FC236}">
                <a16:creationId xmlns:a16="http://schemas.microsoft.com/office/drawing/2014/main" id="{0FF44110-D1F4-664B-9593-798283322862}"/>
              </a:ext>
            </a:extLst>
          </p:cNvPr>
          <p:cNvSpPr>
            <a:spLocks noGrp="1"/>
          </p:cNvSpPr>
          <p:nvPr>
            <p:ph type="pic" sz="quarter" idx="12"/>
          </p:nvPr>
        </p:nvSpPr>
        <p:spPr>
          <a:xfrm>
            <a:off x="5486400" y="1645920"/>
            <a:ext cx="3657600" cy="2686296"/>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886DFCC3-A169-A648-A099-3583B633E69B}"/>
              </a:ext>
            </a:extLst>
          </p:cNvPr>
          <p:cNvSpPr>
            <a:spLocks noGrp="1"/>
          </p:cNvSpPr>
          <p:nvPr>
            <p:ph type="pic" sz="quarter" idx="13"/>
          </p:nvPr>
        </p:nvSpPr>
        <p:spPr>
          <a:xfrm>
            <a:off x="5486400" y="4767345"/>
            <a:ext cx="3657600" cy="1892899"/>
          </a:xfrm>
          <a:prstGeom prst="rect">
            <a:avLst/>
          </a:prstGeom>
        </p:spPr>
        <p:txBody>
          <a:bodyPr/>
          <a:lstStyle/>
          <a:p>
            <a:endParaRPr lang="en-US"/>
          </a:p>
        </p:txBody>
      </p:sp>
    </p:spTree>
    <p:extLst>
      <p:ext uri="{BB962C8B-B14F-4D97-AF65-F5344CB8AC3E}">
        <p14:creationId xmlns:p14="http://schemas.microsoft.com/office/powerpoint/2010/main" val="29012878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_Image">
    <p:spTree>
      <p:nvGrpSpPr>
        <p:cNvPr id="1" name=""/>
        <p:cNvGrpSpPr/>
        <p:nvPr/>
      </p:nvGrpSpPr>
      <p:grpSpPr>
        <a:xfrm>
          <a:off x="0" y="0"/>
          <a:ext cx="0" cy="0"/>
          <a:chOff x="0" y="0"/>
          <a:chExt cx="0" cy="0"/>
        </a:xfrm>
      </p:grpSpPr>
      <p:sp>
        <p:nvSpPr>
          <p:cNvPr id="11" name="Title 1"/>
          <p:cNvSpPr>
            <a:spLocks noGrp="1"/>
          </p:cNvSpPr>
          <p:nvPr>
            <p:ph type="title"/>
          </p:nvPr>
        </p:nvSpPr>
        <p:spPr>
          <a:xfrm>
            <a:off x="538862" y="183898"/>
            <a:ext cx="13520037" cy="873186"/>
          </a:xfrm>
        </p:spPr>
        <p:txBody>
          <a:bodyPr>
            <a:normAutofit/>
          </a:bodyPr>
          <a:lstStyle>
            <a:lvl1pPr>
              <a:defRPr sz="3800">
                <a:solidFill>
                  <a:schemeClr val="tx1"/>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548640" y="1645920"/>
            <a:ext cx="8330183" cy="5028635"/>
          </a:xfrm>
          <a:prstGeom prst="rect">
            <a:avLst/>
          </a:prstGeom>
        </p:spPr>
        <p:txBody>
          <a:bodyPr/>
          <a:lstStyle/>
          <a:p>
            <a:endParaRPr lang="en-US" dirty="0"/>
          </a:p>
        </p:txBody>
      </p:sp>
      <p:sp>
        <p:nvSpPr>
          <p:cNvPr id="9" name="Picture Placeholder 4">
            <a:extLst>
              <a:ext uri="{FF2B5EF4-FFF2-40B4-BE49-F238E27FC236}">
                <a16:creationId xmlns:a16="http://schemas.microsoft.com/office/drawing/2014/main" id="{D5A50D07-5C25-B541-89CC-C515FB54B1B4}"/>
              </a:ext>
            </a:extLst>
          </p:cNvPr>
          <p:cNvSpPr>
            <a:spLocks noGrp="1"/>
          </p:cNvSpPr>
          <p:nvPr>
            <p:ph type="pic" sz="quarter" idx="11"/>
          </p:nvPr>
        </p:nvSpPr>
        <p:spPr>
          <a:xfrm>
            <a:off x="9326880" y="1645920"/>
            <a:ext cx="4754880" cy="5028635"/>
          </a:xfrm>
          <a:prstGeom prst="rect">
            <a:avLst/>
          </a:prstGeom>
        </p:spPr>
        <p:txBody>
          <a:bodyPr/>
          <a:lstStyle/>
          <a:p>
            <a:endParaRPr lang="en-US"/>
          </a:p>
        </p:txBody>
      </p:sp>
    </p:spTree>
    <p:extLst>
      <p:ext uri="{BB962C8B-B14F-4D97-AF65-F5344CB8AC3E}">
        <p14:creationId xmlns:p14="http://schemas.microsoft.com/office/powerpoint/2010/main" val="451026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_Image_Center">
    <p:spTree>
      <p:nvGrpSpPr>
        <p:cNvPr id="1" name=""/>
        <p:cNvGrpSpPr/>
        <p:nvPr/>
      </p:nvGrpSpPr>
      <p:grpSpPr>
        <a:xfrm>
          <a:off x="0" y="0"/>
          <a:ext cx="0" cy="0"/>
          <a:chOff x="0" y="0"/>
          <a:chExt cx="0" cy="0"/>
        </a:xfrm>
      </p:grpSpPr>
      <p:sp>
        <p:nvSpPr>
          <p:cNvPr id="11" name="Title 1"/>
          <p:cNvSpPr>
            <a:spLocks noGrp="1"/>
          </p:cNvSpPr>
          <p:nvPr>
            <p:ph type="title"/>
          </p:nvPr>
        </p:nvSpPr>
        <p:spPr>
          <a:xfrm>
            <a:off x="548640" y="183898"/>
            <a:ext cx="13510260" cy="873186"/>
          </a:xfrm>
        </p:spPr>
        <p:txBody>
          <a:bodyPr>
            <a:normAutofit/>
          </a:bodyPr>
          <a:lstStyle>
            <a:lvl1pPr>
              <a:defRPr sz="3800"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548640" y="1645920"/>
            <a:ext cx="13514832" cy="5338152"/>
          </a:xfrm>
          <a:prstGeom prst="rect">
            <a:avLst/>
          </a:prstGeom>
        </p:spPr>
        <p:txBody>
          <a:bodyPr/>
          <a:lstStyle/>
          <a:p>
            <a:endParaRPr lang="en-US"/>
          </a:p>
        </p:txBody>
      </p:sp>
    </p:spTree>
    <p:extLst>
      <p:ext uri="{BB962C8B-B14F-4D97-AF65-F5344CB8AC3E}">
        <p14:creationId xmlns:p14="http://schemas.microsoft.com/office/powerpoint/2010/main" val="33453018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_Bleed_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0" y="1"/>
            <a:ext cx="14630400" cy="8229598"/>
          </a:xfrm>
          <a:prstGeom prst="rect">
            <a:avLst/>
          </a:prstGeom>
        </p:spPr>
        <p:txBody>
          <a:bodyPr/>
          <a:lstStyle/>
          <a:p>
            <a:endParaRPr lang="en-US" dirty="0"/>
          </a:p>
        </p:txBody>
      </p:sp>
      <p:sp>
        <p:nvSpPr>
          <p:cNvPr id="11" name="Title 1"/>
          <p:cNvSpPr>
            <a:spLocks noGrp="1"/>
          </p:cNvSpPr>
          <p:nvPr>
            <p:ph type="title"/>
          </p:nvPr>
        </p:nvSpPr>
        <p:spPr>
          <a:xfrm>
            <a:off x="548640" y="183898"/>
            <a:ext cx="13510260" cy="873186"/>
          </a:xfrm>
        </p:spPr>
        <p:txBody>
          <a:bodyPr>
            <a:normAutofit/>
          </a:bodyPr>
          <a:lstStyle>
            <a:lvl1pPr>
              <a:defRPr sz="3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243516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_Logo_Customer_Wall">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2307"/>
          </a:xfrm>
        </p:spPr>
        <p:txBody>
          <a:bodyPr/>
          <a:lstStyle/>
          <a:p>
            <a:r>
              <a:rPr lang="en-US" dirty="0"/>
              <a:t>Click to edit Master title style</a:t>
            </a:r>
          </a:p>
        </p:txBody>
      </p:sp>
      <p:sp>
        <p:nvSpPr>
          <p:cNvPr id="4" name="Rectangle 3">
            <a:extLst>
              <a:ext uri="{FF2B5EF4-FFF2-40B4-BE49-F238E27FC236}">
                <a16:creationId xmlns:a16="http://schemas.microsoft.com/office/drawing/2014/main" id="{1A65E46D-C0D2-7642-AF47-40070CB7653A}"/>
              </a:ext>
            </a:extLst>
          </p:cNvPr>
          <p:cNvSpPr/>
          <p:nvPr userDrawn="1"/>
        </p:nvSpPr>
        <p:spPr>
          <a:xfrm>
            <a:off x="0" y="1645920"/>
            <a:ext cx="14630400" cy="53296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08" dirty="0"/>
          </a:p>
        </p:txBody>
      </p:sp>
      <p:sp>
        <p:nvSpPr>
          <p:cNvPr id="15" name="Picture Placeholder 2"/>
          <p:cNvSpPr>
            <a:spLocks noGrp="1"/>
          </p:cNvSpPr>
          <p:nvPr>
            <p:ph type="pic" sz="quarter" idx="16"/>
          </p:nvPr>
        </p:nvSpPr>
        <p:spPr>
          <a:xfrm>
            <a:off x="946674" y="2502419"/>
            <a:ext cx="2028989" cy="1518157"/>
          </a:xfrm>
          <a:prstGeom prst="rect">
            <a:avLst/>
          </a:prstGeom>
        </p:spPr>
        <p:txBody>
          <a:bodyPr>
            <a:normAutofit/>
          </a:bodyPr>
          <a:lstStyle>
            <a:lvl1pPr>
              <a:defRPr sz="2240">
                <a:solidFill>
                  <a:schemeClr val="bg1"/>
                </a:solidFill>
              </a:defRPr>
            </a:lvl1pPr>
          </a:lstStyle>
          <a:p>
            <a:r>
              <a:rPr lang="en-US" dirty="0"/>
              <a:t>Drag picture to placeholder or click icon to add</a:t>
            </a:r>
          </a:p>
        </p:txBody>
      </p:sp>
      <p:sp>
        <p:nvSpPr>
          <p:cNvPr id="16" name="Picture Placeholder 2"/>
          <p:cNvSpPr>
            <a:spLocks noGrp="1"/>
          </p:cNvSpPr>
          <p:nvPr>
            <p:ph type="pic" sz="quarter" idx="17"/>
          </p:nvPr>
        </p:nvSpPr>
        <p:spPr>
          <a:xfrm>
            <a:off x="4328298" y="2502419"/>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17" name="Picture Placeholder 2"/>
          <p:cNvSpPr>
            <a:spLocks noGrp="1"/>
          </p:cNvSpPr>
          <p:nvPr>
            <p:ph type="pic" sz="quarter" idx="18"/>
          </p:nvPr>
        </p:nvSpPr>
        <p:spPr>
          <a:xfrm>
            <a:off x="7709922" y="2502419"/>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18" name="Picture Placeholder 2"/>
          <p:cNvSpPr>
            <a:spLocks noGrp="1"/>
          </p:cNvSpPr>
          <p:nvPr>
            <p:ph type="pic" sz="quarter" idx="19"/>
          </p:nvPr>
        </p:nvSpPr>
        <p:spPr>
          <a:xfrm>
            <a:off x="11091547" y="2502419"/>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19" name="Picture Placeholder 2">
            <a:extLst>
              <a:ext uri="{FF2B5EF4-FFF2-40B4-BE49-F238E27FC236}">
                <a16:creationId xmlns:a16="http://schemas.microsoft.com/office/drawing/2014/main" id="{F1543634-A736-BA4B-A10A-31EE0B13FC13}"/>
              </a:ext>
            </a:extLst>
          </p:cNvPr>
          <p:cNvSpPr>
            <a:spLocks noGrp="1"/>
          </p:cNvSpPr>
          <p:nvPr>
            <p:ph type="pic" sz="quarter" idx="20"/>
          </p:nvPr>
        </p:nvSpPr>
        <p:spPr>
          <a:xfrm>
            <a:off x="946674" y="4696978"/>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20" name="Picture Placeholder 2">
            <a:extLst>
              <a:ext uri="{FF2B5EF4-FFF2-40B4-BE49-F238E27FC236}">
                <a16:creationId xmlns:a16="http://schemas.microsoft.com/office/drawing/2014/main" id="{31DBC551-9315-1F45-A672-93EB06007494}"/>
              </a:ext>
            </a:extLst>
          </p:cNvPr>
          <p:cNvSpPr>
            <a:spLocks noGrp="1"/>
          </p:cNvSpPr>
          <p:nvPr>
            <p:ph type="pic" sz="quarter" idx="21"/>
          </p:nvPr>
        </p:nvSpPr>
        <p:spPr>
          <a:xfrm>
            <a:off x="4328298" y="4696978"/>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21" name="Picture Placeholder 2">
            <a:extLst>
              <a:ext uri="{FF2B5EF4-FFF2-40B4-BE49-F238E27FC236}">
                <a16:creationId xmlns:a16="http://schemas.microsoft.com/office/drawing/2014/main" id="{AB66963A-7841-B341-A47C-7BEFE1F8B8CA}"/>
              </a:ext>
            </a:extLst>
          </p:cNvPr>
          <p:cNvSpPr>
            <a:spLocks noGrp="1"/>
          </p:cNvSpPr>
          <p:nvPr>
            <p:ph type="pic" sz="quarter" idx="22"/>
          </p:nvPr>
        </p:nvSpPr>
        <p:spPr>
          <a:xfrm>
            <a:off x="7709922" y="4696978"/>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22" name="Picture Placeholder 2">
            <a:extLst>
              <a:ext uri="{FF2B5EF4-FFF2-40B4-BE49-F238E27FC236}">
                <a16:creationId xmlns:a16="http://schemas.microsoft.com/office/drawing/2014/main" id="{7E808491-1004-3A44-87DD-41D21C9E39C3}"/>
              </a:ext>
            </a:extLst>
          </p:cNvPr>
          <p:cNvSpPr>
            <a:spLocks noGrp="1"/>
          </p:cNvSpPr>
          <p:nvPr>
            <p:ph type="pic" sz="quarter" idx="23"/>
          </p:nvPr>
        </p:nvSpPr>
        <p:spPr>
          <a:xfrm>
            <a:off x="11091547" y="4696978"/>
            <a:ext cx="2028989" cy="1518157"/>
          </a:xfrm>
          <a:prstGeom prst="rect">
            <a:avLst/>
          </a:prstGeom>
        </p:spPr>
        <p:txBody>
          <a:bodyPr>
            <a:normAutofit/>
          </a:bodyPr>
          <a:lstStyle>
            <a:lvl1pPr>
              <a:defRPr sz="2240">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23025056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Logo_Customer_Wall">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2307"/>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9" name="Picture Placeholder 2"/>
          <p:cNvSpPr>
            <a:spLocks noGrp="1"/>
          </p:cNvSpPr>
          <p:nvPr>
            <p:ph type="pic" sz="quarter" idx="20"/>
          </p:nvPr>
        </p:nvSpPr>
        <p:spPr>
          <a:xfrm>
            <a:off x="543902" y="1873467"/>
            <a:ext cx="3078480" cy="1761067"/>
          </a:xfrm>
          <a:prstGeom prst="rect">
            <a:avLst/>
          </a:prstGeom>
        </p:spPr>
        <p:txBody>
          <a:bodyPr>
            <a:normAutofit/>
          </a:bodyPr>
          <a:lstStyle>
            <a:lvl1pPr>
              <a:defRPr sz="2200">
                <a:solidFill>
                  <a:srgbClr val="C2C2C1"/>
                </a:solidFill>
              </a:defRPr>
            </a:lvl1pPr>
          </a:lstStyle>
          <a:p>
            <a:r>
              <a:rPr lang="en-US" dirty="0"/>
              <a:t>Drag picture to placeholder or click icon to add</a:t>
            </a:r>
          </a:p>
        </p:txBody>
      </p:sp>
      <p:sp>
        <p:nvSpPr>
          <p:cNvPr id="10" name="Picture Placeholder 2"/>
          <p:cNvSpPr>
            <a:spLocks noGrp="1"/>
          </p:cNvSpPr>
          <p:nvPr>
            <p:ph type="pic" sz="quarter" idx="21"/>
          </p:nvPr>
        </p:nvSpPr>
        <p:spPr>
          <a:xfrm>
            <a:off x="5566893" y="1873467"/>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
        <p:nvSpPr>
          <p:cNvPr id="11" name="Picture Placeholder 2"/>
          <p:cNvSpPr>
            <a:spLocks noGrp="1"/>
          </p:cNvSpPr>
          <p:nvPr>
            <p:ph type="pic" sz="quarter" idx="22"/>
          </p:nvPr>
        </p:nvSpPr>
        <p:spPr>
          <a:xfrm>
            <a:off x="10599958" y="1873467"/>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
        <p:nvSpPr>
          <p:cNvPr id="12" name="Picture Placeholder 2"/>
          <p:cNvSpPr>
            <a:spLocks noGrp="1"/>
          </p:cNvSpPr>
          <p:nvPr>
            <p:ph type="pic" sz="quarter" idx="23"/>
          </p:nvPr>
        </p:nvSpPr>
        <p:spPr>
          <a:xfrm>
            <a:off x="543902" y="4451796"/>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
        <p:nvSpPr>
          <p:cNvPr id="13" name="Picture Placeholder 2"/>
          <p:cNvSpPr>
            <a:spLocks noGrp="1"/>
          </p:cNvSpPr>
          <p:nvPr>
            <p:ph type="pic" sz="quarter" idx="24"/>
          </p:nvPr>
        </p:nvSpPr>
        <p:spPr>
          <a:xfrm>
            <a:off x="5566893" y="4451796"/>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
        <p:nvSpPr>
          <p:cNvPr id="14" name="Picture Placeholder 2"/>
          <p:cNvSpPr>
            <a:spLocks noGrp="1"/>
          </p:cNvSpPr>
          <p:nvPr>
            <p:ph type="pic" sz="quarter" idx="25"/>
          </p:nvPr>
        </p:nvSpPr>
        <p:spPr>
          <a:xfrm>
            <a:off x="10599958" y="4451796"/>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32730930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3186"/>
          </a:xfrm>
        </p:spPr>
        <p:txBody>
          <a:bodyPr/>
          <a:lstStyle>
            <a:lvl1pPr>
              <a:defRPr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4" name="Table Placeholder 3">
            <a:extLst>
              <a:ext uri="{FF2B5EF4-FFF2-40B4-BE49-F238E27FC236}">
                <a16:creationId xmlns:a16="http://schemas.microsoft.com/office/drawing/2014/main" id="{D7DA888D-68DB-9B44-9614-56AAAAE93DF7}"/>
              </a:ext>
            </a:extLst>
          </p:cNvPr>
          <p:cNvSpPr>
            <a:spLocks noGrp="1"/>
          </p:cNvSpPr>
          <p:nvPr>
            <p:ph type="tbl" sz="quarter" idx="10"/>
          </p:nvPr>
        </p:nvSpPr>
        <p:spPr>
          <a:xfrm>
            <a:off x="548640" y="1645920"/>
            <a:ext cx="13510260" cy="5003800"/>
          </a:xfrm>
          <a:prstGeom prst="rect">
            <a:avLst/>
          </a:prstGeom>
        </p:spPr>
        <p:txBody>
          <a:bodyPr/>
          <a:lstStyle/>
          <a:p>
            <a:endParaRPr lang="en-US" dirty="0"/>
          </a:p>
        </p:txBody>
      </p:sp>
    </p:spTree>
    <p:extLst>
      <p:ext uri="{BB962C8B-B14F-4D97-AF65-F5344CB8AC3E}">
        <p14:creationId xmlns:p14="http://schemas.microsoft.com/office/powerpoint/2010/main" val="26369688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_Chart">
    <p:spTree>
      <p:nvGrpSpPr>
        <p:cNvPr id="1" name=""/>
        <p:cNvGrpSpPr/>
        <p:nvPr/>
      </p:nvGrpSpPr>
      <p:grpSpPr>
        <a:xfrm>
          <a:off x="0" y="0"/>
          <a:ext cx="0" cy="0"/>
          <a:chOff x="0" y="0"/>
          <a:chExt cx="0" cy="0"/>
        </a:xfrm>
      </p:grpSpPr>
      <p:sp>
        <p:nvSpPr>
          <p:cNvPr id="2" name="Title 1"/>
          <p:cNvSpPr>
            <a:spLocks noGrp="1"/>
          </p:cNvSpPr>
          <p:nvPr>
            <p:ph type="title"/>
          </p:nvPr>
        </p:nvSpPr>
        <p:spPr>
          <a:xfrm>
            <a:off x="548639" y="183898"/>
            <a:ext cx="13509463" cy="873186"/>
          </a:xfrm>
        </p:spPr>
        <p:txBody>
          <a:bodyPr/>
          <a:lstStyle>
            <a:lvl1pPr>
              <a:defRPr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7" name="Chart Placeholder 5">
            <a:extLst>
              <a:ext uri="{FF2B5EF4-FFF2-40B4-BE49-F238E27FC236}">
                <a16:creationId xmlns:a16="http://schemas.microsoft.com/office/drawing/2014/main" id="{B3C77AD1-4897-A546-B977-5EB6406DD175}"/>
              </a:ext>
            </a:extLst>
          </p:cNvPr>
          <p:cNvSpPr>
            <a:spLocks noGrp="1"/>
          </p:cNvSpPr>
          <p:nvPr>
            <p:ph type="chart" sz="quarter" idx="10"/>
          </p:nvPr>
        </p:nvSpPr>
        <p:spPr>
          <a:xfrm>
            <a:off x="548640" y="1645920"/>
            <a:ext cx="13510260" cy="5445760"/>
          </a:xfrm>
          <a:prstGeom prst="rect">
            <a:avLst/>
          </a:prstGeom>
        </p:spPr>
        <p:txBody>
          <a:bodyPr/>
          <a:lstStyle/>
          <a:p>
            <a:endParaRPr lang="en-US" dirty="0"/>
          </a:p>
        </p:txBody>
      </p:sp>
    </p:spTree>
    <p:extLst>
      <p:ext uri="{BB962C8B-B14F-4D97-AF65-F5344CB8AC3E}">
        <p14:creationId xmlns:p14="http://schemas.microsoft.com/office/powerpoint/2010/main" val="154736194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e_Chart">
    <p:spTree>
      <p:nvGrpSpPr>
        <p:cNvPr id="1" name=""/>
        <p:cNvGrpSpPr/>
        <p:nvPr/>
      </p:nvGrpSpPr>
      <p:grpSpPr>
        <a:xfrm>
          <a:off x="0" y="0"/>
          <a:ext cx="0" cy="0"/>
          <a:chOff x="0" y="0"/>
          <a:chExt cx="0" cy="0"/>
        </a:xfrm>
      </p:grpSpPr>
      <p:sp>
        <p:nvSpPr>
          <p:cNvPr id="2" name="Title 1"/>
          <p:cNvSpPr>
            <a:spLocks noGrp="1"/>
          </p:cNvSpPr>
          <p:nvPr>
            <p:ph type="title"/>
          </p:nvPr>
        </p:nvSpPr>
        <p:spPr>
          <a:xfrm>
            <a:off x="548639" y="183898"/>
            <a:ext cx="13509463" cy="872307"/>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6" name="Chart Placeholder 5">
            <a:extLst>
              <a:ext uri="{FF2B5EF4-FFF2-40B4-BE49-F238E27FC236}">
                <a16:creationId xmlns:a16="http://schemas.microsoft.com/office/drawing/2014/main" id="{A878172D-692F-8A47-81EA-89C129774DB9}"/>
              </a:ext>
            </a:extLst>
          </p:cNvPr>
          <p:cNvSpPr>
            <a:spLocks noGrp="1"/>
          </p:cNvSpPr>
          <p:nvPr>
            <p:ph type="chart" sz="quarter" idx="10"/>
          </p:nvPr>
        </p:nvSpPr>
        <p:spPr>
          <a:xfrm>
            <a:off x="548640" y="1645920"/>
            <a:ext cx="13510260" cy="5445760"/>
          </a:xfrm>
          <a:prstGeom prst="rect">
            <a:avLst/>
          </a:prstGeom>
        </p:spPr>
        <p:txBody>
          <a:bodyPr/>
          <a:lstStyle/>
          <a:p>
            <a:endParaRPr lang="en-US" dirty="0"/>
          </a:p>
        </p:txBody>
      </p:sp>
    </p:spTree>
    <p:extLst>
      <p:ext uri="{BB962C8B-B14F-4D97-AF65-F5344CB8AC3E}">
        <p14:creationId xmlns:p14="http://schemas.microsoft.com/office/powerpoint/2010/main" val="467069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ne_Chart">
    <p:spTree>
      <p:nvGrpSpPr>
        <p:cNvPr id="1" name=""/>
        <p:cNvGrpSpPr/>
        <p:nvPr/>
      </p:nvGrpSpPr>
      <p:grpSpPr>
        <a:xfrm>
          <a:off x="0" y="0"/>
          <a:ext cx="0" cy="0"/>
          <a:chOff x="0" y="0"/>
          <a:chExt cx="0" cy="0"/>
        </a:xfrm>
      </p:grpSpPr>
      <p:sp>
        <p:nvSpPr>
          <p:cNvPr id="2" name="Title 1"/>
          <p:cNvSpPr>
            <a:spLocks noGrp="1"/>
          </p:cNvSpPr>
          <p:nvPr>
            <p:ph type="title"/>
          </p:nvPr>
        </p:nvSpPr>
        <p:spPr>
          <a:xfrm>
            <a:off x="548639" y="183898"/>
            <a:ext cx="13509463" cy="872307"/>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Chart Placeholder 5">
            <a:extLst>
              <a:ext uri="{FF2B5EF4-FFF2-40B4-BE49-F238E27FC236}">
                <a16:creationId xmlns:a16="http://schemas.microsoft.com/office/drawing/2014/main" id="{08142378-5C5C-8B40-AD27-B9BE74F6EA71}"/>
              </a:ext>
            </a:extLst>
          </p:cNvPr>
          <p:cNvSpPr>
            <a:spLocks noGrp="1"/>
          </p:cNvSpPr>
          <p:nvPr>
            <p:ph type="chart" sz="quarter" idx="10"/>
          </p:nvPr>
        </p:nvSpPr>
        <p:spPr>
          <a:xfrm>
            <a:off x="548640" y="1645920"/>
            <a:ext cx="13510260" cy="5445760"/>
          </a:xfrm>
          <a:prstGeom prst="rect">
            <a:avLst/>
          </a:prstGeom>
        </p:spPr>
        <p:txBody>
          <a:bodyPr/>
          <a:lstStyle/>
          <a:p>
            <a:endParaRPr lang="en-US" dirty="0"/>
          </a:p>
        </p:txBody>
      </p:sp>
    </p:spTree>
    <p:extLst>
      <p:ext uri="{BB962C8B-B14F-4D97-AF65-F5344CB8AC3E}">
        <p14:creationId xmlns:p14="http://schemas.microsoft.com/office/powerpoint/2010/main" val="308330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_of_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0CA0-5CE7-1A4B-ACE6-C7A15B82CC8C}"/>
              </a:ext>
            </a:extLst>
          </p:cNvPr>
          <p:cNvSpPr>
            <a:spLocks noGrp="1"/>
          </p:cNvSpPr>
          <p:nvPr>
            <p:ph type="title"/>
          </p:nvPr>
        </p:nvSpPr>
        <p:spPr>
          <a:xfrm>
            <a:off x="548640" y="183898"/>
            <a:ext cx="13510260" cy="993392"/>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F7710D4E-8635-D746-9FE7-1EE20F49E45F}"/>
              </a:ext>
            </a:extLst>
          </p:cNvPr>
          <p:cNvSpPr>
            <a:spLocks noGrp="1"/>
          </p:cNvSpPr>
          <p:nvPr>
            <p:ph type="body" sz="quarter" idx="10"/>
          </p:nvPr>
        </p:nvSpPr>
        <p:spPr>
          <a:xfrm>
            <a:off x="548640" y="1645920"/>
            <a:ext cx="13510260" cy="4686301"/>
          </a:xfrm>
          <a:prstGeom prst="rect">
            <a:avLst/>
          </a:prstGeom>
        </p:spPr>
        <p:txBody>
          <a:bodyPr/>
          <a:lstStyle>
            <a:lvl5pPr>
              <a:defRPr sz="1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34865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_Slide_and_Subtitle">
    <p:spTree>
      <p:nvGrpSpPr>
        <p:cNvPr id="1" name=""/>
        <p:cNvGrpSpPr/>
        <p:nvPr/>
      </p:nvGrpSpPr>
      <p:grpSpPr>
        <a:xfrm>
          <a:off x="0" y="0"/>
          <a:ext cx="0" cy="0"/>
          <a:chOff x="0" y="0"/>
          <a:chExt cx="0" cy="0"/>
        </a:xfrm>
      </p:grpSpPr>
      <p:pic>
        <p:nvPicPr>
          <p:cNvPr id="19" name="Picture 18" descr="A close up of a logo&#10;&#10;Description automatically generated">
            <a:extLst>
              <a:ext uri="{FF2B5EF4-FFF2-40B4-BE49-F238E27FC236}">
                <a16:creationId xmlns:a16="http://schemas.microsoft.com/office/drawing/2014/main" id="{1BB08B99-C266-CB41-AD06-12C934901626}"/>
              </a:ext>
            </a:extLst>
          </p:cNvPr>
          <p:cNvPicPr>
            <a:picLocks noChangeAspect="1"/>
          </p:cNvPicPr>
          <p:nvPr userDrawn="1"/>
        </p:nvPicPr>
        <p:blipFill>
          <a:blip r:embed="rId2"/>
          <a:stretch>
            <a:fillRect/>
          </a:stretch>
        </p:blipFill>
        <p:spPr>
          <a:xfrm>
            <a:off x="0" y="0"/>
            <a:ext cx="14630400" cy="8229600"/>
          </a:xfrm>
          <a:prstGeom prst="rect">
            <a:avLst/>
          </a:prstGeom>
        </p:spPr>
      </p:pic>
      <p:sp>
        <p:nvSpPr>
          <p:cNvPr id="2" name="Title 1"/>
          <p:cNvSpPr>
            <a:spLocks noGrp="1"/>
          </p:cNvSpPr>
          <p:nvPr>
            <p:ph type="title" hasCustomPrompt="1"/>
          </p:nvPr>
        </p:nvSpPr>
        <p:spPr>
          <a:xfrm>
            <a:off x="548640" y="3108960"/>
            <a:ext cx="12435840" cy="1488168"/>
          </a:xfrm>
        </p:spPr>
        <p:txBody>
          <a:bodyPr anchor="ctr">
            <a:noAutofit/>
          </a:bodyPr>
          <a:lstStyle>
            <a:lvl1pPr algn="l">
              <a:defRPr sz="9600" b="1" cap="none">
                <a:solidFill>
                  <a:schemeClr val="tx1"/>
                </a:solidFill>
              </a:defRPr>
            </a:lvl1pPr>
          </a:lstStyle>
          <a:p>
            <a:r>
              <a:rPr lang="en-US" dirty="0"/>
              <a:t>Q&amp;A</a:t>
            </a:r>
          </a:p>
        </p:txBody>
      </p:sp>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548640" y="4752341"/>
            <a:ext cx="8219440" cy="783078"/>
          </a:xfrm>
          <a:prstGeom prst="rect">
            <a:avLst/>
          </a:prstGeom>
        </p:spPr>
        <p:txBody>
          <a:bodyPr/>
          <a:lstStyle>
            <a:lvl1pPr>
              <a:defRPr sz="2900"/>
            </a:lvl1pPr>
            <a:lvl2pPr marL="731520" indent="0">
              <a:buNone/>
              <a:defRPr/>
            </a:lvl2pPr>
          </a:lstStyle>
          <a:p>
            <a:pPr lvl="0"/>
            <a:r>
              <a:rPr lang="en-US" dirty="0"/>
              <a:t>Edit Master text styles</a:t>
            </a:r>
          </a:p>
        </p:txBody>
      </p:sp>
    </p:spTree>
    <p:extLst>
      <p:ext uri="{BB962C8B-B14F-4D97-AF65-F5344CB8AC3E}">
        <p14:creationId xmlns:p14="http://schemas.microsoft.com/office/powerpoint/2010/main" val="341482030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ivider_Slide_and_Sub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340E26-B0F6-0540-8F51-9CF877A48E26}"/>
              </a:ext>
            </a:extLst>
          </p:cNvPr>
          <p:cNvSpPr/>
          <p:nvPr userDrawn="1"/>
        </p:nvSpPr>
        <p:spPr>
          <a:xfrm>
            <a:off x="12984480" y="7351776"/>
            <a:ext cx="1328928" cy="6827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548640" y="3108960"/>
            <a:ext cx="12435840" cy="1488168"/>
          </a:xfrm>
        </p:spPr>
        <p:txBody>
          <a:bodyPr anchor="ctr">
            <a:noAutofit/>
          </a:bodyPr>
          <a:lstStyle>
            <a:lvl1pPr algn="l">
              <a:defRPr sz="6400"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Thank you!</a:t>
            </a:r>
          </a:p>
        </p:txBody>
      </p:sp>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548640" y="4752341"/>
            <a:ext cx="8219440" cy="783078"/>
          </a:xfrm>
          <a:prstGeom prst="rect">
            <a:avLst/>
          </a:prstGeom>
        </p:spPr>
        <p:txBody>
          <a:bodyPr/>
          <a:lstStyle>
            <a:lvl1pPr>
              <a:defRPr sz="2900"/>
            </a:lvl1pPr>
            <a:lvl2pPr marL="731520" indent="0">
              <a:buNone/>
              <a:defRPr/>
            </a:lvl2pPr>
          </a:lstStyle>
          <a:p>
            <a:pPr lvl="0"/>
            <a:r>
              <a:rPr lang="en-US" dirty="0"/>
              <a:t>Edit Master text styles</a:t>
            </a:r>
          </a:p>
        </p:txBody>
      </p:sp>
      <p:pic>
        <p:nvPicPr>
          <p:cNvPr id="5" name="Picture 4" descr="A picture containing circuit&#10;&#10;Description automatically generated">
            <a:extLst>
              <a:ext uri="{FF2B5EF4-FFF2-40B4-BE49-F238E27FC236}">
                <a16:creationId xmlns:a16="http://schemas.microsoft.com/office/drawing/2014/main" id="{5B69008D-B32B-6543-BFC2-D908D36396FB}"/>
              </a:ext>
            </a:extLst>
          </p:cNvPr>
          <p:cNvPicPr>
            <a:picLocks noChangeAspect="1"/>
          </p:cNvPicPr>
          <p:nvPr userDrawn="1"/>
        </p:nvPicPr>
        <p:blipFill>
          <a:blip r:embed="rId2"/>
          <a:stretch>
            <a:fillRect/>
          </a:stretch>
        </p:blipFill>
        <p:spPr>
          <a:xfrm>
            <a:off x="0" y="0"/>
            <a:ext cx="14630400" cy="8229600"/>
          </a:xfrm>
          <a:prstGeom prst="rect">
            <a:avLst/>
          </a:prstGeom>
        </p:spPr>
      </p:pic>
      <p:pic>
        <p:nvPicPr>
          <p:cNvPr id="6" name="Picture 5">
            <a:extLst>
              <a:ext uri="{FF2B5EF4-FFF2-40B4-BE49-F238E27FC236}">
                <a16:creationId xmlns:a16="http://schemas.microsoft.com/office/drawing/2014/main" id="{EE6547C1-AC56-604D-B886-E570A90227CB}"/>
              </a:ext>
            </a:extLst>
          </p:cNvPr>
          <p:cNvPicPr>
            <a:picLocks noChangeAspect="1"/>
          </p:cNvPicPr>
          <p:nvPr userDrawn="1"/>
        </p:nvPicPr>
        <p:blipFill>
          <a:blip r:embed="rId3"/>
          <a:srcRect/>
          <a:stretch/>
        </p:blipFill>
        <p:spPr>
          <a:xfrm>
            <a:off x="548820" y="731520"/>
            <a:ext cx="1356939" cy="811458"/>
          </a:xfrm>
          <a:prstGeom prst="rect">
            <a:avLst/>
          </a:prstGeom>
        </p:spPr>
      </p:pic>
    </p:spTree>
    <p:extLst>
      <p:ext uri="{BB962C8B-B14F-4D97-AF65-F5344CB8AC3E}">
        <p14:creationId xmlns:p14="http://schemas.microsoft.com/office/powerpoint/2010/main" val="319239486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_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7E4-E7F7-9646-880C-2CDC95018CBE}"/>
              </a:ext>
            </a:extLst>
          </p:cNvPr>
          <p:cNvSpPr>
            <a:spLocks noGrp="1"/>
          </p:cNvSpPr>
          <p:nvPr>
            <p:ph type="title"/>
          </p:nvPr>
        </p:nvSpPr>
        <p:spPr>
          <a:xfrm>
            <a:off x="548639" y="183898"/>
            <a:ext cx="13514832" cy="904122"/>
          </a:xfrm>
        </p:spPr>
        <p:txBody>
          <a:bodyPr/>
          <a:lstStyle>
            <a:lvl1pPr>
              <a:defRPr>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4" name="TextBox 3">
            <a:extLst>
              <a:ext uri="{FF2B5EF4-FFF2-40B4-BE49-F238E27FC236}">
                <a16:creationId xmlns:a16="http://schemas.microsoft.com/office/drawing/2014/main" id="{C680CA43-5C49-A347-BAC4-268F3B7F1BC4}"/>
              </a:ext>
            </a:extLst>
          </p:cNvPr>
          <p:cNvSpPr txBox="1"/>
          <p:nvPr userDrawn="1"/>
        </p:nvSpPr>
        <p:spPr>
          <a:xfrm>
            <a:off x="538863" y="7683901"/>
            <a:ext cx="7115490" cy="172355"/>
          </a:xfrm>
          <a:prstGeom prst="rect">
            <a:avLst/>
          </a:prstGeom>
          <a:noFill/>
        </p:spPr>
        <p:txBody>
          <a:bodyPr wrap="square" lIns="0" tIns="0" rIns="0" bIns="0" rtlCol="0">
            <a:spAutoFit/>
          </a:bodyPr>
          <a:lstStyle/>
          <a:p>
            <a:pPr marL="0" marR="0" indent="0" algn="l" defTabSz="731520" rtl="0" eaLnBrk="1" fontAlgn="auto" latinLnBrk="0" hangingPunct="1">
              <a:lnSpc>
                <a:spcPct val="100000"/>
              </a:lnSpc>
              <a:spcBef>
                <a:spcPts val="0"/>
              </a:spcBef>
              <a:spcAft>
                <a:spcPts val="0"/>
              </a:spcAft>
              <a:buClrTx/>
              <a:buSzTx/>
              <a:buFontTx/>
              <a:buNone/>
              <a:tabLst/>
              <a:defRPr/>
            </a:pPr>
            <a:r>
              <a:rPr lang="en-US" sz="112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1120"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112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5" name="Picture 4">
            <a:extLst>
              <a:ext uri="{FF2B5EF4-FFF2-40B4-BE49-F238E27FC236}">
                <a16:creationId xmlns:a16="http://schemas.microsoft.com/office/drawing/2014/main" id="{95568472-78C1-FD4C-80A1-628CA86D3F06}"/>
              </a:ext>
            </a:extLst>
          </p:cNvPr>
          <p:cNvPicPr>
            <a:picLocks noChangeAspect="1"/>
          </p:cNvPicPr>
          <p:nvPr userDrawn="1"/>
        </p:nvPicPr>
        <p:blipFill>
          <a:blip r:embed="rId2"/>
          <a:srcRect/>
          <a:stretch/>
        </p:blipFill>
        <p:spPr>
          <a:xfrm>
            <a:off x="13349613" y="7531058"/>
            <a:ext cx="709192" cy="424101"/>
          </a:xfrm>
          <a:prstGeom prst="rect">
            <a:avLst/>
          </a:prstGeom>
        </p:spPr>
      </p:pic>
    </p:spTree>
    <p:extLst>
      <p:ext uri="{BB962C8B-B14F-4D97-AF65-F5344CB8AC3E}">
        <p14:creationId xmlns:p14="http://schemas.microsoft.com/office/powerpoint/2010/main" val="238183881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able_of_Contents">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4832" cy="873186"/>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544947" y="1645920"/>
            <a:ext cx="13514832" cy="5686282"/>
          </a:xfrm>
          <a:prstGeom prst="rect">
            <a:avLst/>
          </a:prstGeom>
        </p:spPr>
        <p:txBody>
          <a:bodyPr/>
          <a:lstStyle>
            <a:lvl1pPr marL="0" indent="0">
              <a:buNone/>
              <a:defRPr>
                <a:solidFill>
                  <a:schemeClr val="tx2"/>
                </a:solidFill>
              </a:defRPr>
            </a:lvl1pPr>
            <a:lvl2pPr marL="1188720" indent="-457200">
              <a:buFont typeface="Arial"/>
              <a:buChar char="•"/>
              <a:defRPr>
                <a:solidFill>
                  <a:schemeClr val="tx2"/>
                </a:solidFill>
              </a:defRPr>
            </a:lvl2pPr>
            <a:lvl3pPr marL="1828800" indent="-365760">
              <a:buFont typeface="Arial"/>
              <a:buChar cha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559696"/>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ow_to_Use">
    <p:spTree>
      <p:nvGrpSpPr>
        <p:cNvPr id="1" name=""/>
        <p:cNvGrpSpPr/>
        <p:nvPr/>
      </p:nvGrpSpPr>
      <p:grpSpPr>
        <a:xfrm>
          <a:off x="0" y="0"/>
          <a:ext cx="0" cy="0"/>
          <a:chOff x="0" y="0"/>
          <a:chExt cx="0" cy="0"/>
        </a:xfrm>
      </p:grpSpPr>
      <p:sp>
        <p:nvSpPr>
          <p:cNvPr id="4" name="TextBox 3"/>
          <p:cNvSpPr txBox="1"/>
          <p:nvPr userDrawn="1"/>
        </p:nvSpPr>
        <p:spPr>
          <a:xfrm>
            <a:off x="4516341" y="-4548146"/>
            <a:ext cx="184731" cy="801438"/>
          </a:xfrm>
          <a:prstGeom prst="rect">
            <a:avLst/>
          </a:prstGeom>
          <a:noFill/>
        </p:spPr>
        <p:txBody>
          <a:bodyPr wrap="none" rtlCol="0">
            <a:spAutoFit/>
          </a:bodyPr>
          <a:lstStyle/>
          <a:p>
            <a:endParaRPr lang="en-US" sz="4608" dirty="0"/>
          </a:p>
        </p:txBody>
      </p:sp>
      <p:sp>
        <p:nvSpPr>
          <p:cNvPr id="2" name="Rectangle 1">
            <a:extLst>
              <a:ext uri="{FF2B5EF4-FFF2-40B4-BE49-F238E27FC236}">
                <a16:creationId xmlns:a16="http://schemas.microsoft.com/office/drawing/2014/main" id="{4D133B37-BB08-4347-B71D-D01F225ECB4D}"/>
              </a:ext>
            </a:extLst>
          </p:cNvPr>
          <p:cNvSpPr/>
          <p:nvPr userDrawn="1"/>
        </p:nvSpPr>
        <p:spPr>
          <a:xfrm>
            <a:off x="0" y="0"/>
            <a:ext cx="14630400" cy="8229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11897959" y="9767944"/>
            <a:ext cx="184731" cy="801438"/>
          </a:xfrm>
          <a:prstGeom prst="rect">
            <a:avLst/>
          </a:prstGeom>
          <a:noFill/>
        </p:spPr>
        <p:txBody>
          <a:bodyPr wrap="none" rtlCol="0">
            <a:spAutoFit/>
          </a:bodyPr>
          <a:lstStyle/>
          <a:p>
            <a:endParaRPr lang="en-US" sz="4608"/>
          </a:p>
        </p:txBody>
      </p:sp>
      <p:sp>
        <p:nvSpPr>
          <p:cNvPr id="9" name="TextBox 8">
            <a:extLst>
              <a:ext uri="{FF2B5EF4-FFF2-40B4-BE49-F238E27FC236}">
                <a16:creationId xmlns:a16="http://schemas.microsoft.com/office/drawing/2014/main" id="{1B954A5E-A2DC-9041-9311-DBC4F345DE43}"/>
              </a:ext>
            </a:extLst>
          </p:cNvPr>
          <p:cNvSpPr txBox="1"/>
          <p:nvPr userDrawn="1"/>
        </p:nvSpPr>
        <p:spPr>
          <a:xfrm>
            <a:off x="538863" y="7683901"/>
            <a:ext cx="7115490" cy="172355"/>
          </a:xfrm>
          <a:prstGeom prst="rect">
            <a:avLst/>
          </a:prstGeom>
          <a:noFill/>
        </p:spPr>
        <p:txBody>
          <a:bodyPr wrap="square" lIns="0" tIns="0" rIns="0" bIns="0" rtlCol="0">
            <a:spAutoFit/>
          </a:bodyPr>
          <a:lstStyle/>
          <a:p>
            <a:pPr marL="0" marR="0" indent="0" algn="l" defTabSz="731520" rtl="0" eaLnBrk="1" fontAlgn="auto" latinLnBrk="0" hangingPunct="1">
              <a:lnSpc>
                <a:spcPct val="100000"/>
              </a:lnSpc>
              <a:spcBef>
                <a:spcPts val="0"/>
              </a:spcBef>
              <a:spcAft>
                <a:spcPts val="0"/>
              </a:spcAft>
              <a:buClrTx/>
              <a:buSzTx/>
              <a:buFontTx/>
              <a:buNone/>
              <a:tabLst/>
              <a:defRPr/>
            </a:pPr>
            <a:r>
              <a:rPr lang="en-US" sz="112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1120"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112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7" name="Picture 6">
            <a:extLst>
              <a:ext uri="{FF2B5EF4-FFF2-40B4-BE49-F238E27FC236}">
                <a16:creationId xmlns:a16="http://schemas.microsoft.com/office/drawing/2014/main" id="{EF791862-4A02-AC41-AB46-5CAD4BB6429C}"/>
              </a:ext>
            </a:extLst>
          </p:cNvPr>
          <p:cNvPicPr>
            <a:picLocks noChangeAspect="1"/>
          </p:cNvPicPr>
          <p:nvPr userDrawn="1"/>
        </p:nvPicPr>
        <p:blipFill>
          <a:blip r:embed="rId2"/>
          <a:srcRect/>
          <a:stretch/>
        </p:blipFill>
        <p:spPr>
          <a:xfrm>
            <a:off x="13349613" y="7531058"/>
            <a:ext cx="709192" cy="424101"/>
          </a:xfrm>
          <a:prstGeom prst="rect">
            <a:avLst/>
          </a:prstGeom>
        </p:spPr>
      </p:pic>
    </p:spTree>
    <p:extLst>
      <p:ext uri="{BB962C8B-B14F-4D97-AF65-F5344CB8AC3E}">
        <p14:creationId xmlns:p14="http://schemas.microsoft.com/office/powerpoint/2010/main" val="42667607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8863" y="183898"/>
            <a:ext cx="13128486" cy="873186"/>
          </a:xfrm>
        </p:spPr>
        <p:txBody>
          <a:bodyPr/>
          <a:lstStyle>
            <a:lvl1pPr>
              <a:defRPr>
                <a:solidFill>
                  <a:srgbClr val="41404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rgbClr val="414042"/>
                </a:solidFill>
              </a:defRPr>
            </a:lvl1pPr>
            <a:lvl2pPr marL="1188720" indent="-457200">
              <a:buFont typeface="Arial"/>
              <a:buChar char="•"/>
              <a:defRPr>
                <a:solidFill>
                  <a:srgbClr val="414042"/>
                </a:solidFill>
              </a:defRPr>
            </a:lvl2pPr>
            <a:lvl3pPr marL="1828800" indent="-365760">
              <a:buFont typeface="Arial"/>
              <a:buChar char="•"/>
              <a:defRPr>
                <a:solidFill>
                  <a:srgbClr val="414042"/>
                </a:solidFill>
              </a:defRPr>
            </a:lvl3pPr>
            <a:lvl4pPr>
              <a:defRPr>
                <a:solidFill>
                  <a:srgbClr val="414042"/>
                </a:solidFill>
              </a:defRPr>
            </a:lvl4pPr>
            <a:lvl5pPr>
              <a:defRPr>
                <a:solidFill>
                  <a:srgbClr val="41404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5728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Slide_and_Subtitle">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686548D8-D9FB-054A-9AD0-44D0696002ED}"/>
              </a:ext>
            </a:extLst>
          </p:cNvPr>
          <p:cNvPicPr>
            <a:picLocks noChangeAspect="1"/>
          </p:cNvPicPr>
          <p:nvPr userDrawn="1"/>
        </p:nvPicPr>
        <p:blipFill>
          <a:blip r:embed="rId2"/>
          <a:stretch>
            <a:fillRect/>
          </a:stretch>
        </p:blipFill>
        <p:spPr>
          <a:xfrm>
            <a:off x="0" y="-116114"/>
            <a:ext cx="14630400" cy="8229600"/>
          </a:xfrm>
          <a:prstGeom prst="rect">
            <a:avLst/>
          </a:prstGeom>
        </p:spPr>
      </p:pic>
      <p:sp>
        <p:nvSpPr>
          <p:cNvPr id="2" name="Title 1"/>
          <p:cNvSpPr>
            <a:spLocks noGrp="1"/>
          </p:cNvSpPr>
          <p:nvPr>
            <p:ph type="title"/>
          </p:nvPr>
        </p:nvSpPr>
        <p:spPr>
          <a:xfrm>
            <a:off x="548640" y="3108960"/>
            <a:ext cx="12435840" cy="1488168"/>
          </a:xfrm>
        </p:spPr>
        <p:txBody>
          <a:bodyPr anchor="ctr">
            <a:noAutofit/>
          </a:bodyPr>
          <a:lstStyle>
            <a:lvl1pPr algn="l">
              <a:defRPr sz="6400"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548640" y="4752341"/>
            <a:ext cx="8219440" cy="783078"/>
          </a:xfrm>
          <a:prstGeom prst="rect">
            <a:avLst/>
          </a:prstGeom>
        </p:spPr>
        <p:txBody>
          <a:bodyPr/>
          <a:lstStyle>
            <a:lvl1pPr>
              <a:defRPr sz="2900"/>
            </a:lvl1pPr>
            <a:lvl2pPr marL="731520" indent="0">
              <a:buNone/>
              <a:defRPr/>
            </a:lvl2pPr>
          </a:lstStyle>
          <a:p>
            <a:pPr lvl="0"/>
            <a:r>
              <a:rPr lang="en-US" dirty="0"/>
              <a:t>Edit Master text styles</a:t>
            </a:r>
          </a:p>
        </p:txBody>
      </p:sp>
    </p:spTree>
    <p:extLst>
      <p:ext uri="{BB962C8B-B14F-4D97-AF65-F5344CB8AC3E}">
        <p14:creationId xmlns:p14="http://schemas.microsoft.com/office/powerpoint/2010/main" val="21248375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C21DCCE-A66B-3244-9665-1280DD6FC4DE}"/>
              </a:ext>
            </a:extLst>
          </p:cNvPr>
          <p:cNvPicPr>
            <a:picLocks noChangeAspect="1"/>
          </p:cNvPicPr>
          <p:nvPr userDrawn="1"/>
        </p:nvPicPr>
        <p:blipFill>
          <a:blip r:embed="rId2"/>
          <a:stretch>
            <a:fillRect/>
          </a:stretch>
        </p:blipFill>
        <p:spPr>
          <a:xfrm>
            <a:off x="0" y="0"/>
            <a:ext cx="14630400" cy="8229600"/>
          </a:xfrm>
          <a:prstGeom prst="rect">
            <a:avLst/>
          </a:prstGeom>
        </p:spPr>
      </p:pic>
      <p:sp>
        <p:nvSpPr>
          <p:cNvPr id="2" name="Title 1"/>
          <p:cNvSpPr>
            <a:spLocks noGrp="1"/>
          </p:cNvSpPr>
          <p:nvPr>
            <p:ph type="title"/>
          </p:nvPr>
        </p:nvSpPr>
        <p:spPr>
          <a:xfrm>
            <a:off x="548640" y="3108960"/>
            <a:ext cx="12435840" cy="1488168"/>
          </a:xfrm>
        </p:spPr>
        <p:txBody>
          <a:bodyPr anchor="ctr">
            <a:noAutofit/>
          </a:bodyPr>
          <a:lstStyle>
            <a:lvl1pPr algn="l">
              <a:defRPr sz="6400"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Tree>
    <p:extLst>
      <p:ext uri="{BB962C8B-B14F-4D97-AF65-F5344CB8AC3E}">
        <p14:creationId xmlns:p14="http://schemas.microsoft.com/office/powerpoint/2010/main" val="40290203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_Slide">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2E1C8C4-E63C-3F41-ABD7-B5CC6193865A}"/>
              </a:ext>
            </a:extLst>
          </p:cNvPr>
          <p:cNvPicPr>
            <a:picLocks noChangeAspect="1"/>
          </p:cNvPicPr>
          <p:nvPr userDrawn="1"/>
        </p:nvPicPr>
        <p:blipFill>
          <a:blip r:embed="rId2"/>
          <a:stretch>
            <a:fillRect/>
          </a:stretch>
        </p:blipFill>
        <p:spPr>
          <a:xfrm>
            <a:off x="0" y="0"/>
            <a:ext cx="14630400" cy="8229600"/>
          </a:xfrm>
          <a:prstGeom prst="rect">
            <a:avLst/>
          </a:prstGeom>
        </p:spPr>
      </p:pic>
      <p:sp>
        <p:nvSpPr>
          <p:cNvPr id="2" name="Title 1"/>
          <p:cNvSpPr>
            <a:spLocks noGrp="1"/>
          </p:cNvSpPr>
          <p:nvPr>
            <p:ph type="title"/>
          </p:nvPr>
        </p:nvSpPr>
        <p:spPr>
          <a:xfrm>
            <a:off x="548640" y="3108960"/>
            <a:ext cx="12435840" cy="1488168"/>
          </a:xfrm>
        </p:spPr>
        <p:txBody>
          <a:bodyPr anchor="ctr">
            <a:noAutofit/>
          </a:bodyPr>
          <a:lstStyle>
            <a:lvl1pPr algn="l">
              <a:defRPr sz="6400"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Tree>
    <p:extLst>
      <p:ext uri="{BB962C8B-B14F-4D97-AF65-F5344CB8AC3E}">
        <p14:creationId xmlns:p14="http://schemas.microsoft.com/office/powerpoint/2010/main" val="30372286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_Slide_SquidInk">
    <p:spTree>
      <p:nvGrpSpPr>
        <p:cNvPr id="1" name=""/>
        <p:cNvGrpSpPr/>
        <p:nvPr/>
      </p:nvGrpSpPr>
      <p:grpSpPr>
        <a:xfrm>
          <a:off x="0" y="0"/>
          <a:ext cx="0" cy="0"/>
          <a:chOff x="0" y="0"/>
          <a:chExt cx="0" cy="0"/>
        </a:xfrm>
      </p:grpSpPr>
      <p:pic>
        <p:nvPicPr>
          <p:cNvPr id="6" name="Picture 5" descr="A picture containing clock&#10;&#10;Description automatically generated">
            <a:extLst>
              <a:ext uri="{FF2B5EF4-FFF2-40B4-BE49-F238E27FC236}">
                <a16:creationId xmlns:a16="http://schemas.microsoft.com/office/drawing/2014/main" id="{8600DD44-FCC7-ED47-B3B5-752A82670092}"/>
              </a:ext>
            </a:extLst>
          </p:cNvPr>
          <p:cNvPicPr>
            <a:picLocks noChangeAspect="1"/>
          </p:cNvPicPr>
          <p:nvPr userDrawn="1"/>
        </p:nvPicPr>
        <p:blipFill>
          <a:blip r:embed="rId2"/>
          <a:stretch>
            <a:fillRect/>
          </a:stretch>
        </p:blipFill>
        <p:spPr>
          <a:xfrm>
            <a:off x="0" y="0"/>
            <a:ext cx="14630400" cy="8229600"/>
          </a:xfrm>
          <a:prstGeom prst="rect">
            <a:avLst/>
          </a:prstGeom>
        </p:spPr>
      </p:pic>
      <p:sp>
        <p:nvSpPr>
          <p:cNvPr id="2" name="Title 1"/>
          <p:cNvSpPr>
            <a:spLocks noGrp="1"/>
          </p:cNvSpPr>
          <p:nvPr>
            <p:ph type="title"/>
          </p:nvPr>
        </p:nvSpPr>
        <p:spPr>
          <a:xfrm>
            <a:off x="548640" y="3108960"/>
            <a:ext cx="12435840" cy="1488168"/>
          </a:xfrm>
        </p:spPr>
        <p:txBody>
          <a:bodyPr anchor="ctr">
            <a:noAutofit/>
          </a:bodyPr>
          <a:lstStyle>
            <a:lvl1pPr algn="l">
              <a:defRPr sz="6400"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Tree>
    <p:extLst>
      <p:ext uri="{BB962C8B-B14F-4D97-AF65-F5344CB8AC3E}">
        <p14:creationId xmlns:p14="http://schemas.microsoft.com/office/powerpoint/2010/main" val="4635846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_Bulleted_List">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1460" cy="873186"/>
          </a:xfrm>
        </p:spPr>
        <p:txBody>
          <a:bodyPr/>
          <a:lstStyle/>
          <a:p>
            <a:r>
              <a:rPr lang="en-US" dirty="0"/>
              <a:t>Click to edit Master title style</a:t>
            </a:r>
          </a:p>
        </p:txBody>
      </p:sp>
      <p:sp>
        <p:nvSpPr>
          <p:cNvPr id="3" name="Content Placeholder 2"/>
          <p:cNvSpPr>
            <a:spLocks noGrp="1"/>
          </p:cNvSpPr>
          <p:nvPr>
            <p:ph sz="half" idx="1"/>
          </p:nvPr>
        </p:nvSpPr>
        <p:spPr>
          <a:xfrm>
            <a:off x="548640" y="1645920"/>
            <a:ext cx="13510260" cy="5431155"/>
          </a:xfrm>
          <a:prstGeom prst="rect">
            <a:avLst/>
          </a:prstGeom>
        </p:spPr>
        <p:txBody>
          <a:bodyPr>
            <a:normAutofit/>
          </a:bodyPr>
          <a:lstStyle>
            <a:lvl1pPr>
              <a:defRPr sz="3200"/>
            </a:lvl1pPr>
            <a:lvl2pPr>
              <a:defRPr sz="2900"/>
            </a:lvl2pPr>
            <a:lvl3pPr>
              <a:defRPr sz="2600"/>
            </a:lvl3pPr>
            <a:lvl4pPr marL="2194560" indent="0">
              <a:buNone/>
              <a:defRPr sz="2600"/>
            </a:lvl4pPr>
            <a:lvl5pPr>
              <a:defRPr sz="2560"/>
            </a:lvl5pPr>
            <a:lvl6pPr>
              <a:defRPr sz="2880"/>
            </a:lvl6pPr>
            <a:lvl7pPr>
              <a:defRPr sz="2880"/>
            </a:lvl7pPr>
            <a:lvl8pPr>
              <a:defRPr sz="2880"/>
            </a:lvl8pPr>
            <a:lvl9pPr>
              <a:defRPr sz="28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263965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_Bulleted_Sections">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3186"/>
          </a:xfrm>
        </p:spPr>
        <p:txBody>
          <a:bodyPr>
            <a:normAutofit/>
          </a:bodyPr>
          <a:lstStyle>
            <a:lvl1pPr>
              <a:defRPr sz="38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FE6C5D45-2516-944B-852E-9416AD28710B}"/>
              </a:ext>
            </a:extLst>
          </p:cNvPr>
          <p:cNvSpPr>
            <a:spLocks noGrp="1"/>
          </p:cNvSpPr>
          <p:nvPr>
            <p:ph type="body" sz="quarter" idx="10"/>
          </p:nvPr>
        </p:nvSpPr>
        <p:spPr>
          <a:xfrm>
            <a:off x="548639" y="1645920"/>
            <a:ext cx="6400800" cy="5089616"/>
          </a:xfrm>
          <a:prstGeom prst="rect">
            <a:avLst/>
          </a:prstGeom>
        </p:spPr>
        <p:txBody>
          <a:bodyPr/>
          <a:lstStyle>
            <a:lvl5pPr>
              <a:defRPr sz="1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0680DD99-A52C-8C44-9396-106AF36BB473}"/>
              </a:ext>
            </a:extLst>
          </p:cNvPr>
          <p:cNvSpPr>
            <a:spLocks noGrp="1"/>
          </p:cNvSpPr>
          <p:nvPr>
            <p:ph type="body" sz="quarter" idx="11"/>
          </p:nvPr>
        </p:nvSpPr>
        <p:spPr>
          <a:xfrm>
            <a:off x="7658100" y="1645920"/>
            <a:ext cx="6400800" cy="5089616"/>
          </a:xfrm>
          <a:prstGeom prst="rect">
            <a:avLst/>
          </a:prstGeom>
        </p:spPr>
        <p:txBody>
          <a:bodyPr/>
          <a:lstStyle>
            <a:lvl5pPr>
              <a:defRPr sz="1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35192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and_Image">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3186"/>
          </a:xfrm>
        </p:spPr>
        <p:txBody>
          <a:bodyPr>
            <a:normAutofit/>
          </a:bodyPr>
          <a:lstStyle>
            <a:lvl1pPr>
              <a:defRPr sz="3800"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8" name="Picture Placeholder 7">
            <a:extLst>
              <a:ext uri="{FF2B5EF4-FFF2-40B4-BE49-F238E27FC236}">
                <a16:creationId xmlns:a16="http://schemas.microsoft.com/office/drawing/2014/main" id="{758B8829-AB11-E54F-AFFF-11D6AD397DEB}"/>
              </a:ext>
            </a:extLst>
          </p:cNvPr>
          <p:cNvSpPr>
            <a:spLocks noGrp="1"/>
          </p:cNvSpPr>
          <p:nvPr>
            <p:ph type="pic" sz="quarter" idx="11"/>
          </p:nvPr>
        </p:nvSpPr>
        <p:spPr>
          <a:xfrm>
            <a:off x="7658100" y="1645920"/>
            <a:ext cx="6400800" cy="5088346"/>
          </a:xfrm>
          <a:prstGeom prst="rect">
            <a:avLst/>
          </a:prstGeom>
        </p:spPr>
        <p:txBody>
          <a:bodyPr/>
          <a:lstStyle/>
          <a:p>
            <a:endParaRPr lang="en-US"/>
          </a:p>
        </p:txBody>
      </p:sp>
      <p:sp>
        <p:nvSpPr>
          <p:cNvPr id="10" name="Text Placeholder 9">
            <a:extLst>
              <a:ext uri="{FF2B5EF4-FFF2-40B4-BE49-F238E27FC236}">
                <a16:creationId xmlns:a16="http://schemas.microsoft.com/office/drawing/2014/main" id="{3305C376-814F-9B49-99E8-6F17D4026FAD}"/>
              </a:ext>
            </a:extLst>
          </p:cNvPr>
          <p:cNvSpPr>
            <a:spLocks noGrp="1"/>
          </p:cNvSpPr>
          <p:nvPr>
            <p:ph type="body" sz="quarter" idx="12" hasCustomPrompt="1"/>
          </p:nvPr>
        </p:nvSpPr>
        <p:spPr>
          <a:xfrm>
            <a:off x="548639" y="1645920"/>
            <a:ext cx="6400800" cy="5087619"/>
          </a:xfrm>
          <a:prstGeom prst="rect">
            <a:avLst/>
          </a:prstGeom>
        </p:spPr>
        <p:txBody>
          <a:bodyPr/>
          <a:lstStyle>
            <a:lvl1pPr marL="0" marR="0" indent="0" algn="l" defTabSz="731520" rtl="0" eaLnBrk="1" fontAlgn="auto" latinLnBrk="0" hangingPunct="1">
              <a:lnSpc>
                <a:spcPct val="100000"/>
              </a:lnSpc>
              <a:spcBef>
                <a:spcPct val="20000"/>
              </a:spcBef>
              <a:spcAft>
                <a:spcPts val="0"/>
              </a:spcAft>
              <a:buClrTx/>
              <a:buSzTx/>
              <a:buFontTx/>
              <a:buNone/>
              <a:tabLst/>
              <a:defRPr sz="1900" b="1">
                <a:latin typeface="+mn-lt"/>
              </a:defRPr>
            </a:lvl1pPr>
          </a:lstStyle>
          <a:p>
            <a:pPr marL="0" marR="0" lvl="0" indent="0" algn="l" defTabSz="731520" rtl="0" eaLnBrk="1" fontAlgn="auto" latinLnBrk="0" hangingPunct="1">
              <a:lnSpc>
                <a:spcPct val="100000"/>
              </a:lnSpc>
              <a:spcBef>
                <a:spcPct val="20000"/>
              </a:spcBef>
              <a:spcAft>
                <a:spcPts val="0"/>
              </a:spcAft>
              <a:buClrTx/>
              <a:buSzTx/>
              <a:buFontTx/>
              <a:buNone/>
              <a:tabLst/>
              <a:defRPr/>
            </a:pPr>
            <a:r>
              <a:rPr kumimoji="0" lang="en-US" sz="192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92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92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73152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a:p>
            <a:pPr marL="0" marR="0" lvl="0" indent="0" algn="l" defTabSz="731520" rtl="0" eaLnBrk="1" fontAlgn="auto" latinLnBrk="0" hangingPunct="1">
              <a:lnSpc>
                <a:spcPct val="100000"/>
              </a:lnSpc>
              <a:spcBef>
                <a:spcPct val="20000"/>
              </a:spcBef>
              <a:spcAft>
                <a:spcPts val="0"/>
              </a:spcAft>
              <a:buClrTx/>
              <a:buSzTx/>
              <a:buFontTx/>
              <a:buNone/>
              <a:tabLst/>
              <a:defRPr/>
            </a:pPr>
            <a:r>
              <a:rPr kumimoji="0" lang="en-US" sz="192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92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92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73152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a:p>
            <a:pPr marL="0" marR="0" lvl="0" indent="0" algn="l" defTabSz="731520" rtl="0" eaLnBrk="1" fontAlgn="auto" latinLnBrk="0" hangingPunct="1">
              <a:lnSpc>
                <a:spcPct val="100000"/>
              </a:lnSpc>
              <a:spcBef>
                <a:spcPct val="20000"/>
              </a:spcBef>
              <a:spcAft>
                <a:spcPts val="0"/>
              </a:spcAft>
              <a:buClrTx/>
              <a:buSzTx/>
              <a:buFontTx/>
              <a:buNone/>
              <a:tabLst/>
              <a:defRPr/>
            </a:pPr>
            <a:r>
              <a:rPr kumimoji="0" lang="en-US" sz="192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92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92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73152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p:txBody>
      </p:sp>
    </p:spTree>
    <p:extLst>
      <p:ext uri="{BB962C8B-B14F-4D97-AF65-F5344CB8AC3E}">
        <p14:creationId xmlns:p14="http://schemas.microsoft.com/office/powerpoint/2010/main" val="18417501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39" y="183898"/>
            <a:ext cx="13514832" cy="137160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548639" y="1645920"/>
            <a:ext cx="13514832" cy="568628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538863" y="7683901"/>
            <a:ext cx="7115490" cy="172355"/>
          </a:xfrm>
          <a:prstGeom prst="rect">
            <a:avLst/>
          </a:prstGeom>
          <a:noFill/>
        </p:spPr>
        <p:txBody>
          <a:bodyPr wrap="square" lIns="0" tIns="0" rIns="0" bIns="0" rtlCol="0">
            <a:spAutoFit/>
          </a:bodyPr>
          <a:lstStyle/>
          <a:p>
            <a:pPr marL="0" marR="0" indent="0" algn="l" defTabSz="731520" rtl="0" eaLnBrk="1" fontAlgn="auto" latinLnBrk="0" hangingPunct="1">
              <a:lnSpc>
                <a:spcPct val="100000"/>
              </a:lnSpc>
              <a:spcBef>
                <a:spcPts val="0"/>
              </a:spcBef>
              <a:spcAft>
                <a:spcPts val="0"/>
              </a:spcAft>
              <a:buClrTx/>
              <a:buSzTx/>
              <a:buFontTx/>
              <a:buNone/>
              <a:tabLst/>
              <a:defRPr/>
            </a:pPr>
            <a:r>
              <a:rPr lang="en-US" sz="112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a:t>
            </a:r>
            <a:r>
              <a:rPr lang="en-US" sz="1120" b="0" i="0" dirty="0" smtClean="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2021, </a:t>
            </a:r>
            <a:r>
              <a:rPr lang="en-US" sz="112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Amazon Web Services, Inc. or its Affiliates. All rights reserved. </a:t>
            </a:r>
            <a:r>
              <a:rPr lang="en-US" sz="1120"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112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7" name="Picture 6"/>
          <p:cNvPicPr>
            <a:picLocks noChangeAspect="1"/>
          </p:cNvPicPr>
          <p:nvPr userDrawn="1"/>
        </p:nvPicPr>
        <p:blipFill>
          <a:blip r:embed="rId27"/>
          <a:srcRect/>
          <a:stretch/>
        </p:blipFill>
        <p:spPr>
          <a:xfrm>
            <a:off x="13349613" y="7531058"/>
            <a:ext cx="709192" cy="424101"/>
          </a:xfrm>
          <a:prstGeom prst="rect">
            <a:avLst/>
          </a:prstGeom>
        </p:spPr>
      </p:pic>
    </p:spTree>
    <p:extLst>
      <p:ext uri="{BB962C8B-B14F-4D97-AF65-F5344CB8AC3E}">
        <p14:creationId xmlns:p14="http://schemas.microsoft.com/office/powerpoint/2010/main" val="14311777"/>
      </p:ext>
    </p:extLst>
  </p:cSld>
  <p:clrMap bg1="lt1" tx1="dk1" bg2="lt2" tx2="dk2" accent1="accent1" accent2="accent2" accent3="accent3" accent4="accent4" accent5="accent5" accent6="accent6" hlink="hlink" folHlink="folHlink"/>
  <p:sldLayoutIdLst>
    <p:sldLayoutId id="2147483711" r:id="rId1"/>
    <p:sldLayoutId id="2147483696" r:id="rId2"/>
    <p:sldLayoutId id="2147483677" r:id="rId3"/>
    <p:sldLayoutId id="2147483700" r:id="rId4"/>
    <p:sldLayoutId id="2147483713" r:id="rId5"/>
    <p:sldLayoutId id="2147483697" r:id="rId6"/>
    <p:sldLayoutId id="2147483689" r:id="rId7"/>
    <p:sldLayoutId id="2147483678" r:id="rId8"/>
    <p:sldLayoutId id="2147483707" r:id="rId9"/>
    <p:sldLayoutId id="2147483679" r:id="rId10"/>
    <p:sldLayoutId id="2147483703" r:id="rId11"/>
    <p:sldLayoutId id="2147483704" r:id="rId12"/>
    <p:sldLayoutId id="2147483705" r:id="rId13"/>
    <p:sldLayoutId id="2147483690" r:id="rId14"/>
    <p:sldLayoutId id="2147483691" r:id="rId15"/>
    <p:sldLayoutId id="2147483692" r:id="rId16"/>
    <p:sldLayoutId id="2147483702" r:id="rId17"/>
    <p:sldLayoutId id="2147483680" r:id="rId18"/>
    <p:sldLayoutId id="2147483701" r:id="rId19"/>
    <p:sldLayoutId id="2147483712" r:id="rId20"/>
    <p:sldLayoutId id="2147483714" r:id="rId21"/>
    <p:sldLayoutId id="2147483706" r:id="rId22"/>
    <p:sldLayoutId id="2147483709" r:id="rId23"/>
    <p:sldLayoutId id="2147483710" r:id="rId24"/>
    <p:sldLayoutId id="2147483715" r:id="rId25"/>
  </p:sldLayoutIdLst>
  <p:timing>
    <p:tnLst>
      <p:par>
        <p:cTn id="1" dur="indefinite" restart="never" nodeType="tmRoot"/>
      </p:par>
    </p:tnLst>
  </p:timing>
  <p:txStyles>
    <p:titleStyle>
      <a:lvl1pPr algn="l" defTabSz="731520" rtl="0" eaLnBrk="1" latinLnBrk="0" hangingPunct="1">
        <a:spcBef>
          <a:spcPct val="0"/>
        </a:spcBef>
        <a:buNone/>
        <a:defRPr sz="3800" b="1" i="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p:titleStyle>
    <p:bodyStyle>
      <a:lvl1pPr marL="0" indent="0" algn="l" defTabSz="731520" rtl="0" eaLnBrk="1" latinLnBrk="0" hangingPunct="1">
        <a:spcBef>
          <a:spcPct val="20000"/>
        </a:spcBef>
        <a:buFontTx/>
        <a:buNone/>
        <a:defRPr sz="2900" b="0" i="0" kern="1200">
          <a:solidFill>
            <a:schemeClr val="tx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900" b="0" i="0" kern="1200">
          <a:solidFill>
            <a:schemeClr val="tx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600" b="0" i="0" kern="1200">
          <a:solidFill>
            <a:schemeClr val="tx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00" b="0" i="0" kern="1200">
          <a:solidFill>
            <a:schemeClr val="tx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00" b="0" i="0" kern="1200">
          <a:solidFill>
            <a:schemeClr val="tx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36" userDrawn="1">
          <p15:clr>
            <a:srgbClr val="F26B43"/>
          </p15:clr>
        </p15:guide>
        <p15:guide id="2" pos="8856" userDrawn="1">
          <p15:clr>
            <a:srgbClr val="F26B43"/>
          </p15:clr>
        </p15:guide>
        <p15:guide id="3" orient="horz" pos="10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pdpc.gov.sg/-/media/Files/PDPC/PDF-Files/Other-Guides/DPMP/Guide-to-Developing-a-Data-Protection-Management-Programme-(18-Nov-2020).pdf?la=en)" TargetMode="External"/><Relationship Id="rId2" Type="http://schemas.openxmlformats.org/officeDocument/2006/relationships/hyperlink" Target="https://iapp.org/resources/nymity-workbook-too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51" Type="http://schemas.openxmlformats.org/officeDocument/2006/relationships/image" Target="../media/image41.svg"/><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5.xml"/><Relationship Id="rId53" Type="http://schemas.openxmlformats.org/officeDocument/2006/relationships/image" Target="../media/image13.png"/><Relationship Id="rId5" Type="http://schemas.openxmlformats.org/officeDocument/2006/relationships/image" Target="../media/image12.png"/><Relationship Id="rId52" Type="http://schemas.openxmlformats.org/officeDocument/2006/relationships/image" Target="../media/image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EB6A515-CE08-5146-8E7D-131F486B0482}"/>
              </a:ext>
            </a:extLst>
          </p:cNvPr>
          <p:cNvSpPr>
            <a:spLocks noGrp="1"/>
          </p:cNvSpPr>
          <p:nvPr>
            <p:ph type="body" sz="quarter" idx="12"/>
          </p:nvPr>
        </p:nvSpPr>
        <p:spPr>
          <a:xfrm>
            <a:off x="548640" y="2784165"/>
            <a:ext cx="11719981" cy="1191259"/>
          </a:xfrm>
        </p:spPr>
        <p:txBody>
          <a:bodyPr/>
          <a:lstStyle/>
          <a:p>
            <a:r>
              <a:rPr lang="en-US" dirty="0" smtClean="0"/>
              <a:t>Shared Responsibility Model in Cloud Computing</a:t>
            </a:r>
            <a:endParaRPr lang="en-US" dirty="0"/>
          </a:p>
        </p:txBody>
      </p:sp>
      <p:sp>
        <p:nvSpPr>
          <p:cNvPr id="3" name="Text Placeholder 4">
            <a:extLst>
              <a:ext uri="{FF2B5EF4-FFF2-40B4-BE49-F238E27FC236}">
                <a16:creationId xmlns:a16="http://schemas.microsoft.com/office/drawing/2014/main" id="{E692947D-1CEF-924B-ADF8-D0E4B52EE51A}"/>
              </a:ext>
            </a:extLst>
          </p:cNvPr>
          <p:cNvSpPr>
            <a:spLocks noGrp="1"/>
          </p:cNvSpPr>
          <p:nvPr>
            <p:ph type="body" sz="quarter" idx="10"/>
          </p:nvPr>
        </p:nvSpPr>
        <p:spPr>
          <a:xfrm>
            <a:off x="548640" y="5662203"/>
            <a:ext cx="6620786" cy="996597"/>
          </a:xfrm>
        </p:spPr>
        <p:txBody>
          <a:bodyPr>
            <a:normAutofit/>
          </a:bodyPr>
          <a:lstStyle/>
          <a:p>
            <a:r>
              <a:rPr lang="en-US" sz="2500" dirty="0" smtClean="0">
                <a:solidFill>
                  <a:srgbClr val="595A5D"/>
                </a:solidFill>
              </a:rPr>
              <a:t>5 March 2021</a:t>
            </a:r>
            <a:endParaRPr lang="en-US" sz="2500" dirty="0">
              <a:solidFill>
                <a:srgbClr val="595A5D"/>
              </a:solidFill>
            </a:endParaRPr>
          </a:p>
        </p:txBody>
      </p:sp>
      <p:sp>
        <p:nvSpPr>
          <p:cNvPr id="4" name="Text Placeholder 1">
            <a:extLst>
              <a:ext uri="{FF2B5EF4-FFF2-40B4-BE49-F238E27FC236}">
                <a16:creationId xmlns:a16="http://schemas.microsoft.com/office/drawing/2014/main" id="{4356F18B-1526-724F-84FA-67DED2318217}"/>
              </a:ext>
            </a:extLst>
          </p:cNvPr>
          <p:cNvSpPr>
            <a:spLocks noGrp="1"/>
          </p:cNvSpPr>
          <p:nvPr>
            <p:ph type="body" sz="quarter" idx="10"/>
          </p:nvPr>
        </p:nvSpPr>
        <p:spPr>
          <a:xfrm>
            <a:off x="548640" y="6365640"/>
            <a:ext cx="7143931" cy="1241457"/>
          </a:xfrm>
        </p:spPr>
        <p:txBody>
          <a:bodyPr>
            <a:normAutofit/>
          </a:bodyPr>
          <a:lstStyle/>
          <a:p>
            <a:r>
              <a:rPr lang="en-US" sz="2000" dirty="0" smtClean="0">
                <a:latin typeface="Amazon Ember" panose="020B0603020204020204" pitchFamily="34" charset="0"/>
                <a:ea typeface="Amazon Ember" panose="020B0603020204020204" pitchFamily="34" charset="0"/>
                <a:cs typeface="Amazon Ember" panose="020B0603020204020204" pitchFamily="34" charset="0"/>
              </a:rPr>
              <a:t>Annabel Lee, Head of Data Policy (</a:t>
            </a:r>
            <a:r>
              <a:rPr lang="en-US" sz="2000" dirty="0" smtClean="0">
                <a:latin typeface="Amazon Ember" panose="020B0603020204020204" pitchFamily="34" charset="0"/>
                <a:ea typeface="Amazon Ember" panose="020B0603020204020204" pitchFamily="34" charset="0"/>
                <a:cs typeface="Amazon Ember" panose="020B0603020204020204" pitchFamily="34" charset="0"/>
              </a:rPr>
              <a:t>APJ)</a:t>
            </a:r>
          </a:p>
          <a:p>
            <a:r>
              <a:rPr lang="en-US" sz="2000" u="sng" dirty="0" smtClean="0">
                <a:solidFill>
                  <a:schemeClr val="tx1"/>
                </a:solidFill>
                <a:latin typeface="Amazon Ember" panose="020B0603020204020204" pitchFamily="34" charset="0"/>
                <a:ea typeface="Amazon Ember" panose="020B0603020204020204" pitchFamily="34" charset="0"/>
                <a:cs typeface="Amazon Ember" panose="020B0603020204020204" pitchFamily="34" charset="0"/>
              </a:rPr>
              <a:t>lennbe@amazon.com</a:t>
            </a:r>
          </a:p>
          <a:p>
            <a:endParaRPr lang="en-US" sz="20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 name="Rectangle 1"/>
          <p:cNvSpPr/>
          <p:nvPr/>
        </p:nvSpPr>
        <p:spPr>
          <a:xfrm>
            <a:off x="548640" y="4908922"/>
            <a:ext cx="11425646" cy="523220"/>
          </a:xfrm>
          <a:prstGeom prst="rect">
            <a:avLst/>
          </a:prstGeom>
        </p:spPr>
        <p:txBody>
          <a:bodyPr wrap="square">
            <a:spAutoFit/>
          </a:bodyPr>
          <a:lstStyle/>
          <a:p>
            <a:r>
              <a:rPr lang="en-US" sz="2800" i="1" dirty="0" smtClean="0"/>
              <a:t>A data protection and security perspective</a:t>
            </a:r>
            <a:endParaRPr lang="en-US" sz="2800" b="1" i="1" dirty="0"/>
          </a:p>
        </p:txBody>
      </p:sp>
    </p:spTree>
    <p:extLst>
      <p:ext uri="{BB962C8B-B14F-4D97-AF65-F5344CB8AC3E}">
        <p14:creationId xmlns:p14="http://schemas.microsoft.com/office/powerpoint/2010/main" val="805821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t>How cloud services can help with security</a:t>
            </a:r>
            <a:endParaRPr lang="en-US"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35615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7"/>
            <a:ext cx="13511460" cy="1308017"/>
          </a:xfrm>
        </p:spPr>
        <p:txBody>
          <a:bodyPr/>
          <a:lstStyle/>
          <a:p>
            <a:r>
              <a:rPr lang="en-US" dirty="0" smtClean="0"/>
              <a:t>Modern </a:t>
            </a:r>
            <a:r>
              <a:rPr lang="en-US" dirty="0"/>
              <a:t>security </a:t>
            </a:r>
            <a:r>
              <a:rPr lang="en-US" dirty="0" smtClean="0"/>
              <a:t>concerns </a:t>
            </a:r>
            <a:r>
              <a:rPr lang="en-US" dirty="0"/>
              <a:t>and </a:t>
            </a:r>
            <a:r>
              <a:rPr lang="en-US" dirty="0" smtClean="0"/>
              <a:t>the role of data protection laws</a:t>
            </a:r>
            <a:endParaRPr lang="en-US" dirty="0"/>
          </a:p>
        </p:txBody>
      </p:sp>
      <p:grpSp>
        <p:nvGrpSpPr>
          <p:cNvPr id="47" name="Group 46"/>
          <p:cNvGrpSpPr/>
          <p:nvPr/>
        </p:nvGrpSpPr>
        <p:grpSpPr>
          <a:xfrm>
            <a:off x="9771962" y="1646910"/>
            <a:ext cx="4096463" cy="5525325"/>
            <a:chOff x="9771962" y="1646910"/>
            <a:chExt cx="4096463" cy="5525325"/>
          </a:xfrm>
        </p:grpSpPr>
        <p:sp>
          <p:nvSpPr>
            <p:cNvPr id="18" name="Rectangle 17">
              <a:extLst>
                <a:ext uri="{FF2B5EF4-FFF2-40B4-BE49-F238E27FC236}">
                  <a16:creationId xmlns:a16="http://schemas.microsoft.com/office/drawing/2014/main" id="{25C4A396-BD0F-440F-81A7-5F94A578DD3F}"/>
                </a:ext>
              </a:extLst>
            </p:cNvPr>
            <p:cNvSpPr/>
            <p:nvPr/>
          </p:nvSpPr>
          <p:spPr>
            <a:xfrm>
              <a:off x="9771962" y="1646910"/>
              <a:ext cx="4096463" cy="5525325"/>
            </a:xfrm>
            <a:prstGeom prst="rect">
              <a:avLst/>
            </a:prstGeom>
            <a:solidFill>
              <a:schemeClr val="bg2">
                <a:lumMod val="90000"/>
                <a:lumOff val="10000"/>
              </a:schemeClr>
            </a:solidFill>
            <a:ln>
              <a:noFill/>
            </a:ln>
            <a:effectLst>
              <a:outerShdw blurRad="889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lIns="182880" tIns="146304" rIns="182880" bIns="146304"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mazon Ember"/>
                <a:ea typeface="+mn-ea"/>
                <a:cs typeface="+mn-cs"/>
              </a:endParaRPr>
            </a:p>
          </p:txBody>
        </p:sp>
        <p:sp>
          <p:nvSpPr>
            <p:cNvPr id="19" name="Collects documents…">
              <a:extLst>
                <a:ext uri="{FF2B5EF4-FFF2-40B4-BE49-F238E27FC236}">
                  <a16:creationId xmlns:a16="http://schemas.microsoft.com/office/drawing/2014/main" id="{2A029459-059A-4C7B-A74C-6C75AE00B852}"/>
                </a:ext>
              </a:extLst>
            </p:cNvPr>
            <p:cNvSpPr txBox="1"/>
            <p:nvPr/>
          </p:nvSpPr>
          <p:spPr>
            <a:xfrm>
              <a:off x="9956800" y="4804370"/>
              <a:ext cx="3710549" cy="1726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t" anchorCtr="0">
              <a:noAutofit/>
            </a:bodyPr>
            <a:lstStyle/>
            <a:p>
              <a:pPr marL="457200" indent="-457200">
                <a:lnSpc>
                  <a:spcPct val="105000"/>
                </a:lnSpc>
                <a:buFont typeface="Arial" panose="020B0604020202020204" pitchFamily="34" charset="0"/>
                <a:buChar char="•"/>
              </a:pPr>
              <a:r>
                <a:rPr lang="en-US" sz="2000" dirty="0">
                  <a:solidFill>
                    <a:srgbClr val="232F3E"/>
                  </a:solidFill>
                </a:rPr>
                <a:t>Insider threats prevail as a significant risk</a:t>
              </a:r>
            </a:p>
          </p:txBody>
        </p:sp>
        <p:cxnSp>
          <p:nvCxnSpPr>
            <p:cNvPr id="20" name="Straight Connector 19">
              <a:extLst>
                <a:ext uri="{FF2B5EF4-FFF2-40B4-BE49-F238E27FC236}">
                  <a16:creationId xmlns:a16="http://schemas.microsoft.com/office/drawing/2014/main" id="{C9809218-8D75-4F4A-AAF8-520AD7EB9FFF}"/>
                </a:ext>
              </a:extLst>
            </p:cNvPr>
            <p:cNvCxnSpPr>
              <a:cxnSpLocks/>
            </p:cNvCxnSpPr>
            <p:nvPr/>
          </p:nvCxnSpPr>
          <p:spPr>
            <a:xfrm>
              <a:off x="11494313" y="4409573"/>
              <a:ext cx="651760" cy="0"/>
            </a:xfrm>
            <a:prstGeom prst="lin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pic>
          <p:nvPicPr>
            <p:cNvPr id="7" name="Picture 6"/>
            <p:cNvPicPr>
              <a:picLocks noChangeAspect="1"/>
            </p:cNvPicPr>
            <p:nvPr/>
          </p:nvPicPr>
          <p:blipFill>
            <a:blip r:embed="rId3"/>
            <a:stretch>
              <a:fillRect/>
            </a:stretch>
          </p:blipFill>
          <p:spPr>
            <a:xfrm>
              <a:off x="11048960" y="2179512"/>
              <a:ext cx="1542465" cy="1542465"/>
            </a:xfrm>
            <a:prstGeom prst="rect">
              <a:avLst/>
            </a:prstGeom>
          </p:spPr>
        </p:pic>
      </p:grpSp>
      <p:grpSp>
        <p:nvGrpSpPr>
          <p:cNvPr id="51" name="Group 50"/>
          <p:cNvGrpSpPr/>
          <p:nvPr/>
        </p:nvGrpSpPr>
        <p:grpSpPr>
          <a:xfrm>
            <a:off x="5266968" y="1646910"/>
            <a:ext cx="4096463" cy="5525325"/>
            <a:chOff x="5266968" y="1646910"/>
            <a:chExt cx="4096463" cy="5525325"/>
          </a:xfrm>
        </p:grpSpPr>
        <p:sp>
          <p:nvSpPr>
            <p:cNvPr id="17" name="Rectangle 16">
              <a:extLst>
                <a:ext uri="{FF2B5EF4-FFF2-40B4-BE49-F238E27FC236}">
                  <a16:creationId xmlns:a16="http://schemas.microsoft.com/office/drawing/2014/main" id="{25C4A396-BD0F-440F-81A7-5F94A578DD3F}"/>
                </a:ext>
              </a:extLst>
            </p:cNvPr>
            <p:cNvSpPr/>
            <p:nvPr/>
          </p:nvSpPr>
          <p:spPr>
            <a:xfrm>
              <a:off x="5266968" y="1646910"/>
              <a:ext cx="4096463" cy="5525325"/>
            </a:xfrm>
            <a:prstGeom prst="rect">
              <a:avLst/>
            </a:prstGeom>
            <a:solidFill>
              <a:schemeClr val="bg2">
                <a:lumMod val="90000"/>
                <a:lumOff val="10000"/>
              </a:schemeClr>
            </a:solidFill>
            <a:ln>
              <a:noFill/>
            </a:ln>
            <a:effectLst>
              <a:outerShdw blurRad="889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lIns="182880" tIns="146304" rIns="182880" bIns="146304"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mazon Ember"/>
                <a:ea typeface="+mn-ea"/>
                <a:cs typeface="+mn-cs"/>
              </a:endParaRPr>
            </a:p>
          </p:txBody>
        </p:sp>
        <p:cxnSp>
          <p:nvCxnSpPr>
            <p:cNvPr id="30" name="Straight Connector 29">
              <a:extLst>
                <a:ext uri="{FF2B5EF4-FFF2-40B4-BE49-F238E27FC236}">
                  <a16:creationId xmlns:a16="http://schemas.microsoft.com/office/drawing/2014/main" id="{C9809218-8D75-4F4A-AAF8-520AD7EB9FFF}"/>
                </a:ext>
              </a:extLst>
            </p:cNvPr>
            <p:cNvCxnSpPr>
              <a:cxnSpLocks/>
            </p:cNvCxnSpPr>
            <p:nvPr/>
          </p:nvCxnSpPr>
          <p:spPr>
            <a:xfrm>
              <a:off x="6955858" y="4409573"/>
              <a:ext cx="718683" cy="0"/>
            </a:xfrm>
            <a:prstGeom prst="lin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31" name="Collects documents…">
              <a:extLst>
                <a:ext uri="{FF2B5EF4-FFF2-40B4-BE49-F238E27FC236}">
                  <a16:creationId xmlns:a16="http://schemas.microsoft.com/office/drawing/2014/main" id="{2A029459-059A-4C7B-A74C-6C75AE00B852}"/>
                </a:ext>
              </a:extLst>
            </p:cNvPr>
            <p:cNvSpPr txBox="1"/>
            <p:nvPr/>
          </p:nvSpPr>
          <p:spPr>
            <a:xfrm>
              <a:off x="5450544" y="4804371"/>
              <a:ext cx="3729311" cy="2081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t" anchorCtr="0">
              <a:noAutofit/>
            </a:bodyPr>
            <a:lstStyle/>
            <a:p>
              <a:pPr marL="457200" indent="-457200">
                <a:lnSpc>
                  <a:spcPct val="105000"/>
                </a:lnSpc>
                <a:buFont typeface="Arial" panose="020B0604020202020204" pitchFamily="34" charset="0"/>
                <a:buChar char="•"/>
              </a:pPr>
              <a:r>
                <a:rPr lang="en-US" sz="2000" dirty="0">
                  <a:solidFill>
                    <a:srgbClr val="232F3E"/>
                  </a:solidFill>
                </a:rPr>
                <a:t>Manual processes and poor cyber hygiene Present Risk of Human Error </a:t>
              </a:r>
            </a:p>
            <a:p>
              <a:pPr marL="457200" indent="-457200">
                <a:lnSpc>
                  <a:spcPct val="105000"/>
                </a:lnSpc>
                <a:buFont typeface="Arial" panose="020B0604020202020204" pitchFamily="34" charset="0"/>
                <a:buChar char="•"/>
              </a:pPr>
              <a:r>
                <a:rPr lang="en-US" sz="2000" dirty="0">
                  <a:solidFill>
                    <a:srgbClr val="232F3E"/>
                  </a:solidFill>
                </a:rPr>
                <a:t>R</a:t>
              </a:r>
              <a:r>
                <a:rPr lang="en-US" sz="2000" dirty="0" smtClean="0">
                  <a:solidFill>
                    <a:srgbClr val="232F3E"/>
                  </a:solidFill>
                </a:rPr>
                <a:t>eal </a:t>
              </a:r>
              <a:r>
                <a:rPr lang="en-US" sz="2000" dirty="0">
                  <a:solidFill>
                    <a:srgbClr val="232F3E"/>
                  </a:solidFill>
                </a:rPr>
                <a:t>security depends on technical, operational and governance practices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3967" y="2179512"/>
              <a:ext cx="1542465" cy="1542465"/>
            </a:xfrm>
            <a:prstGeom prst="rect">
              <a:avLst/>
            </a:prstGeom>
          </p:spPr>
        </p:pic>
      </p:grpSp>
      <p:grpSp>
        <p:nvGrpSpPr>
          <p:cNvPr id="52" name="Group 51"/>
          <p:cNvGrpSpPr/>
          <p:nvPr/>
        </p:nvGrpSpPr>
        <p:grpSpPr>
          <a:xfrm>
            <a:off x="761975" y="1646910"/>
            <a:ext cx="4096463" cy="5525326"/>
            <a:chOff x="761975" y="1646910"/>
            <a:chExt cx="4096463" cy="5525326"/>
          </a:xfrm>
        </p:grpSpPr>
        <p:cxnSp>
          <p:nvCxnSpPr>
            <p:cNvPr id="16" name="Straight Connector 15">
              <a:extLst>
                <a:ext uri="{FF2B5EF4-FFF2-40B4-BE49-F238E27FC236}">
                  <a16:creationId xmlns:a16="http://schemas.microsoft.com/office/drawing/2014/main" id="{C9809218-8D75-4F4A-AAF8-520AD7EB9FFF}"/>
                </a:ext>
              </a:extLst>
            </p:cNvPr>
            <p:cNvCxnSpPr>
              <a:cxnSpLocks/>
            </p:cNvCxnSpPr>
            <p:nvPr/>
          </p:nvCxnSpPr>
          <p:spPr>
            <a:xfrm>
              <a:off x="2450865" y="4409573"/>
              <a:ext cx="718683" cy="0"/>
            </a:xfrm>
            <a:prstGeom prst="lin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5" name="Rectangle 14">
              <a:extLst>
                <a:ext uri="{FF2B5EF4-FFF2-40B4-BE49-F238E27FC236}">
                  <a16:creationId xmlns:a16="http://schemas.microsoft.com/office/drawing/2014/main" id="{25C4A396-BD0F-440F-81A7-5F94A578DD3F}"/>
                </a:ext>
              </a:extLst>
            </p:cNvPr>
            <p:cNvSpPr/>
            <p:nvPr/>
          </p:nvSpPr>
          <p:spPr>
            <a:xfrm>
              <a:off x="761975" y="1646910"/>
              <a:ext cx="4096463" cy="5525326"/>
            </a:xfrm>
            <a:prstGeom prst="rect">
              <a:avLst/>
            </a:prstGeom>
            <a:solidFill>
              <a:schemeClr val="bg2">
                <a:lumMod val="90000"/>
                <a:lumOff val="10000"/>
              </a:schemeClr>
            </a:solidFill>
            <a:ln>
              <a:noFill/>
            </a:ln>
            <a:effectLst>
              <a:outerShdw blurRad="889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lIns="182880" tIns="146304" rIns="182880" bIns="146304"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mazon Ember"/>
                <a:ea typeface="+mn-ea"/>
                <a:cs typeface="+mn-cs"/>
              </a:endParaRPr>
            </a:p>
          </p:txBody>
        </p:sp>
        <p:sp>
          <p:nvSpPr>
            <p:cNvPr id="45" name="Collects documents…">
              <a:extLst>
                <a:ext uri="{FF2B5EF4-FFF2-40B4-BE49-F238E27FC236}">
                  <a16:creationId xmlns:a16="http://schemas.microsoft.com/office/drawing/2014/main" id="{2A029459-059A-4C7B-A74C-6C75AE00B852}"/>
                </a:ext>
              </a:extLst>
            </p:cNvPr>
            <p:cNvSpPr txBox="1"/>
            <p:nvPr/>
          </p:nvSpPr>
          <p:spPr>
            <a:xfrm>
              <a:off x="945551" y="4851379"/>
              <a:ext cx="3729311" cy="2081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t" anchorCtr="0">
              <a:noAutofit/>
            </a:bodyPr>
            <a:lstStyle/>
            <a:p>
              <a:pPr marL="457200" indent="-457200">
                <a:lnSpc>
                  <a:spcPct val="105000"/>
                </a:lnSpc>
                <a:buFont typeface="Arial" panose="020B0604020202020204" pitchFamily="34" charset="0"/>
                <a:buChar char="•"/>
              </a:pPr>
              <a:r>
                <a:rPr lang="en-US" sz="2000" dirty="0">
                  <a:solidFill>
                    <a:srgbClr val="232F3E"/>
                  </a:solidFill>
                </a:rPr>
                <a:t>Most vulnerabilities are exploited remotely</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8974" y="2179512"/>
              <a:ext cx="1542464" cy="1542464"/>
            </a:xfrm>
            <a:prstGeom prst="rect">
              <a:avLst/>
            </a:prstGeom>
          </p:spPr>
        </p:pic>
        <p:cxnSp>
          <p:nvCxnSpPr>
            <p:cNvPr id="50" name="Straight Connector 49">
              <a:extLst>
                <a:ext uri="{FF2B5EF4-FFF2-40B4-BE49-F238E27FC236}">
                  <a16:creationId xmlns:a16="http://schemas.microsoft.com/office/drawing/2014/main" id="{C9809218-8D75-4F4A-AAF8-520AD7EB9FFF}"/>
                </a:ext>
              </a:extLst>
            </p:cNvPr>
            <p:cNvCxnSpPr>
              <a:cxnSpLocks/>
            </p:cNvCxnSpPr>
            <p:nvPr/>
          </p:nvCxnSpPr>
          <p:spPr>
            <a:xfrm>
              <a:off x="2350382" y="4409573"/>
              <a:ext cx="718683" cy="0"/>
            </a:xfrm>
            <a:prstGeom prst="lin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Tree>
    <p:extLst>
      <p:ext uri="{BB962C8B-B14F-4D97-AF65-F5344CB8AC3E}">
        <p14:creationId xmlns:p14="http://schemas.microsoft.com/office/powerpoint/2010/main" val="2710297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ools for mitigating </a:t>
            </a:r>
            <a:r>
              <a:rPr lang="en-US" dirty="0"/>
              <a:t>u</a:t>
            </a:r>
            <a:r>
              <a:rPr lang="en-US" dirty="0" smtClean="0"/>
              <a:t>nauthorized </a:t>
            </a:r>
            <a:r>
              <a:rPr lang="en-US" dirty="0"/>
              <a:t>a</a:t>
            </a:r>
            <a:r>
              <a:rPr lang="en-US" dirty="0" smtClean="0"/>
              <a:t>ccess</a:t>
            </a:r>
            <a:endParaRPr lang="en-US" dirty="0"/>
          </a:p>
        </p:txBody>
      </p:sp>
      <p:grpSp>
        <p:nvGrpSpPr>
          <p:cNvPr id="154" name="Group 153"/>
          <p:cNvGrpSpPr/>
          <p:nvPr/>
        </p:nvGrpSpPr>
        <p:grpSpPr>
          <a:xfrm>
            <a:off x="1194572" y="1886058"/>
            <a:ext cx="2643849" cy="4977113"/>
            <a:chOff x="1194572" y="1886058"/>
            <a:chExt cx="2643849" cy="4977113"/>
          </a:xfrm>
        </p:grpSpPr>
        <p:sp>
          <p:nvSpPr>
            <p:cNvPr id="62" name="Rectangle 61">
              <a:extLst>
                <a:ext uri="{FF2B5EF4-FFF2-40B4-BE49-F238E27FC236}">
                  <a16:creationId xmlns:a16="http://schemas.microsoft.com/office/drawing/2014/main" id="{25C4A396-BD0F-440F-81A7-5F94A578DD3F}"/>
                </a:ext>
              </a:extLst>
            </p:cNvPr>
            <p:cNvSpPr/>
            <p:nvPr/>
          </p:nvSpPr>
          <p:spPr>
            <a:xfrm>
              <a:off x="1194572" y="1886058"/>
              <a:ext cx="2643849" cy="4977113"/>
            </a:xfrm>
            <a:prstGeom prst="rect">
              <a:avLst/>
            </a:prstGeom>
            <a:solidFill>
              <a:schemeClr val="bg2">
                <a:lumMod val="90000"/>
                <a:lumOff val="10000"/>
              </a:schemeClr>
            </a:solidFill>
            <a:ln>
              <a:noFill/>
            </a:ln>
            <a:effectLst>
              <a:outerShdw blurRad="889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lIns="182880" tIns="146304" rIns="182880" bIns="146304"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mazon Ember"/>
                <a:ea typeface="+mn-ea"/>
                <a:cs typeface="+mn-cs"/>
              </a:endParaRPr>
            </a:p>
          </p:txBody>
        </p:sp>
        <p:cxnSp>
          <p:nvCxnSpPr>
            <p:cNvPr id="63" name="Straight Connector 62">
              <a:extLst>
                <a:ext uri="{FF2B5EF4-FFF2-40B4-BE49-F238E27FC236}">
                  <a16:creationId xmlns:a16="http://schemas.microsoft.com/office/drawing/2014/main" id="{C9809218-8D75-4F4A-AAF8-520AD7EB9FFF}"/>
                </a:ext>
              </a:extLst>
            </p:cNvPr>
            <p:cNvCxnSpPr>
              <a:cxnSpLocks/>
            </p:cNvCxnSpPr>
            <p:nvPr/>
          </p:nvCxnSpPr>
          <p:spPr>
            <a:xfrm>
              <a:off x="2157155" y="3604213"/>
              <a:ext cx="718683" cy="0"/>
            </a:xfrm>
            <a:prstGeom prst="lin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64" name="Collects documents…">
              <a:extLst>
                <a:ext uri="{FF2B5EF4-FFF2-40B4-BE49-F238E27FC236}">
                  <a16:creationId xmlns:a16="http://schemas.microsoft.com/office/drawing/2014/main" id="{2A029459-059A-4C7B-A74C-6C75AE00B852}"/>
                </a:ext>
              </a:extLst>
            </p:cNvPr>
            <p:cNvSpPr txBox="1"/>
            <p:nvPr/>
          </p:nvSpPr>
          <p:spPr>
            <a:xfrm>
              <a:off x="1194572" y="3902936"/>
              <a:ext cx="2643849" cy="6605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chorCtr="0">
              <a:noAutofit/>
            </a:bodyPr>
            <a:lstStyle/>
            <a:p>
              <a:pPr algn="ctr" defTabSz="309563" hangingPunct="0">
                <a:lnSpc>
                  <a:spcPct val="90000"/>
                </a:lnSpc>
                <a:spcAft>
                  <a:spcPts val="1125"/>
                </a:spcAft>
                <a:defRPr b="0"/>
              </a:pPr>
              <a:r>
                <a:rPr lang="en-US" sz="2000" b="1" kern="0" dirty="0">
                  <a:solidFill>
                    <a:schemeClr val="accent1"/>
                  </a:solidFill>
                </a:rPr>
                <a:t>Encryption</a:t>
              </a:r>
              <a:endParaRPr lang="en-US" sz="2000" b="1" kern="0" dirty="0">
                <a:solidFill>
                  <a:schemeClr val="accent1"/>
                </a:solidFill>
                <a:latin typeface="Amazon Ember" panose="02000000000000000000"/>
              </a:endParaRPr>
            </a:p>
          </p:txBody>
        </p:sp>
        <p:sp>
          <p:nvSpPr>
            <p:cNvPr id="65" name="Collects documents…">
              <a:extLst>
                <a:ext uri="{FF2B5EF4-FFF2-40B4-BE49-F238E27FC236}">
                  <a16:creationId xmlns:a16="http://schemas.microsoft.com/office/drawing/2014/main" id="{85224179-0394-4FDE-9814-510DC7994E65}"/>
                </a:ext>
              </a:extLst>
            </p:cNvPr>
            <p:cNvSpPr txBox="1"/>
            <p:nvPr/>
          </p:nvSpPr>
          <p:spPr>
            <a:xfrm>
              <a:off x="1194572" y="5148063"/>
              <a:ext cx="2643849" cy="957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0" tIns="19050" rIns="91440" bIns="19050" anchor="t" anchorCtr="0">
              <a:noAutofit/>
            </a:bodyPr>
            <a:lstStyle/>
            <a:p>
              <a:pPr algn="ctr" defTabSz="309563" hangingPunct="0">
                <a:defRPr b="0"/>
              </a:pPr>
              <a:r>
                <a:rPr lang="en-US" sz="1600" kern="0" dirty="0"/>
                <a:t>Appropriately encrypting data can make the data </a:t>
              </a:r>
              <a:r>
                <a:rPr lang="en-US" sz="1600" kern="0" dirty="0" smtClean="0"/>
                <a:t>unreadable</a:t>
              </a:r>
            </a:p>
          </p:txBody>
        </p:sp>
        <p:cxnSp>
          <p:nvCxnSpPr>
            <p:cNvPr id="66" name="Straight Connector 65">
              <a:extLst>
                <a:ext uri="{FF2B5EF4-FFF2-40B4-BE49-F238E27FC236}">
                  <a16:creationId xmlns:a16="http://schemas.microsoft.com/office/drawing/2014/main" id="{6E8E5AE7-DDAB-40DE-BDB4-664169FDF0A8}"/>
                </a:ext>
              </a:extLst>
            </p:cNvPr>
            <p:cNvCxnSpPr>
              <a:cxnSpLocks/>
            </p:cNvCxnSpPr>
            <p:nvPr/>
          </p:nvCxnSpPr>
          <p:spPr>
            <a:xfrm>
              <a:off x="2157155" y="4806316"/>
              <a:ext cx="718683" cy="0"/>
            </a:xfrm>
            <a:prstGeom prst="lin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nvGrpSpPr>
            <p:cNvPr id="118" name="Graphic 64">
              <a:extLst>
                <a:ext uri="{FF2B5EF4-FFF2-40B4-BE49-F238E27FC236}">
                  <a16:creationId xmlns:a16="http://schemas.microsoft.com/office/drawing/2014/main" id="{33DF94FE-24C0-CC43-8197-089C4FEF1F9C}"/>
                </a:ext>
              </a:extLst>
            </p:cNvPr>
            <p:cNvGrpSpPr>
              <a:grpSpLocks noChangeAspect="1"/>
            </p:cNvGrpSpPr>
            <p:nvPr/>
          </p:nvGrpSpPr>
          <p:grpSpPr>
            <a:xfrm>
              <a:off x="2009446" y="2285954"/>
              <a:ext cx="1014100" cy="1014984"/>
              <a:chOff x="7560395" y="1254844"/>
              <a:chExt cx="467420" cy="467827"/>
            </a:xfrm>
            <a:solidFill>
              <a:schemeClr val="tx1"/>
            </a:solidFill>
          </p:grpSpPr>
          <p:sp>
            <p:nvSpPr>
              <p:cNvPr id="119" name="Freeform: Shape 67">
                <a:extLst>
                  <a:ext uri="{FF2B5EF4-FFF2-40B4-BE49-F238E27FC236}">
                    <a16:creationId xmlns:a16="http://schemas.microsoft.com/office/drawing/2014/main" id="{85E03216-47D5-B148-9980-5041203B95B6}"/>
                  </a:ext>
                </a:extLst>
              </p:cNvPr>
              <p:cNvSpPr/>
              <p:nvPr/>
            </p:nvSpPr>
            <p:spPr>
              <a:xfrm>
                <a:off x="7904540" y="1599396"/>
                <a:ext cx="123275" cy="123275"/>
              </a:xfrm>
              <a:custGeom>
                <a:avLst/>
                <a:gdLst>
                  <a:gd name="connsiteX0" fmla="*/ 0 w 123274"/>
                  <a:gd name="connsiteY0" fmla="*/ 13411 h 123274"/>
                  <a:gd name="connsiteX1" fmla="*/ 13411 w 123274"/>
                  <a:gd name="connsiteY1" fmla="*/ 0 h 123274"/>
                  <a:gd name="connsiteX2" fmla="*/ 126796 w 123274"/>
                  <a:gd name="connsiteY2" fmla="*/ 113386 h 123274"/>
                  <a:gd name="connsiteX3" fmla="*/ 113386 w 123274"/>
                  <a:gd name="connsiteY3" fmla="*/ 126796 h 123274"/>
                </a:gdLst>
                <a:ahLst/>
                <a:cxnLst>
                  <a:cxn ang="0">
                    <a:pos x="connsiteX0" y="connsiteY0"/>
                  </a:cxn>
                  <a:cxn ang="0">
                    <a:pos x="connsiteX1" y="connsiteY1"/>
                  </a:cxn>
                  <a:cxn ang="0">
                    <a:pos x="connsiteX2" y="connsiteY2"/>
                  </a:cxn>
                  <a:cxn ang="0">
                    <a:pos x="connsiteX3" y="connsiteY3"/>
                  </a:cxn>
                </a:cxnLst>
                <a:rect l="l" t="t" r="r" b="b"/>
                <a:pathLst>
                  <a:path w="123274" h="123274">
                    <a:moveTo>
                      <a:pt x="0" y="13411"/>
                    </a:moveTo>
                    <a:lnTo>
                      <a:pt x="13411" y="0"/>
                    </a:lnTo>
                    <a:lnTo>
                      <a:pt x="126796" y="113386"/>
                    </a:lnTo>
                    <a:lnTo>
                      <a:pt x="113386" y="126796"/>
                    </a:lnTo>
                    <a:close/>
                  </a:path>
                </a:pathLst>
              </a:custGeom>
              <a:grpFill/>
              <a:ln w="939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sp>
            <p:nvSpPr>
              <p:cNvPr id="120" name="Freeform: Shape 68">
                <a:extLst>
                  <a:ext uri="{FF2B5EF4-FFF2-40B4-BE49-F238E27FC236}">
                    <a16:creationId xmlns:a16="http://schemas.microsoft.com/office/drawing/2014/main" id="{4621D219-FFEC-A340-B0ED-683336A67BC9}"/>
                  </a:ext>
                </a:extLst>
              </p:cNvPr>
              <p:cNvSpPr/>
              <p:nvPr/>
            </p:nvSpPr>
            <p:spPr>
              <a:xfrm>
                <a:off x="7562789" y="1257541"/>
                <a:ext cx="132757" cy="132757"/>
              </a:xfrm>
              <a:custGeom>
                <a:avLst/>
                <a:gdLst>
                  <a:gd name="connsiteX0" fmla="*/ 0 w 132757"/>
                  <a:gd name="connsiteY0" fmla="*/ 13411 h 132757"/>
                  <a:gd name="connsiteX1" fmla="*/ 13411 w 132757"/>
                  <a:gd name="connsiteY1" fmla="*/ 0 h 132757"/>
                  <a:gd name="connsiteX2" fmla="*/ 139067 w 132757"/>
                  <a:gd name="connsiteY2" fmla="*/ 125657 h 132757"/>
                  <a:gd name="connsiteX3" fmla="*/ 125657 w 132757"/>
                  <a:gd name="connsiteY3" fmla="*/ 139067 h 132757"/>
                </a:gdLst>
                <a:ahLst/>
                <a:cxnLst>
                  <a:cxn ang="0">
                    <a:pos x="connsiteX0" y="connsiteY0"/>
                  </a:cxn>
                  <a:cxn ang="0">
                    <a:pos x="connsiteX1" y="connsiteY1"/>
                  </a:cxn>
                  <a:cxn ang="0">
                    <a:pos x="connsiteX2" y="connsiteY2"/>
                  </a:cxn>
                  <a:cxn ang="0">
                    <a:pos x="connsiteX3" y="connsiteY3"/>
                  </a:cxn>
                </a:cxnLst>
                <a:rect l="l" t="t" r="r" b="b"/>
                <a:pathLst>
                  <a:path w="132757" h="132757">
                    <a:moveTo>
                      <a:pt x="0" y="13411"/>
                    </a:moveTo>
                    <a:lnTo>
                      <a:pt x="13411" y="0"/>
                    </a:lnTo>
                    <a:lnTo>
                      <a:pt x="139067" y="125657"/>
                    </a:lnTo>
                    <a:lnTo>
                      <a:pt x="125657" y="139067"/>
                    </a:lnTo>
                    <a:close/>
                  </a:path>
                </a:pathLst>
              </a:custGeom>
              <a:grpFill/>
              <a:ln w="939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sp>
            <p:nvSpPr>
              <p:cNvPr id="121" name="Freeform: Shape 69">
                <a:extLst>
                  <a:ext uri="{FF2B5EF4-FFF2-40B4-BE49-F238E27FC236}">
                    <a16:creationId xmlns:a16="http://schemas.microsoft.com/office/drawing/2014/main" id="{5AB7B9DB-13F6-2840-9F4B-0793348D17A0}"/>
                  </a:ext>
                </a:extLst>
              </p:cNvPr>
              <p:cNvSpPr/>
              <p:nvPr/>
            </p:nvSpPr>
            <p:spPr>
              <a:xfrm>
                <a:off x="7591224" y="1618284"/>
                <a:ext cx="75861" cy="75861"/>
              </a:xfrm>
              <a:custGeom>
                <a:avLst/>
                <a:gdLst>
                  <a:gd name="connsiteX0" fmla="*/ 0 w 75861"/>
                  <a:gd name="connsiteY0" fmla="*/ 66382 h 75861"/>
                  <a:gd name="connsiteX1" fmla="*/ 66382 w 75861"/>
                  <a:gd name="connsiteY1" fmla="*/ 0 h 75861"/>
                  <a:gd name="connsiteX2" fmla="*/ 79793 w 75861"/>
                  <a:gd name="connsiteY2" fmla="*/ 13411 h 75861"/>
                  <a:gd name="connsiteX3" fmla="*/ 13411 w 75861"/>
                  <a:gd name="connsiteY3" fmla="*/ 79793 h 75861"/>
                </a:gdLst>
                <a:ahLst/>
                <a:cxnLst>
                  <a:cxn ang="0">
                    <a:pos x="connsiteX0" y="connsiteY0"/>
                  </a:cxn>
                  <a:cxn ang="0">
                    <a:pos x="connsiteX1" y="connsiteY1"/>
                  </a:cxn>
                  <a:cxn ang="0">
                    <a:pos x="connsiteX2" y="connsiteY2"/>
                  </a:cxn>
                  <a:cxn ang="0">
                    <a:pos x="connsiteX3" y="connsiteY3"/>
                  </a:cxn>
                </a:cxnLst>
                <a:rect l="l" t="t" r="r" b="b"/>
                <a:pathLst>
                  <a:path w="75861" h="75861">
                    <a:moveTo>
                      <a:pt x="0" y="66382"/>
                    </a:moveTo>
                    <a:lnTo>
                      <a:pt x="66382" y="0"/>
                    </a:lnTo>
                    <a:lnTo>
                      <a:pt x="79793" y="13411"/>
                    </a:lnTo>
                    <a:lnTo>
                      <a:pt x="13411" y="79793"/>
                    </a:lnTo>
                    <a:close/>
                  </a:path>
                </a:pathLst>
              </a:custGeom>
              <a:grpFill/>
              <a:ln w="939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sp>
            <p:nvSpPr>
              <p:cNvPr id="122" name="Freeform: Shape 70">
                <a:extLst>
                  <a:ext uri="{FF2B5EF4-FFF2-40B4-BE49-F238E27FC236}">
                    <a16:creationId xmlns:a16="http://schemas.microsoft.com/office/drawing/2014/main" id="{A57E233F-20F0-4F44-AEE4-C602D994E350}"/>
                  </a:ext>
                </a:extLst>
              </p:cNvPr>
              <p:cNvSpPr/>
              <p:nvPr/>
            </p:nvSpPr>
            <p:spPr>
              <a:xfrm>
                <a:off x="7923117" y="1286320"/>
                <a:ext cx="75861" cy="75861"/>
              </a:xfrm>
              <a:custGeom>
                <a:avLst/>
                <a:gdLst>
                  <a:gd name="connsiteX0" fmla="*/ 0 w 75861"/>
                  <a:gd name="connsiteY0" fmla="*/ 66382 h 75861"/>
                  <a:gd name="connsiteX1" fmla="*/ 66382 w 75861"/>
                  <a:gd name="connsiteY1" fmla="*/ 0 h 75861"/>
                  <a:gd name="connsiteX2" fmla="*/ 79793 w 75861"/>
                  <a:gd name="connsiteY2" fmla="*/ 13411 h 75861"/>
                  <a:gd name="connsiteX3" fmla="*/ 13411 w 75861"/>
                  <a:gd name="connsiteY3" fmla="*/ 79793 h 75861"/>
                </a:gdLst>
                <a:ahLst/>
                <a:cxnLst>
                  <a:cxn ang="0">
                    <a:pos x="connsiteX0" y="connsiteY0"/>
                  </a:cxn>
                  <a:cxn ang="0">
                    <a:pos x="connsiteX1" y="connsiteY1"/>
                  </a:cxn>
                  <a:cxn ang="0">
                    <a:pos x="connsiteX2" y="connsiteY2"/>
                  </a:cxn>
                  <a:cxn ang="0">
                    <a:pos x="connsiteX3" y="connsiteY3"/>
                  </a:cxn>
                </a:cxnLst>
                <a:rect l="l" t="t" r="r" b="b"/>
                <a:pathLst>
                  <a:path w="75861" h="75861">
                    <a:moveTo>
                      <a:pt x="0" y="66382"/>
                    </a:moveTo>
                    <a:lnTo>
                      <a:pt x="66382" y="0"/>
                    </a:lnTo>
                    <a:lnTo>
                      <a:pt x="79793" y="13411"/>
                    </a:lnTo>
                    <a:lnTo>
                      <a:pt x="13411" y="79793"/>
                    </a:lnTo>
                    <a:close/>
                  </a:path>
                </a:pathLst>
              </a:custGeom>
              <a:grpFill/>
              <a:ln w="939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sp>
            <p:nvSpPr>
              <p:cNvPr id="123" name="Freeform: Shape 71">
                <a:extLst>
                  <a:ext uri="{FF2B5EF4-FFF2-40B4-BE49-F238E27FC236}">
                    <a16:creationId xmlns:a16="http://schemas.microsoft.com/office/drawing/2014/main" id="{70FA447C-535C-C445-8614-5332679190FE}"/>
                  </a:ext>
                </a:extLst>
              </p:cNvPr>
              <p:cNvSpPr/>
              <p:nvPr/>
            </p:nvSpPr>
            <p:spPr>
              <a:xfrm>
                <a:off x="7958572" y="1364464"/>
                <a:ext cx="66379" cy="246549"/>
              </a:xfrm>
              <a:custGeom>
                <a:avLst/>
                <a:gdLst>
                  <a:gd name="connsiteX0" fmla="*/ 56232 w 66378"/>
                  <a:gd name="connsiteY0" fmla="*/ 117964 h 246549"/>
                  <a:gd name="connsiteX1" fmla="*/ 15362 w 66378"/>
                  <a:gd name="connsiteY1" fmla="*/ 0 h 246549"/>
                  <a:gd name="connsiteX2" fmla="*/ 0 w 66378"/>
                  <a:gd name="connsiteY2" fmla="*/ 11190 h 246549"/>
                  <a:gd name="connsiteX3" fmla="*/ 37267 w 66378"/>
                  <a:gd name="connsiteY3" fmla="*/ 117964 h 246549"/>
                  <a:gd name="connsiteX4" fmla="*/ 18302 w 66378"/>
                  <a:gd name="connsiteY4" fmla="*/ 117964 h 246549"/>
                  <a:gd name="connsiteX5" fmla="*/ 18302 w 66378"/>
                  <a:gd name="connsiteY5" fmla="*/ 136930 h 246549"/>
                  <a:gd name="connsiteX6" fmla="*/ 37267 w 66378"/>
                  <a:gd name="connsiteY6" fmla="*/ 136930 h 246549"/>
                  <a:gd name="connsiteX7" fmla="*/ 0 w 66378"/>
                  <a:gd name="connsiteY7" fmla="*/ 244274 h 246549"/>
                  <a:gd name="connsiteX8" fmla="*/ 15362 w 66378"/>
                  <a:gd name="connsiteY8" fmla="*/ 255273 h 246549"/>
                  <a:gd name="connsiteX9" fmla="*/ 56232 w 66378"/>
                  <a:gd name="connsiteY9" fmla="*/ 136740 h 246549"/>
                  <a:gd name="connsiteX10" fmla="*/ 75198 w 66378"/>
                  <a:gd name="connsiteY10" fmla="*/ 136740 h 246549"/>
                  <a:gd name="connsiteX11" fmla="*/ 75198 w 66378"/>
                  <a:gd name="connsiteY11" fmla="*/ 117775 h 24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378" h="246549">
                    <a:moveTo>
                      <a:pt x="56232" y="117964"/>
                    </a:moveTo>
                    <a:cubicBezTo>
                      <a:pt x="54466" y="75487"/>
                      <a:pt x="40254" y="34465"/>
                      <a:pt x="15362" y="0"/>
                    </a:cubicBezTo>
                    <a:lnTo>
                      <a:pt x="0" y="11190"/>
                    </a:lnTo>
                    <a:cubicBezTo>
                      <a:pt x="22549" y="42396"/>
                      <a:pt x="35500" y="79504"/>
                      <a:pt x="37267" y="117964"/>
                    </a:cubicBezTo>
                    <a:lnTo>
                      <a:pt x="18302" y="117964"/>
                    </a:lnTo>
                    <a:lnTo>
                      <a:pt x="18302" y="136930"/>
                    </a:lnTo>
                    <a:lnTo>
                      <a:pt x="37267" y="136930"/>
                    </a:lnTo>
                    <a:cubicBezTo>
                      <a:pt x="35699" y="175603"/>
                      <a:pt x="22734" y="212949"/>
                      <a:pt x="0" y="244274"/>
                    </a:cubicBezTo>
                    <a:lnTo>
                      <a:pt x="15362" y="255273"/>
                    </a:lnTo>
                    <a:cubicBezTo>
                      <a:pt x="40435" y="220688"/>
                      <a:pt x="54661" y="179429"/>
                      <a:pt x="56232" y="136740"/>
                    </a:cubicBezTo>
                    <a:lnTo>
                      <a:pt x="75198" y="136740"/>
                    </a:lnTo>
                    <a:lnTo>
                      <a:pt x="75198" y="117775"/>
                    </a:lnTo>
                    <a:close/>
                  </a:path>
                </a:pathLst>
              </a:custGeom>
              <a:grpFill/>
              <a:ln w="939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sp>
            <p:nvSpPr>
              <p:cNvPr id="124" name="Freeform: Shape 72">
                <a:extLst>
                  <a:ext uri="{FF2B5EF4-FFF2-40B4-BE49-F238E27FC236}">
                    <a16:creationId xmlns:a16="http://schemas.microsoft.com/office/drawing/2014/main" id="{F69FD95D-C7C9-BD42-8C37-1C2FC66AF532}"/>
                  </a:ext>
                </a:extLst>
              </p:cNvPr>
              <p:cNvSpPr/>
              <p:nvPr/>
            </p:nvSpPr>
            <p:spPr>
              <a:xfrm>
                <a:off x="7669066" y="1254844"/>
                <a:ext cx="256032" cy="75861"/>
              </a:xfrm>
              <a:custGeom>
                <a:avLst/>
                <a:gdLst>
                  <a:gd name="connsiteX0" fmla="*/ 11474 w 256031"/>
                  <a:gd name="connsiteY0" fmla="*/ 75861 h 75861"/>
                  <a:gd name="connsiteX1" fmla="*/ 118533 w 256031"/>
                  <a:gd name="connsiteY1" fmla="*/ 38594 h 75861"/>
                  <a:gd name="connsiteX2" fmla="*/ 118533 w 256031"/>
                  <a:gd name="connsiteY2" fmla="*/ 56896 h 75861"/>
                  <a:gd name="connsiteX3" fmla="*/ 137499 w 256031"/>
                  <a:gd name="connsiteY3" fmla="*/ 56896 h 75861"/>
                  <a:gd name="connsiteX4" fmla="*/ 137499 w 256031"/>
                  <a:gd name="connsiteY4" fmla="*/ 38594 h 75861"/>
                  <a:gd name="connsiteX5" fmla="*/ 244558 w 256031"/>
                  <a:gd name="connsiteY5" fmla="*/ 75861 h 75861"/>
                  <a:gd name="connsiteX6" fmla="*/ 256032 w 256031"/>
                  <a:gd name="connsiteY6" fmla="*/ 60499 h 75861"/>
                  <a:gd name="connsiteX7" fmla="*/ 137499 w 256031"/>
                  <a:gd name="connsiteY7" fmla="*/ 19629 h 75861"/>
                  <a:gd name="connsiteX8" fmla="*/ 137499 w 256031"/>
                  <a:gd name="connsiteY8" fmla="*/ 0 h 75861"/>
                  <a:gd name="connsiteX9" fmla="*/ 118533 w 256031"/>
                  <a:gd name="connsiteY9" fmla="*/ 0 h 75861"/>
                  <a:gd name="connsiteX10" fmla="*/ 118533 w 256031"/>
                  <a:gd name="connsiteY10" fmla="*/ 19629 h 75861"/>
                  <a:gd name="connsiteX11" fmla="*/ 0 w 256031"/>
                  <a:gd name="connsiteY11" fmla="*/ 60499 h 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031" h="75861">
                    <a:moveTo>
                      <a:pt x="11474" y="75861"/>
                    </a:moveTo>
                    <a:cubicBezTo>
                      <a:pt x="42737" y="53216"/>
                      <a:pt x="79966" y="40256"/>
                      <a:pt x="118533" y="38594"/>
                    </a:cubicBezTo>
                    <a:lnTo>
                      <a:pt x="118533" y="56896"/>
                    </a:lnTo>
                    <a:lnTo>
                      <a:pt x="137499" y="56896"/>
                    </a:lnTo>
                    <a:lnTo>
                      <a:pt x="137499" y="38594"/>
                    </a:lnTo>
                    <a:cubicBezTo>
                      <a:pt x="176066" y="40256"/>
                      <a:pt x="213295" y="53216"/>
                      <a:pt x="244558" y="75861"/>
                    </a:cubicBezTo>
                    <a:lnTo>
                      <a:pt x="256032" y="60499"/>
                    </a:lnTo>
                    <a:cubicBezTo>
                      <a:pt x="221423" y="35472"/>
                      <a:pt x="180178" y="21251"/>
                      <a:pt x="137499" y="19629"/>
                    </a:cubicBezTo>
                    <a:lnTo>
                      <a:pt x="137499" y="0"/>
                    </a:lnTo>
                    <a:lnTo>
                      <a:pt x="118533" y="0"/>
                    </a:lnTo>
                    <a:lnTo>
                      <a:pt x="118533" y="19629"/>
                    </a:lnTo>
                    <a:cubicBezTo>
                      <a:pt x="75854" y="21251"/>
                      <a:pt x="34609" y="35472"/>
                      <a:pt x="0" y="60499"/>
                    </a:cubicBezTo>
                    <a:close/>
                  </a:path>
                </a:pathLst>
              </a:custGeom>
              <a:grpFill/>
              <a:ln w="939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sp>
            <p:nvSpPr>
              <p:cNvPr id="125" name="Freeform: Shape 73">
                <a:extLst>
                  <a:ext uri="{FF2B5EF4-FFF2-40B4-BE49-F238E27FC236}">
                    <a16:creationId xmlns:a16="http://schemas.microsoft.com/office/drawing/2014/main" id="{950E0896-9D6A-0843-8E1F-AAD0B28A0637}"/>
                  </a:ext>
                </a:extLst>
              </p:cNvPr>
              <p:cNvSpPr/>
              <p:nvPr/>
            </p:nvSpPr>
            <p:spPr>
              <a:xfrm>
                <a:off x="7669066" y="1653685"/>
                <a:ext cx="256032" cy="66379"/>
              </a:xfrm>
              <a:custGeom>
                <a:avLst/>
                <a:gdLst>
                  <a:gd name="connsiteX0" fmla="*/ 244558 w 256031"/>
                  <a:gd name="connsiteY0" fmla="*/ 0 h 66378"/>
                  <a:gd name="connsiteX1" fmla="*/ 137499 w 256031"/>
                  <a:gd name="connsiteY1" fmla="*/ 37267 h 66378"/>
                  <a:gd name="connsiteX2" fmla="*/ 137499 w 256031"/>
                  <a:gd name="connsiteY2" fmla="*/ 18302 h 66378"/>
                  <a:gd name="connsiteX3" fmla="*/ 118533 w 256031"/>
                  <a:gd name="connsiteY3" fmla="*/ 18302 h 66378"/>
                  <a:gd name="connsiteX4" fmla="*/ 118533 w 256031"/>
                  <a:gd name="connsiteY4" fmla="*/ 37267 h 66378"/>
                  <a:gd name="connsiteX5" fmla="*/ 11474 w 256031"/>
                  <a:gd name="connsiteY5" fmla="*/ 0 h 66378"/>
                  <a:gd name="connsiteX6" fmla="*/ 0 w 256031"/>
                  <a:gd name="connsiteY6" fmla="*/ 15362 h 66378"/>
                  <a:gd name="connsiteX7" fmla="*/ 118533 w 256031"/>
                  <a:gd name="connsiteY7" fmla="*/ 56232 h 66378"/>
                  <a:gd name="connsiteX8" fmla="*/ 118533 w 256031"/>
                  <a:gd name="connsiteY8" fmla="*/ 75198 h 66378"/>
                  <a:gd name="connsiteX9" fmla="*/ 137499 w 256031"/>
                  <a:gd name="connsiteY9" fmla="*/ 75198 h 66378"/>
                  <a:gd name="connsiteX10" fmla="*/ 137499 w 256031"/>
                  <a:gd name="connsiteY10" fmla="*/ 56232 h 66378"/>
                  <a:gd name="connsiteX11" fmla="*/ 256032 w 256031"/>
                  <a:gd name="connsiteY11" fmla="*/ 15362 h 6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031" h="66378">
                    <a:moveTo>
                      <a:pt x="244558" y="0"/>
                    </a:moveTo>
                    <a:cubicBezTo>
                      <a:pt x="213295" y="22646"/>
                      <a:pt x="176066" y="35605"/>
                      <a:pt x="137499" y="37267"/>
                    </a:cubicBezTo>
                    <a:lnTo>
                      <a:pt x="137499" y="18302"/>
                    </a:lnTo>
                    <a:lnTo>
                      <a:pt x="118533" y="18302"/>
                    </a:lnTo>
                    <a:lnTo>
                      <a:pt x="118533" y="37267"/>
                    </a:lnTo>
                    <a:cubicBezTo>
                      <a:pt x="79966" y="35605"/>
                      <a:pt x="42737" y="22646"/>
                      <a:pt x="11474" y="0"/>
                    </a:cubicBezTo>
                    <a:lnTo>
                      <a:pt x="0" y="15362"/>
                    </a:lnTo>
                    <a:cubicBezTo>
                      <a:pt x="34609" y="40389"/>
                      <a:pt x="75854" y="54610"/>
                      <a:pt x="118533" y="56232"/>
                    </a:cubicBezTo>
                    <a:lnTo>
                      <a:pt x="118533" y="75198"/>
                    </a:lnTo>
                    <a:lnTo>
                      <a:pt x="137499" y="75198"/>
                    </a:lnTo>
                    <a:lnTo>
                      <a:pt x="137499" y="56232"/>
                    </a:lnTo>
                    <a:cubicBezTo>
                      <a:pt x="180178" y="54610"/>
                      <a:pt x="221423" y="40389"/>
                      <a:pt x="256032" y="15362"/>
                    </a:cubicBezTo>
                    <a:close/>
                  </a:path>
                </a:pathLst>
              </a:custGeom>
              <a:grpFill/>
              <a:ln w="939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sp>
            <p:nvSpPr>
              <p:cNvPr id="126" name="Freeform: Shape 74">
                <a:extLst>
                  <a:ext uri="{FF2B5EF4-FFF2-40B4-BE49-F238E27FC236}">
                    <a16:creationId xmlns:a16="http://schemas.microsoft.com/office/drawing/2014/main" id="{CFC08262-FC43-4D40-B1D1-A66D8DA9A34F}"/>
                  </a:ext>
                </a:extLst>
              </p:cNvPr>
              <p:cNvSpPr/>
              <p:nvPr/>
            </p:nvSpPr>
            <p:spPr>
              <a:xfrm>
                <a:off x="7560395" y="1364274"/>
                <a:ext cx="66379" cy="246549"/>
              </a:xfrm>
              <a:custGeom>
                <a:avLst/>
                <a:gdLst>
                  <a:gd name="connsiteX0" fmla="*/ 59836 w 66378"/>
                  <a:gd name="connsiteY0" fmla="*/ 255463 h 246549"/>
                  <a:gd name="connsiteX1" fmla="*/ 75198 w 66378"/>
                  <a:gd name="connsiteY1" fmla="*/ 244274 h 246549"/>
                  <a:gd name="connsiteX2" fmla="*/ 37931 w 66378"/>
                  <a:gd name="connsiteY2" fmla="*/ 136930 h 246549"/>
                  <a:gd name="connsiteX3" fmla="*/ 56896 w 66378"/>
                  <a:gd name="connsiteY3" fmla="*/ 136930 h 246549"/>
                  <a:gd name="connsiteX4" fmla="*/ 56896 w 66378"/>
                  <a:gd name="connsiteY4" fmla="*/ 117964 h 246549"/>
                  <a:gd name="connsiteX5" fmla="*/ 37931 w 66378"/>
                  <a:gd name="connsiteY5" fmla="*/ 117964 h 246549"/>
                  <a:gd name="connsiteX6" fmla="*/ 75198 w 66378"/>
                  <a:gd name="connsiteY6" fmla="*/ 11190 h 246549"/>
                  <a:gd name="connsiteX7" fmla="*/ 59836 w 66378"/>
                  <a:gd name="connsiteY7" fmla="*/ 0 h 246549"/>
                  <a:gd name="connsiteX8" fmla="*/ 18965 w 66378"/>
                  <a:gd name="connsiteY8" fmla="*/ 117964 h 246549"/>
                  <a:gd name="connsiteX9" fmla="*/ 0 w 66378"/>
                  <a:gd name="connsiteY9" fmla="*/ 117964 h 246549"/>
                  <a:gd name="connsiteX10" fmla="*/ 0 w 66378"/>
                  <a:gd name="connsiteY10" fmla="*/ 136930 h 246549"/>
                  <a:gd name="connsiteX11" fmla="*/ 18965 w 66378"/>
                  <a:gd name="connsiteY11" fmla="*/ 136930 h 246549"/>
                  <a:gd name="connsiteX12" fmla="*/ 59836 w 66378"/>
                  <a:gd name="connsiteY12" fmla="*/ 255463 h 24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378" h="246549">
                    <a:moveTo>
                      <a:pt x="59836" y="255463"/>
                    </a:moveTo>
                    <a:lnTo>
                      <a:pt x="75198" y="244274"/>
                    </a:lnTo>
                    <a:cubicBezTo>
                      <a:pt x="52464" y="212949"/>
                      <a:pt x="39498" y="175603"/>
                      <a:pt x="37931" y="136930"/>
                    </a:cubicBezTo>
                    <a:lnTo>
                      <a:pt x="56896" y="136930"/>
                    </a:lnTo>
                    <a:lnTo>
                      <a:pt x="56896" y="117964"/>
                    </a:lnTo>
                    <a:lnTo>
                      <a:pt x="37931" y="117964"/>
                    </a:lnTo>
                    <a:cubicBezTo>
                      <a:pt x="39697" y="79504"/>
                      <a:pt x="52649" y="42396"/>
                      <a:pt x="75198" y="11190"/>
                    </a:cubicBezTo>
                    <a:lnTo>
                      <a:pt x="59836" y="0"/>
                    </a:lnTo>
                    <a:cubicBezTo>
                      <a:pt x="34944" y="34465"/>
                      <a:pt x="20732" y="75487"/>
                      <a:pt x="18965" y="117964"/>
                    </a:cubicBezTo>
                    <a:lnTo>
                      <a:pt x="0" y="117964"/>
                    </a:lnTo>
                    <a:lnTo>
                      <a:pt x="0" y="136930"/>
                    </a:lnTo>
                    <a:lnTo>
                      <a:pt x="18965" y="136930"/>
                    </a:lnTo>
                    <a:cubicBezTo>
                      <a:pt x="20536" y="179619"/>
                      <a:pt x="34762" y="220878"/>
                      <a:pt x="59836" y="255463"/>
                    </a:cubicBezTo>
                    <a:close/>
                  </a:path>
                </a:pathLst>
              </a:custGeom>
              <a:grpFill/>
              <a:ln w="939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sp>
            <p:nvSpPr>
              <p:cNvPr id="127" name="Freeform: Shape 75">
                <a:extLst>
                  <a:ext uri="{FF2B5EF4-FFF2-40B4-BE49-F238E27FC236}">
                    <a16:creationId xmlns:a16="http://schemas.microsoft.com/office/drawing/2014/main" id="{AC5E414C-1A66-1B47-B016-108A25F8DB8F}"/>
                  </a:ext>
                </a:extLst>
              </p:cNvPr>
              <p:cNvSpPr/>
              <p:nvPr/>
            </p:nvSpPr>
            <p:spPr>
              <a:xfrm>
                <a:off x="7702255" y="1349665"/>
                <a:ext cx="189653" cy="256032"/>
              </a:xfrm>
              <a:custGeom>
                <a:avLst/>
                <a:gdLst>
                  <a:gd name="connsiteX0" fmla="*/ 141197 w 189653"/>
                  <a:gd name="connsiteY0" fmla="*/ 16411 h 256031"/>
                  <a:gd name="connsiteX1" fmla="*/ 94827 w 189653"/>
                  <a:gd name="connsiteY1" fmla="*/ 6 h 256031"/>
                  <a:gd name="connsiteX2" fmla="*/ 94827 w 189653"/>
                  <a:gd name="connsiteY2" fmla="*/ 6 h 256031"/>
                  <a:gd name="connsiteX3" fmla="*/ 28448 w 189653"/>
                  <a:gd name="connsiteY3" fmla="*/ 57756 h 256031"/>
                  <a:gd name="connsiteX4" fmla="*/ 28448 w 189653"/>
                  <a:gd name="connsiteY4" fmla="*/ 104315 h 256031"/>
                  <a:gd name="connsiteX5" fmla="*/ 9483 w 189653"/>
                  <a:gd name="connsiteY5" fmla="*/ 104315 h 256031"/>
                  <a:gd name="connsiteX6" fmla="*/ 0 w 189653"/>
                  <a:gd name="connsiteY6" fmla="*/ 113798 h 256031"/>
                  <a:gd name="connsiteX7" fmla="*/ 0 w 189653"/>
                  <a:gd name="connsiteY7" fmla="*/ 246555 h 256031"/>
                  <a:gd name="connsiteX8" fmla="*/ 2750 w 189653"/>
                  <a:gd name="connsiteY8" fmla="*/ 253288 h 256031"/>
                  <a:gd name="connsiteX9" fmla="*/ 9483 w 189653"/>
                  <a:gd name="connsiteY9" fmla="*/ 256038 h 256031"/>
                  <a:gd name="connsiteX10" fmla="*/ 180171 w 189653"/>
                  <a:gd name="connsiteY10" fmla="*/ 256038 h 256031"/>
                  <a:gd name="connsiteX11" fmla="*/ 189653 w 189653"/>
                  <a:gd name="connsiteY11" fmla="*/ 246555 h 256031"/>
                  <a:gd name="connsiteX12" fmla="*/ 189653 w 189653"/>
                  <a:gd name="connsiteY12" fmla="*/ 113798 h 256031"/>
                  <a:gd name="connsiteX13" fmla="*/ 186904 w 189653"/>
                  <a:gd name="connsiteY13" fmla="*/ 107160 h 256031"/>
                  <a:gd name="connsiteX14" fmla="*/ 180171 w 189653"/>
                  <a:gd name="connsiteY14" fmla="*/ 104315 h 256031"/>
                  <a:gd name="connsiteX15" fmla="*/ 161205 w 189653"/>
                  <a:gd name="connsiteY15" fmla="*/ 104315 h 256031"/>
                  <a:gd name="connsiteX16" fmla="*/ 161205 w 189653"/>
                  <a:gd name="connsiteY16" fmla="*/ 57850 h 256031"/>
                  <a:gd name="connsiteX17" fmla="*/ 141197 w 189653"/>
                  <a:gd name="connsiteY17" fmla="*/ 16411 h 256031"/>
                  <a:gd name="connsiteX18" fmla="*/ 47413 w 189653"/>
                  <a:gd name="connsiteY18" fmla="*/ 57756 h 256031"/>
                  <a:gd name="connsiteX19" fmla="*/ 94827 w 189653"/>
                  <a:gd name="connsiteY19" fmla="*/ 18971 h 256031"/>
                  <a:gd name="connsiteX20" fmla="*/ 94827 w 189653"/>
                  <a:gd name="connsiteY20" fmla="*/ 18971 h 256031"/>
                  <a:gd name="connsiteX21" fmla="*/ 128964 w 189653"/>
                  <a:gd name="connsiteY21" fmla="*/ 30825 h 256031"/>
                  <a:gd name="connsiteX22" fmla="*/ 142335 w 189653"/>
                  <a:gd name="connsiteY22" fmla="*/ 57850 h 256031"/>
                  <a:gd name="connsiteX23" fmla="*/ 142335 w 189653"/>
                  <a:gd name="connsiteY23" fmla="*/ 104315 h 256031"/>
                  <a:gd name="connsiteX24" fmla="*/ 47508 w 189653"/>
                  <a:gd name="connsiteY24" fmla="*/ 104315 h 256031"/>
                  <a:gd name="connsiteX25" fmla="*/ 170688 w 189653"/>
                  <a:gd name="connsiteY25" fmla="*/ 151729 h 256031"/>
                  <a:gd name="connsiteX26" fmla="*/ 142240 w 189653"/>
                  <a:gd name="connsiteY26" fmla="*/ 151729 h 256031"/>
                  <a:gd name="connsiteX27" fmla="*/ 142240 w 189653"/>
                  <a:gd name="connsiteY27" fmla="*/ 170694 h 256031"/>
                  <a:gd name="connsiteX28" fmla="*/ 170688 w 189653"/>
                  <a:gd name="connsiteY28" fmla="*/ 170694 h 256031"/>
                  <a:gd name="connsiteX29" fmla="*/ 170688 w 189653"/>
                  <a:gd name="connsiteY29" fmla="*/ 189659 h 256031"/>
                  <a:gd name="connsiteX30" fmla="*/ 142240 w 189653"/>
                  <a:gd name="connsiteY30" fmla="*/ 189659 h 256031"/>
                  <a:gd name="connsiteX31" fmla="*/ 142240 w 189653"/>
                  <a:gd name="connsiteY31" fmla="*/ 208625 h 256031"/>
                  <a:gd name="connsiteX32" fmla="*/ 170688 w 189653"/>
                  <a:gd name="connsiteY32" fmla="*/ 208625 h 256031"/>
                  <a:gd name="connsiteX33" fmla="*/ 170688 w 189653"/>
                  <a:gd name="connsiteY33" fmla="*/ 237073 h 256031"/>
                  <a:gd name="connsiteX34" fmla="*/ 18965 w 189653"/>
                  <a:gd name="connsiteY34" fmla="*/ 237073 h 256031"/>
                  <a:gd name="connsiteX35" fmla="*/ 18965 w 189653"/>
                  <a:gd name="connsiteY35" fmla="*/ 123281 h 256031"/>
                  <a:gd name="connsiteX36" fmla="*/ 170688 w 189653"/>
                  <a:gd name="connsiteY36" fmla="*/ 123281 h 25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9653" h="256031">
                    <a:moveTo>
                      <a:pt x="141197" y="16411"/>
                    </a:moveTo>
                    <a:cubicBezTo>
                      <a:pt x="128183" y="5602"/>
                      <a:pt x="111743" y="-215"/>
                      <a:pt x="94827" y="6"/>
                    </a:cubicBezTo>
                    <a:lnTo>
                      <a:pt x="94827" y="6"/>
                    </a:lnTo>
                    <a:cubicBezTo>
                      <a:pt x="58224" y="6"/>
                      <a:pt x="28448" y="25894"/>
                      <a:pt x="28448" y="57756"/>
                    </a:cubicBezTo>
                    <a:lnTo>
                      <a:pt x="28448" y="104315"/>
                    </a:lnTo>
                    <a:lnTo>
                      <a:pt x="9483" y="104315"/>
                    </a:lnTo>
                    <a:cubicBezTo>
                      <a:pt x="4246" y="104315"/>
                      <a:pt x="0" y="108561"/>
                      <a:pt x="0" y="113798"/>
                    </a:cubicBezTo>
                    <a:lnTo>
                      <a:pt x="0" y="246555"/>
                    </a:lnTo>
                    <a:cubicBezTo>
                      <a:pt x="-14" y="249076"/>
                      <a:pt x="975" y="251499"/>
                      <a:pt x="2750" y="253288"/>
                    </a:cubicBezTo>
                    <a:cubicBezTo>
                      <a:pt x="4540" y="255063"/>
                      <a:pt x="6962" y="256053"/>
                      <a:pt x="9483" y="256038"/>
                    </a:cubicBezTo>
                    <a:lnTo>
                      <a:pt x="180171" y="256038"/>
                    </a:lnTo>
                    <a:cubicBezTo>
                      <a:pt x="185408" y="256038"/>
                      <a:pt x="189653" y="251793"/>
                      <a:pt x="189653" y="246555"/>
                    </a:cubicBezTo>
                    <a:lnTo>
                      <a:pt x="189653" y="113798"/>
                    </a:lnTo>
                    <a:cubicBezTo>
                      <a:pt x="189643" y="111310"/>
                      <a:pt x="188655" y="108926"/>
                      <a:pt x="186904" y="107160"/>
                    </a:cubicBezTo>
                    <a:cubicBezTo>
                      <a:pt x="185130" y="105350"/>
                      <a:pt x="182705" y="104326"/>
                      <a:pt x="180171" y="104315"/>
                    </a:cubicBezTo>
                    <a:lnTo>
                      <a:pt x="161205" y="104315"/>
                    </a:lnTo>
                    <a:lnTo>
                      <a:pt x="161205" y="57850"/>
                    </a:lnTo>
                    <a:cubicBezTo>
                      <a:pt x="161029" y="41749"/>
                      <a:pt x="153696" y="26562"/>
                      <a:pt x="141197" y="16411"/>
                    </a:cubicBezTo>
                    <a:close/>
                    <a:moveTo>
                      <a:pt x="47413" y="57756"/>
                    </a:moveTo>
                    <a:cubicBezTo>
                      <a:pt x="47413" y="36325"/>
                      <a:pt x="68749" y="18971"/>
                      <a:pt x="94827" y="18971"/>
                    </a:cubicBezTo>
                    <a:lnTo>
                      <a:pt x="94827" y="18971"/>
                    </a:lnTo>
                    <a:cubicBezTo>
                      <a:pt x="107248" y="18770"/>
                      <a:pt x="119341" y="22968"/>
                      <a:pt x="128964" y="30825"/>
                    </a:cubicBezTo>
                    <a:cubicBezTo>
                      <a:pt x="137199" y="37413"/>
                      <a:pt x="142094" y="47308"/>
                      <a:pt x="142335" y="57850"/>
                    </a:cubicBezTo>
                    <a:lnTo>
                      <a:pt x="142335" y="104315"/>
                    </a:lnTo>
                    <a:lnTo>
                      <a:pt x="47508" y="104315"/>
                    </a:lnTo>
                    <a:close/>
                    <a:moveTo>
                      <a:pt x="170688" y="151729"/>
                    </a:moveTo>
                    <a:lnTo>
                      <a:pt x="142240" y="151729"/>
                    </a:lnTo>
                    <a:lnTo>
                      <a:pt x="142240" y="170694"/>
                    </a:lnTo>
                    <a:lnTo>
                      <a:pt x="170688" y="170694"/>
                    </a:lnTo>
                    <a:lnTo>
                      <a:pt x="170688" y="189659"/>
                    </a:lnTo>
                    <a:lnTo>
                      <a:pt x="142240" y="189659"/>
                    </a:lnTo>
                    <a:lnTo>
                      <a:pt x="142240" y="208625"/>
                    </a:lnTo>
                    <a:lnTo>
                      <a:pt x="170688" y="208625"/>
                    </a:lnTo>
                    <a:lnTo>
                      <a:pt x="170688" y="237073"/>
                    </a:lnTo>
                    <a:lnTo>
                      <a:pt x="18965" y="237073"/>
                    </a:lnTo>
                    <a:lnTo>
                      <a:pt x="18965" y="123281"/>
                    </a:lnTo>
                    <a:lnTo>
                      <a:pt x="170688" y="123281"/>
                    </a:lnTo>
                    <a:close/>
                  </a:path>
                </a:pathLst>
              </a:custGeom>
              <a:solidFill>
                <a:schemeClr val="accent1"/>
              </a:solidFill>
              <a:ln w="939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sp>
            <p:nvSpPr>
              <p:cNvPr id="128" name="Freeform: Shape 76">
                <a:extLst>
                  <a:ext uri="{FF2B5EF4-FFF2-40B4-BE49-F238E27FC236}">
                    <a16:creationId xmlns:a16="http://schemas.microsoft.com/office/drawing/2014/main" id="{3E4904CC-80EC-7149-9A1E-B0D02EAD57D4}"/>
                  </a:ext>
                </a:extLst>
              </p:cNvPr>
              <p:cNvSpPr/>
              <p:nvPr/>
            </p:nvSpPr>
            <p:spPr>
              <a:xfrm>
                <a:off x="7769290" y="1487692"/>
                <a:ext cx="47413" cy="75861"/>
              </a:xfrm>
              <a:custGeom>
                <a:avLst/>
                <a:gdLst>
                  <a:gd name="connsiteX0" fmla="*/ 18309 w 47413"/>
                  <a:gd name="connsiteY0" fmla="*/ 53908 h 75861"/>
                  <a:gd name="connsiteX1" fmla="*/ 18309 w 47413"/>
                  <a:gd name="connsiteY1" fmla="*/ 80080 h 75861"/>
                  <a:gd name="connsiteX2" fmla="*/ 37274 w 47413"/>
                  <a:gd name="connsiteY2" fmla="*/ 80080 h 75861"/>
                  <a:gd name="connsiteX3" fmla="*/ 37274 w 47413"/>
                  <a:gd name="connsiteY3" fmla="*/ 53908 h 75861"/>
                  <a:gd name="connsiteX4" fmla="*/ 53908 w 47413"/>
                  <a:gd name="connsiteY4" fmla="*/ 18309 h 75861"/>
                  <a:gd name="connsiteX5" fmla="*/ 18309 w 47413"/>
                  <a:gd name="connsiteY5" fmla="*/ 1676 h 75861"/>
                  <a:gd name="connsiteX6" fmla="*/ 1676 w 47413"/>
                  <a:gd name="connsiteY6" fmla="*/ 37274 h 75861"/>
                  <a:gd name="connsiteX7" fmla="*/ 18309 w 47413"/>
                  <a:gd name="connsiteY7" fmla="*/ 53908 h 75861"/>
                  <a:gd name="connsiteX8" fmla="*/ 27792 w 47413"/>
                  <a:gd name="connsiteY8" fmla="*/ 17684 h 75861"/>
                  <a:gd name="connsiteX9" fmla="*/ 38126 w 47413"/>
                  <a:gd name="connsiteY9" fmla="*/ 27832 h 75861"/>
                  <a:gd name="connsiteX10" fmla="*/ 27978 w 47413"/>
                  <a:gd name="connsiteY10" fmla="*/ 38166 h 75861"/>
                  <a:gd name="connsiteX11" fmla="*/ 17644 w 47413"/>
                  <a:gd name="connsiteY11" fmla="*/ 28018 h 75861"/>
                  <a:gd name="connsiteX12" fmla="*/ 17645 w 47413"/>
                  <a:gd name="connsiteY12" fmla="*/ 27736 h 75861"/>
                  <a:gd name="connsiteX13" fmla="*/ 27792 w 47413"/>
                  <a:gd name="connsiteY13" fmla="*/ 17684 h 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13" h="75861">
                    <a:moveTo>
                      <a:pt x="18309" y="53908"/>
                    </a:moveTo>
                    <a:lnTo>
                      <a:pt x="18309" y="80080"/>
                    </a:lnTo>
                    <a:lnTo>
                      <a:pt x="37274" y="80080"/>
                    </a:lnTo>
                    <a:lnTo>
                      <a:pt x="37274" y="53908"/>
                    </a:lnTo>
                    <a:cubicBezTo>
                      <a:pt x="51698" y="48671"/>
                      <a:pt x="59145" y="32733"/>
                      <a:pt x="53908" y="18309"/>
                    </a:cubicBezTo>
                    <a:cubicBezTo>
                      <a:pt x="48671" y="3886"/>
                      <a:pt x="32733" y="-3561"/>
                      <a:pt x="18309" y="1676"/>
                    </a:cubicBezTo>
                    <a:cubicBezTo>
                      <a:pt x="3886" y="6913"/>
                      <a:pt x="-3561" y="22851"/>
                      <a:pt x="1676" y="37274"/>
                    </a:cubicBezTo>
                    <a:cubicBezTo>
                      <a:pt x="4484" y="45008"/>
                      <a:pt x="10575" y="51100"/>
                      <a:pt x="18309" y="53908"/>
                    </a:cubicBezTo>
                    <a:close/>
                    <a:moveTo>
                      <a:pt x="27792" y="17684"/>
                    </a:moveTo>
                    <a:cubicBezTo>
                      <a:pt x="33448" y="17633"/>
                      <a:pt x="38074" y="22176"/>
                      <a:pt x="38126" y="27832"/>
                    </a:cubicBezTo>
                    <a:cubicBezTo>
                      <a:pt x="38177" y="33488"/>
                      <a:pt x="33634" y="38114"/>
                      <a:pt x="27978" y="38166"/>
                    </a:cubicBezTo>
                    <a:cubicBezTo>
                      <a:pt x="22322" y="38217"/>
                      <a:pt x="17695" y="33674"/>
                      <a:pt x="17644" y="28018"/>
                    </a:cubicBezTo>
                    <a:cubicBezTo>
                      <a:pt x="17643" y="27924"/>
                      <a:pt x="17644" y="27830"/>
                      <a:pt x="17645" y="27736"/>
                    </a:cubicBezTo>
                    <a:cubicBezTo>
                      <a:pt x="17697" y="22169"/>
                      <a:pt x="22225" y="17684"/>
                      <a:pt x="27792" y="17684"/>
                    </a:cubicBezTo>
                    <a:close/>
                  </a:path>
                </a:pathLst>
              </a:custGeom>
              <a:solidFill>
                <a:schemeClr val="accent1"/>
              </a:solidFill>
              <a:ln w="939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grpSp>
      </p:grpSp>
      <p:grpSp>
        <p:nvGrpSpPr>
          <p:cNvPr id="155" name="Group 154"/>
          <p:cNvGrpSpPr/>
          <p:nvPr/>
        </p:nvGrpSpPr>
        <p:grpSpPr>
          <a:xfrm>
            <a:off x="4393708" y="1886058"/>
            <a:ext cx="2643849" cy="4977113"/>
            <a:chOff x="4393708" y="1886058"/>
            <a:chExt cx="2643849" cy="4977113"/>
          </a:xfrm>
        </p:grpSpPr>
        <p:sp>
          <p:nvSpPr>
            <p:cNvPr id="81" name="Rectangle 80">
              <a:extLst>
                <a:ext uri="{FF2B5EF4-FFF2-40B4-BE49-F238E27FC236}">
                  <a16:creationId xmlns:a16="http://schemas.microsoft.com/office/drawing/2014/main" id="{25C4A396-BD0F-440F-81A7-5F94A578DD3F}"/>
                </a:ext>
              </a:extLst>
            </p:cNvPr>
            <p:cNvSpPr/>
            <p:nvPr/>
          </p:nvSpPr>
          <p:spPr>
            <a:xfrm>
              <a:off x="4393708" y="1886058"/>
              <a:ext cx="2643849" cy="4977113"/>
            </a:xfrm>
            <a:prstGeom prst="rect">
              <a:avLst/>
            </a:prstGeom>
            <a:solidFill>
              <a:schemeClr val="bg2">
                <a:lumMod val="90000"/>
                <a:lumOff val="10000"/>
              </a:schemeClr>
            </a:solidFill>
            <a:ln>
              <a:noFill/>
            </a:ln>
            <a:effectLst>
              <a:outerShdw blurRad="889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lIns="182880" tIns="146304" rIns="182880" bIns="146304"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mazon Ember"/>
                <a:ea typeface="+mn-ea"/>
                <a:cs typeface="+mn-cs"/>
              </a:endParaRPr>
            </a:p>
          </p:txBody>
        </p:sp>
        <p:cxnSp>
          <p:nvCxnSpPr>
            <p:cNvPr id="82" name="Straight Connector 81">
              <a:extLst>
                <a:ext uri="{FF2B5EF4-FFF2-40B4-BE49-F238E27FC236}">
                  <a16:creationId xmlns:a16="http://schemas.microsoft.com/office/drawing/2014/main" id="{C9809218-8D75-4F4A-AAF8-520AD7EB9FFF}"/>
                </a:ext>
              </a:extLst>
            </p:cNvPr>
            <p:cNvCxnSpPr>
              <a:cxnSpLocks/>
            </p:cNvCxnSpPr>
            <p:nvPr/>
          </p:nvCxnSpPr>
          <p:spPr>
            <a:xfrm>
              <a:off x="5356291" y="3595968"/>
              <a:ext cx="718683" cy="0"/>
            </a:xfrm>
            <a:prstGeom prst="lin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83" name="Collects documents…">
              <a:extLst>
                <a:ext uri="{FF2B5EF4-FFF2-40B4-BE49-F238E27FC236}">
                  <a16:creationId xmlns:a16="http://schemas.microsoft.com/office/drawing/2014/main" id="{2A029459-059A-4C7B-A74C-6C75AE00B852}"/>
                </a:ext>
              </a:extLst>
            </p:cNvPr>
            <p:cNvSpPr txBox="1"/>
            <p:nvPr/>
          </p:nvSpPr>
          <p:spPr>
            <a:xfrm>
              <a:off x="4393708" y="3894691"/>
              <a:ext cx="2643849" cy="6605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chorCtr="0">
              <a:noAutofit/>
            </a:bodyPr>
            <a:lstStyle/>
            <a:p>
              <a:pPr algn="ctr" defTabSz="309563" hangingPunct="0">
                <a:lnSpc>
                  <a:spcPct val="90000"/>
                </a:lnSpc>
                <a:spcAft>
                  <a:spcPts val="1125"/>
                </a:spcAft>
                <a:defRPr b="0"/>
              </a:pPr>
              <a:r>
                <a:rPr lang="en-US" sz="2000" b="1" kern="0" dirty="0">
                  <a:solidFill>
                    <a:schemeClr val="accent1"/>
                  </a:solidFill>
                </a:rPr>
                <a:t>Tokenization</a:t>
              </a:r>
            </a:p>
          </p:txBody>
        </p:sp>
        <p:sp>
          <p:nvSpPr>
            <p:cNvPr id="84" name="Collects documents…">
              <a:extLst>
                <a:ext uri="{FF2B5EF4-FFF2-40B4-BE49-F238E27FC236}">
                  <a16:creationId xmlns:a16="http://schemas.microsoft.com/office/drawing/2014/main" id="{85224179-0394-4FDE-9814-510DC7994E65}"/>
                </a:ext>
              </a:extLst>
            </p:cNvPr>
            <p:cNvSpPr txBox="1"/>
            <p:nvPr/>
          </p:nvSpPr>
          <p:spPr>
            <a:xfrm>
              <a:off x="4393708" y="5139818"/>
              <a:ext cx="2643849" cy="957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0" tIns="19050" rIns="91440" bIns="19050" anchor="t" anchorCtr="0">
              <a:noAutofit/>
            </a:bodyPr>
            <a:lstStyle/>
            <a:p>
              <a:pPr algn="ctr" defTabSz="309563" hangingPunct="0">
                <a:defRPr b="0"/>
              </a:pPr>
              <a:r>
                <a:rPr lang="en-US" sz="1600" kern="0" dirty="0" smtClean="0"/>
                <a:t>Defining </a:t>
              </a:r>
              <a:r>
                <a:rPr lang="en-US" sz="1600" kern="0" dirty="0"/>
                <a:t>a sequence of data to represent an otherwise sensitive piece of information</a:t>
              </a:r>
            </a:p>
          </p:txBody>
        </p:sp>
        <p:cxnSp>
          <p:nvCxnSpPr>
            <p:cNvPr id="85" name="Straight Connector 84">
              <a:extLst>
                <a:ext uri="{FF2B5EF4-FFF2-40B4-BE49-F238E27FC236}">
                  <a16:creationId xmlns:a16="http://schemas.microsoft.com/office/drawing/2014/main" id="{6E8E5AE7-DDAB-40DE-BDB4-664169FDF0A8}"/>
                </a:ext>
              </a:extLst>
            </p:cNvPr>
            <p:cNvCxnSpPr>
              <a:cxnSpLocks/>
            </p:cNvCxnSpPr>
            <p:nvPr/>
          </p:nvCxnSpPr>
          <p:spPr>
            <a:xfrm>
              <a:off x="5356291" y="4806316"/>
              <a:ext cx="718683" cy="0"/>
            </a:xfrm>
            <a:prstGeom prst="lin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30" name="Freeform: Shape 4">
              <a:extLst>
                <a:ext uri="{FF2B5EF4-FFF2-40B4-BE49-F238E27FC236}">
                  <a16:creationId xmlns:a16="http://schemas.microsoft.com/office/drawing/2014/main" id="{D141929A-D813-4F2C-990C-8BB40869BE6A}"/>
                </a:ext>
              </a:extLst>
            </p:cNvPr>
            <p:cNvSpPr/>
            <p:nvPr/>
          </p:nvSpPr>
          <p:spPr>
            <a:xfrm>
              <a:off x="5164287" y="2285954"/>
              <a:ext cx="540520" cy="1014984"/>
            </a:xfrm>
            <a:custGeom>
              <a:avLst/>
              <a:gdLst>
                <a:gd name="connsiteX0" fmla="*/ 118547 w 237066"/>
                <a:gd name="connsiteY0" fmla="*/ 465364 h 464650"/>
                <a:gd name="connsiteX1" fmla="*/ 111435 w 237066"/>
                <a:gd name="connsiteY1" fmla="*/ 462140 h 464650"/>
                <a:gd name="connsiteX2" fmla="*/ 78246 w 237066"/>
                <a:gd name="connsiteY2" fmla="*/ 424209 h 464650"/>
                <a:gd name="connsiteX3" fmla="*/ 75875 w 237066"/>
                <a:gd name="connsiteY3" fmla="*/ 417951 h 464650"/>
                <a:gd name="connsiteX4" fmla="*/ 75875 w 237066"/>
                <a:gd name="connsiteY4" fmla="*/ 393485 h 464650"/>
                <a:gd name="connsiteX5" fmla="*/ 50177 w 237066"/>
                <a:gd name="connsiteY5" fmla="*/ 367787 h 464650"/>
                <a:gd name="connsiteX6" fmla="*/ 50122 w 237066"/>
                <a:gd name="connsiteY6" fmla="*/ 354377 h 464650"/>
                <a:gd name="connsiteX7" fmla="*/ 50177 w 237066"/>
                <a:gd name="connsiteY7" fmla="*/ 354322 h 464650"/>
                <a:gd name="connsiteX8" fmla="*/ 75875 w 237066"/>
                <a:gd name="connsiteY8" fmla="*/ 328719 h 464650"/>
                <a:gd name="connsiteX9" fmla="*/ 75875 w 237066"/>
                <a:gd name="connsiteY9" fmla="*/ 317624 h 464650"/>
                <a:gd name="connsiteX10" fmla="*/ 50177 w 237066"/>
                <a:gd name="connsiteY10" fmla="*/ 291926 h 464650"/>
                <a:gd name="connsiteX11" fmla="*/ 50122 w 237066"/>
                <a:gd name="connsiteY11" fmla="*/ 278516 h 464650"/>
                <a:gd name="connsiteX12" fmla="*/ 50177 w 237066"/>
                <a:gd name="connsiteY12" fmla="*/ 278461 h 464650"/>
                <a:gd name="connsiteX13" fmla="*/ 75875 w 237066"/>
                <a:gd name="connsiteY13" fmla="*/ 252858 h 464650"/>
                <a:gd name="connsiteX14" fmla="*/ 75875 w 237066"/>
                <a:gd name="connsiteY14" fmla="*/ 229909 h 464650"/>
                <a:gd name="connsiteX15" fmla="*/ 14 w 237066"/>
                <a:gd name="connsiteY15" fmla="*/ 117824 h 464650"/>
                <a:gd name="connsiteX16" fmla="*/ 119259 w 237066"/>
                <a:gd name="connsiteY16" fmla="*/ 2 h 464650"/>
                <a:gd name="connsiteX17" fmla="*/ 237081 w 237066"/>
                <a:gd name="connsiteY17" fmla="*/ 119247 h 464650"/>
                <a:gd name="connsiteX18" fmla="*/ 161219 w 237066"/>
                <a:gd name="connsiteY18" fmla="*/ 229815 h 464650"/>
                <a:gd name="connsiteX19" fmla="*/ 161219 w 237066"/>
                <a:gd name="connsiteY19" fmla="*/ 427433 h 464650"/>
                <a:gd name="connsiteX20" fmla="*/ 157901 w 237066"/>
                <a:gd name="connsiteY20" fmla="*/ 434640 h 464650"/>
                <a:gd name="connsiteX21" fmla="*/ 124711 w 237066"/>
                <a:gd name="connsiteY21" fmla="*/ 463088 h 464650"/>
                <a:gd name="connsiteX22" fmla="*/ 118547 w 237066"/>
                <a:gd name="connsiteY22" fmla="*/ 465364 h 464650"/>
                <a:gd name="connsiteX23" fmla="*/ 94841 w 237066"/>
                <a:gd name="connsiteY23" fmla="*/ 414347 h 464650"/>
                <a:gd name="connsiteX24" fmla="*/ 119496 w 237066"/>
                <a:gd name="connsiteY24" fmla="*/ 442795 h 464650"/>
                <a:gd name="connsiteX25" fmla="*/ 142254 w 237066"/>
                <a:gd name="connsiteY25" fmla="*/ 423071 h 464650"/>
                <a:gd name="connsiteX26" fmla="*/ 142254 w 237066"/>
                <a:gd name="connsiteY26" fmla="*/ 223082 h 464650"/>
                <a:gd name="connsiteX27" fmla="*/ 148892 w 237066"/>
                <a:gd name="connsiteY27" fmla="*/ 213599 h 464650"/>
                <a:gd name="connsiteX28" fmla="*/ 213091 w 237066"/>
                <a:gd name="connsiteY28" fmla="*/ 88426 h 464650"/>
                <a:gd name="connsiteX29" fmla="*/ 87918 w 237066"/>
                <a:gd name="connsiteY29" fmla="*/ 24227 h 464650"/>
                <a:gd name="connsiteX30" fmla="*/ 23719 w 237066"/>
                <a:gd name="connsiteY30" fmla="*/ 149400 h 464650"/>
                <a:gd name="connsiteX31" fmla="*/ 87918 w 237066"/>
                <a:gd name="connsiteY31" fmla="*/ 213599 h 464650"/>
                <a:gd name="connsiteX32" fmla="*/ 94841 w 237066"/>
                <a:gd name="connsiteY32" fmla="*/ 223082 h 464650"/>
                <a:gd name="connsiteX33" fmla="*/ 94841 w 237066"/>
                <a:gd name="connsiteY33" fmla="*/ 256745 h 464650"/>
                <a:gd name="connsiteX34" fmla="*/ 92091 w 237066"/>
                <a:gd name="connsiteY34" fmla="*/ 263478 h 464650"/>
                <a:gd name="connsiteX35" fmla="*/ 70376 w 237066"/>
                <a:gd name="connsiteY35" fmla="*/ 285193 h 464650"/>
                <a:gd name="connsiteX36" fmla="*/ 92091 w 237066"/>
                <a:gd name="connsiteY36" fmla="*/ 306909 h 464650"/>
                <a:gd name="connsiteX37" fmla="*/ 94841 w 237066"/>
                <a:gd name="connsiteY37" fmla="*/ 313641 h 464650"/>
                <a:gd name="connsiteX38" fmla="*/ 94841 w 237066"/>
                <a:gd name="connsiteY38" fmla="*/ 332607 h 464650"/>
                <a:gd name="connsiteX39" fmla="*/ 92091 w 237066"/>
                <a:gd name="connsiteY39" fmla="*/ 339245 h 464650"/>
                <a:gd name="connsiteX40" fmla="*/ 70376 w 237066"/>
                <a:gd name="connsiteY40" fmla="*/ 361055 h 464650"/>
                <a:gd name="connsiteX41" fmla="*/ 92091 w 237066"/>
                <a:gd name="connsiteY41" fmla="*/ 382770 h 464650"/>
                <a:gd name="connsiteX42" fmla="*/ 94841 w 237066"/>
                <a:gd name="connsiteY42" fmla="*/ 389503 h 464650"/>
                <a:gd name="connsiteX43" fmla="*/ 118547 w 237066"/>
                <a:gd name="connsiteY43" fmla="*/ 128729 h 464650"/>
                <a:gd name="connsiteX44" fmla="*/ 75875 w 237066"/>
                <a:gd name="connsiteY44" fmla="*/ 86057 h 464650"/>
                <a:gd name="connsiteX45" fmla="*/ 118547 w 237066"/>
                <a:gd name="connsiteY45" fmla="*/ 43385 h 464650"/>
                <a:gd name="connsiteX46" fmla="*/ 161219 w 237066"/>
                <a:gd name="connsiteY46" fmla="*/ 86057 h 464650"/>
                <a:gd name="connsiteX47" fmla="*/ 118547 w 237066"/>
                <a:gd name="connsiteY47" fmla="*/ 128729 h 464650"/>
                <a:gd name="connsiteX48" fmla="*/ 118547 w 237066"/>
                <a:gd name="connsiteY48" fmla="*/ 62351 h 464650"/>
                <a:gd name="connsiteX49" fmla="*/ 94841 w 237066"/>
                <a:gd name="connsiteY49" fmla="*/ 86057 h 464650"/>
                <a:gd name="connsiteX50" fmla="*/ 118547 w 237066"/>
                <a:gd name="connsiteY50" fmla="*/ 109764 h 464650"/>
                <a:gd name="connsiteX51" fmla="*/ 142254 w 237066"/>
                <a:gd name="connsiteY51" fmla="*/ 86057 h 464650"/>
                <a:gd name="connsiteX52" fmla="*/ 118547 w 237066"/>
                <a:gd name="connsiteY52" fmla="*/ 62351 h 46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7066" h="464650">
                  <a:moveTo>
                    <a:pt x="118547" y="465364"/>
                  </a:moveTo>
                  <a:cubicBezTo>
                    <a:pt x="115824" y="465361"/>
                    <a:pt x="113233" y="464186"/>
                    <a:pt x="111435" y="462140"/>
                  </a:cubicBezTo>
                  <a:lnTo>
                    <a:pt x="78246" y="424209"/>
                  </a:lnTo>
                  <a:cubicBezTo>
                    <a:pt x="76722" y="422481"/>
                    <a:pt x="75879" y="420256"/>
                    <a:pt x="75875" y="417951"/>
                  </a:cubicBezTo>
                  <a:lnTo>
                    <a:pt x="75875" y="393485"/>
                  </a:lnTo>
                  <a:lnTo>
                    <a:pt x="50177" y="367787"/>
                  </a:lnTo>
                  <a:cubicBezTo>
                    <a:pt x="46459" y="364099"/>
                    <a:pt x="46434" y="358095"/>
                    <a:pt x="50122" y="354377"/>
                  </a:cubicBezTo>
                  <a:cubicBezTo>
                    <a:pt x="50141" y="354359"/>
                    <a:pt x="50159" y="354340"/>
                    <a:pt x="50177" y="354322"/>
                  </a:cubicBezTo>
                  <a:lnTo>
                    <a:pt x="75875" y="328719"/>
                  </a:lnTo>
                  <a:lnTo>
                    <a:pt x="75875" y="317624"/>
                  </a:lnTo>
                  <a:lnTo>
                    <a:pt x="50177" y="291926"/>
                  </a:lnTo>
                  <a:cubicBezTo>
                    <a:pt x="46459" y="288238"/>
                    <a:pt x="46434" y="282234"/>
                    <a:pt x="50122" y="278516"/>
                  </a:cubicBezTo>
                  <a:cubicBezTo>
                    <a:pt x="50141" y="278497"/>
                    <a:pt x="50159" y="278479"/>
                    <a:pt x="50177" y="278461"/>
                  </a:cubicBezTo>
                  <a:lnTo>
                    <a:pt x="75875" y="252858"/>
                  </a:lnTo>
                  <a:lnTo>
                    <a:pt x="75875" y="229909"/>
                  </a:lnTo>
                  <a:cubicBezTo>
                    <a:pt x="29557" y="212189"/>
                    <a:pt x="-750" y="167411"/>
                    <a:pt x="14" y="117824"/>
                  </a:cubicBezTo>
                  <a:cubicBezTo>
                    <a:pt x="407" y="52360"/>
                    <a:pt x="53795" y="-391"/>
                    <a:pt x="119259" y="2"/>
                  </a:cubicBezTo>
                  <a:cubicBezTo>
                    <a:pt x="184723" y="395"/>
                    <a:pt x="237474" y="53783"/>
                    <a:pt x="237081" y="119247"/>
                  </a:cubicBezTo>
                  <a:cubicBezTo>
                    <a:pt x="237263" y="168297"/>
                    <a:pt x="207049" y="212333"/>
                    <a:pt x="161219" y="229815"/>
                  </a:cubicBezTo>
                  <a:lnTo>
                    <a:pt x="161219" y="427433"/>
                  </a:lnTo>
                  <a:cubicBezTo>
                    <a:pt x="161220" y="430205"/>
                    <a:pt x="160007" y="432838"/>
                    <a:pt x="157901" y="434640"/>
                  </a:cubicBezTo>
                  <a:lnTo>
                    <a:pt x="124711" y="463088"/>
                  </a:lnTo>
                  <a:cubicBezTo>
                    <a:pt x="122993" y="464557"/>
                    <a:pt x="120808" y="465364"/>
                    <a:pt x="118547" y="465364"/>
                  </a:cubicBezTo>
                  <a:close/>
                  <a:moveTo>
                    <a:pt x="94841" y="414347"/>
                  </a:moveTo>
                  <a:lnTo>
                    <a:pt x="119496" y="442795"/>
                  </a:lnTo>
                  <a:lnTo>
                    <a:pt x="142254" y="423071"/>
                  </a:lnTo>
                  <a:lnTo>
                    <a:pt x="142254" y="223082"/>
                  </a:lnTo>
                  <a:cubicBezTo>
                    <a:pt x="142057" y="218781"/>
                    <a:pt x="144783" y="214887"/>
                    <a:pt x="148892" y="213599"/>
                  </a:cubicBezTo>
                  <a:cubicBezTo>
                    <a:pt x="201186" y="196762"/>
                    <a:pt x="229929" y="140720"/>
                    <a:pt x="213091" y="88426"/>
                  </a:cubicBezTo>
                  <a:cubicBezTo>
                    <a:pt x="196254" y="36133"/>
                    <a:pt x="140212" y="7390"/>
                    <a:pt x="87918" y="24227"/>
                  </a:cubicBezTo>
                  <a:cubicBezTo>
                    <a:pt x="35625" y="41064"/>
                    <a:pt x="6882" y="97106"/>
                    <a:pt x="23719" y="149400"/>
                  </a:cubicBezTo>
                  <a:cubicBezTo>
                    <a:pt x="33535" y="179887"/>
                    <a:pt x="57431" y="203783"/>
                    <a:pt x="87918" y="213599"/>
                  </a:cubicBezTo>
                  <a:cubicBezTo>
                    <a:pt x="92141" y="214780"/>
                    <a:pt x="95003" y="218701"/>
                    <a:pt x="94841" y="223082"/>
                  </a:cubicBezTo>
                  <a:lnTo>
                    <a:pt x="94841" y="256745"/>
                  </a:lnTo>
                  <a:cubicBezTo>
                    <a:pt x="94855" y="259266"/>
                    <a:pt x="93866" y="261689"/>
                    <a:pt x="92091" y="263478"/>
                  </a:cubicBezTo>
                  <a:lnTo>
                    <a:pt x="70376" y="285193"/>
                  </a:lnTo>
                  <a:lnTo>
                    <a:pt x="92091" y="306909"/>
                  </a:lnTo>
                  <a:cubicBezTo>
                    <a:pt x="93866" y="308698"/>
                    <a:pt x="94855" y="311121"/>
                    <a:pt x="94841" y="313641"/>
                  </a:cubicBezTo>
                  <a:lnTo>
                    <a:pt x="94841" y="332607"/>
                  </a:lnTo>
                  <a:cubicBezTo>
                    <a:pt x="94830" y="335094"/>
                    <a:pt x="93843" y="337478"/>
                    <a:pt x="92091" y="339245"/>
                  </a:cubicBezTo>
                  <a:lnTo>
                    <a:pt x="70376" y="361055"/>
                  </a:lnTo>
                  <a:lnTo>
                    <a:pt x="92091" y="382770"/>
                  </a:lnTo>
                  <a:cubicBezTo>
                    <a:pt x="93866" y="384560"/>
                    <a:pt x="94855" y="386982"/>
                    <a:pt x="94841" y="389503"/>
                  </a:cubicBezTo>
                  <a:close/>
                  <a:moveTo>
                    <a:pt x="118547" y="128729"/>
                  </a:moveTo>
                  <a:cubicBezTo>
                    <a:pt x="94980" y="128729"/>
                    <a:pt x="75875" y="109624"/>
                    <a:pt x="75875" y="86057"/>
                  </a:cubicBezTo>
                  <a:cubicBezTo>
                    <a:pt x="75875" y="62490"/>
                    <a:pt x="94980" y="43385"/>
                    <a:pt x="118547" y="43385"/>
                  </a:cubicBezTo>
                  <a:cubicBezTo>
                    <a:pt x="142115" y="43385"/>
                    <a:pt x="161219" y="62490"/>
                    <a:pt x="161219" y="86057"/>
                  </a:cubicBezTo>
                  <a:cubicBezTo>
                    <a:pt x="161167" y="109603"/>
                    <a:pt x="142093" y="128677"/>
                    <a:pt x="118547" y="128729"/>
                  </a:cubicBezTo>
                  <a:close/>
                  <a:moveTo>
                    <a:pt x="118547" y="62351"/>
                  </a:moveTo>
                  <a:cubicBezTo>
                    <a:pt x="105455" y="62351"/>
                    <a:pt x="94841" y="72965"/>
                    <a:pt x="94841" y="86057"/>
                  </a:cubicBezTo>
                  <a:cubicBezTo>
                    <a:pt x="94841" y="99150"/>
                    <a:pt x="105455" y="109764"/>
                    <a:pt x="118547" y="109764"/>
                  </a:cubicBezTo>
                  <a:cubicBezTo>
                    <a:pt x="131640" y="109764"/>
                    <a:pt x="142254" y="99150"/>
                    <a:pt x="142254" y="86057"/>
                  </a:cubicBezTo>
                  <a:cubicBezTo>
                    <a:pt x="142254" y="72965"/>
                    <a:pt x="131640" y="62351"/>
                    <a:pt x="118547" y="62351"/>
                  </a:cubicBezTo>
                  <a:close/>
                </a:path>
              </a:pathLst>
            </a:custGeom>
            <a:solidFill>
              <a:schemeClr val="accent1"/>
            </a:solidFill>
            <a:ln w="31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sp>
          <p:nvSpPr>
            <p:cNvPr id="131" name="Freeform: Shape 5">
              <a:extLst>
                <a:ext uri="{FF2B5EF4-FFF2-40B4-BE49-F238E27FC236}">
                  <a16:creationId xmlns:a16="http://schemas.microsoft.com/office/drawing/2014/main" id="{B2607D09-F962-4497-9330-5E6399620565}"/>
                </a:ext>
              </a:extLst>
            </p:cNvPr>
            <p:cNvSpPr/>
            <p:nvPr/>
          </p:nvSpPr>
          <p:spPr>
            <a:xfrm>
              <a:off x="5575114" y="2618935"/>
              <a:ext cx="691864" cy="538562"/>
            </a:xfrm>
            <a:custGeom>
              <a:avLst/>
              <a:gdLst>
                <a:gd name="connsiteX0" fmla="*/ 285333 w 303445"/>
                <a:gd name="connsiteY0" fmla="*/ 246550 h 246549"/>
                <a:gd name="connsiteX1" fmla="*/ 0 w 303445"/>
                <a:gd name="connsiteY1" fmla="*/ 246550 h 246549"/>
                <a:gd name="connsiteX2" fmla="*/ 0 w 303445"/>
                <a:gd name="connsiteY2" fmla="*/ 227584 h 246549"/>
                <a:gd name="connsiteX3" fmla="*/ 284480 w 303445"/>
                <a:gd name="connsiteY3" fmla="*/ 227584 h 246549"/>
                <a:gd name="connsiteX4" fmla="*/ 284480 w 303445"/>
                <a:gd name="connsiteY4" fmla="*/ 18966 h 246549"/>
                <a:gd name="connsiteX5" fmla="*/ 75861 w 303445"/>
                <a:gd name="connsiteY5" fmla="*/ 18966 h 246549"/>
                <a:gd name="connsiteX6" fmla="*/ 75861 w 303445"/>
                <a:gd name="connsiteY6" fmla="*/ 0 h 246549"/>
                <a:gd name="connsiteX7" fmla="*/ 285333 w 303445"/>
                <a:gd name="connsiteY7" fmla="*/ 0 h 246549"/>
                <a:gd name="connsiteX8" fmla="*/ 303445 w 303445"/>
                <a:gd name="connsiteY8" fmla="*/ 17733 h 246549"/>
                <a:gd name="connsiteX9" fmla="*/ 303445 w 303445"/>
                <a:gd name="connsiteY9" fmla="*/ 228817 h 246549"/>
                <a:gd name="connsiteX10" fmla="*/ 285333 w 303445"/>
                <a:gd name="connsiteY10" fmla="*/ 246550 h 24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445" h="246549">
                  <a:moveTo>
                    <a:pt x="285333" y="246550"/>
                  </a:moveTo>
                  <a:lnTo>
                    <a:pt x="0" y="246550"/>
                  </a:lnTo>
                  <a:lnTo>
                    <a:pt x="0" y="227584"/>
                  </a:lnTo>
                  <a:lnTo>
                    <a:pt x="284480" y="227584"/>
                  </a:lnTo>
                  <a:lnTo>
                    <a:pt x="284480" y="18966"/>
                  </a:lnTo>
                  <a:lnTo>
                    <a:pt x="75861" y="18966"/>
                  </a:lnTo>
                  <a:lnTo>
                    <a:pt x="75861" y="0"/>
                  </a:lnTo>
                  <a:lnTo>
                    <a:pt x="285333" y="0"/>
                  </a:lnTo>
                  <a:cubicBezTo>
                    <a:pt x="295211" y="-53"/>
                    <a:pt x="303290" y="7857"/>
                    <a:pt x="303445" y="17733"/>
                  </a:cubicBezTo>
                  <a:lnTo>
                    <a:pt x="303445" y="228817"/>
                  </a:lnTo>
                  <a:cubicBezTo>
                    <a:pt x="303290" y="238693"/>
                    <a:pt x="295211" y="246603"/>
                    <a:pt x="285333" y="246550"/>
                  </a:cubicBezTo>
                  <a:close/>
                </a:path>
              </a:pathLst>
            </a:custGeom>
            <a:solidFill>
              <a:schemeClr val="tx1"/>
            </a:solidFill>
            <a:ln w="31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sp>
          <p:nvSpPr>
            <p:cNvPr id="132" name="Freeform: Shape 6">
              <a:extLst>
                <a:ext uri="{FF2B5EF4-FFF2-40B4-BE49-F238E27FC236}">
                  <a16:creationId xmlns:a16="http://schemas.microsoft.com/office/drawing/2014/main" id="{115BD27B-8FD1-40BF-AAAE-1C5AC16D12DA}"/>
                </a:ext>
              </a:extLst>
            </p:cNvPr>
            <p:cNvSpPr/>
            <p:nvPr/>
          </p:nvSpPr>
          <p:spPr>
            <a:xfrm>
              <a:off x="5564302" y="2795005"/>
              <a:ext cx="172965" cy="165711"/>
            </a:xfrm>
            <a:custGeom>
              <a:avLst/>
              <a:gdLst>
                <a:gd name="connsiteX0" fmla="*/ 37931 w 75861"/>
                <a:gd name="connsiteY0" fmla="*/ 75861 h 75861"/>
                <a:gd name="connsiteX1" fmla="*/ 0 w 75861"/>
                <a:gd name="connsiteY1" fmla="*/ 37931 h 75861"/>
                <a:gd name="connsiteX2" fmla="*/ 37931 w 75861"/>
                <a:gd name="connsiteY2" fmla="*/ 0 h 75861"/>
                <a:gd name="connsiteX3" fmla="*/ 75861 w 75861"/>
                <a:gd name="connsiteY3" fmla="*/ 37931 h 75861"/>
                <a:gd name="connsiteX4" fmla="*/ 37931 w 75861"/>
                <a:gd name="connsiteY4" fmla="*/ 75861 h 75861"/>
                <a:gd name="connsiteX5" fmla="*/ 37931 w 75861"/>
                <a:gd name="connsiteY5" fmla="*/ 18965 h 75861"/>
                <a:gd name="connsiteX6" fmla="*/ 18965 w 75861"/>
                <a:gd name="connsiteY6" fmla="*/ 37931 h 75861"/>
                <a:gd name="connsiteX7" fmla="*/ 37931 w 75861"/>
                <a:gd name="connsiteY7" fmla="*/ 56896 h 75861"/>
                <a:gd name="connsiteX8" fmla="*/ 56896 w 75861"/>
                <a:gd name="connsiteY8" fmla="*/ 37931 h 75861"/>
                <a:gd name="connsiteX9" fmla="*/ 37931 w 75861"/>
                <a:gd name="connsiteY9" fmla="*/ 18965 h 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61" h="75861">
                  <a:moveTo>
                    <a:pt x="37931" y="75861"/>
                  </a:moveTo>
                  <a:cubicBezTo>
                    <a:pt x="16982" y="75861"/>
                    <a:pt x="0" y="58879"/>
                    <a:pt x="0" y="37931"/>
                  </a:cubicBezTo>
                  <a:cubicBezTo>
                    <a:pt x="0" y="16982"/>
                    <a:pt x="16982" y="0"/>
                    <a:pt x="37931" y="0"/>
                  </a:cubicBezTo>
                  <a:cubicBezTo>
                    <a:pt x="58879" y="0"/>
                    <a:pt x="75861" y="16982"/>
                    <a:pt x="75861" y="37931"/>
                  </a:cubicBezTo>
                  <a:cubicBezTo>
                    <a:pt x="75861" y="58879"/>
                    <a:pt x="58879" y="75861"/>
                    <a:pt x="37931" y="75861"/>
                  </a:cubicBezTo>
                  <a:close/>
                  <a:moveTo>
                    <a:pt x="37931" y="18965"/>
                  </a:moveTo>
                  <a:cubicBezTo>
                    <a:pt x="27456" y="18965"/>
                    <a:pt x="18965" y="27456"/>
                    <a:pt x="18965" y="37931"/>
                  </a:cubicBezTo>
                  <a:cubicBezTo>
                    <a:pt x="18965" y="48405"/>
                    <a:pt x="27456" y="56896"/>
                    <a:pt x="37931" y="56896"/>
                  </a:cubicBezTo>
                  <a:cubicBezTo>
                    <a:pt x="48405" y="56896"/>
                    <a:pt x="56896" y="48405"/>
                    <a:pt x="56896" y="37931"/>
                  </a:cubicBezTo>
                  <a:cubicBezTo>
                    <a:pt x="56896" y="27456"/>
                    <a:pt x="48405" y="18965"/>
                    <a:pt x="37931" y="18965"/>
                  </a:cubicBezTo>
                  <a:close/>
                </a:path>
              </a:pathLst>
            </a:custGeom>
            <a:solidFill>
              <a:schemeClr val="tx1"/>
            </a:solidFill>
            <a:ln w="31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sp>
          <p:nvSpPr>
            <p:cNvPr id="133" name="Freeform: Shape 7">
              <a:extLst>
                <a:ext uri="{FF2B5EF4-FFF2-40B4-BE49-F238E27FC236}">
                  <a16:creationId xmlns:a16="http://schemas.microsoft.com/office/drawing/2014/main" id="{37E0D6C9-0752-4822-870D-624A2622BD1F}"/>
                </a:ext>
              </a:extLst>
            </p:cNvPr>
            <p:cNvSpPr/>
            <p:nvPr/>
          </p:nvSpPr>
          <p:spPr>
            <a:xfrm>
              <a:off x="5780511" y="2795005"/>
              <a:ext cx="172965" cy="165711"/>
            </a:xfrm>
            <a:custGeom>
              <a:avLst/>
              <a:gdLst>
                <a:gd name="connsiteX0" fmla="*/ 37931 w 75861"/>
                <a:gd name="connsiteY0" fmla="*/ 75861 h 75861"/>
                <a:gd name="connsiteX1" fmla="*/ 0 w 75861"/>
                <a:gd name="connsiteY1" fmla="*/ 37931 h 75861"/>
                <a:gd name="connsiteX2" fmla="*/ 37931 w 75861"/>
                <a:gd name="connsiteY2" fmla="*/ 0 h 75861"/>
                <a:gd name="connsiteX3" fmla="*/ 75861 w 75861"/>
                <a:gd name="connsiteY3" fmla="*/ 37931 h 75861"/>
                <a:gd name="connsiteX4" fmla="*/ 37931 w 75861"/>
                <a:gd name="connsiteY4" fmla="*/ 75861 h 75861"/>
                <a:gd name="connsiteX5" fmla="*/ 37931 w 75861"/>
                <a:gd name="connsiteY5" fmla="*/ 18965 h 75861"/>
                <a:gd name="connsiteX6" fmla="*/ 18965 w 75861"/>
                <a:gd name="connsiteY6" fmla="*/ 37931 h 75861"/>
                <a:gd name="connsiteX7" fmla="*/ 37931 w 75861"/>
                <a:gd name="connsiteY7" fmla="*/ 56896 h 75861"/>
                <a:gd name="connsiteX8" fmla="*/ 56896 w 75861"/>
                <a:gd name="connsiteY8" fmla="*/ 37931 h 75861"/>
                <a:gd name="connsiteX9" fmla="*/ 37931 w 75861"/>
                <a:gd name="connsiteY9" fmla="*/ 18965 h 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61" h="75861">
                  <a:moveTo>
                    <a:pt x="37931" y="75861"/>
                  </a:moveTo>
                  <a:cubicBezTo>
                    <a:pt x="16982" y="75861"/>
                    <a:pt x="0" y="58879"/>
                    <a:pt x="0" y="37931"/>
                  </a:cubicBezTo>
                  <a:cubicBezTo>
                    <a:pt x="0" y="16982"/>
                    <a:pt x="16982" y="0"/>
                    <a:pt x="37931" y="0"/>
                  </a:cubicBezTo>
                  <a:cubicBezTo>
                    <a:pt x="58879" y="0"/>
                    <a:pt x="75861" y="16982"/>
                    <a:pt x="75861" y="37931"/>
                  </a:cubicBezTo>
                  <a:cubicBezTo>
                    <a:pt x="75861" y="58879"/>
                    <a:pt x="58879" y="75861"/>
                    <a:pt x="37931" y="75861"/>
                  </a:cubicBezTo>
                  <a:close/>
                  <a:moveTo>
                    <a:pt x="37931" y="18965"/>
                  </a:moveTo>
                  <a:cubicBezTo>
                    <a:pt x="27456" y="18965"/>
                    <a:pt x="18965" y="27456"/>
                    <a:pt x="18965" y="37931"/>
                  </a:cubicBezTo>
                  <a:cubicBezTo>
                    <a:pt x="18965" y="48405"/>
                    <a:pt x="27456" y="56896"/>
                    <a:pt x="37931" y="56896"/>
                  </a:cubicBezTo>
                  <a:cubicBezTo>
                    <a:pt x="48405" y="56896"/>
                    <a:pt x="56896" y="48405"/>
                    <a:pt x="56896" y="37931"/>
                  </a:cubicBezTo>
                  <a:cubicBezTo>
                    <a:pt x="56896" y="27456"/>
                    <a:pt x="48405" y="18965"/>
                    <a:pt x="37931" y="18965"/>
                  </a:cubicBezTo>
                  <a:close/>
                </a:path>
              </a:pathLst>
            </a:custGeom>
            <a:solidFill>
              <a:schemeClr val="tx1"/>
            </a:solidFill>
            <a:ln w="31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sp>
          <p:nvSpPr>
            <p:cNvPr id="134" name="Freeform: Shape 8">
              <a:extLst>
                <a:ext uri="{FF2B5EF4-FFF2-40B4-BE49-F238E27FC236}">
                  <a16:creationId xmlns:a16="http://schemas.microsoft.com/office/drawing/2014/main" id="{7DDA9CA7-B3F6-41B7-9EFD-13EF18FA6478}"/>
                </a:ext>
              </a:extLst>
            </p:cNvPr>
            <p:cNvSpPr/>
            <p:nvPr/>
          </p:nvSpPr>
          <p:spPr>
            <a:xfrm>
              <a:off x="5575114" y="3012501"/>
              <a:ext cx="151346" cy="41427"/>
            </a:xfrm>
            <a:custGeom>
              <a:avLst/>
              <a:gdLst>
                <a:gd name="connsiteX0" fmla="*/ 0 w 66378"/>
                <a:gd name="connsiteY0" fmla="*/ 0 h 18965"/>
                <a:gd name="connsiteX1" fmla="*/ 66379 w 66378"/>
                <a:gd name="connsiteY1" fmla="*/ 0 h 18965"/>
                <a:gd name="connsiteX2" fmla="*/ 66379 w 66378"/>
                <a:gd name="connsiteY2" fmla="*/ 18965 h 18965"/>
                <a:gd name="connsiteX3" fmla="*/ 0 w 66378"/>
                <a:gd name="connsiteY3" fmla="*/ 18965 h 18965"/>
              </a:gdLst>
              <a:ahLst/>
              <a:cxnLst>
                <a:cxn ang="0">
                  <a:pos x="connsiteX0" y="connsiteY0"/>
                </a:cxn>
                <a:cxn ang="0">
                  <a:pos x="connsiteX1" y="connsiteY1"/>
                </a:cxn>
                <a:cxn ang="0">
                  <a:pos x="connsiteX2" y="connsiteY2"/>
                </a:cxn>
                <a:cxn ang="0">
                  <a:pos x="connsiteX3" y="connsiteY3"/>
                </a:cxn>
              </a:cxnLst>
              <a:rect l="l" t="t" r="r" b="b"/>
              <a:pathLst>
                <a:path w="66378" h="18965">
                  <a:moveTo>
                    <a:pt x="0" y="0"/>
                  </a:moveTo>
                  <a:lnTo>
                    <a:pt x="66379" y="0"/>
                  </a:lnTo>
                  <a:lnTo>
                    <a:pt x="66379" y="18965"/>
                  </a:lnTo>
                  <a:lnTo>
                    <a:pt x="0" y="18965"/>
                  </a:lnTo>
                  <a:close/>
                </a:path>
              </a:pathLst>
            </a:custGeom>
            <a:solidFill>
              <a:schemeClr val="tx1"/>
            </a:solidFill>
            <a:ln w="31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sp>
          <p:nvSpPr>
            <p:cNvPr id="135" name="Freeform: Shape 10">
              <a:extLst>
                <a:ext uri="{FF2B5EF4-FFF2-40B4-BE49-F238E27FC236}">
                  <a16:creationId xmlns:a16="http://schemas.microsoft.com/office/drawing/2014/main" id="{95976EA9-3E8E-4FA4-8141-A747C6F860D5}"/>
                </a:ext>
              </a:extLst>
            </p:cNvPr>
            <p:cNvSpPr/>
            <p:nvPr/>
          </p:nvSpPr>
          <p:spPr>
            <a:xfrm>
              <a:off x="5791320" y="3012501"/>
              <a:ext cx="151346" cy="41427"/>
            </a:xfrm>
            <a:custGeom>
              <a:avLst/>
              <a:gdLst>
                <a:gd name="connsiteX0" fmla="*/ 0 w 66378"/>
                <a:gd name="connsiteY0" fmla="*/ 0 h 18965"/>
                <a:gd name="connsiteX1" fmla="*/ 66379 w 66378"/>
                <a:gd name="connsiteY1" fmla="*/ 0 h 18965"/>
                <a:gd name="connsiteX2" fmla="*/ 66379 w 66378"/>
                <a:gd name="connsiteY2" fmla="*/ 18965 h 18965"/>
                <a:gd name="connsiteX3" fmla="*/ 0 w 66378"/>
                <a:gd name="connsiteY3" fmla="*/ 18965 h 18965"/>
              </a:gdLst>
              <a:ahLst/>
              <a:cxnLst>
                <a:cxn ang="0">
                  <a:pos x="connsiteX0" y="connsiteY0"/>
                </a:cxn>
                <a:cxn ang="0">
                  <a:pos x="connsiteX1" y="connsiteY1"/>
                </a:cxn>
                <a:cxn ang="0">
                  <a:pos x="connsiteX2" y="connsiteY2"/>
                </a:cxn>
                <a:cxn ang="0">
                  <a:pos x="connsiteX3" y="connsiteY3"/>
                </a:cxn>
              </a:cxnLst>
              <a:rect l="l" t="t" r="r" b="b"/>
              <a:pathLst>
                <a:path w="66378" h="18965">
                  <a:moveTo>
                    <a:pt x="0" y="0"/>
                  </a:moveTo>
                  <a:lnTo>
                    <a:pt x="66379" y="0"/>
                  </a:lnTo>
                  <a:lnTo>
                    <a:pt x="66379" y="18965"/>
                  </a:lnTo>
                  <a:lnTo>
                    <a:pt x="0" y="18965"/>
                  </a:lnTo>
                  <a:close/>
                </a:path>
              </a:pathLst>
            </a:custGeom>
            <a:solidFill>
              <a:schemeClr val="tx1"/>
            </a:solidFill>
            <a:ln w="31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sp>
          <p:nvSpPr>
            <p:cNvPr id="136" name="Freeform: Shape 12">
              <a:extLst>
                <a:ext uri="{FF2B5EF4-FFF2-40B4-BE49-F238E27FC236}">
                  <a16:creationId xmlns:a16="http://schemas.microsoft.com/office/drawing/2014/main" id="{0DB13CA3-6C2D-42F7-8054-F9CAAF276A77}"/>
                </a:ext>
              </a:extLst>
            </p:cNvPr>
            <p:cNvSpPr/>
            <p:nvPr/>
          </p:nvSpPr>
          <p:spPr>
            <a:xfrm>
              <a:off x="6007529" y="3012501"/>
              <a:ext cx="151346" cy="41427"/>
            </a:xfrm>
            <a:custGeom>
              <a:avLst/>
              <a:gdLst>
                <a:gd name="connsiteX0" fmla="*/ 0 w 66378"/>
                <a:gd name="connsiteY0" fmla="*/ 0 h 18965"/>
                <a:gd name="connsiteX1" fmla="*/ 66379 w 66378"/>
                <a:gd name="connsiteY1" fmla="*/ 0 h 18965"/>
                <a:gd name="connsiteX2" fmla="*/ 66379 w 66378"/>
                <a:gd name="connsiteY2" fmla="*/ 18965 h 18965"/>
                <a:gd name="connsiteX3" fmla="*/ 0 w 66378"/>
                <a:gd name="connsiteY3" fmla="*/ 18965 h 18965"/>
              </a:gdLst>
              <a:ahLst/>
              <a:cxnLst>
                <a:cxn ang="0">
                  <a:pos x="connsiteX0" y="connsiteY0"/>
                </a:cxn>
                <a:cxn ang="0">
                  <a:pos x="connsiteX1" y="connsiteY1"/>
                </a:cxn>
                <a:cxn ang="0">
                  <a:pos x="connsiteX2" y="connsiteY2"/>
                </a:cxn>
                <a:cxn ang="0">
                  <a:pos x="connsiteX3" y="connsiteY3"/>
                </a:cxn>
              </a:cxnLst>
              <a:rect l="l" t="t" r="r" b="b"/>
              <a:pathLst>
                <a:path w="66378" h="18965">
                  <a:moveTo>
                    <a:pt x="0" y="0"/>
                  </a:moveTo>
                  <a:lnTo>
                    <a:pt x="66379" y="0"/>
                  </a:lnTo>
                  <a:lnTo>
                    <a:pt x="66379" y="18965"/>
                  </a:lnTo>
                  <a:lnTo>
                    <a:pt x="0" y="18965"/>
                  </a:lnTo>
                  <a:close/>
                </a:path>
              </a:pathLst>
            </a:custGeom>
            <a:solidFill>
              <a:schemeClr val="tx1"/>
            </a:solidFill>
            <a:ln w="31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grpSp>
      <p:grpSp>
        <p:nvGrpSpPr>
          <p:cNvPr id="151" name="Group 150"/>
          <p:cNvGrpSpPr/>
          <p:nvPr/>
        </p:nvGrpSpPr>
        <p:grpSpPr>
          <a:xfrm>
            <a:off x="7592844" y="1874628"/>
            <a:ext cx="2643849" cy="4977113"/>
            <a:chOff x="7592844" y="1874628"/>
            <a:chExt cx="2643849" cy="4977113"/>
          </a:xfrm>
        </p:grpSpPr>
        <p:sp>
          <p:nvSpPr>
            <p:cNvPr id="51" name="Rectangle 50">
              <a:extLst>
                <a:ext uri="{FF2B5EF4-FFF2-40B4-BE49-F238E27FC236}">
                  <a16:creationId xmlns:a16="http://schemas.microsoft.com/office/drawing/2014/main" id="{25C4A396-BD0F-440F-81A7-5F94A578DD3F}"/>
                </a:ext>
              </a:extLst>
            </p:cNvPr>
            <p:cNvSpPr/>
            <p:nvPr/>
          </p:nvSpPr>
          <p:spPr>
            <a:xfrm>
              <a:off x="7592844" y="1874628"/>
              <a:ext cx="2643849" cy="4977113"/>
            </a:xfrm>
            <a:prstGeom prst="rect">
              <a:avLst/>
            </a:prstGeom>
            <a:solidFill>
              <a:schemeClr val="bg2">
                <a:lumMod val="90000"/>
                <a:lumOff val="10000"/>
              </a:schemeClr>
            </a:solidFill>
            <a:ln>
              <a:noFill/>
            </a:ln>
            <a:effectLst>
              <a:outerShdw blurRad="889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lIns="182880" tIns="146304" rIns="182880" bIns="146304"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mazon Ember"/>
                <a:ea typeface="+mn-ea"/>
                <a:cs typeface="+mn-cs"/>
              </a:endParaRPr>
            </a:p>
          </p:txBody>
        </p:sp>
        <p:cxnSp>
          <p:nvCxnSpPr>
            <p:cNvPr id="52" name="Straight Connector 51">
              <a:extLst>
                <a:ext uri="{FF2B5EF4-FFF2-40B4-BE49-F238E27FC236}">
                  <a16:creationId xmlns:a16="http://schemas.microsoft.com/office/drawing/2014/main" id="{C9809218-8D75-4F4A-AAF8-520AD7EB9FFF}"/>
                </a:ext>
              </a:extLst>
            </p:cNvPr>
            <p:cNvCxnSpPr>
              <a:cxnSpLocks/>
            </p:cNvCxnSpPr>
            <p:nvPr/>
          </p:nvCxnSpPr>
          <p:spPr>
            <a:xfrm>
              <a:off x="8555427" y="3595968"/>
              <a:ext cx="718683" cy="0"/>
            </a:xfrm>
            <a:prstGeom prst="lin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53" name="Collects documents…">
              <a:extLst>
                <a:ext uri="{FF2B5EF4-FFF2-40B4-BE49-F238E27FC236}">
                  <a16:creationId xmlns:a16="http://schemas.microsoft.com/office/drawing/2014/main" id="{2A029459-059A-4C7B-A74C-6C75AE00B852}"/>
                </a:ext>
              </a:extLst>
            </p:cNvPr>
            <p:cNvSpPr txBox="1"/>
            <p:nvPr/>
          </p:nvSpPr>
          <p:spPr>
            <a:xfrm>
              <a:off x="7612004" y="3894691"/>
              <a:ext cx="2605528" cy="6605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chorCtr="0">
              <a:noAutofit/>
            </a:bodyPr>
            <a:lstStyle/>
            <a:p>
              <a:pPr algn="ctr" defTabSz="309563" hangingPunct="0">
                <a:lnSpc>
                  <a:spcPct val="90000"/>
                </a:lnSpc>
                <a:spcAft>
                  <a:spcPts val="1125"/>
                </a:spcAft>
                <a:defRPr b="0"/>
              </a:pPr>
              <a:r>
                <a:rPr lang="en-US" sz="2000" b="1" kern="0" dirty="0">
                  <a:solidFill>
                    <a:schemeClr val="accent1"/>
                  </a:solidFill>
                </a:rPr>
                <a:t>Data Decomposition</a:t>
              </a:r>
            </a:p>
          </p:txBody>
        </p:sp>
        <p:sp>
          <p:nvSpPr>
            <p:cNvPr id="54" name="Collects documents…">
              <a:extLst>
                <a:ext uri="{FF2B5EF4-FFF2-40B4-BE49-F238E27FC236}">
                  <a16:creationId xmlns:a16="http://schemas.microsoft.com/office/drawing/2014/main" id="{85224179-0394-4FDE-9814-510DC7994E65}"/>
                </a:ext>
              </a:extLst>
            </p:cNvPr>
            <p:cNvSpPr txBox="1"/>
            <p:nvPr/>
          </p:nvSpPr>
          <p:spPr>
            <a:xfrm>
              <a:off x="7592844" y="5139818"/>
              <a:ext cx="2643849" cy="957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0" tIns="19050" rIns="91440" bIns="19050" anchor="t" anchorCtr="0">
              <a:noAutofit/>
            </a:bodyPr>
            <a:lstStyle/>
            <a:p>
              <a:pPr algn="ctr" defTabSz="309563" hangingPunct="0">
                <a:defRPr b="0"/>
              </a:pPr>
              <a:r>
                <a:rPr lang="en-US" sz="1600" kern="0" dirty="0" smtClean="0"/>
                <a:t>Reduces </a:t>
              </a:r>
              <a:r>
                <a:rPr lang="en-US" sz="1600" kern="0" dirty="0"/>
                <a:t>data sets into unrecognizable elements that have no significance on their own</a:t>
              </a:r>
            </a:p>
          </p:txBody>
        </p:sp>
        <p:cxnSp>
          <p:nvCxnSpPr>
            <p:cNvPr id="55" name="Straight Connector 54">
              <a:extLst>
                <a:ext uri="{FF2B5EF4-FFF2-40B4-BE49-F238E27FC236}">
                  <a16:creationId xmlns:a16="http://schemas.microsoft.com/office/drawing/2014/main" id="{6E8E5AE7-DDAB-40DE-BDB4-664169FDF0A8}"/>
                </a:ext>
              </a:extLst>
            </p:cNvPr>
            <p:cNvCxnSpPr>
              <a:cxnSpLocks/>
            </p:cNvCxnSpPr>
            <p:nvPr/>
          </p:nvCxnSpPr>
          <p:spPr>
            <a:xfrm>
              <a:off x="8555427" y="4806316"/>
              <a:ext cx="718683" cy="0"/>
            </a:xfrm>
            <a:prstGeom prst="lin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nvGrpSpPr>
            <p:cNvPr id="137" name="Group 136">
              <a:extLst>
                <a:ext uri="{FF2B5EF4-FFF2-40B4-BE49-F238E27FC236}">
                  <a16:creationId xmlns:a16="http://schemas.microsoft.com/office/drawing/2014/main" id="{2F8B00E4-B4AF-9844-8D1C-AC84A2470474}"/>
                </a:ext>
              </a:extLst>
            </p:cNvPr>
            <p:cNvGrpSpPr>
              <a:grpSpLocks noChangeAspect="1"/>
            </p:cNvGrpSpPr>
            <p:nvPr/>
          </p:nvGrpSpPr>
          <p:grpSpPr>
            <a:xfrm>
              <a:off x="8487056" y="2285954"/>
              <a:ext cx="855424" cy="1014984"/>
              <a:chOff x="3633516" y="3674826"/>
              <a:chExt cx="365420" cy="433581"/>
            </a:xfrm>
          </p:grpSpPr>
          <p:sp>
            <p:nvSpPr>
              <p:cNvPr id="138" name="Rectangle 137">
                <a:extLst>
                  <a:ext uri="{FF2B5EF4-FFF2-40B4-BE49-F238E27FC236}">
                    <a16:creationId xmlns:a16="http://schemas.microsoft.com/office/drawing/2014/main" id="{A2A25D80-1CB9-4698-92BB-9E0D7BD7D230}"/>
                  </a:ext>
                </a:extLst>
              </p:cNvPr>
              <p:cNvSpPr/>
              <p:nvPr/>
            </p:nvSpPr>
            <p:spPr>
              <a:xfrm>
                <a:off x="3633516" y="3674826"/>
                <a:ext cx="365420" cy="364003"/>
              </a:xfrm>
              <a:prstGeom prst="rect">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solidFill>
                    <a:schemeClr val="tx1"/>
                  </a:solidFill>
                  <a:effectLst/>
                  <a:uLnTx/>
                  <a:uFillTx/>
                  <a:latin typeface="Arial"/>
                  <a:ea typeface="+mn-ea"/>
                  <a:cs typeface="+mn-cs"/>
                </a:endParaRPr>
              </a:p>
            </p:txBody>
          </p:sp>
          <p:sp useBgFill="1">
            <p:nvSpPr>
              <p:cNvPr id="139" name="Rectangle 138">
                <a:extLst>
                  <a:ext uri="{FF2B5EF4-FFF2-40B4-BE49-F238E27FC236}">
                    <a16:creationId xmlns:a16="http://schemas.microsoft.com/office/drawing/2014/main" id="{622565BF-710F-4643-996D-4F2A98080D50}"/>
                  </a:ext>
                </a:extLst>
              </p:cNvPr>
              <p:cNvSpPr/>
              <p:nvPr/>
            </p:nvSpPr>
            <p:spPr>
              <a:xfrm>
                <a:off x="3696867" y="3958065"/>
                <a:ext cx="238720" cy="150342"/>
              </a:xfrm>
              <a:prstGeom prst="rect">
                <a:avLst/>
              </a:prstGeom>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solidFill>
                    <a:schemeClr val="tx1"/>
                  </a:solidFill>
                  <a:effectLst/>
                  <a:uLnTx/>
                  <a:uFillTx/>
                  <a:latin typeface="Arial"/>
                  <a:ea typeface="+mn-ea"/>
                  <a:cs typeface="+mn-cs"/>
                </a:endParaRPr>
              </a:p>
            </p:txBody>
          </p:sp>
          <p:sp>
            <p:nvSpPr>
              <p:cNvPr id="140" name="Isosceles Triangle 139">
                <a:extLst>
                  <a:ext uri="{FF2B5EF4-FFF2-40B4-BE49-F238E27FC236}">
                    <a16:creationId xmlns:a16="http://schemas.microsoft.com/office/drawing/2014/main" id="{5EF8AA07-0EC6-4947-B16A-FEBE86D53D84}"/>
                  </a:ext>
                </a:extLst>
              </p:cNvPr>
              <p:cNvSpPr/>
              <p:nvPr/>
            </p:nvSpPr>
            <p:spPr>
              <a:xfrm>
                <a:off x="3700791" y="3736260"/>
                <a:ext cx="85430" cy="73646"/>
              </a:xfrm>
              <a:prstGeom prst="triangl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solidFill>
                    <a:schemeClr val="tx1"/>
                  </a:solidFill>
                  <a:effectLst/>
                  <a:uLnTx/>
                  <a:uFillTx/>
                  <a:latin typeface="Arial"/>
                  <a:ea typeface="+mn-ea"/>
                  <a:cs typeface="+mn-cs"/>
                </a:endParaRPr>
              </a:p>
            </p:txBody>
          </p:sp>
          <p:sp>
            <p:nvSpPr>
              <p:cNvPr id="141" name="Rectangle 140">
                <a:extLst>
                  <a:ext uri="{FF2B5EF4-FFF2-40B4-BE49-F238E27FC236}">
                    <a16:creationId xmlns:a16="http://schemas.microsoft.com/office/drawing/2014/main" id="{D7860957-3853-442F-923A-15627D347A4B}"/>
                  </a:ext>
                </a:extLst>
              </p:cNvPr>
              <p:cNvSpPr/>
              <p:nvPr/>
            </p:nvSpPr>
            <p:spPr>
              <a:xfrm>
                <a:off x="3864481" y="3862150"/>
                <a:ext cx="67179" cy="67179"/>
              </a:xfrm>
              <a:prstGeom prst="rect">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solidFill>
                    <a:schemeClr val="tx1"/>
                  </a:solidFill>
                  <a:effectLst/>
                  <a:uLnTx/>
                  <a:uFillTx/>
                  <a:latin typeface="Arial"/>
                  <a:ea typeface="+mn-ea"/>
                  <a:cs typeface="+mn-cs"/>
                </a:endParaRPr>
              </a:p>
            </p:txBody>
          </p:sp>
          <p:sp>
            <p:nvSpPr>
              <p:cNvPr id="142" name="Oval 141">
                <a:extLst>
                  <a:ext uri="{FF2B5EF4-FFF2-40B4-BE49-F238E27FC236}">
                    <a16:creationId xmlns:a16="http://schemas.microsoft.com/office/drawing/2014/main" id="{EBA39FCE-8794-461F-A4B4-C0155AAEFFC5}"/>
                  </a:ext>
                </a:extLst>
              </p:cNvPr>
              <p:cNvSpPr/>
              <p:nvPr/>
            </p:nvSpPr>
            <p:spPr>
              <a:xfrm>
                <a:off x="3707462" y="3856360"/>
                <a:ext cx="78759" cy="78759"/>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solidFill>
                    <a:schemeClr val="tx1"/>
                  </a:solidFill>
                  <a:effectLst/>
                  <a:uLnTx/>
                  <a:uFillTx/>
                  <a:latin typeface="Arial"/>
                  <a:ea typeface="+mn-ea"/>
                  <a:cs typeface="+mn-cs"/>
                </a:endParaRPr>
              </a:p>
            </p:txBody>
          </p:sp>
          <p:sp>
            <p:nvSpPr>
              <p:cNvPr id="143" name="Rectangle 142">
                <a:extLst>
                  <a:ext uri="{FF2B5EF4-FFF2-40B4-BE49-F238E27FC236}">
                    <a16:creationId xmlns:a16="http://schemas.microsoft.com/office/drawing/2014/main" id="{ED434738-B70B-48C4-B149-70357F246E90}"/>
                  </a:ext>
                </a:extLst>
              </p:cNvPr>
              <p:cNvSpPr/>
              <p:nvPr/>
            </p:nvSpPr>
            <p:spPr>
              <a:xfrm rot="2740426">
                <a:off x="3869294" y="3744295"/>
                <a:ext cx="57553" cy="57553"/>
              </a:xfrm>
              <a:prstGeom prst="rect">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solidFill>
                    <a:schemeClr val="tx1"/>
                  </a:solidFill>
                  <a:effectLst/>
                  <a:uLnTx/>
                  <a:uFillTx/>
                  <a:latin typeface="Arial"/>
                  <a:ea typeface="+mn-ea"/>
                  <a:cs typeface="+mn-cs"/>
                </a:endParaRPr>
              </a:p>
            </p:txBody>
          </p:sp>
        </p:grpSp>
      </p:grpSp>
      <p:grpSp>
        <p:nvGrpSpPr>
          <p:cNvPr id="150" name="Group 149"/>
          <p:cNvGrpSpPr/>
          <p:nvPr/>
        </p:nvGrpSpPr>
        <p:grpSpPr>
          <a:xfrm>
            <a:off x="10791979" y="1878920"/>
            <a:ext cx="2643849" cy="4977113"/>
            <a:chOff x="10791979" y="1878920"/>
            <a:chExt cx="2643849" cy="4977113"/>
          </a:xfrm>
        </p:grpSpPr>
        <p:sp>
          <p:nvSpPr>
            <p:cNvPr id="106" name="Rectangle 105">
              <a:extLst>
                <a:ext uri="{FF2B5EF4-FFF2-40B4-BE49-F238E27FC236}">
                  <a16:creationId xmlns:a16="http://schemas.microsoft.com/office/drawing/2014/main" id="{25C4A396-BD0F-440F-81A7-5F94A578DD3F}"/>
                </a:ext>
              </a:extLst>
            </p:cNvPr>
            <p:cNvSpPr/>
            <p:nvPr/>
          </p:nvSpPr>
          <p:spPr>
            <a:xfrm>
              <a:off x="10791979" y="1878920"/>
              <a:ext cx="2643849" cy="4977113"/>
            </a:xfrm>
            <a:prstGeom prst="rect">
              <a:avLst/>
            </a:prstGeom>
            <a:solidFill>
              <a:schemeClr val="bg2">
                <a:lumMod val="90000"/>
                <a:lumOff val="10000"/>
              </a:schemeClr>
            </a:solidFill>
            <a:ln>
              <a:noFill/>
            </a:ln>
            <a:effectLst>
              <a:outerShdw blurRad="889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lIns="182880" tIns="146304" rIns="182880" bIns="146304"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mazon Ember"/>
                <a:ea typeface="+mn-ea"/>
                <a:cs typeface="+mn-cs"/>
              </a:endParaRPr>
            </a:p>
          </p:txBody>
        </p:sp>
        <p:cxnSp>
          <p:nvCxnSpPr>
            <p:cNvPr id="107" name="Straight Connector 106">
              <a:extLst>
                <a:ext uri="{FF2B5EF4-FFF2-40B4-BE49-F238E27FC236}">
                  <a16:creationId xmlns:a16="http://schemas.microsoft.com/office/drawing/2014/main" id="{C9809218-8D75-4F4A-AAF8-520AD7EB9FFF}"/>
                </a:ext>
              </a:extLst>
            </p:cNvPr>
            <p:cNvCxnSpPr>
              <a:cxnSpLocks/>
            </p:cNvCxnSpPr>
            <p:nvPr/>
          </p:nvCxnSpPr>
          <p:spPr>
            <a:xfrm>
              <a:off x="11754562" y="3595968"/>
              <a:ext cx="718683" cy="0"/>
            </a:xfrm>
            <a:prstGeom prst="lin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08" name="Collects documents…">
              <a:extLst>
                <a:ext uri="{FF2B5EF4-FFF2-40B4-BE49-F238E27FC236}">
                  <a16:creationId xmlns:a16="http://schemas.microsoft.com/office/drawing/2014/main" id="{2A029459-059A-4C7B-A74C-6C75AE00B852}"/>
                </a:ext>
              </a:extLst>
            </p:cNvPr>
            <p:cNvSpPr txBox="1"/>
            <p:nvPr/>
          </p:nvSpPr>
          <p:spPr>
            <a:xfrm>
              <a:off x="10791979" y="3894691"/>
              <a:ext cx="2643849" cy="6605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chorCtr="0">
              <a:noAutofit/>
            </a:bodyPr>
            <a:lstStyle/>
            <a:p>
              <a:pPr algn="ctr" defTabSz="309563" hangingPunct="0">
                <a:lnSpc>
                  <a:spcPct val="90000"/>
                </a:lnSpc>
                <a:spcAft>
                  <a:spcPts val="1125"/>
                </a:spcAft>
                <a:defRPr b="0"/>
              </a:pPr>
              <a:r>
                <a:rPr lang="en-US" sz="2000" b="1" kern="0" dirty="0" smtClean="0">
                  <a:solidFill>
                    <a:schemeClr val="accent1"/>
                  </a:solidFill>
                </a:rPr>
                <a:t>Cyber </a:t>
              </a:r>
              <a:r>
                <a:rPr lang="en-US" sz="2000" b="1" kern="0" dirty="0">
                  <a:solidFill>
                    <a:schemeClr val="accent1"/>
                  </a:solidFill>
                </a:rPr>
                <a:t>Deception Defense </a:t>
              </a:r>
            </a:p>
          </p:txBody>
        </p:sp>
        <p:sp>
          <p:nvSpPr>
            <p:cNvPr id="109" name="Collects documents…">
              <a:extLst>
                <a:ext uri="{FF2B5EF4-FFF2-40B4-BE49-F238E27FC236}">
                  <a16:creationId xmlns:a16="http://schemas.microsoft.com/office/drawing/2014/main" id="{85224179-0394-4FDE-9814-510DC7994E65}"/>
                </a:ext>
              </a:extLst>
            </p:cNvPr>
            <p:cNvSpPr txBox="1"/>
            <p:nvPr/>
          </p:nvSpPr>
          <p:spPr>
            <a:xfrm>
              <a:off x="10791979" y="5148063"/>
              <a:ext cx="2643849" cy="957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0" tIns="19050" rIns="91440" bIns="19050" anchor="t" anchorCtr="0">
              <a:noAutofit/>
            </a:bodyPr>
            <a:lstStyle/>
            <a:p>
              <a:pPr algn="ctr" defTabSz="309563" hangingPunct="0">
                <a:defRPr b="0"/>
              </a:pPr>
              <a:r>
                <a:rPr lang="en-US" sz="1600" kern="0" dirty="0"/>
                <a:t>Deception solutions </a:t>
              </a:r>
              <a:r>
                <a:rPr lang="en-US" sz="1600" kern="0" dirty="0" smtClean="0"/>
                <a:t>use </a:t>
              </a:r>
              <a:r>
                <a:rPr lang="en-US" sz="1600" kern="0" dirty="0"/>
                <a:t>highly sophisticated traps and </a:t>
              </a:r>
              <a:r>
                <a:rPr lang="en-US" sz="1600" kern="0" dirty="0" smtClean="0"/>
                <a:t>decoys against attackers</a:t>
              </a:r>
              <a:endParaRPr lang="en-US" sz="1600" kern="0" dirty="0">
                <a:latin typeface="Amazon Ember" panose="02000000000000000000"/>
              </a:endParaRPr>
            </a:p>
          </p:txBody>
        </p:sp>
        <p:cxnSp>
          <p:nvCxnSpPr>
            <p:cNvPr id="110" name="Straight Connector 109">
              <a:extLst>
                <a:ext uri="{FF2B5EF4-FFF2-40B4-BE49-F238E27FC236}">
                  <a16:creationId xmlns:a16="http://schemas.microsoft.com/office/drawing/2014/main" id="{6E8E5AE7-DDAB-40DE-BDB4-664169FDF0A8}"/>
                </a:ext>
              </a:extLst>
            </p:cNvPr>
            <p:cNvCxnSpPr>
              <a:cxnSpLocks/>
            </p:cNvCxnSpPr>
            <p:nvPr/>
          </p:nvCxnSpPr>
          <p:spPr>
            <a:xfrm>
              <a:off x="11754562" y="4806316"/>
              <a:ext cx="718683" cy="0"/>
            </a:xfrm>
            <a:prstGeom prst="lin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nvGrpSpPr>
            <p:cNvPr id="145" name="Graphic 63">
              <a:extLst>
                <a:ext uri="{FF2B5EF4-FFF2-40B4-BE49-F238E27FC236}">
                  <a16:creationId xmlns:a16="http://schemas.microsoft.com/office/drawing/2014/main" id="{3FC2BDDD-7FFF-489F-9FEC-1E849F015323}"/>
                </a:ext>
              </a:extLst>
            </p:cNvPr>
            <p:cNvGrpSpPr>
              <a:grpSpLocks noChangeAspect="1"/>
            </p:cNvGrpSpPr>
            <p:nvPr/>
          </p:nvGrpSpPr>
          <p:grpSpPr>
            <a:xfrm>
              <a:off x="11625930" y="2285954"/>
              <a:ext cx="975947" cy="1014984"/>
              <a:chOff x="3508761" y="1189367"/>
              <a:chExt cx="474134" cy="493099"/>
            </a:xfrm>
            <a:solidFill>
              <a:schemeClr val="tx1"/>
            </a:solidFill>
          </p:grpSpPr>
          <p:sp>
            <p:nvSpPr>
              <p:cNvPr id="146" name="Freeform: Shape 17">
                <a:extLst>
                  <a:ext uri="{FF2B5EF4-FFF2-40B4-BE49-F238E27FC236}">
                    <a16:creationId xmlns:a16="http://schemas.microsoft.com/office/drawing/2014/main" id="{06B1D9B6-1D1A-419C-BFD0-D8D39F3AC9B1}"/>
                  </a:ext>
                </a:extLst>
              </p:cNvPr>
              <p:cNvSpPr/>
              <p:nvPr/>
            </p:nvSpPr>
            <p:spPr>
              <a:xfrm>
                <a:off x="3508761" y="1189367"/>
                <a:ext cx="379307" cy="493099"/>
              </a:xfrm>
              <a:custGeom>
                <a:avLst/>
                <a:gdLst>
                  <a:gd name="connsiteX0" fmla="*/ 379307 w 379306"/>
                  <a:gd name="connsiteY0" fmla="*/ 67384 h 493098"/>
                  <a:gd name="connsiteX1" fmla="*/ 379307 w 379306"/>
                  <a:gd name="connsiteY1" fmla="*/ 256468 h 493098"/>
                  <a:gd name="connsiteX2" fmla="*/ 360341 w 379306"/>
                  <a:gd name="connsiteY2" fmla="*/ 256468 h 493098"/>
                  <a:gd name="connsiteX3" fmla="*/ 360341 w 379306"/>
                  <a:gd name="connsiteY3" fmla="*/ 74306 h 493098"/>
                  <a:gd name="connsiteX4" fmla="*/ 189653 w 379306"/>
                  <a:gd name="connsiteY4" fmla="*/ 19497 h 493098"/>
                  <a:gd name="connsiteX5" fmla="*/ 18965 w 379306"/>
                  <a:gd name="connsiteY5" fmla="*/ 83315 h 493098"/>
                  <a:gd name="connsiteX6" fmla="*/ 18965 w 379306"/>
                  <a:gd name="connsiteY6" fmla="*/ 277710 h 493098"/>
                  <a:gd name="connsiteX7" fmla="*/ 40776 w 379306"/>
                  <a:gd name="connsiteY7" fmla="*/ 376803 h 493098"/>
                  <a:gd name="connsiteX8" fmla="*/ 189653 w 379306"/>
                  <a:gd name="connsiteY8" fmla="*/ 474096 h 493098"/>
                  <a:gd name="connsiteX9" fmla="*/ 272722 w 379306"/>
                  <a:gd name="connsiteY9" fmla="*/ 455130 h 493098"/>
                  <a:gd name="connsiteX10" fmla="*/ 285239 w 379306"/>
                  <a:gd name="connsiteY10" fmla="*/ 469354 h 493098"/>
                  <a:gd name="connsiteX11" fmla="*/ 285239 w 379306"/>
                  <a:gd name="connsiteY11" fmla="*/ 469354 h 493098"/>
                  <a:gd name="connsiteX12" fmla="*/ 285239 w 379306"/>
                  <a:gd name="connsiteY12" fmla="*/ 470303 h 493098"/>
                  <a:gd name="connsiteX13" fmla="*/ 189653 w 379306"/>
                  <a:gd name="connsiteY13" fmla="*/ 493061 h 493098"/>
                  <a:gd name="connsiteX14" fmla="*/ 23707 w 379306"/>
                  <a:gd name="connsiteY14" fmla="*/ 384010 h 493098"/>
                  <a:gd name="connsiteX15" fmla="*/ 0 w 379306"/>
                  <a:gd name="connsiteY15" fmla="*/ 277710 h 493098"/>
                  <a:gd name="connsiteX16" fmla="*/ 0 w 379306"/>
                  <a:gd name="connsiteY16" fmla="*/ 76772 h 493098"/>
                  <a:gd name="connsiteX17" fmla="*/ 6164 w 379306"/>
                  <a:gd name="connsiteY17" fmla="*/ 67858 h 493098"/>
                  <a:gd name="connsiteX18" fmla="*/ 186334 w 379306"/>
                  <a:gd name="connsiteY18" fmla="*/ 531 h 493098"/>
                  <a:gd name="connsiteX19" fmla="*/ 192593 w 379306"/>
                  <a:gd name="connsiteY19" fmla="*/ 531 h 493098"/>
                  <a:gd name="connsiteX20" fmla="*/ 372764 w 379306"/>
                  <a:gd name="connsiteY20" fmla="*/ 58470 h 493098"/>
                  <a:gd name="connsiteX21" fmla="*/ 379307 w 379306"/>
                  <a:gd name="connsiteY21" fmla="*/ 67384 h 49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9306" h="493098">
                    <a:moveTo>
                      <a:pt x="379307" y="67384"/>
                    </a:moveTo>
                    <a:lnTo>
                      <a:pt x="379307" y="256468"/>
                    </a:lnTo>
                    <a:cubicBezTo>
                      <a:pt x="373001" y="255835"/>
                      <a:pt x="366647" y="255835"/>
                      <a:pt x="360341" y="256468"/>
                    </a:cubicBezTo>
                    <a:lnTo>
                      <a:pt x="360341" y="74306"/>
                    </a:lnTo>
                    <a:lnTo>
                      <a:pt x="189653" y="19497"/>
                    </a:lnTo>
                    <a:lnTo>
                      <a:pt x="18965" y="83315"/>
                    </a:lnTo>
                    <a:lnTo>
                      <a:pt x="18965" y="277710"/>
                    </a:lnTo>
                    <a:cubicBezTo>
                      <a:pt x="20106" y="311798"/>
                      <a:pt x="27499" y="345386"/>
                      <a:pt x="40776" y="376803"/>
                    </a:cubicBezTo>
                    <a:cubicBezTo>
                      <a:pt x="69224" y="441380"/>
                      <a:pt x="119008" y="474096"/>
                      <a:pt x="189653" y="474096"/>
                    </a:cubicBezTo>
                    <a:cubicBezTo>
                      <a:pt x="218485" y="474740"/>
                      <a:pt x="247026" y="468223"/>
                      <a:pt x="272722" y="455130"/>
                    </a:cubicBezTo>
                    <a:lnTo>
                      <a:pt x="285239" y="469354"/>
                    </a:lnTo>
                    <a:lnTo>
                      <a:pt x="285239" y="469354"/>
                    </a:lnTo>
                    <a:lnTo>
                      <a:pt x="285239" y="470303"/>
                    </a:lnTo>
                    <a:cubicBezTo>
                      <a:pt x="255902" y="486083"/>
                      <a:pt x="222953" y="493928"/>
                      <a:pt x="189653" y="493061"/>
                    </a:cubicBezTo>
                    <a:cubicBezTo>
                      <a:pt x="91413" y="493061"/>
                      <a:pt x="45043" y="433984"/>
                      <a:pt x="23707" y="384010"/>
                    </a:cubicBezTo>
                    <a:cubicBezTo>
                      <a:pt x="9269" y="350357"/>
                      <a:pt x="1230" y="314308"/>
                      <a:pt x="0" y="277710"/>
                    </a:cubicBezTo>
                    <a:lnTo>
                      <a:pt x="0" y="76772"/>
                    </a:lnTo>
                    <a:cubicBezTo>
                      <a:pt x="-13" y="72804"/>
                      <a:pt x="2447" y="69247"/>
                      <a:pt x="6164" y="67858"/>
                    </a:cubicBezTo>
                    <a:lnTo>
                      <a:pt x="186334" y="531"/>
                    </a:lnTo>
                    <a:cubicBezTo>
                      <a:pt x="188361" y="-177"/>
                      <a:pt x="190567" y="-177"/>
                      <a:pt x="192593" y="531"/>
                    </a:cubicBezTo>
                    <a:lnTo>
                      <a:pt x="372764" y="58470"/>
                    </a:lnTo>
                    <a:cubicBezTo>
                      <a:pt x="376631" y="59731"/>
                      <a:pt x="379263" y="63317"/>
                      <a:pt x="379307" y="67384"/>
                    </a:cubicBezTo>
                    <a:close/>
                  </a:path>
                </a:pathLst>
              </a:custGeom>
              <a:grpFill/>
              <a:ln w="9525" cap="flat" cmpd="sng">
                <a:solidFill>
                  <a:schemeClr val="bg1"/>
                </a:solidFill>
                <a:prstDash val="solid"/>
                <a:miter/>
              </a:ln>
            </p:spPr>
            <p:txBody>
              <a:bodyPr rtlCol="0" anchor="ctr"/>
              <a:lstStyle/>
              <a:p>
                <a:endParaRPr lang="en-US" dirty="0"/>
              </a:p>
            </p:txBody>
          </p:sp>
          <p:sp>
            <p:nvSpPr>
              <p:cNvPr id="147" name="Freeform: Shape 18">
                <a:extLst>
                  <a:ext uri="{FF2B5EF4-FFF2-40B4-BE49-F238E27FC236}">
                    <a16:creationId xmlns:a16="http://schemas.microsoft.com/office/drawing/2014/main" id="{CCAE2483-97B0-4B14-9265-44B9B9FD2362}"/>
                  </a:ext>
                </a:extLst>
              </p:cNvPr>
              <p:cNvSpPr/>
              <p:nvPr/>
            </p:nvSpPr>
            <p:spPr>
              <a:xfrm>
                <a:off x="3556140" y="1239208"/>
                <a:ext cx="284480" cy="388789"/>
              </a:xfrm>
              <a:custGeom>
                <a:avLst/>
                <a:gdLst>
                  <a:gd name="connsiteX0" fmla="*/ 278351 w 284480"/>
                  <a:gd name="connsiteY0" fmla="*/ 50448 h 388789"/>
                  <a:gd name="connsiteX1" fmla="*/ 145594 w 284480"/>
                  <a:gd name="connsiteY1" fmla="*/ 569 h 388789"/>
                  <a:gd name="connsiteX2" fmla="*/ 138956 w 284480"/>
                  <a:gd name="connsiteY2" fmla="*/ 569 h 388789"/>
                  <a:gd name="connsiteX3" fmla="*/ 6199 w 284480"/>
                  <a:gd name="connsiteY3" fmla="*/ 50448 h 388789"/>
                  <a:gd name="connsiteX4" fmla="*/ 35 w 284480"/>
                  <a:gd name="connsiteY4" fmla="*/ 59362 h 388789"/>
                  <a:gd name="connsiteX5" fmla="*/ 35 w 284480"/>
                  <a:gd name="connsiteY5" fmla="*/ 246550 h 388789"/>
                  <a:gd name="connsiteX6" fmla="*/ 35 w 284480"/>
                  <a:gd name="connsiteY6" fmla="*/ 248351 h 388789"/>
                  <a:gd name="connsiteX7" fmla="*/ 27629 w 284480"/>
                  <a:gd name="connsiteY7" fmla="*/ 319946 h 388789"/>
                  <a:gd name="connsiteX8" fmla="*/ 142085 w 284480"/>
                  <a:gd name="connsiteY8" fmla="*/ 393342 h 388789"/>
                  <a:gd name="connsiteX9" fmla="*/ 207326 w 284480"/>
                  <a:gd name="connsiteY9" fmla="*/ 374376 h 388789"/>
                  <a:gd name="connsiteX10" fmla="*/ 201636 w 284480"/>
                  <a:gd name="connsiteY10" fmla="*/ 355411 h 388789"/>
                  <a:gd name="connsiteX11" fmla="*/ 199361 w 284480"/>
                  <a:gd name="connsiteY11" fmla="*/ 357023 h 388789"/>
                  <a:gd name="connsiteX12" fmla="*/ 151947 w 284480"/>
                  <a:gd name="connsiteY12" fmla="*/ 374281 h 388789"/>
                  <a:gd name="connsiteX13" fmla="*/ 151947 w 284480"/>
                  <a:gd name="connsiteY13" fmla="*/ 23423 h 388789"/>
                  <a:gd name="connsiteX14" fmla="*/ 265739 w 284480"/>
                  <a:gd name="connsiteY14" fmla="*/ 66095 h 388789"/>
                  <a:gd name="connsiteX15" fmla="*/ 265739 w 284480"/>
                  <a:gd name="connsiteY15" fmla="*/ 220378 h 388789"/>
                  <a:gd name="connsiteX16" fmla="*/ 284705 w 284480"/>
                  <a:gd name="connsiteY16" fmla="*/ 212507 h 388789"/>
                  <a:gd name="connsiteX17" fmla="*/ 284705 w 284480"/>
                  <a:gd name="connsiteY17" fmla="*/ 59172 h 388789"/>
                  <a:gd name="connsiteX18" fmla="*/ 278351 w 284480"/>
                  <a:gd name="connsiteY18" fmla="*/ 50448 h 388789"/>
                  <a:gd name="connsiteX19" fmla="*/ 19000 w 284480"/>
                  <a:gd name="connsiteY19" fmla="*/ 245602 h 388789"/>
                  <a:gd name="connsiteX20" fmla="*/ 19000 w 284480"/>
                  <a:gd name="connsiteY20" fmla="*/ 65905 h 388789"/>
                  <a:gd name="connsiteX21" fmla="*/ 132792 w 284480"/>
                  <a:gd name="connsiteY21" fmla="*/ 23233 h 388789"/>
                  <a:gd name="connsiteX22" fmla="*/ 132792 w 284480"/>
                  <a:gd name="connsiteY22" fmla="*/ 374092 h 388789"/>
                  <a:gd name="connsiteX23" fmla="*/ 19000 w 284480"/>
                  <a:gd name="connsiteY23" fmla="*/ 245602 h 38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4480" h="388789">
                    <a:moveTo>
                      <a:pt x="278351" y="50448"/>
                    </a:moveTo>
                    <a:lnTo>
                      <a:pt x="145594" y="569"/>
                    </a:lnTo>
                    <a:cubicBezTo>
                      <a:pt x="143446" y="-190"/>
                      <a:pt x="141103" y="-190"/>
                      <a:pt x="138956" y="569"/>
                    </a:cubicBezTo>
                    <a:lnTo>
                      <a:pt x="6199" y="50448"/>
                    </a:lnTo>
                    <a:cubicBezTo>
                      <a:pt x="2481" y="51837"/>
                      <a:pt x="22" y="55394"/>
                      <a:pt x="35" y="59362"/>
                    </a:cubicBezTo>
                    <a:lnTo>
                      <a:pt x="35" y="246550"/>
                    </a:lnTo>
                    <a:cubicBezTo>
                      <a:pt x="-12" y="247149"/>
                      <a:pt x="-12" y="247752"/>
                      <a:pt x="35" y="248351"/>
                    </a:cubicBezTo>
                    <a:cubicBezTo>
                      <a:pt x="5585" y="273467"/>
                      <a:pt x="14887" y="297602"/>
                      <a:pt x="27629" y="319946"/>
                    </a:cubicBezTo>
                    <a:cubicBezTo>
                      <a:pt x="55508" y="367928"/>
                      <a:pt x="95051" y="393342"/>
                      <a:pt x="142085" y="393342"/>
                    </a:cubicBezTo>
                    <a:cubicBezTo>
                      <a:pt x="165241" y="393698"/>
                      <a:pt x="187970" y="387091"/>
                      <a:pt x="207326" y="374376"/>
                    </a:cubicBezTo>
                    <a:cubicBezTo>
                      <a:pt x="204945" y="368210"/>
                      <a:pt x="203043" y="361869"/>
                      <a:pt x="201636" y="355411"/>
                    </a:cubicBezTo>
                    <a:lnTo>
                      <a:pt x="199361" y="357023"/>
                    </a:lnTo>
                    <a:cubicBezTo>
                      <a:pt x="185370" y="366886"/>
                      <a:pt x="169004" y="372843"/>
                      <a:pt x="151947" y="374281"/>
                    </a:cubicBezTo>
                    <a:lnTo>
                      <a:pt x="151947" y="23423"/>
                    </a:lnTo>
                    <a:lnTo>
                      <a:pt x="265739" y="66095"/>
                    </a:lnTo>
                    <a:lnTo>
                      <a:pt x="265739" y="220378"/>
                    </a:lnTo>
                    <a:cubicBezTo>
                      <a:pt x="271815" y="217197"/>
                      <a:pt x="278162" y="214563"/>
                      <a:pt x="284705" y="212507"/>
                    </a:cubicBezTo>
                    <a:lnTo>
                      <a:pt x="284705" y="59172"/>
                    </a:lnTo>
                    <a:cubicBezTo>
                      <a:pt x="284609" y="55225"/>
                      <a:pt x="282079" y="51750"/>
                      <a:pt x="278351" y="50448"/>
                    </a:cubicBezTo>
                    <a:close/>
                    <a:moveTo>
                      <a:pt x="19000" y="245602"/>
                    </a:moveTo>
                    <a:lnTo>
                      <a:pt x="19000" y="65905"/>
                    </a:lnTo>
                    <a:lnTo>
                      <a:pt x="132792" y="23233"/>
                    </a:lnTo>
                    <a:lnTo>
                      <a:pt x="132792" y="374092"/>
                    </a:lnTo>
                    <a:cubicBezTo>
                      <a:pt x="47448" y="366316"/>
                      <a:pt x="21276" y="256317"/>
                      <a:pt x="19000" y="245602"/>
                    </a:cubicBezTo>
                    <a:close/>
                  </a:path>
                </a:pathLst>
              </a:custGeom>
              <a:grpFill/>
              <a:ln w="9525" cap="flat" cmpd="sng">
                <a:solidFill>
                  <a:schemeClr val="bg1"/>
                </a:solidFill>
                <a:prstDash val="solid"/>
                <a:miter/>
              </a:ln>
            </p:spPr>
            <p:txBody>
              <a:bodyPr rtlCol="0" anchor="ctr"/>
              <a:lstStyle/>
              <a:p>
                <a:endParaRPr lang="en-US" dirty="0"/>
              </a:p>
            </p:txBody>
          </p:sp>
          <p:sp>
            <p:nvSpPr>
              <p:cNvPr id="148" name="Freeform: Shape 19">
                <a:extLst>
                  <a:ext uri="{FF2B5EF4-FFF2-40B4-BE49-F238E27FC236}">
                    <a16:creationId xmlns:a16="http://schemas.microsoft.com/office/drawing/2014/main" id="{6C6D492C-D098-4DA8-930B-5EF1B1CAA932}"/>
                  </a:ext>
                </a:extLst>
              </p:cNvPr>
              <p:cNvSpPr/>
              <p:nvPr/>
            </p:nvSpPr>
            <p:spPr>
              <a:xfrm>
                <a:off x="3831172" y="1519326"/>
                <a:ext cx="94827" cy="94827"/>
              </a:xfrm>
              <a:custGeom>
                <a:avLst/>
                <a:gdLst>
                  <a:gd name="connsiteX0" fmla="*/ 94827 w 94826"/>
                  <a:gd name="connsiteY0" fmla="*/ 37931 h 94826"/>
                  <a:gd name="connsiteX1" fmla="*/ 94827 w 94826"/>
                  <a:gd name="connsiteY1" fmla="*/ 56896 h 94826"/>
                  <a:gd name="connsiteX2" fmla="*/ 56896 w 94826"/>
                  <a:gd name="connsiteY2" fmla="*/ 56896 h 94826"/>
                  <a:gd name="connsiteX3" fmla="*/ 56896 w 94826"/>
                  <a:gd name="connsiteY3" fmla="*/ 94827 h 94826"/>
                  <a:gd name="connsiteX4" fmla="*/ 37931 w 94826"/>
                  <a:gd name="connsiteY4" fmla="*/ 94827 h 94826"/>
                  <a:gd name="connsiteX5" fmla="*/ 37931 w 94826"/>
                  <a:gd name="connsiteY5" fmla="*/ 56896 h 94826"/>
                  <a:gd name="connsiteX6" fmla="*/ 0 w 94826"/>
                  <a:gd name="connsiteY6" fmla="*/ 56896 h 94826"/>
                  <a:gd name="connsiteX7" fmla="*/ 0 w 94826"/>
                  <a:gd name="connsiteY7" fmla="*/ 37931 h 94826"/>
                  <a:gd name="connsiteX8" fmla="*/ 37931 w 94826"/>
                  <a:gd name="connsiteY8" fmla="*/ 37931 h 94826"/>
                  <a:gd name="connsiteX9" fmla="*/ 37931 w 94826"/>
                  <a:gd name="connsiteY9" fmla="*/ 0 h 94826"/>
                  <a:gd name="connsiteX10" fmla="*/ 56896 w 94826"/>
                  <a:gd name="connsiteY10" fmla="*/ 0 h 94826"/>
                  <a:gd name="connsiteX11" fmla="*/ 56896 w 94826"/>
                  <a:gd name="connsiteY11" fmla="*/ 37931 h 94826"/>
                  <a:gd name="connsiteX12" fmla="*/ 94827 w 94826"/>
                  <a:gd name="connsiteY12" fmla="*/ 37931 h 9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26" h="94826">
                    <a:moveTo>
                      <a:pt x="94827" y="37931"/>
                    </a:moveTo>
                    <a:lnTo>
                      <a:pt x="94827" y="56896"/>
                    </a:lnTo>
                    <a:lnTo>
                      <a:pt x="56896" y="56896"/>
                    </a:lnTo>
                    <a:lnTo>
                      <a:pt x="56896" y="94827"/>
                    </a:lnTo>
                    <a:lnTo>
                      <a:pt x="37931" y="94827"/>
                    </a:lnTo>
                    <a:lnTo>
                      <a:pt x="37931" y="56896"/>
                    </a:lnTo>
                    <a:lnTo>
                      <a:pt x="0" y="56896"/>
                    </a:lnTo>
                    <a:lnTo>
                      <a:pt x="0" y="37931"/>
                    </a:lnTo>
                    <a:lnTo>
                      <a:pt x="37931" y="37931"/>
                    </a:lnTo>
                    <a:lnTo>
                      <a:pt x="37931" y="0"/>
                    </a:lnTo>
                    <a:lnTo>
                      <a:pt x="56896" y="0"/>
                    </a:lnTo>
                    <a:lnTo>
                      <a:pt x="56896" y="37931"/>
                    </a:lnTo>
                    <a:lnTo>
                      <a:pt x="94827" y="37931"/>
                    </a:lnTo>
                    <a:close/>
                  </a:path>
                </a:pathLst>
              </a:custGeom>
              <a:solidFill>
                <a:schemeClr val="accent1"/>
              </a:solidFill>
              <a:ln w="9525" cap="flat" cmpd="sng">
                <a:solidFill>
                  <a:schemeClr val="bg1"/>
                </a:solidFill>
                <a:prstDash val="solid"/>
                <a:miter/>
              </a:ln>
            </p:spPr>
            <p:txBody>
              <a:bodyPr rtlCol="0" anchor="ctr"/>
              <a:lstStyle/>
              <a:p>
                <a:endParaRPr lang="en-US" dirty="0"/>
              </a:p>
            </p:txBody>
          </p:sp>
          <p:sp>
            <p:nvSpPr>
              <p:cNvPr id="149" name="Freeform: Shape 20">
                <a:extLst>
                  <a:ext uri="{FF2B5EF4-FFF2-40B4-BE49-F238E27FC236}">
                    <a16:creationId xmlns:a16="http://schemas.microsoft.com/office/drawing/2014/main" id="{8C3D83AC-EBD4-4752-A2AF-896257A0D4C8}"/>
                  </a:ext>
                </a:extLst>
              </p:cNvPr>
              <p:cNvSpPr/>
              <p:nvPr/>
            </p:nvSpPr>
            <p:spPr>
              <a:xfrm>
                <a:off x="3774276" y="1464327"/>
                <a:ext cx="208619" cy="208619"/>
              </a:xfrm>
              <a:custGeom>
                <a:avLst/>
                <a:gdLst>
                  <a:gd name="connsiteX0" fmla="*/ 104309 w 208618"/>
                  <a:gd name="connsiteY0" fmla="*/ 208619 h 208618"/>
                  <a:gd name="connsiteX1" fmla="*/ 0 w 208618"/>
                  <a:gd name="connsiteY1" fmla="*/ 104309 h 208618"/>
                  <a:gd name="connsiteX2" fmla="*/ 104309 w 208618"/>
                  <a:gd name="connsiteY2" fmla="*/ 0 h 208618"/>
                  <a:gd name="connsiteX3" fmla="*/ 208619 w 208618"/>
                  <a:gd name="connsiteY3" fmla="*/ 104309 h 208618"/>
                  <a:gd name="connsiteX4" fmla="*/ 104309 w 208618"/>
                  <a:gd name="connsiteY4" fmla="*/ 208619 h 208618"/>
                  <a:gd name="connsiteX5" fmla="*/ 104309 w 208618"/>
                  <a:gd name="connsiteY5" fmla="*/ 18965 h 208618"/>
                  <a:gd name="connsiteX6" fmla="*/ 18965 w 208618"/>
                  <a:gd name="connsiteY6" fmla="*/ 104309 h 208618"/>
                  <a:gd name="connsiteX7" fmla="*/ 104309 w 208618"/>
                  <a:gd name="connsiteY7" fmla="*/ 189653 h 208618"/>
                  <a:gd name="connsiteX8" fmla="*/ 189653 w 208618"/>
                  <a:gd name="connsiteY8" fmla="*/ 104309 h 208618"/>
                  <a:gd name="connsiteX9" fmla="*/ 104309 w 208618"/>
                  <a:gd name="connsiteY9" fmla="*/ 18965 h 20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618" h="208618">
                    <a:moveTo>
                      <a:pt x="104309" y="208619"/>
                    </a:moveTo>
                    <a:cubicBezTo>
                      <a:pt x="46701" y="208619"/>
                      <a:pt x="0" y="161918"/>
                      <a:pt x="0" y="104309"/>
                    </a:cubicBezTo>
                    <a:cubicBezTo>
                      <a:pt x="0" y="46701"/>
                      <a:pt x="46701" y="0"/>
                      <a:pt x="104309" y="0"/>
                    </a:cubicBezTo>
                    <a:cubicBezTo>
                      <a:pt x="161918" y="0"/>
                      <a:pt x="208619" y="46701"/>
                      <a:pt x="208619" y="104309"/>
                    </a:cubicBezTo>
                    <a:cubicBezTo>
                      <a:pt x="208619" y="161918"/>
                      <a:pt x="161918" y="208619"/>
                      <a:pt x="104309" y="208619"/>
                    </a:cubicBezTo>
                    <a:close/>
                    <a:moveTo>
                      <a:pt x="104309" y="18965"/>
                    </a:moveTo>
                    <a:cubicBezTo>
                      <a:pt x="57175" y="18965"/>
                      <a:pt x="18965" y="57175"/>
                      <a:pt x="18965" y="104309"/>
                    </a:cubicBezTo>
                    <a:cubicBezTo>
                      <a:pt x="18965" y="151444"/>
                      <a:pt x="57175" y="189653"/>
                      <a:pt x="104309" y="189653"/>
                    </a:cubicBezTo>
                    <a:cubicBezTo>
                      <a:pt x="151444" y="189653"/>
                      <a:pt x="189653" y="151444"/>
                      <a:pt x="189653" y="104309"/>
                    </a:cubicBezTo>
                    <a:cubicBezTo>
                      <a:pt x="189653" y="57175"/>
                      <a:pt x="151444" y="18965"/>
                      <a:pt x="104309" y="18965"/>
                    </a:cubicBezTo>
                    <a:close/>
                  </a:path>
                </a:pathLst>
              </a:custGeom>
              <a:solidFill>
                <a:schemeClr val="accent1"/>
              </a:solidFill>
              <a:ln w="9525" cap="flat" cmpd="sng">
                <a:solidFill>
                  <a:schemeClr val="bg1"/>
                </a:solidFill>
                <a:prstDash val="solid"/>
                <a:miter/>
              </a:ln>
            </p:spPr>
            <p:txBody>
              <a:bodyPr rtlCol="0" anchor="ctr"/>
              <a:lstStyle/>
              <a:p>
                <a:endParaRPr lang="en-US" dirty="0"/>
              </a:p>
            </p:txBody>
          </p:sp>
        </p:grpSp>
      </p:grpSp>
    </p:spTree>
    <p:extLst>
      <p:ext uri="{BB962C8B-B14F-4D97-AF65-F5344CB8AC3E}">
        <p14:creationId xmlns:p14="http://schemas.microsoft.com/office/powerpoint/2010/main" val="858471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What does this mean collectively? </a:t>
            </a:r>
            <a:endParaRPr lang="en-US" dirty="0"/>
          </a:p>
        </p:txBody>
      </p:sp>
      <p:sp>
        <p:nvSpPr>
          <p:cNvPr id="3" name="Content Placeholder 2"/>
          <p:cNvSpPr>
            <a:spLocks noGrp="1"/>
          </p:cNvSpPr>
          <p:nvPr>
            <p:ph sz="half" idx="1"/>
          </p:nvPr>
        </p:nvSpPr>
        <p:spPr>
          <a:xfrm>
            <a:off x="549840" y="1225005"/>
            <a:ext cx="13510260" cy="6133738"/>
          </a:xfrm>
        </p:spPr>
        <p:txBody>
          <a:bodyPr>
            <a:normAutofit fontScale="92500"/>
          </a:bodyPr>
          <a:lstStyle/>
          <a:p>
            <a:pPr marL="457200" lvl="0" indent="-457200">
              <a:buFont typeface="Arial" panose="020B0604020202020204" pitchFamily="34" charset="0"/>
              <a:buChar char="•"/>
            </a:pPr>
            <a:r>
              <a:rPr lang="en-US" b="1" dirty="0" smtClean="0"/>
              <a:t>Companies </a:t>
            </a:r>
            <a:r>
              <a:rPr lang="en-US" b="1" dirty="0"/>
              <a:t>need to learn how to create data governance frameworks </a:t>
            </a:r>
            <a:r>
              <a:rPr lang="en-US" dirty="0"/>
              <a:t>to ensure that appropriate techniques are applied to the whole data lifecycle.</a:t>
            </a:r>
          </a:p>
          <a:p>
            <a:pPr marL="457200" lvl="0" indent="-457200">
              <a:buFont typeface="Arial" panose="020B0604020202020204" pitchFamily="34" charset="0"/>
              <a:buChar char="•"/>
            </a:pPr>
            <a:r>
              <a:rPr lang="en-US" b="1" dirty="0"/>
              <a:t>Companies can outsource some of this </a:t>
            </a:r>
            <a:r>
              <a:rPr lang="en-US" dirty="0"/>
              <a:t>– relying on CSPs like AWS who have attained certification (including ISO 27001, 270018 and SOC2 Privacy Certification) – this helps companies know that the security of the CSP’s side of the shared responsibility is covered. </a:t>
            </a:r>
          </a:p>
          <a:p>
            <a:pPr marL="457200" lvl="0" indent="-457200">
              <a:buFont typeface="Arial" panose="020B0604020202020204" pitchFamily="34" charset="0"/>
              <a:buChar char="•"/>
            </a:pPr>
            <a:r>
              <a:rPr lang="en-US" b="1" dirty="0" smtClean="0"/>
              <a:t>Governments can help with SME capacity building</a:t>
            </a:r>
            <a:r>
              <a:rPr lang="en-US" dirty="0" smtClean="0"/>
              <a:t>. </a:t>
            </a:r>
            <a:r>
              <a:rPr lang="en-US" dirty="0"/>
              <a:t>Examples include: </a:t>
            </a:r>
          </a:p>
          <a:p>
            <a:pPr lvl="1">
              <a:buFont typeface="Arial" panose="020B0604020202020204" pitchFamily="34" charset="0"/>
              <a:buChar char="•"/>
            </a:pPr>
            <a:r>
              <a:rPr lang="en-US" dirty="0" err="1"/>
              <a:t>Nymity</a:t>
            </a:r>
            <a:r>
              <a:rPr lang="en-US" dirty="0"/>
              <a:t> Privacy Management </a:t>
            </a:r>
            <a:r>
              <a:rPr lang="en-US" dirty="0" smtClean="0"/>
              <a:t>Framework (</a:t>
            </a:r>
            <a:r>
              <a:rPr lang="en-US" dirty="0" smtClean="0">
                <a:hlinkClick r:id="rId2"/>
              </a:rPr>
              <a:t>https</a:t>
            </a:r>
            <a:r>
              <a:rPr lang="en-US" dirty="0">
                <a:hlinkClick r:id="rId2"/>
              </a:rPr>
              <a:t>://iapp.org/resources/nymity-workbook-tool</a:t>
            </a:r>
            <a:r>
              <a:rPr lang="en-US" dirty="0" smtClean="0">
                <a:hlinkClick r:id="rId2"/>
              </a:rPr>
              <a:t>/</a:t>
            </a:r>
            <a:r>
              <a:rPr lang="en-US" dirty="0" smtClean="0"/>
              <a:t>)</a:t>
            </a:r>
          </a:p>
          <a:p>
            <a:pPr lvl="1">
              <a:buFont typeface="Arial" panose="020B0604020202020204" pitchFamily="34" charset="0"/>
              <a:buChar char="•"/>
            </a:pPr>
            <a:r>
              <a:rPr lang="en-US" dirty="0" smtClean="0"/>
              <a:t>Singapore PDPC Guide to Developing a Data Protection Management </a:t>
            </a:r>
            <a:r>
              <a:rPr lang="en-US" dirty="0" err="1" smtClean="0"/>
              <a:t>Programme</a:t>
            </a:r>
            <a:r>
              <a:rPr lang="en-US" dirty="0"/>
              <a:t> (</a:t>
            </a:r>
            <a:r>
              <a:rPr lang="en-US" dirty="0">
                <a:hlinkClick r:id="rId3"/>
              </a:rPr>
              <a:t>https://www.pdpc.gov.sg/-/media/Files/PDPC/PDF-Files/Other-Guides/DPMP/Guide-to-Developing-a-Data-Protection-Management-Programme-(18-Nov-2020).</a:t>
            </a:r>
            <a:r>
              <a:rPr lang="en-US" dirty="0" smtClean="0">
                <a:hlinkClick r:id="rId3"/>
              </a:rPr>
              <a:t>pdf?la=en)</a:t>
            </a:r>
            <a:endParaRPr lang="en-US" dirty="0"/>
          </a:p>
          <a:p>
            <a:endParaRPr lang="en-US" dirty="0"/>
          </a:p>
        </p:txBody>
      </p:sp>
    </p:spTree>
    <p:extLst>
      <p:ext uri="{BB962C8B-B14F-4D97-AF65-F5344CB8AC3E}">
        <p14:creationId xmlns:p14="http://schemas.microsoft.com/office/powerpoint/2010/main" val="208290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 y="3108960"/>
            <a:ext cx="10772503" cy="1488168"/>
          </a:xfrm>
        </p:spPr>
        <p:txBody>
          <a:bodyPr/>
          <a:lstStyle/>
          <a:p>
            <a:r>
              <a:rPr lang="en-US" sz="6600" dirty="0" smtClean="0"/>
              <a:t>Introduction to Personal Data Protection in the Cloud</a:t>
            </a:r>
            <a:endParaRPr lang="en-US" dirty="0"/>
          </a:p>
        </p:txBody>
      </p:sp>
    </p:spTree>
    <p:extLst>
      <p:ext uri="{BB962C8B-B14F-4D97-AF65-F5344CB8AC3E}">
        <p14:creationId xmlns:p14="http://schemas.microsoft.com/office/powerpoint/2010/main" val="1378858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Cloud Computing?</a:t>
            </a:r>
            <a:endParaRPr lang="en-US" dirty="0"/>
          </a:p>
        </p:txBody>
      </p:sp>
      <p:grpSp>
        <p:nvGrpSpPr>
          <p:cNvPr id="4" name="Group 3"/>
          <p:cNvGrpSpPr/>
          <p:nvPr/>
        </p:nvGrpSpPr>
        <p:grpSpPr>
          <a:xfrm>
            <a:off x="744579" y="1725124"/>
            <a:ext cx="12711466" cy="3182626"/>
            <a:chOff x="1064484" y="2772562"/>
            <a:chExt cx="12711465" cy="3182626"/>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2134" y="4269323"/>
              <a:ext cx="1314958" cy="131495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4484" y="3060883"/>
              <a:ext cx="1314958" cy="131495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21601" y="3674489"/>
              <a:ext cx="1314958" cy="13149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845" y="4047877"/>
              <a:ext cx="646096" cy="64609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7383" y="3949095"/>
              <a:ext cx="701931" cy="70193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4561" y="4200532"/>
              <a:ext cx="698402" cy="69840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4503" y="3716907"/>
              <a:ext cx="666771" cy="666771"/>
            </a:xfrm>
            <a:prstGeom prst="rect">
              <a:avLst/>
            </a:prstGeom>
          </p:spPr>
        </p:pic>
        <p:grpSp>
          <p:nvGrpSpPr>
            <p:cNvPr id="12" name="Group 4">
              <a:extLst>
                <a:ext uri="{FF2B5EF4-FFF2-40B4-BE49-F238E27FC236}">
                  <a16:creationId xmlns:a16="http://schemas.microsoft.com/office/drawing/2014/main" id="{AB302137-01C5-4D52-BA8B-4E8C5945BAD7}"/>
                </a:ext>
              </a:extLst>
            </p:cNvPr>
            <p:cNvGrpSpPr>
              <a:grpSpLocks noChangeAspect="1"/>
            </p:cNvGrpSpPr>
            <p:nvPr/>
          </p:nvGrpSpPr>
          <p:grpSpPr bwMode="auto">
            <a:xfrm>
              <a:off x="3290829" y="2772562"/>
              <a:ext cx="10485120" cy="3182626"/>
              <a:chOff x="3139" y="2046"/>
              <a:chExt cx="2629" cy="798"/>
            </a:xfrm>
            <a:solidFill>
              <a:schemeClr val="tx1"/>
            </a:solidFill>
          </p:grpSpPr>
          <p:grpSp>
            <p:nvGrpSpPr>
              <p:cNvPr id="13" name="Group 205">
                <a:extLst>
                  <a:ext uri="{FF2B5EF4-FFF2-40B4-BE49-F238E27FC236}">
                    <a16:creationId xmlns:a16="http://schemas.microsoft.com/office/drawing/2014/main" id="{0E83F1D5-558E-4584-854C-C52B8FDEC5F4}"/>
                  </a:ext>
                </a:extLst>
              </p:cNvPr>
              <p:cNvGrpSpPr>
                <a:grpSpLocks/>
              </p:cNvGrpSpPr>
              <p:nvPr/>
            </p:nvGrpSpPr>
            <p:grpSpPr bwMode="auto">
              <a:xfrm>
                <a:off x="3374" y="2128"/>
                <a:ext cx="2336" cy="716"/>
                <a:chOff x="3374" y="2128"/>
                <a:chExt cx="2336" cy="716"/>
              </a:xfrm>
              <a:grpFill/>
            </p:grpSpPr>
            <p:sp>
              <p:nvSpPr>
                <p:cNvPr id="58" name="Freeform 5">
                  <a:extLst>
                    <a:ext uri="{FF2B5EF4-FFF2-40B4-BE49-F238E27FC236}">
                      <a16:creationId xmlns:a16="http://schemas.microsoft.com/office/drawing/2014/main" id="{BAACE396-A20E-4B17-93D3-9606A58E6F99}"/>
                    </a:ext>
                  </a:extLst>
                </p:cNvPr>
                <p:cNvSpPr>
                  <a:spLocks noEditPoints="1"/>
                </p:cNvSpPr>
                <p:nvPr/>
              </p:nvSpPr>
              <p:spPr bwMode="auto">
                <a:xfrm>
                  <a:off x="3374" y="2610"/>
                  <a:ext cx="237" cy="234"/>
                </a:xfrm>
                <a:custGeom>
                  <a:avLst/>
                  <a:gdLst>
                    <a:gd name="T0" fmla="*/ 110 w 114"/>
                    <a:gd name="T1" fmla="*/ 112 h 112"/>
                    <a:gd name="T2" fmla="*/ 4 w 114"/>
                    <a:gd name="T3" fmla="*/ 112 h 112"/>
                    <a:gd name="T4" fmla="*/ 2 w 114"/>
                    <a:gd name="T5" fmla="*/ 110 h 112"/>
                    <a:gd name="T6" fmla="*/ 0 w 114"/>
                    <a:gd name="T7" fmla="*/ 1 h 112"/>
                    <a:gd name="T8" fmla="*/ 0 w 114"/>
                    <a:gd name="T9" fmla="*/ 0 h 112"/>
                    <a:gd name="T10" fmla="*/ 1 w 114"/>
                    <a:gd name="T11" fmla="*/ 0 h 112"/>
                    <a:gd name="T12" fmla="*/ 112 w 114"/>
                    <a:gd name="T13" fmla="*/ 2 h 112"/>
                    <a:gd name="T14" fmla="*/ 113 w 114"/>
                    <a:gd name="T15" fmla="*/ 3 h 112"/>
                    <a:gd name="T16" fmla="*/ 114 w 114"/>
                    <a:gd name="T17" fmla="*/ 3 h 112"/>
                    <a:gd name="T18" fmla="*/ 111 w 114"/>
                    <a:gd name="T19" fmla="*/ 110 h 112"/>
                    <a:gd name="T20" fmla="*/ 110 w 114"/>
                    <a:gd name="T21" fmla="*/ 112 h 112"/>
                    <a:gd name="T22" fmla="*/ 5 w 114"/>
                    <a:gd name="T23" fmla="*/ 109 h 112"/>
                    <a:gd name="T24" fmla="*/ 109 w 114"/>
                    <a:gd name="T25" fmla="*/ 109 h 112"/>
                    <a:gd name="T26" fmla="*/ 111 w 114"/>
                    <a:gd name="T27" fmla="*/ 5 h 112"/>
                    <a:gd name="T28" fmla="*/ 2 w 114"/>
                    <a:gd name="T29" fmla="*/ 2 h 112"/>
                    <a:gd name="T30" fmla="*/ 5 w 114"/>
                    <a:gd name="T31"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12">
                      <a:moveTo>
                        <a:pt x="110" y="112"/>
                      </a:moveTo>
                      <a:cubicBezTo>
                        <a:pt x="4" y="112"/>
                        <a:pt x="4" y="112"/>
                        <a:pt x="4" y="112"/>
                      </a:cubicBezTo>
                      <a:cubicBezTo>
                        <a:pt x="3" y="112"/>
                        <a:pt x="2" y="111"/>
                        <a:pt x="2" y="110"/>
                      </a:cubicBezTo>
                      <a:cubicBezTo>
                        <a:pt x="0" y="1"/>
                        <a:pt x="0" y="1"/>
                        <a:pt x="0" y="1"/>
                      </a:cubicBezTo>
                      <a:cubicBezTo>
                        <a:pt x="0" y="1"/>
                        <a:pt x="0" y="0"/>
                        <a:pt x="0" y="0"/>
                      </a:cubicBezTo>
                      <a:cubicBezTo>
                        <a:pt x="1" y="0"/>
                        <a:pt x="1" y="0"/>
                        <a:pt x="1" y="0"/>
                      </a:cubicBezTo>
                      <a:cubicBezTo>
                        <a:pt x="112" y="2"/>
                        <a:pt x="112" y="2"/>
                        <a:pt x="112" y="2"/>
                      </a:cubicBezTo>
                      <a:cubicBezTo>
                        <a:pt x="113" y="2"/>
                        <a:pt x="113" y="2"/>
                        <a:pt x="113" y="3"/>
                      </a:cubicBezTo>
                      <a:cubicBezTo>
                        <a:pt x="113" y="3"/>
                        <a:pt x="114" y="3"/>
                        <a:pt x="114" y="3"/>
                      </a:cubicBezTo>
                      <a:cubicBezTo>
                        <a:pt x="111" y="110"/>
                        <a:pt x="111" y="110"/>
                        <a:pt x="111" y="110"/>
                      </a:cubicBezTo>
                      <a:cubicBezTo>
                        <a:pt x="111" y="111"/>
                        <a:pt x="110" y="112"/>
                        <a:pt x="110" y="112"/>
                      </a:cubicBezTo>
                      <a:close/>
                      <a:moveTo>
                        <a:pt x="5" y="109"/>
                      </a:moveTo>
                      <a:cubicBezTo>
                        <a:pt x="109" y="109"/>
                        <a:pt x="109" y="109"/>
                        <a:pt x="109" y="109"/>
                      </a:cubicBezTo>
                      <a:cubicBezTo>
                        <a:pt x="111" y="5"/>
                        <a:pt x="111" y="5"/>
                        <a:pt x="111" y="5"/>
                      </a:cubicBezTo>
                      <a:cubicBezTo>
                        <a:pt x="2" y="2"/>
                        <a:pt x="2" y="2"/>
                        <a:pt x="2" y="2"/>
                      </a:cubicBezTo>
                      <a:lnTo>
                        <a:pt x="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59" name="Freeform 6">
                  <a:extLst>
                    <a:ext uri="{FF2B5EF4-FFF2-40B4-BE49-F238E27FC236}">
                      <a16:creationId xmlns:a16="http://schemas.microsoft.com/office/drawing/2014/main" id="{EA7235B6-9365-48BC-A386-88566E0BD553}"/>
                    </a:ext>
                  </a:extLst>
                </p:cNvPr>
                <p:cNvSpPr>
                  <a:spLocks/>
                </p:cNvSpPr>
                <p:nvPr/>
              </p:nvSpPr>
              <p:spPr bwMode="auto">
                <a:xfrm>
                  <a:off x="3374" y="2630"/>
                  <a:ext cx="235" cy="9"/>
                </a:xfrm>
                <a:custGeom>
                  <a:avLst/>
                  <a:gdLst>
                    <a:gd name="T0" fmla="*/ 112 w 113"/>
                    <a:gd name="T1" fmla="*/ 4 h 4"/>
                    <a:gd name="T2" fmla="*/ 112 w 113"/>
                    <a:gd name="T3" fmla="*/ 4 h 4"/>
                    <a:gd name="T4" fmla="*/ 1 w 113"/>
                    <a:gd name="T5" fmla="*/ 2 h 4"/>
                    <a:gd name="T6" fmla="*/ 0 w 113"/>
                    <a:gd name="T7" fmla="*/ 1 h 4"/>
                    <a:gd name="T8" fmla="*/ 1 w 113"/>
                    <a:gd name="T9" fmla="*/ 0 h 4"/>
                    <a:gd name="T10" fmla="*/ 112 w 113"/>
                    <a:gd name="T11" fmla="*/ 1 h 4"/>
                    <a:gd name="T12" fmla="*/ 113 w 113"/>
                    <a:gd name="T13" fmla="*/ 3 h 4"/>
                    <a:gd name="T14" fmla="*/ 112 w 11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4">
                      <a:moveTo>
                        <a:pt x="112" y="4"/>
                      </a:moveTo>
                      <a:cubicBezTo>
                        <a:pt x="112" y="4"/>
                        <a:pt x="112" y="4"/>
                        <a:pt x="112" y="4"/>
                      </a:cubicBezTo>
                      <a:cubicBezTo>
                        <a:pt x="111" y="4"/>
                        <a:pt x="13" y="2"/>
                        <a:pt x="1" y="2"/>
                      </a:cubicBezTo>
                      <a:cubicBezTo>
                        <a:pt x="1" y="2"/>
                        <a:pt x="0" y="2"/>
                        <a:pt x="0" y="1"/>
                      </a:cubicBezTo>
                      <a:cubicBezTo>
                        <a:pt x="0" y="0"/>
                        <a:pt x="1" y="0"/>
                        <a:pt x="1" y="0"/>
                      </a:cubicBezTo>
                      <a:cubicBezTo>
                        <a:pt x="13" y="0"/>
                        <a:pt x="111" y="1"/>
                        <a:pt x="112" y="1"/>
                      </a:cubicBezTo>
                      <a:cubicBezTo>
                        <a:pt x="113" y="1"/>
                        <a:pt x="113" y="2"/>
                        <a:pt x="113" y="3"/>
                      </a:cubicBezTo>
                      <a:cubicBezTo>
                        <a:pt x="113" y="3"/>
                        <a:pt x="113" y="4"/>
                        <a:pt x="1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60" name="Freeform 7">
                  <a:extLst>
                    <a:ext uri="{FF2B5EF4-FFF2-40B4-BE49-F238E27FC236}">
                      <a16:creationId xmlns:a16="http://schemas.microsoft.com/office/drawing/2014/main" id="{833D7527-1040-4D59-8965-1CE6A1043D2E}"/>
                    </a:ext>
                  </a:extLst>
                </p:cNvPr>
                <p:cNvSpPr>
                  <a:spLocks/>
                </p:cNvSpPr>
                <p:nvPr/>
              </p:nvSpPr>
              <p:spPr bwMode="auto">
                <a:xfrm>
                  <a:off x="3601" y="2741"/>
                  <a:ext cx="328" cy="103"/>
                </a:xfrm>
                <a:custGeom>
                  <a:avLst/>
                  <a:gdLst>
                    <a:gd name="T0" fmla="*/ 157 w 158"/>
                    <a:gd name="T1" fmla="*/ 49 h 49"/>
                    <a:gd name="T2" fmla="*/ 1 w 158"/>
                    <a:gd name="T3" fmla="*/ 49 h 49"/>
                    <a:gd name="T4" fmla="*/ 0 w 158"/>
                    <a:gd name="T5" fmla="*/ 47 h 49"/>
                    <a:gd name="T6" fmla="*/ 1 w 158"/>
                    <a:gd name="T7" fmla="*/ 46 h 49"/>
                    <a:gd name="T8" fmla="*/ 156 w 158"/>
                    <a:gd name="T9" fmla="*/ 46 h 49"/>
                    <a:gd name="T10" fmla="*/ 156 w 158"/>
                    <a:gd name="T11" fmla="*/ 2 h 49"/>
                    <a:gd name="T12" fmla="*/ 3 w 158"/>
                    <a:gd name="T13" fmla="*/ 4 h 49"/>
                    <a:gd name="T14" fmla="*/ 3 w 158"/>
                    <a:gd name="T15" fmla="*/ 4 h 49"/>
                    <a:gd name="T16" fmla="*/ 2 w 158"/>
                    <a:gd name="T17" fmla="*/ 3 h 49"/>
                    <a:gd name="T18" fmla="*/ 3 w 158"/>
                    <a:gd name="T19" fmla="*/ 2 h 49"/>
                    <a:gd name="T20" fmla="*/ 157 w 158"/>
                    <a:gd name="T21" fmla="*/ 0 h 49"/>
                    <a:gd name="T22" fmla="*/ 158 w 158"/>
                    <a:gd name="T23" fmla="*/ 0 h 49"/>
                    <a:gd name="T24" fmla="*/ 158 w 158"/>
                    <a:gd name="T25" fmla="*/ 1 h 49"/>
                    <a:gd name="T26" fmla="*/ 158 w 158"/>
                    <a:gd name="T27" fmla="*/ 47 h 49"/>
                    <a:gd name="T28" fmla="*/ 157 w 158"/>
                    <a:gd name="T2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49">
                      <a:moveTo>
                        <a:pt x="157" y="49"/>
                      </a:moveTo>
                      <a:cubicBezTo>
                        <a:pt x="1" y="49"/>
                        <a:pt x="1" y="49"/>
                        <a:pt x="1" y="49"/>
                      </a:cubicBezTo>
                      <a:cubicBezTo>
                        <a:pt x="0" y="49"/>
                        <a:pt x="0" y="48"/>
                        <a:pt x="0" y="47"/>
                      </a:cubicBezTo>
                      <a:cubicBezTo>
                        <a:pt x="0" y="47"/>
                        <a:pt x="0" y="46"/>
                        <a:pt x="1" y="46"/>
                      </a:cubicBezTo>
                      <a:cubicBezTo>
                        <a:pt x="156" y="46"/>
                        <a:pt x="156" y="46"/>
                        <a:pt x="156" y="46"/>
                      </a:cubicBezTo>
                      <a:cubicBezTo>
                        <a:pt x="156" y="2"/>
                        <a:pt x="156" y="2"/>
                        <a:pt x="156" y="2"/>
                      </a:cubicBezTo>
                      <a:cubicBezTo>
                        <a:pt x="3" y="4"/>
                        <a:pt x="3" y="4"/>
                        <a:pt x="3" y="4"/>
                      </a:cubicBezTo>
                      <a:cubicBezTo>
                        <a:pt x="3" y="4"/>
                        <a:pt x="3" y="4"/>
                        <a:pt x="3" y="4"/>
                      </a:cubicBezTo>
                      <a:cubicBezTo>
                        <a:pt x="2" y="4"/>
                        <a:pt x="2" y="4"/>
                        <a:pt x="2" y="3"/>
                      </a:cubicBezTo>
                      <a:cubicBezTo>
                        <a:pt x="2" y="2"/>
                        <a:pt x="2" y="2"/>
                        <a:pt x="3" y="2"/>
                      </a:cubicBezTo>
                      <a:cubicBezTo>
                        <a:pt x="157" y="0"/>
                        <a:pt x="157" y="0"/>
                        <a:pt x="157" y="0"/>
                      </a:cubicBezTo>
                      <a:cubicBezTo>
                        <a:pt x="157" y="0"/>
                        <a:pt x="157" y="0"/>
                        <a:pt x="158" y="0"/>
                      </a:cubicBezTo>
                      <a:cubicBezTo>
                        <a:pt x="158" y="0"/>
                        <a:pt x="158" y="1"/>
                        <a:pt x="158" y="1"/>
                      </a:cubicBezTo>
                      <a:cubicBezTo>
                        <a:pt x="158" y="47"/>
                        <a:pt x="158" y="47"/>
                        <a:pt x="158" y="47"/>
                      </a:cubicBezTo>
                      <a:cubicBezTo>
                        <a:pt x="158" y="48"/>
                        <a:pt x="157" y="49"/>
                        <a:pt x="157"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61" name="Freeform 8">
                  <a:extLst>
                    <a:ext uri="{FF2B5EF4-FFF2-40B4-BE49-F238E27FC236}">
                      <a16:creationId xmlns:a16="http://schemas.microsoft.com/office/drawing/2014/main" id="{C8209319-6935-4D03-9DC0-1EDEC3208952}"/>
                    </a:ext>
                  </a:extLst>
                </p:cNvPr>
                <p:cNvSpPr>
                  <a:spLocks/>
                </p:cNvSpPr>
                <p:nvPr/>
              </p:nvSpPr>
              <p:spPr bwMode="auto">
                <a:xfrm>
                  <a:off x="3605" y="2649"/>
                  <a:ext cx="324" cy="97"/>
                </a:xfrm>
                <a:custGeom>
                  <a:avLst/>
                  <a:gdLst>
                    <a:gd name="T0" fmla="*/ 153 w 156"/>
                    <a:gd name="T1" fmla="*/ 46 h 46"/>
                    <a:gd name="T2" fmla="*/ 153 w 156"/>
                    <a:gd name="T3" fmla="*/ 46 h 46"/>
                    <a:gd name="T4" fmla="*/ 152 w 156"/>
                    <a:gd name="T5" fmla="*/ 45 h 46"/>
                    <a:gd name="T6" fmla="*/ 154 w 156"/>
                    <a:gd name="T7" fmla="*/ 5 h 46"/>
                    <a:gd name="T8" fmla="*/ 1 w 156"/>
                    <a:gd name="T9" fmla="*/ 2 h 46"/>
                    <a:gd name="T10" fmla="*/ 0 w 156"/>
                    <a:gd name="T11" fmla="*/ 1 h 46"/>
                    <a:gd name="T12" fmla="*/ 1 w 156"/>
                    <a:gd name="T13" fmla="*/ 0 h 46"/>
                    <a:gd name="T14" fmla="*/ 1 w 156"/>
                    <a:gd name="T15" fmla="*/ 0 h 46"/>
                    <a:gd name="T16" fmla="*/ 155 w 156"/>
                    <a:gd name="T17" fmla="*/ 2 h 46"/>
                    <a:gd name="T18" fmla="*/ 156 w 156"/>
                    <a:gd name="T19" fmla="*/ 2 h 46"/>
                    <a:gd name="T20" fmla="*/ 156 w 156"/>
                    <a:gd name="T21" fmla="*/ 3 h 46"/>
                    <a:gd name="T22" fmla="*/ 155 w 156"/>
                    <a:gd name="T23" fmla="*/ 45 h 46"/>
                    <a:gd name="T24" fmla="*/ 153 w 156"/>
                    <a:gd name="T2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46">
                      <a:moveTo>
                        <a:pt x="153" y="46"/>
                      </a:moveTo>
                      <a:cubicBezTo>
                        <a:pt x="153" y="46"/>
                        <a:pt x="153" y="46"/>
                        <a:pt x="153" y="46"/>
                      </a:cubicBezTo>
                      <a:cubicBezTo>
                        <a:pt x="153" y="46"/>
                        <a:pt x="152" y="46"/>
                        <a:pt x="152" y="45"/>
                      </a:cubicBezTo>
                      <a:cubicBezTo>
                        <a:pt x="154" y="5"/>
                        <a:pt x="154" y="5"/>
                        <a:pt x="154" y="5"/>
                      </a:cubicBezTo>
                      <a:cubicBezTo>
                        <a:pt x="1" y="2"/>
                        <a:pt x="1" y="2"/>
                        <a:pt x="1" y="2"/>
                      </a:cubicBezTo>
                      <a:cubicBezTo>
                        <a:pt x="0" y="2"/>
                        <a:pt x="0" y="2"/>
                        <a:pt x="0" y="1"/>
                      </a:cubicBezTo>
                      <a:cubicBezTo>
                        <a:pt x="0" y="0"/>
                        <a:pt x="0" y="0"/>
                        <a:pt x="1" y="0"/>
                      </a:cubicBezTo>
                      <a:cubicBezTo>
                        <a:pt x="1" y="0"/>
                        <a:pt x="1" y="0"/>
                        <a:pt x="1" y="0"/>
                      </a:cubicBezTo>
                      <a:cubicBezTo>
                        <a:pt x="155" y="2"/>
                        <a:pt x="155" y="2"/>
                        <a:pt x="155" y="2"/>
                      </a:cubicBezTo>
                      <a:cubicBezTo>
                        <a:pt x="155" y="2"/>
                        <a:pt x="155" y="2"/>
                        <a:pt x="156" y="2"/>
                      </a:cubicBezTo>
                      <a:cubicBezTo>
                        <a:pt x="156" y="3"/>
                        <a:pt x="156" y="3"/>
                        <a:pt x="156" y="3"/>
                      </a:cubicBezTo>
                      <a:cubicBezTo>
                        <a:pt x="155" y="45"/>
                        <a:pt x="155" y="45"/>
                        <a:pt x="155" y="45"/>
                      </a:cubicBezTo>
                      <a:cubicBezTo>
                        <a:pt x="155" y="46"/>
                        <a:pt x="154" y="46"/>
                        <a:pt x="15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62" name="Rectangle 9">
                  <a:extLst>
                    <a:ext uri="{FF2B5EF4-FFF2-40B4-BE49-F238E27FC236}">
                      <a16:creationId xmlns:a16="http://schemas.microsoft.com/office/drawing/2014/main" id="{B7021D38-1AA6-4904-8C30-78BBE7D270D9}"/>
                    </a:ext>
                  </a:extLst>
                </p:cNvPr>
                <p:cNvSpPr>
                  <a:spLocks noChangeArrowheads="1"/>
                </p:cNvSpPr>
                <p:nvPr/>
              </p:nvSpPr>
              <p:spPr bwMode="auto">
                <a:xfrm>
                  <a:off x="3863" y="2762"/>
                  <a:ext cx="54"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63" name="Rectangle 10">
                  <a:extLst>
                    <a:ext uri="{FF2B5EF4-FFF2-40B4-BE49-F238E27FC236}">
                      <a16:creationId xmlns:a16="http://schemas.microsoft.com/office/drawing/2014/main" id="{7F462030-BA2C-4F68-AFC9-31A3739F305F}"/>
                    </a:ext>
                  </a:extLst>
                </p:cNvPr>
                <p:cNvSpPr>
                  <a:spLocks noChangeArrowheads="1"/>
                </p:cNvSpPr>
                <p:nvPr/>
              </p:nvSpPr>
              <p:spPr bwMode="auto">
                <a:xfrm>
                  <a:off x="3798" y="2762"/>
                  <a:ext cx="54"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64" name="Rectangle 11">
                  <a:extLst>
                    <a:ext uri="{FF2B5EF4-FFF2-40B4-BE49-F238E27FC236}">
                      <a16:creationId xmlns:a16="http://schemas.microsoft.com/office/drawing/2014/main" id="{E8D04197-887E-4AB3-8E05-DEFB9E091387}"/>
                    </a:ext>
                  </a:extLst>
                </p:cNvPr>
                <p:cNvSpPr>
                  <a:spLocks noChangeArrowheads="1"/>
                </p:cNvSpPr>
                <p:nvPr/>
              </p:nvSpPr>
              <p:spPr bwMode="auto">
                <a:xfrm>
                  <a:off x="3734" y="2762"/>
                  <a:ext cx="54"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65" name="Rectangle 12">
                  <a:extLst>
                    <a:ext uri="{FF2B5EF4-FFF2-40B4-BE49-F238E27FC236}">
                      <a16:creationId xmlns:a16="http://schemas.microsoft.com/office/drawing/2014/main" id="{A29B51CC-B8E0-4D03-93BD-C0FC70B21B2E}"/>
                    </a:ext>
                  </a:extLst>
                </p:cNvPr>
                <p:cNvSpPr>
                  <a:spLocks noChangeArrowheads="1"/>
                </p:cNvSpPr>
                <p:nvPr/>
              </p:nvSpPr>
              <p:spPr bwMode="auto">
                <a:xfrm>
                  <a:off x="3672" y="2762"/>
                  <a:ext cx="52"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66" name="Freeform 13">
                  <a:extLst>
                    <a:ext uri="{FF2B5EF4-FFF2-40B4-BE49-F238E27FC236}">
                      <a16:creationId xmlns:a16="http://schemas.microsoft.com/office/drawing/2014/main" id="{C6DBDE2C-3A39-4282-802D-405114E944E6}"/>
                    </a:ext>
                  </a:extLst>
                </p:cNvPr>
                <p:cNvSpPr>
                  <a:spLocks/>
                </p:cNvSpPr>
                <p:nvPr/>
              </p:nvSpPr>
              <p:spPr bwMode="auto">
                <a:xfrm>
                  <a:off x="3403" y="2744"/>
                  <a:ext cx="88" cy="100"/>
                </a:xfrm>
                <a:custGeom>
                  <a:avLst/>
                  <a:gdLst>
                    <a:gd name="T0" fmla="*/ 40 w 42"/>
                    <a:gd name="T1" fmla="*/ 48 h 48"/>
                    <a:gd name="T2" fmla="*/ 40 w 42"/>
                    <a:gd name="T3" fmla="*/ 48 h 48"/>
                    <a:gd name="T4" fmla="*/ 38 w 42"/>
                    <a:gd name="T5" fmla="*/ 46 h 48"/>
                    <a:gd name="T6" fmla="*/ 39 w 42"/>
                    <a:gd name="T7" fmla="*/ 2 h 48"/>
                    <a:gd name="T8" fmla="*/ 3 w 42"/>
                    <a:gd name="T9" fmla="*/ 4 h 48"/>
                    <a:gd name="T10" fmla="*/ 4 w 42"/>
                    <a:gd name="T11" fmla="*/ 45 h 48"/>
                    <a:gd name="T12" fmla="*/ 3 w 42"/>
                    <a:gd name="T13" fmla="*/ 47 h 48"/>
                    <a:gd name="T14" fmla="*/ 1 w 42"/>
                    <a:gd name="T15" fmla="*/ 45 h 48"/>
                    <a:gd name="T16" fmla="*/ 0 w 42"/>
                    <a:gd name="T17" fmla="*/ 3 h 48"/>
                    <a:gd name="T18" fmla="*/ 2 w 42"/>
                    <a:gd name="T19" fmla="*/ 1 h 48"/>
                    <a:gd name="T20" fmla="*/ 41 w 42"/>
                    <a:gd name="T21" fmla="*/ 0 h 48"/>
                    <a:gd name="T22" fmla="*/ 42 w 42"/>
                    <a:gd name="T23" fmla="*/ 0 h 48"/>
                    <a:gd name="T24" fmla="*/ 42 w 42"/>
                    <a:gd name="T25" fmla="*/ 1 h 48"/>
                    <a:gd name="T26" fmla="*/ 41 w 42"/>
                    <a:gd name="T27" fmla="*/ 46 h 48"/>
                    <a:gd name="T28" fmla="*/ 40 w 42"/>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8">
                      <a:moveTo>
                        <a:pt x="40" y="48"/>
                      </a:moveTo>
                      <a:cubicBezTo>
                        <a:pt x="40" y="48"/>
                        <a:pt x="40" y="48"/>
                        <a:pt x="40" y="48"/>
                      </a:cubicBezTo>
                      <a:cubicBezTo>
                        <a:pt x="39" y="48"/>
                        <a:pt x="38" y="47"/>
                        <a:pt x="38" y="46"/>
                      </a:cubicBezTo>
                      <a:cubicBezTo>
                        <a:pt x="39" y="2"/>
                        <a:pt x="39" y="2"/>
                        <a:pt x="39" y="2"/>
                      </a:cubicBezTo>
                      <a:cubicBezTo>
                        <a:pt x="3" y="4"/>
                        <a:pt x="3" y="4"/>
                        <a:pt x="3" y="4"/>
                      </a:cubicBezTo>
                      <a:cubicBezTo>
                        <a:pt x="4" y="45"/>
                        <a:pt x="4" y="45"/>
                        <a:pt x="4" y="45"/>
                      </a:cubicBezTo>
                      <a:cubicBezTo>
                        <a:pt x="4" y="46"/>
                        <a:pt x="3" y="46"/>
                        <a:pt x="3" y="47"/>
                      </a:cubicBezTo>
                      <a:cubicBezTo>
                        <a:pt x="2" y="47"/>
                        <a:pt x="1" y="46"/>
                        <a:pt x="1" y="45"/>
                      </a:cubicBezTo>
                      <a:cubicBezTo>
                        <a:pt x="0" y="3"/>
                        <a:pt x="0" y="3"/>
                        <a:pt x="0" y="3"/>
                      </a:cubicBezTo>
                      <a:cubicBezTo>
                        <a:pt x="0" y="2"/>
                        <a:pt x="1" y="1"/>
                        <a:pt x="2" y="1"/>
                      </a:cubicBezTo>
                      <a:cubicBezTo>
                        <a:pt x="41" y="0"/>
                        <a:pt x="41" y="0"/>
                        <a:pt x="41" y="0"/>
                      </a:cubicBezTo>
                      <a:cubicBezTo>
                        <a:pt x="41" y="0"/>
                        <a:pt x="41" y="0"/>
                        <a:pt x="42" y="0"/>
                      </a:cubicBezTo>
                      <a:cubicBezTo>
                        <a:pt x="42" y="0"/>
                        <a:pt x="42" y="1"/>
                        <a:pt x="42" y="1"/>
                      </a:cubicBezTo>
                      <a:cubicBezTo>
                        <a:pt x="41" y="46"/>
                        <a:pt x="41" y="46"/>
                        <a:pt x="41" y="46"/>
                      </a:cubicBezTo>
                      <a:cubicBezTo>
                        <a:pt x="41" y="47"/>
                        <a:pt x="40" y="48"/>
                        <a:pt x="4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67" name="Freeform 14">
                  <a:extLst>
                    <a:ext uri="{FF2B5EF4-FFF2-40B4-BE49-F238E27FC236}">
                      <a16:creationId xmlns:a16="http://schemas.microsoft.com/office/drawing/2014/main" id="{0F8CF101-D36C-449C-8292-9C838B830869}"/>
                    </a:ext>
                  </a:extLst>
                </p:cNvPr>
                <p:cNvSpPr>
                  <a:spLocks/>
                </p:cNvSpPr>
                <p:nvPr/>
              </p:nvSpPr>
              <p:spPr bwMode="auto">
                <a:xfrm>
                  <a:off x="3445" y="2746"/>
                  <a:ext cx="4" cy="98"/>
                </a:xfrm>
                <a:custGeom>
                  <a:avLst/>
                  <a:gdLst>
                    <a:gd name="T0" fmla="*/ 1 w 2"/>
                    <a:gd name="T1" fmla="*/ 47 h 47"/>
                    <a:gd name="T2" fmla="*/ 0 w 2"/>
                    <a:gd name="T3" fmla="*/ 45 h 47"/>
                    <a:gd name="T4" fmla="*/ 0 w 2"/>
                    <a:gd name="T5" fmla="*/ 1 h 47"/>
                    <a:gd name="T6" fmla="*/ 1 w 2"/>
                    <a:gd name="T7" fmla="*/ 0 h 47"/>
                    <a:gd name="T8" fmla="*/ 2 w 2"/>
                    <a:gd name="T9" fmla="*/ 1 h 47"/>
                    <a:gd name="T10" fmla="*/ 2 w 2"/>
                    <a:gd name="T11" fmla="*/ 45 h 47"/>
                    <a:gd name="T12" fmla="*/ 1 w 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2" h="47">
                      <a:moveTo>
                        <a:pt x="1" y="47"/>
                      </a:moveTo>
                      <a:cubicBezTo>
                        <a:pt x="0" y="47"/>
                        <a:pt x="0" y="46"/>
                        <a:pt x="0" y="45"/>
                      </a:cubicBezTo>
                      <a:cubicBezTo>
                        <a:pt x="0" y="1"/>
                        <a:pt x="0" y="1"/>
                        <a:pt x="0" y="1"/>
                      </a:cubicBezTo>
                      <a:cubicBezTo>
                        <a:pt x="0" y="0"/>
                        <a:pt x="0" y="0"/>
                        <a:pt x="1" y="0"/>
                      </a:cubicBezTo>
                      <a:cubicBezTo>
                        <a:pt x="2" y="0"/>
                        <a:pt x="2" y="0"/>
                        <a:pt x="2" y="1"/>
                      </a:cubicBezTo>
                      <a:cubicBezTo>
                        <a:pt x="2" y="45"/>
                        <a:pt x="2" y="45"/>
                        <a:pt x="2" y="45"/>
                      </a:cubicBezTo>
                      <a:cubicBezTo>
                        <a:pt x="2" y="46"/>
                        <a:pt x="2" y="47"/>
                        <a:pt x="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68" name="Freeform 15">
                  <a:extLst>
                    <a:ext uri="{FF2B5EF4-FFF2-40B4-BE49-F238E27FC236}">
                      <a16:creationId xmlns:a16="http://schemas.microsoft.com/office/drawing/2014/main" id="{652D314D-F8DA-4E1C-83B0-FD5008197E39}"/>
                    </a:ext>
                  </a:extLst>
                </p:cNvPr>
                <p:cNvSpPr>
                  <a:spLocks/>
                </p:cNvSpPr>
                <p:nvPr/>
              </p:nvSpPr>
              <p:spPr bwMode="auto">
                <a:xfrm>
                  <a:off x="3445" y="2744"/>
                  <a:ext cx="46" cy="98"/>
                </a:xfrm>
                <a:custGeom>
                  <a:avLst/>
                  <a:gdLst>
                    <a:gd name="T0" fmla="*/ 1 w 22"/>
                    <a:gd name="T1" fmla="*/ 47 h 47"/>
                    <a:gd name="T2" fmla="*/ 0 w 22"/>
                    <a:gd name="T3" fmla="*/ 47 h 47"/>
                    <a:gd name="T4" fmla="*/ 0 w 22"/>
                    <a:gd name="T5" fmla="*/ 45 h 47"/>
                    <a:gd name="T6" fmla="*/ 20 w 22"/>
                    <a:gd name="T7" fmla="*/ 1 h 47"/>
                    <a:gd name="T8" fmla="*/ 21 w 22"/>
                    <a:gd name="T9" fmla="*/ 0 h 47"/>
                    <a:gd name="T10" fmla="*/ 22 w 22"/>
                    <a:gd name="T11" fmla="*/ 2 h 47"/>
                    <a:gd name="T12" fmla="*/ 2 w 22"/>
                    <a:gd name="T13" fmla="*/ 46 h 47"/>
                    <a:gd name="T14" fmla="*/ 1 w 22"/>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7">
                      <a:moveTo>
                        <a:pt x="1" y="47"/>
                      </a:moveTo>
                      <a:cubicBezTo>
                        <a:pt x="1" y="47"/>
                        <a:pt x="1" y="47"/>
                        <a:pt x="0" y="47"/>
                      </a:cubicBezTo>
                      <a:cubicBezTo>
                        <a:pt x="0" y="46"/>
                        <a:pt x="0" y="46"/>
                        <a:pt x="0" y="45"/>
                      </a:cubicBezTo>
                      <a:cubicBezTo>
                        <a:pt x="20" y="1"/>
                        <a:pt x="20" y="1"/>
                        <a:pt x="20" y="1"/>
                      </a:cubicBezTo>
                      <a:cubicBezTo>
                        <a:pt x="20" y="0"/>
                        <a:pt x="21" y="0"/>
                        <a:pt x="21" y="0"/>
                      </a:cubicBezTo>
                      <a:cubicBezTo>
                        <a:pt x="22" y="0"/>
                        <a:pt x="22" y="1"/>
                        <a:pt x="22" y="2"/>
                      </a:cubicBezTo>
                      <a:cubicBezTo>
                        <a:pt x="2" y="46"/>
                        <a:pt x="2" y="46"/>
                        <a:pt x="2" y="46"/>
                      </a:cubicBezTo>
                      <a:cubicBezTo>
                        <a:pt x="2" y="47"/>
                        <a:pt x="1" y="47"/>
                        <a:pt x="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69" name="Freeform 16">
                  <a:extLst>
                    <a:ext uri="{FF2B5EF4-FFF2-40B4-BE49-F238E27FC236}">
                      <a16:creationId xmlns:a16="http://schemas.microsoft.com/office/drawing/2014/main" id="{EAF96CFC-DC47-420F-9ECD-1C609218B5B8}"/>
                    </a:ext>
                  </a:extLst>
                </p:cNvPr>
                <p:cNvSpPr>
                  <a:spLocks/>
                </p:cNvSpPr>
                <p:nvPr/>
              </p:nvSpPr>
              <p:spPr bwMode="auto">
                <a:xfrm>
                  <a:off x="3407" y="2746"/>
                  <a:ext cx="40" cy="98"/>
                </a:xfrm>
                <a:custGeom>
                  <a:avLst/>
                  <a:gdLst>
                    <a:gd name="T0" fmla="*/ 1 w 19"/>
                    <a:gd name="T1" fmla="*/ 47 h 47"/>
                    <a:gd name="T2" fmla="*/ 1 w 19"/>
                    <a:gd name="T3" fmla="*/ 47 h 47"/>
                    <a:gd name="T4" fmla="*/ 0 w 19"/>
                    <a:gd name="T5" fmla="*/ 45 h 47"/>
                    <a:gd name="T6" fmla="*/ 17 w 19"/>
                    <a:gd name="T7" fmla="*/ 0 h 47"/>
                    <a:gd name="T8" fmla="*/ 18 w 19"/>
                    <a:gd name="T9" fmla="*/ 0 h 47"/>
                    <a:gd name="T10" fmla="*/ 19 w 19"/>
                    <a:gd name="T11" fmla="*/ 1 h 47"/>
                    <a:gd name="T12" fmla="*/ 2 w 19"/>
                    <a:gd name="T13" fmla="*/ 46 h 47"/>
                    <a:gd name="T14" fmla="*/ 1 w 19"/>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7">
                      <a:moveTo>
                        <a:pt x="1" y="47"/>
                      </a:moveTo>
                      <a:cubicBezTo>
                        <a:pt x="1" y="47"/>
                        <a:pt x="1" y="47"/>
                        <a:pt x="1" y="47"/>
                      </a:cubicBezTo>
                      <a:cubicBezTo>
                        <a:pt x="0" y="46"/>
                        <a:pt x="0" y="46"/>
                        <a:pt x="0" y="45"/>
                      </a:cubicBezTo>
                      <a:cubicBezTo>
                        <a:pt x="17" y="0"/>
                        <a:pt x="17" y="0"/>
                        <a:pt x="17" y="0"/>
                      </a:cubicBezTo>
                      <a:cubicBezTo>
                        <a:pt x="17" y="0"/>
                        <a:pt x="18" y="0"/>
                        <a:pt x="18" y="0"/>
                      </a:cubicBezTo>
                      <a:cubicBezTo>
                        <a:pt x="19" y="0"/>
                        <a:pt x="19" y="1"/>
                        <a:pt x="19" y="1"/>
                      </a:cubicBezTo>
                      <a:cubicBezTo>
                        <a:pt x="2" y="46"/>
                        <a:pt x="2" y="46"/>
                        <a:pt x="2" y="46"/>
                      </a:cubicBezTo>
                      <a:cubicBezTo>
                        <a:pt x="2" y="46"/>
                        <a:pt x="2" y="47"/>
                        <a:pt x="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70" name="Freeform 17">
                  <a:extLst>
                    <a:ext uri="{FF2B5EF4-FFF2-40B4-BE49-F238E27FC236}">
                      <a16:creationId xmlns:a16="http://schemas.microsoft.com/office/drawing/2014/main" id="{5ECCCBDA-C8FB-4000-8905-A168FDF4ADF0}"/>
                    </a:ext>
                  </a:extLst>
                </p:cNvPr>
                <p:cNvSpPr>
                  <a:spLocks/>
                </p:cNvSpPr>
                <p:nvPr/>
              </p:nvSpPr>
              <p:spPr bwMode="auto">
                <a:xfrm>
                  <a:off x="3445" y="2746"/>
                  <a:ext cx="43" cy="98"/>
                </a:xfrm>
                <a:custGeom>
                  <a:avLst/>
                  <a:gdLst>
                    <a:gd name="T0" fmla="*/ 20 w 21"/>
                    <a:gd name="T1" fmla="*/ 47 h 47"/>
                    <a:gd name="T2" fmla="*/ 18 w 21"/>
                    <a:gd name="T3" fmla="*/ 46 h 47"/>
                    <a:gd name="T4" fmla="*/ 1 w 21"/>
                    <a:gd name="T5" fmla="*/ 2 h 47"/>
                    <a:gd name="T6" fmla="*/ 1 w 21"/>
                    <a:gd name="T7" fmla="*/ 0 h 47"/>
                    <a:gd name="T8" fmla="*/ 3 w 21"/>
                    <a:gd name="T9" fmla="*/ 1 h 47"/>
                    <a:gd name="T10" fmla="*/ 21 w 21"/>
                    <a:gd name="T11" fmla="*/ 45 h 47"/>
                    <a:gd name="T12" fmla="*/ 20 w 21"/>
                    <a:gd name="T13" fmla="*/ 47 h 47"/>
                    <a:gd name="T14" fmla="*/ 20 w 21"/>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7">
                      <a:moveTo>
                        <a:pt x="20" y="47"/>
                      </a:moveTo>
                      <a:cubicBezTo>
                        <a:pt x="19" y="47"/>
                        <a:pt x="19" y="46"/>
                        <a:pt x="18" y="46"/>
                      </a:cubicBezTo>
                      <a:cubicBezTo>
                        <a:pt x="1" y="2"/>
                        <a:pt x="1" y="2"/>
                        <a:pt x="1" y="2"/>
                      </a:cubicBezTo>
                      <a:cubicBezTo>
                        <a:pt x="0" y="1"/>
                        <a:pt x="1" y="0"/>
                        <a:pt x="1" y="0"/>
                      </a:cubicBezTo>
                      <a:cubicBezTo>
                        <a:pt x="2" y="0"/>
                        <a:pt x="3" y="0"/>
                        <a:pt x="3" y="1"/>
                      </a:cubicBezTo>
                      <a:cubicBezTo>
                        <a:pt x="21" y="45"/>
                        <a:pt x="21" y="45"/>
                        <a:pt x="21" y="45"/>
                      </a:cubicBezTo>
                      <a:cubicBezTo>
                        <a:pt x="21" y="46"/>
                        <a:pt x="21" y="46"/>
                        <a:pt x="20" y="47"/>
                      </a:cubicBezTo>
                      <a:cubicBezTo>
                        <a:pt x="20" y="47"/>
                        <a:pt x="20" y="47"/>
                        <a:pt x="2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71" name="Freeform 18">
                  <a:extLst>
                    <a:ext uri="{FF2B5EF4-FFF2-40B4-BE49-F238E27FC236}">
                      <a16:creationId xmlns:a16="http://schemas.microsoft.com/office/drawing/2014/main" id="{E68D89DA-6B1E-4130-8D09-9C8DFD27C3FD}"/>
                    </a:ext>
                  </a:extLst>
                </p:cNvPr>
                <p:cNvSpPr>
                  <a:spLocks/>
                </p:cNvSpPr>
                <p:nvPr/>
              </p:nvSpPr>
              <p:spPr bwMode="auto">
                <a:xfrm>
                  <a:off x="3405" y="2746"/>
                  <a:ext cx="44" cy="96"/>
                </a:xfrm>
                <a:custGeom>
                  <a:avLst/>
                  <a:gdLst>
                    <a:gd name="T0" fmla="*/ 20 w 21"/>
                    <a:gd name="T1" fmla="*/ 46 h 46"/>
                    <a:gd name="T2" fmla="*/ 19 w 21"/>
                    <a:gd name="T3" fmla="*/ 45 h 46"/>
                    <a:gd name="T4" fmla="*/ 0 w 21"/>
                    <a:gd name="T5" fmla="*/ 2 h 46"/>
                    <a:gd name="T6" fmla="*/ 1 w 21"/>
                    <a:gd name="T7" fmla="*/ 0 h 46"/>
                    <a:gd name="T8" fmla="*/ 2 w 21"/>
                    <a:gd name="T9" fmla="*/ 1 h 46"/>
                    <a:gd name="T10" fmla="*/ 21 w 21"/>
                    <a:gd name="T11" fmla="*/ 44 h 46"/>
                    <a:gd name="T12" fmla="*/ 20 w 21"/>
                    <a:gd name="T13" fmla="*/ 46 h 46"/>
                    <a:gd name="T14" fmla="*/ 20 w 21"/>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6">
                      <a:moveTo>
                        <a:pt x="20" y="46"/>
                      </a:moveTo>
                      <a:cubicBezTo>
                        <a:pt x="19" y="46"/>
                        <a:pt x="19" y="46"/>
                        <a:pt x="19" y="45"/>
                      </a:cubicBezTo>
                      <a:cubicBezTo>
                        <a:pt x="0" y="2"/>
                        <a:pt x="0" y="2"/>
                        <a:pt x="0" y="2"/>
                      </a:cubicBezTo>
                      <a:cubicBezTo>
                        <a:pt x="0" y="1"/>
                        <a:pt x="0" y="1"/>
                        <a:pt x="1" y="0"/>
                      </a:cubicBezTo>
                      <a:cubicBezTo>
                        <a:pt x="1" y="0"/>
                        <a:pt x="2" y="0"/>
                        <a:pt x="2" y="1"/>
                      </a:cubicBezTo>
                      <a:cubicBezTo>
                        <a:pt x="21" y="44"/>
                        <a:pt x="21" y="44"/>
                        <a:pt x="21" y="44"/>
                      </a:cubicBezTo>
                      <a:cubicBezTo>
                        <a:pt x="21" y="45"/>
                        <a:pt x="21" y="45"/>
                        <a:pt x="20" y="46"/>
                      </a:cubicBezTo>
                      <a:cubicBezTo>
                        <a:pt x="20" y="46"/>
                        <a:pt x="20" y="46"/>
                        <a:pt x="2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72" name="Rectangle 19">
                  <a:extLst>
                    <a:ext uri="{FF2B5EF4-FFF2-40B4-BE49-F238E27FC236}">
                      <a16:creationId xmlns:a16="http://schemas.microsoft.com/office/drawing/2014/main" id="{703677BE-1A6F-436F-A4AC-A2A794339215}"/>
                    </a:ext>
                  </a:extLst>
                </p:cNvPr>
                <p:cNvSpPr>
                  <a:spLocks noChangeArrowheads="1"/>
                </p:cNvSpPr>
                <p:nvPr/>
              </p:nvSpPr>
              <p:spPr bwMode="auto">
                <a:xfrm>
                  <a:off x="3557" y="2660"/>
                  <a:ext cx="31"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73" name="Rectangle 20">
                  <a:extLst>
                    <a:ext uri="{FF2B5EF4-FFF2-40B4-BE49-F238E27FC236}">
                      <a16:creationId xmlns:a16="http://schemas.microsoft.com/office/drawing/2014/main" id="{08C8C679-7789-4D9C-B31F-E31AB98C0582}"/>
                    </a:ext>
                  </a:extLst>
                </p:cNvPr>
                <p:cNvSpPr>
                  <a:spLocks noChangeArrowheads="1"/>
                </p:cNvSpPr>
                <p:nvPr/>
              </p:nvSpPr>
              <p:spPr bwMode="auto">
                <a:xfrm>
                  <a:off x="3557" y="2679"/>
                  <a:ext cx="31"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74" name="Rectangle 21">
                  <a:extLst>
                    <a:ext uri="{FF2B5EF4-FFF2-40B4-BE49-F238E27FC236}">
                      <a16:creationId xmlns:a16="http://schemas.microsoft.com/office/drawing/2014/main" id="{3296E640-09CD-4B90-915F-9A8250DAC943}"/>
                    </a:ext>
                  </a:extLst>
                </p:cNvPr>
                <p:cNvSpPr>
                  <a:spLocks noChangeArrowheads="1"/>
                </p:cNvSpPr>
                <p:nvPr/>
              </p:nvSpPr>
              <p:spPr bwMode="auto">
                <a:xfrm>
                  <a:off x="3518" y="2660"/>
                  <a:ext cx="31"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75" name="Rectangle 22">
                  <a:extLst>
                    <a:ext uri="{FF2B5EF4-FFF2-40B4-BE49-F238E27FC236}">
                      <a16:creationId xmlns:a16="http://schemas.microsoft.com/office/drawing/2014/main" id="{A5DB7589-4982-4AAF-ADFF-37BB6A8D2EC9}"/>
                    </a:ext>
                  </a:extLst>
                </p:cNvPr>
                <p:cNvSpPr>
                  <a:spLocks noChangeArrowheads="1"/>
                </p:cNvSpPr>
                <p:nvPr/>
              </p:nvSpPr>
              <p:spPr bwMode="auto">
                <a:xfrm>
                  <a:off x="3518" y="2679"/>
                  <a:ext cx="31"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76" name="Rectangle 23">
                  <a:extLst>
                    <a:ext uri="{FF2B5EF4-FFF2-40B4-BE49-F238E27FC236}">
                      <a16:creationId xmlns:a16="http://schemas.microsoft.com/office/drawing/2014/main" id="{6DB477E3-02C8-45A8-BE44-B9D142D07F78}"/>
                    </a:ext>
                  </a:extLst>
                </p:cNvPr>
                <p:cNvSpPr>
                  <a:spLocks noChangeArrowheads="1"/>
                </p:cNvSpPr>
                <p:nvPr/>
              </p:nvSpPr>
              <p:spPr bwMode="auto">
                <a:xfrm>
                  <a:off x="3476" y="2660"/>
                  <a:ext cx="31"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77" name="Rectangle 24">
                  <a:extLst>
                    <a:ext uri="{FF2B5EF4-FFF2-40B4-BE49-F238E27FC236}">
                      <a16:creationId xmlns:a16="http://schemas.microsoft.com/office/drawing/2014/main" id="{B8AA5075-7538-4673-856A-CCA388989117}"/>
                    </a:ext>
                  </a:extLst>
                </p:cNvPr>
                <p:cNvSpPr>
                  <a:spLocks noChangeArrowheads="1"/>
                </p:cNvSpPr>
                <p:nvPr/>
              </p:nvSpPr>
              <p:spPr bwMode="auto">
                <a:xfrm>
                  <a:off x="3476" y="2679"/>
                  <a:ext cx="31"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78" name="Rectangle 25">
                  <a:extLst>
                    <a:ext uri="{FF2B5EF4-FFF2-40B4-BE49-F238E27FC236}">
                      <a16:creationId xmlns:a16="http://schemas.microsoft.com/office/drawing/2014/main" id="{48C9D153-1E23-4420-90EC-AFBEB93076EA}"/>
                    </a:ext>
                  </a:extLst>
                </p:cNvPr>
                <p:cNvSpPr>
                  <a:spLocks noChangeArrowheads="1"/>
                </p:cNvSpPr>
                <p:nvPr/>
              </p:nvSpPr>
              <p:spPr bwMode="auto">
                <a:xfrm>
                  <a:off x="3437" y="2660"/>
                  <a:ext cx="31"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79" name="Rectangle 26">
                  <a:extLst>
                    <a:ext uri="{FF2B5EF4-FFF2-40B4-BE49-F238E27FC236}">
                      <a16:creationId xmlns:a16="http://schemas.microsoft.com/office/drawing/2014/main" id="{E7A57A9C-BDED-443F-B2A2-3AD7673F77D3}"/>
                    </a:ext>
                  </a:extLst>
                </p:cNvPr>
                <p:cNvSpPr>
                  <a:spLocks noChangeArrowheads="1"/>
                </p:cNvSpPr>
                <p:nvPr/>
              </p:nvSpPr>
              <p:spPr bwMode="auto">
                <a:xfrm>
                  <a:off x="3437" y="2679"/>
                  <a:ext cx="31"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80" name="Rectangle 27">
                  <a:extLst>
                    <a:ext uri="{FF2B5EF4-FFF2-40B4-BE49-F238E27FC236}">
                      <a16:creationId xmlns:a16="http://schemas.microsoft.com/office/drawing/2014/main" id="{77D545E4-4DDB-4575-9629-DA2833ECB3C5}"/>
                    </a:ext>
                  </a:extLst>
                </p:cNvPr>
                <p:cNvSpPr>
                  <a:spLocks noChangeArrowheads="1"/>
                </p:cNvSpPr>
                <p:nvPr/>
              </p:nvSpPr>
              <p:spPr bwMode="auto">
                <a:xfrm>
                  <a:off x="3888" y="2674"/>
                  <a:ext cx="16"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81" name="Rectangle 28">
                  <a:extLst>
                    <a:ext uri="{FF2B5EF4-FFF2-40B4-BE49-F238E27FC236}">
                      <a16:creationId xmlns:a16="http://schemas.microsoft.com/office/drawing/2014/main" id="{B40026DF-5212-4AD3-8842-F83D76261899}"/>
                    </a:ext>
                  </a:extLst>
                </p:cNvPr>
                <p:cNvSpPr>
                  <a:spLocks noChangeArrowheads="1"/>
                </p:cNvSpPr>
                <p:nvPr/>
              </p:nvSpPr>
              <p:spPr bwMode="auto">
                <a:xfrm>
                  <a:off x="3861" y="2674"/>
                  <a:ext cx="16"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82" name="Rectangle 29">
                  <a:extLst>
                    <a:ext uri="{FF2B5EF4-FFF2-40B4-BE49-F238E27FC236}">
                      <a16:creationId xmlns:a16="http://schemas.microsoft.com/office/drawing/2014/main" id="{6D03B4CD-BD9C-477C-9C1F-61F7CAE71A8C}"/>
                    </a:ext>
                  </a:extLst>
                </p:cNvPr>
                <p:cNvSpPr>
                  <a:spLocks noChangeArrowheads="1"/>
                </p:cNvSpPr>
                <p:nvPr/>
              </p:nvSpPr>
              <p:spPr bwMode="auto">
                <a:xfrm>
                  <a:off x="3836" y="2674"/>
                  <a:ext cx="16"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83" name="Rectangle 30">
                  <a:extLst>
                    <a:ext uri="{FF2B5EF4-FFF2-40B4-BE49-F238E27FC236}">
                      <a16:creationId xmlns:a16="http://schemas.microsoft.com/office/drawing/2014/main" id="{63BCC7D8-2084-4081-8166-413EDED8650E}"/>
                    </a:ext>
                  </a:extLst>
                </p:cNvPr>
                <p:cNvSpPr>
                  <a:spLocks noChangeArrowheads="1"/>
                </p:cNvSpPr>
                <p:nvPr/>
              </p:nvSpPr>
              <p:spPr bwMode="auto">
                <a:xfrm>
                  <a:off x="3809" y="2674"/>
                  <a:ext cx="16"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84" name="Rectangle 31">
                  <a:extLst>
                    <a:ext uri="{FF2B5EF4-FFF2-40B4-BE49-F238E27FC236}">
                      <a16:creationId xmlns:a16="http://schemas.microsoft.com/office/drawing/2014/main" id="{C45D5B3D-0B30-41A5-B5EB-AC40F6D7FF45}"/>
                    </a:ext>
                  </a:extLst>
                </p:cNvPr>
                <p:cNvSpPr>
                  <a:spLocks noChangeArrowheads="1"/>
                </p:cNvSpPr>
                <p:nvPr/>
              </p:nvSpPr>
              <p:spPr bwMode="auto">
                <a:xfrm>
                  <a:off x="3782" y="2674"/>
                  <a:ext cx="16"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85" name="Rectangle 32">
                  <a:extLst>
                    <a:ext uri="{FF2B5EF4-FFF2-40B4-BE49-F238E27FC236}">
                      <a16:creationId xmlns:a16="http://schemas.microsoft.com/office/drawing/2014/main" id="{761262BF-0E8D-451A-8CE7-5DA6D7CE4CA8}"/>
                    </a:ext>
                  </a:extLst>
                </p:cNvPr>
                <p:cNvSpPr>
                  <a:spLocks noChangeArrowheads="1"/>
                </p:cNvSpPr>
                <p:nvPr/>
              </p:nvSpPr>
              <p:spPr bwMode="auto">
                <a:xfrm>
                  <a:off x="3755" y="2674"/>
                  <a:ext cx="16"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86" name="Rectangle 33">
                  <a:extLst>
                    <a:ext uri="{FF2B5EF4-FFF2-40B4-BE49-F238E27FC236}">
                      <a16:creationId xmlns:a16="http://schemas.microsoft.com/office/drawing/2014/main" id="{65C9AF66-E580-4AAF-8952-ABE94BD7C5E8}"/>
                    </a:ext>
                  </a:extLst>
                </p:cNvPr>
                <p:cNvSpPr>
                  <a:spLocks noChangeArrowheads="1"/>
                </p:cNvSpPr>
                <p:nvPr/>
              </p:nvSpPr>
              <p:spPr bwMode="auto">
                <a:xfrm>
                  <a:off x="3728" y="2674"/>
                  <a:ext cx="16"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87" name="Rectangle 34">
                  <a:extLst>
                    <a:ext uri="{FF2B5EF4-FFF2-40B4-BE49-F238E27FC236}">
                      <a16:creationId xmlns:a16="http://schemas.microsoft.com/office/drawing/2014/main" id="{9BE0F666-48E9-419C-A5D4-1F728207823B}"/>
                    </a:ext>
                  </a:extLst>
                </p:cNvPr>
                <p:cNvSpPr>
                  <a:spLocks noChangeArrowheads="1"/>
                </p:cNvSpPr>
                <p:nvPr/>
              </p:nvSpPr>
              <p:spPr bwMode="auto">
                <a:xfrm>
                  <a:off x="3888" y="2693"/>
                  <a:ext cx="16"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88" name="Rectangle 35">
                  <a:extLst>
                    <a:ext uri="{FF2B5EF4-FFF2-40B4-BE49-F238E27FC236}">
                      <a16:creationId xmlns:a16="http://schemas.microsoft.com/office/drawing/2014/main" id="{CA073B28-5CC8-40AA-8790-2D26F4ABA4B2}"/>
                    </a:ext>
                  </a:extLst>
                </p:cNvPr>
                <p:cNvSpPr>
                  <a:spLocks noChangeArrowheads="1"/>
                </p:cNvSpPr>
                <p:nvPr/>
              </p:nvSpPr>
              <p:spPr bwMode="auto">
                <a:xfrm>
                  <a:off x="3861" y="2693"/>
                  <a:ext cx="16"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89" name="Rectangle 36">
                  <a:extLst>
                    <a:ext uri="{FF2B5EF4-FFF2-40B4-BE49-F238E27FC236}">
                      <a16:creationId xmlns:a16="http://schemas.microsoft.com/office/drawing/2014/main" id="{9772B1E5-84B3-4EDA-8479-1FF13A821EED}"/>
                    </a:ext>
                  </a:extLst>
                </p:cNvPr>
                <p:cNvSpPr>
                  <a:spLocks noChangeArrowheads="1"/>
                </p:cNvSpPr>
                <p:nvPr/>
              </p:nvSpPr>
              <p:spPr bwMode="auto">
                <a:xfrm>
                  <a:off x="3836" y="2693"/>
                  <a:ext cx="16"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90" name="Rectangle 37">
                  <a:extLst>
                    <a:ext uri="{FF2B5EF4-FFF2-40B4-BE49-F238E27FC236}">
                      <a16:creationId xmlns:a16="http://schemas.microsoft.com/office/drawing/2014/main" id="{5BD35D9C-9EBD-4157-B340-F398C840B15A}"/>
                    </a:ext>
                  </a:extLst>
                </p:cNvPr>
                <p:cNvSpPr>
                  <a:spLocks noChangeArrowheads="1"/>
                </p:cNvSpPr>
                <p:nvPr/>
              </p:nvSpPr>
              <p:spPr bwMode="auto">
                <a:xfrm>
                  <a:off x="3809" y="2693"/>
                  <a:ext cx="16"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91" name="Rectangle 38">
                  <a:extLst>
                    <a:ext uri="{FF2B5EF4-FFF2-40B4-BE49-F238E27FC236}">
                      <a16:creationId xmlns:a16="http://schemas.microsoft.com/office/drawing/2014/main" id="{31CD7743-8FA6-4BE0-90CB-A61B874657C7}"/>
                    </a:ext>
                  </a:extLst>
                </p:cNvPr>
                <p:cNvSpPr>
                  <a:spLocks noChangeArrowheads="1"/>
                </p:cNvSpPr>
                <p:nvPr/>
              </p:nvSpPr>
              <p:spPr bwMode="auto">
                <a:xfrm>
                  <a:off x="3782" y="2693"/>
                  <a:ext cx="16"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92" name="Rectangle 39">
                  <a:extLst>
                    <a:ext uri="{FF2B5EF4-FFF2-40B4-BE49-F238E27FC236}">
                      <a16:creationId xmlns:a16="http://schemas.microsoft.com/office/drawing/2014/main" id="{7628BB50-8D0B-467F-9CF4-48C5C34371D7}"/>
                    </a:ext>
                  </a:extLst>
                </p:cNvPr>
                <p:cNvSpPr>
                  <a:spLocks noChangeArrowheads="1"/>
                </p:cNvSpPr>
                <p:nvPr/>
              </p:nvSpPr>
              <p:spPr bwMode="auto">
                <a:xfrm>
                  <a:off x="3755" y="2693"/>
                  <a:ext cx="16"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93" name="Rectangle 40">
                  <a:extLst>
                    <a:ext uri="{FF2B5EF4-FFF2-40B4-BE49-F238E27FC236}">
                      <a16:creationId xmlns:a16="http://schemas.microsoft.com/office/drawing/2014/main" id="{A762F336-82AC-40BB-8636-366B34135898}"/>
                    </a:ext>
                  </a:extLst>
                </p:cNvPr>
                <p:cNvSpPr>
                  <a:spLocks noChangeArrowheads="1"/>
                </p:cNvSpPr>
                <p:nvPr/>
              </p:nvSpPr>
              <p:spPr bwMode="auto">
                <a:xfrm>
                  <a:off x="3728" y="2693"/>
                  <a:ext cx="16"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94" name="Rectangle 41">
                  <a:extLst>
                    <a:ext uri="{FF2B5EF4-FFF2-40B4-BE49-F238E27FC236}">
                      <a16:creationId xmlns:a16="http://schemas.microsoft.com/office/drawing/2014/main" id="{C1EF87CC-92D4-443B-9CFE-4E38526D2217}"/>
                    </a:ext>
                  </a:extLst>
                </p:cNvPr>
                <p:cNvSpPr>
                  <a:spLocks noChangeArrowheads="1"/>
                </p:cNvSpPr>
                <p:nvPr/>
              </p:nvSpPr>
              <p:spPr bwMode="auto">
                <a:xfrm>
                  <a:off x="3888" y="2714"/>
                  <a:ext cx="16"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95" name="Rectangle 42">
                  <a:extLst>
                    <a:ext uri="{FF2B5EF4-FFF2-40B4-BE49-F238E27FC236}">
                      <a16:creationId xmlns:a16="http://schemas.microsoft.com/office/drawing/2014/main" id="{C68858F7-93D2-4B84-92DE-A4E25D7F367F}"/>
                    </a:ext>
                  </a:extLst>
                </p:cNvPr>
                <p:cNvSpPr>
                  <a:spLocks noChangeArrowheads="1"/>
                </p:cNvSpPr>
                <p:nvPr/>
              </p:nvSpPr>
              <p:spPr bwMode="auto">
                <a:xfrm>
                  <a:off x="3861" y="2714"/>
                  <a:ext cx="16"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96" name="Rectangle 43">
                  <a:extLst>
                    <a:ext uri="{FF2B5EF4-FFF2-40B4-BE49-F238E27FC236}">
                      <a16:creationId xmlns:a16="http://schemas.microsoft.com/office/drawing/2014/main" id="{5CECCBE7-3614-49A3-B7EE-AE55A6B5D814}"/>
                    </a:ext>
                  </a:extLst>
                </p:cNvPr>
                <p:cNvSpPr>
                  <a:spLocks noChangeArrowheads="1"/>
                </p:cNvSpPr>
                <p:nvPr/>
              </p:nvSpPr>
              <p:spPr bwMode="auto">
                <a:xfrm>
                  <a:off x="3836" y="2714"/>
                  <a:ext cx="16"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97" name="Rectangle 44">
                  <a:extLst>
                    <a:ext uri="{FF2B5EF4-FFF2-40B4-BE49-F238E27FC236}">
                      <a16:creationId xmlns:a16="http://schemas.microsoft.com/office/drawing/2014/main" id="{389B95DE-8BD2-43B1-8814-D329DACCE067}"/>
                    </a:ext>
                  </a:extLst>
                </p:cNvPr>
                <p:cNvSpPr>
                  <a:spLocks noChangeArrowheads="1"/>
                </p:cNvSpPr>
                <p:nvPr/>
              </p:nvSpPr>
              <p:spPr bwMode="auto">
                <a:xfrm>
                  <a:off x="3809" y="2714"/>
                  <a:ext cx="16"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98" name="Rectangle 45">
                  <a:extLst>
                    <a:ext uri="{FF2B5EF4-FFF2-40B4-BE49-F238E27FC236}">
                      <a16:creationId xmlns:a16="http://schemas.microsoft.com/office/drawing/2014/main" id="{0FD34113-4069-4042-9D2B-AD5964CBADF0}"/>
                    </a:ext>
                  </a:extLst>
                </p:cNvPr>
                <p:cNvSpPr>
                  <a:spLocks noChangeArrowheads="1"/>
                </p:cNvSpPr>
                <p:nvPr/>
              </p:nvSpPr>
              <p:spPr bwMode="auto">
                <a:xfrm>
                  <a:off x="3782" y="2714"/>
                  <a:ext cx="16"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99" name="Rectangle 46">
                  <a:extLst>
                    <a:ext uri="{FF2B5EF4-FFF2-40B4-BE49-F238E27FC236}">
                      <a16:creationId xmlns:a16="http://schemas.microsoft.com/office/drawing/2014/main" id="{DB82998D-5505-4FD5-AFD3-9677EC426187}"/>
                    </a:ext>
                  </a:extLst>
                </p:cNvPr>
                <p:cNvSpPr>
                  <a:spLocks noChangeArrowheads="1"/>
                </p:cNvSpPr>
                <p:nvPr/>
              </p:nvSpPr>
              <p:spPr bwMode="auto">
                <a:xfrm>
                  <a:off x="3755" y="2714"/>
                  <a:ext cx="16"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00" name="Rectangle 47">
                  <a:extLst>
                    <a:ext uri="{FF2B5EF4-FFF2-40B4-BE49-F238E27FC236}">
                      <a16:creationId xmlns:a16="http://schemas.microsoft.com/office/drawing/2014/main" id="{F2D7F91B-ED50-4CB7-8722-36D56A7763B4}"/>
                    </a:ext>
                  </a:extLst>
                </p:cNvPr>
                <p:cNvSpPr>
                  <a:spLocks noChangeArrowheads="1"/>
                </p:cNvSpPr>
                <p:nvPr/>
              </p:nvSpPr>
              <p:spPr bwMode="auto">
                <a:xfrm>
                  <a:off x="3728" y="2714"/>
                  <a:ext cx="16"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01" name="Freeform 48">
                  <a:extLst>
                    <a:ext uri="{FF2B5EF4-FFF2-40B4-BE49-F238E27FC236}">
                      <a16:creationId xmlns:a16="http://schemas.microsoft.com/office/drawing/2014/main" id="{6C2F7139-3718-4DF7-AFB0-DCF46F9E3834}"/>
                    </a:ext>
                  </a:extLst>
                </p:cNvPr>
                <p:cNvSpPr>
                  <a:spLocks/>
                </p:cNvSpPr>
                <p:nvPr/>
              </p:nvSpPr>
              <p:spPr bwMode="auto">
                <a:xfrm>
                  <a:off x="3632" y="2618"/>
                  <a:ext cx="231" cy="38"/>
                </a:xfrm>
                <a:custGeom>
                  <a:avLst/>
                  <a:gdLst>
                    <a:gd name="T0" fmla="*/ 110 w 111"/>
                    <a:gd name="T1" fmla="*/ 18 h 18"/>
                    <a:gd name="T2" fmla="*/ 109 w 111"/>
                    <a:gd name="T3" fmla="*/ 18 h 18"/>
                    <a:gd name="T4" fmla="*/ 108 w 111"/>
                    <a:gd name="T5" fmla="*/ 17 h 18"/>
                    <a:gd name="T6" fmla="*/ 109 w 111"/>
                    <a:gd name="T7" fmla="*/ 3 h 18"/>
                    <a:gd name="T8" fmla="*/ 2 w 111"/>
                    <a:gd name="T9" fmla="*/ 3 h 18"/>
                    <a:gd name="T10" fmla="*/ 2 w 111"/>
                    <a:gd name="T11" fmla="*/ 16 h 18"/>
                    <a:gd name="T12" fmla="*/ 1 w 111"/>
                    <a:gd name="T13" fmla="*/ 17 h 18"/>
                    <a:gd name="T14" fmla="*/ 1 w 111"/>
                    <a:gd name="T15" fmla="*/ 17 h 18"/>
                    <a:gd name="T16" fmla="*/ 0 w 111"/>
                    <a:gd name="T17" fmla="*/ 16 h 18"/>
                    <a:gd name="T18" fmla="*/ 0 w 111"/>
                    <a:gd name="T19" fmla="*/ 1 h 18"/>
                    <a:gd name="T20" fmla="*/ 0 w 111"/>
                    <a:gd name="T21" fmla="*/ 0 h 18"/>
                    <a:gd name="T22" fmla="*/ 1 w 111"/>
                    <a:gd name="T23" fmla="*/ 0 h 18"/>
                    <a:gd name="T24" fmla="*/ 1 w 111"/>
                    <a:gd name="T25" fmla="*/ 0 h 18"/>
                    <a:gd name="T26" fmla="*/ 110 w 111"/>
                    <a:gd name="T27" fmla="*/ 1 h 18"/>
                    <a:gd name="T28" fmla="*/ 111 w 111"/>
                    <a:gd name="T29" fmla="*/ 1 h 18"/>
                    <a:gd name="T30" fmla="*/ 111 w 111"/>
                    <a:gd name="T31" fmla="*/ 2 h 18"/>
                    <a:gd name="T32" fmla="*/ 111 w 111"/>
                    <a:gd name="T33" fmla="*/ 17 h 18"/>
                    <a:gd name="T34" fmla="*/ 110 w 111"/>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8">
                      <a:moveTo>
                        <a:pt x="110" y="18"/>
                      </a:moveTo>
                      <a:cubicBezTo>
                        <a:pt x="110" y="18"/>
                        <a:pt x="109" y="18"/>
                        <a:pt x="109" y="18"/>
                      </a:cubicBezTo>
                      <a:cubicBezTo>
                        <a:pt x="109" y="18"/>
                        <a:pt x="108" y="18"/>
                        <a:pt x="108" y="17"/>
                      </a:cubicBezTo>
                      <a:cubicBezTo>
                        <a:pt x="109" y="3"/>
                        <a:pt x="109" y="3"/>
                        <a:pt x="109" y="3"/>
                      </a:cubicBezTo>
                      <a:cubicBezTo>
                        <a:pt x="2" y="3"/>
                        <a:pt x="2" y="3"/>
                        <a:pt x="2" y="3"/>
                      </a:cubicBezTo>
                      <a:cubicBezTo>
                        <a:pt x="2" y="16"/>
                        <a:pt x="2" y="16"/>
                        <a:pt x="2" y="16"/>
                      </a:cubicBezTo>
                      <a:cubicBezTo>
                        <a:pt x="2" y="17"/>
                        <a:pt x="1" y="17"/>
                        <a:pt x="1" y="17"/>
                      </a:cubicBezTo>
                      <a:cubicBezTo>
                        <a:pt x="1" y="17"/>
                        <a:pt x="1" y="17"/>
                        <a:pt x="1" y="17"/>
                      </a:cubicBezTo>
                      <a:cubicBezTo>
                        <a:pt x="0" y="17"/>
                        <a:pt x="0" y="17"/>
                        <a:pt x="0" y="16"/>
                      </a:cubicBezTo>
                      <a:cubicBezTo>
                        <a:pt x="0" y="1"/>
                        <a:pt x="0" y="1"/>
                        <a:pt x="0" y="1"/>
                      </a:cubicBezTo>
                      <a:cubicBezTo>
                        <a:pt x="0" y="1"/>
                        <a:pt x="0" y="1"/>
                        <a:pt x="0" y="0"/>
                      </a:cubicBezTo>
                      <a:cubicBezTo>
                        <a:pt x="0" y="0"/>
                        <a:pt x="0" y="0"/>
                        <a:pt x="1" y="0"/>
                      </a:cubicBezTo>
                      <a:cubicBezTo>
                        <a:pt x="1" y="0"/>
                        <a:pt x="1" y="0"/>
                        <a:pt x="1" y="0"/>
                      </a:cubicBezTo>
                      <a:cubicBezTo>
                        <a:pt x="110" y="1"/>
                        <a:pt x="110" y="1"/>
                        <a:pt x="110" y="1"/>
                      </a:cubicBezTo>
                      <a:cubicBezTo>
                        <a:pt x="110" y="1"/>
                        <a:pt x="111" y="1"/>
                        <a:pt x="111" y="1"/>
                      </a:cubicBezTo>
                      <a:cubicBezTo>
                        <a:pt x="111" y="2"/>
                        <a:pt x="111" y="2"/>
                        <a:pt x="111" y="2"/>
                      </a:cubicBezTo>
                      <a:cubicBezTo>
                        <a:pt x="111" y="17"/>
                        <a:pt x="111" y="17"/>
                        <a:pt x="111" y="17"/>
                      </a:cubicBezTo>
                      <a:cubicBezTo>
                        <a:pt x="111" y="18"/>
                        <a:pt x="110" y="18"/>
                        <a:pt x="11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02" name="Freeform 49">
                  <a:extLst>
                    <a:ext uri="{FF2B5EF4-FFF2-40B4-BE49-F238E27FC236}">
                      <a16:creationId xmlns:a16="http://schemas.microsoft.com/office/drawing/2014/main" id="{4BDB171B-F8F7-4A20-8D59-C369D0313857}"/>
                    </a:ext>
                  </a:extLst>
                </p:cNvPr>
                <p:cNvSpPr>
                  <a:spLocks/>
                </p:cNvSpPr>
                <p:nvPr/>
              </p:nvSpPr>
              <p:spPr bwMode="auto">
                <a:xfrm>
                  <a:off x="3659" y="2599"/>
                  <a:ext cx="46" cy="25"/>
                </a:xfrm>
                <a:custGeom>
                  <a:avLst/>
                  <a:gdLst>
                    <a:gd name="T0" fmla="*/ 19 w 22"/>
                    <a:gd name="T1" fmla="*/ 12 h 12"/>
                    <a:gd name="T2" fmla="*/ 19 w 22"/>
                    <a:gd name="T3" fmla="*/ 12 h 12"/>
                    <a:gd name="T4" fmla="*/ 18 w 22"/>
                    <a:gd name="T5" fmla="*/ 10 h 12"/>
                    <a:gd name="T6" fmla="*/ 19 w 22"/>
                    <a:gd name="T7" fmla="*/ 2 h 12"/>
                    <a:gd name="T8" fmla="*/ 3 w 22"/>
                    <a:gd name="T9" fmla="*/ 2 h 12"/>
                    <a:gd name="T10" fmla="*/ 3 w 22"/>
                    <a:gd name="T11" fmla="*/ 10 h 12"/>
                    <a:gd name="T12" fmla="*/ 2 w 22"/>
                    <a:gd name="T13" fmla="*/ 12 h 12"/>
                    <a:gd name="T14" fmla="*/ 1 w 22"/>
                    <a:gd name="T15" fmla="*/ 11 h 12"/>
                    <a:gd name="T16" fmla="*/ 0 w 22"/>
                    <a:gd name="T17" fmla="*/ 1 h 12"/>
                    <a:gd name="T18" fmla="*/ 1 w 22"/>
                    <a:gd name="T19" fmla="*/ 0 h 12"/>
                    <a:gd name="T20" fmla="*/ 1 w 22"/>
                    <a:gd name="T21" fmla="*/ 0 h 12"/>
                    <a:gd name="T22" fmla="*/ 20 w 22"/>
                    <a:gd name="T23" fmla="*/ 0 h 12"/>
                    <a:gd name="T24" fmla="*/ 21 w 22"/>
                    <a:gd name="T25" fmla="*/ 0 h 12"/>
                    <a:gd name="T26" fmla="*/ 22 w 22"/>
                    <a:gd name="T27" fmla="*/ 1 h 12"/>
                    <a:gd name="T28" fmla="*/ 21 w 22"/>
                    <a:gd name="T29" fmla="*/ 11 h 12"/>
                    <a:gd name="T30" fmla="*/ 19 w 22"/>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2">
                      <a:moveTo>
                        <a:pt x="19" y="12"/>
                      </a:moveTo>
                      <a:cubicBezTo>
                        <a:pt x="19" y="12"/>
                        <a:pt x="19" y="12"/>
                        <a:pt x="19" y="12"/>
                      </a:cubicBezTo>
                      <a:cubicBezTo>
                        <a:pt x="19" y="12"/>
                        <a:pt x="18" y="11"/>
                        <a:pt x="18" y="10"/>
                      </a:cubicBezTo>
                      <a:cubicBezTo>
                        <a:pt x="19" y="2"/>
                        <a:pt x="19" y="2"/>
                        <a:pt x="19" y="2"/>
                      </a:cubicBezTo>
                      <a:cubicBezTo>
                        <a:pt x="3" y="2"/>
                        <a:pt x="3" y="2"/>
                        <a:pt x="3" y="2"/>
                      </a:cubicBezTo>
                      <a:cubicBezTo>
                        <a:pt x="3" y="10"/>
                        <a:pt x="3" y="10"/>
                        <a:pt x="3" y="10"/>
                      </a:cubicBezTo>
                      <a:cubicBezTo>
                        <a:pt x="4" y="11"/>
                        <a:pt x="3" y="12"/>
                        <a:pt x="2" y="12"/>
                      </a:cubicBezTo>
                      <a:cubicBezTo>
                        <a:pt x="2" y="12"/>
                        <a:pt x="1" y="11"/>
                        <a:pt x="1" y="11"/>
                      </a:cubicBezTo>
                      <a:cubicBezTo>
                        <a:pt x="0" y="1"/>
                        <a:pt x="0" y="1"/>
                        <a:pt x="0" y="1"/>
                      </a:cubicBezTo>
                      <a:cubicBezTo>
                        <a:pt x="0" y="1"/>
                        <a:pt x="0" y="1"/>
                        <a:pt x="1" y="0"/>
                      </a:cubicBezTo>
                      <a:cubicBezTo>
                        <a:pt x="1" y="0"/>
                        <a:pt x="1" y="0"/>
                        <a:pt x="1" y="0"/>
                      </a:cubicBezTo>
                      <a:cubicBezTo>
                        <a:pt x="20" y="0"/>
                        <a:pt x="20" y="0"/>
                        <a:pt x="20" y="0"/>
                      </a:cubicBezTo>
                      <a:cubicBezTo>
                        <a:pt x="21" y="0"/>
                        <a:pt x="21" y="0"/>
                        <a:pt x="21" y="0"/>
                      </a:cubicBezTo>
                      <a:cubicBezTo>
                        <a:pt x="22" y="0"/>
                        <a:pt x="22" y="1"/>
                        <a:pt x="22" y="1"/>
                      </a:cubicBezTo>
                      <a:cubicBezTo>
                        <a:pt x="21" y="11"/>
                        <a:pt x="21" y="11"/>
                        <a:pt x="21" y="11"/>
                      </a:cubicBezTo>
                      <a:cubicBezTo>
                        <a:pt x="21" y="11"/>
                        <a:pt x="20" y="12"/>
                        <a:pt x="1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03" name="Freeform 50">
                  <a:extLst>
                    <a:ext uri="{FF2B5EF4-FFF2-40B4-BE49-F238E27FC236}">
                      <a16:creationId xmlns:a16="http://schemas.microsoft.com/office/drawing/2014/main" id="{88AA0BC6-86C9-481F-B7DB-CD3727D6E979}"/>
                    </a:ext>
                  </a:extLst>
                </p:cNvPr>
                <p:cNvSpPr>
                  <a:spLocks/>
                </p:cNvSpPr>
                <p:nvPr/>
              </p:nvSpPr>
              <p:spPr bwMode="auto">
                <a:xfrm>
                  <a:off x="3661" y="2599"/>
                  <a:ext cx="44" cy="23"/>
                </a:xfrm>
                <a:custGeom>
                  <a:avLst/>
                  <a:gdLst>
                    <a:gd name="T0" fmla="*/ 1 w 21"/>
                    <a:gd name="T1" fmla="*/ 11 h 11"/>
                    <a:gd name="T2" fmla="*/ 0 w 21"/>
                    <a:gd name="T3" fmla="*/ 10 h 11"/>
                    <a:gd name="T4" fmla="*/ 1 w 21"/>
                    <a:gd name="T5" fmla="*/ 9 h 11"/>
                    <a:gd name="T6" fmla="*/ 19 w 21"/>
                    <a:gd name="T7" fmla="*/ 1 h 11"/>
                    <a:gd name="T8" fmla="*/ 21 w 21"/>
                    <a:gd name="T9" fmla="*/ 1 h 11"/>
                    <a:gd name="T10" fmla="*/ 20 w 21"/>
                    <a:gd name="T11" fmla="*/ 3 h 11"/>
                    <a:gd name="T12" fmla="*/ 2 w 21"/>
                    <a:gd name="T13" fmla="*/ 11 h 11"/>
                    <a:gd name="T14" fmla="*/ 1 w 2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1">
                      <a:moveTo>
                        <a:pt x="1" y="11"/>
                      </a:moveTo>
                      <a:cubicBezTo>
                        <a:pt x="1" y="11"/>
                        <a:pt x="0" y="11"/>
                        <a:pt x="0" y="10"/>
                      </a:cubicBezTo>
                      <a:cubicBezTo>
                        <a:pt x="0" y="10"/>
                        <a:pt x="0" y="9"/>
                        <a:pt x="1" y="9"/>
                      </a:cubicBezTo>
                      <a:cubicBezTo>
                        <a:pt x="19" y="1"/>
                        <a:pt x="19" y="1"/>
                        <a:pt x="19" y="1"/>
                      </a:cubicBezTo>
                      <a:cubicBezTo>
                        <a:pt x="20" y="0"/>
                        <a:pt x="20" y="1"/>
                        <a:pt x="21" y="1"/>
                      </a:cubicBezTo>
                      <a:cubicBezTo>
                        <a:pt x="21" y="2"/>
                        <a:pt x="21" y="2"/>
                        <a:pt x="20" y="3"/>
                      </a:cubicBezTo>
                      <a:cubicBezTo>
                        <a:pt x="2" y="11"/>
                        <a:pt x="2" y="11"/>
                        <a:pt x="2" y="11"/>
                      </a:cubicBezTo>
                      <a:cubicBezTo>
                        <a:pt x="2" y="11"/>
                        <a:pt x="1" y="11"/>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04" name="Freeform 51">
                  <a:extLst>
                    <a:ext uri="{FF2B5EF4-FFF2-40B4-BE49-F238E27FC236}">
                      <a16:creationId xmlns:a16="http://schemas.microsoft.com/office/drawing/2014/main" id="{D4AD9D40-9DFA-44A2-9A3A-CEE515183BA2}"/>
                    </a:ext>
                  </a:extLst>
                </p:cNvPr>
                <p:cNvSpPr>
                  <a:spLocks/>
                </p:cNvSpPr>
                <p:nvPr/>
              </p:nvSpPr>
              <p:spPr bwMode="auto">
                <a:xfrm>
                  <a:off x="3659" y="2599"/>
                  <a:ext cx="44" cy="23"/>
                </a:xfrm>
                <a:custGeom>
                  <a:avLst/>
                  <a:gdLst>
                    <a:gd name="T0" fmla="*/ 19 w 21"/>
                    <a:gd name="T1" fmla="*/ 11 h 11"/>
                    <a:gd name="T2" fmla="*/ 19 w 21"/>
                    <a:gd name="T3" fmla="*/ 11 h 11"/>
                    <a:gd name="T4" fmla="*/ 1 w 21"/>
                    <a:gd name="T5" fmla="*/ 2 h 11"/>
                    <a:gd name="T6" fmla="*/ 0 w 21"/>
                    <a:gd name="T7" fmla="*/ 1 h 11"/>
                    <a:gd name="T8" fmla="*/ 2 w 21"/>
                    <a:gd name="T9" fmla="*/ 0 h 11"/>
                    <a:gd name="T10" fmla="*/ 20 w 21"/>
                    <a:gd name="T11" fmla="*/ 9 h 11"/>
                    <a:gd name="T12" fmla="*/ 21 w 21"/>
                    <a:gd name="T13" fmla="*/ 10 h 11"/>
                    <a:gd name="T14" fmla="*/ 19 w 2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1">
                      <a:moveTo>
                        <a:pt x="19" y="11"/>
                      </a:moveTo>
                      <a:cubicBezTo>
                        <a:pt x="19" y="11"/>
                        <a:pt x="19" y="11"/>
                        <a:pt x="19" y="11"/>
                      </a:cubicBezTo>
                      <a:cubicBezTo>
                        <a:pt x="1" y="2"/>
                        <a:pt x="1" y="2"/>
                        <a:pt x="1" y="2"/>
                      </a:cubicBezTo>
                      <a:cubicBezTo>
                        <a:pt x="0" y="2"/>
                        <a:pt x="0" y="1"/>
                        <a:pt x="0" y="1"/>
                      </a:cubicBezTo>
                      <a:cubicBezTo>
                        <a:pt x="1" y="0"/>
                        <a:pt x="1" y="0"/>
                        <a:pt x="2" y="0"/>
                      </a:cubicBezTo>
                      <a:cubicBezTo>
                        <a:pt x="20" y="9"/>
                        <a:pt x="20" y="9"/>
                        <a:pt x="20" y="9"/>
                      </a:cubicBezTo>
                      <a:cubicBezTo>
                        <a:pt x="21" y="9"/>
                        <a:pt x="21" y="10"/>
                        <a:pt x="21" y="10"/>
                      </a:cubicBezTo>
                      <a:cubicBezTo>
                        <a:pt x="20" y="11"/>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05" name="Freeform 52">
                  <a:extLst>
                    <a:ext uri="{FF2B5EF4-FFF2-40B4-BE49-F238E27FC236}">
                      <a16:creationId xmlns:a16="http://schemas.microsoft.com/office/drawing/2014/main" id="{D820BBC1-4D83-4F33-B39A-D60AA1EEA115}"/>
                    </a:ext>
                  </a:extLst>
                </p:cNvPr>
                <p:cNvSpPr>
                  <a:spLocks/>
                </p:cNvSpPr>
                <p:nvPr/>
              </p:nvSpPr>
              <p:spPr bwMode="auto">
                <a:xfrm>
                  <a:off x="3674" y="2534"/>
                  <a:ext cx="16" cy="69"/>
                </a:xfrm>
                <a:custGeom>
                  <a:avLst/>
                  <a:gdLst>
                    <a:gd name="T0" fmla="*/ 1 w 8"/>
                    <a:gd name="T1" fmla="*/ 33 h 33"/>
                    <a:gd name="T2" fmla="*/ 0 w 8"/>
                    <a:gd name="T3" fmla="*/ 32 h 33"/>
                    <a:gd name="T4" fmla="*/ 0 w 8"/>
                    <a:gd name="T5" fmla="*/ 32 h 33"/>
                    <a:gd name="T6" fmla="*/ 0 w 8"/>
                    <a:gd name="T7" fmla="*/ 1 h 33"/>
                    <a:gd name="T8" fmla="*/ 1 w 8"/>
                    <a:gd name="T9" fmla="*/ 0 h 33"/>
                    <a:gd name="T10" fmla="*/ 2 w 8"/>
                    <a:gd name="T11" fmla="*/ 0 h 33"/>
                    <a:gd name="T12" fmla="*/ 7 w 8"/>
                    <a:gd name="T13" fmla="*/ 1 h 33"/>
                    <a:gd name="T14" fmla="*/ 8 w 8"/>
                    <a:gd name="T15" fmla="*/ 2 h 33"/>
                    <a:gd name="T16" fmla="*/ 8 w 8"/>
                    <a:gd name="T17" fmla="*/ 32 h 33"/>
                    <a:gd name="T18" fmla="*/ 7 w 8"/>
                    <a:gd name="T19" fmla="*/ 33 h 33"/>
                    <a:gd name="T20" fmla="*/ 7 w 8"/>
                    <a:gd name="T21" fmla="*/ 33 h 33"/>
                    <a:gd name="T22" fmla="*/ 6 w 8"/>
                    <a:gd name="T23" fmla="*/ 32 h 33"/>
                    <a:gd name="T24" fmla="*/ 6 w 8"/>
                    <a:gd name="T25" fmla="*/ 3 h 33"/>
                    <a:gd name="T26" fmla="*/ 3 w 8"/>
                    <a:gd name="T27" fmla="*/ 3 h 33"/>
                    <a:gd name="T28" fmla="*/ 3 w 8"/>
                    <a:gd name="T29" fmla="*/ 17 h 33"/>
                    <a:gd name="T30" fmla="*/ 1 w 8"/>
                    <a:gd name="T3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33">
                      <a:moveTo>
                        <a:pt x="1" y="33"/>
                      </a:moveTo>
                      <a:cubicBezTo>
                        <a:pt x="0" y="33"/>
                        <a:pt x="0" y="33"/>
                        <a:pt x="0" y="32"/>
                      </a:cubicBezTo>
                      <a:cubicBezTo>
                        <a:pt x="0" y="32"/>
                        <a:pt x="0" y="32"/>
                        <a:pt x="0" y="32"/>
                      </a:cubicBezTo>
                      <a:cubicBezTo>
                        <a:pt x="0" y="31"/>
                        <a:pt x="0" y="12"/>
                        <a:pt x="0" y="1"/>
                      </a:cubicBezTo>
                      <a:cubicBezTo>
                        <a:pt x="0" y="1"/>
                        <a:pt x="1" y="1"/>
                        <a:pt x="1" y="0"/>
                      </a:cubicBezTo>
                      <a:cubicBezTo>
                        <a:pt x="1" y="0"/>
                        <a:pt x="1" y="0"/>
                        <a:pt x="2" y="0"/>
                      </a:cubicBezTo>
                      <a:cubicBezTo>
                        <a:pt x="7" y="1"/>
                        <a:pt x="7" y="1"/>
                        <a:pt x="7" y="1"/>
                      </a:cubicBezTo>
                      <a:cubicBezTo>
                        <a:pt x="8" y="1"/>
                        <a:pt x="8" y="1"/>
                        <a:pt x="8" y="2"/>
                      </a:cubicBezTo>
                      <a:cubicBezTo>
                        <a:pt x="8" y="32"/>
                        <a:pt x="8" y="32"/>
                        <a:pt x="8" y="32"/>
                      </a:cubicBezTo>
                      <a:cubicBezTo>
                        <a:pt x="8" y="33"/>
                        <a:pt x="7" y="33"/>
                        <a:pt x="7" y="33"/>
                      </a:cubicBezTo>
                      <a:cubicBezTo>
                        <a:pt x="7" y="33"/>
                        <a:pt x="7" y="33"/>
                        <a:pt x="7" y="33"/>
                      </a:cubicBezTo>
                      <a:cubicBezTo>
                        <a:pt x="6" y="33"/>
                        <a:pt x="6" y="33"/>
                        <a:pt x="6" y="32"/>
                      </a:cubicBezTo>
                      <a:cubicBezTo>
                        <a:pt x="6" y="3"/>
                        <a:pt x="6" y="3"/>
                        <a:pt x="6" y="3"/>
                      </a:cubicBezTo>
                      <a:cubicBezTo>
                        <a:pt x="3" y="3"/>
                        <a:pt x="3" y="3"/>
                        <a:pt x="3" y="3"/>
                      </a:cubicBezTo>
                      <a:cubicBezTo>
                        <a:pt x="3" y="17"/>
                        <a:pt x="3" y="17"/>
                        <a:pt x="3" y="17"/>
                      </a:cubicBezTo>
                      <a:cubicBezTo>
                        <a:pt x="2" y="33"/>
                        <a:pt x="2" y="33"/>
                        <a:pt x="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06" name="Freeform 53">
                  <a:extLst>
                    <a:ext uri="{FF2B5EF4-FFF2-40B4-BE49-F238E27FC236}">
                      <a16:creationId xmlns:a16="http://schemas.microsoft.com/office/drawing/2014/main" id="{C088E19B-5D4C-4C03-AD50-8902E3C3B22E}"/>
                    </a:ext>
                  </a:extLst>
                </p:cNvPr>
                <p:cNvSpPr>
                  <a:spLocks/>
                </p:cNvSpPr>
                <p:nvPr/>
              </p:nvSpPr>
              <p:spPr bwMode="auto">
                <a:xfrm>
                  <a:off x="3713" y="2597"/>
                  <a:ext cx="44" cy="27"/>
                </a:xfrm>
                <a:custGeom>
                  <a:avLst/>
                  <a:gdLst>
                    <a:gd name="T0" fmla="*/ 19 w 21"/>
                    <a:gd name="T1" fmla="*/ 13 h 13"/>
                    <a:gd name="T2" fmla="*/ 19 w 21"/>
                    <a:gd name="T3" fmla="*/ 13 h 13"/>
                    <a:gd name="T4" fmla="*/ 18 w 21"/>
                    <a:gd name="T5" fmla="*/ 11 h 13"/>
                    <a:gd name="T6" fmla="*/ 19 w 21"/>
                    <a:gd name="T7" fmla="*/ 4 h 13"/>
                    <a:gd name="T8" fmla="*/ 2 w 21"/>
                    <a:gd name="T9" fmla="*/ 3 h 13"/>
                    <a:gd name="T10" fmla="*/ 3 w 21"/>
                    <a:gd name="T11" fmla="*/ 11 h 13"/>
                    <a:gd name="T12" fmla="*/ 2 w 21"/>
                    <a:gd name="T13" fmla="*/ 13 h 13"/>
                    <a:gd name="T14" fmla="*/ 1 w 21"/>
                    <a:gd name="T15" fmla="*/ 12 h 13"/>
                    <a:gd name="T16" fmla="*/ 0 w 21"/>
                    <a:gd name="T17" fmla="*/ 2 h 13"/>
                    <a:gd name="T18" fmla="*/ 0 w 21"/>
                    <a:gd name="T19" fmla="*/ 1 h 13"/>
                    <a:gd name="T20" fmla="*/ 1 w 21"/>
                    <a:gd name="T21" fmla="*/ 0 h 13"/>
                    <a:gd name="T22" fmla="*/ 20 w 21"/>
                    <a:gd name="T23" fmla="*/ 1 h 13"/>
                    <a:gd name="T24" fmla="*/ 21 w 21"/>
                    <a:gd name="T25" fmla="*/ 2 h 13"/>
                    <a:gd name="T26" fmla="*/ 21 w 21"/>
                    <a:gd name="T27" fmla="*/ 2 h 13"/>
                    <a:gd name="T28" fmla="*/ 20 w 21"/>
                    <a:gd name="T29" fmla="*/ 12 h 13"/>
                    <a:gd name="T30" fmla="*/ 19 w 21"/>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3">
                      <a:moveTo>
                        <a:pt x="19" y="13"/>
                      </a:moveTo>
                      <a:cubicBezTo>
                        <a:pt x="19" y="13"/>
                        <a:pt x="19" y="13"/>
                        <a:pt x="19" y="13"/>
                      </a:cubicBezTo>
                      <a:cubicBezTo>
                        <a:pt x="18" y="13"/>
                        <a:pt x="18" y="12"/>
                        <a:pt x="18" y="11"/>
                      </a:cubicBezTo>
                      <a:cubicBezTo>
                        <a:pt x="19" y="4"/>
                        <a:pt x="19" y="4"/>
                        <a:pt x="19" y="4"/>
                      </a:cubicBezTo>
                      <a:cubicBezTo>
                        <a:pt x="2" y="3"/>
                        <a:pt x="2" y="3"/>
                        <a:pt x="2" y="3"/>
                      </a:cubicBezTo>
                      <a:cubicBezTo>
                        <a:pt x="3" y="11"/>
                        <a:pt x="3" y="11"/>
                        <a:pt x="3" y="11"/>
                      </a:cubicBezTo>
                      <a:cubicBezTo>
                        <a:pt x="3" y="12"/>
                        <a:pt x="3" y="13"/>
                        <a:pt x="2" y="13"/>
                      </a:cubicBezTo>
                      <a:cubicBezTo>
                        <a:pt x="1" y="13"/>
                        <a:pt x="1" y="12"/>
                        <a:pt x="1" y="12"/>
                      </a:cubicBezTo>
                      <a:cubicBezTo>
                        <a:pt x="0" y="2"/>
                        <a:pt x="0" y="2"/>
                        <a:pt x="0" y="2"/>
                      </a:cubicBezTo>
                      <a:cubicBezTo>
                        <a:pt x="0" y="1"/>
                        <a:pt x="0" y="1"/>
                        <a:pt x="0" y="1"/>
                      </a:cubicBezTo>
                      <a:cubicBezTo>
                        <a:pt x="0" y="1"/>
                        <a:pt x="1" y="0"/>
                        <a:pt x="1" y="0"/>
                      </a:cubicBezTo>
                      <a:cubicBezTo>
                        <a:pt x="20" y="1"/>
                        <a:pt x="20" y="1"/>
                        <a:pt x="20" y="1"/>
                      </a:cubicBezTo>
                      <a:cubicBezTo>
                        <a:pt x="21" y="1"/>
                        <a:pt x="21" y="1"/>
                        <a:pt x="21" y="2"/>
                      </a:cubicBezTo>
                      <a:cubicBezTo>
                        <a:pt x="21" y="2"/>
                        <a:pt x="21" y="2"/>
                        <a:pt x="21" y="2"/>
                      </a:cubicBezTo>
                      <a:cubicBezTo>
                        <a:pt x="20" y="12"/>
                        <a:pt x="20" y="12"/>
                        <a:pt x="20" y="12"/>
                      </a:cubicBezTo>
                      <a:cubicBezTo>
                        <a:pt x="20" y="12"/>
                        <a:pt x="20"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07" name="Freeform 54">
                  <a:extLst>
                    <a:ext uri="{FF2B5EF4-FFF2-40B4-BE49-F238E27FC236}">
                      <a16:creationId xmlns:a16="http://schemas.microsoft.com/office/drawing/2014/main" id="{5DC996EF-D8B3-4DD2-BB9C-D62158358551}"/>
                    </a:ext>
                  </a:extLst>
                </p:cNvPr>
                <p:cNvSpPr>
                  <a:spLocks/>
                </p:cNvSpPr>
                <p:nvPr/>
              </p:nvSpPr>
              <p:spPr bwMode="auto">
                <a:xfrm>
                  <a:off x="3715" y="2599"/>
                  <a:ext cx="44" cy="23"/>
                </a:xfrm>
                <a:custGeom>
                  <a:avLst/>
                  <a:gdLst>
                    <a:gd name="T0" fmla="*/ 1 w 21"/>
                    <a:gd name="T1" fmla="*/ 11 h 11"/>
                    <a:gd name="T2" fmla="*/ 0 w 21"/>
                    <a:gd name="T3" fmla="*/ 10 h 11"/>
                    <a:gd name="T4" fmla="*/ 0 w 21"/>
                    <a:gd name="T5" fmla="*/ 9 h 11"/>
                    <a:gd name="T6" fmla="*/ 19 w 21"/>
                    <a:gd name="T7" fmla="*/ 0 h 11"/>
                    <a:gd name="T8" fmla="*/ 20 w 21"/>
                    <a:gd name="T9" fmla="*/ 1 h 11"/>
                    <a:gd name="T10" fmla="*/ 20 w 21"/>
                    <a:gd name="T11" fmla="*/ 2 h 11"/>
                    <a:gd name="T12" fmla="*/ 1 w 21"/>
                    <a:gd name="T13" fmla="*/ 11 h 11"/>
                    <a:gd name="T14" fmla="*/ 1 w 2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1">
                      <a:moveTo>
                        <a:pt x="1" y="11"/>
                      </a:moveTo>
                      <a:cubicBezTo>
                        <a:pt x="0" y="11"/>
                        <a:pt x="0" y="11"/>
                        <a:pt x="0" y="10"/>
                      </a:cubicBezTo>
                      <a:cubicBezTo>
                        <a:pt x="0" y="10"/>
                        <a:pt x="0" y="9"/>
                        <a:pt x="0" y="9"/>
                      </a:cubicBezTo>
                      <a:cubicBezTo>
                        <a:pt x="19" y="0"/>
                        <a:pt x="19" y="0"/>
                        <a:pt x="19" y="0"/>
                      </a:cubicBezTo>
                      <a:cubicBezTo>
                        <a:pt x="19" y="0"/>
                        <a:pt x="20" y="0"/>
                        <a:pt x="20" y="1"/>
                      </a:cubicBezTo>
                      <a:cubicBezTo>
                        <a:pt x="21" y="1"/>
                        <a:pt x="20" y="2"/>
                        <a:pt x="20" y="2"/>
                      </a:cubicBezTo>
                      <a:cubicBezTo>
                        <a:pt x="1" y="11"/>
                        <a:pt x="1" y="11"/>
                        <a:pt x="1" y="11"/>
                      </a:cubicBezTo>
                      <a:cubicBezTo>
                        <a:pt x="1" y="11"/>
                        <a:pt x="1" y="11"/>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08" name="Freeform 55">
                  <a:extLst>
                    <a:ext uri="{FF2B5EF4-FFF2-40B4-BE49-F238E27FC236}">
                      <a16:creationId xmlns:a16="http://schemas.microsoft.com/office/drawing/2014/main" id="{6F75E03F-75D7-49D3-8B3F-3A699A830C06}"/>
                    </a:ext>
                  </a:extLst>
                </p:cNvPr>
                <p:cNvSpPr>
                  <a:spLocks/>
                </p:cNvSpPr>
                <p:nvPr/>
              </p:nvSpPr>
              <p:spPr bwMode="auto">
                <a:xfrm>
                  <a:off x="3713" y="2597"/>
                  <a:ext cx="44" cy="25"/>
                </a:xfrm>
                <a:custGeom>
                  <a:avLst/>
                  <a:gdLst>
                    <a:gd name="T0" fmla="*/ 19 w 21"/>
                    <a:gd name="T1" fmla="*/ 12 h 12"/>
                    <a:gd name="T2" fmla="*/ 19 w 21"/>
                    <a:gd name="T3" fmla="*/ 12 h 12"/>
                    <a:gd name="T4" fmla="*/ 1 w 21"/>
                    <a:gd name="T5" fmla="*/ 3 h 12"/>
                    <a:gd name="T6" fmla="*/ 0 w 21"/>
                    <a:gd name="T7" fmla="*/ 1 h 12"/>
                    <a:gd name="T8" fmla="*/ 2 w 21"/>
                    <a:gd name="T9" fmla="*/ 1 h 12"/>
                    <a:gd name="T10" fmla="*/ 20 w 21"/>
                    <a:gd name="T11" fmla="*/ 10 h 12"/>
                    <a:gd name="T12" fmla="*/ 20 w 21"/>
                    <a:gd name="T13" fmla="*/ 11 h 12"/>
                    <a:gd name="T14" fmla="*/ 19 w 2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2">
                      <a:moveTo>
                        <a:pt x="19" y="12"/>
                      </a:moveTo>
                      <a:cubicBezTo>
                        <a:pt x="19" y="12"/>
                        <a:pt x="19" y="12"/>
                        <a:pt x="19" y="12"/>
                      </a:cubicBezTo>
                      <a:cubicBezTo>
                        <a:pt x="1" y="3"/>
                        <a:pt x="1" y="3"/>
                        <a:pt x="1" y="3"/>
                      </a:cubicBezTo>
                      <a:cubicBezTo>
                        <a:pt x="0" y="2"/>
                        <a:pt x="0" y="2"/>
                        <a:pt x="0" y="1"/>
                      </a:cubicBezTo>
                      <a:cubicBezTo>
                        <a:pt x="0" y="1"/>
                        <a:pt x="1" y="0"/>
                        <a:pt x="2" y="1"/>
                      </a:cubicBezTo>
                      <a:cubicBezTo>
                        <a:pt x="20" y="10"/>
                        <a:pt x="20" y="10"/>
                        <a:pt x="20" y="10"/>
                      </a:cubicBezTo>
                      <a:cubicBezTo>
                        <a:pt x="20" y="10"/>
                        <a:pt x="21" y="11"/>
                        <a:pt x="20" y="11"/>
                      </a:cubicBezTo>
                      <a:cubicBezTo>
                        <a:pt x="20" y="12"/>
                        <a:pt x="20" y="12"/>
                        <a:pt x="1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09" name="Freeform 56">
                  <a:extLst>
                    <a:ext uri="{FF2B5EF4-FFF2-40B4-BE49-F238E27FC236}">
                      <a16:creationId xmlns:a16="http://schemas.microsoft.com/office/drawing/2014/main" id="{CE73ADFC-963C-4A92-B85A-FECFAAA80F8E}"/>
                    </a:ext>
                  </a:extLst>
                </p:cNvPr>
                <p:cNvSpPr>
                  <a:spLocks/>
                </p:cNvSpPr>
                <p:nvPr/>
              </p:nvSpPr>
              <p:spPr bwMode="auto">
                <a:xfrm>
                  <a:off x="3728" y="2534"/>
                  <a:ext cx="16" cy="69"/>
                </a:xfrm>
                <a:custGeom>
                  <a:avLst/>
                  <a:gdLst>
                    <a:gd name="T0" fmla="*/ 1 w 8"/>
                    <a:gd name="T1" fmla="*/ 33 h 33"/>
                    <a:gd name="T2" fmla="*/ 0 w 8"/>
                    <a:gd name="T3" fmla="*/ 33 h 33"/>
                    <a:gd name="T4" fmla="*/ 0 w 8"/>
                    <a:gd name="T5" fmla="*/ 32 h 33"/>
                    <a:gd name="T6" fmla="*/ 0 w 8"/>
                    <a:gd name="T7" fmla="*/ 1 h 33"/>
                    <a:gd name="T8" fmla="*/ 1 w 8"/>
                    <a:gd name="T9" fmla="*/ 0 h 33"/>
                    <a:gd name="T10" fmla="*/ 7 w 8"/>
                    <a:gd name="T11" fmla="*/ 0 h 33"/>
                    <a:gd name="T12" fmla="*/ 8 w 8"/>
                    <a:gd name="T13" fmla="*/ 1 h 33"/>
                    <a:gd name="T14" fmla="*/ 8 w 8"/>
                    <a:gd name="T15" fmla="*/ 1 h 33"/>
                    <a:gd name="T16" fmla="*/ 8 w 8"/>
                    <a:gd name="T17" fmla="*/ 32 h 33"/>
                    <a:gd name="T18" fmla="*/ 7 w 8"/>
                    <a:gd name="T19" fmla="*/ 33 h 33"/>
                    <a:gd name="T20" fmla="*/ 7 w 8"/>
                    <a:gd name="T21" fmla="*/ 33 h 33"/>
                    <a:gd name="T22" fmla="*/ 5 w 8"/>
                    <a:gd name="T23" fmla="*/ 32 h 33"/>
                    <a:gd name="T24" fmla="*/ 6 w 8"/>
                    <a:gd name="T25" fmla="*/ 3 h 33"/>
                    <a:gd name="T26" fmla="*/ 3 w 8"/>
                    <a:gd name="T27" fmla="*/ 3 h 33"/>
                    <a:gd name="T28" fmla="*/ 2 w 8"/>
                    <a:gd name="T29" fmla="*/ 17 h 33"/>
                    <a:gd name="T30" fmla="*/ 1 w 8"/>
                    <a:gd name="T3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33">
                      <a:moveTo>
                        <a:pt x="1" y="33"/>
                      </a:moveTo>
                      <a:cubicBezTo>
                        <a:pt x="0" y="33"/>
                        <a:pt x="0" y="33"/>
                        <a:pt x="0" y="33"/>
                      </a:cubicBezTo>
                      <a:cubicBezTo>
                        <a:pt x="0" y="33"/>
                        <a:pt x="0" y="33"/>
                        <a:pt x="0" y="32"/>
                      </a:cubicBezTo>
                      <a:cubicBezTo>
                        <a:pt x="0" y="32"/>
                        <a:pt x="0" y="1"/>
                        <a:pt x="0" y="1"/>
                      </a:cubicBezTo>
                      <a:cubicBezTo>
                        <a:pt x="0" y="1"/>
                        <a:pt x="1" y="0"/>
                        <a:pt x="1" y="0"/>
                      </a:cubicBezTo>
                      <a:cubicBezTo>
                        <a:pt x="7" y="0"/>
                        <a:pt x="7" y="0"/>
                        <a:pt x="7" y="0"/>
                      </a:cubicBezTo>
                      <a:cubicBezTo>
                        <a:pt x="7" y="0"/>
                        <a:pt x="7" y="0"/>
                        <a:pt x="8" y="1"/>
                      </a:cubicBezTo>
                      <a:cubicBezTo>
                        <a:pt x="8" y="1"/>
                        <a:pt x="8" y="1"/>
                        <a:pt x="8" y="1"/>
                      </a:cubicBezTo>
                      <a:cubicBezTo>
                        <a:pt x="8" y="32"/>
                        <a:pt x="8" y="32"/>
                        <a:pt x="8" y="32"/>
                      </a:cubicBezTo>
                      <a:cubicBezTo>
                        <a:pt x="8" y="33"/>
                        <a:pt x="7" y="33"/>
                        <a:pt x="7" y="33"/>
                      </a:cubicBezTo>
                      <a:cubicBezTo>
                        <a:pt x="7" y="33"/>
                        <a:pt x="7" y="33"/>
                        <a:pt x="7" y="33"/>
                      </a:cubicBezTo>
                      <a:cubicBezTo>
                        <a:pt x="6" y="33"/>
                        <a:pt x="5" y="33"/>
                        <a:pt x="5" y="32"/>
                      </a:cubicBezTo>
                      <a:cubicBezTo>
                        <a:pt x="6" y="3"/>
                        <a:pt x="6" y="3"/>
                        <a:pt x="6" y="3"/>
                      </a:cubicBezTo>
                      <a:cubicBezTo>
                        <a:pt x="3" y="3"/>
                        <a:pt x="3" y="3"/>
                        <a:pt x="3" y="3"/>
                      </a:cubicBezTo>
                      <a:cubicBezTo>
                        <a:pt x="2" y="17"/>
                        <a:pt x="2" y="17"/>
                        <a:pt x="2" y="17"/>
                      </a:cubicBezTo>
                      <a:cubicBezTo>
                        <a:pt x="2" y="33"/>
                        <a:pt x="2" y="33"/>
                        <a:pt x="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10" name="Freeform 57">
                  <a:extLst>
                    <a:ext uri="{FF2B5EF4-FFF2-40B4-BE49-F238E27FC236}">
                      <a16:creationId xmlns:a16="http://schemas.microsoft.com/office/drawing/2014/main" id="{FEB5A10E-107D-48F7-89D0-C099C1174080}"/>
                    </a:ext>
                  </a:extLst>
                </p:cNvPr>
                <p:cNvSpPr>
                  <a:spLocks/>
                </p:cNvSpPr>
                <p:nvPr/>
              </p:nvSpPr>
              <p:spPr bwMode="auto">
                <a:xfrm>
                  <a:off x="3761" y="2597"/>
                  <a:ext cx="46" cy="27"/>
                </a:xfrm>
                <a:custGeom>
                  <a:avLst/>
                  <a:gdLst>
                    <a:gd name="T0" fmla="*/ 19 w 22"/>
                    <a:gd name="T1" fmla="*/ 13 h 13"/>
                    <a:gd name="T2" fmla="*/ 19 w 22"/>
                    <a:gd name="T3" fmla="*/ 13 h 13"/>
                    <a:gd name="T4" fmla="*/ 18 w 22"/>
                    <a:gd name="T5" fmla="*/ 11 h 13"/>
                    <a:gd name="T6" fmla="*/ 19 w 22"/>
                    <a:gd name="T7" fmla="*/ 3 h 13"/>
                    <a:gd name="T8" fmla="*/ 3 w 22"/>
                    <a:gd name="T9" fmla="*/ 3 h 13"/>
                    <a:gd name="T10" fmla="*/ 3 w 22"/>
                    <a:gd name="T11" fmla="*/ 11 h 13"/>
                    <a:gd name="T12" fmla="*/ 2 w 22"/>
                    <a:gd name="T13" fmla="*/ 13 h 13"/>
                    <a:gd name="T14" fmla="*/ 1 w 22"/>
                    <a:gd name="T15" fmla="*/ 12 h 13"/>
                    <a:gd name="T16" fmla="*/ 0 w 22"/>
                    <a:gd name="T17" fmla="*/ 2 h 13"/>
                    <a:gd name="T18" fmla="*/ 0 w 22"/>
                    <a:gd name="T19" fmla="*/ 2 h 13"/>
                    <a:gd name="T20" fmla="*/ 1 w 22"/>
                    <a:gd name="T21" fmla="*/ 1 h 13"/>
                    <a:gd name="T22" fmla="*/ 20 w 22"/>
                    <a:gd name="T23" fmla="*/ 0 h 13"/>
                    <a:gd name="T24" fmla="*/ 21 w 22"/>
                    <a:gd name="T25" fmla="*/ 1 h 13"/>
                    <a:gd name="T26" fmla="*/ 22 w 22"/>
                    <a:gd name="T27" fmla="*/ 2 h 13"/>
                    <a:gd name="T28" fmla="*/ 20 w 22"/>
                    <a:gd name="T29" fmla="*/ 12 h 13"/>
                    <a:gd name="T30" fmla="*/ 19 w 22"/>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3">
                      <a:moveTo>
                        <a:pt x="19" y="13"/>
                      </a:moveTo>
                      <a:cubicBezTo>
                        <a:pt x="19" y="13"/>
                        <a:pt x="19" y="13"/>
                        <a:pt x="19" y="13"/>
                      </a:cubicBezTo>
                      <a:cubicBezTo>
                        <a:pt x="18" y="13"/>
                        <a:pt x="18" y="12"/>
                        <a:pt x="18" y="11"/>
                      </a:cubicBezTo>
                      <a:cubicBezTo>
                        <a:pt x="19" y="3"/>
                        <a:pt x="19" y="3"/>
                        <a:pt x="19" y="3"/>
                      </a:cubicBezTo>
                      <a:cubicBezTo>
                        <a:pt x="3" y="3"/>
                        <a:pt x="3" y="3"/>
                        <a:pt x="3" y="3"/>
                      </a:cubicBezTo>
                      <a:cubicBezTo>
                        <a:pt x="3" y="11"/>
                        <a:pt x="3" y="11"/>
                        <a:pt x="3" y="11"/>
                      </a:cubicBezTo>
                      <a:cubicBezTo>
                        <a:pt x="3" y="12"/>
                        <a:pt x="3" y="13"/>
                        <a:pt x="2" y="13"/>
                      </a:cubicBezTo>
                      <a:cubicBezTo>
                        <a:pt x="1" y="13"/>
                        <a:pt x="1" y="12"/>
                        <a:pt x="1" y="12"/>
                      </a:cubicBezTo>
                      <a:cubicBezTo>
                        <a:pt x="0" y="2"/>
                        <a:pt x="0" y="2"/>
                        <a:pt x="0" y="2"/>
                      </a:cubicBezTo>
                      <a:cubicBezTo>
                        <a:pt x="0" y="2"/>
                        <a:pt x="0" y="2"/>
                        <a:pt x="0" y="2"/>
                      </a:cubicBezTo>
                      <a:cubicBezTo>
                        <a:pt x="1" y="1"/>
                        <a:pt x="1" y="1"/>
                        <a:pt x="1" y="1"/>
                      </a:cubicBezTo>
                      <a:cubicBezTo>
                        <a:pt x="20" y="0"/>
                        <a:pt x="20" y="0"/>
                        <a:pt x="20" y="0"/>
                      </a:cubicBezTo>
                      <a:cubicBezTo>
                        <a:pt x="21" y="0"/>
                        <a:pt x="21" y="0"/>
                        <a:pt x="21" y="1"/>
                      </a:cubicBezTo>
                      <a:cubicBezTo>
                        <a:pt x="22" y="1"/>
                        <a:pt x="22" y="1"/>
                        <a:pt x="22" y="2"/>
                      </a:cubicBezTo>
                      <a:cubicBezTo>
                        <a:pt x="20" y="12"/>
                        <a:pt x="20" y="12"/>
                        <a:pt x="20" y="12"/>
                      </a:cubicBezTo>
                      <a:cubicBezTo>
                        <a:pt x="20" y="12"/>
                        <a:pt x="20"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11" name="Freeform 58">
                  <a:extLst>
                    <a:ext uri="{FF2B5EF4-FFF2-40B4-BE49-F238E27FC236}">
                      <a16:creationId xmlns:a16="http://schemas.microsoft.com/office/drawing/2014/main" id="{09CDA50B-7DEA-42A9-918A-23F9B3AEE2EF}"/>
                    </a:ext>
                  </a:extLst>
                </p:cNvPr>
                <p:cNvSpPr>
                  <a:spLocks/>
                </p:cNvSpPr>
                <p:nvPr/>
              </p:nvSpPr>
              <p:spPr bwMode="auto">
                <a:xfrm>
                  <a:off x="3763" y="2597"/>
                  <a:ext cx="44" cy="25"/>
                </a:xfrm>
                <a:custGeom>
                  <a:avLst/>
                  <a:gdLst>
                    <a:gd name="T0" fmla="*/ 1 w 21"/>
                    <a:gd name="T1" fmla="*/ 12 h 12"/>
                    <a:gd name="T2" fmla="*/ 0 w 21"/>
                    <a:gd name="T3" fmla="*/ 11 h 12"/>
                    <a:gd name="T4" fmla="*/ 0 w 21"/>
                    <a:gd name="T5" fmla="*/ 10 h 12"/>
                    <a:gd name="T6" fmla="*/ 19 w 21"/>
                    <a:gd name="T7" fmla="*/ 0 h 12"/>
                    <a:gd name="T8" fmla="*/ 21 w 21"/>
                    <a:gd name="T9" fmla="*/ 1 h 12"/>
                    <a:gd name="T10" fmla="*/ 20 w 21"/>
                    <a:gd name="T11" fmla="*/ 3 h 12"/>
                    <a:gd name="T12" fmla="*/ 1 w 21"/>
                    <a:gd name="T13" fmla="*/ 12 h 12"/>
                    <a:gd name="T14" fmla="*/ 1 w 2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2">
                      <a:moveTo>
                        <a:pt x="1" y="12"/>
                      </a:moveTo>
                      <a:cubicBezTo>
                        <a:pt x="0" y="12"/>
                        <a:pt x="0" y="12"/>
                        <a:pt x="0" y="11"/>
                      </a:cubicBezTo>
                      <a:cubicBezTo>
                        <a:pt x="0" y="11"/>
                        <a:pt x="0" y="10"/>
                        <a:pt x="0" y="10"/>
                      </a:cubicBezTo>
                      <a:cubicBezTo>
                        <a:pt x="19" y="0"/>
                        <a:pt x="19" y="0"/>
                        <a:pt x="19" y="0"/>
                      </a:cubicBezTo>
                      <a:cubicBezTo>
                        <a:pt x="20" y="0"/>
                        <a:pt x="20" y="0"/>
                        <a:pt x="21" y="1"/>
                      </a:cubicBezTo>
                      <a:cubicBezTo>
                        <a:pt x="21" y="2"/>
                        <a:pt x="21" y="2"/>
                        <a:pt x="20" y="3"/>
                      </a:cubicBezTo>
                      <a:cubicBezTo>
                        <a:pt x="1" y="12"/>
                        <a:pt x="1" y="12"/>
                        <a:pt x="1" y="12"/>
                      </a:cubicBezTo>
                      <a:cubicBezTo>
                        <a:pt x="1" y="12"/>
                        <a:pt x="1" y="12"/>
                        <a:pt x="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12" name="Freeform 59">
                  <a:extLst>
                    <a:ext uri="{FF2B5EF4-FFF2-40B4-BE49-F238E27FC236}">
                      <a16:creationId xmlns:a16="http://schemas.microsoft.com/office/drawing/2014/main" id="{B39C288E-E411-4F6F-9A04-D1905D7909A2}"/>
                    </a:ext>
                  </a:extLst>
                </p:cNvPr>
                <p:cNvSpPr>
                  <a:spLocks/>
                </p:cNvSpPr>
                <p:nvPr/>
              </p:nvSpPr>
              <p:spPr bwMode="auto">
                <a:xfrm>
                  <a:off x="3761" y="2599"/>
                  <a:ext cx="44" cy="23"/>
                </a:xfrm>
                <a:custGeom>
                  <a:avLst/>
                  <a:gdLst>
                    <a:gd name="T0" fmla="*/ 19 w 21"/>
                    <a:gd name="T1" fmla="*/ 11 h 11"/>
                    <a:gd name="T2" fmla="*/ 19 w 21"/>
                    <a:gd name="T3" fmla="*/ 11 h 11"/>
                    <a:gd name="T4" fmla="*/ 1 w 21"/>
                    <a:gd name="T5" fmla="*/ 3 h 11"/>
                    <a:gd name="T6" fmla="*/ 0 w 21"/>
                    <a:gd name="T7" fmla="*/ 1 h 11"/>
                    <a:gd name="T8" fmla="*/ 2 w 21"/>
                    <a:gd name="T9" fmla="*/ 1 h 11"/>
                    <a:gd name="T10" fmla="*/ 20 w 21"/>
                    <a:gd name="T11" fmla="*/ 9 h 11"/>
                    <a:gd name="T12" fmla="*/ 20 w 21"/>
                    <a:gd name="T13" fmla="*/ 10 h 11"/>
                    <a:gd name="T14" fmla="*/ 19 w 2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1">
                      <a:moveTo>
                        <a:pt x="19" y="11"/>
                      </a:moveTo>
                      <a:cubicBezTo>
                        <a:pt x="19" y="11"/>
                        <a:pt x="19" y="11"/>
                        <a:pt x="19" y="11"/>
                      </a:cubicBezTo>
                      <a:cubicBezTo>
                        <a:pt x="1" y="3"/>
                        <a:pt x="1" y="3"/>
                        <a:pt x="1" y="3"/>
                      </a:cubicBezTo>
                      <a:cubicBezTo>
                        <a:pt x="0" y="3"/>
                        <a:pt x="0" y="2"/>
                        <a:pt x="0" y="1"/>
                      </a:cubicBezTo>
                      <a:cubicBezTo>
                        <a:pt x="0" y="1"/>
                        <a:pt x="1" y="0"/>
                        <a:pt x="2" y="1"/>
                      </a:cubicBezTo>
                      <a:cubicBezTo>
                        <a:pt x="20" y="9"/>
                        <a:pt x="20" y="9"/>
                        <a:pt x="20" y="9"/>
                      </a:cubicBezTo>
                      <a:cubicBezTo>
                        <a:pt x="20" y="9"/>
                        <a:pt x="21" y="10"/>
                        <a:pt x="20" y="10"/>
                      </a:cubicBezTo>
                      <a:cubicBezTo>
                        <a:pt x="20" y="11"/>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13" name="Freeform 60">
                  <a:extLst>
                    <a:ext uri="{FF2B5EF4-FFF2-40B4-BE49-F238E27FC236}">
                      <a16:creationId xmlns:a16="http://schemas.microsoft.com/office/drawing/2014/main" id="{25E8B34F-FEE8-44E6-90AB-55453334A467}"/>
                    </a:ext>
                  </a:extLst>
                </p:cNvPr>
                <p:cNvSpPr>
                  <a:spLocks/>
                </p:cNvSpPr>
                <p:nvPr/>
              </p:nvSpPr>
              <p:spPr bwMode="auto">
                <a:xfrm>
                  <a:off x="3775" y="2534"/>
                  <a:ext cx="17" cy="69"/>
                </a:xfrm>
                <a:custGeom>
                  <a:avLst/>
                  <a:gdLst>
                    <a:gd name="T0" fmla="*/ 1 w 8"/>
                    <a:gd name="T1" fmla="*/ 33 h 33"/>
                    <a:gd name="T2" fmla="*/ 0 w 8"/>
                    <a:gd name="T3" fmla="*/ 33 h 33"/>
                    <a:gd name="T4" fmla="*/ 0 w 8"/>
                    <a:gd name="T5" fmla="*/ 2 h 33"/>
                    <a:gd name="T6" fmla="*/ 1 w 8"/>
                    <a:gd name="T7" fmla="*/ 1 h 33"/>
                    <a:gd name="T8" fmla="*/ 7 w 8"/>
                    <a:gd name="T9" fmla="*/ 0 h 33"/>
                    <a:gd name="T10" fmla="*/ 8 w 8"/>
                    <a:gd name="T11" fmla="*/ 0 h 33"/>
                    <a:gd name="T12" fmla="*/ 8 w 8"/>
                    <a:gd name="T13" fmla="*/ 1 h 33"/>
                    <a:gd name="T14" fmla="*/ 8 w 8"/>
                    <a:gd name="T15" fmla="*/ 32 h 33"/>
                    <a:gd name="T16" fmla="*/ 7 w 8"/>
                    <a:gd name="T17" fmla="*/ 33 h 33"/>
                    <a:gd name="T18" fmla="*/ 5 w 8"/>
                    <a:gd name="T19" fmla="*/ 32 h 33"/>
                    <a:gd name="T20" fmla="*/ 6 w 8"/>
                    <a:gd name="T21" fmla="*/ 3 h 33"/>
                    <a:gd name="T22" fmla="*/ 2 w 8"/>
                    <a:gd name="T23" fmla="*/ 3 h 33"/>
                    <a:gd name="T24" fmla="*/ 2 w 8"/>
                    <a:gd name="T25" fmla="*/ 32 h 33"/>
                    <a:gd name="T26" fmla="*/ 1 w 8"/>
                    <a:gd name="T27" fmla="*/ 33 h 33"/>
                    <a:gd name="T28" fmla="*/ 1 w 8"/>
                    <a:gd name="T2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33">
                      <a:moveTo>
                        <a:pt x="1" y="33"/>
                      </a:moveTo>
                      <a:cubicBezTo>
                        <a:pt x="1" y="33"/>
                        <a:pt x="0" y="33"/>
                        <a:pt x="0" y="33"/>
                      </a:cubicBezTo>
                      <a:cubicBezTo>
                        <a:pt x="0" y="33"/>
                        <a:pt x="0" y="33"/>
                        <a:pt x="0" y="2"/>
                      </a:cubicBezTo>
                      <a:cubicBezTo>
                        <a:pt x="0" y="1"/>
                        <a:pt x="0" y="1"/>
                        <a:pt x="1" y="1"/>
                      </a:cubicBezTo>
                      <a:cubicBezTo>
                        <a:pt x="7" y="0"/>
                        <a:pt x="7" y="0"/>
                        <a:pt x="7" y="0"/>
                      </a:cubicBezTo>
                      <a:cubicBezTo>
                        <a:pt x="7" y="0"/>
                        <a:pt x="8" y="0"/>
                        <a:pt x="8" y="0"/>
                      </a:cubicBezTo>
                      <a:cubicBezTo>
                        <a:pt x="8" y="1"/>
                        <a:pt x="8" y="1"/>
                        <a:pt x="8" y="1"/>
                      </a:cubicBezTo>
                      <a:cubicBezTo>
                        <a:pt x="8" y="32"/>
                        <a:pt x="8" y="32"/>
                        <a:pt x="8" y="32"/>
                      </a:cubicBezTo>
                      <a:cubicBezTo>
                        <a:pt x="8" y="33"/>
                        <a:pt x="7" y="33"/>
                        <a:pt x="7" y="33"/>
                      </a:cubicBezTo>
                      <a:cubicBezTo>
                        <a:pt x="6" y="33"/>
                        <a:pt x="5" y="33"/>
                        <a:pt x="5" y="32"/>
                      </a:cubicBezTo>
                      <a:cubicBezTo>
                        <a:pt x="6" y="3"/>
                        <a:pt x="6" y="3"/>
                        <a:pt x="6" y="3"/>
                      </a:cubicBezTo>
                      <a:cubicBezTo>
                        <a:pt x="2" y="3"/>
                        <a:pt x="2" y="3"/>
                        <a:pt x="2" y="3"/>
                      </a:cubicBezTo>
                      <a:cubicBezTo>
                        <a:pt x="2" y="8"/>
                        <a:pt x="2" y="32"/>
                        <a:pt x="2" y="32"/>
                      </a:cubicBezTo>
                      <a:cubicBezTo>
                        <a:pt x="2" y="33"/>
                        <a:pt x="2" y="33"/>
                        <a:pt x="1" y="33"/>
                      </a:cubicBezTo>
                      <a:cubicBezTo>
                        <a:pt x="1" y="33"/>
                        <a:pt x="1" y="33"/>
                        <a:pt x="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14" name="Freeform 61">
                  <a:extLst>
                    <a:ext uri="{FF2B5EF4-FFF2-40B4-BE49-F238E27FC236}">
                      <a16:creationId xmlns:a16="http://schemas.microsoft.com/office/drawing/2014/main" id="{14B50C2A-E3E5-4DCE-B94A-14F25C0CCE53}"/>
                    </a:ext>
                  </a:extLst>
                </p:cNvPr>
                <p:cNvSpPr>
                  <a:spLocks/>
                </p:cNvSpPr>
                <p:nvPr/>
              </p:nvSpPr>
              <p:spPr bwMode="auto">
                <a:xfrm>
                  <a:off x="3530" y="2448"/>
                  <a:ext cx="129" cy="176"/>
                </a:xfrm>
                <a:custGeom>
                  <a:avLst/>
                  <a:gdLst>
                    <a:gd name="T0" fmla="*/ 57 w 62"/>
                    <a:gd name="T1" fmla="*/ 84 h 84"/>
                    <a:gd name="T2" fmla="*/ 57 w 62"/>
                    <a:gd name="T3" fmla="*/ 84 h 84"/>
                    <a:gd name="T4" fmla="*/ 56 w 62"/>
                    <a:gd name="T5" fmla="*/ 82 h 84"/>
                    <a:gd name="T6" fmla="*/ 59 w 62"/>
                    <a:gd name="T7" fmla="*/ 5 h 84"/>
                    <a:gd name="T8" fmla="*/ 2 w 62"/>
                    <a:gd name="T9" fmla="*/ 3 h 84"/>
                    <a:gd name="T10" fmla="*/ 3 w 62"/>
                    <a:gd name="T11" fmla="*/ 79 h 84"/>
                    <a:gd name="T12" fmla="*/ 1 w 62"/>
                    <a:gd name="T13" fmla="*/ 81 h 84"/>
                    <a:gd name="T14" fmla="*/ 1 w 62"/>
                    <a:gd name="T15" fmla="*/ 81 h 84"/>
                    <a:gd name="T16" fmla="*/ 0 w 62"/>
                    <a:gd name="T17" fmla="*/ 79 h 84"/>
                    <a:gd name="T18" fmla="*/ 0 w 62"/>
                    <a:gd name="T19" fmla="*/ 1 h 84"/>
                    <a:gd name="T20" fmla="*/ 0 w 62"/>
                    <a:gd name="T21" fmla="*/ 1 h 84"/>
                    <a:gd name="T22" fmla="*/ 1 w 62"/>
                    <a:gd name="T23" fmla="*/ 0 h 84"/>
                    <a:gd name="T24" fmla="*/ 60 w 62"/>
                    <a:gd name="T25" fmla="*/ 2 h 84"/>
                    <a:gd name="T26" fmla="*/ 61 w 62"/>
                    <a:gd name="T27" fmla="*/ 3 h 84"/>
                    <a:gd name="T28" fmla="*/ 62 w 62"/>
                    <a:gd name="T29" fmla="*/ 4 h 84"/>
                    <a:gd name="T30" fmla="*/ 58 w 62"/>
                    <a:gd name="T31" fmla="*/ 82 h 84"/>
                    <a:gd name="T32" fmla="*/ 57 w 62"/>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84">
                      <a:moveTo>
                        <a:pt x="57" y="84"/>
                      </a:moveTo>
                      <a:cubicBezTo>
                        <a:pt x="57" y="84"/>
                        <a:pt x="57" y="84"/>
                        <a:pt x="57" y="84"/>
                      </a:cubicBezTo>
                      <a:cubicBezTo>
                        <a:pt x="56" y="84"/>
                        <a:pt x="56" y="83"/>
                        <a:pt x="56" y="82"/>
                      </a:cubicBezTo>
                      <a:cubicBezTo>
                        <a:pt x="59" y="5"/>
                        <a:pt x="59" y="5"/>
                        <a:pt x="59" y="5"/>
                      </a:cubicBezTo>
                      <a:cubicBezTo>
                        <a:pt x="2" y="3"/>
                        <a:pt x="2" y="3"/>
                        <a:pt x="2" y="3"/>
                      </a:cubicBezTo>
                      <a:cubicBezTo>
                        <a:pt x="3" y="79"/>
                        <a:pt x="3" y="79"/>
                        <a:pt x="3" y="79"/>
                      </a:cubicBezTo>
                      <a:cubicBezTo>
                        <a:pt x="3" y="80"/>
                        <a:pt x="2" y="81"/>
                        <a:pt x="1" y="81"/>
                      </a:cubicBezTo>
                      <a:cubicBezTo>
                        <a:pt x="1" y="81"/>
                        <a:pt x="1" y="81"/>
                        <a:pt x="1" y="81"/>
                      </a:cubicBezTo>
                      <a:cubicBezTo>
                        <a:pt x="1" y="81"/>
                        <a:pt x="0" y="80"/>
                        <a:pt x="0" y="79"/>
                      </a:cubicBezTo>
                      <a:cubicBezTo>
                        <a:pt x="0" y="1"/>
                        <a:pt x="0" y="1"/>
                        <a:pt x="0" y="1"/>
                      </a:cubicBezTo>
                      <a:cubicBezTo>
                        <a:pt x="0" y="1"/>
                        <a:pt x="0" y="1"/>
                        <a:pt x="0" y="1"/>
                      </a:cubicBezTo>
                      <a:cubicBezTo>
                        <a:pt x="0" y="0"/>
                        <a:pt x="1" y="0"/>
                        <a:pt x="1" y="0"/>
                      </a:cubicBezTo>
                      <a:cubicBezTo>
                        <a:pt x="60" y="2"/>
                        <a:pt x="60" y="2"/>
                        <a:pt x="60" y="2"/>
                      </a:cubicBezTo>
                      <a:cubicBezTo>
                        <a:pt x="61" y="2"/>
                        <a:pt x="61" y="3"/>
                        <a:pt x="61" y="3"/>
                      </a:cubicBezTo>
                      <a:cubicBezTo>
                        <a:pt x="61" y="3"/>
                        <a:pt x="62" y="3"/>
                        <a:pt x="62" y="4"/>
                      </a:cubicBezTo>
                      <a:cubicBezTo>
                        <a:pt x="58" y="82"/>
                        <a:pt x="58" y="82"/>
                        <a:pt x="58" y="82"/>
                      </a:cubicBezTo>
                      <a:cubicBezTo>
                        <a:pt x="58" y="83"/>
                        <a:pt x="58" y="84"/>
                        <a:pt x="57"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15" name="Freeform 62">
                  <a:extLst>
                    <a:ext uri="{FF2B5EF4-FFF2-40B4-BE49-F238E27FC236}">
                      <a16:creationId xmlns:a16="http://schemas.microsoft.com/office/drawing/2014/main" id="{99E6BF3D-96E6-4B08-A690-12A2AAB9C39A}"/>
                    </a:ext>
                  </a:extLst>
                </p:cNvPr>
                <p:cNvSpPr>
                  <a:spLocks/>
                </p:cNvSpPr>
                <p:nvPr/>
              </p:nvSpPr>
              <p:spPr bwMode="auto">
                <a:xfrm>
                  <a:off x="3434" y="2494"/>
                  <a:ext cx="100" cy="122"/>
                </a:xfrm>
                <a:custGeom>
                  <a:avLst/>
                  <a:gdLst>
                    <a:gd name="T0" fmla="*/ 2 w 48"/>
                    <a:gd name="T1" fmla="*/ 58 h 58"/>
                    <a:gd name="T2" fmla="*/ 1 w 48"/>
                    <a:gd name="T3" fmla="*/ 57 h 58"/>
                    <a:gd name="T4" fmla="*/ 0 w 48"/>
                    <a:gd name="T5" fmla="*/ 27 h 58"/>
                    <a:gd name="T6" fmla="*/ 0 w 48"/>
                    <a:gd name="T7" fmla="*/ 26 h 58"/>
                    <a:gd name="T8" fmla="*/ 46 w 48"/>
                    <a:gd name="T9" fmla="*/ 0 h 58"/>
                    <a:gd name="T10" fmla="*/ 48 w 48"/>
                    <a:gd name="T11" fmla="*/ 0 h 58"/>
                    <a:gd name="T12" fmla="*/ 48 w 48"/>
                    <a:gd name="T13" fmla="*/ 2 h 58"/>
                    <a:gd name="T14" fmla="*/ 2 w 48"/>
                    <a:gd name="T15" fmla="*/ 28 h 58"/>
                    <a:gd name="T16" fmla="*/ 4 w 48"/>
                    <a:gd name="T17" fmla="*/ 57 h 58"/>
                    <a:gd name="T18" fmla="*/ 2 w 48"/>
                    <a:gd name="T19" fmla="*/ 58 h 58"/>
                    <a:gd name="T20" fmla="*/ 2 w 48"/>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8">
                      <a:moveTo>
                        <a:pt x="2" y="58"/>
                      </a:moveTo>
                      <a:cubicBezTo>
                        <a:pt x="2" y="58"/>
                        <a:pt x="1" y="57"/>
                        <a:pt x="1" y="57"/>
                      </a:cubicBezTo>
                      <a:cubicBezTo>
                        <a:pt x="0" y="27"/>
                        <a:pt x="0" y="27"/>
                        <a:pt x="0" y="27"/>
                      </a:cubicBezTo>
                      <a:cubicBezTo>
                        <a:pt x="0" y="27"/>
                        <a:pt x="0" y="27"/>
                        <a:pt x="0" y="26"/>
                      </a:cubicBezTo>
                      <a:cubicBezTo>
                        <a:pt x="46" y="0"/>
                        <a:pt x="46" y="0"/>
                        <a:pt x="46" y="0"/>
                      </a:cubicBezTo>
                      <a:cubicBezTo>
                        <a:pt x="47" y="0"/>
                        <a:pt x="48" y="0"/>
                        <a:pt x="48" y="0"/>
                      </a:cubicBezTo>
                      <a:cubicBezTo>
                        <a:pt x="48" y="1"/>
                        <a:pt x="48" y="2"/>
                        <a:pt x="48" y="2"/>
                      </a:cubicBezTo>
                      <a:cubicBezTo>
                        <a:pt x="2" y="28"/>
                        <a:pt x="2" y="28"/>
                        <a:pt x="2" y="28"/>
                      </a:cubicBezTo>
                      <a:cubicBezTo>
                        <a:pt x="4" y="57"/>
                        <a:pt x="4" y="57"/>
                        <a:pt x="4" y="57"/>
                      </a:cubicBezTo>
                      <a:cubicBezTo>
                        <a:pt x="4" y="57"/>
                        <a:pt x="3" y="58"/>
                        <a:pt x="2" y="58"/>
                      </a:cubicBezTo>
                      <a:cubicBezTo>
                        <a:pt x="2" y="58"/>
                        <a:pt x="2" y="58"/>
                        <a:pt x="2"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16" name="Freeform 63">
                  <a:extLst>
                    <a:ext uri="{FF2B5EF4-FFF2-40B4-BE49-F238E27FC236}">
                      <a16:creationId xmlns:a16="http://schemas.microsoft.com/office/drawing/2014/main" id="{4EE508DE-835F-493D-AB38-9B2D88657A71}"/>
                    </a:ext>
                  </a:extLst>
                </p:cNvPr>
                <p:cNvSpPr>
                  <a:spLocks/>
                </p:cNvSpPr>
                <p:nvPr/>
              </p:nvSpPr>
              <p:spPr bwMode="auto">
                <a:xfrm>
                  <a:off x="3434" y="2513"/>
                  <a:ext cx="100" cy="55"/>
                </a:xfrm>
                <a:custGeom>
                  <a:avLst/>
                  <a:gdLst>
                    <a:gd name="T0" fmla="*/ 1 w 48"/>
                    <a:gd name="T1" fmla="*/ 26 h 26"/>
                    <a:gd name="T2" fmla="*/ 0 w 48"/>
                    <a:gd name="T3" fmla="*/ 25 h 26"/>
                    <a:gd name="T4" fmla="*/ 1 w 48"/>
                    <a:gd name="T5" fmla="*/ 24 h 26"/>
                    <a:gd name="T6" fmla="*/ 47 w 48"/>
                    <a:gd name="T7" fmla="*/ 0 h 26"/>
                    <a:gd name="T8" fmla="*/ 48 w 48"/>
                    <a:gd name="T9" fmla="*/ 1 h 26"/>
                    <a:gd name="T10" fmla="*/ 48 w 48"/>
                    <a:gd name="T11" fmla="*/ 3 h 26"/>
                    <a:gd name="T12" fmla="*/ 2 w 48"/>
                    <a:gd name="T13" fmla="*/ 26 h 26"/>
                    <a:gd name="T14" fmla="*/ 1 w 4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6">
                      <a:moveTo>
                        <a:pt x="1" y="26"/>
                      </a:moveTo>
                      <a:cubicBezTo>
                        <a:pt x="1" y="26"/>
                        <a:pt x="0" y="26"/>
                        <a:pt x="0" y="25"/>
                      </a:cubicBezTo>
                      <a:cubicBezTo>
                        <a:pt x="0" y="25"/>
                        <a:pt x="0" y="24"/>
                        <a:pt x="1" y="24"/>
                      </a:cubicBezTo>
                      <a:cubicBezTo>
                        <a:pt x="47" y="0"/>
                        <a:pt x="47" y="0"/>
                        <a:pt x="47" y="0"/>
                      </a:cubicBezTo>
                      <a:cubicBezTo>
                        <a:pt x="47" y="0"/>
                        <a:pt x="48" y="0"/>
                        <a:pt x="48" y="1"/>
                      </a:cubicBezTo>
                      <a:cubicBezTo>
                        <a:pt x="48" y="2"/>
                        <a:pt x="48" y="2"/>
                        <a:pt x="48" y="3"/>
                      </a:cubicBezTo>
                      <a:cubicBezTo>
                        <a:pt x="2" y="26"/>
                        <a:pt x="2" y="26"/>
                        <a:pt x="2" y="26"/>
                      </a:cubicBezTo>
                      <a:cubicBezTo>
                        <a:pt x="2" y="26"/>
                        <a:pt x="2" y="26"/>
                        <a:pt x="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17" name="Freeform 64">
                  <a:extLst>
                    <a:ext uri="{FF2B5EF4-FFF2-40B4-BE49-F238E27FC236}">
                      <a16:creationId xmlns:a16="http://schemas.microsoft.com/office/drawing/2014/main" id="{F20EE88F-B2D4-4268-9D3E-2C11883FAE87}"/>
                    </a:ext>
                  </a:extLst>
                </p:cNvPr>
                <p:cNvSpPr>
                  <a:spLocks/>
                </p:cNvSpPr>
                <p:nvPr/>
              </p:nvSpPr>
              <p:spPr bwMode="auto">
                <a:xfrm>
                  <a:off x="3817" y="2379"/>
                  <a:ext cx="54" cy="279"/>
                </a:xfrm>
                <a:custGeom>
                  <a:avLst/>
                  <a:gdLst>
                    <a:gd name="T0" fmla="*/ 25 w 26"/>
                    <a:gd name="T1" fmla="*/ 133 h 133"/>
                    <a:gd name="T2" fmla="*/ 24 w 26"/>
                    <a:gd name="T3" fmla="*/ 132 h 133"/>
                    <a:gd name="T4" fmla="*/ 17 w 26"/>
                    <a:gd name="T5" fmla="*/ 3 h 133"/>
                    <a:gd name="T6" fmla="*/ 7 w 26"/>
                    <a:gd name="T7" fmla="*/ 3 h 133"/>
                    <a:gd name="T8" fmla="*/ 3 w 26"/>
                    <a:gd name="T9" fmla="*/ 116 h 133"/>
                    <a:gd name="T10" fmla="*/ 2 w 26"/>
                    <a:gd name="T11" fmla="*/ 117 h 133"/>
                    <a:gd name="T12" fmla="*/ 0 w 26"/>
                    <a:gd name="T13" fmla="*/ 116 h 133"/>
                    <a:gd name="T14" fmla="*/ 4 w 26"/>
                    <a:gd name="T15" fmla="*/ 2 h 133"/>
                    <a:gd name="T16" fmla="*/ 6 w 26"/>
                    <a:gd name="T17" fmla="*/ 1 h 133"/>
                    <a:gd name="T18" fmla="*/ 18 w 26"/>
                    <a:gd name="T19" fmla="*/ 0 h 133"/>
                    <a:gd name="T20" fmla="*/ 19 w 26"/>
                    <a:gd name="T21" fmla="*/ 0 h 133"/>
                    <a:gd name="T22" fmla="*/ 19 w 26"/>
                    <a:gd name="T23" fmla="*/ 1 h 133"/>
                    <a:gd name="T24" fmla="*/ 26 w 26"/>
                    <a:gd name="T25" fmla="*/ 132 h 133"/>
                    <a:gd name="T26" fmla="*/ 25 w 26"/>
                    <a:gd name="T27" fmla="*/ 133 h 133"/>
                    <a:gd name="T28" fmla="*/ 25 w 26"/>
                    <a:gd name="T2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33">
                      <a:moveTo>
                        <a:pt x="25" y="133"/>
                      </a:moveTo>
                      <a:cubicBezTo>
                        <a:pt x="24" y="133"/>
                        <a:pt x="24" y="133"/>
                        <a:pt x="24" y="132"/>
                      </a:cubicBezTo>
                      <a:cubicBezTo>
                        <a:pt x="17" y="3"/>
                        <a:pt x="17" y="3"/>
                        <a:pt x="17" y="3"/>
                      </a:cubicBezTo>
                      <a:cubicBezTo>
                        <a:pt x="7" y="3"/>
                        <a:pt x="7" y="3"/>
                        <a:pt x="7" y="3"/>
                      </a:cubicBezTo>
                      <a:cubicBezTo>
                        <a:pt x="3" y="116"/>
                        <a:pt x="3" y="116"/>
                        <a:pt x="3" y="116"/>
                      </a:cubicBezTo>
                      <a:cubicBezTo>
                        <a:pt x="3" y="117"/>
                        <a:pt x="2" y="117"/>
                        <a:pt x="2" y="117"/>
                      </a:cubicBezTo>
                      <a:cubicBezTo>
                        <a:pt x="1" y="117"/>
                        <a:pt x="0" y="117"/>
                        <a:pt x="0" y="116"/>
                      </a:cubicBezTo>
                      <a:cubicBezTo>
                        <a:pt x="4" y="2"/>
                        <a:pt x="4" y="2"/>
                        <a:pt x="4" y="2"/>
                      </a:cubicBezTo>
                      <a:cubicBezTo>
                        <a:pt x="4" y="2"/>
                        <a:pt x="5" y="1"/>
                        <a:pt x="6" y="1"/>
                      </a:cubicBezTo>
                      <a:cubicBezTo>
                        <a:pt x="18" y="0"/>
                        <a:pt x="18" y="0"/>
                        <a:pt x="18" y="0"/>
                      </a:cubicBezTo>
                      <a:cubicBezTo>
                        <a:pt x="18" y="0"/>
                        <a:pt x="19" y="0"/>
                        <a:pt x="19" y="0"/>
                      </a:cubicBezTo>
                      <a:cubicBezTo>
                        <a:pt x="19" y="1"/>
                        <a:pt x="19" y="1"/>
                        <a:pt x="19" y="1"/>
                      </a:cubicBezTo>
                      <a:cubicBezTo>
                        <a:pt x="26" y="132"/>
                        <a:pt x="26" y="132"/>
                        <a:pt x="26" y="132"/>
                      </a:cubicBezTo>
                      <a:cubicBezTo>
                        <a:pt x="26" y="132"/>
                        <a:pt x="26" y="133"/>
                        <a:pt x="25" y="133"/>
                      </a:cubicBezTo>
                      <a:cubicBezTo>
                        <a:pt x="25" y="133"/>
                        <a:pt x="25" y="133"/>
                        <a:pt x="25"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18" name="Freeform 65">
                  <a:extLst>
                    <a:ext uri="{FF2B5EF4-FFF2-40B4-BE49-F238E27FC236}">
                      <a16:creationId xmlns:a16="http://schemas.microsoft.com/office/drawing/2014/main" id="{4DE0DFFF-DB64-44DE-A9C5-C7D6AEAB2608}"/>
                    </a:ext>
                  </a:extLst>
                </p:cNvPr>
                <p:cNvSpPr>
                  <a:spLocks/>
                </p:cNvSpPr>
                <p:nvPr/>
              </p:nvSpPr>
              <p:spPr bwMode="auto">
                <a:xfrm>
                  <a:off x="3827" y="2413"/>
                  <a:ext cx="30" cy="6"/>
                </a:xfrm>
                <a:custGeom>
                  <a:avLst/>
                  <a:gdLst>
                    <a:gd name="T0" fmla="*/ 0 w 30"/>
                    <a:gd name="T1" fmla="*/ 6 h 6"/>
                    <a:gd name="T2" fmla="*/ 0 w 30"/>
                    <a:gd name="T3" fmla="*/ 2 h 6"/>
                    <a:gd name="T4" fmla="*/ 30 w 30"/>
                    <a:gd name="T5" fmla="*/ 0 h 6"/>
                    <a:gd name="T6" fmla="*/ 30 w 30"/>
                    <a:gd name="T7" fmla="*/ 6 h 6"/>
                    <a:gd name="T8" fmla="*/ 0 w 30"/>
                    <a:gd name="T9" fmla="*/ 6 h 6"/>
                  </a:gdLst>
                  <a:ahLst/>
                  <a:cxnLst>
                    <a:cxn ang="0">
                      <a:pos x="T0" y="T1"/>
                    </a:cxn>
                    <a:cxn ang="0">
                      <a:pos x="T2" y="T3"/>
                    </a:cxn>
                    <a:cxn ang="0">
                      <a:pos x="T4" y="T5"/>
                    </a:cxn>
                    <a:cxn ang="0">
                      <a:pos x="T6" y="T7"/>
                    </a:cxn>
                    <a:cxn ang="0">
                      <a:pos x="T8" y="T9"/>
                    </a:cxn>
                  </a:cxnLst>
                  <a:rect l="0" t="0" r="r" b="b"/>
                  <a:pathLst>
                    <a:path w="30" h="6">
                      <a:moveTo>
                        <a:pt x="0" y="6"/>
                      </a:moveTo>
                      <a:lnTo>
                        <a:pt x="0" y="2"/>
                      </a:lnTo>
                      <a:lnTo>
                        <a:pt x="30" y="0"/>
                      </a:lnTo>
                      <a:lnTo>
                        <a:pt x="3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19" name="Freeform 66">
                  <a:extLst>
                    <a:ext uri="{FF2B5EF4-FFF2-40B4-BE49-F238E27FC236}">
                      <a16:creationId xmlns:a16="http://schemas.microsoft.com/office/drawing/2014/main" id="{E9664422-9196-4EE3-825C-D20E39AC18A9}"/>
                    </a:ext>
                  </a:extLst>
                </p:cNvPr>
                <p:cNvSpPr>
                  <a:spLocks/>
                </p:cNvSpPr>
                <p:nvPr/>
              </p:nvSpPr>
              <p:spPr bwMode="auto">
                <a:xfrm>
                  <a:off x="3825" y="2438"/>
                  <a:ext cx="34" cy="6"/>
                </a:xfrm>
                <a:custGeom>
                  <a:avLst/>
                  <a:gdLst>
                    <a:gd name="T0" fmla="*/ 0 w 34"/>
                    <a:gd name="T1" fmla="*/ 6 h 6"/>
                    <a:gd name="T2" fmla="*/ 0 w 34"/>
                    <a:gd name="T3" fmla="*/ 2 h 6"/>
                    <a:gd name="T4" fmla="*/ 34 w 34"/>
                    <a:gd name="T5" fmla="*/ 0 h 6"/>
                    <a:gd name="T6" fmla="*/ 34 w 34"/>
                    <a:gd name="T7" fmla="*/ 6 h 6"/>
                    <a:gd name="T8" fmla="*/ 0 w 34"/>
                    <a:gd name="T9" fmla="*/ 6 h 6"/>
                  </a:gdLst>
                  <a:ahLst/>
                  <a:cxnLst>
                    <a:cxn ang="0">
                      <a:pos x="T0" y="T1"/>
                    </a:cxn>
                    <a:cxn ang="0">
                      <a:pos x="T2" y="T3"/>
                    </a:cxn>
                    <a:cxn ang="0">
                      <a:pos x="T4" y="T5"/>
                    </a:cxn>
                    <a:cxn ang="0">
                      <a:pos x="T6" y="T7"/>
                    </a:cxn>
                    <a:cxn ang="0">
                      <a:pos x="T8" y="T9"/>
                    </a:cxn>
                  </a:cxnLst>
                  <a:rect l="0" t="0" r="r" b="b"/>
                  <a:pathLst>
                    <a:path w="34" h="6">
                      <a:moveTo>
                        <a:pt x="0" y="6"/>
                      </a:moveTo>
                      <a:lnTo>
                        <a:pt x="0" y="2"/>
                      </a:lnTo>
                      <a:lnTo>
                        <a:pt x="34" y="0"/>
                      </a:lnTo>
                      <a:lnTo>
                        <a:pt x="34"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20" name="Freeform 67">
                  <a:extLst>
                    <a:ext uri="{FF2B5EF4-FFF2-40B4-BE49-F238E27FC236}">
                      <a16:creationId xmlns:a16="http://schemas.microsoft.com/office/drawing/2014/main" id="{38DB7515-282B-461E-AD0A-D820F90E9030}"/>
                    </a:ext>
                  </a:extLst>
                </p:cNvPr>
                <p:cNvSpPr>
                  <a:spLocks/>
                </p:cNvSpPr>
                <p:nvPr/>
              </p:nvSpPr>
              <p:spPr bwMode="auto">
                <a:xfrm>
                  <a:off x="3875" y="2417"/>
                  <a:ext cx="46" cy="241"/>
                </a:xfrm>
                <a:custGeom>
                  <a:avLst/>
                  <a:gdLst>
                    <a:gd name="T0" fmla="*/ 1 w 22"/>
                    <a:gd name="T1" fmla="*/ 115 h 115"/>
                    <a:gd name="T2" fmla="*/ 1 w 22"/>
                    <a:gd name="T3" fmla="*/ 115 h 115"/>
                    <a:gd name="T4" fmla="*/ 0 w 22"/>
                    <a:gd name="T5" fmla="*/ 114 h 115"/>
                    <a:gd name="T6" fmla="*/ 3 w 22"/>
                    <a:gd name="T7" fmla="*/ 2 h 115"/>
                    <a:gd name="T8" fmla="*/ 4 w 22"/>
                    <a:gd name="T9" fmla="*/ 1 h 115"/>
                    <a:gd name="T10" fmla="*/ 15 w 22"/>
                    <a:gd name="T11" fmla="*/ 0 h 115"/>
                    <a:gd name="T12" fmla="*/ 15 w 22"/>
                    <a:gd name="T13" fmla="*/ 1 h 115"/>
                    <a:gd name="T14" fmla="*/ 16 w 22"/>
                    <a:gd name="T15" fmla="*/ 1 h 115"/>
                    <a:gd name="T16" fmla="*/ 22 w 22"/>
                    <a:gd name="T17" fmla="*/ 114 h 115"/>
                    <a:gd name="T18" fmla="*/ 21 w 22"/>
                    <a:gd name="T19" fmla="*/ 115 h 115"/>
                    <a:gd name="T20" fmla="*/ 20 w 22"/>
                    <a:gd name="T21" fmla="*/ 114 h 115"/>
                    <a:gd name="T22" fmla="*/ 14 w 22"/>
                    <a:gd name="T23" fmla="*/ 3 h 115"/>
                    <a:gd name="T24" fmla="*/ 5 w 22"/>
                    <a:gd name="T25" fmla="*/ 3 h 115"/>
                    <a:gd name="T26" fmla="*/ 3 w 22"/>
                    <a:gd name="T27" fmla="*/ 114 h 115"/>
                    <a:gd name="T28" fmla="*/ 1 w 22"/>
                    <a:gd name="T2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15">
                      <a:moveTo>
                        <a:pt x="1" y="115"/>
                      </a:moveTo>
                      <a:cubicBezTo>
                        <a:pt x="1" y="115"/>
                        <a:pt x="1" y="115"/>
                        <a:pt x="1" y="115"/>
                      </a:cubicBezTo>
                      <a:cubicBezTo>
                        <a:pt x="1" y="115"/>
                        <a:pt x="0" y="115"/>
                        <a:pt x="0" y="114"/>
                      </a:cubicBezTo>
                      <a:cubicBezTo>
                        <a:pt x="3" y="2"/>
                        <a:pt x="3" y="2"/>
                        <a:pt x="3" y="2"/>
                      </a:cubicBezTo>
                      <a:cubicBezTo>
                        <a:pt x="3" y="2"/>
                        <a:pt x="3" y="1"/>
                        <a:pt x="4" y="1"/>
                      </a:cubicBezTo>
                      <a:cubicBezTo>
                        <a:pt x="15" y="0"/>
                        <a:pt x="15" y="0"/>
                        <a:pt x="15" y="0"/>
                      </a:cubicBezTo>
                      <a:cubicBezTo>
                        <a:pt x="15" y="0"/>
                        <a:pt x="15" y="0"/>
                        <a:pt x="15" y="1"/>
                      </a:cubicBezTo>
                      <a:cubicBezTo>
                        <a:pt x="16" y="1"/>
                        <a:pt x="16" y="1"/>
                        <a:pt x="16" y="1"/>
                      </a:cubicBezTo>
                      <a:cubicBezTo>
                        <a:pt x="22" y="114"/>
                        <a:pt x="22" y="114"/>
                        <a:pt x="22" y="114"/>
                      </a:cubicBezTo>
                      <a:cubicBezTo>
                        <a:pt x="22" y="114"/>
                        <a:pt x="22" y="115"/>
                        <a:pt x="21" y="115"/>
                      </a:cubicBezTo>
                      <a:cubicBezTo>
                        <a:pt x="20" y="115"/>
                        <a:pt x="20" y="115"/>
                        <a:pt x="20" y="114"/>
                      </a:cubicBezTo>
                      <a:cubicBezTo>
                        <a:pt x="14" y="3"/>
                        <a:pt x="14" y="3"/>
                        <a:pt x="14" y="3"/>
                      </a:cubicBezTo>
                      <a:cubicBezTo>
                        <a:pt x="5" y="3"/>
                        <a:pt x="5" y="3"/>
                        <a:pt x="5" y="3"/>
                      </a:cubicBezTo>
                      <a:cubicBezTo>
                        <a:pt x="3" y="114"/>
                        <a:pt x="3" y="114"/>
                        <a:pt x="3" y="114"/>
                      </a:cubicBezTo>
                      <a:cubicBezTo>
                        <a:pt x="3" y="115"/>
                        <a:pt x="2" y="115"/>
                        <a:pt x="1"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21" name="Rectangle 68">
                  <a:extLst>
                    <a:ext uri="{FF2B5EF4-FFF2-40B4-BE49-F238E27FC236}">
                      <a16:creationId xmlns:a16="http://schemas.microsoft.com/office/drawing/2014/main" id="{8793E686-B0D5-4272-AC6E-ECE5367A1A88}"/>
                    </a:ext>
                  </a:extLst>
                </p:cNvPr>
                <p:cNvSpPr>
                  <a:spLocks noChangeArrowheads="1"/>
                </p:cNvSpPr>
                <p:nvPr/>
              </p:nvSpPr>
              <p:spPr bwMode="auto">
                <a:xfrm>
                  <a:off x="3882" y="2446"/>
                  <a:ext cx="27"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22" name="Freeform 69">
                  <a:extLst>
                    <a:ext uri="{FF2B5EF4-FFF2-40B4-BE49-F238E27FC236}">
                      <a16:creationId xmlns:a16="http://schemas.microsoft.com/office/drawing/2014/main" id="{DE18D2D2-8DAB-45E8-8823-74F09C33B6FB}"/>
                    </a:ext>
                  </a:extLst>
                </p:cNvPr>
                <p:cNvSpPr>
                  <a:spLocks/>
                </p:cNvSpPr>
                <p:nvPr/>
              </p:nvSpPr>
              <p:spPr bwMode="auto">
                <a:xfrm>
                  <a:off x="3879" y="2467"/>
                  <a:ext cx="30" cy="6"/>
                </a:xfrm>
                <a:custGeom>
                  <a:avLst/>
                  <a:gdLst>
                    <a:gd name="T0" fmla="*/ 3 w 30"/>
                    <a:gd name="T1" fmla="*/ 6 h 6"/>
                    <a:gd name="T2" fmla="*/ 0 w 30"/>
                    <a:gd name="T3" fmla="*/ 2 h 6"/>
                    <a:gd name="T4" fmla="*/ 30 w 30"/>
                    <a:gd name="T5" fmla="*/ 0 h 6"/>
                    <a:gd name="T6" fmla="*/ 30 w 30"/>
                    <a:gd name="T7" fmla="*/ 6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lnTo>
                        <a:pt x="0" y="2"/>
                      </a:lnTo>
                      <a:lnTo>
                        <a:pt x="30" y="0"/>
                      </a:lnTo>
                      <a:lnTo>
                        <a:pt x="30" y="6"/>
                      </a:ln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23" name="Rectangle 70">
                  <a:extLst>
                    <a:ext uri="{FF2B5EF4-FFF2-40B4-BE49-F238E27FC236}">
                      <a16:creationId xmlns:a16="http://schemas.microsoft.com/office/drawing/2014/main" id="{99EE4EC7-D113-4136-A055-6466B9229DF9}"/>
                    </a:ext>
                  </a:extLst>
                </p:cNvPr>
                <p:cNvSpPr>
                  <a:spLocks noChangeArrowheads="1"/>
                </p:cNvSpPr>
                <p:nvPr/>
              </p:nvSpPr>
              <p:spPr bwMode="auto">
                <a:xfrm>
                  <a:off x="3545" y="2469"/>
                  <a:ext cx="10"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24" name="Rectangle 71">
                  <a:extLst>
                    <a:ext uri="{FF2B5EF4-FFF2-40B4-BE49-F238E27FC236}">
                      <a16:creationId xmlns:a16="http://schemas.microsoft.com/office/drawing/2014/main" id="{9C1457F2-0A1C-4E36-BB0F-31850F3BD672}"/>
                    </a:ext>
                  </a:extLst>
                </p:cNvPr>
                <p:cNvSpPr>
                  <a:spLocks noChangeArrowheads="1"/>
                </p:cNvSpPr>
                <p:nvPr/>
              </p:nvSpPr>
              <p:spPr bwMode="auto">
                <a:xfrm>
                  <a:off x="3563" y="2469"/>
                  <a:ext cx="11"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25" name="Rectangle 72">
                  <a:extLst>
                    <a:ext uri="{FF2B5EF4-FFF2-40B4-BE49-F238E27FC236}">
                      <a16:creationId xmlns:a16="http://schemas.microsoft.com/office/drawing/2014/main" id="{6B1F784B-DC6E-4CFE-850D-029BDBB3E533}"/>
                    </a:ext>
                  </a:extLst>
                </p:cNvPr>
                <p:cNvSpPr>
                  <a:spLocks noChangeArrowheads="1"/>
                </p:cNvSpPr>
                <p:nvPr/>
              </p:nvSpPr>
              <p:spPr bwMode="auto">
                <a:xfrm>
                  <a:off x="3582" y="2469"/>
                  <a:ext cx="10"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26" name="Rectangle 73">
                  <a:extLst>
                    <a:ext uri="{FF2B5EF4-FFF2-40B4-BE49-F238E27FC236}">
                      <a16:creationId xmlns:a16="http://schemas.microsoft.com/office/drawing/2014/main" id="{8E5B0BDC-EFB6-451B-A21D-B052680A9B4B}"/>
                    </a:ext>
                  </a:extLst>
                </p:cNvPr>
                <p:cNvSpPr>
                  <a:spLocks noChangeArrowheads="1"/>
                </p:cNvSpPr>
                <p:nvPr/>
              </p:nvSpPr>
              <p:spPr bwMode="auto">
                <a:xfrm>
                  <a:off x="3601" y="2469"/>
                  <a:ext cx="12"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27" name="Rectangle 74">
                  <a:extLst>
                    <a:ext uri="{FF2B5EF4-FFF2-40B4-BE49-F238E27FC236}">
                      <a16:creationId xmlns:a16="http://schemas.microsoft.com/office/drawing/2014/main" id="{97DED6E3-885A-4375-98E4-8E57CC28D844}"/>
                    </a:ext>
                  </a:extLst>
                </p:cNvPr>
                <p:cNvSpPr>
                  <a:spLocks noChangeArrowheads="1"/>
                </p:cNvSpPr>
                <p:nvPr/>
              </p:nvSpPr>
              <p:spPr bwMode="auto">
                <a:xfrm>
                  <a:off x="3620" y="2469"/>
                  <a:ext cx="12"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28" name="Rectangle 75">
                  <a:extLst>
                    <a:ext uri="{FF2B5EF4-FFF2-40B4-BE49-F238E27FC236}">
                      <a16:creationId xmlns:a16="http://schemas.microsoft.com/office/drawing/2014/main" id="{0020977A-5AD1-40A3-9E8B-618F626470FD}"/>
                    </a:ext>
                  </a:extLst>
                </p:cNvPr>
                <p:cNvSpPr>
                  <a:spLocks noChangeArrowheads="1"/>
                </p:cNvSpPr>
                <p:nvPr/>
              </p:nvSpPr>
              <p:spPr bwMode="auto">
                <a:xfrm>
                  <a:off x="3545" y="2517"/>
                  <a:ext cx="10" cy="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29" name="Rectangle 76">
                  <a:extLst>
                    <a:ext uri="{FF2B5EF4-FFF2-40B4-BE49-F238E27FC236}">
                      <a16:creationId xmlns:a16="http://schemas.microsoft.com/office/drawing/2014/main" id="{C7953F21-E373-44ED-9969-51587668DFFC}"/>
                    </a:ext>
                  </a:extLst>
                </p:cNvPr>
                <p:cNvSpPr>
                  <a:spLocks noChangeArrowheads="1"/>
                </p:cNvSpPr>
                <p:nvPr/>
              </p:nvSpPr>
              <p:spPr bwMode="auto">
                <a:xfrm>
                  <a:off x="3563" y="2517"/>
                  <a:ext cx="11" cy="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30" name="Rectangle 77">
                  <a:extLst>
                    <a:ext uri="{FF2B5EF4-FFF2-40B4-BE49-F238E27FC236}">
                      <a16:creationId xmlns:a16="http://schemas.microsoft.com/office/drawing/2014/main" id="{2912A09C-AF1B-433E-B4E1-3A75873A2924}"/>
                    </a:ext>
                  </a:extLst>
                </p:cNvPr>
                <p:cNvSpPr>
                  <a:spLocks noChangeArrowheads="1"/>
                </p:cNvSpPr>
                <p:nvPr/>
              </p:nvSpPr>
              <p:spPr bwMode="auto">
                <a:xfrm>
                  <a:off x="3582" y="2517"/>
                  <a:ext cx="10" cy="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31" name="Rectangle 78">
                  <a:extLst>
                    <a:ext uri="{FF2B5EF4-FFF2-40B4-BE49-F238E27FC236}">
                      <a16:creationId xmlns:a16="http://schemas.microsoft.com/office/drawing/2014/main" id="{213650BB-1326-4B5D-99B4-3B7F34BDD9F6}"/>
                    </a:ext>
                  </a:extLst>
                </p:cNvPr>
                <p:cNvSpPr>
                  <a:spLocks noChangeArrowheads="1"/>
                </p:cNvSpPr>
                <p:nvPr/>
              </p:nvSpPr>
              <p:spPr bwMode="auto">
                <a:xfrm>
                  <a:off x="3601" y="2517"/>
                  <a:ext cx="12" cy="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32" name="Rectangle 79">
                  <a:extLst>
                    <a:ext uri="{FF2B5EF4-FFF2-40B4-BE49-F238E27FC236}">
                      <a16:creationId xmlns:a16="http://schemas.microsoft.com/office/drawing/2014/main" id="{DA08DA41-606F-4268-829D-9AEFC56FF3CD}"/>
                    </a:ext>
                  </a:extLst>
                </p:cNvPr>
                <p:cNvSpPr>
                  <a:spLocks noChangeArrowheads="1"/>
                </p:cNvSpPr>
                <p:nvPr/>
              </p:nvSpPr>
              <p:spPr bwMode="auto">
                <a:xfrm>
                  <a:off x="3620" y="2517"/>
                  <a:ext cx="12" cy="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33" name="Rectangle 80">
                  <a:extLst>
                    <a:ext uri="{FF2B5EF4-FFF2-40B4-BE49-F238E27FC236}">
                      <a16:creationId xmlns:a16="http://schemas.microsoft.com/office/drawing/2014/main" id="{F12DC01B-A598-4327-AE6B-6E44F114D1E5}"/>
                    </a:ext>
                  </a:extLst>
                </p:cNvPr>
                <p:cNvSpPr>
                  <a:spLocks noChangeArrowheads="1"/>
                </p:cNvSpPr>
                <p:nvPr/>
              </p:nvSpPr>
              <p:spPr bwMode="auto">
                <a:xfrm>
                  <a:off x="3545" y="2563"/>
                  <a:ext cx="10"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34" name="Rectangle 81">
                  <a:extLst>
                    <a:ext uri="{FF2B5EF4-FFF2-40B4-BE49-F238E27FC236}">
                      <a16:creationId xmlns:a16="http://schemas.microsoft.com/office/drawing/2014/main" id="{D50B6BCE-D82D-4874-8C82-F7980322E743}"/>
                    </a:ext>
                  </a:extLst>
                </p:cNvPr>
                <p:cNvSpPr>
                  <a:spLocks noChangeArrowheads="1"/>
                </p:cNvSpPr>
                <p:nvPr/>
              </p:nvSpPr>
              <p:spPr bwMode="auto">
                <a:xfrm>
                  <a:off x="3563" y="2563"/>
                  <a:ext cx="11"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35" name="Rectangle 82">
                  <a:extLst>
                    <a:ext uri="{FF2B5EF4-FFF2-40B4-BE49-F238E27FC236}">
                      <a16:creationId xmlns:a16="http://schemas.microsoft.com/office/drawing/2014/main" id="{1707818F-50ED-44AC-8531-7BEA0D6CD160}"/>
                    </a:ext>
                  </a:extLst>
                </p:cNvPr>
                <p:cNvSpPr>
                  <a:spLocks noChangeArrowheads="1"/>
                </p:cNvSpPr>
                <p:nvPr/>
              </p:nvSpPr>
              <p:spPr bwMode="auto">
                <a:xfrm>
                  <a:off x="3582" y="2563"/>
                  <a:ext cx="10"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36" name="Rectangle 83">
                  <a:extLst>
                    <a:ext uri="{FF2B5EF4-FFF2-40B4-BE49-F238E27FC236}">
                      <a16:creationId xmlns:a16="http://schemas.microsoft.com/office/drawing/2014/main" id="{E0E674A0-224B-4A27-A782-A3A3003D87D0}"/>
                    </a:ext>
                  </a:extLst>
                </p:cNvPr>
                <p:cNvSpPr>
                  <a:spLocks noChangeArrowheads="1"/>
                </p:cNvSpPr>
                <p:nvPr/>
              </p:nvSpPr>
              <p:spPr bwMode="auto">
                <a:xfrm>
                  <a:off x="3601" y="2563"/>
                  <a:ext cx="12"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37" name="Rectangle 84">
                  <a:extLst>
                    <a:ext uri="{FF2B5EF4-FFF2-40B4-BE49-F238E27FC236}">
                      <a16:creationId xmlns:a16="http://schemas.microsoft.com/office/drawing/2014/main" id="{0F200B2F-AA99-4E47-A45C-5FDDEF3C9432}"/>
                    </a:ext>
                  </a:extLst>
                </p:cNvPr>
                <p:cNvSpPr>
                  <a:spLocks noChangeArrowheads="1"/>
                </p:cNvSpPr>
                <p:nvPr/>
              </p:nvSpPr>
              <p:spPr bwMode="auto">
                <a:xfrm>
                  <a:off x="3620" y="2563"/>
                  <a:ext cx="12"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38" name="Rectangle 85">
                  <a:extLst>
                    <a:ext uri="{FF2B5EF4-FFF2-40B4-BE49-F238E27FC236}">
                      <a16:creationId xmlns:a16="http://schemas.microsoft.com/office/drawing/2014/main" id="{4DB4F701-F4D5-4F3C-91B8-E2A5D7867885}"/>
                    </a:ext>
                  </a:extLst>
                </p:cNvPr>
                <p:cNvSpPr>
                  <a:spLocks noChangeArrowheads="1"/>
                </p:cNvSpPr>
                <p:nvPr/>
              </p:nvSpPr>
              <p:spPr bwMode="auto">
                <a:xfrm>
                  <a:off x="3449" y="2566"/>
                  <a:ext cx="67"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39" name="Rectangle 86">
                  <a:extLst>
                    <a:ext uri="{FF2B5EF4-FFF2-40B4-BE49-F238E27FC236}">
                      <a16:creationId xmlns:a16="http://schemas.microsoft.com/office/drawing/2014/main" id="{AED2FDD5-D8A5-41E5-83A5-107194466331}"/>
                    </a:ext>
                  </a:extLst>
                </p:cNvPr>
                <p:cNvSpPr>
                  <a:spLocks noChangeArrowheads="1"/>
                </p:cNvSpPr>
                <p:nvPr/>
              </p:nvSpPr>
              <p:spPr bwMode="auto">
                <a:xfrm>
                  <a:off x="3449" y="2589"/>
                  <a:ext cx="67"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40" name="Rectangle 87">
                  <a:extLst>
                    <a:ext uri="{FF2B5EF4-FFF2-40B4-BE49-F238E27FC236}">
                      <a16:creationId xmlns:a16="http://schemas.microsoft.com/office/drawing/2014/main" id="{CE21EF72-4845-45A8-BE78-A452CDB137A7}"/>
                    </a:ext>
                  </a:extLst>
                </p:cNvPr>
                <p:cNvSpPr>
                  <a:spLocks noChangeArrowheads="1"/>
                </p:cNvSpPr>
                <p:nvPr/>
              </p:nvSpPr>
              <p:spPr bwMode="auto">
                <a:xfrm>
                  <a:off x="3884" y="2809"/>
                  <a:ext cx="10" cy="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41" name="Rectangle 88">
                  <a:extLst>
                    <a:ext uri="{FF2B5EF4-FFF2-40B4-BE49-F238E27FC236}">
                      <a16:creationId xmlns:a16="http://schemas.microsoft.com/office/drawing/2014/main" id="{8D7828CE-53BA-4EBA-82A1-FD281CFC0C99}"/>
                    </a:ext>
                  </a:extLst>
                </p:cNvPr>
                <p:cNvSpPr>
                  <a:spLocks noChangeArrowheads="1"/>
                </p:cNvSpPr>
                <p:nvPr/>
              </p:nvSpPr>
              <p:spPr bwMode="auto">
                <a:xfrm>
                  <a:off x="3626" y="2809"/>
                  <a:ext cx="10" cy="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42" name="Rectangle 89">
                  <a:extLst>
                    <a:ext uri="{FF2B5EF4-FFF2-40B4-BE49-F238E27FC236}">
                      <a16:creationId xmlns:a16="http://schemas.microsoft.com/office/drawing/2014/main" id="{35EF85F8-7E19-43D0-83FE-5CC4CBCB411B}"/>
                    </a:ext>
                  </a:extLst>
                </p:cNvPr>
                <p:cNvSpPr>
                  <a:spLocks noChangeArrowheads="1"/>
                </p:cNvSpPr>
                <p:nvPr/>
              </p:nvSpPr>
              <p:spPr bwMode="auto">
                <a:xfrm>
                  <a:off x="3497" y="2809"/>
                  <a:ext cx="10" cy="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43" name="Freeform 90">
                  <a:extLst>
                    <a:ext uri="{FF2B5EF4-FFF2-40B4-BE49-F238E27FC236}">
                      <a16:creationId xmlns:a16="http://schemas.microsoft.com/office/drawing/2014/main" id="{ECBCAC14-A095-4277-B81B-36BE618B933F}"/>
                    </a:ext>
                  </a:extLst>
                </p:cNvPr>
                <p:cNvSpPr>
                  <a:spLocks/>
                </p:cNvSpPr>
                <p:nvPr/>
              </p:nvSpPr>
              <p:spPr bwMode="auto">
                <a:xfrm>
                  <a:off x="3904" y="2379"/>
                  <a:ext cx="94" cy="32"/>
                </a:xfrm>
                <a:custGeom>
                  <a:avLst/>
                  <a:gdLst>
                    <a:gd name="T0" fmla="*/ 45 w 45"/>
                    <a:gd name="T1" fmla="*/ 15 h 15"/>
                    <a:gd name="T2" fmla="*/ 41 w 45"/>
                    <a:gd name="T3" fmla="*/ 15 h 15"/>
                    <a:gd name="T4" fmla="*/ 40 w 45"/>
                    <a:gd name="T5" fmla="*/ 14 h 15"/>
                    <a:gd name="T6" fmla="*/ 40 w 45"/>
                    <a:gd name="T7" fmla="*/ 13 h 15"/>
                    <a:gd name="T8" fmla="*/ 40 w 45"/>
                    <a:gd name="T9" fmla="*/ 12 h 15"/>
                    <a:gd name="T10" fmla="*/ 34 w 45"/>
                    <a:gd name="T11" fmla="*/ 6 h 15"/>
                    <a:gd name="T12" fmla="*/ 30 w 45"/>
                    <a:gd name="T13" fmla="*/ 7 h 15"/>
                    <a:gd name="T14" fmla="*/ 29 w 45"/>
                    <a:gd name="T15" fmla="*/ 7 h 15"/>
                    <a:gd name="T16" fmla="*/ 29 w 45"/>
                    <a:gd name="T17" fmla="*/ 7 h 15"/>
                    <a:gd name="T18" fmla="*/ 22 w 45"/>
                    <a:gd name="T19" fmla="*/ 3 h 15"/>
                    <a:gd name="T20" fmla="*/ 15 w 45"/>
                    <a:gd name="T21" fmla="*/ 9 h 15"/>
                    <a:gd name="T22" fmla="*/ 15 w 45"/>
                    <a:gd name="T23" fmla="*/ 10 h 15"/>
                    <a:gd name="T24" fmla="*/ 14 w 45"/>
                    <a:gd name="T25" fmla="*/ 10 h 15"/>
                    <a:gd name="T26" fmla="*/ 12 w 45"/>
                    <a:gd name="T27" fmla="*/ 10 h 15"/>
                    <a:gd name="T28" fmla="*/ 8 w 45"/>
                    <a:gd name="T29" fmla="*/ 13 h 15"/>
                    <a:gd name="T30" fmla="*/ 7 w 45"/>
                    <a:gd name="T31" fmla="*/ 15 h 15"/>
                    <a:gd name="T32" fmla="*/ 0 w 45"/>
                    <a:gd name="T33" fmla="*/ 15 h 15"/>
                    <a:gd name="T34" fmla="*/ 0 w 45"/>
                    <a:gd name="T35" fmla="*/ 12 h 15"/>
                    <a:gd name="T36" fmla="*/ 6 w 45"/>
                    <a:gd name="T37" fmla="*/ 12 h 15"/>
                    <a:gd name="T38" fmla="*/ 13 w 45"/>
                    <a:gd name="T39" fmla="*/ 7 h 15"/>
                    <a:gd name="T40" fmla="*/ 22 w 45"/>
                    <a:gd name="T41" fmla="*/ 0 h 15"/>
                    <a:gd name="T42" fmla="*/ 30 w 45"/>
                    <a:gd name="T43" fmla="*/ 5 h 15"/>
                    <a:gd name="T44" fmla="*/ 34 w 45"/>
                    <a:gd name="T45" fmla="*/ 4 h 15"/>
                    <a:gd name="T46" fmla="*/ 42 w 45"/>
                    <a:gd name="T47" fmla="*/ 12 h 15"/>
                    <a:gd name="T48" fmla="*/ 42 w 45"/>
                    <a:gd name="T49" fmla="*/ 12 h 15"/>
                    <a:gd name="T50" fmla="*/ 45 w 45"/>
                    <a:gd name="T51" fmla="*/ 12 h 15"/>
                    <a:gd name="T52" fmla="*/ 45 w 45"/>
                    <a:gd name="T5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15">
                      <a:moveTo>
                        <a:pt x="45" y="15"/>
                      </a:moveTo>
                      <a:cubicBezTo>
                        <a:pt x="41" y="15"/>
                        <a:pt x="41" y="15"/>
                        <a:pt x="41" y="15"/>
                      </a:cubicBezTo>
                      <a:cubicBezTo>
                        <a:pt x="40" y="15"/>
                        <a:pt x="40" y="14"/>
                        <a:pt x="40" y="14"/>
                      </a:cubicBezTo>
                      <a:cubicBezTo>
                        <a:pt x="40" y="14"/>
                        <a:pt x="39" y="13"/>
                        <a:pt x="40" y="13"/>
                      </a:cubicBezTo>
                      <a:cubicBezTo>
                        <a:pt x="40" y="13"/>
                        <a:pt x="40" y="12"/>
                        <a:pt x="40" y="12"/>
                      </a:cubicBezTo>
                      <a:cubicBezTo>
                        <a:pt x="40" y="9"/>
                        <a:pt x="37" y="6"/>
                        <a:pt x="34" y="6"/>
                      </a:cubicBezTo>
                      <a:cubicBezTo>
                        <a:pt x="33" y="6"/>
                        <a:pt x="31" y="6"/>
                        <a:pt x="30" y="7"/>
                      </a:cubicBezTo>
                      <a:cubicBezTo>
                        <a:pt x="30" y="7"/>
                        <a:pt x="30" y="7"/>
                        <a:pt x="29" y="7"/>
                      </a:cubicBezTo>
                      <a:cubicBezTo>
                        <a:pt x="29" y="7"/>
                        <a:pt x="29" y="7"/>
                        <a:pt x="29" y="7"/>
                      </a:cubicBezTo>
                      <a:cubicBezTo>
                        <a:pt x="27" y="4"/>
                        <a:pt x="25" y="3"/>
                        <a:pt x="22" y="3"/>
                      </a:cubicBezTo>
                      <a:cubicBezTo>
                        <a:pt x="19" y="3"/>
                        <a:pt x="16" y="6"/>
                        <a:pt x="15" y="9"/>
                      </a:cubicBezTo>
                      <a:cubicBezTo>
                        <a:pt x="15" y="9"/>
                        <a:pt x="15" y="10"/>
                        <a:pt x="15" y="10"/>
                      </a:cubicBezTo>
                      <a:cubicBezTo>
                        <a:pt x="14" y="10"/>
                        <a:pt x="14" y="10"/>
                        <a:pt x="14" y="10"/>
                      </a:cubicBezTo>
                      <a:cubicBezTo>
                        <a:pt x="13" y="10"/>
                        <a:pt x="13" y="10"/>
                        <a:pt x="12" y="10"/>
                      </a:cubicBezTo>
                      <a:cubicBezTo>
                        <a:pt x="10" y="10"/>
                        <a:pt x="8" y="11"/>
                        <a:pt x="8" y="13"/>
                      </a:cubicBezTo>
                      <a:cubicBezTo>
                        <a:pt x="8" y="14"/>
                        <a:pt x="7" y="15"/>
                        <a:pt x="7" y="15"/>
                      </a:cubicBezTo>
                      <a:cubicBezTo>
                        <a:pt x="0" y="15"/>
                        <a:pt x="0" y="15"/>
                        <a:pt x="0" y="15"/>
                      </a:cubicBezTo>
                      <a:cubicBezTo>
                        <a:pt x="0" y="12"/>
                        <a:pt x="0" y="12"/>
                        <a:pt x="0" y="12"/>
                      </a:cubicBezTo>
                      <a:cubicBezTo>
                        <a:pt x="6" y="12"/>
                        <a:pt x="6" y="12"/>
                        <a:pt x="6" y="12"/>
                      </a:cubicBezTo>
                      <a:cubicBezTo>
                        <a:pt x="7" y="9"/>
                        <a:pt x="10" y="7"/>
                        <a:pt x="13" y="7"/>
                      </a:cubicBezTo>
                      <a:cubicBezTo>
                        <a:pt x="14" y="3"/>
                        <a:pt x="18" y="0"/>
                        <a:pt x="22" y="0"/>
                      </a:cubicBezTo>
                      <a:cubicBezTo>
                        <a:pt x="25" y="0"/>
                        <a:pt x="28" y="2"/>
                        <a:pt x="30" y="5"/>
                      </a:cubicBezTo>
                      <a:cubicBezTo>
                        <a:pt x="31" y="4"/>
                        <a:pt x="33" y="4"/>
                        <a:pt x="34" y="4"/>
                      </a:cubicBezTo>
                      <a:cubicBezTo>
                        <a:pt x="38" y="4"/>
                        <a:pt x="42" y="7"/>
                        <a:pt x="42" y="12"/>
                      </a:cubicBezTo>
                      <a:cubicBezTo>
                        <a:pt x="42" y="12"/>
                        <a:pt x="42" y="12"/>
                        <a:pt x="42" y="12"/>
                      </a:cubicBezTo>
                      <a:cubicBezTo>
                        <a:pt x="45" y="12"/>
                        <a:pt x="45" y="12"/>
                        <a:pt x="45" y="12"/>
                      </a:cubicBezTo>
                      <a:lnTo>
                        <a:pt x="4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44" name="Freeform 91">
                  <a:extLst>
                    <a:ext uri="{FF2B5EF4-FFF2-40B4-BE49-F238E27FC236}">
                      <a16:creationId xmlns:a16="http://schemas.microsoft.com/office/drawing/2014/main" id="{0A616CBB-B412-447F-B8D0-DF45CFA3668D}"/>
                    </a:ext>
                  </a:extLst>
                </p:cNvPr>
                <p:cNvSpPr>
                  <a:spLocks/>
                </p:cNvSpPr>
                <p:nvPr/>
              </p:nvSpPr>
              <p:spPr bwMode="auto">
                <a:xfrm>
                  <a:off x="3840" y="2308"/>
                  <a:ext cx="135" cy="42"/>
                </a:xfrm>
                <a:custGeom>
                  <a:avLst/>
                  <a:gdLst>
                    <a:gd name="T0" fmla="*/ 65 w 65"/>
                    <a:gd name="T1" fmla="*/ 20 h 20"/>
                    <a:gd name="T2" fmla="*/ 59 w 65"/>
                    <a:gd name="T3" fmla="*/ 20 h 20"/>
                    <a:gd name="T4" fmla="*/ 59 w 65"/>
                    <a:gd name="T5" fmla="*/ 19 h 20"/>
                    <a:gd name="T6" fmla="*/ 58 w 65"/>
                    <a:gd name="T7" fmla="*/ 18 h 20"/>
                    <a:gd name="T8" fmla="*/ 58 w 65"/>
                    <a:gd name="T9" fmla="*/ 16 h 20"/>
                    <a:gd name="T10" fmla="*/ 49 w 65"/>
                    <a:gd name="T11" fmla="*/ 7 h 20"/>
                    <a:gd name="T12" fmla="*/ 44 w 65"/>
                    <a:gd name="T13" fmla="*/ 9 h 20"/>
                    <a:gd name="T14" fmla="*/ 43 w 65"/>
                    <a:gd name="T15" fmla="*/ 9 h 20"/>
                    <a:gd name="T16" fmla="*/ 42 w 65"/>
                    <a:gd name="T17" fmla="*/ 9 h 20"/>
                    <a:gd name="T18" fmla="*/ 33 w 65"/>
                    <a:gd name="T19" fmla="*/ 3 h 20"/>
                    <a:gd name="T20" fmla="*/ 22 w 65"/>
                    <a:gd name="T21" fmla="*/ 12 h 20"/>
                    <a:gd name="T22" fmla="*/ 21 w 65"/>
                    <a:gd name="T23" fmla="*/ 13 h 20"/>
                    <a:gd name="T24" fmla="*/ 20 w 65"/>
                    <a:gd name="T25" fmla="*/ 13 h 20"/>
                    <a:gd name="T26" fmla="*/ 18 w 65"/>
                    <a:gd name="T27" fmla="*/ 13 h 20"/>
                    <a:gd name="T28" fmla="*/ 11 w 65"/>
                    <a:gd name="T29" fmla="*/ 19 h 20"/>
                    <a:gd name="T30" fmla="*/ 10 w 65"/>
                    <a:gd name="T31" fmla="*/ 20 h 20"/>
                    <a:gd name="T32" fmla="*/ 0 w 65"/>
                    <a:gd name="T33" fmla="*/ 20 h 20"/>
                    <a:gd name="T34" fmla="*/ 0 w 65"/>
                    <a:gd name="T35" fmla="*/ 17 h 20"/>
                    <a:gd name="T36" fmla="*/ 9 w 65"/>
                    <a:gd name="T37" fmla="*/ 17 h 20"/>
                    <a:gd name="T38" fmla="*/ 20 w 65"/>
                    <a:gd name="T39" fmla="*/ 10 h 20"/>
                    <a:gd name="T40" fmla="*/ 33 w 65"/>
                    <a:gd name="T41" fmla="*/ 0 h 20"/>
                    <a:gd name="T42" fmla="*/ 44 w 65"/>
                    <a:gd name="T43" fmla="*/ 6 h 20"/>
                    <a:gd name="T44" fmla="*/ 49 w 65"/>
                    <a:gd name="T45" fmla="*/ 5 h 20"/>
                    <a:gd name="T46" fmla="*/ 61 w 65"/>
                    <a:gd name="T47" fmla="*/ 16 h 20"/>
                    <a:gd name="T48" fmla="*/ 61 w 65"/>
                    <a:gd name="T49" fmla="*/ 17 h 20"/>
                    <a:gd name="T50" fmla="*/ 65 w 65"/>
                    <a:gd name="T51" fmla="*/ 17 h 20"/>
                    <a:gd name="T52" fmla="*/ 65 w 65"/>
                    <a:gd name="T5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20">
                      <a:moveTo>
                        <a:pt x="65" y="20"/>
                      </a:moveTo>
                      <a:cubicBezTo>
                        <a:pt x="59" y="20"/>
                        <a:pt x="59" y="20"/>
                        <a:pt x="59" y="20"/>
                      </a:cubicBezTo>
                      <a:cubicBezTo>
                        <a:pt x="59" y="20"/>
                        <a:pt x="59" y="19"/>
                        <a:pt x="59" y="19"/>
                      </a:cubicBezTo>
                      <a:cubicBezTo>
                        <a:pt x="58" y="19"/>
                        <a:pt x="58" y="18"/>
                        <a:pt x="58" y="18"/>
                      </a:cubicBezTo>
                      <a:cubicBezTo>
                        <a:pt x="58" y="17"/>
                        <a:pt x="58" y="17"/>
                        <a:pt x="58" y="16"/>
                      </a:cubicBezTo>
                      <a:cubicBezTo>
                        <a:pt x="58" y="11"/>
                        <a:pt x="54" y="7"/>
                        <a:pt x="49" y="7"/>
                      </a:cubicBezTo>
                      <a:cubicBezTo>
                        <a:pt x="48" y="7"/>
                        <a:pt x="46" y="8"/>
                        <a:pt x="44" y="9"/>
                      </a:cubicBezTo>
                      <a:cubicBezTo>
                        <a:pt x="44" y="9"/>
                        <a:pt x="44" y="9"/>
                        <a:pt x="43" y="9"/>
                      </a:cubicBezTo>
                      <a:cubicBezTo>
                        <a:pt x="43" y="9"/>
                        <a:pt x="43" y="9"/>
                        <a:pt x="42" y="9"/>
                      </a:cubicBezTo>
                      <a:cubicBezTo>
                        <a:pt x="40" y="5"/>
                        <a:pt x="37" y="3"/>
                        <a:pt x="33" y="3"/>
                      </a:cubicBezTo>
                      <a:cubicBezTo>
                        <a:pt x="27" y="3"/>
                        <a:pt x="23" y="7"/>
                        <a:pt x="22" y="12"/>
                      </a:cubicBezTo>
                      <a:cubicBezTo>
                        <a:pt x="22" y="12"/>
                        <a:pt x="22" y="13"/>
                        <a:pt x="21" y="13"/>
                      </a:cubicBezTo>
                      <a:cubicBezTo>
                        <a:pt x="21" y="13"/>
                        <a:pt x="21" y="13"/>
                        <a:pt x="20" y="13"/>
                      </a:cubicBezTo>
                      <a:cubicBezTo>
                        <a:pt x="20" y="13"/>
                        <a:pt x="19" y="13"/>
                        <a:pt x="18" y="13"/>
                      </a:cubicBezTo>
                      <a:cubicBezTo>
                        <a:pt x="15" y="13"/>
                        <a:pt x="12" y="15"/>
                        <a:pt x="11" y="19"/>
                      </a:cubicBezTo>
                      <a:cubicBezTo>
                        <a:pt x="11" y="19"/>
                        <a:pt x="11" y="20"/>
                        <a:pt x="10" y="20"/>
                      </a:cubicBezTo>
                      <a:cubicBezTo>
                        <a:pt x="0" y="20"/>
                        <a:pt x="0" y="20"/>
                        <a:pt x="0" y="20"/>
                      </a:cubicBezTo>
                      <a:cubicBezTo>
                        <a:pt x="0" y="17"/>
                        <a:pt x="0" y="17"/>
                        <a:pt x="0" y="17"/>
                      </a:cubicBezTo>
                      <a:cubicBezTo>
                        <a:pt x="9" y="17"/>
                        <a:pt x="9" y="17"/>
                        <a:pt x="9" y="17"/>
                      </a:cubicBezTo>
                      <a:cubicBezTo>
                        <a:pt x="10" y="13"/>
                        <a:pt x="15" y="9"/>
                        <a:pt x="20" y="10"/>
                      </a:cubicBezTo>
                      <a:cubicBezTo>
                        <a:pt x="21" y="5"/>
                        <a:pt x="27" y="0"/>
                        <a:pt x="33" y="0"/>
                      </a:cubicBezTo>
                      <a:cubicBezTo>
                        <a:pt x="37" y="0"/>
                        <a:pt x="41" y="3"/>
                        <a:pt x="44" y="6"/>
                      </a:cubicBezTo>
                      <a:cubicBezTo>
                        <a:pt x="46" y="5"/>
                        <a:pt x="48" y="5"/>
                        <a:pt x="49" y="5"/>
                      </a:cubicBezTo>
                      <a:cubicBezTo>
                        <a:pt x="56" y="5"/>
                        <a:pt x="61" y="10"/>
                        <a:pt x="61" y="16"/>
                      </a:cubicBezTo>
                      <a:cubicBezTo>
                        <a:pt x="61" y="17"/>
                        <a:pt x="61" y="17"/>
                        <a:pt x="61" y="17"/>
                      </a:cubicBezTo>
                      <a:cubicBezTo>
                        <a:pt x="65" y="17"/>
                        <a:pt x="65" y="17"/>
                        <a:pt x="65" y="17"/>
                      </a:cubicBezTo>
                      <a:lnTo>
                        <a:pt x="6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45" name="Freeform 92">
                  <a:extLst>
                    <a:ext uri="{FF2B5EF4-FFF2-40B4-BE49-F238E27FC236}">
                      <a16:creationId xmlns:a16="http://schemas.microsoft.com/office/drawing/2014/main" id="{FBE02157-1F48-4A1B-BABB-9C2616FD2725}"/>
                    </a:ext>
                  </a:extLst>
                </p:cNvPr>
                <p:cNvSpPr>
                  <a:spLocks/>
                </p:cNvSpPr>
                <p:nvPr/>
              </p:nvSpPr>
              <p:spPr bwMode="auto">
                <a:xfrm>
                  <a:off x="3886" y="2341"/>
                  <a:ext cx="91" cy="32"/>
                </a:xfrm>
                <a:custGeom>
                  <a:avLst/>
                  <a:gdLst>
                    <a:gd name="T0" fmla="*/ 44 w 44"/>
                    <a:gd name="T1" fmla="*/ 15 h 15"/>
                    <a:gd name="T2" fmla="*/ 35 w 44"/>
                    <a:gd name="T3" fmla="*/ 15 h 15"/>
                    <a:gd name="T4" fmla="*/ 35 w 44"/>
                    <a:gd name="T5" fmla="*/ 14 h 15"/>
                    <a:gd name="T6" fmla="*/ 35 w 44"/>
                    <a:gd name="T7" fmla="*/ 11 h 15"/>
                    <a:gd name="T8" fmla="*/ 25 w 44"/>
                    <a:gd name="T9" fmla="*/ 1 h 15"/>
                    <a:gd name="T10" fmla="*/ 16 w 44"/>
                    <a:gd name="T11" fmla="*/ 9 h 15"/>
                    <a:gd name="T12" fmla="*/ 16 w 44"/>
                    <a:gd name="T13" fmla="*/ 10 h 15"/>
                    <a:gd name="T14" fmla="*/ 15 w 44"/>
                    <a:gd name="T15" fmla="*/ 9 h 15"/>
                    <a:gd name="T16" fmla="*/ 13 w 44"/>
                    <a:gd name="T17" fmla="*/ 9 h 15"/>
                    <a:gd name="T18" fmla="*/ 8 w 44"/>
                    <a:gd name="T19" fmla="*/ 14 h 15"/>
                    <a:gd name="T20" fmla="*/ 8 w 44"/>
                    <a:gd name="T21" fmla="*/ 15 h 15"/>
                    <a:gd name="T22" fmla="*/ 7 w 44"/>
                    <a:gd name="T23" fmla="*/ 15 h 15"/>
                    <a:gd name="T24" fmla="*/ 0 w 44"/>
                    <a:gd name="T25" fmla="*/ 15 h 15"/>
                    <a:gd name="T26" fmla="*/ 0 w 44"/>
                    <a:gd name="T27" fmla="*/ 14 h 15"/>
                    <a:gd name="T28" fmla="*/ 7 w 44"/>
                    <a:gd name="T29" fmla="*/ 14 h 15"/>
                    <a:gd name="T30" fmla="*/ 13 w 44"/>
                    <a:gd name="T31" fmla="*/ 8 h 15"/>
                    <a:gd name="T32" fmla="*/ 15 w 44"/>
                    <a:gd name="T33" fmla="*/ 8 h 15"/>
                    <a:gd name="T34" fmla="*/ 25 w 44"/>
                    <a:gd name="T35" fmla="*/ 0 h 15"/>
                    <a:gd name="T36" fmla="*/ 36 w 44"/>
                    <a:gd name="T37" fmla="*/ 11 h 15"/>
                    <a:gd name="T38" fmla="*/ 36 w 44"/>
                    <a:gd name="T39" fmla="*/ 14 h 15"/>
                    <a:gd name="T40" fmla="*/ 44 w 44"/>
                    <a:gd name="T41" fmla="*/ 14 h 15"/>
                    <a:gd name="T42" fmla="*/ 44 w 44"/>
                    <a:gd name="T4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5">
                      <a:moveTo>
                        <a:pt x="44" y="15"/>
                      </a:moveTo>
                      <a:cubicBezTo>
                        <a:pt x="35" y="15"/>
                        <a:pt x="35" y="15"/>
                        <a:pt x="35" y="15"/>
                      </a:cubicBezTo>
                      <a:cubicBezTo>
                        <a:pt x="35" y="14"/>
                        <a:pt x="35" y="14"/>
                        <a:pt x="35" y="14"/>
                      </a:cubicBezTo>
                      <a:cubicBezTo>
                        <a:pt x="35" y="13"/>
                        <a:pt x="35" y="12"/>
                        <a:pt x="35" y="11"/>
                      </a:cubicBezTo>
                      <a:cubicBezTo>
                        <a:pt x="35" y="6"/>
                        <a:pt x="31" y="1"/>
                        <a:pt x="25" y="1"/>
                      </a:cubicBezTo>
                      <a:cubicBezTo>
                        <a:pt x="21" y="1"/>
                        <a:pt x="17" y="5"/>
                        <a:pt x="16" y="9"/>
                      </a:cubicBezTo>
                      <a:cubicBezTo>
                        <a:pt x="16" y="10"/>
                        <a:pt x="16" y="10"/>
                        <a:pt x="16" y="10"/>
                      </a:cubicBezTo>
                      <a:cubicBezTo>
                        <a:pt x="15" y="9"/>
                        <a:pt x="15" y="9"/>
                        <a:pt x="15" y="9"/>
                      </a:cubicBezTo>
                      <a:cubicBezTo>
                        <a:pt x="14" y="9"/>
                        <a:pt x="14" y="9"/>
                        <a:pt x="13" y="9"/>
                      </a:cubicBezTo>
                      <a:cubicBezTo>
                        <a:pt x="10" y="9"/>
                        <a:pt x="8" y="11"/>
                        <a:pt x="8" y="14"/>
                      </a:cubicBezTo>
                      <a:cubicBezTo>
                        <a:pt x="8" y="15"/>
                        <a:pt x="8" y="15"/>
                        <a:pt x="8" y="15"/>
                      </a:cubicBezTo>
                      <a:cubicBezTo>
                        <a:pt x="7" y="15"/>
                        <a:pt x="7" y="15"/>
                        <a:pt x="7" y="15"/>
                      </a:cubicBezTo>
                      <a:cubicBezTo>
                        <a:pt x="0" y="15"/>
                        <a:pt x="0" y="15"/>
                        <a:pt x="0" y="15"/>
                      </a:cubicBezTo>
                      <a:cubicBezTo>
                        <a:pt x="0" y="14"/>
                        <a:pt x="0" y="14"/>
                        <a:pt x="0" y="14"/>
                      </a:cubicBezTo>
                      <a:cubicBezTo>
                        <a:pt x="7" y="14"/>
                        <a:pt x="7" y="14"/>
                        <a:pt x="7" y="14"/>
                      </a:cubicBezTo>
                      <a:cubicBezTo>
                        <a:pt x="7" y="11"/>
                        <a:pt x="10" y="8"/>
                        <a:pt x="13" y="8"/>
                      </a:cubicBezTo>
                      <a:cubicBezTo>
                        <a:pt x="14" y="8"/>
                        <a:pt x="14" y="8"/>
                        <a:pt x="15" y="8"/>
                      </a:cubicBezTo>
                      <a:cubicBezTo>
                        <a:pt x="16" y="4"/>
                        <a:pt x="20" y="0"/>
                        <a:pt x="25" y="0"/>
                      </a:cubicBezTo>
                      <a:cubicBezTo>
                        <a:pt x="31" y="0"/>
                        <a:pt x="36" y="5"/>
                        <a:pt x="36" y="11"/>
                      </a:cubicBezTo>
                      <a:cubicBezTo>
                        <a:pt x="36" y="12"/>
                        <a:pt x="36" y="13"/>
                        <a:pt x="36" y="14"/>
                      </a:cubicBezTo>
                      <a:cubicBezTo>
                        <a:pt x="44" y="14"/>
                        <a:pt x="44" y="14"/>
                        <a:pt x="44" y="14"/>
                      </a:cubicBezTo>
                      <a:lnTo>
                        <a:pt x="4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46" name="Freeform 93">
                  <a:extLst>
                    <a:ext uri="{FF2B5EF4-FFF2-40B4-BE49-F238E27FC236}">
                      <a16:creationId xmlns:a16="http://schemas.microsoft.com/office/drawing/2014/main" id="{18089E2C-D06C-4372-80FB-6FC9B65AB54B}"/>
                    </a:ext>
                  </a:extLst>
                </p:cNvPr>
                <p:cNvSpPr>
                  <a:spLocks noEditPoints="1"/>
                </p:cNvSpPr>
                <p:nvPr/>
              </p:nvSpPr>
              <p:spPr bwMode="auto">
                <a:xfrm>
                  <a:off x="5258" y="2465"/>
                  <a:ext cx="198" cy="218"/>
                </a:xfrm>
                <a:custGeom>
                  <a:avLst/>
                  <a:gdLst>
                    <a:gd name="T0" fmla="*/ 94 w 95"/>
                    <a:gd name="T1" fmla="*/ 104 h 104"/>
                    <a:gd name="T2" fmla="*/ 1 w 95"/>
                    <a:gd name="T3" fmla="*/ 104 h 104"/>
                    <a:gd name="T4" fmla="*/ 0 w 95"/>
                    <a:gd name="T5" fmla="*/ 102 h 104"/>
                    <a:gd name="T6" fmla="*/ 0 w 95"/>
                    <a:gd name="T7" fmla="*/ 43 h 104"/>
                    <a:gd name="T8" fmla="*/ 44 w 95"/>
                    <a:gd name="T9" fmla="*/ 2 h 104"/>
                    <a:gd name="T10" fmla="*/ 51 w 95"/>
                    <a:gd name="T11" fmla="*/ 2 h 104"/>
                    <a:gd name="T12" fmla="*/ 95 w 95"/>
                    <a:gd name="T13" fmla="*/ 45 h 104"/>
                    <a:gd name="T14" fmla="*/ 95 w 95"/>
                    <a:gd name="T15" fmla="*/ 102 h 104"/>
                    <a:gd name="T16" fmla="*/ 95 w 95"/>
                    <a:gd name="T17" fmla="*/ 103 h 104"/>
                    <a:gd name="T18" fmla="*/ 94 w 95"/>
                    <a:gd name="T19" fmla="*/ 104 h 104"/>
                    <a:gd name="T20" fmla="*/ 2 w 95"/>
                    <a:gd name="T21" fmla="*/ 101 h 104"/>
                    <a:gd name="T22" fmla="*/ 93 w 95"/>
                    <a:gd name="T23" fmla="*/ 101 h 104"/>
                    <a:gd name="T24" fmla="*/ 92 w 95"/>
                    <a:gd name="T25" fmla="*/ 45 h 104"/>
                    <a:gd name="T26" fmla="*/ 51 w 95"/>
                    <a:gd name="T27" fmla="*/ 4 h 104"/>
                    <a:gd name="T28" fmla="*/ 44 w 95"/>
                    <a:gd name="T29" fmla="*/ 4 h 104"/>
                    <a:gd name="T30" fmla="*/ 2 w 95"/>
                    <a:gd name="T31" fmla="*/ 43 h 104"/>
                    <a:gd name="T32" fmla="*/ 2 w 95"/>
                    <a:gd name="T33" fmla="*/ 10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104">
                      <a:moveTo>
                        <a:pt x="94" y="104"/>
                      </a:moveTo>
                      <a:cubicBezTo>
                        <a:pt x="1" y="104"/>
                        <a:pt x="1" y="104"/>
                        <a:pt x="1" y="104"/>
                      </a:cubicBezTo>
                      <a:cubicBezTo>
                        <a:pt x="0" y="104"/>
                        <a:pt x="0" y="103"/>
                        <a:pt x="0" y="102"/>
                      </a:cubicBezTo>
                      <a:cubicBezTo>
                        <a:pt x="0" y="43"/>
                        <a:pt x="0" y="43"/>
                        <a:pt x="0" y="43"/>
                      </a:cubicBezTo>
                      <a:cubicBezTo>
                        <a:pt x="0" y="22"/>
                        <a:pt x="19" y="4"/>
                        <a:pt x="44" y="2"/>
                      </a:cubicBezTo>
                      <a:cubicBezTo>
                        <a:pt x="51" y="2"/>
                        <a:pt x="51" y="2"/>
                        <a:pt x="51" y="2"/>
                      </a:cubicBezTo>
                      <a:cubicBezTo>
                        <a:pt x="74" y="0"/>
                        <a:pt x="95" y="21"/>
                        <a:pt x="95" y="45"/>
                      </a:cubicBezTo>
                      <a:cubicBezTo>
                        <a:pt x="95" y="102"/>
                        <a:pt x="95" y="102"/>
                        <a:pt x="95" y="102"/>
                      </a:cubicBezTo>
                      <a:cubicBezTo>
                        <a:pt x="95" y="103"/>
                        <a:pt x="95" y="103"/>
                        <a:pt x="95" y="103"/>
                      </a:cubicBezTo>
                      <a:cubicBezTo>
                        <a:pt x="94" y="103"/>
                        <a:pt x="94" y="104"/>
                        <a:pt x="94" y="104"/>
                      </a:cubicBezTo>
                      <a:close/>
                      <a:moveTo>
                        <a:pt x="2" y="101"/>
                      </a:moveTo>
                      <a:cubicBezTo>
                        <a:pt x="93" y="101"/>
                        <a:pt x="93" y="101"/>
                        <a:pt x="93" y="101"/>
                      </a:cubicBezTo>
                      <a:cubicBezTo>
                        <a:pt x="92" y="45"/>
                        <a:pt x="92" y="45"/>
                        <a:pt x="92" y="45"/>
                      </a:cubicBezTo>
                      <a:cubicBezTo>
                        <a:pt x="92" y="22"/>
                        <a:pt x="73" y="2"/>
                        <a:pt x="51" y="4"/>
                      </a:cubicBezTo>
                      <a:cubicBezTo>
                        <a:pt x="44" y="4"/>
                        <a:pt x="44" y="4"/>
                        <a:pt x="44" y="4"/>
                      </a:cubicBezTo>
                      <a:cubicBezTo>
                        <a:pt x="24" y="6"/>
                        <a:pt x="2" y="20"/>
                        <a:pt x="2" y="43"/>
                      </a:cubicBezTo>
                      <a:lnTo>
                        <a:pt x="2"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47" name="Freeform 94">
                  <a:extLst>
                    <a:ext uri="{FF2B5EF4-FFF2-40B4-BE49-F238E27FC236}">
                      <a16:creationId xmlns:a16="http://schemas.microsoft.com/office/drawing/2014/main" id="{B2A815A2-2562-4FB0-8722-49E3E7ECC919}"/>
                    </a:ext>
                  </a:extLst>
                </p:cNvPr>
                <p:cNvSpPr>
                  <a:spLocks noEditPoints="1"/>
                </p:cNvSpPr>
                <p:nvPr/>
              </p:nvSpPr>
              <p:spPr bwMode="auto">
                <a:xfrm>
                  <a:off x="5258" y="2677"/>
                  <a:ext cx="198" cy="165"/>
                </a:xfrm>
                <a:custGeom>
                  <a:avLst/>
                  <a:gdLst>
                    <a:gd name="T0" fmla="*/ 91 w 95"/>
                    <a:gd name="T1" fmla="*/ 79 h 79"/>
                    <a:gd name="T2" fmla="*/ 4 w 95"/>
                    <a:gd name="T3" fmla="*/ 79 h 79"/>
                    <a:gd name="T4" fmla="*/ 3 w 95"/>
                    <a:gd name="T5" fmla="*/ 78 h 79"/>
                    <a:gd name="T6" fmla="*/ 0 w 95"/>
                    <a:gd name="T7" fmla="*/ 1 h 79"/>
                    <a:gd name="T8" fmla="*/ 0 w 95"/>
                    <a:gd name="T9" fmla="*/ 1 h 79"/>
                    <a:gd name="T10" fmla="*/ 1 w 95"/>
                    <a:gd name="T11" fmla="*/ 0 h 79"/>
                    <a:gd name="T12" fmla="*/ 94 w 95"/>
                    <a:gd name="T13" fmla="*/ 0 h 79"/>
                    <a:gd name="T14" fmla="*/ 95 w 95"/>
                    <a:gd name="T15" fmla="*/ 1 h 79"/>
                    <a:gd name="T16" fmla="*/ 95 w 95"/>
                    <a:gd name="T17" fmla="*/ 1 h 79"/>
                    <a:gd name="T18" fmla="*/ 93 w 95"/>
                    <a:gd name="T19" fmla="*/ 78 h 79"/>
                    <a:gd name="T20" fmla="*/ 91 w 95"/>
                    <a:gd name="T21" fmla="*/ 79 h 79"/>
                    <a:gd name="T22" fmla="*/ 5 w 95"/>
                    <a:gd name="T23" fmla="*/ 77 h 79"/>
                    <a:gd name="T24" fmla="*/ 90 w 95"/>
                    <a:gd name="T25" fmla="*/ 77 h 79"/>
                    <a:gd name="T26" fmla="*/ 93 w 95"/>
                    <a:gd name="T27" fmla="*/ 3 h 79"/>
                    <a:gd name="T28" fmla="*/ 2 w 95"/>
                    <a:gd name="T29" fmla="*/ 3 h 79"/>
                    <a:gd name="T30" fmla="*/ 5 w 95"/>
                    <a:gd name="T31" fmla="*/ 7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79">
                      <a:moveTo>
                        <a:pt x="91" y="79"/>
                      </a:moveTo>
                      <a:cubicBezTo>
                        <a:pt x="4" y="79"/>
                        <a:pt x="4" y="79"/>
                        <a:pt x="4" y="79"/>
                      </a:cubicBezTo>
                      <a:cubicBezTo>
                        <a:pt x="3" y="79"/>
                        <a:pt x="3" y="79"/>
                        <a:pt x="3" y="78"/>
                      </a:cubicBezTo>
                      <a:cubicBezTo>
                        <a:pt x="0" y="1"/>
                        <a:pt x="0" y="1"/>
                        <a:pt x="0" y="1"/>
                      </a:cubicBezTo>
                      <a:cubicBezTo>
                        <a:pt x="0" y="1"/>
                        <a:pt x="0" y="1"/>
                        <a:pt x="0" y="1"/>
                      </a:cubicBezTo>
                      <a:cubicBezTo>
                        <a:pt x="0" y="0"/>
                        <a:pt x="1" y="0"/>
                        <a:pt x="1" y="0"/>
                      </a:cubicBezTo>
                      <a:cubicBezTo>
                        <a:pt x="94" y="0"/>
                        <a:pt x="94" y="0"/>
                        <a:pt x="94" y="0"/>
                      </a:cubicBezTo>
                      <a:cubicBezTo>
                        <a:pt x="94" y="0"/>
                        <a:pt x="94" y="0"/>
                        <a:pt x="95" y="1"/>
                      </a:cubicBezTo>
                      <a:cubicBezTo>
                        <a:pt x="95" y="1"/>
                        <a:pt x="95" y="1"/>
                        <a:pt x="95" y="1"/>
                      </a:cubicBezTo>
                      <a:cubicBezTo>
                        <a:pt x="93" y="78"/>
                        <a:pt x="93" y="78"/>
                        <a:pt x="93" y="78"/>
                      </a:cubicBezTo>
                      <a:cubicBezTo>
                        <a:pt x="93" y="79"/>
                        <a:pt x="92" y="79"/>
                        <a:pt x="91" y="79"/>
                      </a:cubicBezTo>
                      <a:close/>
                      <a:moveTo>
                        <a:pt x="5" y="77"/>
                      </a:moveTo>
                      <a:cubicBezTo>
                        <a:pt x="90" y="77"/>
                        <a:pt x="90" y="77"/>
                        <a:pt x="90" y="77"/>
                      </a:cubicBezTo>
                      <a:cubicBezTo>
                        <a:pt x="93" y="3"/>
                        <a:pt x="93" y="3"/>
                        <a:pt x="93" y="3"/>
                      </a:cubicBezTo>
                      <a:cubicBezTo>
                        <a:pt x="2" y="3"/>
                        <a:pt x="2" y="3"/>
                        <a:pt x="2" y="3"/>
                      </a:cubicBezTo>
                      <a:lnTo>
                        <a:pt x="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48" name="Freeform 95">
                  <a:extLst>
                    <a:ext uri="{FF2B5EF4-FFF2-40B4-BE49-F238E27FC236}">
                      <a16:creationId xmlns:a16="http://schemas.microsoft.com/office/drawing/2014/main" id="{DC144B0C-E0F8-4601-AB9F-C5BB3F65A52D}"/>
                    </a:ext>
                  </a:extLst>
                </p:cNvPr>
                <p:cNvSpPr>
                  <a:spLocks/>
                </p:cNvSpPr>
                <p:nvPr/>
              </p:nvSpPr>
              <p:spPr bwMode="auto">
                <a:xfrm>
                  <a:off x="5283" y="2496"/>
                  <a:ext cx="50" cy="164"/>
                </a:xfrm>
                <a:custGeom>
                  <a:avLst/>
                  <a:gdLst>
                    <a:gd name="T0" fmla="*/ 1 w 24"/>
                    <a:gd name="T1" fmla="*/ 78 h 78"/>
                    <a:gd name="T2" fmla="*/ 0 w 24"/>
                    <a:gd name="T3" fmla="*/ 77 h 78"/>
                    <a:gd name="T4" fmla="*/ 0 w 24"/>
                    <a:gd name="T5" fmla="*/ 36 h 78"/>
                    <a:gd name="T6" fmla="*/ 22 w 24"/>
                    <a:gd name="T7" fmla="*/ 1 h 78"/>
                    <a:gd name="T8" fmla="*/ 24 w 24"/>
                    <a:gd name="T9" fmla="*/ 1 h 78"/>
                    <a:gd name="T10" fmla="*/ 24 w 24"/>
                    <a:gd name="T11" fmla="*/ 3 h 78"/>
                    <a:gd name="T12" fmla="*/ 2 w 24"/>
                    <a:gd name="T13" fmla="*/ 36 h 78"/>
                    <a:gd name="T14" fmla="*/ 2 w 24"/>
                    <a:gd name="T15" fmla="*/ 77 h 78"/>
                    <a:gd name="T16" fmla="*/ 1 w 24"/>
                    <a:gd name="T1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78">
                      <a:moveTo>
                        <a:pt x="1" y="78"/>
                      </a:moveTo>
                      <a:cubicBezTo>
                        <a:pt x="0" y="78"/>
                        <a:pt x="0" y="77"/>
                        <a:pt x="0" y="77"/>
                      </a:cubicBezTo>
                      <a:cubicBezTo>
                        <a:pt x="0" y="36"/>
                        <a:pt x="0" y="36"/>
                        <a:pt x="0" y="36"/>
                      </a:cubicBezTo>
                      <a:cubicBezTo>
                        <a:pt x="0" y="21"/>
                        <a:pt x="8" y="8"/>
                        <a:pt x="22" y="1"/>
                      </a:cubicBezTo>
                      <a:cubicBezTo>
                        <a:pt x="23" y="0"/>
                        <a:pt x="24" y="0"/>
                        <a:pt x="24" y="1"/>
                      </a:cubicBezTo>
                      <a:cubicBezTo>
                        <a:pt x="24" y="2"/>
                        <a:pt x="24" y="2"/>
                        <a:pt x="24" y="3"/>
                      </a:cubicBezTo>
                      <a:cubicBezTo>
                        <a:pt x="10" y="10"/>
                        <a:pt x="2" y="22"/>
                        <a:pt x="2" y="36"/>
                      </a:cubicBezTo>
                      <a:cubicBezTo>
                        <a:pt x="2" y="77"/>
                        <a:pt x="2" y="77"/>
                        <a:pt x="2" y="77"/>
                      </a:cubicBezTo>
                      <a:cubicBezTo>
                        <a:pt x="2" y="77"/>
                        <a:pt x="2" y="78"/>
                        <a:pt x="1"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49" name="Freeform 96">
                  <a:extLst>
                    <a:ext uri="{FF2B5EF4-FFF2-40B4-BE49-F238E27FC236}">
                      <a16:creationId xmlns:a16="http://schemas.microsoft.com/office/drawing/2014/main" id="{9B5463CE-E289-4ED5-94FF-1E3CB18871AC}"/>
                    </a:ext>
                  </a:extLst>
                </p:cNvPr>
                <p:cNvSpPr>
                  <a:spLocks noEditPoints="1"/>
                </p:cNvSpPr>
                <p:nvPr/>
              </p:nvSpPr>
              <p:spPr bwMode="auto">
                <a:xfrm>
                  <a:off x="5317" y="2419"/>
                  <a:ext cx="77" cy="59"/>
                </a:xfrm>
                <a:custGeom>
                  <a:avLst/>
                  <a:gdLst>
                    <a:gd name="T0" fmla="*/ 1 w 37"/>
                    <a:gd name="T1" fmla="*/ 28 h 28"/>
                    <a:gd name="T2" fmla="*/ 1 w 37"/>
                    <a:gd name="T3" fmla="*/ 27 h 28"/>
                    <a:gd name="T4" fmla="*/ 0 w 37"/>
                    <a:gd name="T5" fmla="*/ 26 h 28"/>
                    <a:gd name="T6" fmla="*/ 0 w 37"/>
                    <a:gd name="T7" fmla="*/ 2 h 28"/>
                    <a:gd name="T8" fmla="*/ 1 w 37"/>
                    <a:gd name="T9" fmla="*/ 1 h 28"/>
                    <a:gd name="T10" fmla="*/ 36 w 37"/>
                    <a:gd name="T11" fmla="*/ 0 h 28"/>
                    <a:gd name="T12" fmla="*/ 37 w 37"/>
                    <a:gd name="T13" fmla="*/ 1 h 28"/>
                    <a:gd name="T14" fmla="*/ 37 w 37"/>
                    <a:gd name="T15" fmla="*/ 2 h 28"/>
                    <a:gd name="T16" fmla="*/ 37 w 37"/>
                    <a:gd name="T17" fmla="*/ 24 h 28"/>
                    <a:gd name="T18" fmla="*/ 37 w 37"/>
                    <a:gd name="T19" fmla="*/ 25 h 28"/>
                    <a:gd name="T20" fmla="*/ 36 w 37"/>
                    <a:gd name="T21" fmla="*/ 25 h 28"/>
                    <a:gd name="T22" fmla="*/ 19 w 37"/>
                    <a:gd name="T23" fmla="*/ 21 h 28"/>
                    <a:gd name="T24" fmla="*/ 2 w 37"/>
                    <a:gd name="T25" fmla="*/ 27 h 28"/>
                    <a:gd name="T26" fmla="*/ 1 w 37"/>
                    <a:gd name="T27" fmla="*/ 28 h 28"/>
                    <a:gd name="T28" fmla="*/ 3 w 37"/>
                    <a:gd name="T29" fmla="*/ 17 h 28"/>
                    <a:gd name="T30" fmla="*/ 3 w 37"/>
                    <a:gd name="T31" fmla="*/ 25 h 28"/>
                    <a:gd name="T32" fmla="*/ 15 w 37"/>
                    <a:gd name="T33" fmla="*/ 20 h 28"/>
                    <a:gd name="T34" fmla="*/ 3 w 37"/>
                    <a:gd name="T35" fmla="*/ 17 h 28"/>
                    <a:gd name="T36" fmla="*/ 3 w 37"/>
                    <a:gd name="T37" fmla="*/ 17 h 28"/>
                    <a:gd name="T38" fmla="*/ 23 w 37"/>
                    <a:gd name="T39" fmla="*/ 19 h 28"/>
                    <a:gd name="T40" fmla="*/ 35 w 37"/>
                    <a:gd name="T41" fmla="*/ 23 h 28"/>
                    <a:gd name="T42" fmla="*/ 35 w 37"/>
                    <a:gd name="T43" fmla="*/ 3 h 28"/>
                    <a:gd name="T44" fmla="*/ 5 w 37"/>
                    <a:gd name="T45" fmla="*/ 3 h 28"/>
                    <a:gd name="T46" fmla="*/ 34 w 37"/>
                    <a:gd name="T47" fmla="*/ 13 h 28"/>
                    <a:gd name="T48" fmla="*/ 34 w 37"/>
                    <a:gd name="T49" fmla="*/ 13 h 28"/>
                    <a:gd name="T50" fmla="*/ 34 w 37"/>
                    <a:gd name="T51" fmla="*/ 13 h 28"/>
                    <a:gd name="T52" fmla="*/ 34 w 37"/>
                    <a:gd name="T53" fmla="*/ 13 h 28"/>
                    <a:gd name="T54" fmla="*/ 34 w 37"/>
                    <a:gd name="T55" fmla="*/ 13 h 28"/>
                    <a:gd name="T56" fmla="*/ 35 w 37"/>
                    <a:gd name="T57" fmla="*/ 14 h 28"/>
                    <a:gd name="T58" fmla="*/ 35 w 37"/>
                    <a:gd name="T59" fmla="*/ 14 h 28"/>
                    <a:gd name="T60" fmla="*/ 35 w 37"/>
                    <a:gd name="T61" fmla="*/ 14 h 28"/>
                    <a:gd name="T62" fmla="*/ 35 w 37"/>
                    <a:gd name="T63" fmla="*/ 14 h 28"/>
                    <a:gd name="T64" fmla="*/ 35 w 37"/>
                    <a:gd name="T65" fmla="*/ 15 h 28"/>
                    <a:gd name="T66" fmla="*/ 35 w 37"/>
                    <a:gd name="T67" fmla="*/ 15 h 28"/>
                    <a:gd name="T68" fmla="*/ 34 w 37"/>
                    <a:gd name="T69" fmla="*/ 15 h 28"/>
                    <a:gd name="T70" fmla="*/ 34 w 37"/>
                    <a:gd name="T71" fmla="*/ 15 h 28"/>
                    <a:gd name="T72" fmla="*/ 23 w 37"/>
                    <a:gd name="T73" fmla="*/ 19 h 28"/>
                    <a:gd name="T74" fmla="*/ 11 w 37"/>
                    <a:gd name="T75" fmla="*/ 16 h 28"/>
                    <a:gd name="T76" fmla="*/ 19 w 37"/>
                    <a:gd name="T77" fmla="*/ 18 h 28"/>
                    <a:gd name="T78" fmla="*/ 26 w 37"/>
                    <a:gd name="T79" fmla="*/ 16 h 28"/>
                    <a:gd name="T80" fmla="*/ 11 w 37"/>
                    <a:gd name="T81" fmla="*/ 16 h 28"/>
                    <a:gd name="T82" fmla="*/ 3 w 37"/>
                    <a:gd name="T83" fmla="*/ 5 h 28"/>
                    <a:gd name="T84" fmla="*/ 3 w 37"/>
                    <a:gd name="T85" fmla="*/ 14 h 28"/>
                    <a:gd name="T86" fmla="*/ 3 w 37"/>
                    <a:gd name="T87" fmla="*/ 14 h 28"/>
                    <a:gd name="T88" fmla="*/ 27 w 37"/>
                    <a:gd name="T89" fmla="*/ 13 h 28"/>
                    <a:gd name="T90" fmla="*/ 3 w 37"/>
                    <a:gd name="T9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 h="28">
                      <a:moveTo>
                        <a:pt x="1" y="28"/>
                      </a:moveTo>
                      <a:cubicBezTo>
                        <a:pt x="1" y="28"/>
                        <a:pt x="1" y="27"/>
                        <a:pt x="1" y="27"/>
                      </a:cubicBezTo>
                      <a:cubicBezTo>
                        <a:pt x="0" y="27"/>
                        <a:pt x="0" y="27"/>
                        <a:pt x="0" y="26"/>
                      </a:cubicBezTo>
                      <a:cubicBezTo>
                        <a:pt x="0" y="2"/>
                        <a:pt x="0" y="2"/>
                        <a:pt x="0" y="2"/>
                      </a:cubicBezTo>
                      <a:cubicBezTo>
                        <a:pt x="0" y="1"/>
                        <a:pt x="1" y="1"/>
                        <a:pt x="1" y="1"/>
                      </a:cubicBezTo>
                      <a:cubicBezTo>
                        <a:pt x="36" y="0"/>
                        <a:pt x="36" y="0"/>
                        <a:pt x="36" y="0"/>
                      </a:cubicBezTo>
                      <a:cubicBezTo>
                        <a:pt x="37" y="1"/>
                        <a:pt x="37" y="1"/>
                        <a:pt x="37" y="1"/>
                      </a:cubicBezTo>
                      <a:cubicBezTo>
                        <a:pt x="37" y="1"/>
                        <a:pt x="37" y="1"/>
                        <a:pt x="37" y="2"/>
                      </a:cubicBezTo>
                      <a:cubicBezTo>
                        <a:pt x="37" y="24"/>
                        <a:pt x="37" y="24"/>
                        <a:pt x="37" y="24"/>
                      </a:cubicBezTo>
                      <a:cubicBezTo>
                        <a:pt x="37" y="24"/>
                        <a:pt x="37" y="25"/>
                        <a:pt x="37" y="25"/>
                      </a:cubicBezTo>
                      <a:cubicBezTo>
                        <a:pt x="37" y="25"/>
                        <a:pt x="36" y="25"/>
                        <a:pt x="36" y="25"/>
                      </a:cubicBezTo>
                      <a:cubicBezTo>
                        <a:pt x="19" y="21"/>
                        <a:pt x="19" y="21"/>
                        <a:pt x="19" y="21"/>
                      </a:cubicBezTo>
                      <a:cubicBezTo>
                        <a:pt x="2" y="27"/>
                        <a:pt x="2" y="27"/>
                        <a:pt x="2" y="27"/>
                      </a:cubicBezTo>
                      <a:cubicBezTo>
                        <a:pt x="2" y="28"/>
                        <a:pt x="1" y="28"/>
                        <a:pt x="1" y="28"/>
                      </a:cubicBezTo>
                      <a:close/>
                      <a:moveTo>
                        <a:pt x="3" y="17"/>
                      </a:moveTo>
                      <a:cubicBezTo>
                        <a:pt x="3" y="25"/>
                        <a:pt x="3" y="25"/>
                        <a:pt x="3" y="25"/>
                      </a:cubicBezTo>
                      <a:cubicBezTo>
                        <a:pt x="15" y="20"/>
                        <a:pt x="15" y="20"/>
                        <a:pt x="15" y="20"/>
                      </a:cubicBezTo>
                      <a:cubicBezTo>
                        <a:pt x="3" y="17"/>
                        <a:pt x="3" y="17"/>
                        <a:pt x="3" y="17"/>
                      </a:cubicBezTo>
                      <a:cubicBezTo>
                        <a:pt x="3" y="17"/>
                        <a:pt x="3" y="17"/>
                        <a:pt x="3" y="17"/>
                      </a:cubicBezTo>
                      <a:close/>
                      <a:moveTo>
                        <a:pt x="23" y="19"/>
                      </a:moveTo>
                      <a:cubicBezTo>
                        <a:pt x="35" y="23"/>
                        <a:pt x="35" y="23"/>
                        <a:pt x="35" y="23"/>
                      </a:cubicBezTo>
                      <a:cubicBezTo>
                        <a:pt x="35" y="3"/>
                        <a:pt x="35" y="3"/>
                        <a:pt x="35" y="3"/>
                      </a:cubicBezTo>
                      <a:cubicBezTo>
                        <a:pt x="5" y="3"/>
                        <a:pt x="5" y="3"/>
                        <a:pt x="5" y="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5" y="13"/>
                        <a:pt x="35" y="14"/>
                        <a:pt x="35" y="14"/>
                      </a:cubicBezTo>
                      <a:cubicBezTo>
                        <a:pt x="35" y="14"/>
                        <a:pt x="35" y="14"/>
                        <a:pt x="35" y="14"/>
                      </a:cubicBezTo>
                      <a:cubicBezTo>
                        <a:pt x="35" y="14"/>
                        <a:pt x="35" y="14"/>
                        <a:pt x="35" y="14"/>
                      </a:cubicBezTo>
                      <a:cubicBezTo>
                        <a:pt x="35" y="14"/>
                        <a:pt x="35" y="14"/>
                        <a:pt x="35" y="14"/>
                      </a:cubicBezTo>
                      <a:cubicBezTo>
                        <a:pt x="35" y="14"/>
                        <a:pt x="35" y="14"/>
                        <a:pt x="35" y="15"/>
                      </a:cubicBezTo>
                      <a:cubicBezTo>
                        <a:pt x="35" y="15"/>
                        <a:pt x="35" y="15"/>
                        <a:pt x="35" y="15"/>
                      </a:cubicBezTo>
                      <a:cubicBezTo>
                        <a:pt x="35" y="15"/>
                        <a:pt x="34" y="15"/>
                        <a:pt x="34" y="15"/>
                      </a:cubicBezTo>
                      <a:cubicBezTo>
                        <a:pt x="34" y="15"/>
                        <a:pt x="34" y="15"/>
                        <a:pt x="34" y="15"/>
                      </a:cubicBezTo>
                      <a:lnTo>
                        <a:pt x="23" y="19"/>
                      </a:lnTo>
                      <a:close/>
                      <a:moveTo>
                        <a:pt x="11" y="16"/>
                      </a:moveTo>
                      <a:cubicBezTo>
                        <a:pt x="19" y="18"/>
                        <a:pt x="19" y="18"/>
                        <a:pt x="19" y="18"/>
                      </a:cubicBezTo>
                      <a:cubicBezTo>
                        <a:pt x="26" y="16"/>
                        <a:pt x="26" y="16"/>
                        <a:pt x="26" y="16"/>
                      </a:cubicBezTo>
                      <a:lnTo>
                        <a:pt x="11" y="16"/>
                      </a:lnTo>
                      <a:close/>
                      <a:moveTo>
                        <a:pt x="3" y="5"/>
                      </a:moveTo>
                      <a:cubicBezTo>
                        <a:pt x="3" y="14"/>
                        <a:pt x="3" y="14"/>
                        <a:pt x="3" y="14"/>
                      </a:cubicBezTo>
                      <a:cubicBezTo>
                        <a:pt x="3" y="14"/>
                        <a:pt x="3" y="14"/>
                        <a:pt x="3" y="14"/>
                      </a:cubicBezTo>
                      <a:cubicBezTo>
                        <a:pt x="27" y="13"/>
                        <a:pt x="27" y="13"/>
                        <a:pt x="27" y="13"/>
                      </a:cubicBezTo>
                      <a:lnTo>
                        <a:pt x="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50" name="Freeform 97">
                  <a:extLst>
                    <a:ext uri="{FF2B5EF4-FFF2-40B4-BE49-F238E27FC236}">
                      <a16:creationId xmlns:a16="http://schemas.microsoft.com/office/drawing/2014/main" id="{3CE43D9A-73D3-40C7-A17C-94E878B5C557}"/>
                    </a:ext>
                  </a:extLst>
                </p:cNvPr>
                <p:cNvSpPr>
                  <a:spLocks/>
                </p:cNvSpPr>
                <p:nvPr/>
              </p:nvSpPr>
              <p:spPr bwMode="auto">
                <a:xfrm>
                  <a:off x="5354" y="2358"/>
                  <a:ext cx="87" cy="155"/>
                </a:xfrm>
                <a:custGeom>
                  <a:avLst/>
                  <a:gdLst>
                    <a:gd name="T0" fmla="*/ 41 w 42"/>
                    <a:gd name="T1" fmla="*/ 74 h 74"/>
                    <a:gd name="T2" fmla="*/ 40 w 42"/>
                    <a:gd name="T3" fmla="*/ 73 h 74"/>
                    <a:gd name="T4" fmla="*/ 40 w 42"/>
                    <a:gd name="T5" fmla="*/ 13 h 74"/>
                    <a:gd name="T6" fmla="*/ 37 w 42"/>
                    <a:gd name="T7" fmla="*/ 5 h 74"/>
                    <a:gd name="T8" fmla="*/ 28 w 42"/>
                    <a:gd name="T9" fmla="*/ 3 h 74"/>
                    <a:gd name="T10" fmla="*/ 22 w 42"/>
                    <a:gd name="T11" fmla="*/ 3 h 74"/>
                    <a:gd name="T12" fmla="*/ 13 w 42"/>
                    <a:gd name="T13" fmla="*/ 4 h 74"/>
                    <a:gd name="T14" fmla="*/ 2 w 42"/>
                    <a:gd name="T15" fmla="*/ 16 h 74"/>
                    <a:gd name="T16" fmla="*/ 2 w 42"/>
                    <a:gd name="T17" fmla="*/ 30 h 74"/>
                    <a:gd name="T18" fmla="*/ 1 w 42"/>
                    <a:gd name="T19" fmla="*/ 32 h 74"/>
                    <a:gd name="T20" fmla="*/ 0 w 42"/>
                    <a:gd name="T21" fmla="*/ 30 h 74"/>
                    <a:gd name="T22" fmla="*/ 0 w 42"/>
                    <a:gd name="T23" fmla="*/ 16 h 74"/>
                    <a:gd name="T24" fmla="*/ 13 w 42"/>
                    <a:gd name="T25" fmla="*/ 2 h 74"/>
                    <a:gd name="T26" fmla="*/ 21 w 42"/>
                    <a:gd name="T27" fmla="*/ 1 h 74"/>
                    <a:gd name="T28" fmla="*/ 28 w 42"/>
                    <a:gd name="T29" fmla="*/ 0 h 74"/>
                    <a:gd name="T30" fmla="*/ 39 w 42"/>
                    <a:gd name="T31" fmla="*/ 3 h 74"/>
                    <a:gd name="T32" fmla="*/ 42 w 42"/>
                    <a:gd name="T33" fmla="*/ 13 h 74"/>
                    <a:gd name="T34" fmla="*/ 42 w 42"/>
                    <a:gd name="T35" fmla="*/ 73 h 74"/>
                    <a:gd name="T36" fmla="*/ 41 w 42"/>
                    <a:gd name="T3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4">
                      <a:moveTo>
                        <a:pt x="41" y="74"/>
                      </a:moveTo>
                      <a:cubicBezTo>
                        <a:pt x="40" y="74"/>
                        <a:pt x="40" y="74"/>
                        <a:pt x="40" y="73"/>
                      </a:cubicBezTo>
                      <a:cubicBezTo>
                        <a:pt x="40" y="13"/>
                        <a:pt x="40" y="13"/>
                        <a:pt x="40" y="13"/>
                      </a:cubicBezTo>
                      <a:cubicBezTo>
                        <a:pt x="40" y="9"/>
                        <a:pt x="39" y="7"/>
                        <a:pt x="37" y="5"/>
                      </a:cubicBezTo>
                      <a:cubicBezTo>
                        <a:pt x="34" y="3"/>
                        <a:pt x="31" y="2"/>
                        <a:pt x="28" y="3"/>
                      </a:cubicBezTo>
                      <a:cubicBezTo>
                        <a:pt x="25" y="3"/>
                        <a:pt x="24" y="3"/>
                        <a:pt x="22" y="3"/>
                      </a:cubicBezTo>
                      <a:cubicBezTo>
                        <a:pt x="20" y="4"/>
                        <a:pt x="17" y="4"/>
                        <a:pt x="13" y="4"/>
                      </a:cubicBezTo>
                      <a:cubicBezTo>
                        <a:pt x="4" y="5"/>
                        <a:pt x="2" y="11"/>
                        <a:pt x="2" y="16"/>
                      </a:cubicBezTo>
                      <a:cubicBezTo>
                        <a:pt x="2" y="30"/>
                        <a:pt x="2" y="30"/>
                        <a:pt x="2" y="30"/>
                      </a:cubicBezTo>
                      <a:cubicBezTo>
                        <a:pt x="2" y="31"/>
                        <a:pt x="2" y="32"/>
                        <a:pt x="1" y="32"/>
                      </a:cubicBezTo>
                      <a:cubicBezTo>
                        <a:pt x="0" y="32"/>
                        <a:pt x="0" y="31"/>
                        <a:pt x="0" y="30"/>
                      </a:cubicBezTo>
                      <a:cubicBezTo>
                        <a:pt x="0" y="16"/>
                        <a:pt x="0" y="16"/>
                        <a:pt x="0" y="16"/>
                      </a:cubicBezTo>
                      <a:cubicBezTo>
                        <a:pt x="0" y="8"/>
                        <a:pt x="4" y="3"/>
                        <a:pt x="13" y="2"/>
                      </a:cubicBezTo>
                      <a:cubicBezTo>
                        <a:pt x="17" y="1"/>
                        <a:pt x="19" y="1"/>
                        <a:pt x="21" y="1"/>
                      </a:cubicBezTo>
                      <a:cubicBezTo>
                        <a:pt x="23" y="1"/>
                        <a:pt x="25" y="1"/>
                        <a:pt x="28" y="0"/>
                      </a:cubicBezTo>
                      <a:cubicBezTo>
                        <a:pt x="31" y="0"/>
                        <a:pt x="35" y="0"/>
                        <a:pt x="39" y="3"/>
                      </a:cubicBezTo>
                      <a:cubicBezTo>
                        <a:pt x="41" y="5"/>
                        <a:pt x="42" y="9"/>
                        <a:pt x="42" y="13"/>
                      </a:cubicBezTo>
                      <a:cubicBezTo>
                        <a:pt x="42" y="73"/>
                        <a:pt x="42" y="73"/>
                        <a:pt x="42" y="73"/>
                      </a:cubicBezTo>
                      <a:cubicBezTo>
                        <a:pt x="42" y="74"/>
                        <a:pt x="42" y="74"/>
                        <a:pt x="41"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51" name="Freeform 98">
                  <a:extLst>
                    <a:ext uri="{FF2B5EF4-FFF2-40B4-BE49-F238E27FC236}">
                      <a16:creationId xmlns:a16="http://schemas.microsoft.com/office/drawing/2014/main" id="{198160B7-9884-4321-834E-EE4E3D375EF6}"/>
                    </a:ext>
                  </a:extLst>
                </p:cNvPr>
                <p:cNvSpPr>
                  <a:spLocks/>
                </p:cNvSpPr>
                <p:nvPr/>
              </p:nvSpPr>
              <p:spPr bwMode="auto">
                <a:xfrm>
                  <a:off x="5027" y="2595"/>
                  <a:ext cx="69" cy="247"/>
                </a:xfrm>
                <a:custGeom>
                  <a:avLst/>
                  <a:gdLst>
                    <a:gd name="T0" fmla="*/ 1 w 33"/>
                    <a:gd name="T1" fmla="*/ 118 h 118"/>
                    <a:gd name="T2" fmla="*/ 1 w 33"/>
                    <a:gd name="T3" fmla="*/ 118 h 118"/>
                    <a:gd name="T4" fmla="*/ 0 w 33"/>
                    <a:gd name="T5" fmla="*/ 117 h 118"/>
                    <a:gd name="T6" fmla="*/ 0 w 33"/>
                    <a:gd name="T7" fmla="*/ 18 h 118"/>
                    <a:gd name="T8" fmla="*/ 15 w 33"/>
                    <a:gd name="T9" fmla="*/ 2 h 118"/>
                    <a:gd name="T10" fmla="*/ 22 w 33"/>
                    <a:gd name="T11" fmla="*/ 1 h 118"/>
                    <a:gd name="T12" fmla="*/ 30 w 33"/>
                    <a:gd name="T13" fmla="*/ 2 h 118"/>
                    <a:gd name="T14" fmla="*/ 33 w 33"/>
                    <a:gd name="T15" fmla="*/ 12 h 118"/>
                    <a:gd name="T16" fmla="*/ 33 w 33"/>
                    <a:gd name="T17" fmla="*/ 19 h 118"/>
                    <a:gd name="T18" fmla="*/ 32 w 33"/>
                    <a:gd name="T19" fmla="*/ 20 h 118"/>
                    <a:gd name="T20" fmla="*/ 31 w 33"/>
                    <a:gd name="T21" fmla="*/ 19 h 118"/>
                    <a:gd name="T22" fmla="*/ 31 w 33"/>
                    <a:gd name="T23" fmla="*/ 12 h 118"/>
                    <a:gd name="T24" fmla="*/ 29 w 33"/>
                    <a:gd name="T25" fmla="*/ 4 h 118"/>
                    <a:gd name="T26" fmla="*/ 22 w 33"/>
                    <a:gd name="T27" fmla="*/ 3 h 118"/>
                    <a:gd name="T28" fmla="*/ 15 w 33"/>
                    <a:gd name="T29" fmla="*/ 5 h 118"/>
                    <a:gd name="T30" fmla="*/ 3 w 33"/>
                    <a:gd name="T31" fmla="*/ 18 h 118"/>
                    <a:gd name="T32" fmla="*/ 3 w 33"/>
                    <a:gd name="T33" fmla="*/ 117 h 118"/>
                    <a:gd name="T34" fmla="*/ 1 w 33"/>
                    <a:gd name="T3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118">
                      <a:moveTo>
                        <a:pt x="1" y="118"/>
                      </a:moveTo>
                      <a:cubicBezTo>
                        <a:pt x="1" y="118"/>
                        <a:pt x="1" y="118"/>
                        <a:pt x="1" y="118"/>
                      </a:cubicBezTo>
                      <a:cubicBezTo>
                        <a:pt x="1" y="118"/>
                        <a:pt x="0" y="118"/>
                        <a:pt x="0" y="117"/>
                      </a:cubicBezTo>
                      <a:cubicBezTo>
                        <a:pt x="0" y="116"/>
                        <a:pt x="0" y="28"/>
                        <a:pt x="0" y="18"/>
                      </a:cubicBezTo>
                      <a:cubicBezTo>
                        <a:pt x="0" y="9"/>
                        <a:pt x="6" y="3"/>
                        <a:pt x="15" y="2"/>
                      </a:cubicBezTo>
                      <a:cubicBezTo>
                        <a:pt x="16" y="2"/>
                        <a:pt x="19" y="1"/>
                        <a:pt x="22" y="1"/>
                      </a:cubicBezTo>
                      <a:cubicBezTo>
                        <a:pt x="25" y="0"/>
                        <a:pt x="28" y="0"/>
                        <a:pt x="30" y="2"/>
                      </a:cubicBezTo>
                      <a:cubicBezTo>
                        <a:pt x="32" y="4"/>
                        <a:pt x="33" y="7"/>
                        <a:pt x="33" y="12"/>
                      </a:cubicBezTo>
                      <a:cubicBezTo>
                        <a:pt x="33" y="19"/>
                        <a:pt x="33" y="19"/>
                        <a:pt x="33" y="19"/>
                      </a:cubicBezTo>
                      <a:cubicBezTo>
                        <a:pt x="33" y="19"/>
                        <a:pt x="33" y="20"/>
                        <a:pt x="32" y="20"/>
                      </a:cubicBezTo>
                      <a:cubicBezTo>
                        <a:pt x="32" y="20"/>
                        <a:pt x="31" y="19"/>
                        <a:pt x="31" y="19"/>
                      </a:cubicBezTo>
                      <a:cubicBezTo>
                        <a:pt x="31" y="12"/>
                        <a:pt x="31" y="12"/>
                        <a:pt x="31" y="12"/>
                      </a:cubicBezTo>
                      <a:cubicBezTo>
                        <a:pt x="31" y="8"/>
                        <a:pt x="30" y="5"/>
                        <a:pt x="29" y="4"/>
                      </a:cubicBezTo>
                      <a:cubicBezTo>
                        <a:pt x="27" y="3"/>
                        <a:pt x="25" y="3"/>
                        <a:pt x="22" y="3"/>
                      </a:cubicBezTo>
                      <a:cubicBezTo>
                        <a:pt x="19" y="4"/>
                        <a:pt x="16" y="4"/>
                        <a:pt x="15" y="5"/>
                      </a:cubicBezTo>
                      <a:cubicBezTo>
                        <a:pt x="9" y="5"/>
                        <a:pt x="3" y="8"/>
                        <a:pt x="3" y="18"/>
                      </a:cubicBezTo>
                      <a:cubicBezTo>
                        <a:pt x="3" y="28"/>
                        <a:pt x="3" y="116"/>
                        <a:pt x="3" y="117"/>
                      </a:cubicBezTo>
                      <a:cubicBezTo>
                        <a:pt x="3" y="118"/>
                        <a:pt x="2" y="118"/>
                        <a:pt x="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52" name="Freeform 99">
                  <a:extLst>
                    <a:ext uri="{FF2B5EF4-FFF2-40B4-BE49-F238E27FC236}">
                      <a16:creationId xmlns:a16="http://schemas.microsoft.com/office/drawing/2014/main" id="{30F3037E-13F3-47D5-9F9A-317C44F0797D}"/>
                    </a:ext>
                  </a:extLst>
                </p:cNvPr>
                <p:cNvSpPr>
                  <a:spLocks/>
                </p:cNvSpPr>
                <p:nvPr/>
              </p:nvSpPr>
              <p:spPr bwMode="auto">
                <a:xfrm>
                  <a:off x="5129" y="2534"/>
                  <a:ext cx="69" cy="151"/>
                </a:xfrm>
                <a:custGeom>
                  <a:avLst/>
                  <a:gdLst>
                    <a:gd name="T0" fmla="*/ 1 w 33"/>
                    <a:gd name="T1" fmla="*/ 72 h 72"/>
                    <a:gd name="T2" fmla="*/ 0 w 33"/>
                    <a:gd name="T3" fmla="*/ 71 h 72"/>
                    <a:gd name="T4" fmla="*/ 0 w 33"/>
                    <a:gd name="T5" fmla="*/ 18 h 72"/>
                    <a:gd name="T6" fmla="*/ 14 w 33"/>
                    <a:gd name="T7" fmla="*/ 2 h 72"/>
                    <a:gd name="T8" fmla="*/ 21 w 33"/>
                    <a:gd name="T9" fmla="*/ 1 h 72"/>
                    <a:gd name="T10" fmla="*/ 30 w 33"/>
                    <a:gd name="T11" fmla="*/ 2 h 72"/>
                    <a:gd name="T12" fmla="*/ 33 w 33"/>
                    <a:gd name="T13" fmla="*/ 11 h 72"/>
                    <a:gd name="T14" fmla="*/ 33 w 33"/>
                    <a:gd name="T15" fmla="*/ 38 h 72"/>
                    <a:gd name="T16" fmla="*/ 32 w 33"/>
                    <a:gd name="T17" fmla="*/ 39 h 72"/>
                    <a:gd name="T18" fmla="*/ 31 w 33"/>
                    <a:gd name="T19" fmla="*/ 38 h 72"/>
                    <a:gd name="T20" fmla="*/ 31 w 33"/>
                    <a:gd name="T21" fmla="*/ 11 h 72"/>
                    <a:gd name="T22" fmla="*/ 28 w 33"/>
                    <a:gd name="T23" fmla="*/ 4 h 72"/>
                    <a:gd name="T24" fmla="*/ 22 w 33"/>
                    <a:gd name="T25" fmla="*/ 3 h 72"/>
                    <a:gd name="T26" fmla="*/ 15 w 33"/>
                    <a:gd name="T27" fmla="*/ 4 h 72"/>
                    <a:gd name="T28" fmla="*/ 3 w 33"/>
                    <a:gd name="T29" fmla="*/ 18 h 72"/>
                    <a:gd name="T30" fmla="*/ 3 w 33"/>
                    <a:gd name="T31" fmla="*/ 71 h 72"/>
                    <a:gd name="T32" fmla="*/ 1 w 33"/>
                    <a:gd name="T3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72">
                      <a:moveTo>
                        <a:pt x="1" y="72"/>
                      </a:moveTo>
                      <a:cubicBezTo>
                        <a:pt x="1" y="72"/>
                        <a:pt x="0" y="71"/>
                        <a:pt x="0" y="71"/>
                      </a:cubicBezTo>
                      <a:cubicBezTo>
                        <a:pt x="0" y="18"/>
                        <a:pt x="0" y="18"/>
                        <a:pt x="0" y="18"/>
                      </a:cubicBezTo>
                      <a:cubicBezTo>
                        <a:pt x="0" y="9"/>
                        <a:pt x="5" y="3"/>
                        <a:pt x="14" y="2"/>
                      </a:cubicBezTo>
                      <a:cubicBezTo>
                        <a:pt x="16" y="2"/>
                        <a:pt x="19" y="1"/>
                        <a:pt x="21" y="1"/>
                      </a:cubicBezTo>
                      <a:cubicBezTo>
                        <a:pt x="25" y="0"/>
                        <a:pt x="28" y="0"/>
                        <a:pt x="30" y="2"/>
                      </a:cubicBezTo>
                      <a:cubicBezTo>
                        <a:pt x="32" y="4"/>
                        <a:pt x="33" y="7"/>
                        <a:pt x="33" y="11"/>
                      </a:cubicBezTo>
                      <a:cubicBezTo>
                        <a:pt x="33" y="38"/>
                        <a:pt x="33" y="38"/>
                        <a:pt x="33" y="38"/>
                      </a:cubicBezTo>
                      <a:cubicBezTo>
                        <a:pt x="33" y="38"/>
                        <a:pt x="33" y="39"/>
                        <a:pt x="32" y="39"/>
                      </a:cubicBezTo>
                      <a:cubicBezTo>
                        <a:pt x="31" y="39"/>
                        <a:pt x="31" y="38"/>
                        <a:pt x="31" y="38"/>
                      </a:cubicBezTo>
                      <a:cubicBezTo>
                        <a:pt x="31" y="11"/>
                        <a:pt x="31" y="11"/>
                        <a:pt x="31" y="11"/>
                      </a:cubicBezTo>
                      <a:cubicBezTo>
                        <a:pt x="31" y="8"/>
                        <a:pt x="30" y="5"/>
                        <a:pt x="28" y="4"/>
                      </a:cubicBezTo>
                      <a:cubicBezTo>
                        <a:pt x="27" y="3"/>
                        <a:pt x="25" y="2"/>
                        <a:pt x="22" y="3"/>
                      </a:cubicBezTo>
                      <a:cubicBezTo>
                        <a:pt x="20" y="3"/>
                        <a:pt x="16" y="4"/>
                        <a:pt x="15" y="4"/>
                      </a:cubicBezTo>
                      <a:cubicBezTo>
                        <a:pt x="9" y="5"/>
                        <a:pt x="3" y="8"/>
                        <a:pt x="3" y="18"/>
                      </a:cubicBezTo>
                      <a:cubicBezTo>
                        <a:pt x="3" y="71"/>
                        <a:pt x="3" y="71"/>
                        <a:pt x="3" y="71"/>
                      </a:cubicBezTo>
                      <a:cubicBezTo>
                        <a:pt x="3" y="71"/>
                        <a:pt x="2" y="72"/>
                        <a:pt x="1"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53" name="Freeform 100">
                  <a:extLst>
                    <a:ext uri="{FF2B5EF4-FFF2-40B4-BE49-F238E27FC236}">
                      <a16:creationId xmlns:a16="http://schemas.microsoft.com/office/drawing/2014/main" id="{8539C0E1-7A40-46F1-9BAA-CB651F05DC91}"/>
                    </a:ext>
                  </a:extLst>
                </p:cNvPr>
                <p:cNvSpPr>
                  <a:spLocks/>
                </p:cNvSpPr>
                <p:nvPr/>
              </p:nvSpPr>
              <p:spPr bwMode="auto">
                <a:xfrm>
                  <a:off x="5306" y="2677"/>
                  <a:ext cx="6" cy="165"/>
                </a:xfrm>
                <a:custGeom>
                  <a:avLst/>
                  <a:gdLst>
                    <a:gd name="T0" fmla="*/ 1 w 3"/>
                    <a:gd name="T1" fmla="*/ 79 h 79"/>
                    <a:gd name="T2" fmla="*/ 0 w 3"/>
                    <a:gd name="T3" fmla="*/ 78 h 79"/>
                    <a:gd name="T4" fmla="*/ 0 w 3"/>
                    <a:gd name="T5" fmla="*/ 1 h 79"/>
                    <a:gd name="T6" fmla="*/ 1 w 3"/>
                    <a:gd name="T7" fmla="*/ 0 h 79"/>
                    <a:gd name="T8" fmla="*/ 1 w 3"/>
                    <a:gd name="T9" fmla="*/ 0 h 79"/>
                    <a:gd name="T10" fmla="*/ 2 w 3"/>
                    <a:gd name="T11" fmla="*/ 1 h 79"/>
                    <a:gd name="T12" fmla="*/ 3 w 3"/>
                    <a:gd name="T13" fmla="*/ 78 h 79"/>
                    <a:gd name="T14" fmla="*/ 1 w 3"/>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9">
                      <a:moveTo>
                        <a:pt x="1" y="79"/>
                      </a:moveTo>
                      <a:cubicBezTo>
                        <a:pt x="1" y="79"/>
                        <a:pt x="0" y="79"/>
                        <a:pt x="0" y="78"/>
                      </a:cubicBezTo>
                      <a:cubicBezTo>
                        <a:pt x="0" y="1"/>
                        <a:pt x="0" y="1"/>
                        <a:pt x="0" y="1"/>
                      </a:cubicBezTo>
                      <a:cubicBezTo>
                        <a:pt x="0" y="1"/>
                        <a:pt x="0" y="0"/>
                        <a:pt x="1" y="0"/>
                      </a:cubicBezTo>
                      <a:cubicBezTo>
                        <a:pt x="1" y="0"/>
                        <a:pt x="1" y="0"/>
                        <a:pt x="1" y="0"/>
                      </a:cubicBezTo>
                      <a:cubicBezTo>
                        <a:pt x="2" y="0"/>
                        <a:pt x="2" y="1"/>
                        <a:pt x="2" y="1"/>
                      </a:cubicBezTo>
                      <a:cubicBezTo>
                        <a:pt x="3" y="78"/>
                        <a:pt x="3" y="78"/>
                        <a:pt x="3" y="78"/>
                      </a:cubicBezTo>
                      <a:cubicBezTo>
                        <a:pt x="3" y="79"/>
                        <a:pt x="2" y="79"/>
                        <a:pt x="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54" name="Freeform 101">
                  <a:extLst>
                    <a:ext uri="{FF2B5EF4-FFF2-40B4-BE49-F238E27FC236}">
                      <a16:creationId xmlns:a16="http://schemas.microsoft.com/office/drawing/2014/main" id="{5787963C-482F-4185-B304-53F85D7CF5EC}"/>
                    </a:ext>
                  </a:extLst>
                </p:cNvPr>
                <p:cNvSpPr>
                  <a:spLocks/>
                </p:cNvSpPr>
                <p:nvPr/>
              </p:nvSpPr>
              <p:spPr bwMode="auto">
                <a:xfrm>
                  <a:off x="5360" y="2677"/>
                  <a:ext cx="13" cy="165"/>
                </a:xfrm>
                <a:custGeom>
                  <a:avLst/>
                  <a:gdLst>
                    <a:gd name="T0" fmla="*/ 5 w 6"/>
                    <a:gd name="T1" fmla="*/ 79 h 79"/>
                    <a:gd name="T2" fmla="*/ 4 w 6"/>
                    <a:gd name="T3" fmla="*/ 78 h 79"/>
                    <a:gd name="T4" fmla="*/ 0 w 6"/>
                    <a:gd name="T5" fmla="*/ 1 h 79"/>
                    <a:gd name="T6" fmla="*/ 2 w 6"/>
                    <a:gd name="T7" fmla="*/ 0 h 79"/>
                    <a:gd name="T8" fmla="*/ 3 w 6"/>
                    <a:gd name="T9" fmla="*/ 1 h 79"/>
                    <a:gd name="T10" fmla="*/ 6 w 6"/>
                    <a:gd name="T11" fmla="*/ 78 h 79"/>
                    <a:gd name="T12" fmla="*/ 5 w 6"/>
                    <a:gd name="T13" fmla="*/ 79 h 79"/>
                    <a:gd name="T14" fmla="*/ 5 w 6"/>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9">
                      <a:moveTo>
                        <a:pt x="5" y="79"/>
                      </a:moveTo>
                      <a:cubicBezTo>
                        <a:pt x="5" y="79"/>
                        <a:pt x="4" y="79"/>
                        <a:pt x="4" y="78"/>
                      </a:cubicBezTo>
                      <a:cubicBezTo>
                        <a:pt x="0" y="1"/>
                        <a:pt x="0" y="1"/>
                        <a:pt x="0" y="1"/>
                      </a:cubicBezTo>
                      <a:cubicBezTo>
                        <a:pt x="0" y="1"/>
                        <a:pt x="1" y="0"/>
                        <a:pt x="2" y="0"/>
                      </a:cubicBezTo>
                      <a:cubicBezTo>
                        <a:pt x="2" y="0"/>
                        <a:pt x="3" y="1"/>
                        <a:pt x="3" y="1"/>
                      </a:cubicBezTo>
                      <a:cubicBezTo>
                        <a:pt x="6" y="78"/>
                        <a:pt x="6" y="78"/>
                        <a:pt x="6" y="78"/>
                      </a:cubicBezTo>
                      <a:cubicBezTo>
                        <a:pt x="6" y="79"/>
                        <a:pt x="6" y="79"/>
                        <a:pt x="5" y="79"/>
                      </a:cubicBezTo>
                      <a:cubicBezTo>
                        <a:pt x="5" y="79"/>
                        <a:pt x="5" y="79"/>
                        <a:pt x="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55" name="Freeform 102">
                  <a:extLst>
                    <a:ext uri="{FF2B5EF4-FFF2-40B4-BE49-F238E27FC236}">
                      <a16:creationId xmlns:a16="http://schemas.microsoft.com/office/drawing/2014/main" id="{1879972B-16D9-4779-B7C4-2A0DE6051305}"/>
                    </a:ext>
                  </a:extLst>
                </p:cNvPr>
                <p:cNvSpPr>
                  <a:spLocks/>
                </p:cNvSpPr>
                <p:nvPr/>
              </p:nvSpPr>
              <p:spPr bwMode="auto">
                <a:xfrm>
                  <a:off x="5416" y="2677"/>
                  <a:ext cx="7" cy="165"/>
                </a:xfrm>
                <a:custGeom>
                  <a:avLst/>
                  <a:gdLst>
                    <a:gd name="T0" fmla="*/ 2 w 3"/>
                    <a:gd name="T1" fmla="*/ 79 h 79"/>
                    <a:gd name="T2" fmla="*/ 1 w 3"/>
                    <a:gd name="T3" fmla="*/ 78 h 79"/>
                    <a:gd name="T4" fmla="*/ 0 w 3"/>
                    <a:gd name="T5" fmla="*/ 1 h 79"/>
                    <a:gd name="T6" fmla="*/ 1 w 3"/>
                    <a:gd name="T7" fmla="*/ 0 h 79"/>
                    <a:gd name="T8" fmla="*/ 1 w 3"/>
                    <a:gd name="T9" fmla="*/ 0 h 79"/>
                    <a:gd name="T10" fmla="*/ 3 w 3"/>
                    <a:gd name="T11" fmla="*/ 1 h 79"/>
                    <a:gd name="T12" fmla="*/ 3 w 3"/>
                    <a:gd name="T13" fmla="*/ 78 h 79"/>
                    <a:gd name="T14" fmla="*/ 2 w 3"/>
                    <a:gd name="T15" fmla="*/ 79 h 79"/>
                    <a:gd name="T16" fmla="*/ 2 w 3"/>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9">
                      <a:moveTo>
                        <a:pt x="2" y="79"/>
                      </a:moveTo>
                      <a:cubicBezTo>
                        <a:pt x="1" y="79"/>
                        <a:pt x="1" y="79"/>
                        <a:pt x="1" y="78"/>
                      </a:cubicBezTo>
                      <a:cubicBezTo>
                        <a:pt x="0" y="1"/>
                        <a:pt x="0" y="1"/>
                        <a:pt x="0" y="1"/>
                      </a:cubicBezTo>
                      <a:cubicBezTo>
                        <a:pt x="0" y="1"/>
                        <a:pt x="1" y="0"/>
                        <a:pt x="1" y="0"/>
                      </a:cubicBezTo>
                      <a:cubicBezTo>
                        <a:pt x="1" y="0"/>
                        <a:pt x="1" y="0"/>
                        <a:pt x="1" y="0"/>
                      </a:cubicBezTo>
                      <a:cubicBezTo>
                        <a:pt x="2" y="0"/>
                        <a:pt x="2" y="1"/>
                        <a:pt x="3" y="1"/>
                      </a:cubicBezTo>
                      <a:cubicBezTo>
                        <a:pt x="3" y="78"/>
                        <a:pt x="3" y="78"/>
                        <a:pt x="3" y="78"/>
                      </a:cubicBezTo>
                      <a:cubicBezTo>
                        <a:pt x="3" y="79"/>
                        <a:pt x="3" y="79"/>
                        <a:pt x="2" y="79"/>
                      </a:cubicBezTo>
                      <a:cubicBezTo>
                        <a:pt x="2" y="79"/>
                        <a:pt x="2" y="79"/>
                        <a:pt x="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56" name="Freeform 103">
                  <a:extLst>
                    <a:ext uri="{FF2B5EF4-FFF2-40B4-BE49-F238E27FC236}">
                      <a16:creationId xmlns:a16="http://schemas.microsoft.com/office/drawing/2014/main" id="{7E367A4D-3FFC-4772-B968-30A16E61662D}"/>
                    </a:ext>
                  </a:extLst>
                </p:cNvPr>
                <p:cNvSpPr>
                  <a:spLocks/>
                </p:cNvSpPr>
                <p:nvPr/>
              </p:nvSpPr>
              <p:spPr bwMode="auto">
                <a:xfrm>
                  <a:off x="5260" y="2712"/>
                  <a:ext cx="194" cy="9"/>
                </a:xfrm>
                <a:custGeom>
                  <a:avLst/>
                  <a:gdLst>
                    <a:gd name="T0" fmla="*/ 1 w 93"/>
                    <a:gd name="T1" fmla="*/ 4 h 4"/>
                    <a:gd name="T2" fmla="*/ 0 w 93"/>
                    <a:gd name="T3" fmla="*/ 3 h 4"/>
                    <a:gd name="T4" fmla="*/ 1 w 93"/>
                    <a:gd name="T5" fmla="*/ 2 h 4"/>
                    <a:gd name="T6" fmla="*/ 92 w 93"/>
                    <a:gd name="T7" fmla="*/ 0 h 4"/>
                    <a:gd name="T8" fmla="*/ 92 w 93"/>
                    <a:gd name="T9" fmla="*/ 0 h 4"/>
                    <a:gd name="T10" fmla="*/ 93 w 93"/>
                    <a:gd name="T11" fmla="*/ 1 h 4"/>
                    <a:gd name="T12" fmla="*/ 92 w 93"/>
                    <a:gd name="T13" fmla="*/ 3 h 4"/>
                    <a:gd name="T14" fmla="*/ 1 w 93"/>
                    <a:gd name="T15" fmla="*/ 4 h 4"/>
                    <a:gd name="T16" fmla="*/ 1 w 9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
                      <a:moveTo>
                        <a:pt x="1" y="4"/>
                      </a:moveTo>
                      <a:cubicBezTo>
                        <a:pt x="0" y="4"/>
                        <a:pt x="0" y="4"/>
                        <a:pt x="0" y="3"/>
                      </a:cubicBezTo>
                      <a:cubicBezTo>
                        <a:pt x="0" y="2"/>
                        <a:pt x="0" y="2"/>
                        <a:pt x="1" y="2"/>
                      </a:cubicBezTo>
                      <a:cubicBezTo>
                        <a:pt x="92" y="0"/>
                        <a:pt x="92" y="0"/>
                        <a:pt x="92" y="0"/>
                      </a:cubicBezTo>
                      <a:cubicBezTo>
                        <a:pt x="92" y="0"/>
                        <a:pt x="92" y="0"/>
                        <a:pt x="92" y="0"/>
                      </a:cubicBezTo>
                      <a:cubicBezTo>
                        <a:pt x="93" y="0"/>
                        <a:pt x="93" y="1"/>
                        <a:pt x="93" y="1"/>
                      </a:cubicBezTo>
                      <a:cubicBezTo>
                        <a:pt x="93" y="2"/>
                        <a:pt x="93" y="3"/>
                        <a:pt x="92" y="3"/>
                      </a:cubicBezTo>
                      <a:cubicBezTo>
                        <a:pt x="1" y="4"/>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57" name="Freeform 104">
                  <a:extLst>
                    <a:ext uri="{FF2B5EF4-FFF2-40B4-BE49-F238E27FC236}">
                      <a16:creationId xmlns:a16="http://schemas.microsoft.com/office/drawing/2014/main" id="{4DAF53E5-09E1-422D-9D57-B77ABDC38983}"/>
                    </a:ext>
                  </a:extLst>
                </p:cNvPr>
                <p:cNvSpPr>
                  <a:spLocks/>
                </p:cNvSpPr>
                <p:nvPr/>
              </p:nvSpPr>
              <p:spPr bwMode="auto">
                <a:xfrm>
                  <a:off x="5260" y="2752"/>
                  <a:ext cx="194" cy="8"/>
                </a:xfrm>
                <a:custGeom>
                  <a:avLst/>
                  <a:gdLst>
                    <a:gd name="T0" fmla="*/ 1 w 93"/>
                    <a:gd name="T1" fmla="*/ 4 h 4"/>
                    <a:gd name="T2" fmla="*/ 0 w 93"/>
                    <a:gd name="T3" fmla="*/ 2 h 4"/>
                    <a:gd name="T4" fmla="*/ 1 w 93"/>
                    <a:gd name="T5" fmla="*/ 1 h 4"/>
                    <a:gd name="T6" fmla="*/ 92 w 93"/>
                    <a:gd name="T7" fmla="*/ 0 h 4"/>
                    <a:gd name="T8" fmla="*/ 92 w 93"/>
                    <a:gd name="T9" fmla="*/ 0 h 4"/>
                    <a:gd name="T10" fmla="*/ 93 w 93"/>
                    <a:gd name="T11" fmla="*/ 1 h 4"/>
                    <a:gd name="T12" fmla="*/ 92 w 93"/>
                    <a:gd name="T13" fmla="*/ 2 h 4"/>
                    <a:gd name="T14" fmla="*/ 1 w 93"/>
                    <a:gd name="T15" fmla="*/ 4 h 4"/>
                    <a:gd name="T16" fmla="*/ 1 w 9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
                      <a:moveTo>
                        <a:pt x="1" y="4"/>
                      </a:moveTo>
                      <a:cubicBezTo>
                        <a:pt x="0" y="4"/>
                        <a:pt x="0" y="3"/>
                        <a:pt x="0" y="2"/>
                      </a:cubicBezTo>
                      <a:cubicBezTo>
                        <a:pt x="0" y="2"/>
                        <a:pt x="0" y="1"/>
                        <a:pt x="1" y="1"/>
                      </a:cubicBezTo>
                      <a:cubicBezTo>
                        <a:pt x="92" y="0"/>
                        <a:pt x="92" y="0"/>
                        <a:pt x="92" y="0"/>
                      </a:cubicBezTo>
                      <a:cubicBezTo>
                        <a:pt x="92" y="0"/>
                        <a:pt x="92" y="0"/>
                        <a:pt x="92" y="0"/>
                      </a:cubicBezTo>
                      <a:cubicBezTo>
                        <a:pt x="93" y="0"/>
                        <a:pt x="93" y="0"/>
                        <a:pt x="93" y="1"/>
                      </a:cubicBezTo>
                      <a:cubicBezTo>
                        <a:pt x="93" y="2"/>
                        <a:pt x="93" y="2"/>
                        <a:pt x="92" y="2"/>
                      </a:cubicBezTo>
                      <a:cubicBezTo>
                        <a:pt x="1" y="4"/>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58" name="Freeform 105">
                  <a:extLst>
                    <a:ext uri="{FF2B5EF4-FFF2-40B4-BE49-F238E27FC236}">
                      <a16:creationId xmlns:a16="http://schemas.microsoft.com/office/drawing/2014/main" id="{722827C3-517F-4C17-932D-62119E4BEAFE}"/>
                    </a:ext>
                  </a:extLst>
                </p:cNvPr>
                <p:cNvSpPr>
                  <a:spLocks/>
                </p:cNvSpPr>
                <p:nvPr/>
              </p:nvSpPr>
              <p:spPr bwMode="auto">
                <a:xfrm>
                  <a:off x="5260" y="2790"/>
                  <a:ext cx="194" cy="8"/>
                </a:xfrm>
                <a:custGeom>
                  <a:avLst/>
                  <a:gdLst>
                    <a:gd name="T0" fmla="*/ 1 w 93"/>
                    <a:gd name="T1" fmla="*/ 4 h 4"/>
                    <a:gd name="T2" fmla="*/ 0 w 93"/>
                    <a:gd name="T3" fmla="*/ 3 h 4"/>
                    <a:gd name="T4" fmla="*/ 1 w 93"/>
                    <a:gd name="T5" fmla="*/ 2 h 4"/>
                    <a:gd name="T6" fmla="*/ 92 w 93"/>
                    <a:gd name="T7" fmla="*/ 0 h 4"/>
                    <a:gd name="T8" fmla="*/ 92 w 93"/>
                    <a:gd name="T9" fmla="*/ 0 h 4"/>
                    <a:gd name="T10" fmla="*/ 93 w 93"/>
                    <a:gd name="T11" fmla="*/ 1 h 4"/>
                    <a:gd name="T12" fmla="*/ 92 w 93"/>
                    <a:gd name="T13" fmla="*/ 3 h 4"/>
                    <a:gd name="T14" fmla="*/ 1 w 93"/>
                    <a:gd name="T15" fmla="*/ 4 h 4"/>
                    <a:gd name="T16" fmla="*/ 1 w 9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
                      <a:moveTo>
                        <a:pt x="1" y="4"/>
                      </a:moveTo>
                      <a:cubicBezTo>
                        <a:pt x="0" y="4"/>
                        <a:pt x="0" y="4"/>
                        <a:pt x="0" y="3"/>
                      </a:cubicBezTo>
                      <a:cubicBezTo>
                        <a:pt x="0" y="2"/>
                        <a:pt x="0" y="2"/>
                        <a:pt x="1" y="2"/>
                      </a:cubicBezTo>
                      <a:cubicBezTo>
                        <a:pt x="92" y="0"/>
                        <a:pt x="92" y="0"/>
                        <a:pt x="92" y="0"/>
                      </a:cubicBezTo>
                      <a:cubicBezTo>
                        <a:pt x="92" y="0"/>
                        <a:pt x="92" y="0"/>
                        <a:pt x="92" y="0"/>
                      </a:cubicBezTo>
                      <a:cubicBezTo>
                        <a:pt x="93" y="0"/>
                        <a:pt x="93" y="1"/>
                        <a:pt x="93" y="1"/>
                      </a:cubicBezTo>
                      <a:cubicBezTo>
                        <a:pt x="93" y="2"/>
                        <a:pt x="93" y="3"/>
                        <a:pt x="92" y="3"/>
                      </a:cubicBezTo>
                      <a:cubicBezTo>
                        <a:pt x="1" y="4"/>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59" name="Freeform 106">
                  <a:extLst>
                    <a:ext uri="{FF2B5EF4-FFF2-40B4-BE49-F238E27FC236}">
                      <a16:creationId xmlns:a16="http://schemas.microsoft.com/office/drawing/2014/main" id="{44514AC8-3508-4B42-A12E-4DB377B04139}"/>
                    </a:ext>
                  </a:extLst>
                </p:cNvPr>
                <p:cNvSpPr>
                  <a:spLocks/>
                </p:cNvSpPr>
                <p:nvPr/>
              </p:nvSpPr>
              <p:spPr bwMode="auto">
                <a:xfrm>
                  <a:off x="5152" y="2641"/>
                  <a:ext cx="113" cy="201"/>
                </a:xfrm>
                <a:custGeom>
                  <a:avLst/>
                  <a:gdLst>
                    <a:gd name="T0" fmla="*/ 53 w 54"/>
                    <a:gd name="T1" fmla="*/ 96 h 96"/>
                    <a:gd name="T2" fmla="*/ 2 w 54"/>
                    <a:gd name="T3" fmla="*/ 96 h 96"/>
                    <a:gd name="T4" fmla="*/ 0 w 54"/>
                    <a:gd name="T5" fmla="*/ 95 h 96"/>
                    <a:gd name="T6" fmla="*/ 0 w 54"/>
                    <a:gd name="T7" fmla="*/ 13 h 96"/>
                    <a:gd name="T8" fmla="*/ 15 w 54"/>
                    <a:gd name="T9" fmla="*/ 0 h 96"/>
                    <a:gd name="T10" fmla="*/ 22 w 54"/>
                    <a:gd name="T11" fmla="*/ 0 h 96"/>
                    <a:gd name="T12" fmla="*/ 32 w 54"/>
                    <a:gd name="T13" fmla="*/ 0 h 96"/>
                    <a:gd name="T14" fmla="*/ 43 w 54"/>
                    <a:gd name="T15" fmla="*/ 14 h 96"/>
                    <a:gd name="T16" fmla="*/ 43 w 54"/>
                    <a:gd name="T17" fmla="*/ 88 h 96"/>
                    <a:gd name="T18" fmla="*/ 41 w 54"/>
                    <a:gd name="T19" fmla="*/ 89 h 96"/>
                    <a:gd name="T20" fmla="*/ 40 w 54"/>
                    <a:gd name="T21" fmla="*/ 88 h 96"/>
                    <a:gd name="T22" fmla="*/ 40 w 54"/>
                    <a:gd name="T23" fmla="*/ 14 h 96"/>
                    <a:gd name="T24" fmla="*/ 32 w 54"/>
                    <a:gd name="T25" fmla="*/ 3 h 96"/>
                    <a:gd name="T26" fmla="*/ 22 w 54"/>
                    <a:gd name="T27" fmla="*/ 3 h 96"/>
                    <a:gd name="T28" fmla="*/ 15 w 54"/>
                    <a:gd name="T29" fmla="*/ 2 h 96"/>
                    <a:gd name="T30" fmla="*/ 3 w 54"/>
                    <a:gd name="T31" fmla="*/ 13 h 96"/>
                    <a:gd name="T32" fmla="*/ 3 w 54"/>
                    <a:gd name="T33" fmla="*/ 94 h 96"/>
                    <a:gd name="T34" fmla="*/ 53 w 54"/>
                    <a:gd name="T35" fmla="*/ 94 h 96"/>
                    <a:gd name="T36" fmla="*/ 54 w 54"/>
                    <a:gd name="T37" fmla="*/ 95 h 96"/>
                    <a:gd name="T38" fmla="*/ 53 w 54"/>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96">
                      <a:moveTo>
                        <a:pt x="53" y="96"/>
                      </a:moveTo>
                      <a:cubicBezTo>
                        <a:pt x="2" y="96"/>
                        <a:pt x="2" y="96"/>
                        <a:pt x="2" y="96"/>
                      </a:cubicBezTo>
                      <a:cubicBezTo>
                        <a:pt x="1" y="96"/>
                        <a:pt x="0" y="95"/>
                        <a:pt x="0" y="95"/>
                      </a:cubicBezTo>
                      <a:cubicBezTo>
                        <a:pt x="0" y="13"/>
                        <a:pt x="0" y="13"/>
                        <a:pt x="0" y="13"/>
                      </a:cubicBezTo>
                      <a:cubicBezTo>
                        <a:pt x="0" y="1"/>
                        <a:pt x="8" y="0"/>
                        <a:pt x="15" y="0"/>
                      </a:cubicBezTo>
                      <a:cubicBezTo>
                        <a:pt x="16" y="0"/>
                        <a:pt x="19" y="0"/>
                        <a:pt x="22" y="0"/>
                      </a:cubicBezTo>
                      <a:cubicBezTo>
                        <a:pt x="25" y="0"/>
                        <a:pt x="28" y="0"/>
                        <a:pt x="32" y="0"/>
                      </a:cubicBezTo>
                      <a:cubicBezTo>
                        <a:pt x="38" y="0"/>
                        <a:pt x="43" y="6"/>
                        <a:pt x="43" y="14"/>
                      </a:cubicBezTo>
                      <a:cubicBezTo>
                        <a:pt x="43" y="88"/>
                        <a:pt x="43" y="88"/>
                        <a:pt x="43" y="88"/>
                      </a:cubicBezTo>
                      <a:cubicBezTo>
                        <a:pt x="43" y="89"/>
                        <a:pt x="42" y="89"/>
                        <a:pt x="41" y="89"/>
                      </a:cubicBezTo>
                      <a:cubicBezTo>
                        <a:pt x="41" y="89"/>
                        <a:pt x="40" y="89"/>
                        <a:pt x="40" y="88"/>
                      </a:cubicBezTo>
                      <a:cubicBezTo>
                        <a:pt x="40" y="14"/>
                        <a:pt x="40" y="14"/>
                        <a:pt x="40" y="14"/>
                      </a:cubicBezTo>
                      <a:cubicBezTo>
                        <a:pt x="40" y="8"/>
                        <a:pt x="36" y="3"/>
                        <a:pt x="32" y="3"/>
                      </a:cubicBezTo>
                      <a:cubicBezTo>
                        <a:pt x="28" y="3"/>
                        <a:pt x="25" y="3"/>
                        <a:pt x="22" y="3"/>
                      </a:cubicBezTo>
                      <a:cubicBezTo>
                        <a:pt x="19" y="2"/>
                        <a:pt x="16" y="2"/>
                        <a:pt x="15" y="2"/>
                      </a:cubicBezTo>
                      <a:cubicBezTo>
                        <a:pt x="9" y="2"/>
                        <a:pt x="3" y="4"/>
                        <a:pt x="3" y="13"/>
                      </a:cubicBezTo>
                      <a:cubicBezTo>
                        <a:pt x="3" y="94"/>
                        <a:pt x="3" y="94"/>
                        <a:pt x="3" y="94"/>
                      </a:cubicBezTo>
                      <a:cubicBezTo>
                        <a:pt x="53" y="94"/>
                        <a:pt x="53" y="94"/>
                        <a:pt x="53" y="94"/>
                      </a:cubicBezTo>
                      <a:cubicBezTo>
                        <a:pt x="54" y="94"/>
                        <a:pt x="54" y="94"/>
                        <a:pt x="54" y="95"/>
                      </a:cubicBezTo>
                      <a:cubicBezTo>
                        <a:pt x="54" y="95"/>
                        <a:pt x="54" y="96"/>
                        <a:pt x="53"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60" name="Freeform 107">
                  <a:extLst>
                    <a:ext uri="{FF2B5EF4-FFF2-40B4-BE49-F238E27FC236}">
                      <a16:creationId xmlns:a16="http://schemas.microsoft.com/office/drawing/2014/main" id="{98E9EFE2-55F7-408D-968A-26B1B293C5B5}"/>
                    </a:ext>
                  </a:extLst>
                </p:cNvPr>
                <p:cNvSpPr>
                  <a:spLocks/>
                </p:cNvSpPr>
                <p:nvPr/>
              </p:nvSpPr>
              <p:spPr bwMode="auto">
                <a:xfrm>
                  <a:off x="5177" y="2610"/>
                  <a:ext cx="42" cy="232"/>
                </a:xfrm>
                <a:custGeom>
                  <a:avLst/>
                  <a:gdLst>
                    <a:gd name="T0" fmla="*/ 1 w 20"/>
                    <a:gd name="T1" fmla="*/ 111 h 111"/>
                    <a:gd name="T2" fmla="*/ 1 w 20"/>
                    <a:gd name="T3" fmla="*/ 111 h 111"/>
                    <a:gd name="T4" fmla="*/ 0 w 20"/>
                    <a:gd name="T5" fmla="*/ 110 h 111"/>
                    <a:gd name="T6" fmla="*/ 0 w 20"/>
                    <a:gd name="T7" fmla="*/ 1 h 111"/>
                    <a:gd name="T8" fmla="*/ 1 w 20"/>
                    <a:gd name="T9" fmla="*/ 0 h 111"/>
                    <a:gd name="T10" fmla="*/ 18 w 20"/>
                    <a:gd name="T11" fmla="*/ 0 h 111"/>
                    <a:gd name="T12" fmla="*/ 18 w 20"/>
                    <a:gd name="T13" fmla="*/ 0 h 111"/>
                    <a:gd name="T14" fmla="*/ 19 w 20"/>
                    <a:gd name="T15" fmla="*/ 1 h 111"/>
                    <a:gd name="T16" fmla="*/ 20 w 20"/>
                    <a:gd name="T17" fmla="*/ 16 h 111"/>
                    <a:gd name="T18" fmla="*/ 18 w 20"/>
                    <a:gd name="T19" fmla="*/ 18 h 111"/>
                    <a:gd name="T20" fmla="*/ 17 w 20"/>
                    <a:gd name="T21" fmla="*/ 16 h 111"/>
                    <a:gd name="T22" fmla="*/ 17 w 20"/>
                    <a:gd name="T23" fmla="*/ 2 h 111"/>
                    <a:gd name="T24" fmla="*/ 2 w 20"/>
                    <a:gd name="T25" fmla="*/ 3 h 111"/>
                    <a:gd name="T26" fmla="*/ 2 w 20"/>
                    <a:gd name="T27" fmla="*/ 110 h 111"/>
                    <a:gd name="T28" fmla="*/ 1 w 20"/>
                    <a:gd name="T2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11">
                      <a:moveTo>
                        <a:pt x="1" y="111"/>
                      </a:moveTo>
                      <a:cubicBezTo>
                        <a:pt x="1" y="111"/>
                        <a:pt x="1" y="111"/>
                        <a:pt x="1" y="111"/>
                      </a:cubicBezTo>
                      <a:cubicBezTo>
                        <a:pt x="0" y="111"/>
                        <a:pt x="0" y="111"/>
                        <a:pt x="0" y="110"/>
                      </a:cubicBezTo>
                      <a:cubicBezTo>
                        <a:pt x="0" y="1"/>
                        <a:pt x="0" y="1"/>
                        <a:pt x="0" y="1"/>
                      </a:cubicBezTo>
                      <a:cubicBezTo>
                        <a:pt x="0" y="1"/>
                        <a:pt x="1" y="0"/>
                        <a:pt x="1" y="0"/>
                      </a:cubicBezTo>
                      <a:cubicBezTo>
                        <a:pt x="18" y="0"/>
                        <a:pt x="18" y="0"/>
                        <a:pt x="18" y="0"/>
                      </a:cubicBezTo>
                      <a:cubicBezTo>
                        <a:pt x="18" y="0"/>
                        <a:pt x="18" y="0"/>
                        <a:pt x="18" y="0"/>
                      </a:cubicBezTo>
                      <a:cubicBezTo>
                        <a:pt x="19" y="0"/>
                        <a:pt x="19" y="1"/>
                        <a:pt x="19" y="1"/>
                      </a:cubicBezTo>
                      <a:cubicBezTo>
                        <a:pt x="20" y="16"/>
                        <a:pt x="20" y="16"/>
                        <a:pt x="20" y="16"/>
                      </a:cubicBezTo>
                      <a:cubicBezTo>
                        <a:pt x="20" y="17"/>
                        <a:pt x="19" y="18"/>
                        <a:pt x="18" y="18"/>
                      </a:cubicBezTo>
                      <a:cubicBezTo>
                        <a:pt x="18" y="18"/>
                        <a:pt x="17" y="17"/>
                        <a:pt x="17" y="16"/>
                      </a:cubicBezTo>
                      <a:cubicBezTo>
                        <a:pt x="17" y="2"/>
                        <a:pt x="17" y="2"/>
                        <a:pt x="17" y="2"/>
                      </a:cubicBezTo>
                      <a:cubicBezTo>
                        <a:pt x="2" y="3"/>
                        <a:pt x="2" y="3"/>
                        <a:pt x="2" y="3"/>
                      </a:cubicBezTo>
                      <a:cubicBezTo>
                        <a:pt x="2" y="110"/>
                        <a:pt x="2" y="110"/>
                        <a:pt x="2" y="110"/>
                      </a:cubicBezTo>
                      <a:cubicBezTo>
                        <a:pt x="2" y="111"/>
                        <a:pt x="2" y="111"/>
                        <a:pt x="1"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61" name="Freeform 108">
                  <a:extLst>
                    <a:ext uri="{FF2B5EF4-FFF2-40B4-BE49-F238E27FC236}">
                      <a16:creationId xmlns:a16="http://schemas.microsoft.com/office/drawing/2014/main" id="{92136737-783B-465A-B5DC-4B35FAEF4D5C}"/>
                    </a:ext>
                  </a:extLst>
                </p:cNvPr>
                <p:cNvSpPr>
                  <a:spLocks/>
                </p:cNvSpPr>
                <p:nvPr/>
              </p:nvSpPr>
              <p:spPr bwMode="auto">
                <a:xfrm>
                  <a:off x="5177" y="2610"/>
                  <a:ext cx="40" cy="33"/>
                </a:xfrm>
                <a:custGeom>
                  <a:avLst/>
                  <a:gdLst>
                    <a:gd name="T0" fmla="*/ 1 w 19"/>
                    <a:gd name="T1" fmla="*/ 16 h 16"/>
                    <a:gd name="T2" fmla="*/ 0 w 19"/>
                    <a:gd name="T3" fmla="*/ 16 h 16"/>
                    <a:gd name="T4" fmla="*/ 0 w 19"/>
                    <a:gd name="T5" fmla="*/ 14 h 16"/>
                    <a:gd name="T6" fmla="*/ 17 w 19"/>
                    <a:gd name="T7" fmla="*/ 0 h 16"/>
                    <a:gd name="T8" fmla="*/ 19 w 19"/>
                    <a:gd name="T9" fmla="*/ 0 h 16"/>
                    <a:gd name="T10" fmla="*/ 19 w 19"/>
                    <a:gd name="T11" fmla="*/ 2 h 16"/>
                    <a:gd name="T12" fmla="*/ 2 w 19"/>
                    <a:gd name="T13" fmla="*/ 16 h 16"/>
                    <a:gd name="T14" fmla="*/ 1 w 19"/>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6">
                      <a:moveTo>
                        <a:pt x="1" y="16"/>
                      </a:moveTo>
                      <a:cubicBezTo>
                        <a:pt x="1" y="16"/>
                        <a:pt x="0" y="16"/>
                        <a:pt x="0" y="16"/>
                      </a:cubicBezTo>
                      <a:cubicBezTo>
                        <a:pt x="0" y="16"/>
                        <a:pt x="0" y="15"/>
                        <a:pt x="0" y="14"/>
                      </a:cubicBezTo>
                      <a:cubicBezTo>
                        <a:pt x="17" y="0"/>
                        <a:pt x="17" y="0"/>
                        <a:pt x="17" y="0"/>
                      </a:cubicBezTo>
                      <a:cubicBezTo>
                        <a:pt x="18" y="0"/>
                        <a:pt x="18" y="0"/>
                        <a:pt x="19" y="0"/>
                      </a:cubicBezTo>
                      <a:cubicBezTo>
                        <a:pt x="19" y="1"/>
                        <a:pt x="19" y="2"/>
                        <a:pt x="19" y="2"/>
                      </a:cubicBezTo>
                      <a:cubicBezTo>
                        <a:pt x="2" y="16"/>
                        <a:pt x="2" y="16"/>
                        <a:pt x="2" y="16"/>
                      </a:cubicBezTo>
                      <a:cubicBezTo>
                        <a:pt x="2" y="16"/>
                        <a:pt x="1" y="16"/>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62" name="Freeform 109">
                  <a:extLst>
                    <a:ext uri="{FF2B5EF4-FFF2-40B4-BE49-F238E27FC236}">
                      <a16:creationId xmlns:a16="http://schemas.microsoft.com/office/drawing/2014/main" id="{66763A78-E86F-4F7E-B184-45E085BE9BEE}"/>
                    </a:ext>
                  </a:extLst>
                </p:cNvPr>
                <p:cNvSpPr>
                  <a:spLocks/>
                </p:cNvSpPr>
                <p:nvPr/>
              </p:nvSpPr>
              <p:spPr bwMode="auto">
                <a:xfrm>
                  <a:off x="5175" y="2610"/>
                  <a:ext cx="44" cy="33"/>
                </a:xfrm>
                <a:custGeom>
                  <a:avLst/>
                  <a:gdLst>
                    <a:gd name="T0" fmla="*/ 19 w 21"/>
                    <a:gd name="T1" fmla="*/ 16 h 16"/>
                    <a:gd name="T2" fmla="*/ 19 w 21"/>
                    <a:gd name="T3" fmla="*/ 16 h 16"/>
                    <a:gd name="T4" fmla="*/ 1 w 21"/>
                    <a:gd name="T5" fmla="*/ 3 h 16"/>
                    <a:gd name="T6" fmla="*/ 1 w 21"/>
                    <a:gd name="T7" fmla="*/ 1 h 16"/>
                    <a:gd name="T8" fmla="*/ 3 w 21"/>
                    <a:gd name="T9" fmla="*/ 1 h 16"/>
                    <a:gd name="T10" fmla="*/ 20 w 21"/>
                    <a:gd name="T11" fmla="*/ 14 h 16"/>
                    <a:gd name="T12" fmla="*/ 20 w 21"/>
                    <a:gd name="T13" fmla="*/ 16 h 16"/>
                    <a:gd name="T14" fmla="*/ 19 w 21"/>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6">
                      <a:moveTo>
                        <a:pt x="19" y="16"/>
                      </a:moveTo>
                      <a:cubicBezTo>
                        <a:pt x="19" y="16"/>
                        <a:pt x="19" y="16"/>
                        <a:pt x="19" y="16"/>
                      </a:cubicBezTo>
                      <a:cubicBezTo>
                        <a:pt x="1" y="3"/>
                        <a:pt x="1" y="3"/>
                        <a:pt x="1" y="3"/>
                      </a:cubicBezTo>
                      <a:cubicBezTo>
                        <a:pt x="1" y="2"/>
                        <a:pt x="0" y="1"/>
                        <a:pt x="1" y="1"/>
                      </a:cubicBezTo>
                      <a:cubicBezTo>
                        <a:pt x="1" y="0"/>
                        <a:pt x="2" y="0"/>
                        <a:pt x="3" y="1"/>
                      </a:cubicBezTo>
                      <a:cubicBezTo>
                        <a:pt x="20" y="14"/>
                        <a:pt x="20" y="14"/>
                        <a:pt x="20" y="14"/>
                      </a:cubicBezTo>
                      <a:cubicBezTo>
                        <a:pt x="21" y="14"/>
                        <a:pt x="21" y="15"/>
                        <a:pt x="20" y="16"/>
                      </a:cubicBezTo>
                      <a:cubicBezTo>
                        <a:pt x="20" y="16"/>
                        <a:pt x="20" y="16"/>
                        <a:pt x="1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63" name="Freeform 110">
                  <a:extLst>
                    <a:ext uri="{FF2B5EF4-FFF2-40B4-BE49-F238E27FC236}">
                      <a16:creationId xmlns:a16="http://schemas.microsoft.com/office/drawing/2014/main" id="{543BFF83-858D-4FB6-90E6-DB5A6D4ECBC5}"/>
                    </a:ext>
                  </a:extLst>
                </p:cNvPr>
                <p:cNvSpPr>
                  <a:spLocks/>
                </p:cNvSpPr>
                <p:nvPr/>
              </p:nvSpPr>
              <p:spPr bwMode="auto">
                <a:xfrm>
                  <a:off x="5188" y="2641"/>
                  <a:ext cx="8" cy="201"/>
                </a:xfrm>
                <a:custGeom>
                  <a:avLst/>
                  <a:gdLst>
                    <a:gd name="T0" fmla="*/ 1 w 4"/>
                    <a:gd name="T1" fmla="*/ 96 h 96"/>
                    <a:gd name="T2" fmla="*/ 1 w 4"/>
                    <a:gd name="T3" fmla="*/ 96 h 96"/>
                    <a:gd name="T4" fmla="*/ 0 w 4"/>
                    <a:gd name="T5" fmla="*/ 95 h 96"/>
                    <a:gd name="T6" fmla="*/ 2 w 4"/>
                    <a:gd name="T7" fmla="*/ 1 h 96"/>
                    <a:gd name="T8" fmla="*/ 3 w 4"/>
                    <a:gd name="T9" fmla="*/ 0 h 96"/>
                    <a:gd name="T10" fmla="*/ 4 w 4"/>
                    <a:gd name="T11" fmla="*/ 1 h 96"/>
                    <a:gd name="T12" fmla="*/ 2 w 4"/>
                    <a:gd name="T13" fmla="*/ 95 h 96"/>
                    <a:gd name="T14" fmla="*/ 1 w 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6">
                      <a:moveTo>
                        <a:pt x="1" y="96"/>
                      </a:moveTo>
                      <a:cubicBezTo>
                        <a:pt x="1" y="96"/>
                        <a:pt x="1" y="96"/>
                        <a:pt x="1" y="96"/>
                      </a:cubicBezTo>
                      <a:cubicBezTo>
                        <a:pt x="1" y="96"/>
                        <a:pt x="0" y="96"/>
                        <a:pt x="0" y="95"/>
                      </a:cubicBezTo>
                      <a:cubicBezTo>
                        <a:pt x="2" y="1"/>
                        <a:pt x="2" y="1"/>
                        <a:pt x="2" y="1"/>
                      </a:cubicBezTo>
                      <a:cubicBezTo>
                        <a:pt x="2" y="1"/>
                        <a:pt x="2" y="0"/>
                        <a:pt x="3" y="0"/>
                      </a:cubicBezTo>
                      <a:cubicBezTo>
                        <a:pt x="4" y="0"/>
                        <a:pt x="4" y="1"/>
                        <a:pt x="4" y="1"/>
                      </a:cubicBezTo>
                      <a:cubicBezTo>
                        <a:pt x="2" y="95"/>
                        <a:pt x="2" y="95"/>
                        <a:pt x="2" y="95"/>
                      </a:cubicBezTo>
                      <a:cubicBezTo>
                        <a:pt x="2" y="96"/>
                        <a:pt x="2" y="96"/>
                        <a:pt x="1"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64" name="Freeform 111">
                  <a:extLst>
                    <a:ext uri="{FF2B5EF4-FFF2-40B4-BE49-F238E27FC236}">
                      <a16:creationId xmlns:a16="http://schemas.microsoft.com/office/drawing/2014/main" id="{8DFE5ADB-A425-4ED1-8571-3DE62A477B19}"/>
                    </a:ext>
                  </a:extLst>
                </p:cNvPr>
                <p:cNvSpPr>
                  <a:spLocks/>
                </p:cNvSpPr>
                <p:nvPr/>
              </p:nvSpPr>
              <p:spPr bwMode="auto">
                <a:xfrm>
                  <a:off x="5177" y="2654"/>
                  <a:ext cx="19" cy="169"/>
                </a:xfrm>
                <a:custGeom>
                  <a:avLst/>
                  <a:gdLst>
                    <a:gd name="T0" fmla="*/ 6 w 9"/>
                    <a:gd name="T1" fmla="*/ 81 h 81"/>
                    <a:gd name="T2" fmla="*/ 0 w 9"/>
                    <a:gd name="T3" fmla="*/ 79 h 81"/>
                    <a:gd name="T4" fmla="*/ 4 w 9"/>
                    <a:gd name="T5" fmla="*/ 74 h 81"/>
                    <a:gd name="T6" fmla="*/ 1 w 9"/>
                    <a:gd name="T7" fmla="*/ 69 h 81"/>
                    <a:gd name="T8" fmla="*/ 0 w 9"/>
                    <a:gd name="T9" fmla="*/ 61 h 81"/>
                    <a:gd name="T10" fmla="*/ 5 w 9"/>
                    <a:gd name="T11" fmla="*/ 53 h 81"/>
                    <a:gd name="T12" fmla="*/ 1 w 9"/>
                    <a:gd name="T13" fmla="*/ 48 h 81"/>
                    <a:gd name="T14" fmla="*/ 4 w 9"/>
                    <a:gd name="T15" fmla="*/ 45 h 81"/>
                    <a:gd name="T16" fmla="*/ 1 w 9"/>
                    <a:gd name="T17" fmla="*/ 42 h 81"/>
                    <a:gd name="T18" fmla="*/ 6 w 9"/>
                    <a:gd name="T19" fmla="*/ 35 h 81"/>
                    <a:gd name="T20" fmla="*/ 1 w 9"/>
                    <a:gd name="T21" fmla="*/ 32 h 81"/>
                    <a:gd name="T22" fmla="*/ 6 w 9"/>
                    <a:gd name="T23" fmla="*/ 26 h 81"/>
                    <a:gd name="T24" fmla="*/ 2 w 9"/>
                    <a:gd name="T25" fmla="*/ 25 h 81"/>
                    <a:gd name="T26" fmla="*/ 5 w 9"/>
                    <a:gd name="T27" fmla="*/ 17 h 81"/>
                    <a:gd name="T28" fmla="*/ 2 w 9"/>
                    <a:gd name="T29" fmla="*/ 16 h 81"/>
                    <a:gd name="T30" fmla="*/ 5 w 9"/>
                    <a:gd name="T31" fmla="*/ 11 h 81"/>
                    <a:gd name="T32" fmla="*/ 1 w 9"/>
                    <a:gd name="T33" fmla="*/ 8 h 81"/>
                    <a:gd name="T34" fmla="*/ 5 w 9"/>
                    <a:gd name="T35" fmla="*/ 3 h 81"/>
                    <a:gd name="T36" fmla="*/ 0 w 9"/>
                    <a:gd name="T37" fmla="*/ 1 h 81"/>
                    <a:gd name="T38" fmla="*/ 7 w 9"/>
                    <a:gd name="T39" fmla="*/ 1 h 81"/>
                    <a:gd name="T40" fmla="*/ 8 w 9"/>
                    <a:gd name="T41" fmla="*/ 3 h 81"/>
                    <a:gd name="T42" fmla="*/ 7 w 9"/>
                    <a:gd name="T43" fmla="*/ 9 h 81"/>
                    <a:gd name="T44" fmla="*/ 8 w 9"/>
                    <a:gd name="T45" fmla="*/ 11 h 81"/>
                    <a:gd name="T46" fmla="*/ 7 w 9"/>
                    <a:gd name="T47" fmla="*/ 15 h 81"/>
                    <a:gd name="T48" fmla="*/ 8 w 9"/>
                    <a:gd name="T49" fmla="*/ 17 h 81"/>
                    <a:gd name="T50" fmla="*/ 8 w 9"/>
                    <a:gd name="T51" fmla="*/ 25 h 81"/>
                    <a:gd name="T52" fmla="*/ 9 w 9"/>
                    <a:gd name="T53" fmla="*/ 27 h 81"/>
                    <a:gd name="T54" fmla="*/ 8 w 9"/>
                    <a:gd name="T55" fmla="*/ 33 h 81"/>
                    <a:gd name="T56" fmla="*/ 9 w 9"/>
                    <a:gd name="T57" fmla="*/ 35 h 81"/>
                    <a:gd name="T58" fmla="*/ 7 w 9"/>
                    <a:gd name="T59" fmla="*/ 44 h 81"/>
                    <a:gd name="T60" fmla="*/ 7 w 9"/>
                    <a:gd name="T61" fmla="*/ 46 h 81"/>
                    <a:gd name="T62" fmla="*/ 7 w 9"/>
                    <a:gd name="T63" fmla="*/ 52 h 81"/>
                    <a:gd name="T64" fmla="*/ 3 w 9"/>
                    <a:gd name="T65" fmla="*/ 60 h 81"/>
                    <a:gd name="T66" fmla="*/ 7 w 9"/>
                    <a:gd name="T67" fmla="*/ 65 h 81"/>
                    <a:gd name="T68" fmla="*/ 7 w 9"/>
                    <a:gd name="T69" fmla="*/ 73 h 81"/>
                    <a:gd name="T70" fmla="*/ 4 w 9"/>
                    <a:gd name="T71" fmla="*/ 78 h 81"/>
                    <a:gd name="T72" fmla="*/ 7 w 9"/>
                    <a:gd name="T7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 h="81">
                      <a:moveTo>
                        <a:pt x="6" y="81"/>
                      </a:moveTo>
                      <a:cubicBezTo>
                        <a:pt x="6" y="81"/>
                        <a:pt x="6" y="81"/>
                        <a:pt x="6" y="81"/>
                      </a:cubicBezTo>
                      <a:cubicBezTo>
                        <a:pt x="1" y="80"/>
                        <a:pt x="1" y="80"/>
                        <a:pt x="1" y="80"/>
                      </a:cubicBezTo>
                      <a:cubicBezTo>
                        <a:pt x="1" y="80"/>
                        <a:pt x="1" y="79"/>
                        <a:pt x="0" y="79"/>
                      </a:cubicBezTo>
                      <a:cubicBezTo>
                        <a:pt x="0" y="79"/>
                        <a:pt x="0" y="78"/>
                        <a:pt x="1" y="78"/>
                      </a:cubicBezTo>
                      <a:cubicBezTo>
                        <a:pt x="4" y="74"/>
                        <a:pt x="4" y="74"/>
                        <a:pt x="4" y="74"/>
                      </a:cubicBezTo>
                      <a:cubicBezTo>
                        <a:pt x="1" y="71"/>
                        <a:pt x="1" y="71"/>
                        <a:pt x="1" y="71"/>
                      </a:cubicBezTo>
                      <a:cubicBezTo>
                        <a:pt x="1" y="70"/>
                        <a:pt x="0" y="70"/>
                        <a:pt x="1" y="69"/>
                      </a:cubicBezTo>
                      <a:cubicBezTo>
                        <a:pt x="4" y="65"/>
                        <a:pt x="4" y="65"/>
                        <a:pt x="4" y="65"/>
                      </a:cubicBezTo>
                      <a:cubicBezTo>
                        <a:pt x="0" y="61"/>
                        <a:pt x="0" y="61"/>
                        <a:pt x="0" y="61"/>
                      </a:cubicBezTo>
                      <a:cubicBezTo>
                        <a:pt x="0" y="60"/>
                        <a:pt x="0" y="60"/>
                        <a:pt x="0" y="59"/>
                      </a:cubicBezTo>
                      <a:cubicBezTo>
                        <a:pt x="5" y="53"/>
                        <a:pt x="5" y="53"/>
                        <a:pt x="5" y="53"/>
                      </a:cubicBezTo>
                      <a:cubicBezTo>
                        <a:pt x="1" y="49"/>
                        <a:pt x="1" y="49"/>
                        <a:pt x="1" y="49"/>
                      </a:cubicBezTo>
                      <a:cubicBezTo>
                        <a:pt x="1" y="49"/>
                        <a:pt x="1" y="49"/>
                        <a:pt x="1" y="48"/>
                      </a:cubicBezTo>
                      <a:cubicBezTo>
                        <a:pt x="1" y="48"/>
                        <a:pt x="1" y="48"/>
                        <a:pt x="1" y="47"/>
                      </a:cubicBezTo>
                      <a:cubicBezTo>
                        <a:pt x="4" y="45"/>
                        <a:pt x="4" y="45"/>
                        <a:pt x="4" y="45"/>
                      </a:cubicBezTo>
                      <a:cubicBezTo>
                        <a:pt x="1" y="43"/>
                        <a:pt x="1" y="43"/>
                        <a:pt x="1" y="43"/>
                      </a:cubicBezTo>
                      <a:cubicBezTo>
                        <a:pt x="1" y="43"/>
                        <a:pt x="1" y="42"/>
                        <a:pt x="1" y="42"/>
                      </a:cubicBezTo>
                      <a:cubicBezTo>
                        <a:pt x="1" y="42"/>
                        <a:pt x="1" y="41"/>
                        <a:pt x="1" y="41"/>
                      </a:cubicBezTo>
                      <a:cubicBezTo>
                        <a:pt x="6" y="35"/>
                        <a:pt x="6" y="35"/>
                        <a:pt x="6" y="35"/>
                      </a:cubicBezTo>
                      <a:cubicBezTo>
                        <a:pt x="2" y="33"/>
                        <a:pt x="2" y="33"/>
                        <a:pt x="2" y="33"/>
                      </a:cubicBezTo>
                      <a:cubicBezTo>
                        <a:pt x="1" y="33"/>
                        <a:pt x="1" y="33"/>
                        <a:pt x="1" y="32"/>
                      </a:cubicBezTo>
                      <a:cubicBezTo>
                        <a:pt x="1" y="32"/>
                        <a:pt x="1" y="32"/>
                        <a:pt x="1" y="31"/>
                      </a:cubicBezTo>
                      <a:cubicBezTo>
                        <a:pt x="6" y="26"/>
                        <a:pt x="6" y="26"/>
                        <a:pt x="6" y="26"/>
                      </a:cubicBezTo>
                      <a:cubicBezTo>
                        <a:pt x="2" y="25"/>
                        <a:pt x="2" y="25"/>
                        <a:pt x="2" y="25"/>
                      </a:cubicBezTo>
                      <a:cubicBezTo>
                        <a:pt x="2" y="25"/>
                        <a:pt x="2" y="25"/>
                        <a:pt x="2" y="25"/>
                      </a:cubicBezTo>
                      <a:cubicBezTo>
                        <a:pt x="1" y="24"/>
                        <a:pt x="1" y="24"/>
                        <a:pt x="2" y="24"/>
                      </a:cubicBezTo>
                      <a:cubicBezTo>
                        <a:pt x="5" y="17"/>
                        <a:pt x="5" y="17"/>
                        <a:pt x="5" y="17"/>
                      </a:cubicBezTo>
                      <a:cubicBezTo>
                        <a:pt x="2" y="17"/>
                        <a:pt x="2" y="17"/>
                        <a:pt x="2" y="17"/>
                      </a:cubicBezTo>
                      <a:cubicBezTo>
                        <a:pt x="2" y="17"/>
                        <a:pt x="2" y="16"/>
                        <a:pt x="2" y="16"/>
                      </a:cubicBezTo>
                      <a:cubicBezTo>
                        <a:pt x="1" y="16"/>
                        <a:pt x="1" y="15"/>
                        <a:pt x="2" y="15"/>
                      </a:cubicBezTo>
                      <a:cubicBezTo>
                        <a:pt x="5" y="11"/>
                        <a:pt x="5" y="11"/>
                        <a:pt x="5" y="11"/>
                      </a:cubicBezTo>
                      <a:cubicBezTo>
                        <a:pt x="2" y="9"/>
                        <a:pt x="2" y="9"/>
                        <a:pt x="2" y="9"/>
                      </a:cubicBezTo>
                      <a:cubicBezTo>
                        <a:pt x="1" y="9"/>
                        <a:pt x="1" y="9"/>
                        <a:pt x="1" y="8"/>
                      </a:cubicBezTo>
                      <a:cubicBezTo>
                        <a:pt x="1" y="8"/>
                        <a:pt x="1" y="8"/>
                        <a:pt x="1" y="7"/>
                      </a:cubicBezTo>
                      <a:cubicBezTo>
                        <a:pt x="5" y="3"/>
                        <a:pt x="5" y="3"/>
                        <a:pt x="5" y="3"/>
                      </a:cubicBezTo>
                      <a:cubicBezTo>
                        <a:pt x="1" y="3"/>
                        <a:pt x="1" y="3"/>
                        <a:pt x="1" y="3"/>
                      </a:cubicBezTo>
                      <a:cubicBezTo>
                        <a:pt x="1" y="3"/>
                        <a:pt x="0" y="2"/>
                        <a:pt x="0" y="1"/>
                      </a:cubicBezTo>
                      <a:cubicBezTo>
                        <a:pt x="1" y="1"/>
                        <a:pt x="1" y="0"/>
                        <a:pt x="2" y="0"/>
                      </a:cubicBezTo>
                      <a:cubicBezTo>
                        <a:pt x="7" y="1"/>
                        <a:pt x="7" y="1"/>
                        <a:pt x="7" y="1"/>
                      </a:cubicBezTo>
                      <a:cubicBezTo>
                        <a:pt x="8" y="1"/>
                        <a:pt x="8" y="1"/>
                        <a:pt x="8" y="2"/>
                      </a:cubicBezTo>
                      <a:cubicBezTo>
                        <a:pt x="8" y="2"/>
                        <a:pt x="8" y="3"/>
                        <a:pt x="8" y="3"/>
                      </a:cubicBezTo>
                      <a:cubicBezTo>
                        <a:pt x="4" y="8"/>
                        <a:pt x="4" y="8"/>
                        <a:pt x="4" y="8"/>
                      </a:cubicBezTo>
                      <a:cubicBezTo>
                        <a:pt x="7" y="9"/>
                        <a:pt x="7" y="9"/>
                        <a:pt x="7" y="9"/>
                      </a:cubicBezTo>
                      <a:cubicBezTo>
                        <a:pt x="8" y="9"/>
                        <a:pt x="8" y="10"/>
                        <a:pt x="8" y="10"/>
                      </a:cubicBezTo>
                      <a:cubicBezTo>
                        <a:pt x="8" y="10"/>
                        <a:pt x="8" y="11"/>
                        <a:pt x="8" y="11"/>
                      </a:cubicBezTo>
                      <a:cubicBezTo>
                        <a:pt x="5" y="15"/>
                        <a:pt x="5" y="15"/>
                        <a:pt x="5" y="15"/>
                      </a:cubicBezTo>
                      <a:cubicBezTo>
                        <a:pt x="7" y="15"/>
                        <a:pt x="7" y="15"/>
                        <a:pt x="7" y="15"/>
                      </a:cubicBezTo>
                      <a:cubicBezTo>
                        <a:pt x="8" y="16"/>
                        <a:pt x="8" y="16"/>
                        <a:pt x="8" y="16"/>
                      </a:cubicBezTo>
                      <a:cubicBezTo>
                        <a:pt x="8" y="17"/>
                        <a:pt x="8" y="17"/>
                        <a:pt x="8" y="17"/>
                      </a:cubicBezTo>
                      <a:cubicBezTo>
                        <a:pt x="4" y="24"/>
                        <a:pt x="4" y="24"/>
                        <a:pt x="4" y="24"/>
                      </a:cubicBezTo>
                      <a:cubicBezTo>
                        <a:pt x="8" y="25"/>
                        <a:pt x="8" y="25"/>
                        <a:pt x="8" y="25"/>
                      </a:cubicBezTo>
                      <a:cubicBezTo>
                        <a:pt x="9" y="25"/>
                        <a:pt x="9" y="25"/>
                        <a:pt x="9" y="25"/>
                      </a:cubicBezTo>
                      <a:cubicBezTo>
                        <a:pt x="9" y="26"/>
                        <a:pt x="9" y="26"/>
                        <a:pt x="9" y="27"/>
                      </a:cubicBezTo>
                      <a:cubicBezTo>
                        <a:pt x="4" y="32"/>
                        <a:pt x="4" y="32"/>
                        <a:pt x="4" y="32"/>
                      </a:cubicBezTo>
                      <a:cubicBezTo>
                        <a:pt x="8" y="33"/>
                        <a:pt x="8" y="33"/>
                        <a:pt x="8" y="33"/>
                      </a:cubicBezTo>
                      <a:cubicBezTo>
                        <a:pt x="8" y="34"/>
                        <a:pt x="9" y="34"/>
                        <a:pt x="9" y="34"/>
                      </a:cubicBezTo>
                      <a:cubicBezTo>
                        <a:pt x="9" y="35"/>
                        <a:pt x="9" y="35"/>
                        <a:pt x="9" y="35"/>
                      </a:cubicBezTo>
                      <a:cubicBezTo>
                        <a:pt x="4" y="41"/>
                        <a:pt x="4" y="41"/>
                        <a:pt x="4" y="41"/>
                      </a:cubicBezTo>
                      <a:cubicBezTo>
                        <a:pt x="7" y="44"/>
                        <a:pt x="7" y="44"/>
                        <a:pt x="7" y="44"/>
                      </a:cubicBezTo>
                      <a:cubicBezTo>
                        <a:pt x="7" y="44"/>
                        <a:pt x="8" y="44"/>
                        <a:pt x="8" y="45"/>
                      </a:cubicBezTo>
                      <a:cubicBezTo>
                        <a:pt x="8" y="45"/>
                        <a:pt x="7" y="45"/>
                        <a:pt x="7" y="46"/>
                      </a:cubicBezTo>
                      <a:cubicBezTo>
                        <a:pt x="4" y="49"/>
                        <a:pt x="4" y="49"/>
                        <a:pt x="4" y="49"/>
                      </a:cubicBezTo>
                      <a:cubicBezTo>
                        <a:pt x="7" y="52"/>
                        <a:pt x="7" y="52"/>
                        <a:pt x="7" y="52"/>
                      </a:cubicBezTo>
                      <a:cubicBezTo>
                        <a:pt x="8" y="53"/>
                        <a:pt x="8" y="53"/>
                        <a:pt x="7" y="54"/>
                      </a:cubicBezTo>
                      <a:cubicBezTo>
                        <a:pt x="3" y="60"/>
                        <a:pt x="3" y="60"/>
                        <a:pt x="3" y="60"/>
                      </a:cubicBezTo>
                      <a:cubicBezTo>
                        <a:pt x="7" y="64"/>
                        <a:pt x="7" y="64"/>
                        <a:pt x="7" y="64"/>
                      </a:cubicBezTo>
                      <a:cubicBezTo>
                        <a:pt x="7" y="64"/>
                        <a:pt x="7" y="65"/>
                        <a:pt x="7" y="65"/>
                      </a:cubicBezTo>
                      <a:cubicBezTo>
                        <a:pt x="3" y="70"/>
                        <a:pt x="3" y="70"/>
                        <a:pt x="3" y="70"/>
                      </a:cubicBezTo>
                      <a:cubicBezTo>
                        <a:pt x="7" y="73"/>
                        <a:pt x="7" y="73"/>
                        <a:pt x="7" y="73"/>
                      </a:cubicBezTo>
                      <a:cubicBezTo>
                        <a:pt x="7" y="73"/>
                        <a:pt x="7" y="74"/>
                        <a:pt x="7" y="75"/>
                      </a:cubicBezTo>
                      <a:cubicBezTo>
                        <a:pt x="4" y="78"/>
                        <a:pt x="4" y="78"/>
                        <a:pt x="4" y="78"/>
                      </a:cubicBezTo>
                      <a:cubicBezTo>
                        <a:pt x="7" y="79"/>
                        <a:pt x="7" y="79"/>
                        <a:pt x="7" y="79"/>
                      </a:cubicBezTo>
                      <a:cubicBezTo>
                        <a:pt x="7" y="79"/>
                        <a:pt x="8" y="80"/>
                        <a:pt x="7" y="81"/>
                      </a:cubicBezTo>
                      <a:cubicBezTo>
                        <a:pt x="7" y="81"/>
                        <a:pt x="7" y="81"/>
                        <a:pt x="6"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65" name="Freeform 112">
                  <a:extLst>
                    <a:ext uri="{FF2B5EF4-FFF2-40B4-BE49-F238E27FC236}">
                      <a16:creationId xmlns:a16="http://schemas.microsoft.com/office/drawing/2014/main" id="{151BE131-0B5F-4C30-AE3E-C36DE434200A}"/>
                    </a:ext>
                  </a:extLst>
                </p:cNvPr>
                <p:cNvSpPr>
                  <a:spLocks/>
                </p:cNvSpPr>
                <p:nvPr/>
              </p:nvSpPr>
              <p:spPr bwMode="auto">
                <a:xfrm>
                  <a:off x="5048" y="2664"/>
                  <a:ext cx="113" cy="178"/>
                </a:xfrm>
                <a:custGeom>
                  <a:avLst/>
                  <a:gdLst>
                    <a:gd name="T0" fmla="*/ 53 w 54"/>
                    <a:gd name="T1" fmla="*/ 85 h 85"/>
                    <a:gd name="T2" fmla="*/ 2 w 54"/>
                    <a:gd name="T3" fmla="*/ 85 h 85"/>
                    <a:gd name="T4" fmla="*/ 0 w 54"/>
                    <a:gd name="T5" fmla="*/ 84 h 85"/>
                    <a:gd name="T6" fmla="*/ 0 w 54"/>
                    <a:gd name="T7" fmla="*/ 13 h 85"/>
                    <a:gd name="T8" fmla="*/ 15 w 54"/>
                    <a:gd name="T9" fmla="*/ 0 h 85"/>
                    <a:gd name="T10" fmla="*/ 22 w 54"/>
                    <a:gd name="T11" fmla="*/ 0 h 85"/>
                    <a:gd name="T12" fmla="*/ 32 w 54"/>
                    <a:gd name="T13" fmla="*/ 0 h 85"/>
                    <a:gd name="T14" fmla="*/ 43 w 54"/>
                    <a:gd name="T15" fmla="*/ 14 h 85"/>
                    <a:gd name="T16" fmla="*/ 43 w 54"/>
                    <a:gd name="T17" fmla="*/ 77 h 85"/>
                    <a:gd name="T18" fmla="*/ 41 w 54"/>
                    <a:gd name="T19" fmla="*/ 78 h 85"/>
                    <a:gd name="T20" fmla="*/ 40 w 54"/>
                    <a:gd name="T21" fmla="*/ 77 h 85"/>
                    <a:gd name="T22" fmla="*/ 40 w 54"/>
                    <a:gd name="T23" fmla="*/ 14 h 85"/>
                    <a:gd name="T24" fmla="*/ 32 w 54"/>
                    <a:gd name="T25" fmla="*/ 3 h 85"/>
                    <a:gd name="T26" fmla="*/ 22 w 54"/>
                    <a:gd name="T27" fmla="*/ 3 h 85"/>
                    <a:gd name="T28" fmla="*/ 15 w 54"/>
                    <a:gd name="T29" fmla="*/ 2 h 85"/>
                    <a:gd name="T30" fmla="*/ 3 w 54"/>
                    <a:gd name="T31" fmla="*/ 13 h 85"/>
                    <a:gd name="T32" fmla="*/ 3 w 54"/>
                    <a:gd name="T33" fmla="*/ 83 h 85"/>
                    <a:gd name="T34" fmla="*/ 53 w 54"/>
                    <a:gd name="T35" fmla="*/ 83 h 85"/>
                    <a:gd name="T36" fmla="*/ 54 w 54"/>
                    <a:gd name="T37" fmla="*/ 84 h 85"/>
                    <a:gd name="T38" fmla="*/ 53 w 54"/>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85">
                      <a:moveTo>
                        <a:pt x="53" y="85"/>
                      </a:moveTo>
                      <a:cubicBezTo>
                        <a:pt x="2" y="85"/>
                        <a:pt x="2" y="85"/>
                        <a:pt x="2" y="85"/>
                      </a:cubicBezTo>
                      <a:cubicBezTo>
                        <a:pt x="1" y="85"/>
                        <a:pt x="0" y="84"/>
                        <a:pt x="0" y="84"/>
                      </a:cubicBezTo>
                      <a:cubicBezTo>
                        <a:pt x="0" y="13"/>
                        <a:pt x="0" y="13"/>
                        <a:pt x="0" y="13"/>
                      </a:cubicBezTo>
                      <a:cubicBezTo>
                        <a:pt x="0" y="1"/>
                        <a:pt x="9" y="0"/>
                        <a:pt x="15" y="0"/>
                      </a:cubicBezTo>
                      <a:cubicBezTo>
                        <a:pt x="17" y="0"/>
                        <a:pt x="19" y="0"/>
                        <a:pt x="22" y="0"/>
                      </a:cubicBezTo>
                      <a:cubicBezTo>
                        <a:pt x="25" y="0"/>
                        <a:pt x="29" y="0"/>
                        <a:pt x="32" y="0"/>
                      </a:cubicBezTo>
                      <a:cubicBezTo>
                        <a:pt x="38" y="0"/>
                        <a:pt x="43" y="6"/>
                        <a:pt x="43" y="14"/>
                      </a:cubicBezTo>
                      <a:cubicBezTo>
                        <a:pt x="43" y="77"/>
                        <a:pt x="43" y="77"/>
                        <a:pt x="43" y="77"/>
                      </a:cubicBezTo>
                      <a:cubicBezTo>
                        <a:pt x="43" y="78"/>
                        <a:pt x="42" y="78"/>
                        <a:pt x="41" y="78"/>
                      </a:cubicBezTo>
                      <a:cubicBezTo>
                        <a:pt x="41" y="78"/>
                        <a:pt x="40" y="78"/>
                        <a:pt x="40" y="77"/>
                      </a:cubicBezTo>
                      <a:cubicBezTo>
                        <a:pt x="40" y="14"/>
                        <a:pt x="40" y="14"/>
                        <a:pt x="40" y="14"/>
                      </a:cubicBezTo>
                      <a:cubicBezTo>
                        <a:pt x="40" y="8"/>
                        <a:pt x="36" y="3"/>
                        <a:pt x="32" y="3"/>
                      </a:cubicBezTo>
                      <a:cubicBezTo>
                        <a:pt x="29" y="3"/>
                        <a:pt x="25" y="3"/>
                        <a:pt x="22" y="3"/>
                      </a:cubicBezTo>
                      <a:cubicBezTo>
                        <a:pt x="19" y="2"/>
                        <a:pt x="17" y="2"/>
                        <a:pt x="15" y="2"/>
                      </a:cubicBezTo>
                      <a:cubicBezTo>
                        <a:pt x="9" y="2"/>
                        <a:pt x="3" y="4"/>
                        <a:pt x="3" y="13"/>
                      </a:cubicBezTo>
                      <a:cubicBezTo>
                        <a:pt x="3" y="83"/>
                        <a:pt x="3" y="83"/>
                        <a:pt x="3" y="83"/>
                      </a:cubicBezTo>
                      <a:cubicBezTo>
                        <a:pt x="53" y="83"/>
                        <a:pt x="53" y="83"/>
                        <a:pt x="53" y="83"/>
                      </a:cubicBezTo>
                      <a:cubicBezTo>
                        <a:pt x="54" y="83"/>
                        <a:pt x="54" y="83"/>
                        <a:pt x="54" y="84"/>
                      </a:cubicBezTo>
                      <a:cubicBezTo>
                        <a:pt x="54" y="84"/>
                        <a:pt x="54" y="85"/>
                        <a:pt x="53"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66" name="Freeform 113">
                  <a:extLst>
                    <a:ext uri="{FF2B5EF4-FFF2-40B4-BE49-F238E27FC236}">
                      <a16:creationId xmlns:a16="http://schemas.microsoft.com/office/drawing/2014/main" id="{AADFD748-427C-4B43-B326-5912A9F611F6}"/>
                    </a:ext>
                  </a:extLst>
                </p:cNvPr>
                <p:cNvSpPr>
                  <a:spLocks/>
                </p:cNvSpPr>
                <p:nvPr/>
              </p:nvSpPr>
              <p:spPr bwMode="auto">
                <a:xfrm>
                  <a:off x="5073" y="2633"/>
                  <a:ext cx="42" cy="209"/>
                </a:xfrm>
                <a:custGeom>
                  <a:avLst/>
                  <a:gdLst>
                    <a:gd name="T0" fmla="*/ 1 w 20"/>
                    <a:gd name="T1" fmla="*/ 100 h 100"/>
                    <a:gd name="T2" fmla="*/ 1 w 20"/>
                    <a:gd name="T3" fmla="*/ 100 h 100"/>
                    <a:gd name="T4" fmla="*/ 0 w 20"/>
                    <a:gd name="T5" fmla="*/ 99 h 100"/>
                    <a:gd name="T6" fmla="*/ 0 w 20"/>
                    <a:gd name="T7" fmla="*/ 2 h 100"/>
                    <a:gd name="T8" fmla="*/ 1 w 20"/>
                    <a:gd name="T9" fmla="*/ 0 h 100"/>
                    <a:gd name="T10" fmla="*/ 18 w 20"/>
                    <a:gd name="T11" fmla="*/ 0 h 100"/>
                    <a:gd name="T12" fmla="*/ 19 w 20"/>
                    <a:gd name="T13" fmla="*/ 1 h 100"/>
                    <a:gd name="T14" fmla="*/ 20 w 20"/>
                    <a:gd name="T15" fmla="*/ 16 h 100"/>
                    <a:gd name="T16" fmla="*/ 19 w 20"/>
                    <a:gd name="T17" fmla="*/ 18 h 100"/>
                    <a:gd name="T18" fmla="*/ 17 w 20"/>
                    <a:gd name="T19" fmla="*/ 16 h 100"/>
                    <a:gd name="T20" fmla="*/ 17 w 20"/>
                    <a:gd name="T21" fmla="*/ 3 h 100"/>
                    <a:gd name="T22" fmla="*/ 3 w 20"/>
                    <a:gd name="T23" fmla="*/ 3 h 100"/>
                    <a:gd name="T24" fmla="*/ 2 w 20"/>
                    <a:gd name="T25" fmla="*/ 99 h 100"/>
                    <a:gd name="T26" fmla="*/ 1 w 20"/>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00">
                      <a:moveTo>
                        <a:pt x="1" y="100"/>
                      </a:moveTo>
                      <a:cubicBezTo>
                        <a:pt x="1" y="100"/>
                        <a:pt x="1" y="100"/>
                        <a:pt x="1" y="100"/>
                      </a:cubicBezTo>
                      <a:cubicBezTo>
                        <a:pt x="1" y="100"/>
                        <a:pt x="0" y="100"/>
                        <a:pt x="0" y="99"/>
                      </a:cubicBezTo>
                      <a:cubicBezTo>
                        <a:pt x="0" y="2"/>
                        <a:pt x="0" y="2"/>
                        <a:pt x="0" y="2"/>
                      </a:cubicBezTo>
                      <a:cubicBezTo>
                        <a:pt x="0" y="1"/>
                        <a:pt x="1" y="0"/>
                        <a:pt x="1" y="0"/>
                      </a:cubicBezTo>
                      <a:cubicBezTo>
                        <a:pt x="18" y="0"/>
                        <a:pt x="18" y="0"/>
                        <a:pt x="18" y="0"/>
                      </a:cubicBezTo>
                      <a:cubicBezTo>
                        <a:pt x="19" y="0"/>
                        <a:pt x="19" y="1"/>
                        <a:pt x="19" y="1"/>
                      </a:cubicBezTo>
                      <a:cubicBezTo>
                        <a:pt x="20" y="16"/>
                        <a:pt x="20" y="16"/>
                        <a:pt x="20" y="16"/>
                      </a:cubicBezTo>
                      <a:cubicBezTo>
                        <a:pt x="20" y="17"/>
                        <a:pt x="19" y="18"/>
                        <a:pt x="19" y="18"/>
                      </a:cubicBezTo>
                      <a:cubicBezTo>
                        <a:pt x="18" y="18"/>
                        <a:pt x="17" y="17"/>
                        <a:pt x="17" y="16"/>
                      </a:cubicBezTo>
                      <a:cubicBezTo>
                        <a:pt x="17" y="3"/>
                        <a:pt x="17" y="3"/>
                        <a:pt x="17" y="3"/>
                      </a:cubicBezTo>
                      <a:cubicBezTo>
                        <a:pt x="3" y="3"/>
                        <a:pt x="3" y="3"/>
                        <a:pt x="3" y="3"/>
                      </a:cubicBezTo>
                      <a:cubicBezTo>
                        <a:pt x="2" y="99"/>
                        <a:pt x="2" y="99"/>
                        <a:pt x="2" y="99"/>
                      </a:cubicBezTo>
                      <a:cubicBezTo>
                        <a:pt x="2" y="100"/>
                        <a:pt x="2" y="100"/>
                        <a:pt x="1"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67" name="Freeform 114">
                  <a:extLst>
                    <a:ext uri="{FF2B5EF4-FFF2-40B4-BE49-F238E27FC236}">
                      <a16:creationId xmlns:a16="http://schemas.microsoft.com/office/drawing/2014/main" id="{46AF87BD-DAD5-4EEC-8E2B-CF8399C8BC47}"/>
                    </a:ext>
                  </a:extLst>
                </p:cNvPr>
                <p:cNvSpPr>
                  <a:spLocks/>
                </p:cNvSpPr>
                <p:nvPr/>
              </p:nvSpPr>
              <p:spPr bwMode="auto">
                <a:xfrm>
                  <a:off x="5073" y="2633"/>
                  <a:ext cx="40" cy="33"/>
                </a:xfrm>
                <a:custGeom>
                  <a:avLst/>
                  <a:gdLst>
                    <a:gd name="T0" fmla="*/ 1 w 19"/>
                    <a:gd name="T1" fmla="*/ 16 h 16"/>
                    <a:gd name="T2" fmla="*/ 0 w 19"/>
                    <a:gd name="T3" fmla="*/ 16 h 16"/>
                    <a:gd name="T4" fmla="*/ 0 w 19"/>
                    <a:gd name="T5" fmla="*/ 14 h 16"/>
                    <a:gd name="T6" fmla="*/ 17 w 19"/>
                    <a:gd name="T7" fmla="*/ 0 h 16"/>
                    <a:gd name="T8" fmla="*/ 19 w 19"/>
                    <a:gd name="T9" fmla="*/ 1 h 16"/>
                    <a:gd name="T10" fmla="*/ 19 w 19"/>
                    <a:gd name="T11" fmla="*/ 2 h 16"/>
                    <a:gd name="T12" fmla="*/ 2 w 19"/>
                    <a:gd name="T13" fmla="*/ 16 h 16"/>
                    <a:gd name="T14" fmla="*/ 1 w 19"/>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6">
                      <a:moveTo>
                        <a:pt x="1" y="16"/>
                      </a:moveTo>
                      <a:cubicBezTo>
                        <a:pt x="1" y="16"/>
                        <a:pt x="1" y="16"/>
                        <a:pt x="0" y="16"/>
                      </a:cubicBezTo>
                      <a:cubicBezTo>
                        <a:pt x="0" y="16"/>
                        <a:pt x="0" y="15"/>
                        <a:pt x="0" y="14"/>
                      </a:cubicBezTo>
                      <a:cubicBezTo>
                        <a:pt x="17" y="0"/>
                        <a:pt x="17" y="0"/>
                        <a:pt x="17" y="0"/>
                      </a:cubicBezTo>
                      <a:cubicBezTo>
                        <a:pt x="18" y="0"/>
                        <a:pt x="19" y="0"/>
                        <a:pt x="19" y="1"/>
                      </a:cubicBezTo>
                      <a:cubicBezTo>
                        <a:pt x="19" y="1"/>
                        <a:pt x="19" y="2"/>
                        <a:pt x="19" y="2"/>
                      </a:cubicBezTo>
                      <a:cubicBezTo>
                        <a:pt x="2" y="16"/>
                        <a:pt x="2" y="16"/>
                        <a:pt x="2" y="16"/>
                      </a:cubicBezTo>
                      <a:cubicBezTo>
                        <a:pt x="2" y="16"/>
                        <a:pt x="2" y="16"/>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68" name="Freeform 115">
                  <a:extLst>
                    <a:ext uri="{FF2B5EF4-FFF2-40B4-BE49-F238E27FC236}">
                      <a16:creationId xmlns:a16="http://schemas.microsoft.com/office/drawing/2014/main" id="{AAD3A336-EB2D-4FB5-B831-F30F9B6B2DCB}"/>
                    </a:ext>
                  </a:extLst>
                </p:cNvPr>
                <p:cNvSpPr>
                  <a:spLocks/>
                </p:cNvSpPr>
                <p:nvPr/>
              </p:nvSpPr>
              <p:spPr bwMode="auto">
                <a:xfrm>
                  <a:off x="5073" y="2633"/>
                  <a:ext cx="42" cy="33"/>
                </a:xfrm>
                <a:custGeom>
                  <a:avLst/>
                  <a:gdLst>
                    <a:gd name="T0" fmla="*/ 18 w 20"/>
                    <a:gd name="T1" fmla="*/ 16 h 16"/>
                    <a:gd name="T2" fmla="*/ 18 w 20"/>
                    <a:gd name="T3" fmla="*/ 16 h 16"/>
                    <a:gd name="T4" fmla="*/ 0 w 20"/>
                    <a:gd name="T5" fmla="*/ 3 h 16"/>
                    <a:gd name="T6" fmla="*/ 0 w 20"/>
                    <a:gd name="T7" fmla="*/ 1 h 16"/>
                    <a:gd name="T8" fmla="*/ 2 w 20"/>
                    <a:gd name="T9" fmla="*/ 1 h 16"/>
                    <a:gd name="T10" fmla="*/ 19 w 20"/>
                    <a:gd name="T11" fmla="*/ 14 h 16"/>
                    <a:gd name="T12" fmla="*/ 19 w 20"/>
                    <a:gd name="T13" fmla="*/ 16 h 16"/>
                    <a:gd name="T14" fmla="*/ 18 w 2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18" y="16"/>
                      </a:moveTo>
                      <a:cubicBezTo>
                        <a:pt x="18" y="16"/>
                        <a:pt x="18" y="16"/>
                        <a:pt x="18" y="16"/>
                      </a:cubicBezTo>
                      <a:cubicBezTo>
                        <a:pt x="0" y="3"/>
                        <a:pt x="0" y="3"/>
                        <a:pt x="0" y="3"/>
                      </a:cubicBezTo>
                      <a:cubicBezTo>
                        <a:pt x="0" y="2"/>
                        <a:pt x="0" y="1"/>
                        <a:pt x="0" y="1"/>
                      </a:cubicBezTo>
                      <a:cubicBezTo>
                        <a:pt x="0" y="0"/>
                        <a:pt x="1" y="0"/>
                        <a:pt x="2" y="1"/>
                      </a:cubicBezTo>
                      <a:cubicBezTo>
                        <a:pt x="19" y="14"/>
                        <a:pt x="19" y="14"/>
                        <a:pt x="19" y="14"/>
                      </a:cubicBezTo>
                      <a:cubicBezTo>
                        <a:pt x="20" y="14"/>
                        <a:pt x="20" y="15"/>
                        <a:pt x="19" y="16"/>
                      </a:cubicBezTo>
                      <a:cubicBezTo>
                        <a:pt x="19" y="16"/>
                        <a:pt x="19" y="16"/>
                        <a:pt x="1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69" name="Freeform 116">
                  <a:extLst>
                    <a:ext uri="{FF2B5EF4-FFF2-40B4-BE49-F238E27FC236}">
                      <a16:creationId xmlns:a16="http://schemas.microsoft.com/office/drawing/2014/main" id="{F4641751-1390-4A83-87DB-947929682039}"/>
                    </a:ext>
                  </a:extLst>
                </p:cNvPr>
                <p:cNvSpPr>
                  <a:spLocks/>
                </p:cNvSpPr>
                <p:nvPr/>
              </p:nvSpPr>
              <p:spPr bwMode="auto">
                <a:xfrm>
                  <a:off x="5084" y="2664"/>
                  <a:ext cx="8" cy="178"/>
                </a:xfrm>
                <a:custGeom>
                  <a:avLst/>
                  <a:gdLst>
                    <a:gd name="T0" fmla="*/ 1 w 4"/>
                    <a:gd name="T1" fmla="*/ 85 h 85"/>
                    <a:gd name="T2" fmla="*/ 1 w 4"/>
                    <a:gd name="T3" fmla="*/ 85 h 85"/>
                    <a:gd name="T4" fmla="*/ 0 w 4"/>
                    <a:gd name="T5" fmla="*/ 84 h 85"/>
                    <a:gd name="T6" fmla="*/ 2 w 4"/>
                    <a:gd name="T7" fmla="*/ 1 h 85"/>
                    <a:gd name="T8" fmla="*/ 3 w 4"/>
                    <a:gd name="T9" fmla="*/ 0 h 85"/>
                    <a:gd name="T10" fmla="*/ 4 w 4"/>
                    <a:gd name="T11" fmla="*/ 1 h 85"/>
                    <a:gd name="T12" fmla="*/ 3 w 4"/>
                    <a:gd name="T13" fmla="*/ 84 h 85"/>
                    <a:gd name="T14" fmla="*/ 1 w 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5">
                      <a:moveTo>
                        <a:pt x="1" y="85"/>
                      </a:moveTo>
                      <a:cubicBezTo>
                        <a:pt x="1" y="85"/>
                        <a:pt x="1" y="85"/>
                        <a:pt x="1" y="85"/>
                      </a:cubicBezTo>
                      <a:cubicBezTo>
                        <a:pt x="1" y="85"/>
                        <a:pt x="0" y="85"/>
                        <a:pt x="0" y="84"/>
                      </a:cubicBezTo>
                      <a:cubicBezTo>
                        <a:pt x="2" y="1"/>
                        <a:pt x="2" y="1"/>
                        <a:pt x="2" y="1"/>
                      </a:cubicBezTo>
                      <a:cubicBezTo>
                        <a:pt x="2" y="1"/>
                        <a:pt x="2" y="0"/>
                        <a:pt x="3" y="0"/>
                      </a:cubicBezTo>
                      <a:cubicBezTo>
                        <a:pt x="4" y="0"/>
                        <a:pt x="4" y="1"/>
                        <a:pt x="4" y="1"/>
                      </a:cubicBezTo>
                      <a:cubicBezTo>
                        <a:pt x="3" y="84"/>
                        <a:pt x="3" y="84"/>
                        <a:pt x="3" y="84"/>
                      </a:cubicBezTo>
                      <a:cubicBezTo>
                        <a:pt x="3" y="85"/>
                        <a:pt x="2" y="85"/>
                        <a:pt x="1"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70" name="Freeform 117">
                  <a:extLst>
                    <a:ext uri="{FF2B5EF4-FFF2-40B4-BE49-F238E27FC236}">
                      <a16:creationId xmlns:a16="http://schemas.microsoft.com/office/drawing/2014/main" id="{6BFE2676-A74D-4D93-BA6B-48565391174A}"/>
                    </a:ext>
                  </a:extLst>
                </p:cNvPr>
                <p:cNvSpPr>
                  <a:spLocks/>
                </p:cNvSpPr>
                <p:nvPr/>
              </p:nvSpPr>
              <p:spPr bwMode="auto">
                <a:xfrm>
                  <a:off x="5073" y="2677"/>
                  <a:ext cx="19" cy="146"/>
                </a:xfrm>
                <a:custGeom>
                  <a:avLst/>
                  <a:gdLst>
                    <a:gd name="T0" fmla="*/ 6 w 9"/>
                    <a:gd name="T1" fmla="*/ 70 h 70"/>
                    <a:gd name="T2" fmla="*/ 1 w 9"/>
                    <a:gd name="T3" fmla="*/ 68 h 70"/>
                    <a:gd name="T4" fmla="*/ 4 w 9"/>
                    <a:gd name="T5" fmla="*/ 63 h 70"/>
                    <a:gd name="T6" fmla="*/ 1 w 9"/>
                    <a:gd name="T7" fmla="*/ 58 h 70"/>
                    <a:gd name="T8" fmla="*/ 0 w 9"/>
                    <a:gd name="T9" fmla="*/ 50 h 70"/>
                    <a:gd name="T10" fmla="*/ 5 w 9"/>
                    <a:gd name="T11" fmla="*/ 42 h 70"/>
                    <a:gd name="T12" fmla="*/ 1 w 9"/>
                    <a:gd name="T13" fmla="*/ 37 h 70"/>
                    <a:gd name="T14" fmla="*/ 5 w 9"/>
                    <a:gd name="T15" fmla="*/ 34 h 70"/>
                    <a:gd name="T16" fmla="*/ 1 w 9"/>
                    <a:gd name="T17" fmla="*/ 31 h 70"/>
                    <a:gd name="T18" fmla="*/ 5 w 9"/>
                    <a:gd name="T19" fmla="*/ 26 h 70"/>
                    <a:gd name="T20" fmla="*/ 2 w 9"/>
                    <a:gd name="T21" fmla="*/ 25 h 70"/>
                    <a:gd name="T22" fmla="*/ 5 w 9"/>
                    <a:gd name="T23" fmla="*/ 17 h 70"/>
                    <a:gd name="T24" fmla="*/ 2 w 9"/>
                    <a:gd name="T25" fmla="*/ 16 h 70"/>
                    <a:gd name="T26" fmla="*/ 5 w 9"/>
                    <a:gd name="T27" fmla="*/ 11 h 70"/>
                    <a:gd name="T28" fmla="*/ 1 w 9"/>
                    <a:gd name="T29" fmla="*/ 8 h 70"/>
                    <a:gd name="T30" fmla="*/ 5 w 9"/>
                    <a:gd name="T31" fmla="*/ 3 h 70"/>
                    <a:gd name="T32" fmla="*/ 1 w 9"/>
                    <a:gd name="T33" fmla="*/ 1 h 70"/>
                    <a:gd name="T34" fmla="*/ 7 w 9"/>
                    <a:gd name="T35" fmla="*/ 1 h 70"/>
                    <a:gd name="T36" fmla="*/ 8 w 9"/>
                    <a:gd name="T37" fmla="*/ 3 h 70"/>
                    <a:gd name="T38" fmla="*/ 8 w 9"/>
                    <a:gd name="T39" fmla="*/ 9 h 70"/>
                    <a:gd name="T40" fmla="*/ 8 w 9"/>
                    <a:gd name="T41" fmla="*/ 11 h 70"/>
                    <a:gd name="T42" fmla="*/ 7 w 9"/>
                    <a:gd name="T43" fmla="*/ 15 h 70"/>
                    <a:gd name="T44" fmla="*/ 8 w 9"/>
                    <a:gd name="T45" fmla="*/ 17 h 70"/>
                    <a:gd name="T46" fmla="*/ 8 w 9"/>
                    <a:gd name="T47" fmla="*/ 24 h 70"/>
                    <a:gd name="T48" fmla="*/ 8 w 9"/>
                    <a:gd name="T49" fmla="*/ 26 h 70"/>
                    <a:gd name="T50" fmla="*/ 7 w 9"/>
                    <a:gd name="T51" fmla="*/ 33 h 70"/>
                    <a:gd name="T52" fmla="*/ 7 w 9"/>
                    <a:gd name="T53" fmla="*/ 35 h 70"/>
                    <a:gd name="T54" fmla="*/ 7 w 9"/>
                    <a:gd name="T55" fmla="*/ 41 h 70"/>
                    <a:gd name="T56" fmla="*/ 3 w 9"/>
                    <a:gd name="T57" fmla="*/ 49 h 70"/>
                    <a:gd name="T58" fmla="*/ 7 w 9"/>
                    <a:gd name="T59" fmla="*/ 54 h 70"/>
                    <a:gd name="T60" fmla="*/ 7 w 9"/>
                    <a:gd name="T61" fmla="*/ 62 h 70"/>
                    <a:gd name="T62" fmla="*/ 4 w 9"/>
                    <a:gd name="T63" fmla="*/ 67 h 70"/>
                    <a:gd name="T64" fmla="*/ 8 w 9"/>
                    <a:gd name="T6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70">
                      <a:moveTo>
                        <a:pt x="6" y="70"/>
                      </a:moveTo>
                      <a:cubicBezTo>
                        <a:pt x="6" y="70"/>
                        <a:pt x="6" y="70"/>
                        <a:pt x="6" y="70"/>
                      </a:cubicBezTo>
                      <a:cubicBezTo>
                        <a:pt x="1" y="69"/>
                        <a:pt x="1" y="69"/>
                        <a:pt x="1" y="69"/>
                      </a:cubicBezTo>
                      <a:cubicBezTo>
                        <a:pt x="1" y="69"/>
                        <a:pt x="1" y="68"/>
                        <a:pt x="1" y="68"/>
                      </a:cubicBezTo>
                      <a:cubicBezTo>
                        <a:pt x="1" y="68"/>
                        <a:pt x="1" y="67"/>
                        <a:pt x="1" y="67"/>
                      </a:cubicBezTo>
                      <a:cubicBezTo>
                        <a:pt x="4" y="63"/>
                        <a:pt x="4" y="63"/>
                        <a:pt x="4" y="63"/>
                      </a:cubicBezTo>
                      <a:cubicBezTo>
                        <a:pt x="1" y="60"/>
                        <a:pt x="1" y="60"/>
                        <a:pt x="1" y="60"/>
                      </a:cubicBezTo>
                      <a:cubicBezTo>
                        <a:pt x="1" y="59"/>
                        <a:pt x="1" y="59"/>
                        <a:pt x="1" y="58"/>
                      </a:cubicBezTo>
                      <a:cubicBezTo>
                        <a:pt x="5" y="54"/>
                        <a:pt x="5" y="54"/>
                        <a:pt x="5" y="54"/>
                      </a:cubicBezTo>
                      <a:cubicBezTo>
                        <a:pt x="0" y="50"/>
                        <a:pt x="0" y="50"/>
                        <a:pt x="0" y="50"/>
                      </a:cubicBezTo>
                      <a:cubicBezTo>
                        <a:pt x="0" y="49"/>
                        <a:pt x="0" y="49"/>
                        <a:pt x="0" y="48"/>
                      </a:cubicBezTo>
                      <a:cubicBezTo>
                        <a:pt x="5" y="42"/>
                        <a:pt x="5" y="42"/>
                        <a:pt x="5" y="42"/>
                      </a:cubicBezTo>
                      <a:cubicBezTo>
                        <a:pt x="1" y="38"/>
                        <a:pt x="1" y="38"/>
                        <a:pt x="1" y="38"/>
                      </a:cubicBezTo>
                      <a:cubicBezTo>
                        <a:pt x="1" y="38"/>
                        <a:pt x="1" y="38"/>
                        <a:pt x="1" y="37"/>
                      </a:cubicBezTo>
                      <a:cubicBezTo>
                        <a:pt x="1" y="37"/>
                        <a:pt x="1" y="37"/>
                        <a:pt x="1" y="36"/>
                      </a:cubicBezTo>
                      <a:cubicBezTo>
                        <a:pt x="5" y="34"/>
                        <a:pt x="5" y="34"/>
                        <a:pt x="5" y="34"/>
                      </a:cubicBezTo>
                      <a:cubicBezTo>
                        <a:pt x="1" y="32"/>
                        <a:pt x="1" y="32"/>
                        <a:pt x="1" y="32"/>
                      </a:cubicBezTo>
                      <a:cubicBezTo>
                        <a:pt x="1" y="32"/>
                        <a:pt x="1" y="31"/>
                        <a:pt x="1" y="31"/>
                      </a:cubicBezTo>
                      <a:cubicBezTo>
                        <a:pt x="1" y="30"/>
                        <a:pt x="1" y="30"/>
                        <a:pt x="1" y="30"/>
                      </a:cubicBezTo>
                      <a:cubicBezTo>
                        <a:pt x="5" y="26"/>
                        <a:pt x="5" y="26"/>
                        <a:pt x="5" y="26"/>
                      </a:cubicBezTo>
                      <a:cubicBezTo>
                        <a:pt x="2" y="25"/>
                        <a:pt x="2" y="25"/>
                        <a:pt x="2" y="25"/>
                      </a:cubicBezTo>
                      <a:cubicBezTo>
                        <a:pt x="2" y="25"/>
                        <a:pt x="2" y="25"/>
                        <a:pt x="2" y="25"/>
                      </a:cubicBezTo>
                      <a:cubicBezTo>
                        <a:pt x="2" y="24"/>
                        <a:pt x="2" y="24"/>
                        <a:pt x="2" y="24"/>
                      </a:cubicBezTo>
                      <a:cubicBezTo>
                        <a:pt x="5" y="17"/>
                        <a:pt x="5" y="17"/>
                        <a:pt x="5" y="17"/>
                      </a:cubicBezTo>
                      <a:cubicBezTo>
                        <a:pt x="3" y="17"/>
                        <a:pt x="3" y="17"/>
                        <a:pt x="3" y="17"/>
                      </a:cubicBezTo>
                      <a:cubicBezTo>
                        <a:pt x="2" y="17"/>
                        <a:pt x="2" y="16"/>
                        <a:pt x="2" y="16"/>
                      </a:cubicBezTo>
                      <a:cubicBezTo>
                        <a:pt x="2" y="16"/>
                        <a:pt x="2" y="15"/>
                        <a:pt x="2" y="15"/>
                      </a:cubicBezTo>
                      <a:cubicBezTo>
                        <a:pt x="5" y="11"/>
                        <a:pt x="5" y="11"/>
                        <a:pt x="5" y="11"/>
                      </a:cubicBezTo>
                      <a:cubicBezTo>
                        <a:pt x="2" y="9"/>
                        <a:pt x="2" y="9"/>
                        <a:pt x="2" y="9"/>
                      </a:cubicBezTo>
                      <a:cubicBezTo>
                        <a:pt x="1" y="9"/>
                        <a:pt x="1" y="9"/>
                        <a:pt x="1" y="8"/>
                      </a:cubicBezTo>
                      <a:cubicBezTo>
                        <a:pt x="1" y="8"/>
                        <a:pt x="1" y="8"/>
                        <a:pt x="1" y="7"/>
                      </a:cubicBezTo>
                      <a:cubicBezTo>
                        <a:pt x="5" y="3"/>
                        <a:pt x="5" y="3"/>
                        <a:pt x="5" y="3"/>
                      </a:cubicBezTo>
                      <a:cubicBezTo>
                        <a:pt x="2" y="3"/>
                        <a:pt x="2" y="3"/>
                        <a:pt x="2" y="3"/>
                      </a:cubicBezTo>
                      <a:cubicBezTo>
                        <a:pt x="1" y="3"/>
                        <a:pt x="0" y="2"/>
                        <a:pt x="1" y="1"/>
                      </a:cubicBezTo>
                      <a:cubicBezTo>
                        <a:pt x="1" y="1"/>
                        <a:pt x="1" y="0"/>
                        <a:pt x="2" y="0"/>
                      </a:cubicBezTo>
                      <a:cubicBezTo>
                        <a:pt x="7" y="1"/>
                        <a:pt x="7" y="1"/>
                        <a:pt x="7" y="1"/>
                      </a:cubicBezTo>
                      <a:cubicBezTo>
                        <a:pt x="8" y="1"/>
                        <a:pt x="8" y="2"/>
                        <a:pt x="8" y="2"/>
                      </a:cubicBezTo>
                      <a:cubicBezTo>
                        <a:pt x="9" y="2"/>
                        <a:pt x="8" y="3"/>
                        <a:pt x="8" y="3"/>
                      </a:cubicBezTo>
                      <a:cubicBezTo>
                        <a:pt x="4" y="8"/>
                        <a:pt x="4" y="8"/>
                        <a:pt x="4" y="8"/>
                      </a:cubicBezTo>
                      <a:cubicBezTo>
                        <a:pt x="8" y="9"/>
                        <a:pt x="8" y="9"/>
                        <a:pt x="8" y="9"/>
                      </a:cubicBezTo>
                      <a:cubicBezTo>
                        <a:pt x="8" y="9"/>
                        <a:pt x="8" y="10"/>
                        <a:pt x="8" y="10"/>
                      </a:cubicBezTo>
                      <a:cubicBezTo>
                        <a:pt x="8" y="10"/>
                        <a:pt x="8" y="11"/>
                        <a:pt x="8" y="11"/>
                      </a:cubicBezTo>
                      <a:cubicBezTo>
                        <a:pt x="5" y="15"/>
                        <a:pt x="5" y="15"/>
                        <a:pt x="5" y="15"/>
                      </a:cubicBezTo>
                      <a:cubicBezTo>
                        <a:pt x="7" y="15"/>
                        <a:pt x="7" y="15"/>
                        <a:pt x="7" y="15"/>
                      </a:cubicBezTo>
                      <a:cubicBezTo>
                        <a:pt x="8" y="16"/>
                        <a:pt x="8" y="16"/>
                        <a:pt x="8" y="16"/>
                      </a:cubicBezTo>
                      <a:cubicBezTo>
                        <a:pt x="8" y="17"/>
                        <a:pt x="8" y="17"/>
                        <a:pt x="8" y="17"/>
                      </a:cubicBezTo>
                      <a:cubicBezTo>
                        <a:pt x="5" y="24"/>
                        <a:pt x="5" y="24"/>
                        <a:pt x="5" y="24"/>
                      </a:cubicBezTo>
                      <a:cubicBezTo>
                        <a:pt x="8" y="24"/>
                        <a:pt x="8" y="24"/>
                        <a:pt x="8" y="24"/>
                      </a:cubicBezTo>
                      <a:cubicBezTo>
                        <a:pt x="8" y="25"/>
                        <a:pt x="8" y="25"/>
                        <a:pt x="8" y="25"/>
                      </a:cubicBezTo>
                      <a:cubicBezTo>
                        <a:pt x="9" y="26"/>
                        <a:pt x="8" y="26"/>
                        <a:pt x="8" y="26"/>
                      </a:cubicBezTo>
                      <a:cubicBezTo>
                        <a:pt x="4" y="31"/>
                        <a:pt x="4" y="31"/>
                        <a:pt x="4" y="31"/>
                      </a:cubicBezTo>
                      <a:cubicBezTo>
                        <a:pt x="7" y="33"/>
                        <a:pt x="7" y="33"/>
                        <a:pt x="7" y="33"/>
                      </a:cubicBezTo>
                      <a:cubicBezTo>
                        <a:pt x="8" y="33"/>
                        <a:pt x="8" y="33"/>
                        <a:pt x="8" y="34"/>
                      </a:cubicBezTo>
                      <a:cubicBezTo>
                        <a:pt x="8" y="34"/>
                        <a:pt x="8" y="34"/>
                        <a:pt x="7" y="35"/>
                      </a:cubicBezTo>
                      <a:cubicBezTo>
                        <a:pt x="4" y="38"/>
                        <a:pt x="4" y="38"/>
                        <a:pt x="4" y="38"/>
                      </a:cubicBezTo>
                      <a:cubicBezTo>
                        <a:pt x="7" y="41"/>
                        <a:pt x="7" y="41"/>
                        <a:pt x="7" y="41"/>
                      </a:cubicBezTo>
                      <a:cubicBezTo>
                        <a:pt x="8" y="42"/>
                        <a:pt x="8" y="42"/>
                        <a:pt x="7" y="43"/>
                      </a:cubicBezTo>
                      <a:cubicBezTo>
                        <a:pt x="3" y="49"/>
                        <a:pt x="3" y="49"/>
                        <a:pt x="3" y="49"/>
                      </a:cubicBezTo>
                      <a:cubicBezTo>
                        <a:pt x="7" y="53"/>
                        <a:pt x="7" y="53"/>
                        <a:pt x="7" y="53"/>
                      </a:cubicBezTo>
                      <a:cubicBezTo>
                        <a:pt x="8" y="53"/>
                        <a:pt x="8" y="54"/>
                        <a:pt x="7" y="54"/>
                      </a:cubicBezTo>
                      <a:cubicBezTo>
                        <a:pt x="4" y="59"/>
                        <a:pt x="4" y="59"/>
                        <a:pt x="4" y="59"/>
                      </a:cubicBezTo>
                      <a:cubicBezTo>
                        <a:pt x="7" y="62"/>
                        <a:pt x="7" y="62"/>
                        <a:pt x="7" y="62"/>
                      </a:cubicBezTo>
                      <a:cubicBezTo>
                        <a:pt x="7" y="62"/>
                        <a:pt x="7" y="63"/>
                        <a:pt x="7" y="64"/>
                      </a:cubicBezTo>
                      <a:cubicBezTo>
                        <a:pt x="4" y="67"/>
                        <a:pt x="4" y="67"/>
                        <a:pt x="4" y="67"/>
                      </a:cubicBezTo>
                      <a:cubicBezTo>
                        <a:pt x="7" y="68"/>
                        <a:pt x="7" y="68"/>
                        <a:pt x="7" y="68"/>
                      </a:cubicBezTo>
                      <a:cubicBezTo>
                        <a:pt x="7" y="68"/>
                        <a:pt x="8" y="69"/>
                        <a:pt x="8" y="70"/>
                      </a:cubicBezTo>
                      <a:cubicBezTo>
                        <a:pt x="7" y="70"/>
                        <a:pt x="7" y="70"/>
                        <a:pt x="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71" name="Freeform 118">
                  <a:extLst>
                    <a:ext uri="{FF2B5EF4-FFF2-40B4-BE49-F238E27FC236}">
                      <a16:creationId xmlns:a16="http://schemas.microsoft.com/office/drawing/2014/main" id="{87050FDA-75D4-4973-8769-504CEB41A1BB}"/>
                    </a:ext>
                  </a:extLst>
                </p:cNvPr>
                <p:cNvSpPr>
                  <a:spLocks noEditPoints="1"/>
                </p:cNvSpPr>
                <p:nvPr/>
              </p:nvSpPr>
              <p:spPr bwMode="auto">
                <a:xfrm>
                  <a:off x="5473" y="2691"/>
                  <a:ext cx="201" cy="151"/>
                </a:xfrm>
                <a:custGeom>
                  <a:avLst/>
                  <a:gdLst>
                    <a:gd name="T0" fmla="*/ 94 w 97"/>
                    <a:gd name="T1" fmla="*/ 72 h 72"/>
                    <a:gd name="T2" fmla="*/ 4 w 97"/>
                    <a:gd name="T3" fmla="*/ 72 h 72"/>
                    <a:gd name="T4" fmla="*/ 3 w 97"/>
                    <a:gd name="T5" fmla="*/ 71 h 72"/>
                    <a:gd name="T6" fmla="*/ 0 w 97"/>
                    <a:gd name="T7" fmla="*/ 3 h 72"/>
                    <a:gd name="T8" fmla="*/ 0 w 97"/>
                    <a:gd name="T9" fmla="*/ 2 h 72"/>
                    <a:gd name="T10" fmla="*/ 1 w 97"/>
                    <a:gd name="T11" fmla="*/ 1 h 72"/>
                    <a:gd name="T12" fmla="*/ 96 w 97"/>
                    <a:gd name="T13" fmla="*/ 0 h 72"/>
                    <a:gd name="T14" fmla="*/ 96 w 97"/>
                    <a:gd name="T15" fmla="*/ 0 h 72"/>
                    <a:gd name="T16" fmla="*/ 97 w 97"/>
                    <a:gd name="T17" fmla="*/ 0 h 72"/>
                    <a:gd name="T18" fmla="*/ 97 w 97"/>
                    <a:gd name="T19" fmla="*/ 1 h 72"/>
                    <a:gd name="T20" fmla="*/ 96 w 97"/>
                    <a:gd name="T21" fmla="*/ 71 h 72"/>
                    <a:gd name="T22" fmla="*/ 94 w 97"/>
                    <a:gd name="T23" fmla="*/ 72 h 72"/>
                    <a:gd name="T24" fmla="*/ 5 w 97"/>
                    <a:gd name="T25" fmla="*/ 70 h 72"/>
                    <a:gd name="T26" fmla="*/ 93 w 97"/>
                    <a:gd name="T27" fmla="*/ 70 h 72"/>
                    <a:gd name="T28" fmla="*/ 94 w 97"/>
                    <a:gd name="T29" fmla="*/ 3 h 72"/>
                    <a:gd name="T30" fmla="*/ 2 w 97"/>
                    <a:gd name="T31" fmla="*/ 4 h 72"/>
                    <a:gd name="T32" fmla="*/ 5 w 97"/>
                    <a:gd name="T33" fmla="*/ 7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72">
                      <a:moveTo>
                        <a:pt x="94" y="72"/>
                      </a:moveTo>
                      <a:cubicBezTo>
                        <a:pt x="4" y="72"/>
                        <a:pt x="4" y="72"/>
                        <a:pt x="4" y="72"/>
                      </a:cubicBezTo>
                      <a:cubicBezTo>
                        <a:pt x="3" y="72"/>
                        <a:pt x="3" y="72"/>
                        <a:pt x="3" y="71"/>
                      </a:cubicBezTo>
                      <a:cubicBezTo>
                        <a:pt x="0" y="3"/>
                        <a:pt x="0" y="3"/>
                        <a:pt x="0" y="3"/>
                      </a:cubicBezTo>
                      <a:cubicBezTo>
                        <a:pt x="0" y="2"/>
                        <a:pt x="0" y="2"/>
                        <a:pt x="0" y="2"/>
                      </a:cubicBezTo>
                      <a:cubicBezTo>
                        <a:pt x="0" y="1"/>
                        <a:pt x="1" y="1"/>
                        <a:pt x="1" y="1"/>
                      </a:cubicBezTo>
                      <a:cubicBezTo>
                        <a:pt x="96" y="0"/>
                        <a:pt x="96" y="0"/>
                        <a:pt x="96" y="0"/>
                      </a:cubicBezTo>
                      <a:cubicBezTo>
                        <a:pt x="96" y="0"/>
                        <a:pt x="96" y="0"/>
                        <a:pt x="96" y="0"/>
                      </a:cubicBezTo>
                      <a:cubicBezTo>
                        <a:pt x="96" y="0"/>
                        <a:pt x="96" y="0"/>
                        <a:pt x="97" y="0"/>
                      </a:cubicBezTo>
                      <a:cubicBezTo>
                        <a:pt x="97" y="1"/>
                        <a:pt x="97" y="1"/>
                        <a:pt x="97" y="1"/>
                      </a:cubicBezTo>
                      <a:cubicBezTo>
                        <a:pt x="96" y="71"/>
                        <a:pt x="96" y="71"/>
                        <a:pt x="96" y="71"/>
                      </a:cubicBezTo>
                      <a:cubicBezTo>
                        <a:pt x="96" y="72"/>
                        <a:pt x="95" y="72"/>
                        <a:pt x="94" y="72"/>
                      </a:cubicBezTo>
                      <a:close/>
                      <a:moveTo>
                        <a:pt x="5" y="70"/>
                      </a:moveTo>
                      <a:cubicBezTo>
                        <a:pt x="93" y="70"/>
                        <a:pt x="93" y="70"/>
                        <a:pt x="93" y="70"/>
                      </a:cubicBezTo>
                      <a:cubicBezTo>
                        <a:pt x="94" y="3"/>
                        <a:pt x="94" y="3"/>
                        <a:pt x="94" y="3"/>
                      </a:cubicBezTo>
                      <a:cubicBezTo>
                        <a:pt x="2" y="4"/>
                        <a:pt x="2" y="4"/>
                        <a:pt x="2" y="4"/>
                      </a:cubicBezTo>
                      <a:lnTo>
                        <a:pt x="5"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72" name="Freeform 119">
                  <a:extLst>
                    <a:ext uri="{FF2B5EF4-FFF2-40B4-BE49-F238E27FC236}">
                      <a16:creationId xmlns:a16="http://schemas.microsoft.com/office/drawing/2014/main" id="{699FC4D3-E95E-4F05-B437-5A030C3265F2}"/>
                    </a:ext>
                  </a:extLst>
                </p:cNvPr>
                <p:cNvSpPr>
                  <a:spLocks/>
                </p:cNvSpPr>
                <p:nvPr/>
              </p:nvSpPr>
              <p:spPr bwMode="auto">
                <a:xfrm>
                  <a:off x="5500" y="2760"/>
                  <a:ext cx="60" cy="82"/>
                </a:xfrm>
                <a:custGeom>
                  <a:avLst/>
                  <a:gdLst>
                    <a:gd name="T0" fmla="*/ 27 w 29"/>
                    <a:gd name="T1" fmla="*/ 39 h 39"/>
                    <a:gd name="T2" fmla="*/ 27 w 29"/>
                    <a:gd name="T3" fmla="*/ 39 h 39"/>
                    <a:gd name="T4" fmla="*/ 25 w 29"/>
                    <a:gd name="T5" fmla="*/ 38 h 39"/>
                    <a:gd name="T6" fmla="*/ 27 w 29"/>
                    <a:gd name="T7" fmla="*/ 3 h 39"/>
                    <a:gd name="T8" fmla="*/ 3 w 29"/>
                    <a:gd name="T9" fmla="*/ 3 h 39"/>
                    <a:gd name="T10" fmla="*/ 2 w 29"/>
                    <a:gd name="T11" fmla="*/ 38 h 39"/>
                    <a:gd name="T12" fmla="*/ 1 w 29"/>
                    <a:gd name="T13" fmla="*/ 39 h 39"/>
                    <a:gd name="T14" fmla="*/ 1 w 29"/>
                    <a:gd name="T15" fmla="*/ 39 h 39"/>
                    <a:gd name="T16" fmla="*/ 0 w 29"/>
                    <a:gd name="T17" fmla="*/ 38 h 39"/>
                    <a:gd name="T18" fmla="*/ 1 w 29"/>
                    <a:gd name="T19" fmla="*/ 1 h 39"/>
                    <a:gd name="T20" fmla="*/ 2 w 29"/>
                    <a:gd name="T21" fmla="*/ 0 h 39"/>
                    <a:gd name="T22" fmla="*/ 28 w 29"/>
                    <a:gd name="T23" fmla="*/ 0 h 39"/>
                    <a:gd name="T24" fmla="*/ 29 w 29"/>
                    <a:gd name="T25" fmla="*/ 1 h 39"/>
                    <a:gd name="T26" fmla="*/ 29 w 29"/>
                    <a:gd name="T27" fmla="*/ 1 h 39"/>
                    <a:gd name="T28" fmla="*/ 28 w 29"/>
                    <a:gd name="T29" fmla="*/ 38 h 39"/>
                    <a:gd name="T30" fmla="*/ 27 w 29"/>
                    <a:gd name="T3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39">
                      <a:moveTo>
                        <a:pt x="27" y="39"/>
                      </a:moveTo>
                      <a:cubicBezTo>
                        <a:pt x="27" y="39"/>
                        <a:pt x="27" y="39"/>
                        <a:pt x="27" y="39"/>
                      </a:cubicBezTo>
                      <a:cubicBezTo>
                        <a:pt x="26" y="39"/>
                        <a:pt x="25" y="39"/>
                        <a:pt x="25" y="38"/>
                      </a:cubicBezTo>
                      <a:cubicBezTo>
                        <a:pt x="27" y="3"/>
                        <a:pt x="27" y="3"/>
                        <a:pt x="27" y="3"/>
                      </a:cubicBezTo>
                      <a:cubicBezTo>
                        <a:pt x="3" y="3"/>
                        <a:pt x="3" y="3"/>
                        <a:pt x="3" y="3"/>
                      </a:cubicBezTo>
                      <a:cubicBezTo>
                        <a:pt x="2" y="38"/>
                        <a:pt x="2" y="38"/>
                        <a:pt x="2" y="38"/>
                      </a:cubicBezTo>
                      <a:cubicBezTo>
                        <a:pt x="2" y="39"/>
                        <a:pt x="2" y="39"/>
                        <a:pt x="1" y="39"/>
                      </a:cubicBezTo>
                      <a:cubicBezTo>
                        <a:pt x="1" y="39"/>
                        <a:pt x="1" y="39"/>
                        <a:pt x="1" y="39"/>
                      </a:cubicBezTo>
                      <a:cubicBezTo>
                        <a:pt x="1" y="39"/>
                        <a:pt x="0" y="39"/>
                        <a:pt x="0" y="38"/>
                      </a:cubicBezTo>
                      <a:cubicBezTo>
                        <a:pt x="1" y="1"/>
                        <a:pt x="1" y="1"/>
                        <a:pt x="1" y="1"/>
                      </a:cubicBezTo>
                      <a:cubicBezTo>
                        <a:pt x="1" y="1"/>
                        <a:pt x="1" y="0"/>
                        <a:pt x="2" y="0"/>
                      </a:cubicBezTo>
                      <a:cubicBezTo>
                        <a:pt x="28" y="0"/>
                        <a:pt x="28" y="0"/>
                        <a:pt x="28" y="0"/>
                      </a:cubicBezTo>
                      <a:cubicBezTo>
                        <a:pt x="28" y="0"/>
                        <a:pt x="29" y="0"/>
                        <a:pt x="29" y="1"/>
                      </a:cubicBezTo>
                      <a:cubicBezTo>
                        <a:pt x="29" y="1"/>
                        <a:pt x="29" y="1"/>
                        <a:pt x="29" y="1"/>
                      </a:cubicBezTo>
                      <a:cubicBezTo>
                        <a:pt x="28" y="38"/>
                        <a:pt x="28" y="38"/>
                        <a:pt x="28" y="38"/>
                      </a:cubicBezTo>
                      <a:cubicBezTo>
                        <a:pt x="28" y="39"/>
                        <a:pt x="27" y="39"/>
                        <a:pt x="2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73" name="Freeform 120">
                  <a:extLst>
                    <a:ext uri="{FF2B5EF4-FFF2-40B4-BE49-F238E27FC236}">
                      <a16:creationId xmlns:a16="http://schemas.microsoft.com/office/drawing/2014/main" id="{CD46EBDB-3A6E-4F44-BDC1-0E9AB7C94DA7}"/>
                    </a:ext>
                  </a:extLst>
                </p:cNvPr>
                <p:cNvSpPr>
                  <a:spLocks/>
                </p:cNvSpPr>
                <p:nvPr/>
              </p:nvSpPr>
              <p:spPr bwMode="auto">
                <a:xfrm>
                  <a:off x="5477" y="2440"/>
                  <a:ext cx="118" cy="260"/>
                </a:xfrm>
                <a:custGeom>
                  <a:avLst/>
                  <a:gdLst>
                    <a:gd name="T0" fmla="*/ 7 w 57"/>
                    <a:gd name="T1" fmla="*/ 124 h 124"/>
                    <a:gd name="T2" fmla="*/ 5 w 57"/>
                    <a:gd name="T3" fmla="*/ 123 h 124"/>
                    <a:gd name="T4" fmla="*/ 0 w 57"/>
                    <a:gd name="T5" fmla="*/ 1 h 124"/>
                    <a:gd name="T6" fmla="*/ 0 w 57"/>
                    <a:gd name="T7" fmla="*/ 0 h 124"/>
                    <a:gd name="T8" fmla="*/ 1 w 57"/>
                    <a:gd name="T9" fmla="*/ 0 h 124"/>
                    <a:gd name="T10" fmla="*/ 56 w 57"/>
                    <a:gd name="T11" fmla="*/ 7 h 124"/>
                    <a:gd name="T12" fmla="*/ 57 w 57"/>
                    <a:gd name="T13" fmla="*/ 9 h 124"/>
                    <a:gd name="T14" fmla="*/ 57 w 57"/>
                    <a:gd name="T15" fmla="*/ 104 h 124"/>
                    <a:gd name="T16" fmla="*/ 56 w 57"/>
                    <a:gd name="T17" fmla="*/ 106 h 124"/>
                    <a:gd name="T18" fmla="*/ 55 w 57"/>
                    <a:gd name="T19" fmla="*/ 104 h 124"/>
                    <a:gd name="T20" fmla="*/ 54 w 57"/>
                    <a:gd name="T21" fmla="*/ 10 h 124"/>
                    <a:gd name="T22" fmla="*/ 2 w 57"/>
                    <a:gd name="T23" fmla="*/ 2 h 124"/>
                    <a:gd name="T24" fmla="*/ 8 w 57"/>
                    <a:gd name="T25" fmla="*/ 122 h 124"/>
                    <a:gd name="T26" fmla="*/ 7 w 57"/>
                    <a:gd name="T27" fmla="*/ 124 h 124"/>
                    <a:gd name="T28" fmla="*/ 7 w 57"/>
                    <a:gd name="T2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24">
                      <a:moveTo>
                        <a:pt x="7" y="124"/>
                      </a:moveTo>
                      <a:cubicBezTo>
                        <a:pt x="6" y="124"/>
                        <a:pt x="5" y="123"/>
                        <a:pt x="5" y="123"/>
                      </a:cubicBezTo>
                      <a:cubicBezTo>
                        <a:pt x="0" y="1"/>
                        <a:pt x="0" y="1"/>
                        <a:pt x="0" y="1"/>
                      </a:cubicBezTo>
                      <a:cubicBezTo>
                        <a:pt x="0" y="1"/>
                        <a:pt x="0" y="0"/>
                        <a:pt x="0" y="0"/>
                      </a:cubicBezTo>
                      <a:cubicBezTo>
                        <a:pt x="0" y="0"/>
                        <a:pt x="1" y="0"/>
                        <a:pt x="1" y="0"/>
                      </a:cubicBezTo>
                      <a:cubicBezTo>
                        <a:pt x="56" y="7"/>
                        <a:pt x="56" y="7"/>
                        <a:pt x="56" y="7"/>
                      </a:cubicBezTo>
                      <a:cubicBezTo>
                        <a:pt x="56" y="8"/>
                        <a:pt x="57" y="8"/>
                        <a:pt x="57" y="9"/>
                      </a:cubicBezTo>
                      <a:cubicBezTo>
                        <a:pt x="57" y="104"/>
                        <a:pt x="57" y="104"/>
                        <a:pt x="57" y="104"/>
                      </a:cubicBezTo>
                      <a:cubicBezTo>
                        <a:pt x="57" y="105"/>
                        <a:pt x="57" y="106"/>
                        <a:pt x="56" y="106"/>
                      </a:cubicBezTo>
                      <a:cubicBezTo>
                        <a:pt x="55" y="106"/>
                        <a:pt x="55" y="105"/>
                        <a:pt x="55" y="104"/>
                      </a:cubicBezTo>
                      <a:cubicBezTo>
                        <a:pt x="54" y="10"/>
                        <a:pt x="54" y="10"/>
                        <a:pt x="54" y="10"/>
                      </a:cubicBezTo>
                      <a:cubicBezTo>
                        <a:pt x="2" y="2"/>
                        <a:pt x="2" y="2"/>
                        <a:pt x="2" y="2"/>
                      </a:cubicBezTo>
                      <a:cubicBezTo>
                        <a:pt x="8" y="122"/>
                        <a:pt x="8" y="122"/>
                        <a:pt x="8" y="122"/>
                      </a:cubicBezTo>
                      <a:cubicBezTo>
                        <a:pt x="8" y="123"/>
                        <a:pt x="7" y="124"/>
                        <a:pt x="7" y="124"/>
                      </a:cubicBezTo>
                      <a:cubicBezTo>
                        <a:pt x="7" y="124"/>
                        <a:pt x="7" y="124"/>
                        <a:pt x="7"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74" name="Freeform 121">
                  <a:extLst>
                    <a:ext uri="{FF2B5EF4-FFF2-40B4-BE49-F238E27FC236}">
                      <a16:creationId xmlns:a16="http://schemas.microsoft.com/office/drawing/2014/main" id="{70DFB427-9E16-4DB3-BBDC-50C5D0188FB5}"/>
                    </a:ext>
                  </a:extLst>
                </p:cNvPr>
                <p:cNvSpPr>
                  <a:spLocks/>
                </p:cNvSpPr>
                <p:nvPr/>
              </p:nvSpPr>
              <p:spPr bwMode="auto">
                <a:xfrm>
                  <a:off x="5481" y="2471"/>
                  <a:ext cx="116" cy="13"/>
                </a:xfrm>
                <a:custGeom>
                  <a:avLst/>
                  <a:gdLst>
                    <a:gd name="T0" fmla="*/ 54 w 56"/>
                    <a:gd name="T1" fmla="*/ 6 h 6"/>
                    <a:gd name="T2" fmla="*/ 54 w 56"/>
                    <a:gd name="T3" fmla="*/ 6 h 6"/>
                    <a:gd name="T4" fmla="*/ 1 w 56"/>
                    <a:gd name="T5" fmla="*/ 2 h 6"/>
                    <a:gd name="T6" fmla="*/ 0 w 56"/>
                    <a:gd name="T7" fmla="*/ 1 h 6"/>
                    <a:gd name="T8" fmla="*/ 1 w 56"/>
                    <a:gd name="T9" fmla="*/ 0 h 6"/>
                    <a:gd name="T10" fmla="*/ 54 w 56"/>
                    <a:gd name="T11" fmla="*/ 4 h 6"/>
                    <a:gd name="T12" fmla="*/ 56 w 56"/>
                    <a:gd name="T13" fmla="*/ 5 h 6"/>
                    <a:gd name="T14" fmla="*/ 54 w 5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6">
                      <a:moveTo>
                        <a:pt x="54" y="6"/>
                      </a:moveTo>
                      <a:cubicBezTo>
                        <a:pt x="54" y="6"/>
                        <a:pt x="54" y="6"/>
                        <a:pt x="54" y="6"/>
                      </a:cubicBezTo>
                      <a:cubicBezTo>
                        <a:pt x="1" y="2"/>
                        <a:pt x="1" y="2"/>
                        <a:pt x="1" y="2"/>
                      </a:cubicBezTo>
                      <a:cubicBezTo>
                        <a:pt x="0" y="2"/>
                        <a:pt x="0" y="1"/>
                        <a:pt x="0" y="1"/>
                      </a:cubicBezTo>
                      <a:cubicBezTo>
                        <a:pt x="0" y="0"/>
                        <a:pt x="0" y="0"/>
                        <a:pt x="1" y="0"/>
                      </a:cubicBezTo>
                      <a:cubicBezTo>
                        <a:pt x="54" y="4"/>
                        <a:pt x="54" y="4"/>
                        <a:pt x="54" y="4"/>
                      </a:cubicBezTo>
                      <a:cubicBezTo>
                        <a:pt x="55" y="4"/>
                        <a:pt x="56" y="4"/>
                        <a:pt x="56" y="5"/>
                      </a:cubicBezTo>
                      <a:cubicBezTo>
                        <a:pt x="56" y="6"/>
                        <a:pt x="55" y="6"/>
                        <a:pt x="5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75" name="Freeform 122">
                  <a:extLst>
                    <a:ext uri="{FF2B5EF4-FFF2-40B4-BE49-F238E27FC236}">
                      <a16:creationId xmlns:a16="http://schemas.microsoft.com/office/drawing/2014/main" id="{8D9D0FC0-4BFD-4853-8486-EC42CF7E2755}"/>
                    </a:ext>
                  </a:extLst>
                </p:cNvPr>
                <p:cNvSpPr>
                  <a:spLocks/>
                </p:cNvSpPr>
                <p:nvPr/>
              </p:nvSpPr>
              <p:spPr bwMode="auto">
                <a:xfrm>
                  <a:off x="5481" y="2494"/>
                  <a:ext cx="116" cy="13"/>
                </a:xfrm>
                <a:custGeom>
                  <a:avLst/>
                  <a:gdLst>
                    <a:gd name="T0" fmla="*/ 54 w 56"/>
                    <a:gd name="T1" fmla="*/ 6 h 6"/>
                    <a:gd name="T2" fmla="*/ 54 w 56"/>
                    <a:gd name="T3" fmla="*/ 6 h 6"/>
                    <a:gd name="T4" fmla="*/ 1 w 56"/>
                    <a:gd name="T5" fmla="*/ 2 h 6"/>
                    <a:gd name="T6" fmla="*/ 0 w 56"/>
                    <a:gd name="T7" fmla="*/ 1 h 6"/>
                    <a:gd name="T8" fmla="*/ 1 w 56"/>
                    <a:gd name="T9" fmla="*/ 0 h 6"/>
                    <a:gd name="T10" fmla="*/ 54 w 56"/>
                    <a:gd name="T11" fmla="*/ 4 h 6"/>
                    <a:gd name="T12" fmla="*/ 56 w 56"/>
                    <a:gd name="T13" fmla="*/ 5 h 6"/>
                    <a:gd name="T14" fmla="*/ 54 w 5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6">
                      <a:moveTo>
                        <a:pt x="54" y="6"/>
                      </a:moveTo>
                      <a:cubicBezTo>
                        <a:pt x="54" y="6"/>
                        <a:pt x="54" y="6"/>
                        <a:pt x="54" y="6"/>
                      </a:cubicBezTo>
                      <a:cubicBezTo>
                        <a:pt x="1" y="2"/>
                        <a:pt x="1" y="2"/>
                        <a:pt x="1" y="2"/>
                      </a:cubicBezTo>
                      <a:cubicBezTo>
                        <a:pt x="0" y="2"/>
                        <a:pt x="0" y="2"/>
                        <a:pt x="0" y="1"/>
                      </a:cubicBezTo>
                      <a:cubicBezTo>
                        <a:pt x="0" y="0"/>
                        <a:pt x="0" y="0"/>
                        <a:pt x="1" y="0"/>
                      </a:cubicBezTo>
                      <a:cubicBezTo>
                        <a:pt x="54" y="4"/>
                        <a:pt x="54" y="4"/>
                        <a:pt x="54" y="4"/>
                      </a:cubicBezTo>
                      <a:cubicBezTo>
                        <a:pt x="55" y="4"/>
                        <a:pt x="56" y="5"/>
                        <a:pt x="56" y="5"/>
                      </a:cubicBezTo>
                      <a:cubicBezTo>
                        <a:pt x="56" y="6"/>
                        <a:pt x="55" y="6"/>
                        <a:pt x="5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76" name="Freeform 123">
                  <a:extLst>
                    <a:ext uri="{FF2B5EF4-FFF2-40B4-BE49-F238E27FC236}">
                      <a16:creationId xmlns:a16="http://schemas.microsoft.com/office/drawing/2014/main" id="{E646151C-297A-450F-A861-EBEF4DA30934}"/>
                    </a:ext>
                  </a:extLst>
                </p:cNvPr>
                <p:cNvSpPr>
                  <a:spLocks/>
                </p:cNvSpPr>
                <p:nvPr/>
              </p:nvSpPr>
              <p:spPr bwMode="auto">
                <a:xfrm>
                  <a:off x="5481" y="2517"/>
                  <a:ext cx="116" cy="13"/>
                </a:xfrm>
                <a:custGeom>
                  <a:avLst/>
                  <a:gdLst>
                    <a:gd name="T0" fmla="*/ 54 w 56"/>
                    <a:gd name="T1" fmla="*/ 6 h 6"/>
                    <a:gd name="T2" fmla="*/ 54 w 56"/>
                    <a:gd name="T3" fmla="*/ 6 h 6"/>
                    <a:gd name="T4" fmla="*/ 1 w 56"/>
                    <a:gd name="T5" fmla="*/ 2 h 6"/>
                    <a:gd name="T6" fmla="*/ 0 w 56"/>
                    <a:gd name="T7" fmla="*/ 1 h 6"/>
                    <a:gd name="T8" fmla="*/ 1 w 56"/>
                    <a:gd name="T9" fmla="*/ 0 h 6"/>
                    <a:gd name="T10" fmla="*/ 54 w 56"/>
                    <a:gd name="T11" fmla="*/ 4 h 6"/>
                    <a:gd name="T12" fmla="*/ 56 w 56"/>
                    <a:gd name="T13" fmla="*/ 5 h 6"/>
                    <a:gd name="T14" fmla="*/ 54 w 5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6">
                      <a:moveTo>
                        <a:pt x="54" y="6"/>
                      </a:moveTo>
                      <a:cubicBezTo>
                        <a:pt x="54" y="6"/>
                        <a:pt x="54" y="6"/>
                        <a:pt x="54" y="6"/>
                      </a:cubicBezTo>
                      <a:cubicBezTo>
                        <a:pt x="1" y="2"/>
                        <a:pt x="1" y="2"/>
                        <a:pt x="1" y="2"/>
                      </a:cubicBezTo>
                      <a:cubicBezTo>
                        <a:pt x="0" y="2"/>
                        <a:pt x="0" y="2"/>
                        <a:pt x="0" y="1"/>
                      </a:cubicBezTo>
                      <a:cubicBezTo>
                        <a:pt x="0" y="0"/>
                        <a:pt x="0" y="0"/>
                        <a:pt x="1" y="0"/>
                      </a:cubicBezTo>
                      <a:cubicBezTo>
                        <a:pt x="54" y="4"/>
                        <a:pt x="54" y="4"/>
                        <a:pt x="54" y="4"/>
                      </a:cubicBezTo>
                      <a:cubicBezTo>
                        <a:pt x="55" y="4"/>
                        <a:pt x="56" y="5"/>
                        <a:pt x="56" y="5"/>
                      </a:cubicBezTo>
                      <a:cubicBezTo>
                        <a:pt x="56" y="6"/>
                        <a:pt x="55" y="6"/>
                        <a:pt x="5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77" name="Freeform 124">
                  <a:extLst>
                    <a:ext uri="{FF2B5EF4-FFF2-40B4-BE49-F238E27FC236}">
                      <a16:creationId xmlns:a16="http://schemas.microsoft.com/office/drawing/2014/main" id="{30CDEC75-97AB-4F05-BFC1-2C486DEAA20F}"/>
                    </a:ext>
                  </a:extLst>
                </p:cNvPr>
                <p:cNvSpPr>
                  <a:spLocks/>
                </p:cNvSpPr>
                <p:nvPr/>
              </p:nvSpPr>
              <p:spPr bwMode="auto">
                <a:xfrm>
                  <a:off x="5531" y="2656"/>
                  <a:ext cx="135" cy="42"/>
                </a:xfrm>
                <a:custGeom>
                  <a:avLst/>
                  <a:gdLst>
                    <a:gd name="T0" fmla="*/ 3 w 65"/>
                    <a:gd name="T1" fmla="*/ 20 h 20"/>
                    <a:gd name="T2" fmla="*/ 2 w 65"/>
                    <a:gd name="T3" fmla="*/ 19 h 20"/>
                    <a:gd name="T4" fmla="*/ 0 w 65"/>
                    <a:gd name="T5" fmla="*/ 2 h 20"/>
                    <a:gd name="T6" fmla="*/ 0 w 65"/>
                    <a:gd name="T7" fmla="*/ 1 h 20"/>
                    <a:gd name="T8" fmla="*/ 1 w 65"/>
                    <a:gd name="T9" fmla="*/ 1 h 20"/>
                    <a:gd name="T10" fmla="*/ 64 w 65"/>
                    <a:gd name="T11" fmla="*/ 0 h 20"/>
                    <a:gd name="T12" fmla="*/ 65 w 65"/>
                    <a:gd name="T13" fmla="*/ 0 h 20"/>
                    <a:gd name="T14" fmla="*/ 65 w 65"/>
                    <a:gd name="T15" fmla="*/ 1 h 20"/>
                    <a:gd name="T16" fmla="*/ 64 w 65"/>
                    <a:gd name="T17" fmla="*/ 18 h 20"/>
                    <a:gd name="T18" fmla="*/ 63 w 65"/>
                    <a:gd name="T19" fmla="*/ 20 h 20"/>
                    <a:gd name="T20" fmla="*/ 62 w 65"/>
                    <a:gd name="T21" fmla="*/ 18 h 20"/>
                    <a:gd name="T22" fmla="*/ 63 w 65"/>
                    <a:gd name="T23" fmla="*/ 2 h 20"/>
                    <a:gd name="T24" fmla="*/ 2 w 65"/>
                    <a:gd name="T25" fmla="*/ 3 h 20"/>
                    <a:gd name="T26" fmla="*/ 5 w 65"/>
                    <a:gd name="T27" fmla="*/ 19 h 20"/>
                    <a:gd name="T28" fmla="*/ 4 w 65"/>
                    <a:gd name="T29" fmla="*/ 20 h 20"/>
                    <a:gd name="T30" fmla="*/ 3 w 65"/>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20">
                      <a:moveTo>
                        <a:pt x="3" y="20"/>
                      </a:moveTo>
                      <a:cubicBezTo>
                        <a:pt x="3" y="20"/>
                        <a:pt x="2" y="20"/>
                        <a:pt x="2" y="19"/>
                      </a:cubicBezTo>
                      <a:cubicBezTo>
                        <a:pt x="0" y="2"/>
                        <a:pt x="0" y="2"/>
                        <a:pt x="0" y="2"/>
                      </a:cubicBezTo>
                      <a:cubicBezTo>
                        <a:pt x="0" y="2"/>
                        <a:pt x="0" y="1"/>
                        <a:pt x="0" y="1"/>
                      </a:cubicBezTo>
                      <a:cubicBezTo>
                        <a:pt x="0" y="1"/>
                        <a:pt x="1" y="1"/>
                        <a:pt x="1" y="1"/>
                      </a:cubicBezTo>
                      <a:cubicBezTo>
                        <a:pt x="64" y="0"/>
                        <a:pt x="64" y="0"/>
                        <a:pt x="64" y="0"/>
                      </a:cubicBezTo>
                      <a:cubicBezTo>
                        <a:pt x="64" y="0"/>
                        <a:pt x="64" y="0"/>
                        <a:pt x="65" y="0"/>
                      </a:cubicBezTo>
                      <a:cubicBezTo>
                        <a:pt x="65" y="1"/>
                        <a:pt x="65" y="1"/>
                        <a:pt x="65" y="1"/>
                      </a:cubicBezTo>
                      <a:cubicBezTo>
                        <a:pt x="64" y="18"/>
                        <a:pt x="64" y="18"/>
                        <a:pt x="64" y="18"/>
                      </a:cubicBezTo>
                      <a:cubicBezTo>
                        <a:pt x="64" y="19"/>
                        <a:pt x="64" y="20"/>
                        <a:pt x="63" y="20"/>
                      </a:cubicBezTo>
                      <a:cubicBezTo>
                        <a:pt x="63" y="20"/>
                        <a:pt x="62" y="19"/>
                        <a:pt x="62" y="18"/>
                      </a:cubicBezTo>
                      <a:cubicBezTo>
                        <a:pt x="63" y="2"/>
                        <a:pt x="63" y="2"/>
                        <a:pt x="63" y="2"/>
                      </a:cubicBezTo>
                      <a:cubicBezTo>
                        <a:pt x="2" y="3"/>
                        <a:pt x="2" y="3"/>
                        <a:pt x="2" y="3"/>
                      </a:cubicBezTo>
                      <a:cubicBezTo>
                        <a:pt x="5" y="19"/>
                        <a:pt x="5" y="19"/>
                        <a:pt x="5" y="19"/>
                      </a:cubicBezTo>
                      <a:cubicBezTo>
                        <a:pt x="5" y="20"/>
                        <a:pt x="4" y="20"/>
                        <a:pt x="4" y="20"/>
                      </a:cubicBezTo>
                      <a:cubicBezTo>
                        <a:pt x="4" y="20"/>
                        <a:pt x="4" y="20"/>
                        <a:pt x="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78" name="Freeform 125">
                  <a:extLst>
                    <a:ext uri="{FF2B5EF4-FFF2-40B4-BE49-F238E27FC236}">
                      <a16:creationId xmlns:a16="http://schemas.microsoft.com/office/drawing/2014/main" id="{96C75F4C-63D9-44B9-8FB7-3AA11593AFDD}"/>
                    </a:ext>
                  </a:extLst>
                </p:cNvPr>
                <p:cNvSpPr>
                  <a:spLocks/>
                </p:cNvSpPr>
                <p:nvPr/>
              </p:nvSpPr>
              <p:spPr bwMode="auto">
                <a:xfrm>
                  <a:off x="5622" y="2283"/>
                  <a:ext cx="36" cy="377"/>
                </a:xfrm>
                <a:custGeom>
                  <a:avLst/>
                  <a:gdLst>
                    <a:gd name="T0" fmla="*/ 1 w 17"/>
                    <a:gd name="T1" fmla="*/ 180 h 180"/>
                    <a:gd name="T2" fmla="*/ 1 w 17"/>
                    <a:gd name="T3" fmla="*/ 180 h 180"/>
                    <a:gd name="T4" fmla="*/ 0 w 17"/>
                    <a:gd name="T5" fmla="*/ 179 h 180"/>
                    <a:gd name="T6" fmla="*/ 0 w 17"/>
                    <a:gd name="T7" fmla="*/ 2 h 180"/>
                    <a:gd name="T8" fmla="*/ 1 w 17"/>
                    <a:gd name="T9" fmla="*/ 1 h 180"/>
                    <a:gd name="T10" fmla="*/ 10 w 17"/>
                    <a:gd name="T11" fmla="*/ 1 h 180"/>
                    <a:gd name="T12" fmla="*/ 10 w 17"/>
                    <a:gd name="T13" fmla="*/ 1 h 180"/>
                    <a:gd name="T14" fmla="*/ 11 w 17"/>
                    <a:gd name="T15" fmla="*/ 2 h 180"/>
                    <a:gd name="T16" fmla="*/ 17 w 17"/>
                    <a:gd name="T17" fmla="*/ 179 h 180"/>
                    <a:gd name="T18" fmla="*/ 16 w 17"/>
                    <a:gd name="T19" fmla="*/ 180 h 180"/>
                    <a:gd name="T20" fmla="*/ 16 w 17"/>
                    <a:gd name="T21" fmla="*/ 180 h 180"/>
                    <a:gd name="T22" fmla="*/ 15 w 17"/>
                    <a:gd name="T23" fmla="*/ 179 h 180"/>
                    <a:gd name="T24" fmla="*/ 9 w 17"/>
                    <a:gd name="T25" fmla="*/ 3 h 180"/>
                    <a:gd name="T26" fmla="*/ 3 w 17"/>
                    <a:gd name="T27" fmla="*/ 3 h 180"/>
                    <a:gd name="T28" fmla="*/ 2 w 17"/>
                    <a:gd name="T29" fmla="*/ 179 h 180"/>
                    <a:gd name="T30" fmla="*/ 1 w 17"/>
                    <a:gd name="T3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80">
                      <a:moveTo>
                        <a:pt x="1" y="180"/>
                      </a:moveTo>
                      <a:cubicBezTo>
                        <a:pt x="1" y="180"/>
                        <a:pt x="1" y="180"/>
                        <a:pt x="1" y="180"/>
                      </a:cubicBezTo>
                      <a:cubicBezTo>
                        <a:pt x="0" y="180"/>
                        <a:pt x="0" y="180"/>
                        <a:pt x="0" y="179"/>
                      </a:cubicBezTo>
                      <a:cubicBezTo>
                        <a:pt x="0" y="2"/>
                        <a:pt x="0" y="2"/>
                        <a:pt x="0" y="2"/>
                      </a:cubicBezTo>
                      <a:cubicBezTo>
                        <a:pt x="0" y="2"/>
                        <a:pt x="1" y="1"/>
                        <a:pt x="1" y="1"/>
                      </a:cubicBezTo>
                      <a:cubicBezTo>
                        <a:pt x="10" y="1"/>
                        <a:pt x="10" y="1"/>
                        <a:pt x="10" y="1"/>
                      </a:cubicBezTo>
                      <a:cubicBezTo>
                        <a:pt x="10" y="0"/>
                        <a:pt x="10" y="1"/>
                        <a:pt x="10" y="1"/>
                      </a:cubicBezTo>
                      <a:cubicBezTo>
                        <a:pt x="11" y="1"/>
                        <a:pt x="11" y="1"/>
                        <a:pt x="11" y="2"/>
                      </a:cubicBezTo>
                      <a:cubicBezTo>
                        <a:pt x="17" y="179"/>
                        <a:pt x="17" y="179"/>
                        <a:pt x="17" y="179"/>
                      </a:cubicBezTo>
                      <a:cubicBezTo>
                        <a:pt x="17" y="180"/>
                        <a:pt x="17" y="180"/>
                        <a:pt x="16" y="180"/>
                      </a:cubicBezTo>
                      <a:cubicBezTo>
                        <a:pt x="16" y="180"/>
                        <a:pt x="16" y="180"/>
                        <a:pt x="16" y="180"/>
                      </a:cubicBezTo>
                      <a:cubicBezTo>
                        <a:pt x="15" y="180"/>
                        <a:pt x="15" y="180"/>
                        <a:pt x="15" y="179"/>
                      </a:cubicBezTo>
                      <a:cubicBezTo>
                        <a:pt x="9" y="3"/>
                        <a:pt x="9" y="3"/>
                        <a:pt x="9" y="3"/>
                      </a:cubicBezTo>
                      <a:cubicBezTo>
                        <a:pt x="3" y="3"/>
                        <a:pt x="3" y="3"/>
                        <a:pt x="3" y="3"/>
                      </a:cubicBezTo>
                      <a:cubicBezTo>
                        <a:pt x="2" y="179"/>
                        <a:pt x="2" y="179"/>
                        <a:pt x="2" y="179"/>
                      </a:cubicBezTo>
                      <a:cubicBezTo>
                        <a:pt x="2" y="180"/>
                        <a:pt x="1" y="180"/>
                        <a:pt x="1"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79" name="Freeform 126">
                  <a:extLst>
                    <a:ext uri="{FF2B5EF4-FFF2-40B4-BE49-F238E27FC236}">
                      <a16:creationId xmlns:a16="http://schemas.microsoft.com/office/drawing/2014/main" id="{F7F64EDE-0B3C-40C8-A6B3-50709C7FAF46}"/>
                    </a:ext>
                  </a:extLst>
                </p:cNvPr>
                <p:cNvSpPr>
                  <a:spLocks/>
                </p:cNvSpPr>
                <p:nvPr/>
              </p:nvSpPr>
              <p:spPr bwMode="auto">
                <a:xfrm>
                  <a:off x="5620" y="2306"/>
                  <a:ext cx="27" cy="6"/>
                </a:xfrm>
                <a:custGeom>
                  <a:avLst/>
                  <a:gdLst>
                    <a:gd name="T0" fmla="*/ 2 w 13"/>
                    <a:gd name="T1" fmla="*/ 3 h 3"/>
                    <a:gd name="T2" fmla="*/ 0 w 13"/>
                    <a:gd name="T3" fmla="*/ 2 h 3"/>
                    <a:gd name="T4" fmla="*/ 2 w 13"/>
                    <a:gd name="T5" fmla="*/ 1 h 3"/>
                    <a:gd name="T6" fmla="*/ 11 w 13"/>
                    <a:gd name="T7" fmla="*/ 0 h 3"/>
                    <a:gd name="T8" fmla="*/ 13 w 13"/>
                    <a:gd name="T9" fmla="*/ 2 h 3"/>
                    <a:gd name="T10" fmla="*/ 11 w 13"/>
                    <a:gd name="T11" fmla="*/ 3 h 3"/>
                    <a:gd name="T12" fmla="*/ 2 w 13"/>
                    <a:gd name="T13" fmla="*/ 3 h 3"/>
                    <a:gd name="T14" fmla="*/ 2 w 1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
                      <a:moveTo>
                        <a:pt x="2" y="3"/>
                      </a:moveTo>
                      <a:cubicBezTo>
                        <a:pt x="1" y="3"/>
                        <a:pt x="1" y="3"/>
                        <a:pt x="0" y="2"/>
                      </a:cubicBezTo>
                      <a:cubicBezTo>
                        <a:pt x="0" y="1"/>
                        <a:pt x="1" y="1"/>
                        <a:pt x="2" y="1"/>
                      </a:cubicBezTo>
                      <a:cubicBezTo>
                        <a:pt x="11" y="0"/>
                        <a:pt x="11" y="0"/>
                        <a:pt x="11" y="0"/>
                      </a:cubicBezTo>
                      <a:cubicBezTo>
                        <a:pt x="12" y="0"/>
                        <a:pt x="13" y="1"/>
                        <a:pt x="13" y="2"/>
                      </a:cubicBezTo>
                      <a:cubicBezTo>
                        <a:pt x="13" y="2"/>
                        <a:pt x="12" y="3"/>
                        <a:pt x="11" y="3"/>
                      </a:cubicBezTo>
                      <a:cubicBezTo>
                        <a:pt x="2" y="3"/>
                        <a:pt x="2" y="3"/>
                        <a:pt x="2" y="3"/>
                      </a:cubicBezTo>
                      <a:cubicBezTo>
                        <a:pt x="2" y="3"/>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80" name="Freeform 127">
                  <a:extLst>
                    <a:ext uri="{FF2B5EF4-FFF2-40B4-BE49-F238E27FC236}">
                      <a16:creationId xmlns:a16="http://schemas.microsoft.com/office/drawing/2014/main" id="{5A3BF883-70E6-4799-8937-9C69764556A9}"/>
                    </a:ext>
                  </a:extLst>
                </p:cNvPr>
                <p:cNvSpPr>
                  <a:spLocks/>
                </p:cNvSpPr>
                <p:nvPr/>
              </p:nvSpPr>
              <p:spPr bwMode="auto">
                <a:xfrm>
                  <a:off x="5620" y="2323"/>
                  <a:ext cx="27" cy="6"/>
                </a:xfrm>
                <a:custGeom>
                  <a:avLst/>
                  <a:gdLst>
                    <a:gd name="T0" fmla="*/ 1 w 13"/>
                    <a:gd name="T1" fmla="*/ 3 h 3"/>
                    <a:gd name="T2" fmla="*/ 0 w 13"/>
                    <a:gd name="T3" fmla="*/ 2 h 3"/>
                    <a:gd name="T4" fmla="*/ 1 w 13"/>
                    <a:gd name="T5" fmla="*/ 1 h 3"/>
                    <a:gd name="T6" fmla="*/ 12 w 13"/>
                    <a:gd name="T7" fmla="*/ 0 h 3"/>
                    <a:gd name="T8" fmla="*/ 13 w 13"/>
                    <a:gd name="T9" fmla="*/ 2 h 3"/>
                    <a:gd name="T10" fmla="*/ 12 w 13"/>
                    <a:gd name="T11" fmla="*/ 3 h 3"/>
                    <a:gd name="T12" fmla="*/ 1 w 13"/>
                    <a:gd name="T13" fmla="*/ 3 h 3"/>
                    <a:gd name="T14" fmla="*/ 1 w 1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
                      <a:moveTo>
                        <a:pt x="1" y="3"/>
                      </a:moveTo>
                      <a:cubicBezTo>
                        <a:pt x="1" y="3"/>
                        <a:pt x="0" y="3"/>
                        <a:pt x="0" y="2"/>
                      </a:cubicBezTo>
                      <a:cubicBezTo>
                        <a:pt x="0" y="1"/>
                        <a:pt x="0" y="1"/>
                        <a:pt x="1" y="1"/>
                      </a:cubicBezTo>
                      <a:cubicBezTo>
                        <a:pt x="12" y="0"/>
                        <a:pt x="12" y="0"/>
                        <a:pt x="12" y="0"/>
                      </a:cubicBezTo>
                      <a:cubicBezTo>
                        <a:pt x="12" y="0"/>
                        <a:pt x="13" y="1"/>
                        <a:pt x="13" y="2"/>
                      </a:cubicBezTo>
                      <a:cubicBezTo>
                        <a:pt x="13" y="2"/>
                        <a:pt x="12" y="3"/>
                        <a:pt x="12" y="3"/>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81" name="Freeform 128">
                  <a:extLst>
                    <a:ext uri="{FF2B5EF4-FFF2-40B4-BE49-F238E27FC236}">
                      <a16:creationId xmlns:a16="http://schemas.microsoft.com/office/drawing/2014/main" id="{7532423B-96B6-4950-AFD0-45728DC4EEAE}"/>
                    </a:ext>
                  </a:extLst>
                </p:cNvPr>
                <p:cNvSpPr>
                  <a:spLocks/>
                </p:cNvSpPr>
                <p:nvPr/>
              </p:nvSpPr>
              <p:spPr bwMode="auto">
                <a:xfrm>
                  <a:off x="5487" y="2262"/>
                  <a:ext cx="33" cy="165"/>
                </a:xfrm>
                <a:custGeom>
                  <a:avLst/>
                  <a:gdLst>
                    <a:gd name="T0" fmla="*/ 15 w 16"/>
                    <a:gd name="T1" fmla="*/ 79 h 79"/>
                    <a:gd name="T2" fmla="*/ 14 w 16"/>
                    <a:gd name="T3" fmla="*/ 78 h 79"/>
                    <a:gd name="T4" fmla="*/ 9 w 16"/>
                    <a:gd name="T5" fmla="*/ 2 h 79"/>
                    <a:gd name="T6" fmla="*/ 3 w 16"/>
                    <a:gd name="T7" fmla="*/ 3 h 79"/>
                    <a:gd name="T8" fmla="*/ 2 w 16"/>
                    <a:gd name="T9" fmla="*/ 77 h 79"/>
                    <a:gd name="T10" fmla="*/ 1 w 16"/>
                    <a:gd name="T11" fmla="*/ 78 h 79"/>
                    <a:gd name="T12" fmla="*/ 1 w 16"/>
                    <a:gd name="T13" fmla="*/ 78 h 79"/>
                    <a:gd name="T14" fmla="*/ 0 w 16"/>
                    <a:gd name="T15" fmla="*/ 77 h 79"/>
                    <a:gd name="T16" fmla="*/ 0 w 16"/>
                    <a:gd name="T17" fmla="*/ 2 h 79"/>
                    <a:gd name="T18" fmla="*/ 2 w 16"/>
                    <a:gd name="T19" fmla="*/ 0 h 79"/>
                    <a:gd name="T20" fmla="*/ 10 w 16"/>
                    <a:gd name="T21" fmla="*/ 0 h 79"/>
                    <a:gd name="T22" fmla="*/ 11 w 16"/>
                    <a:gd name="T23" fmla="*/ 0 h 79"/>
                    <a:gd name="T24" fmla="*/ 11 w 16"/>
                    <a:gd name="T25" fmla="*/ 1 h 79"/>
                    <a:gd name="T26" fmla="*/ 16 w 16"/>
                    <a:gd name="T27" fmla="*/ 77 h 79"/>
                    <a:gd name="T28" fmla="*/ 15 w 16"/>
                    <a:gd name="T29" fmla="*/ 79 h 79"/>
                    <a:gd name="T30" fmla="*/ 15 w 16"/>
                    <a:gd name="T3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79">
                      <a:moveTo>
                        <a:pt x="15" y="79"/>
                      </a:moveTo>
                      <a:cubicBezTo>
                        <a:pt x="14" y="79"/>
                        <a:pt x="14" y="78"/>
                        <a:pt x="14" y="78"/>
                      </a:cubicBezTo>
                      <a:cubicBezTo>
                        <a:pt x="9" y="2"/>
                        <a:pt x="9" y="2"/>
                        <a:pt x="9" y="2"/>
                      </a:cubicBezTo>
                      <a:cubicBezTo>
                        <a:pt x="3" y="3"/>
                        <a:pt x="3" y="3"/>
                        <a:pt x="3" y="3"/>
                      </a:cubicBezTo>
                      <a:cubicBezTo>
                        <a:pt x="2" y="77"/>
                        <a:pt x="2" y="77"/>
                        <a:pt x="2" y="77"/>
                      </a:cubicBezTo>
                      <a:cubicBezTo>
                        <a:pt x="2" y="78"/>
                        <a:pt x="2" y="78"/>
                        <a:pt x="1" y="78"/>
                      </a:cubicBezTo>
                      <a:cubicBezTo>
                        <a:pt x="1" y="78"/>
                        <a:pt x="1" y="78"/>
                        <a:pt x="1" y="78"/>
                      </a:cubicBezTo>
                      <a:cubicBezTo>
                        <a:pt x="0" y="78"/>
                        <a:pt x="0" y="78"/>
                        <a:pt x="0" y="77"/>
                      </a:cubicBezTo>
                      <a:cubicBezTo>
                        <a:pt x="0" y="2"/>
                        <a:pt x="0" y="2"/>
                        <a:pt x="0" y="2"/>
                      </a:cubicBezTo>
                      <a:cubicBezTo>
                        <a:pt x="0" y="1"/>
                        <a:pt x="1" y="0"/>
                        <a:pt x="2" y="0"/>
                      </a:cubicBezTo>
                      <a:cubicBezTo>
                        <a:pt x="10" y="0"/>
                        <a:pt x="10" y="0"/>
                        <a:pt x="10" y="0"/>
                      </a:cubicBezTo>
                      <a:cubicBezTo>
                        <a:pt x="10" y="0"/>
                        <a:pt x="11" y="0"/>
                        <a:pt x="11" y="0"/>
                      </a:cubicBezTo>
                      <a:cubicBezTo>
                        <a:pt x="11" y="0"/>
                        <a:pt x="11" y="1"/>
                        <a:pt x="11" y="1"/>
                      </a:cubicBezTo>
                      <a:cubicBezTo>
                        <a:pt x="16" y="77"/>
                        <a:pt x="16" y="77"/>
                        <a:pt x="16" y="77"/>
                      </a:cubicBezTo>
                      <a:cubicBezTo>
                        <a:pt x="16" y="78"/>
                        <a:pt x="16" y="79"/>
                        <a:pt x="15" y="79"/>
                      </a:cubicBezTo>
                      <a:cubicBezTo>
                        <a:pt x="15" y="79"/>
                        <a:pt x="15" y="79"/>
                        <a:pt x="1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82" name="Freeform 129">
                  <a:extLst>
                    <a:ext uri="{FF2B5EF4-FFF2-40B4-BE49-F238E27FC236}">
                      <a16:creationId xmlns:a16="http://schemas.microsoft.com/office/drawing/2014/main" id="{00A1D592-CD1A-48B6-9A5F-440A88876604}"/>
                    </a:ext>
                  </a:extLst>
                </p:cNvPr>
                <p:cNvSpPr>
                  <a:spLocks/>
                </p:cNvSpPr>
                <p:nvPr/>
              </p:nvSpPr>
              <p:spPr bwMode="auto">
                <a:xfrm>
                  <a:off x="5487" y="2285"/>
                  <a:ext cx="25" cy="4"/>
                </a:xfrm>
                <a:custGeom>
                  <a:avLst/>
                  <a:gdLst>
                    <a:gd name="T0" fmla="*/ 1 w 12"/>
                    <a:gd name="T1" fmla="*/ 2 h 2"/>
                    <a:gd name="T2" fmla="*/ 0 w 12"/>
                    <a:gd name="T3" fmla="*/ 1 h 2"/>
                    <a:gd name="T4" fmla="*/ 1 w 12"/>
                    <a:gd name="T5" fmla="*/ 0 h 2"/>
                    <a:gd name="T6" fmla="*/ 11 w 12"/>
                    <a:gd name="T7" fmla="*/ 0 h 2"/>
                    <a:gd name="T8" fmla="*/ 12 w 12"/>
                    <a:gd name="T9" fmla="*/ 1 h 2"/>
                    <a:gd name="T10" fmla="*/ 11 w 12"/>
                    <a:gd name="T11" fmla="*/ 2 h 2"/>
                    <a:gd name="T12" fmla="*/ 1 w 12"/>
                    <a:gd name="T13" fmla="*/ 2 h 2"/>
                    <a:gd name="T14" fmla="*/ 1 w 1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
                      <a:moveTo>
                        <a:pt x="1" y="2"/>
                      </a:moveTo>
                      <a:cubicBezTo>
                        <a:pt x="0" y="2"/>
                        <a:pt x="0" y="2"/>
                        <a:pt x="0" y="1"/>
                      </a:cubicBezTo>
                      <a:cubicBezTo>
                        <a:pt x="0" y="1"/>
                        <a:pt x="0" y="0"/>
                        <a:pt x="1" y="0"/>
                      </a:cubicBezTo>
                      <a:cubicBezTo>
                        <a:pt x="11" y="0"/>
                        <a:pt x="11" y="0"/>
                        <a:pt x="11" y="0"/>
                      </a:cubicBezTo>
                      <a:cubicBezTo>
                        <a:pt x="11" y="0"/>
                        <a:pt x="12" y="0"/>
                        <a:pt x="12" y="1"/>
                      </a:cubicBezTo>
                      <a:cubicBezTo>
                        <a:pt x="12" y="2"/>
                        <a:pt x="11" y="2"/>
                        <a:pt x="1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83" name="Freeform 130">
                  <a:extLst>
                    <a:ext uri="{FF2B5EF4-FFF2-40B4-BE49-F238E27FC236}">
                      <a16:creationId xmlns:a16="http://schemas.microsoft.com/office/drawing/2014/main" id="{E4FB740D-B69A-4E7C-A2AA-5896ED01F296}"/>
                    </a:ext>
                  </a:extLst>
                </p:cNvPr>
                <p:cNvSpPr>
                  <a:spLocks/>
                </p:cNvSpPr>
                <p:nvPr/>
              </p:nvSpPr>
              <p:spPr bwMode="auto">
                <a:xfrm>
                  <a:off x="5485" y="2302"/>
                  <a:ext cx="27" cy="6"/>
                </a:xfrm>
                <a:custGeom>
                  <a:avLst/>
                  <a:gdLst>
                    <a:gd name="T0" fmla="*/ 1 w 13"/>
                    <a:gd name="T1" fmla="*/ 3 h 3"/>
                    <a:gd name="T2" fmla="*/ 0 w 13"/>
                    <a:gd name="T3" fmla="*/ 1 h 3"/>
                    <a:gd name="T4" fmla="*/ 1 w 13"/>
                    <a:gd name="T5" fmla="*/ 0 h 3"/>
                    <a:gd name="T6" fmla="*/ 12 w 13"/>
                    <a:gd name="T7" fmla="*/ 0 h 3"/>
                    <a:gd name="T8" fmla="*/ 12 w 13"/>
                    <a:gd name="T9" fmla="*/ 0 h 3"/>
                    <a:gd name="T10" fmla="*/ 13 w 13"/>
                    <a:gd name="T11" fmla="*/ 1 h 3"/>
                    <a:gd name="T12" fmla="*/ 12 w 13"/>
                    <a:gd name="T13" fmla="*/ 2 h 3"/>
                    <a:gd name="T14" fmla="*/ 1 w 13"/>
                    <a:gd name="T15" fmla="*/ 3 h 3"/>
                    <a:gd name="T16" fmla="*/ 1 w 1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
                      <a:moveTo>
                        <a:pt x="1" y="3"/>
                      </a:moveTo>
                      <a:cubicBezTo>
                        <a:pt x="1" y="3"/>
                        <a:pt x="0" y="2"/>
                        <a:pt x="0" y="1"/>
                      </a:cubicBezTo>
                      <a:cubicBezTo>
                        <a:pt x="0" y="1"/>
                        <a:pt x="1" y="0"/>
                        <a:pt x="1" y="0"/>
                      </a:cubicBezTo>
                      <a:cubicBezTo>
                        <a:pt x="12" y="0"/>
                        <a:pt x="12" y="0"/>
                        <a:pt x="12" y="0"/>
                      </a:cubicBezTo>
                      <a:cubicBezTo>
                        <a:pt x="12" y="0"/>
                        <a:pt x="12" y="0"/>
                        <a:pt x="12" y="0"/>
                      </a:cubicBezTo>
                      <a:cubicBezTo>
                        <a:pt x="13" y="0"/>
                        <a:pt x="13" y="0"/>
                        <a:pt x="13" y="1"/>
                      </a:cubicBezTo>
                      <a:cubicBezTo>
                        <a:pt x="13" y="2"/>
                        <a:pt x="13" y="2"/>
                        <a:pt x="12"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84" name="Freeform 131">
                  <a:extLst>
                    <a:ext uri="{FF2B5EF4-FFF2-40B4-BE49-F238E27FC236}">
                      <a16:creationId xmlns:a16="http://schemas.microsoft.com/office/drawing/2014/main" id="{A16CCDA4-5F38-4261-80CE-4725A8D23F37}"/>
                    </a:ext>
                  </a:extLst>
                </p:cNvPr>
                <p:cNvSpPr>
                  <a:spLocks/>
                </p:cNvSpPr>
                <p:nvPr/>
              </p:nvSpPr>
              <p:spPr bwMode="auto">
                <a:xfrm>
                  <a:off x="5475" y="2419"/>
                  <a:ext cx="72" cy="36"/>
                </a:xfrm>
                <a:custGeom>
                  <a:avLst/>
                  <a:gdLst>
                    <a:gd name="T0" fmla="*/ 34 w 35"/>
                    <a:gd name="T1" fmla="*/ 17 h 17"/>
                    <a:gd name="T2" fmla="*/ 32 w 35"/>
                    <a:gd name="T3" fmla="*/ 16 h 17"/>
                    <a:gd name="T4" fmla="*/ 30 w 35"/>
                    <a:gd name="T5" fmla="*/ 4 h 17"/>
                    <a:gd name="T6" fmla="*/ 2 w 35"/>
                    <a:gd name="T7" fmla="*/ 3 h 17"/>
                    <a:gd name="T8" fmla="*/ 3 w 35"/>
                    <a:gd name="T9" fmla="*/ 11 h 17"/>
                    <a:gd name="T10" fmla="*/ 2 w 35"/>
                    <a:gd name="T11" fmla="*/ 12 h 17"/>
                    <a:gd name="T12" fmla="*/ 1 w 35"/>
                    <a:gd name="T13" fmla="*/ 11 h 17"/>
                    <a:gd name="T14" fmla="*/ 0 w 35"/>
                    <a:gd name="T15" fmla="*/ 2 h 17"/>
                    <a:gd name="T16" fmla="*/ 0 w 35"/>
                    <a:gd name="T17" fmla="*/ 1 h 17"/>
                    <a:gd name="T18" fmla="*/ 1 w 35"/>
                    <a:gd name="T19" fmla="*/ 0 h 17"/>
                    <a:gd name="T20" fmla="*/ 31 w 35"/>
                    <a:gd name="T21" fmla="*/ 2 h 17"/>
                    <a:gd name="T22" fmla="*/ 32 w 35"/>
                    <a:gd name="T23" fmla="*/ 2 h 17"/>
                    <a:gd name="T24" fmla="*/ 35 w 35"/>
                    <a:gd name="T25" fmla="*/ 15 h 17"/>
                    <a:gd name="T26" fmla="*/ 34 w 35"/>
                    <a:gd name="T27" fmla="*/ 17 h 17"/>
                    <a:gd name="T28" fmla="*/ 34 w 35"/>
                    <a:gd name="T2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7">
                      <a:moveTo>
                        <a:pt x="34" y="17"/>
                      </a:moveTo>
                      <a:cubicBezTo>
                        <a:pt x="33" y="17"/>
                        <a:pt x="33" y="16"/>
                        <a:pt x="32" y="16"/>
                      </a:cubicBezTo>
                      <a:cubicBezTo>
                        <a:pt x="30" y="4"/>
                        <a:pt x="30" y="4"/>
                        <a:pt x="30" y="4"/>
                      </a:cubicBezTo>
                      <a:cubicBezTo>
                        <a:pt x="2" y="3"/>
                        <a:pt x="2" y="3"/>
                        <a:pt x="2" y="3"/>
                      </a:cubicBezTo>
                      <a:cubicBezTo>
                        <a:pt x="3" y="11"/>
                        <a:pt x="3" y="11"/>
                        <a:pt x="3" y="11"/>
                      </a:cubicBezTo>
                      <a:cubicBezTo>
                        <a:pt x="3" y="12"/>
                        <a:pt x="3" y="12"/>
                        <a:pt x="2" y="12"/>
                      </a:cubicBezTo>
                      <a:cubicBezTo>
                        <a:pt x="1" y="12"/>
                        <a:pt x="1" y="12"/>
                        <a:pt x="1" y="11"/>
                      </a:cubicBezTo>
                      <a:cubicBezTo>
                        <a:pt x="0" y="2"/>
                        <a:pt x="0" y="2"/>
                        <a:pt x="0" y="2"/>
                      </a:cubicBezTo>
                      <a:cubicBezTo>
                        <a:pt x="0" y="1"/>
                        <a:pt x="0" y="1"/>
                        <a:pt x="0" y="1"/>
                      </a:cubicBezTo>
                      <a:cubicBezTo>
                        <a:pt x="0" y="0"/>
                        <a:pt x="1" y="0"/>
                        <a:pt x="1" y="0"/>
                      </a:cubicBezTo>
                      <a:cubicBezTo>
                        <a:pt x="31" y="2"/>
                        <a:pt x="31" y="2"/>
                        <a:pt x="31" y="2"/>
                      </a:cubicBezTo>
                      <a:cubicBezTo>
                        <a:pt x="31" y="2"/>
                        <a:pt x="32" y="2"/>
                        <a:pt x="32" y="2"/>
                      </a:cubicBezTo>
                      <a:cubicBezTo>
                        <a:pt x="35" y="15"/>
                        <a:pt x="35" y="15"/>
                        <a:pt x="35" y="15"/>
                      </a:cubicBezTo>
                      <a:cubicBezTo>
                        <a:pt x="35" y="16"/>
                        <a:pt x="35" y="17"/>
                        <a:pt x="34" y="17"/>
                      </a:cubicBezTo>
                      <a:cubicBezTo>
                        <a:pt x="34" y="17"/>
                        <a:pt x="34" y="17"/>
                        <a:pt x="3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85" name="Freeform 132">
                  <a:extLst>
                    <a:ext uri="{FF2B5EF4-FFF2-40B4-BE49-F238E27FC236}">
                      <a16:creationId xmlns:a16="http://schemas.microsoft.com/office/drawing/2014/main" id="{A4810A6D-DA28-4E47-BBFC-63DE7C68AFC6}"/>
                    </a:ext>
                  </a:extLst>
                </p:cNvPr>
                <p:cNvSpPr>
                  <a:spLocks noEditPoints="1"/>
                </p:cNvSpPr>
                <p:nvPr/>
              </p:nvSpPr>
              <p:spPr bwMode="auto">
                <a:xfrm>
                  <a:off x="4874" y="2716"/>
                  <a:ext cx="139" cy="101"/>
                </a:xfrm>
                <a:custGeom>
                  <a:avLst/>
                  <a:gdLst>
                    <a:gd name="T0" fmla="*/ 22 w 67"/>
                    <a:gd name="T1" fmla="*/ 48 h 48"/>
                    <a:gd name="T2" fmla="*/ 0 w 67"/>
                    <a:gd name="T3" fmla="*/ 23 h 48"/>
                    <a:gd name="T4" fmla="*/ 19 w 67"/>
                    <a:gd name="T5" fmla="*/ 0 h 48"/>
                    <a:gd name="T6" fmla="*/ 49 w 67"/>
                    <a:gd name="T7" fmla="*/ 0 h 48"/>
                    <a:gd name="T8" fmla="*/ 67 w 67"/>
                    <a:gd name="T9" fmla="*/ 23 h 48"/>
                    <a:gd name="T10" fmla="*/ 43 w 67"/>
                    <a:gd name="T11" fmla="*/ 47 h 48"/>
                    <a:gd name="T12" fmla="*/ 22 w 67"/>
                    <a:gd name="T13" fmla="*/ 48 h 48"/>
                    <a:gd name="T14" fmla="*/ 22 w 67"/>
                    <a:gd name="T15" fmla="*/ 48 h 48"/>
                    <a:gd name="T16" fmla="*/ 19 w 67"/>
                    <a:gd name="T17" fmla="*/ 2 h 48"/>
                    <a:gd name="T18" fmla="*/ 2 w 67"/>
                    <a:gd name="T19" fmla="*/ 23 h 48"/>
                    <a:gd name="T20" fmla="*/ 22 w 67"/>
                    <a:gd name="T21" fmla="*/ 46 h 48"/>
                    <a:gd name="T22" fmla="*/ 43 w 67"/>
                    <a:gd name="T23" fmla="*/ 44 h 48"/>
                    <a:gd name="T24" fmla="*/ 64 w 67"/>
                    <a:gd name="T25" fmla="*/ 23 h 48"/>
                    <a:gd name="T26" fmla="*/ 49 w 67"/>
                    <a:gd name="T27" fmla="*/ 2 h 48"/>
                    <a:gd name="T28" fmla="*/ 19 w 67"/>
                    <a:gd name="T2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48">
                      <a:moveTo>
                        <a:pt x="22" y="48"/>
                      </a:moveTo>
                      <a:cubicBezTo>
                        <a:pt x="8" y="48"/>
                        <a:pt x="0" y="36"/>
                        <a:pt x="0" y="23"/>
                      </a:cubicBezTo>
                      <a:cubicBezTo>
                        <a:pt x="0" y="9"/>
                        <a:pt x="7" y="0"/>
                        <a:pt x="19" y="0"/>
                      </a:cubicBezTo>
                      <a:cubicBezTo>
                        <a:pt x="49" y="0"/>
                        <a:pt x="49" y="0"/>
                        <a:pt x="49" y="0"/>
                      </a:cubicBezTo>
                      <a:cubicBezTo>
                        <a:pt x="60" y="0"/>
                        <a:pt x="67" y="8"/>
                        <a:pt x="67" y="23"/>
                      </a:cubicBezTo>
                      <a:cubicBezTo>
                        <a:pt x="67" y="36"/>
                        <a:pt x="56" y="47"/>
                        <a:pt x="43" y="47"/>
                      </a:cubicBezTo>
                      <a:cubicBezTo>
                        <a:pt x="22" y="48"/>
                        <a:pt x="22" y="48"/>
                        <a:pt x="22" y="48"/>
                      </a:cubicBezTo>
                      <a:cubicBezTo>
                        <a:pt x="22" y="48"/>
                        <a:pt x="22" y="48"/>
                        <a:pt x="22" y="48"/>
                      </a:cubicBezTo>
                      <a:close/>
                      <a:moveTo>
                        <a:pt x="19" y="2"/>
                      </a:moveTo>
                      <a:cubicBezTo>
                        <a:pt x="7" y="2"/>
                        <a:pt x="2" y="13"/>
                        <a:pt x="2" y="23"/>
                      </a:cubicBezTo>
                      <a:cubicBezTo>
                        <a:pt x="2" y="34"/>
                        <a:pt x="10" y="46"/>
                        <a:pt x="22" y="46"/>
                      </a:cubicBezTo>
                      <a:cubicBezTo>
                        <a:pt x="43" y="44"/>
                        <a:pt x="43" y="44"/>
                        <a:pt x="43" y="44"/>
                      </a:cubicBezTo>
                      <a:cubicBezTo>
                        <a:pt x="55" y="44"/>
                        <a:pt x="64" y="35"/>
                        <a:pt x="64" y="23"/>
                      </a:cubicBezTo>
                      <a:cubicBezTo>
                        <a:pt x="64" y="14"/>
                        <a:pt x="62" y="2"/>
                        <a:pt x="49" y="2"/>
                      </a:cubicBezTo>
                      <a:lnTo>
                        <a:pt x="1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86" name="Freeform 133">
                  <a:extLst>
                    <a:ext uri="{FF2B5EF4-FFF2-40B4-BE49-F238E27FC236}">
                      <a16:creationId xmlns:a16="http://schemas.microsoft.com/office/drawing/2014/main" id="{6D52764F-9516-4A93-98F0-9A7952548C52}"/>
                    </a:ext>
                  </a:extLst>
                </p:cNvPr>
                <p:cNvSpPr>
                  <a:spLocks/>
                </p:cNvSpPr>
                <p:nvPr/>
              </p:nvSpPr>
              <p:spPr bwMode="auto">
                <a:xfrm>
                  <a:off x="4911" y="2698"/>
                  <a:ext cx="50" cy="23"/>
                </a:xfrm>
                <a:custGeom>
                  <a:avLst/>
                  <a:gdLst>
                    <a:gd name="T0" fmla="*/ 22 w 24"/>
                    <a:gd name="T1" fmla="*/ 11 h 11"/>
                    <a:gd name="T2" fmla="*/ 22 w 24"/>
                    <a:gd name="T3" fmla="*/ 11 h 11"/>
                    <a:gd name="T4" fmla="*/ 21 w 24"/>
                    <a:gd name="T5" fmla="*/ 10 h 11"/>
                    <a:gd name="T6" fmla="*/ 21 w 24"/>
                    <a:gd name="T7" fmla="*/ 2 h 11"/>
                    <a:gd name="T8" fmla="*/ 3 w 24"/>
                    <a:gd name="T9" fmla="*/ 2 h 11"/>
                    <a:gd name="T10" fmla="*/ 3 w 24"/>
                    <a:gd name="T11" fmla="*/ 10 h 11"/>
                    <a:gd name="T12" fmla="*/ 1 w 24"/>
                    <a:gd name="T13" fmla="*/ 11 h 11"/>
                    <a:gd name="T14" fmla="*/ 1 w 24"/>
                    <a:gd name="T15" fmla="*/ 11 h 11"/>
                    <a:gd name="T16" fmla="*/ 0 w 24"/>
                    <a:gd name="T17" fmla="*/ 10 h 11"/>
                    <a:gd name="T18" fmla="*/ 0 w 24"/>
                    <a:gd name="T19" fmla="*/ 1 h 11"/>
                    <a:gd name="T20" fmla="*/ 0 w 24"/>
                    <a:gd name="T21" fmla="*/ 0 h 11"/>
                    <a:gd name="T22" fmla="*/ 1 w 24"/>
                    <a:gd name="T23" fmla="*/ 0 h 11"/>
                    <a:gd name="T24" fmla="*/ 23 w 24"/>
                    <a:gd name="T25" fmla="*/ 0 h 11"/>
                    <a:gd name="T26" fmla="*/ 23 w 24"/>
                    <a:gd name="T27" fmla="*/ 0 h 11"/>
                    <a:gd name="T28" fmla="*/ 24 w 24"/>
                    <a:gd name="T29" fmla="*/ 1 h 11"/>
                    <a:gd name="T30" fmla="*/ 23 w 24"/>
                    <a:gd name="T31" fmla="*/ 10 h 11"/>
                    <a:gd name="T32" fmla="*/ 22 w 24"/>
                    <a:gd name="T3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11">
                      <a:moveTo>
                        <a:pt x="22" y="11"/>
                      </a:moveTo>
                      <a:cubicBezTo>
                        <a:pt x="22" y="11"/>
                        <a:pt x="22" y="11"/>
                        <a:pt x="22" y="11"/>
                      </a:cubicBezTo>
                      <a:cubicBezTo>
                        <a:pt x="21" y="11"/>
                        <a:pt x="21" y="10"/>
                        <a:pt x="21" y="10"/>
                      </a:cubicBezTo>
                      <a:cubicBezTo>
                        <a:pt x="21" y="2"/>
                        <a:pt x="21" y="2"/>
                        <a:pt x="21" y="2"/>
                      </a:cubicBezTo>
                      <a:cubicBezTo>
                        <a:pt x="3" y="2"/>
                        <a:pt x="3" y="2"/>
                        <a:pt x="3" y="2"/>
                      </a:cubicBezTo>
                      <a:cubicBezTo>
                        <a:pt x="3" y="10"/>
                        <a:pt x="3" y="10"/>
                        <a:pt x="3" y="10"/>
                      </a:cubicBezTo>
                      <a:cubicBezTo>
                        <a:pt x="3" y="11"/>
                        <a:pt x="2" y="11"/>
                        <a:pt x="1" y="11"/>
                      </a:cubicBezTo>
                      <a:cubicBezTo>
                        <a:pt x="1" y="11"/>
                        <a:pt x="1" y="11"/>
                        <a:pt x="1" y="11"/>
                      </a:cubicBezTo>
                      <a:cubicBezTo>
                        <a:pt x="1" y="11"/>
                        <a:pt x="0" y="11"/>
                        <a:pt x="0" y="10"/>
                      </a:cubicBezTo>
                      <a:cubicBezTo>
                        <a:pt x="0" y="1"/>
                        <a:pt x="0" y="1"/>
                        <a:pt x="0" y="1"/>
                      </a:cubicBezTo>
                      <a:cubicBezTo>
                        <a:pt x="0" y="1"/>
                        <a:pt x="0" y="0"/>
                        <a:pt x="0" y="0"/>
                      </a:cubicBezTo>
                      <a:cubicBezTo>
                        <a:pt x="1" y="0"/>
                        <a:pt x="1" y="0"/>
                        <a:pt x="1" y="0"/>
                      </a:cubicBezTo>
                      <a:cubicBezTo>
                        <a:pt x="23" y="0"/>
                        <a:pt x="23" y="0"/>
                        <a:pt x="23" y="0"/>
                      </a:cubicBezTo>
                      <a:cubicBezTo>
                        <a:pt x="23" y="0"/>
                        <a:pt x="23" y="0"/>
                        <a:pt x="23" y="0"/>
                      </a:cubicBezTo>
                      <a:cubicBezTo>
                        <a:pt x="24" y="0"/>
                        <a:pt x="24" y="1"/>
                        <a:pt x="24" y="1"/>
                      </a:cubicBezTo>
                      <a:cubicBezTo>
                        <a:pt x="23" y="10"/>
                        <a:pt x="23" y="10"/>
                        <a:pt x="23" y="10"/>
                      </a:cubicBezTo>
                      <a:cubicBezTo>
                        <a:pt x="23" y="11"/>
                        <a:pt x="22"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87" name="Freeform 134">
                  <a:extLst>
                    <a:ext uri="{FF2B5EF4-FFF2-40B4-BE49-F238E27FC236}">
                      <a16:creationId xmlns:a16="http://schemas.microsoft.com/office/drawing/2014/main" id="{02AF35F4-1C29-4483-9621-4A2FB9440064}"/>
                    </a:ext>
                  </a:extLst>
                </p:cNvPr>
                <p:cNvSpPr>
                  <a:spLocks noEditPoints="1"/>
                </p:cNvSpPr>
                <p:nvPr/>
              </p:nvSpPr>
              <p:spPr bwMode="auto">
                <a:xfrm>
                  <a:off x="4859" y="2811"/>
                  <a:ext cx="168" cy="31"/>
                </a:xfrm>
                <a:custGeom>
                  <a:avLst/>
                  <a:gdLst>
                    <a:gd name="T0" fmla="*/ 80 w 81"/>
                    <a:gd name="T1" fmla="*/ 15 h 15"/>
                    <a:gd name="T2" fmla="*/ 1 w 81"/>
                    <a:gd name="T3" fmla="*/ 15 h 15"/>
                    <a:gd name="T4" fmla="*/ 0 w 81"/>
                    <a:gd name="T5" fmla="*/ 14 h 15"/>
                    <a:gd name="T6" fmla="*/ 0 w 81"/>
                    <a:gd name="T7" fmla="*/ 2 h 15"/>
                    <a:gd name="T8" fmla="*/ 1 w 81"/>
                    <a:gd name="T9" fmla="*/ 1 h 15"/>
                    <a:gd name="T10" fmla="*/ 80 w 81"/>
                    <a:gd name="T11" fmla="*/ 0 h 15"/>
                    <a:gd name="T12" fmla="*/ 81 w 81"/>
                    <a:gd name="T13" fmla="*/ 0 h 15"/>
                    <a:gd name="T14" fmla="*/ 81 w 81"/>
                    <a:gd name="T15" fmla="*/ 1 h 15"/>
                    <a:gd name="T16" fmla="*/ 81 w 81"/>
                    <a:gd name="T17" fmla="*/ 14 h 15"/>
                    <a:gd name="T18" fmla="*/ 80 w 81"/>
                    <a:gd name="T19" fmla="*/ 15 h 15"/>
                    <a:gd name="T20" fmla="*/ 3 w 81"/>
                    <a:gd name="T21" fmla="*/ 13 h 15"/>
                    <a:gd name="T22" fmla="*/ 79 w 81"/>
                    <a:gd name="T23" fmla="*/ 13 h 15"/>
                    <a:gd name="T24" fmla="*/ 79 w 81"/>
                    <a:gd name="T25" fmla="*/ 2 h 15"/>
                    <a:gd name="T26" fmla="*/ 3 w 81"/>
                    <a:gd name="T27" fmla="*/ 3 h 15"/>
                    <a:gd name="T28" fmla="*/ 3 w 81"/>
                    <a:gd name="T2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15">
                      <a:moveTo>
                        <a:pt x="80" y="15"/>
                      </a:moveTo>
                      <a:cubicBezTo>
                        <a:pt x="1" y="15"/>
                        <a:pt x="1" y="15"/>
                        <a:pt x="1" y="15"/>
                      </a:cubicBezTo>
                      <a:cubicBezTo>
                        <a:pt x="1" y="15"/>
                        <a:pt x="0" y="15"/>
                        <a:pt x="0" y="14"/>
                      </a:cubicBezTo>
                      <a:cubicBezTo>
                        <a:pt x="0" y="2"/>
                        <a:pt x="0" y="2"/>
                        <a:pt x="0" y="2"/>
                      </a:cubicBezTo>
                      <a:cubicBezTo>
                        <a:pt x="0" y="1"/>
                        <a:pt x="1" y="1"/>
                        <a:pt x="1" y="1"/>
                      </a:cubicBezTo>
                      <a:cubicBezTo>
                        <a:pt x="80" y="0"/>
                        <a:pt x="80" y="0"/>
                        <a:pt x="80" y="0"/>
                      </a:cubicBezTo>
                      <a:cubicBezTo>
                        <a:pt x="80" y="0"/>
                        <a:pt x="81" y="0"/>
                        <a:pt x="81" y="0"/>
                      </a:cubicBezTo>
                      <a:cubicBezTo>
                        <a:pt x="81" y="0"/>
                        <a:pt x="81" y="1"/>
                        <a:pt x="81" y="1"/>
                      </a:cubicBezTo>
                      <a:cubicBezTo>
                        <a:pt x="81" y="14"/>
                        <a:pt x="81" y="14"/>
                        <a:pt x="81" y="14"/>
                      </a:cubicBezTo>
                      <a:cubicBezTo>
                        <a:pt x="81" y="15"/>
                        <a:pt x="80" y="15"/>
                        <a:pt x="80" y="15"/>
                      </a:cubicBezTo>
                      <a:close/>
                      <a:moveTo>
                        <a:pt x="3" y="13"/>
                      </a:moveTo>
                      <a:cubicBezTo>
                        <a:pt x="79" y="13"/>
                        <a:pt x="79" y="13"/>
                        <a:pt x="79" y="13"/>
                      </a:cubicBezTo>
                      <a:cubicBezTo>
                        <a:pt x="79" y="2"/>
                        <a:pt x="79" y="2"/>
                        <a:pt x="79" y="2"/>
                      </a:cubicBezTo>
                      <a:cubicBezTo>
                        <a:pt x="3" y="3"/>
                        <a:pt x="3" y="3"/>
                        <a:pt x="3" y="3"/>
                      </a:cubicBezTo>
                      <a:lnTo>
                        <a:pt x="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88" name="Freeform 135">
                  <a:extLst>
                    <a:ext uri="{FF2B5EF4-FFF2-40B4-BE49-F238E27FC236}">
                      <a16:creationId xmlns:a16="http://schemas.microsoft.com/office/drawing/2014/main" id="{81DA9B01-47CB-4CF3-9412-2AE19B7482F9}"/>
                    </a:ext>
                  </a:extLst>
                </p:cNvPr>
                <p:cNvSpPr>
                  <a:spLocks/>
                </p:cNvSpPr>
                <p:nvPr/>
              </p:nvSpPr>
              <p:spPr bwMode="auto">
                <a:xfrm>
                  <a:off x="4863" y="2735"/>
                  <a:ext cx="21" cy="82"/>
                </a:xfrm>
                <a:custGeom>
                  <a:avLst/>
                  <a:gdLst>
                    <a:gd name="T0" fmla="*/ 2 w 10"/>
                    <a:gd name="T1" fmla="*/ 39 h 39"/>
                    <a:gd name="T2" fmla="*/ 0 w 10"/>
                    <a:gd name="T3" fmla="*/ 38 h 39"/>
                    <a:gd name="T4" fmla="*/ 0 w 10"/>
                    <a:gd name="T5" fmla="*/ 12 h 39"/>
                    <a:gd name="T6" fmla="*/ 4 w 10"/>
                    <a:gd name="T7" fmla="*/ 2 h 39"/>
                    <a:gd name="T8" fmla="*/ 9 w 10"/>
                    <a:gd name="T9" fmla="*/ 1 h 39"/>
                    <a:gd name="T10" fmla="*/ 10 w 10"/>
                    <a:gd name="T11" fmla="*/ 3 h 39"/>
                    <a:gd name="T12" fmla="*/ 8 w 10"/>
                    <a:gd name="T13" fmla="*/ 3 h 39"/>
                    <a:gd name="T14" fmla="*/ 5 w 10"/>
                    <a:gd name="T15" fmla="*/ 4 h 39"/>
                    <a:gd name="T16" fmla="*/ 3 w 10"/>
                    <a:gd name="T17" fmla="*/ 12 h 39"/>
                    <a:gd name="T18" fmla="*/ 3 w 10"/>
                    <a:gd name="T19" fmla="*/ 38 h 39"/>
                    <a:gd name="T20" fmla="*/ 2 w 10"/>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39">
                      <a:moveTo>
                        <a:pt x="2" y="39"/>
                      </a:moveTo>
                      <a:cubicBezTo>
                        <a:pt x="1" y="39"/>
                        <a:pt x="0" y="39"/>
                        <a:pt x="0" y="38"/>
                      </a:cubicBezTo>
                      <a:cubicBezTo>
                        <a:pt x="0" y="12"/>
                        <a:pt x="0" y="12"/>
                        <a:pt x="0" y="12"/>
                      </a:cubicBezTo>
                      <a:cubicBezTo>
                        <a:pt x="0" y="7"/>
                        <a:pt x="2" y="4"/>
                        <a:pt x="4" y="2"/>
                      </a:cubicBezTo>
                      <a:cubicBezTo>
                        <a:pt x="6" y="0"/>
                        <a:pt x="9" y="1"/>
                        <a:pt x="9" y="1"/>
                      </a:cubicBezTo>
                      <a:cubicBezTo>
                        <a:pt x="9" y="1"/>
                        <a:pt x="10" y="2"/>
                        <a:pt x="10" y="3"/>
                      </a:cubicBezTo>
                      <a:cubicBezTo>
                        <a:pt x="9" y="3"/>
                        <a:pt x="9" y="4"/>
                        <a:pt x="8" y="3"/>
                      </a:cubicBezTo>
                      <a:cubicBezTo>
                        <a:pt x="8" y="3"/>
                        <a:pt x="7" y="3"/>
                        <a:pt x="5" y="4"/>
                      </a:cubicBezTo>
                      <a:cubicBezTo>
                        <a:pt x="4" y="6"/>
                        <a:pt x="3" y="8"/>
                        <a:pt x="3" y="12"/>
                      </a:cubicBezTo>
                      <a:cubicBezTo>
                        <a:pt x="3" y="38"/>
                        <a:pt x="3" y="38"/>
                        <a:pt x="3" y="38"/>
                      </a:cubicBezTo>
                      <a:cubicBezTo>
                        <a:pt x="3" y="39"/>
                        <a:pt x="2" y="39"/>
                        <a:pt x="2"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89" name="Freeform 136">
                  <a:extLst>
                    <a:ext uri="{FF2B5EF4-FFF2-40B4-BE49-F238E27FC236}">
                      <a16:creationId xmlns:a16="http://schemas.microsoft.com/office/drawing/2014/main" id="{78362A7F-3D30-400D-A883-80B67C0583F9}"/>
                    </a:ext>
                  </a:extLst>
                </p:cNvPr>
                <p:cNvSpPr>
                  <a:spLocks/>
                </p:cNvSpPr>
                <p:nvPr/>
              </p:nvSpPr>
              <p:spPr bwMode="auto">
                <a:xfrm>
                  <a:off x="4880" y="2733"/>
                  <a:ext cx="112" cy="6"/>
                </a:xfrm>
                <a:custGeom>
                  <a:avLst/>
                  <a:gdLst>
                    <a:gd name="T0" fmla="*/ 52 w 54"/>
                    <a:gd name="T1" fmla="*/ 3 h 3"/>
                    <a:gd name="T2" fmla="*/ 1 w 54"/>
                    <a:gd name="T3" fmla="*/ 3 h 3"/>
                    <a:gd name="T4" fmla="*/ 0 w 54"/>
                    <a:gd name="T5" fmla="*/ 2 h 3"/>
                    <a:gd name="T6" fmla="*/ 1 w 54"/>
                    <a:gd name="T7" fmla="*/ 0 h 3"/>
                    <a:gd name="T8" fmla="*/ 52 w 54"/>
                    <a:gd name="T9" fmla="*/ 0 h 3"/>
                    <a:gd name="T10" fmla="*/ 54 w 54"/>
                    <a:gd name="T11" fmla="*/ 2 h 3"/>
                    <a:gd name="T12" fmla="*/ 52 w 5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54" h="3">
                      <a:moveTo>
                        <a:pt x="52" y="3"/>
                      </a:moveTo>
                      <a:cubicBezTo>
                        <a:pt x="1" y="3"/>
                        <a:pt x="1" y="3"/>
                        <a:pt x="1" y="3"/>
                      </a:cubicBezTo>
                      <a:cubicBezTo>
                        <a:pt x="1" y="3"/>
                        <a:pt x="0" y="2"/>
                        <a:pt x="0" y="2"/>
                      </a:cubicBezTo>
                      <a:cubicBezTo>
                        <a:pt x="0" y="1"/>
                        <a:pt x="1" y="0"/>
                        <a:pt x="1" y="0"/>
                      </a:cubicBezTo>
                      <a:cubicBezTo>
                        <a:pt x="52" y="0"/>
                        <a:pt x="52" y="0"/>
                        <a:pt x="52" y="0"/>
                      </a:cubicBezTo>
                      <a:cubicBezTo>
                        <a:pt x="53" y="0"/>
                        <a:pt x="54" y="1"/>
                        <a:pt x="54" y="2"/>
                      </a:cubicBezTo>
                      <a:cubicBezTo>
                        <a:pt x="54" y="2"/>
                        <a:pt x="53" y="3"/>
                        <a:pt x="5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90" name="Freeform 137">
                  <a:extLst>
                    <a:ext uri="{FF2B5EF4-FFF2-40B4-BE49-F238E27FC236}">
                      <a16:creationId xmlns:a16="http://schemas.microsoft.com/office/drawing/2014/main" id="{8AA1A7C4-C7C0-4933-A8CF-0D775953F1AE}"/>
                    </a:ext>
                  </a:extLst>
                </p:cNvPr>
                <p:cNvSpPr>
                  <a:spLocks/>
                </p:cNvSpPr>
                <p:nvPr/>
              </p:nvSpPr>
              <p:spPr bwMode="auto">
                <a:xfrm>
                  <a:off x="4876" y="2748"/>
                  <a:ext cx="116" cy="6"/>
                </a:xfrm>
                <a:custGeom>
                  <a:avLst/>
                  <a:gdLst>
                    <a:gd name="T0" fmla="*/ 54 w 56"/>
                    <a:gd name="T1" fmla="*/ 3 h 3"/>
                    <a:gd name="T2" fmla="*/ 1 w 56"/>
                    <a:gd name="T3" fmla="*/ 3 h 3"/>
                    <a:gd name="T4" fmla="*/ 0 w 56"/>
                    <a:gd name="T5" fmla="*/ 1 h 3"/>
                    <a:gd name="T6" fmla="*/ 1 w 56"/>
                    <a:gd name="T7" fmla="*/ 0 h 3"/>
                    <a:gd name="T8" fmla="*/ 54 w 56"/>
                    <a:gd name="T9" fmla="*/ 0 h 3"/>
                    <a:gd name="T10" fmla="*/ 56 w 56"/>
                    <a:gd name="T11" fmla="*/ 1 h 3"/>
                    <a:gd name="T12" fmla="*/ 54 w 5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56" h="3">
                      <a:moveTo>
                        <a:pt x="54" y="3"/>
                      </a:moveTo>
                      <a:cubicBezTo>
                        <a:pt x="1" y="3"/>
                        <a:pt x="1" y="3"/>
                        <a:pt x="1" y="3"/>
                      </a:cubicBezTo>
                      <a:cubicBezTo>
                        <a:pt x="0" y="3"/>
                        <a:pt x="0" y="2"/>
                        <a:pt x="0" y="1"/>
                      </a:cubicBezTo>
                      <a:cubicBezTo>
                        <a:pt x="0" y="1"/>
                        <a:pt x="0" y="0"/>
                        <a:pt x="1" y="0"/>
                      </a:cubicBezTo>
                      <a:cubicBezTo>
                        <a:pt x="54" y="0"/>
                        <a:pt x="54" y="0"/>
                        <a:pt x="54" y="0"/>
                      </a:cubicBezTo>
                      <a:cubicBezTo>
                        <a:pt x="55" y="0"/>
                        <a:pt x="56" y="1"/>
                        <a:pt x="56" y="1"/>
                      </a:cubicBezTo>
                      <a:cubicBezTo>
                        <a:pt x="56" y="2"/>
                        <a:pt x="55" y="3"/>
                        <a:pt x="5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91" name="Freeform 138">
                  <a:extLst>
                    <a:ext uri="{FF2B5EF4-FFF2-40B4-BE49-F238E27FC236}">
                      <a16:creationId xmlns:a16="http://schemas.microsoft.com/office/drawing/2014/main" id="{B0BE1B22-4AAA-406B-A311-4E1795739CF6}"/>
                    </a:ext>
                  </a:extLst>
                </p:cNvPr>
                <p:cNvSpPr>
                  <a:spLocks/>
                </p:cNvSpPr>
                <p:nvPr/>
              </p:nvSpPr>
              <p:spPr bwMode="auto">
                <a:xfrm>
                  <a:off x="4998" y="2725"/>
                  <a:ext cx="23" cy="90"/>
                </a:xfrm>
                <a:custGeom>
                  <a:avLst/>
                  <a:gdLst>
                    <a:gd name="T0" fmla="*/ 10 w 11"/>
                    <a:gd name="T1" fmla="*/ 43 h 43"/>
                    <a:gd name="T2" fmla="*/ 9 w 11"/>
                    <a:gd name="T3" fmla="*/ 42 h 43"/>
                    <a:gd name="T4" fmla="*/ 9 w 11"/>
                    <a:gd name="T5" fmla="*/ 9 h 43"/>
                    <a:gd name="T6" fmla="*/ 7 w 11"/>
                    <a:gd name="T7" fmla="*/ 5 h 43"/>
                    <a:gd name="T8" fmla="*/ 2 w 11"/>
                    <a:gd name="T9" fmla="*/ 4 h 43"/>
                    <a:gd name="T10" fmla="*/ 0 w 11"/>
                    <a:gd name="T11" fmla="*/ 3 h 43"/>
                    <a:gd name="T12" fmla="*/ 1 w 11"/>
                    <a:gd name="T13" fmla="*/ 2 h 43"/>
                    <a:gd name="T14" fmla="*/ 9 w 11"/>
                    <a:gd name="T15" fmla="*/ 3 h 43"/>
                    <a:gd name="T16" fmla="*/ 11 w 11"/>
                    <a:gd name="T17" fmla="*/ 9 h 43"/>
                    <a:gd name="T18" fmla="*/ 11 w 11"/>
                    <a:gd name="T19" fmla="*/ 42 h 43"/>
                    <a:gd name="T20" fmla="*/ 10 w 1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43">
                      <a:moveTo>
                        <a:pt x="10" y="43"/>
                      </a:moveTo>
                      <a:cubicBezTo>
                        <a:pt x="9" y="43"/>
                        <a:pt x="9" y="43"/>
                        <a:pt x="9" y="42"/>
                      </a:cubicBezTo>
                      <a:cubicBezTo>
                        <a:pt x="9" y="9"/>
                        <a:pt x="9" y="9"/>
                        <a:pt x="9" y="9"/>
                      </a:cubicBezTo>
                      <a:cubicBezTo>
                        <a:pt x="9" y="7"/>
                        <a:pt x="8" y="6"/>
                        <a:pt x="7" y="5"/>
                      </a:cubicBezTo>
                      <a:cubicBezTo>
                        <a:pt x="5" y="3"/>
                        <a:pt x="2" y="4"/>
                        <a:pt x="2" y="4"/>
                      </a:cubicBezTo>
                      <a:cubicBezTo>
                        <a:pt x="1" y="4"/>
                        <a:pt x="1" y="4"/>
                        <a:pt x="0" y="3"/>
                      </a:cubicBezTo>
                      <a:cubicBezTo>
                        <a:pt x="0" y="3"/>
                        <a:pt x="1" y="2"/>
                        <a:pt x="1" y="2"/>
                      </a:cubicBezTo>
                      <a:cubicBezTo>
                        <a:pt x="1" y="2"/>
                        <a:pt x="6" y="0"/>
                        <a:pt x="9" y="3"/>
                      </a:cubicBezTo>
                      <a:cubicBezTo>
                        <a:pt x="10" y="4"/>
                        <a:pt x="11" y="6"/>
                        <a:pt x="11" y="9"/>
                      </a:cubicBezTo>
                      <a:cubicBezTo>
                        <a:pt x="11" y="42"/>
                        <a:pt x="11" y="42"/>
                        <a:pt x="11" y="42"/>
                      </a:cubicBezTo>
                      <a:cubicBezTo>
                        <a:pt x="11" y="43"/>
                        <a:pt x="11" y="43"/>
                        <a:pt x="1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92" name="Freeform 139">
                  <a:extLst>
                    <a:ext uri="{FF2B5EF4-FFF2-40B4-BE49-F238E27FC236}">
                      <a16:creationId xmlns:a16="http://schemas.microsoft.com/office/drawing/2014/main" id="{492287DC-A7E7-40B7-B568-3AB074B81F7B}"/>
                    </a:ext>
                  </a:extLst>
                </p:cNvPr>
                <p:cNvSpPr>
                  <a:spLocks/>
                </p:cNvSpPr>
                <p:nvPr/>
              </p:nvSpPr>
              <p:spPr bwMode="auto">
                <a:xfrm>
                  <a:off x="4936" y="2637"/>
                  <a:ext cx="110" cy="205"/>
                </a:xfrm>
                <a:custGeom>
                  <a:avLst/>
                  <a:gdLst>
                    <a:gd name="T0" fmla="*/ 50 w 53"/>
                    <a:gd name="T1" fmla="*/ 98 h 98"/>
                    <a:gd name="T2" fmla="*/ 50 w 53"/>
                    <a:gd name="T3" fmla="*/ 98 h 98"/>
                    <a:gd name="T4" fmla="*/ 49 w 53"/>
                    <a:gd name="T5" fmla="*/ 97 h 98"/>
                    <a:gd name="T6" fmla="*/ 50 w 53"/>
                    <a:gd name="T7" fmla="*/ 13 h 98"/>
                    <a:gd name="T8" fmla="*/ 38 w 53"/>
                    <a:gd name="T9" fmla="*/ 3 h 98"/>
                    <a:gd name="T10" fmla="*/ 26 w 53"/>
                    <a:gd name="T11" fmla="*/ 2 h 98"/>
                    <a:gd name="T12" fmla="*/ 13 w 53"/>
                    <a:gd name="T13" fmla="*/ 3 h 98"/>
                    <a:gd name="T14" fmla="*/ 2 w 53"/>
                    <a:gd name="T15" fmla="*/ 14 h 98"/>
                    <a:gd name="T16" fmla="*/ 2 w 53"/>
                    <a:gd name="T17" fmla="*/ 29 h 98"/>
                    <a:gd name="T18" fmla="*/ 1 w 53"/>
                    <a:gd name="T19" fmla="*/ 30 h 98"/>
                    <a:gd name="T20" fmla="*/ 0 w 53"/>
                    <a:gd name="T21" fmla="*/ 29 h 98"/>
                    <a:gd name="T22" fmla="*/ 0 w 53"/>
                    <a:gd name="T23" fmla="*/ 14 h 98"/>
                    <a:gd name="T24" fmla="*/ 12 w 53"/>
                    <a:gd name="T25" fmla="*/ 0 h 98"/>
                    <a:gd name="T26" fmla="*/ 26 w 53"/>
                    <a:gd name="T27" fmla="*/ 0 h 98"/>
                    <a:gd name="T28" fmla="*/ 38 w 53"/>
                    <a:gd name="T29" fmla="*/ 0 h 98"/>
                    <a:gd name="T30" fmla="*/ 53 w 53"/>
                    <a:gd name="T31" fmla="*/ 13 h 98"/>
                    <a:gd name="T32" fmla="*/ 52 w 53"/>
                    <a:gd name="T33" fmla="*/ 97 h 98"/>
                    <a:gd name="T34" fmla="*/ 50 w 53"/>
                    <a:gd name="T3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98">
                      <a:moveTo>
                        <a:pt x="50" y="98"/>
                      </a:moveTo>
                      <a:cubicBezTo>
                        <a:pt x="50" y="98"/>
                        <a:pt x="50" y="98"/>
                        <a:pt x="50" y="98"/>
                      </a:cubicBezTo>
                      <a:cubicBezTo>
                        <a:pt x="50" y="98"/>
                        <a:pt x="49" y="98"/>
                        <a:pt x="49" y="97"/>
                      </a:cubicBezTo>
                      <a:cubicBezTo>
                        <a:pt x="49" y="96"/>
                        <a:pt x="50" y="23"/>
                        <a:pt x="50" y="13"/>
                      </a:cubicBezTo>
                      <a:cubicBezTo>
                        <a:pt x="50" y="4"/>
                        <a:pt x="44" y="3"/>
                        <a:pt x="38" y="3"/>
                      </a:cubicBezTo>
                      <a:cubicBezTo>
                        <a:pt x="33" y="3"/>
                        <a:pt x="29" y="3"/>
                        <a:pt x="26" y="2"/>
                      </a:cubicBezTo>
                      <a:cubicBezTo>
                        <a:pt x="21" y="2"/>
                        <a:pt x="17" y="2"/>
                        <a:pt x="13" y="3"/>
                      </a:cubicBezTo>
                      <a:cubicBezTo>
                        <a:pt x="4" y="3"/>
                        <a:pt x="2" y="9"/>
                        <a:pt x="2" y="14"/>
                      </a:cubicBezTo>
                      <a:cubicBezTo>
                        <a:pt x="2" y="29"/>
                        <a:pt x="2" y="29"/>
                        <a:pt x="2" y="29"/>
                      </a:cubicBezTo>
                      <a:cubicBezTo>
                        <a:pt x="2" y="29"/>
                        <a:pt x="2" y="30"/>
                        <a:pt x="1" y="30"/>
                      </a:cubicBezTo>
                      <a:cubicBezTo>
                        <a:pt x="0" y="30"/>
                        <a:pt x="0" y="29"/>
                        <a:pt x="0" y="29"/>
                      </a:cubicBezTo>
                      <a:cubicBezTo>
                        <a:pt x="0" y="14"/>
                        <a:pt x="0" y="14"/>
                        <a:pt x="0" y="14"/>
                      </a:cubicBezTo>
                      <a:cubicBezTo>
                        <a:pt x="0" y="6"/>
                        <a:pt x="4" y="1"/>
                        <a:pt x="12" y="0"/>
                      </a:cubicBezTo>
                      <a:cubicBezTo>
                        <a:pt x="17" y="0"/>
                        <a:pt x="21" y="0"/>
                        <a:pt x="26" y="0"/>
                      </a:cubicBezTo>
                      <a:cubicBezTo>
                        <a:pt x="29" y="0"/>
                        <a:pt x="33" y="0"/>
                        <a:pt x="38" y="0"/>
                      </a:cubicBezTo>
                      <a:cubicBezTo>
                        <a:pt x="44" y="0"/>
                        <a:pt x="53" y="2"/>
                        <a:pt x="53" y="13"/>
                      </a:cubicBezTo>
                      <a:cubicBezTo>
                        <a:pt x="53" y="23"/>
                        <a:pt x="52" y="96"/>
                        <a:pt x="52" y="97"/>
                      </a:cubicBezTo>
                      <a:cubicBezTo>
                        <a:pt x="52" y="98"/>
                        <a:pt x="51" y="98"/>
                        <a:pt x="50"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93" name="Freeform 140">
                  <a:extLst>
                    <a:ext uri="{FF2B5EF4-FFF2-40B4-BE49-F238E27FC236}">
                      <a16:creationId xmlns:a16="http://schemas.microsoft.com/office/drawing/2014/main" id="{B1D066F2-1707-40DC-B0D1-1D8B18B31856}"/>
                    </a:ext>
                  </a:extLst>
                </p:cNvPr>
                <p:cNvSpPr>
                  <a:spLocks/>
                </p:cNvSpPr>
                <p:nvPr/>
              </p:nvSpPr>
              <p:spPr bwMode="auto">
                <a:xfrm>
                  <a:off x="4963" y="2442"/>
                  <a:ext cx="272" cy="214"/>
                </a:xfrm>
                <a:custGeom>
                  <a:avLst/>
                  <a:gdLst>
                    <a:gd name="T0" fmla="*/ 130 w 131"/>
                    <a:gd name="T1" fmla="*/ 102 h 102"/>
                    <a:gd name="T2" fmla="*/ 128 w 131"/>
                    <a:gd name="T3" fmla="*/ 100 h 102"/>
                    <a:gd name="T4" fmla="*/ 128 w 131"/>
                    <a:gd name="T5" fmla="*/ 39 h 102"/>
                    <a:gd name="T6" fmla="*/ 85 w 131"/>
                    <a:gd name="T7" fmla="*/ 4 h 102"/>
                    <a:gd name="T8" fmla="*/ 85 w 131"/>
                    <a:gd name="T9" fmla="*/ 35 h 102"/>
                    <a:gd name="T10" fmla="*/ 84 w 131"/>
                    <a:gd name="T11" fmla="*/ 36 h 102"/>
                    <a:gd name="T12" fmla="*/ 83 w 131"/>
                    <a:gd name="T13" fmla="*/ 36 h 102"/>
                    <a:gd name="T14" fmla="*/ 46 w 131"/>
                    <a:gd name="T15" fmla="*/ 4 h 102"/>
                    <a:gd name="T16" fmla="*/ 46 w 131"/>
                    <a:gd name="T17" fmla="*/ 35 h 102"/>
                    <a:gd name="T18" fmla="*/ 45 w 131"/>
                    <a:gd name="T19" fmla="*/ 36 h 102"/>
                    <a:gd name="T20" fmla="*/ 44 w 131"/>
                    <a:gd name="T21" fmla="*/ 36 h 102"/>
                    <a:gd name="T22" fmla="*/ 2 w 131"/>
                    <a:gd name="T23" fmla="*/ 4 h 102"/>
                    <a:gd name="T24" fmla="*/ 4 w 131"/>
                    <a:gd name="T25" fmla="*/ 94 h 102"/>
                    <a:gd name="T26" fmla="*/ 3 w 131"/>
                    <a:gd name="T27" fmla="*/ 96 h 102"/>
                    <a:gd name="T28" fmla="*/ 2 w 131"/>
                    <a:gd name="T29" fmla="*/ 94 h 102"/>
                    <a:gd name="T30" fmla="*/ 0 w 131"/>
                    <a:gd name="T31" fmla="*/ 2 h 102"/>
                    <a:gd name="T32" fmla="*/ 0 w 131"/>
                    <a:gd name="T33" fmla="*/ 0 h 102"/>
                    <a:gd name="T34" fmla="*/ 1 w 131"/>
                    <a:gd name="T35" fmla="*/ 1 h 102"/>
                    <a:gd name="T36" fmla="*/ 44 w 131"/>
                    <a:gd name="T37" fmla="*/ 33 h 102"/>
                    <a:gd name="T38" fmla="*/ 44 w 131"/>
                    <a:gd name="T39" fmla="*/ 1 h 102"/>
                    <a:gd name="T40" fmla="*/ 44 w 131"/>
                    <a:gd name="T41" fmla="*/ 0 h 102"/>
                    <a:gd name="T42" fmla="*/ 46 w 131"/>
                    <a:gd name="T43" fmla="*/ 1 h 102"/>
                    <a:gd name="T44" fmla="*/ 82 w 131"/>
                    <a:gd name="T45" fmla="*/ 32 h 102"/>
                    <a:gd name="T46" fmla="*/ 83 w 131"/>
                    <a:gd name="T47" fmla="*/ 1 h 102"/>
                    <a:gd name="T48" fmla="*/ 84 w 131"/>
                    <a:gd name="T49" fmla="*/ 0 h 102"/>
                    <a:gd name="T50" fmla="*/ 85 w 131"/>
                    <a:gd name="T51" fmla="*/ 1 h 102"/>
                    <a:gd name="T52" fmla="*/ 130 w 131"/>
                    <a:gd name="T53" fmla="*/ 37 h 102"/>
                    <a:gd name="T54" fmla="*/ 130 w 131"/>
                    <a:gd name="T55" fmla="*/ 38 h 102"/>
                    <a:gd name="T56" fmla="*/ 131 w 131"/>
                    <a:gd name="T57" fmla="*/ 100 h 102"/>
                    <a:gd name="T58" fmla="*/ 130 w 131"/>
                    <a:gd name="T59" fmla="*/ 102 h 102"/>
                    <a:gd name="T60" fmla="*/ 130 w 131"/>
                    <a:gd name="T61"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1" h="102">
                      <a:moveTo>
                        <a:pt x="130" y="102"/>
                      </a:moveTo>
                      <a:cubicBezTo>
                        <a:pt x="129" y="102"/>
                        <a:pt x="128" y="101"/>
                        <a:pt x="128" y="100"/>
                      </a:cubicBezTo>
                      <a:cubicBezTo>
                        <a:pt x="128" y="39"/>
                        <a:pt x="128" y="39"/>
                        <a:pt x="128" y="39"/>
                      </a:cubicBezTo>
                      <a:cubicBezTo>
                        <a:pt x="85" y="4"/>
                        <a:pt x="85" y="4"/>
                        <a:pt x="85" y="4"/>
                      </a:cubicBezTo>
                      <a:cubicBezTo>
                        <a:pt x="85" y="35"/>
                        <a:pt x="85" y="35"/>
                        <a:pt x="85" y="35"/>
                      </a:cubicBezTo>
                      <a:cubicBezTo>
                        <a:pt x="85" y="35"/>
                        <a:pt x="84" y="36"/>
                        <a:pt x="84" y="36"/>
                      </a:cubicBezTo>
                      <a:cubicBezTo>
                        <a:pt x="83" y="36"/>
                        <a:pt x="83" y="36"/>
                        <a:pt x="83" y="36"/>
                      </a:cubicBezTo>
                      <a:cubicBezTo>
                        <a:pt x="46" y="4"/>
                        <a:pt x="46" y="4"/>
                        <a:pt x="46" y="4"/>
                      </a:cubicBezTo>
                      <a:cubicBezTo>
                        <a:pt x="46" y="35"/>
                        <a:pt x="46" y="35"/>
                        <a:pt x="46" y="35"/>
                      </a:cubicBezTo>
                      <a:cubicBezTo>
                        <a:pt x="46" y="36"/>
                        <a:pt x="46" y="36"/>
                        <a:pt x="45" y="36"/>
                      </a:cubicBezTo>
                      <a:cubicBezTo>
                        <a:pt x="45" y="36"/>
                        <a:pt x="44" y="36"/>
                        <a:pt x="44" y="36"/>
                      </a:cubicBezTo>
                      <a:cubicBezTo>
                        <a:pt x="2" y="4"/>
                        <a:pt x="2" y="4"/>
                        <a:pt x="2" y="4"/>
                      </a:cubicBezTo>
                      <a:cubicBezTo>
                        <a:pt x="2" y="17"/>
                        <a:pt x="4" y="76"/>
                        <a:pt x="4" y="94"/>
                      </a:cubicBezTo>
                      <a:cubicBezTo>
                        <a:pt x="4" y="95"/>
                        <a:pt x="4" y="96"/>
                        <a:pt x="3" y="96"/>
                      </a:cubicBezTo>
                      <a:cubicBezTo>
                        <a:pt x="2" y="96"/>
                        <a:pt x="2" y="95"/>
                        <a:pt x="2" y="94"/>
                      </a:cubicBezTo>
                      <a:cubicBezTo>
                        <a:pt x="2" y="74"/>
                        <a:pt x="0" y="2"/>
                        <a:pt x="0" y="2"/>
                      </a:cubicBezTo>
                      <a:cubicBezTo>
                        <a:pt x="0" y="1"/>
                        <a:pt x="0" y="1"/>
                        <a:pt x="0" y="0"/>
                      </a:cubicBezTo>
                      <a:cubicBezTo>
                        <a:pt x="1" y="0"/>
                        <a:pt x="1" y="0"/>
                        <a:pt x="1" y="1"/>
                      </a:cubicBezTo>
                      <a:cubicBezTo>
                        <a:pt x="44" y="33"/>
                        <a:pt x="44" y="33"/>
                        <a:pt x="44" y="33"/>
                      </a:cubicBezTo>
                      <a:cubicBezTo>
                        <a:pt x="44" y="1"/>
                        <a:pt x="44" y="1"/>
                        <a:pt x="44" y="1"/>
                      </a:cubicBezTo>
                      <a:cubicBezTo>
                        <a:pt x="44" y="1"/>
                        <a:pt x="44" y="1"/>
                        <a:pt x="44" y="0"/>
                      </a:cubicBezTo>
                      <a:cubicBezTo>
                        <a:pt x="45" y="0"/>
                        <a:pt x="45" y="0"/>
                        <a:pt x="46" y="1"/>
                      </a:cubicBezTo>
                      <a:cubicBezTo>
                        <a:pt x="82" y="32"/>
                        <a:pt x="82" y="32"/>
                        <a:pt x="82" y="32"/>
                      </a:cubicBezTo>
                      <a:cubicBezTo>
                        <a:pt x="83" y="1"/>
                        <a:pt x="83" y="1"/>
                        <a:pt x="83" y="1"/>
                      </a:cubicBezTo>
                      <a:cubicBezTo>
                        <a:pt x="83" y="1"/>
                        <a:pt x="83" y="1"/>
                        <a:pt x="84" y="0"/>
                      </a:cubicBezTo>
                      <a:cubicBezTo>
                        <a:pt x="84" y="0"/>
                        <a:pt x="84" y="0"/>
                        <a:pt x="85" y="1"/>
                      </a:cubicBezTo>
                      <a:cubicBezTo>
                        <a:pt x="130" y="37"/>
                        <a:pt x="130" y="37"/>
                        <a:pt x="130" y="37"/>
                      </a:cubicBezTo>
                      <a:cubicBezTo>
                        <a:pt x="130" y="38"/>
                        <a:pt x="130" y="38"/>
                        <a:pt x="130" y="38"/>
                      </a:cubicBezTo>
                      <a:cubicBezTo>
                        <a:pt x="131" y="100"/>
                        <a:pt x="131" y="100"/>
                        <a:pt x="131" y="100"/>
                      </a:cubicBezTo>
                      <a:cubicBezTo>
                        <a:pt x="131" y="101"/>
                        <a:pt x="130" y="102"/>
                        <a:pt x="130" y="102"/>
                      </a:cubicBezTo>
                      <a:cubicBezTo>
                        <a:pt x="130" y="102"/>
                        <a:pt x="130" y="102"/>
                        <a:pt x="130"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94" name="Freeform 141">
                  <a:extLst>
                    <a:ext uri="{FF2B5EF4-FFF2-40B4-BE49-F238E27FC236}">
                      <a16:creationId xmlns:a16="http://schemas.microsoft.com/office/drawing/2014/main" id="{C3860F24-D8E6-4C5C-B8B1-43FBDB8F9B28}"/>
                    </a:ext>
                  </a:extLst>
                </p:cNvPr>
                <p:cNvSpPr>
                  <a:spLocks/>
                </p:cNvSpPr>
                <p:nvPr/>
              </p:nvSpPr>
              <p:spPr bwMode="auto">
                <a:xfrm>
                  <a:off x="4965" y="2551"/>
                  <a:ext cx="154" cy="6"/>
                </a:xfrm>
                <a:custGeom>
                  <a:avLst/>
                  <a:gdLst>
                    <a:gd name="T0" fmla="*/ 73 w 74"/>
                    <a:gd name="T1" fmla="*/ 3 h 3"/>
                    <a:gd name="T2" fmla="*/ 73 w 74"/>
                    <a:gd name="T3" fmla="*/ 3 h 3"/>
                    <a:gd name="T4" fmla="*/ 1 w 74"/>
                    <a:gd name="T5" fmla="*/ 3 h 3"/>
                    <a:gd name="T6" fmla="*/ 0 w 74"/>
                    <a:gd name="T7" fmla="*/ 1 h 3"/>
                    <a:gd name="T8" fmla="*/ 1 w 74"/>
                    <a:gd name="T9" fmla="*/ 0 h 3"/>
                    <a:gd name="T10" fmla="*/ 1 w 74"/>
                    <a:gd name="T11" fmla="*/ 0 h 3"/>
                    <a:gd name="T12" fmla="*/ 73 w 74"/>
                    <a:gd name="T13" fmla="*/ 0 h 3"/>
                    <a:gd name="T14" fmla="*/ 74 w 74"/>
                    <a:gd name="T15" fmla="*/ 2 h 3"/>
                    <a:gd name="T16" fmla="*/ 73 w 74"/>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
                      <a:moveTo>
                        <a:pt x="73" y="3"/>
                      </a:moveTo>
                      <a:cubicBezTo>
                        <a:pt x="73" y="3"/>
                        <a:pt x="73" y="3"/>
                        <a:pt x="73" y="3"/>
                      </a:cubicBezTo>
                      <a:cubicBezTo>
                        <a:pt x="1" y="3"/>
                        <a:pt x="1" y="3"/>
                        <a:pt x="1" y="3"/>
                      </a:cubicBezTo>
                      <a:cubicBezTo>
                        <a:pt x="1" y="3"/>
                        <a:pt x="0" y="2"/>
                        <a:pt x="0" y="1"/>
                      </a:cubicBezTo>
                      <a:cubicBezTo>
                        <a:pt x="0" y="1"/>
                        <a:pt x="1" y="0"/>
                        <a:pt x="1" y="0"/>
                      </a:cubicBezTo>
                      <a:cubicBezTo>
                        <a:pt x="1" y="0"/>
                        <a:pt x="1" y="0"/>
                        <a:pt x="1" y="0"/>
                      </a:cubicBezTo>
                      <a:cubicBezTo>
                        <a:pt x="73" y="0"/>
                        <a:pt x="73" y="0"/>
                        <a:pt x="73" y="0"/>
                      </a:cubicBezTo>
                      <a:cubicBezTo>
                        <a:pt x="73" y="0"/>
                        <a:pt x="74" y="1"/>
                        <a:pt x="74" y="2"/>
                      </a:cubicBezTo>
                      <a:cubicBezTo>
                        <a:pt x="74" y="2"/>
                        <a:pt x="73" y="3"/>
                        <a:pt x="7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95" name="Freeform 142">
                  <a:extLst>
                    <a:ext uri="{FF2B5EF4-FFF2-40B4-BE49-F238E27FC236}">
                      <a16:creationId xmlns:a16="http://schemas.microsoft.com/office/drawing/2014/main" id="{231DFCDB-67ED-4EF5-9A54-430519DAE492}"/>
                    </a:ext>
                  </a:extLst>
                </p:cNvPr>
                <p:cNvSpPr>
                  <a:spLocks/>
                </p:cNvSpPr>
                <p:nvPr/>
              </p:nvSpPr>
              <p:spPr bwMode="auto">
                <a:xfrm>
                  <a:off x="4965" y="2515"/>
                  <a:ext cx="268" cy="11"/>
                </a:xfrm>
                <a:custGeom>
                  <a:avLst/>
                  <a:gdLst>
                    <a:gd name="T0" fmla="*/ 128 w 129"/>
                    <a:gd name="T1" fmla="*/ 5 h 5"/>
                    <a:gd name="T2" fmla="*/ 128 w 129"/>
                    <a:gd name="T3" fmla="*/ 5 h 5"/>
                    <a:gd name="T4" fmla="*/ 1 w 129"/>
                    <a:gd name="T5" fmla="*/ 3 h 5"/>
                    <a:gd name="T6" fmla="*/ 0 w 129"/>
                    <a:gd name="T7" fmla="*/ 2 h 5"/>
                    <a:gd name="T8" fmla="*/ 1 w 129"/>
                    <a:gd name="T9" fmla="*/ 0 h 5"/>
                    <a:gd name="T10" fmla="*/ 1 w 129"/>
                    <a:gd name="T11" fmla="*/ 0 h 5"/>
                    <a:gd name="T12" fmla="*/ 128 w 129"/>
                    <a:gd name="T13" fmla="*/ 2 h 5"/>
                    <a:gd name="T14" fmla="*/ 129 w 129"/>
                    <a:gd name="T15" fmla="*/ 3 h 5"/>
                    <a:gd name="T16" fmla="*/ 128 w 129"/>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
                      <a:moveTo>
                        <a:pt x="128" y="5"/>
                      </a:moveTo>
                      <a:cubicBezTo>
                        <a:pt x="128" y="5"/>
                        <a:pt x="128" y="5"/>
                        <a:pt x="128" y="5"/>
                      </a:cubicBezTo>
                      <a:cubicBezTo>
                        <a:pt x="1" y="3"/>
                        <a:pt x="1" y="3"/>
                        <a:pt x="1" y="3"/>
                      </a:cubicBezTo>
                      <a:cubicBezTo>
                        <a:pt x="0" y="3"/>
                        <a:pt x="0" y="2"/>
                        <a:pt x="0" y="2"/>
                      </a:cubicBezTo>
                      <a:cubicBezTo>
                        <a:pt x="0" y="1"/>
                        <a:pt x="0" y="0"/>
                        <a:pt x="1" y="0"/>
                      </a:cubicBezTo>
                      <a:cubicBezTo>
                        <a:pt x="1" y="0"/>
                        <a:pt x="1" y="0"/>
                        <a:pt x="1" y="0"/>
                      </a:cubicBezTo>
                      <a:cubicBezTo>
                        <a:pt x="128" y="2"/>
                        <a:pt x="128" y="2"/>
                        <a:pt x="128" y="2"/>
                      </a:cubicBezTo>
                      <a:cubicBezTo>
                        <a:pt x="129" y="2"/>
                        <a:pt x="129" y="3"/>
                        <a:pt x="129" y="3"/>
                      </a:cubicBezTo>
                      <a:cubicBezTo>
                        <a:pt x="129" y="4"/>
                        <a:pt x="129" y="5"/>
                        <a:pt x="12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96" name="Freeform 143">
                  <a:extLst>
                    <a:ext uri="{FF2B5EF4-FFF2-40B4-BE49-F238E27FC236}">
                      <a16:creationId xmlns:a16="http://schemas.microsoft.com/office/drawing/2014/main" id="{1A13FF85-F8A2-4720-A202-3790A3DB61A4}"/>
                    </a:ext>
                  </a:extLst>
                </p:cNvPr>
                <p:cNvSpPr>
                  <a:spLocks/>
                </p:cNvSpPr>
                <p:nvPr/>
              </p:nvSpPr>
              <p:spPr bwMode="auto">
                <a:xfrm>
                  <a:off x="4965" y="2576"/>
                  <a:ext cx="119" cy="6"/>
                </a:xfrm>
                <a:custGeom>
                  <a:avLst/>
                  <a:gdLst>
                    <a:gd name="T0" fmla="*/ 56 w 57"/>
                    <a:gd name="T1" fmla="*/ 3 h 3"/>
                    <a:gd name="T2" fmla="*/ 56 w 57"/>
                    <a:gd name="T3" fmla="*/ 3 h 3"/>
                    <a:gd name="T4" fmla="*/ 1 w 57"/>
                    <a:gd name="T5" fmla="*/ 2 h 3"/>
                    <a:gd name="T6" fmla="*/ 0 w 57"/>
                    <a:gd name="T7" fmla="*/ 1 h 3"/>
                    <a:gd name="T8" fmla="*/ 1 w 57"/>
                    <a:gd name="T9" fmla="*/ 0 h 3"/>
                    <a:gd name="T10" fmla="*/ 1 w 57"/>
                    <a:gd name="T11" fmla="*/ 0 h 3"/>
                    <a:gd name="T12" fmla="*/ 56 w 57"/>
                    <a:gd name="T13" fmla="*/ 0 h 3"/>
                    <a:gd name="T14" fmla="*/ 57 w 57"/>
                    <a:gd name="T15" fmla="*/ 2 h 3"/>
                    <a:gd name="T16" fmla="*/ 56 w 57"/>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
                      <a:moveTo>
                        <a:pt x="56" y="3"/>
                      </a:moveTo>
                      <a:cubicBezTo>
                        <a:pt x="56" y="3"/>
                        <a:pt x="56" y="3"/>
                        <a:pt x="56" y="3"/>
                      </a:cubicBezTo>
                      <a:cubicBezTo>
                        <a:pt x="1" y="2"/>
                        <a:pt x="1" y="2"/>
                        <a:pt x="1" y="2"/>
                      </a:cubicBezTo>
                      <a:cubicBezTo>
                        <a:pt x="1" y="2"/>
                        <a:pt x="0" y="2"/>
                        <a:pt x="0" y="1"/>
                      </a:cubicBezTo>
                      <a:cubicBezTo>
                        <a:pt x="0" y="1"/>
                        <a:pt x="1" y="0"/>
                        <a:pt x="1" y="0"/>
                      </a:cubicBezTo>
                      <a:cubicBezTo>
                        <a:pt x="1" y="0"/>
                        <a:pt x="1" y="0"/>
                        <a:pt x="1" y="0"/>
                      </a:cubicBezTo>
                      <a:cubicBezTo>
                        <a:pt x="56" y="0"/>
                        <a:pt x="56" y="0"/>
                        <a:pt x="56" y="0"/>
                      </a:cubicBezTo>
                      <a:cubicBezTo>
                        <a:pt x="57" y="0"/>
                        <a:pt x="57" y="1"/>
                        <a:pt x="57" y="2"/>
                      </a:cubicBezTo>
                      <a:cubicBezTo>
                        <a:pt x="57" y="2"/>
                        <a:pt x="57" y="3"/>
                        <a:pt x="5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97" name="Freeform 144">
                  <a:extLst>
                    <a:ext uri="{FF2B5EF4-FFF2-40B4-BE49-F238E27FC236}">
                      <a16:creationId xmlns:a16="http://schemas.microsoft.com/office/drawing/2014/main" id="{2A0D36EC-9DE3-4A44-841F-27923A195A57}"/>
                    </a:ext>
                  </a:extLst>
                </p:cNvPr>
                <p:cNvSpPr>
                  <a:spLocks/>
                </p:cNvSpPr>
                <p:nvPr/>
              </p:nvSpPr>
              <p:spPr bwMode="auto">
                <a:xfrm>
                  <a:off x="5479" y="2174"/>
                  <a:ext cx="216" cy="56"/>
                </a:xfrm>
                <a:custGeom>
                  <a:avLst/>
                  <a:gdLst>
                    <a:gd name="T0" fmla="*/ 104 w 104"/>
                    <a:gd name="T1" fmla="*/ 27 h 27"/>
                    <a:gd name="T2" fmla="*/ 94 w 104"/>
                    <a:gd name="T3" fmla="*/ 27 h 27"/>
                    <a:gd name="T4" fmla="*/ 94 w 104"/>
                    <a:gd name="T5" fmla="*/ 27 h 27"/>
                    <a:gd name="T6" fmla="*/ 95 w 104"/>
                    <a:gd name="T7" fmla="*/ 24 h 27"/>
                    <a:gd name="T8" fmla="*/ 79 w 104"/>
                    <a:gd name="T9" fmla="*/ 8 h 27"/>
                    <a:gd name="T10" fmla="*/ 70 w 104"/>
                    <a:gd name="T11" fmla="*/ 11 h 27"/>
                    <a:gd name="T12" fmla="*/ 69 w 104"/>
                    <a:gd name="T13" fmla="*/ 12 h 27"/>
                    <a:gd name="T14" fmla="*/ 69 w 104"/>
                    <a:gd name="T15" fmla="*/ 11 h 27"/>
                    <a:gd name="T16" fmla="*/ 53 w 104"/>
                    <a:gd name="T17" fmla="*/ 1 h 27"/>
                    <a:gd name="T18" fmla="*/ 34 w 104"/>
                    <a:gd name="T19" fmla="*/ 17 h 27"/>
                    <a:gd name="T20" fmla="*/ 34 w 104"/>
                    <a:gd name="T21" fmla="*/ 18 h 27"/>
                    <a:gd name="T22" fmla="*/ 34 w 104"/>
                    <a:gd name="T23" fmla="*/ 17 h 27"/>
                    <a:gd name="T24" fmla="*/ 30 w 104"/>
                    <a:gd name="T25" fmla="*/ 17 h 27"/>
                    <a:gd name="T26" fmla="*/ 17 w 104"/>
                    <a:gd name="T27" fmla="*/ 27 h 27"/>
                    <a:gd name="T28" fmla="*/ 17 w 104"/>
                    <a:gd name="T29" fmla="*/ 27 h 27"/>
                    <a:gd name="T30" fmla="*/ 0 w 104"/>
                    <a:gd name="T31" fmla="*/ 27 h 27"/>
                    <a:gd name="T32" fmla="*/ 0 w 104"/>
                    <a:gd name="T33" fmla="*/ 27 h 27"/>
                    <a:gd name="T34" fmla="*/ 17 w 104"/>
                    <a:gd name="T35" fmla="*/ 27 h 27"/>
                    <a:gd name="T36" fmla="*/ 30 w 104"/>
                    <a:gd name="T37" fmla="*/ 16 h 27"/>
                    <a:gd name="T38" fmla="*/ 33 w 104"/>
                    <a:gd name="T39" fmla="*/ 16 h 27"/>
                    <a:gd name="T40" fmla="*/ 53 w 104"/>
                    <a:gd name="T41" fmla="*/ 0 h 27"/>
                    <a:gd name="T42" fmla="*/ 70 w 104"/>
                    <a:gd name="T43" fmla="*/ 10 h 27"/>
                    <a:gd name="T44" fmla="*/ 79 w 104"/>
                    <a:gd name="T45" fmla="*/ 7 h 27"/>
                    <a:gd name="T46" fmla="*/ 96 w 104"/>
                    <a:gd name="T47" fmla="*/ 24 h 27"/>
                    <a:gd name="T48" fmla="*/ 95 w 104"/>
                    <a:gd name="T49" fmla="*/ 27 h 27"/>
                    <a:gd name="T50" fmla="*/ 104 w 104"/>
                    <a:gd name="T5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27">
                      <a:moveTo>
                        <a:pt x="104" y="27"/>
                      </a:moveTo>
                      <a:cubicBezTo>
                        <a:pt x="94" y="27"/>
                        <a:pt x="94" y="27"/>
                        <a:pt x="94" y="27"/>
                      </a:cubicBezTo>
                      <a:cubicBezTo>
                        <a:pt x="94" y="27"/>
                        <a:pt x="94" y="27"/>
                        <a:pt x="94" y="27"/>
                      </a:cubicBezTo>
                      <a:cubicBezTo>
                        <a:pt x="95" y="26"/>
                        <a:pt x="95" y="25"/>
                        <a:pt x="95" y="24"/>
                      </a:cubicBezTo>
                      <a:cubicBezTo>
                        <a:pt x="95" y="15"/>
                        <a:pt x="88" y="8"/>
                        <a:pt x="79" y="8"/>
                      </a:cubicBezTo>
                      <a:cubicBezTo>
                        <a:pt x="76" y="8"/>
                        <a:pt x="73" y="9"/>
                        <a:pt x="70" y="11"/>
                      </a:cubicBezTo>
                      <a:cubicBezTo>
                        <a:pt x="69" y="12"/>
                        <a:pt x="69" y="12"/>
                        <a:pt x="69" y="12"/>
                      </a:cubicBezTo>
                      <a:cubicBezTo>
                        <a:pt x="69" y="11"/>
                        <a:pt x="69" y="11"/>
                        <a:pt x="69" y="11"/>
                      </a:cubicBezTo>
                      <a:cubicBezTo>
                        <a:pt x="66" y="5"/>
                        <a:pt x="60" y="1"/>
                        <a:pt x="53" y="1"/>
                      </a:cubicBezTo>
                      <a:cubicBezTo>
                        <a:pt x="43" y="1"/>
                        <a:pt x="35" y="8"/>
                        <a:pt x="34" y="17"/>
                      </a:cubicBezTo>
                      <a:cubicBezTo>
                        <a:pt x="34" y="18"/>
                        <a:pt x="34" y="18"/>
                        <a:pt x="34" y="18"/>
                      </a:cubicBezTo>
                      <a:cubicBezTo>
                        <a:pt x="34" y="17"/>
                        <a:pt x="34" y="17"/>
                        <a:pt x="34" y="17"/>
                      </a:cubicBezTo>
                      <a:cubicBezTo>
                        <a:pt x="32" y="17"/>
                        <a:pt x="31" y="17"/>
                        <a:pt x="30" y="17"/>
                      </a:cubicBezTo>
                      <a:cubicBezTo>
                        <a:pt x="23" y="17"/>
                        <a:pt x="18" y="21"/>
                        <a:pt x="17" y="27"/>
                      </a:cubicBezTo>
                      <a:cubicBezTo>
                        <a:pt x="17" y="27"/>
                        <a:pt x="17" y="27"/>
                        <a:pt x="17" y="27"/>
                      </a:cubicBezTo>
                      <a:cubicBezTo>
                        <a:pt x="0" y="27"/>
                        <a:pt x="0" y="27"/>
                        <a:pt x="0" y="27"/>
                      </a:cubicBezTo>
                      <a:cubicBezTo>
                        <a:pt x="0" y="27"/>
                        <a:pt x="0" y="27"/>
                        <a:pt x="0" y="27"/>
                      </a:cubicBezTo>
                      <a:cubicBezTo>
                        <a:pt x="17" y="27"/>
                        <a:pt x="17" y="27"/>
                        <a:pt x="17" y="27"/>
                      </a:cubicBezTo>
                      <a:cubicBezTo>
                        <a:pt x="18" y="20"/>
                        <a:pt x="23" y="16"/>
                        <a:pt x="30" y="16"/>
                      </a:cubicBezTo>
                      <a:cubicBezTo>
                        <a:pt x="31" y="16"/>
                        <a:pt x="32" y="16"/>
                        <a:pt x="33" y="16"/>
                      </a:cubicBezTo>
                      <a:cubicBezTo>
                        <a:pt x="35" y="7"/>
                        <a:pt x="43" y="0"/>
                        <a:pt x="53" y="0"/>
                      </a:cubicBezTo>
                      <a:cubicBezTo>
                        <a:pt x="60" y="0"/>
                        <a:pt x="66" y="4"/>
                        <a:pt x="70" y="10"/>
                      </a:cubicBezTo>
                      <a:cubicBezTo>
                        <a:pt x="73" y="8"/>
                        <a:pt x="76" y="7"/>
                        <a:pt x="79" y="7"/>
                      </a:cubicBezTo>
                      <a:cubicBezTo>
                        <a:pt x="88" y="7"/>
                        <a:pt x="96" y="15"/>
                        <a:pt x="96" y="24"/>
                      </a:cubicBezTo>
                      <a:cubicBezTo>
                        <a:pt x="96" y="25"/>
                        <a:pt x="96" y="26"/>
                        <a:pt x="95" y="27"/>
                      </a:cubicBezTo>
                      <a:cubicBezTo>
                        <a:pt x="104" y="27"/>
                        <a:pt x="104" y="27"/>
                        <a:pt x="10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98" name="Freeform 145">
                  <a:extLst>
                    <a:ext uri="{FF2B5EF4-FFF2-40B4-BE49-F238E27FC236}">
                      <a16:creationId xmlns:a16="http://schemas.microsoft.com/office/drawing/2014/main" id="{6A9A3CBC-3000-4323-8A1E-D1A51F845866}"/>
                    </a:ext>
                  </a:extLst>
                </p:cNvPr>
                <p:cNvSpPr>
                  <a:spLocks/>
                </p:cNvSpPr>
                <p:nvPr/>
              </p:nvSpPr>
              <p:spPr bwMode="auto">
                <a:xfrm>
                  <a:off x="5649" y="2241"/>
                  <a:ext cx="61" cy="27"/>
                </a:xfrm>
                <a:custGeom>
                  <a:avLst/>
                  <a:gdLst>
                    <a:gd name="T0" fmla="*/ 16 w 29"/>
                    <a:gd name="T1" fmla="*/ 13 h 13"/>
                    <a:gd name="T2" fmla="*/ 0 w 29"/>
                    <a:gd name="T3" fmla="*/ 13 h 13"/>
                    <a:gd name="T4" fmla="*/ 0 w 29"/>
                    <a:gd name="T5" fmla="*/ 10 h 13"/>
                    <a:gd name="T6" fmla="*/ 15 w 29"/>
                    <a:gd name="T7" fmla="*/ 10 h 13"/>
                    <a:gd name="T8" fmla="*/ 29 w 29"/>
                    <a:gd name="T9" fmla="*/ 0 h 13"/>
                    <a:gd name="T10" fmla="*/ 29 w 29"/>
                    <a:gd name="T11" fmla="*/ 2 h 13"/>
                    <a:gd name="T12" fmla="*/ 17 w 29"/>
                    <a:gd name="T13" fmla="*/ 12 h 13"/>
                    <a:gd name="T14" fmla="*/ 16 w 29"/>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3">
                      <a:moveTo>
                        <a:pt x="16" y="13"/>
                      </a:moveTo>
                      <a:cubicBezTo>
                        <a:pt x="0" y="13"/>
                        <a:pt x="0" y="13"/>
                        <a:pt x="0" y="13"/>
                      </a:cubicBezTo>
                      <a:cubicBezTo>
                        <a:pt x="0" y="10"/>
                        <a:pt x="0" y="10"/>
                        <a:pt x="0" y="10"/>
                      </a:cubicBezTo>
                      <a:cubicBezTo>
                        <a:pt x="15" y="10"/>
                        <a:pt x="15" y="10"/>
                        <a:pt x="15" y="10"/>
                      </a:cubicBezTo>
                      <a:cubicBezTo>
                        <a:pt x="17" y="4"/>
                        <a:pt x="22" y="0"/>
                        <a:pt x="29" y="0"/>
                      </a:cubicBezTo>
                      <a:cubicBezTo>
                        <a:pt x="29" y="2"/>
                        <a:pt x="29" y="2"/>
                        <a:pt x="29" y="2"/>
                      </a:cubicBezTo>
                      <a:cubicBezTo>
                        <a:pt x="23" y="2"/>
                        <a:pt x="18" y="6"/>
                        <a:pt x="17" y="12"/>
                      </a:cubicBezTo>
                      <a:cubicBezTo>
                        <a:pt x="17" y="12"/>
                        <a:pt x="17" y="13"/>
                        <a:pt x="1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99" name="Freeform 146">
                  <a:extLst>
                    <a:ext uri="{FF2B5EF4-FFF2-40B4-BE49-F238E27FC236}">
                      <a16:creationId xmlns:a16="http://schemas.microsoft.com/office/drawing/2014/main" id="{D6CFDFA1-2221-4DA1-80E9-E8465CD04320}"/>
                    </a:ext>
                  </a:extLst>
                </p:cNvPr>
                <p:cNvSpPr>
                  <a:spLocks/>
                </p:cNvSpPr>
                <p:nvPr/>
              </p:nvSpPr>
              <p:spPr bwMode="auto">
                <a:xfrm>
                  <a:off x="5647" y="2128"/>
                  <a:ext cx="63" cy="46"/>
                </a:xfrm>
                <a:custGeom>
                  <a:avLst/>
                  <a:gdLst>
                    <a:gd name="T0" fmla="*/ 0 w 30"/>
                    <a:gd name="T1" fmla="*/ 22 h 22"/>
                    <a:gd name="T2" fmla="*/ 10 w 30"/>
                    <a:gd name="T3" fmla="*/ 11 h 22"/>
                    <a:gd name="T4" fmla="*/ 13 w 30"/>
                    <a:gd name="T5" fmla="*/ 12 h 22"/>
                    <a:gd name="T6" fmla="*/ 30 w 30"/>
                    <a:gd name="T7" fmla="*/ 0 h 22"/>
                    <a:gd name="T8" fmla="*/ 30 w 30"/>
                    <a:gd name="T9" fmla="*/ 2 h 22"/>
                    <a:gd name="T10" fmla="*/ 15 w 30"/>
                    <a:gd name="T11" fmla="*/ 14 h 22"/>
                    <a:gd name="T12" fmla="*/ 14 w 30"/>
                    <a:gd name="T13" fmla="*/ 15 h 22"/>
                    <a:gd name="T14" fmla="*/ 13 w 30"/>
                    <a:gd name="T15" fmla="*/ 15 h 22"/>
                    <a:gd name="T16" fmla="*/ 10 w 30"/>
                    <a:gd name="T17" fmla="*/ 14 h 22"/>
                    <a:gd name="T18" fmla="*/ 3 w 30"/>
                    <a:gd name="T19" fmla="*/ 22 h 22"/>
                    <a:gd name="T20" fmla="*/ 0 w 30"/>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0" y="22"/>
                      </a:moveTo>
                      <a:cubicBezTo>
                        <a:pt x="0" y="16"/>
                        <a:pt x="5" y="11"/>
                        <a:pt x="10" y="11"/>
                      </a:cubicBezTo>
                      <a:cubicBezTo>
                        <a:pt x="11" y="11"/>
                        <a:pt x="12" y="12"/>
                        <a:pt x="13" y="12"/>
                      </a:cubicBezTo>
                      <a:cubicBezTo>
                        <a:pt x="15" y="5"/>
                        <a:pt x="22" y="0"/>
                        <a:pt x="30" y="0"/>
                      </a:cubicBezTo>
                      <a:cubicBezTo>
                        <a:pt x="30" y="2"/>
                        <a:pt x="30" y="2"/>
                        <a:pt x="30" y="2"/>
                      </a:cubicBezTo>
                      <a:cubicBezTo>
                        <a:pt x="23" y="2"/>
                        <a:pt x="17" y="7"/>
                        <a:pt x="15" y="14"/>
                      </a:cubicBezTo>
                      <a:cubicBezTo>
                        <a:pt x="15" y="14"/>
                        <a:pt x="15" y="14"/>
                        <a:pt x="14" y="15"/>
                      </a:cubicBezTo>
                      <a:cubicBezTo>
                        <a:pt x="14" y="15"/>
                        <a:pt x="14" y="15"/>
                        <a:pt x="13" y="15"/>
                      </a:cubicBezTo>
                      <a:cubicBezTo>
                        <a:pt x="12" y="14"/>
                        <a:pt x="11" y="14"/>
                        <a:pt x="10" y="14"/>
                      </a:cubicBezTo>
                      <a:cubicBezTo>
                        <a:pt x="6" y="14"/>
                        <a:pt x="3" y="17"/>
                        <a:pt x="3" y="22"/>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00" name="Rectangle 147">
                  <a:extLst>
                    <a:ext uri="{FF2B5EF4-FFF2-40B4-BE49-F238E27FC236}">
                      <a16:creationId xmlns:a16="http://schemas.microsoft.com/office/drawing/2014/main" id="{44784129-EB2E-40DA-AB5F-5CE68EE3226E}"/>
                    </a:ext>
                  </a:extLst>
                </p:cNvPr>
                <p:cNvSpPr>
                  <a:spLocks noChangeArrowheads="1"/>
                </p:cNvSpPr>
                <p:nvPr/>
              </p:nvSpPr>
              <p:spPr bwMode="auto">
                <a:xfrm>
                  <a:off x="5597" y="2790"/>
                  <a:ext cx="15" cy="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01" name="Freeform 148">
                  <a:extLst>
                    <a:ext uri="{FF2B5EF4-FFF2-40B4-BE49-F238E27FC236}">
                      <a16:creationId xmlns:a16="http://schemas.microsoft.com/office/drawing/2014/main" id="{09DC93CB-28D0-4348-B0B6-A5EC4DCA1E0E}"/>
                    </a:ext>
                  </a:extLst>
                </p:cNvPr>
                <p:cNvSpPr>
                  <a:spLocks noEditPoints="1"/>
                </p:cNvSpPr>
                <p:nvPr/>
              </p:nvSpPr>
              <p:spPr bwMode="auto">
                <a:xfrm>
                  <a:off x="4108" y="2446"/>
                  <a:ext cx="233" cy="396"/>
                </a:xfrm>
                <a:custGeom>
                  <a:avLst/>
                  <a:gdLst>
                    <a:gd name="T0" fmla="*/ 107 w 112"/>
                    <a:gd name="T1" fmla="*/ 189 h 189"/>
                    <a:gd name="T2" fmla="*/ 7 w 112"/>
                    <a:gd name="T3" fmla="*/ 189 h 189"/>
                    <a:gd name="T4" fmla="*/ 5 w 112"/>
                    <a:gd name="T5" fmla="*/ 188 h 189"/>
                    <a:gd name="T6" fmla="*/ 0 w 112"/>
                    <a:gd name="T7" fmla="*/ 7 h 189"/>
                    <a:gd name="T8" fmla="*/ 1 w 112"/>
                    <a:gd name="T9" fmla="*/ 6 h 189"/>
                    <a:gd name="T10" fmla="*/ 110 w 112"/>
                    <a:gd name="T11" fmla="*/ 0 h 189"/>
                    <a:gd name="T12" fmla="*/ 111 w 112"/>
                    <a:gd name="T13" fmla="*/ 1 h 189"/>
                    <a:gd name="T14" fmla="*/ 112 w 112"/>
                    <a:gd name="T15" fmla="*/ 2 h 189"/>
                    <a:gd name="T16" fmla="*/ 108 w 112"/>
                    <a:gd name="T17" fmla="*/ 188 h 189"/>
                    <a:gd name="T18" fmla="*/ 107 w 112"/>
                    <a:gd name="T19" fmla="*/ 189 h 189"/>
                    <a:gd name="T20" fmla="*/ 8 w 112"/>
                    <a:gd name="T21" fmla="*/ 187 h 189"/>
                    <a:gd name="T22" fmla="*/ 106 w 112"/>
                    <a:gd name="T23" fmla="*/ 187 h 189"/>
                    <a:gd name="T24" fmla="*/ 109 w 112"/>
                    <a:gd name="T25" fmla="*/ 3 h 189"/>
                    <a:gd name="T26" fmla="*/ 3 w 112"/>
                    <a:gd name="T27" fmla="*/ 8 h 189"/>
                    <a:gd name="T28" fmla="*/ 8 w 112"/>
                    <a:gd name="T29" fmla="*/ 18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89">
                      <a:moveTo>
                        <a:pt x="107" y="189"/>
                      </a:moveTo>
                      <a:cubicBezTo>
                        <a:pt x="7" y="189"/>
                        <a:pt x="7" y="189"/>
                        <a:pt x="7" y="189"/>
                      </a:cubicBezTo>
                      <a:cubicBezTo>
                        <a:pt x="6" y="189"/>
                        <a:pt x="5" y="189"/>
                        <a:pt x="5" y="188"/>
                      </a:cubicBezTo>
                      <a:cubicBezTo>
                        <a:pt x="0" y="7"/>
                        <a:pt x="0" y="7"/>
                        <a:pt x="0" y="7"/>
                      </a:cubicBezTo>
                      <a:cubicBezTo>
                        <a:pt x="0" y="6"/>
                        <a:pt x="1" y="6"/>
                        <a:pt x="1" y="6"/>
                      </a:cubicBezTo>
                      <a:cubicBezTo>
                        <a:pt x="110" y="0"/>
                        <a:pt x="110" y="0"/>
                        <a:pt x="110" y="0"/>
                      </a:cubicBezTo>
                      <a:cubicBezTo>
                        <a:pt x="111" y="0"/>
                        <a:pt x="111" y="1"/>
                        <a:pt x="111" y="1"/>
                      </a:cubicBezTo>
                      <a:cubicBezTo>
                        <a:pt x="112" y="1"/>
                        <a:pt x="112" y="1"/>
                        <a:pt x="112" y="2"/>
                      </a:cubicBezTo>
                      <a:cubicBezTo>
                        <a:pt x="108" y="188"/>
                        <a:pt x="108" y="188"/>
                        <a:pt x="108" y="188"/>
                      </a:cubicBezTo>
                      <a:cubicBezTo>
                        <a:pt x="108" y="189"/>
                        <a:pt x="108" y="189"/>
                        <a:pt x="107" y="189"/>
                      </a:cubicBezTo>
                      <a:close/>
                      <a:moveTo>
                        <a:pt x="8" y="187"/>
                      </a:moveTo>
                      <a:cubicBezTo>
                        <a:pt x="106" y="187"/>
                        <a:pt x="106" y="187"/>
                        <a:pt x="106" y="187"/>
                      </a:cubicBezTo>
                      <a:cubicBezTo>
                        <a:pt x="109" y="3"/>
                        <a:pt x="109" y="3"/>
                        <a:pt x="109" y="3"/>
                      </a:cubicBezTo>
                      <a:cubicBezTo>
                        <a:pt x="3" y="8"/>
                        <a:pt x="3" y="8"/>
                        <a:pt x="3" y="8"/>
                      </a:cubicBezTo>
                      <a:lnTo>
                        <a:pt x="8"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02" name="Freeform 149">
                  <a:extLst>
                    <a:ext uri="{FF2B5EF4-FFF2-40B4-BE49-F238E27FC236}">
                      <a16:creationId xmlns:a16="http://schemas.microsoft.com/office/drawing/2014/main" id="{9669A801-67F2-4F7E-B50C-7839B2BE25C8}"/>
                    </a:ext>
                  </a:extLst>
                </p:cNvPr>
                <p:cNvSpPr>
                  <a:spLocks noEditPoints="1"/>
                </p:cNvSpPr>
                <p:nvPr/>
              </p:nvSpPr>
              <p:spPr bwMode="auto">
                <a:xfrm>
                  <a:off x="4659" y="2222"/>
                  <a:ext cx="173" cy="622"/>
                </a:xfrm>
                <a:custGeom>
                  <a:avLst/>
                  <a:gdLst>
                    <a:gd name="T0" fmla="*/ 78 w 83"/>
                    <a:gd name="T1" fmla="*/ 297 h 297"/>
                    <a:gd name="T2" fmla="*/ 5 w 83"/>
                    <a:gd name="T3" fmla="*/ 297 h 297"/>
                    <a:gd name="T4" fmla="*/ 4 w 83"/>
                    <a:gd name="T5" fmla="*/ 295 h 297"/>
                    <a:gd name="T6" fmla="*/ 0 w 83"/>
                    <a:gd name="T7" fmla="*/ 7 h 297"/>
                    <a:gd name="T8" fmla="*/ 1 w 83"/>
                    <a:gd name="T9" fmla="*/ 5 h 297"/>
                    <a:gd name="T10" fmla="*/ 82 w 83"/>
                    <a:gd name="T11" fmla="*/ 0 h 297"/>
                    <a:gd name="T12" fmla="*/ 83 w 83"/>
                    <a:gd name="T13" fmla="*/ 1 h 297"/>
                    <a:gd name="T14" fmla="*/ 83 w 83"/>
                    <a:gd name="T15" fmla="*/ 1 h 297"/>
                    <a:gd name="T16" fmla="*/ 79 w 83"/>
                    <a:gd name="T17" fmla="*/ 295 h 297"/>
                    <a:gd name="T18" fmla="*/ 78 w 83"/>
                    <a:gd name="T19" fmla="*/ 297 h 297"/>
                    <a:gd name="T20" fmla="*/ 6 w 83"/>
                    <a:gd name="T21" fmla="*/ 294 h 297"/>
                    <a:gd name="T22" fmla="*/ 77 w 83"/>
                    <a:gd name="T23" fmla="*/ 294 h 297"/>
                    <a:gd name="T24" fmla="*/ 81 w 83"/>
                    <a:gd name="T25" fmla="*/ 3 h 297"/>
                    <a:gd name="T26" fmla="*/ 3 w 83"/>
                    <a:gd name="T27" fmla="*/ 8 h 297"/>
                    <a:gd name="T28" fmla="*/ 6 w 83"/>
                    <a:gd name="T29" fmla="*/ 29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297">
                      <a:moveTo>
                        <a:pt x="78" y="297"/>
                      </a:moveTo>
                      <a:cubicBezTo>
                        <a:pt x="5" y="297"/>
                        <a:pt x="5" y="297"/>
                        <a:pt x="5" y="297"/>
                      </a:cubicBezTo>
                      <a:cubicBezTo>
                        <a:pt x="4" y="297"/>
                        <a:pt x="4" y="296"/>
                        <a:pt x="4" y="295"/>
                      </a:cubicBezTo>
                      <a:cubicBezTo>
                        <a:pt x="0" y="7"/>
                        <a:pt x="0" y="7"/>
                        <a:pt x="0" y="7"/>
                      </a:cubicBezTo>
                      <a:cubicBezTo>
                        <a:pt x="0" y="6"/>
                        <a:pt x="1" y="5"/>
                        <a:pt x="1" y="5"/>
                      </a:cubicBezTo>
                      <a:cubicBezTo>
                        <a:pt x="82" y="0"/>
                        <a:pt x="82" y="0"/>
                        <a:pt x="82" y="0"/>
                      </a:cubicBezTo>
                      <a:cubicBezTo>
                        <a:pt x="83" y="0"/>
                        <a:pt x="83" y="0"/>
                        <a:pt x="83" y="1"/>
                      </a:cubicBezTo>
                      <a:cubicBezTo>
                        <a:pt x="83" y="1"/>
                        <a:pt x="83" y="1"/>
                        <a:pt x="83" y="1"/>
                      </a:cubicBezTo>
                      <a:cubicBezTo>
                        <a:pt x="79" y="295"/>
                        <a:pt x="79" y="295"/>
                        <a:pt x="79" y="295"/>
                      </a:cubicBezTo>
                      <a:cubicBezTo>
                        <a:pt x="79" y="296"/>
                        <a:pt x="78" y="297"/>
                        <a:pt x="78" y="297"/>
                      </a:cubicBezTo>
                      <a:close/>
                      <a:moveTo>
                        <a:pt x="6" y="294"/>
                      </a:moveTo>
                      <a:cubicBezTo>
                        <a:pt x="77" y="294"/>
                        <a:pt x="77" y="294"/>
                        <a:pt x="77" y="294"/>
                      </a:cubicBezTo>
                      <a:cubicBezTo>
                        <a:pt x="81" y="3"/>
                        <a:pt x="81" y="3"/>
                        <a:pt x="81" y="3"/>
                      </a:cubicBezTo>
                      <a:cubicBezTo>
                        <a:pt x="3" y="8"/>
                        <a:pt x="3" y="8"/>
                        <a:pt x="3" y="8"/>
                      </a:cubicBezTo>
                      <a:lnTo>
                        <a:pt x="6"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03" name="Freeform 150">
                  <a:extLst>
                    <a:ext uri="{FF2B5EF4-FFF2-40B4-BE49-F238E27FC236}">
                      <a16:creationId xmlns:a16="http://schemas.microsoft.com/office/drawing/2014/main" id="{BB000674-F17C-4757-9DA3-322E5228C85F}"/>
                    </a:ext>
                  </a:extLst>
                </p:cNvPr>
                <p:cNvSpPr>
                  <a:spLocks noEditPoints="1"/>
                </p:cNvSpPr>
                <p:nvPr/>
              </p:nvSpPr>
              <p:spPr bwMode="auto">
                <a:xfrm>
                  <a:off x="4335" y="2233"/>
                  <a:ext cx="331" cy="276"/>
                </a:xfrm>
                <a:custGeom>
                  <a:avLst/>
                  <a:gdLst>
                    <a:gd name="T0" fmla="*/ 1 w 159"/>
                    <a:gd name="T1" fmla="*/ 132 h 132"/>
                    <a:gd name="T2" fmla="*/ 0 w 159"/>
                    <a:gd name="T3" fmla="*/ 131 h 132"/>
                    <a:gd name="T4" fmla="*/ 0 w 159"/>
                    <a:gd name="T5" fmla="*/ 130 h 132"/>
                    <a:gd name="T6" fmla="*/ 0 w 159"/>
                    <a:gd name="T7" fmla="*/ 104 h 132"/>
                    <a:gd name="T8" fmla="*/ 1 w 159"/>
                    <a:gd name="T9" fmla="*/ 103 h 132"/>
                    <a:gd name="T10" fmla="*/ 157 w 159"/>
                    <a:gd name="T11" fmla="*/ 1 h 132"/>
                    <a:gd name="T12" fmla="*/ 158 w 159"/>
                    <a:gd name="T13" fmla="*/ 1 h 132"/>
                    <a:gd name="T14" fmla="*/ 159 w 159"/>
                    <a:gd name="T15" fmla="*/ 2 h 132"/>
                    <a:gd name="T16" fmla="*/ 159 w 159"/>
                    <a:gd name="T17" fmla="*/ 32 h 132"/>
                    <a:gd name="T18" fmla="*/ 159 w 159"/>
                    <a:gd name="T19" fmla="*/ 33 h 132"/>
                    <a:gd name="T20" fmla="*/ 2 w 159"/>
                    <a:gd name="T21" fmla="*/ 131 h 132"/>
                    <a:gd name="T22" fmla="*/ 1 w 159"/>
                    <a:gd name="T23" fmla="*/ 132 h 132"/>
                    <a:gd name="T24" fmla="*/ 3 w 159"/>
                    <a:gd name="T25" fmla="*/ 104 h 132"/>
                    <a:gd name="T26" fmla="*/ 2 w 159"/>
                    <a:gd name="T27" fmla="*/ 128 h 132"/>
                    <a:gd name="T28" fmla="*/ 157 w 159"/>
                    <a:gd name="T29" fmla="*/ 31 h 132"/>
                    <a:gd name="T30" fmla="*/ 156 w 159"/>
                    <a:gd name="T31" fmla="*/ 4 h 132"/>
                    <a:gd name="T32" fmla="*/ 3 w 159"/>
                    <a:gd name="T33" fmla="*/ 10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132">
                      <a:moveTo>
                        <a:pt x="1" y="132"/>
                      </a:moveTo>
                      <a:cubicBezTo>
                        <a:pt x="1" y="132"/>
                        <a:pt x="1" y="132"/>
                        <a:pt x="0" y="131"/>
                      </a:cubicBezTo>
                      <a:cubicBezTo>
                        <a:pt x="0" y="131"/>
                        <a:pt x="0" y="131"/>
                        <a:pt x="0" y="130"/>
                      </a:cubicBezTo>
                      <a:cubicBezTo>
                        <a:pt x="0" y="104"/>
                        <a:pt x="0" y="104"/>
                        <a:pt x="0" y="104"/>
                      </a:cubicBezTo>
                      <a:cubicBezTo>
                        <a:pt x="0" y="103"/>
                        <a:pt x="0" y="103"/>
                        <a:pt x="1" y="103"/>
                      </a:cubicBezTo>
                      <a:cubicBezTo>
                        <a:pt x="157" y="1"/>
                        <a:pt x="157" y="1"/>
                        <a:pt x="157" y="1"/>
                      </a:cubicBezTo>
                      <a:cubicBezTo>
                        <a:pt x="157" y="0"/>
                        <a:pt x="158" y="0"/>
                        <a:pt x="158" y="1"/>
                      </a:cubicBezTo>
                      <a:cubicBezTo>
                        <a:pt x="158" y="1"/>
                        <a:pt x="159" y="1"/>
                        <a:pt x="159" y="2"/>
                      </a:cubicBezTo>
                      <a:cubicBezTo>
                        <a:pt x="159" y="32"/>
                        <a:pt x="159" y="32"/>
                        <a:pt x="159" y="32"/>
                      </a:cubicBezTo>
                      <a:cubicBezTo>
                        <a:pt x="159" y="32"/>
                        <a:pt x="159" y="33"/>
                        <a:pt x="159" y="33"/>
                      </a:cubicBezTo>
                      <a:cubicBezTo>
                        <a:pt x="2" y="131"/>
                        <a:pt x="2" y="131"/>
                        <a:pt x="2" y="131"/>
                      </a:cubicBezTo>
                      <a:cubicBezTo>
                        <a:pt x="1" y="132"/>
                        <a:pt x="1" y="132"/>
                        <a:pt x="1" y="132"/>
                      </a:cubicBezTo>
                      <a:close/>
                      <a:moveTo>
                        <a:pt x="3" y="104"/>
                      </a:moveTo>
                      <a:cubicBezTo>
                        <a:pt x="2" y="128"/>
                        <a:pt x="2" y="128"/>
                        <a:pt x="2" y="128"/>
                      </a:cubicBezTo>
                      <a:cubicBezTo>
                        <a:pt x="157" y="31"/>
                        <a:pt x="157" y="31"/>
                        <a:pt x="157" y="31"/>
                      </a:cubicBezTo>
                      <a:cubicBezTo>
                        <a:pt x="156" y="4"/>
                        <a:pt x="156" y="4"/>
                        <a:pt x="156" y="4"/>
                      </a:cubicBezTo>
                      <a:lnTo>
                        <a:pt x="3"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04" name="Freeform 151">
                  <a:extLst>
                    <a:ext uri="{FF2B5EF4-FFF2-40B4-BE49-F238E27FC236}">
                      <a16:creationId xmlns:a16="http://schemas.microsoft.com/office/drawing/2014/main" id="{5E743729-3EF2-454A-9A66-EBEFE1D4C3EB}"/>
                    </a:ext>
                  </a:extLst>
                </p:cNvPr>
                <p:cNvSpPr>
                  <a:spLocks/>
                </p:cNvSpPr>
                <p:nvPr/>
              </p:nvSpPr>
              <p:spPr bwMode="auto">
                <a:xfrm>
                  <a:off x="4335" y="2264"/>
                  <a:ext cx="331" cy="218"/>
                </a:xfrm>
                <a:custGeom>
                  <a:avLst/>
                  <a:gdLst>
                    <a:gd name="T0" fmla="*/ 21 w 159"/>
                    <a:gd name="T1" fmla="*/ 104 h 104"/>
                    <a:gd name="T2" fmla="*/ 20 w 159"/>
                    <a:gd name="T3" fmla="*/ 104 h 104"/>
                    <a:gd name="T4" fmla="*/ 1 w 159"/>
                    <a:gd name="T5" fmla="*/ 90 h 104"/>
                    <a:gd name="T6" fmla="*/ 1 w 159"/>
                    <a:gd name="T7" fmla="*/ 88 h 104"/>
                    <a:gd name="T8" fmla="*/ 2 w 159"/>
                    <a:gd name="T9" fmla="*/ 88 h 104"/>
                    <a:gd name="T10" fmla="*/ 20 w 159"/>
                    <a:gd name="T11" fmla="*/ 101 h 104"/>
                    <a:gd name="T12" fmla="*/ 23 w 159"/>
                    <a:gd name="T13" fmla="*/ 75 h 104"/>
                    <a:gd name="T14" fmla="*/ 23 w 159"/>
                    <a:gd name="T15" fmla="*/ 74 h 104"/>
                    <a:gd name="T16" fmla="*/ 24 w 159"/>
                    <a:gd name="T17" fmla="*/ 74 h 104"/>
                    <a:gd name="T18" fmla="*/ 49 w 159"/>
                    <a:gd name="T19" fmla="*/ 83 h 104"/>
                    <a:gd name="T20" fmla="*/ 46 w 159"/>
                    <a:gd name="T21" fmla="*/ 60 h 104"/>
                    <a:gd name="T22" fmla="*/ 47 w 159"/>
                    <a:gd name="T23" fmla="*/ 59 h 104"/>
                    <a:gd name="T24" fmla="*/ 48 w 159"/>
                    <a:gd name="T25" fmla="*/ 59 h 104"/>
                    <a:gd name="T26" fmla="*/ 76 w 159"/>
                    <a:gd name="T27" fmla="*/ 66 h 104"/>
                    <a:gd name="T28" fmla="*/ 74 w 159"/>
                    <a:gd name="T29" fmla="*/ 40 h 104"/>
                    <a:gd name="T30" fmla="*/ 75 w 159"/>
                    <a:gd name="T31" fmla="*/ 39 h 104"/>
                    <a:gd name="T32" fmla="*/ 76 w 159"/>
                    <a:gd name="T33" fmla="*/ 39 h 104"/>
                    <a:gd name="T34" fmla="*/ 103 w 159"/>
                    <a:gd name="T35" fmla="*/ 49 h 104"/>
                    <a:gd name="T36" fmla="*/ 104 w 159"/>
                    <a:gd name="T37" fmla="*/ 21 h 104"/>
                    <a:gd name="T38" fmla="*/ 104 w 159"/>
                    <a:gd name="T39" fmla="*/ 20 h 104"/>
                    <a:gd name="T40" fmla="*/ 105 w 159"/>
                    <a:gd name="T41" fmla="*/ 20 h 104"/>
                    <a:gd name="T42" fmla="*/ 130 w 159"/>
                    <a:gd name="T43" fmla="*/ 32 h 104"/>
                    <a:gd name="T44" fmla="*/ 134 w 159"/>
                    <a:gd name="T45" fmla="*/ 1 h 104"/>
                    <a:gd name="T46" fmla="*/ 135 w 159"/>
                    <a:gd name="T47" fmla="*/ 0 h 104"/>
                    <a:gd name="T48" fmla="*/ 136 w 159"/>
                    <a:gd name="T49" fmla="*/ 0 h 104"/>
                    <a:gd name="T50" fmla="*/ 159 w 159"/>
                    <a:gd name="T51" fmla="*/ 16 h 104"/>
                    <a:gd name="T52" fmla="*/ 159 w 159"/>
                    <a:gd name="T53" fmla="*/ 18 h 104"/>
                    <a:gd name="T54" fmla="*/ 157 w 159"/>
                    <a:gd name="T55" fmla="*/ 18 h 104"/>
                    <a:gd name="T56" fmla="*/ 136 w 159"/>
                    <a:gd name="T57" fmla="*/ 3 h 104"/>
                    <a:gd name="T58" fmla="*/ 132 w 159"/>
                    <a:gd name="T59" fmla="*/ 34 h 104"/>
                    <a:gd name="T60" fmla="*/ 131 w 159"/>
                    <a:gd name="T61" fmla="*/ 35 h 104"/>
                    <a:gd name="T62" fmla="*/ 130 w 159"/>
                    <a:gd name="T63" fmla="*/ 35 h 104"/>
                    <a:gd name="T64" fmla="*/ 106 w 159"/>
                    <a:gd name="T65" fmla="*/ 23 h 104"/>
                    <a:gd name="T66" fmla="*/ 105 w 159"/>
                    <a:gd name="T67" fmla="*/ 51 h 104"/>
                    <a:gd name="T68" fmla="*/ 105 w 159"/>
                    <a:gd name="T69" fmla="*/ 52 h 104"/>
                    <a:gd name="T70" fmla="*/ 104 w 159"/>
                    <a:gd name="T71" fmla="*/ 52 h 104"/>
                    <a:gd name="T72" fmla="*/ 77 w 159"/>
                    <a:gd name="T73" fmla="*/ 42 h 104"/>
                    <a:gd name="T74" fmla="*/ 78 w 159"/>
                    <a:gd name="T75" fmla="*/ 68 h 104"/>
                    <a:gd name="T76" fmla="*/ 78 w 159"/>
                    <a:gd name="T77" fmla="*/ 69 h 104"/>
                    <a:gd name="T78" fmla="*/ 77 w 159"/>
                    <a:gd name="T79" fmla="*/ 69 h 104"/>
                    <a:gd name="T80" fmla="*/ 49 w 159"/>
                    <a:gd name="T81" fmla="*/ 61 h 104"/>
                    <a:gd name="T82" fmla="*/ 51 w 159"/>
                    <a:gd name="T83" fmla="*/ 85 h 104"/>
                    <a:gd name="T84" fmla="*/ 51 w 159"/>
                    <a:gd name="T85" fmla="*/ 86 h 104"/>
                    <a:gd name="T86" fmla="*/ 49 w 159"/>
                    <a:gd name="T87" fmla="*/ 86 h 104"/>
                    <a:gd name="T88" fmla="*/ 25 w 159"/>
                    <a:gd name="T89" fmla="*/ 77 h 104"/>
                    <a:gd name="T90" fmla="*/ 22 w 159"/>
                    <a:gd name="T91" fmla="*/ 103 h 104"/>
                    <a:gd name="T92" fmla="*/ 21 w 159"/>
                    <a:gd name="T93" fmla="*/ 104 h 104"/>
                    <a:gd name="T94" fmla="*/ 21 w 159"/>
                    <a:gd name="T9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 h="104">
                      <a:moveTo>
                        <a:pt x="21" y="104"/>
                      </a:moveTo>
                      <a:cubicBezTo>
                        <a:pt x="20" y="104"/>
                        <a:pt x="20" y="104"/>
                        <a:pt x="20" y="104"/>
                      </a:cubicBezTo>
                      <a:cubicBezTo>
                        <a:pt x="1" y="90"/>
                        <a:pt x="1" y="90"/>
                        <a:pt x="1" y="90"/>
                      </a:cubicBezTo>
                      <a:cubicBezTo>
                        <a:pt x="0" y="89"/>
                        <a:pt x="0" y="88"/>
                        <a:pt x="1" y="88"/>
                      </a:cubicBezTo>
                      <a:cubicBezTo>
                        <a:pt x="1" y="87"/>
                        <a:pt x="2" y="87"/>
                        <a:pt x="2" y="88"/>
                      </a:cubicBezTo>
                      <a:cubicBezTo>
                        <a:pt x="20" y="101"/>
                        <a:pt x="20" y="101"/>
                        <a:pt x="20" y="101"/>
                      </a:cubicBezTo>
                      <a:cubicBezTo>
                        <a:pt x="23" y="75"/>
                        <a:pt x="23" y="75"/>
                        <a:pt x="23" y="75"/>
                      </a:cubicBezTo>
                      <a:cubicBezTo>
                        <a:pt x="23" y="75"/>
                        <a:pt x="23" y="75"/>
                        <a:pt x="23" y="74"/>
                      </a:cubicBezTo>
                      <a:cubicBezTo>
                        <a:pt x="24" y="74"/>
                        <a:pt x="24" y="74"/>
                        <a:pt x="24" y="74"/>
                      </a:cubicBezTo>
                      <a:cubicBezTo>
                        <a:pt x="49" y="83"/>
                        <a:pt x="49" y="83"/>
                        <a:pt x="49" y="83"/>
                      </a:cubicBezTo>
                      <a:cubicBezTo>
                        <a:pt x="46" y="60"/>
                        <a:pt x="46" y="60"/>
                        <a:pt x="46" y="60"/>
                      </a:cubicBezTo>
                      <a:cubicBezTo>
                        <a:pt x="46" y="59"/>
                        <a:pt x="47" y="59"/>
                        <a:pt x="47" y="59"/>
                      </a:cubicBezTo>
                      <a:cubicBezTo>
                        <a:pt x="47" y="59"/>
                        <a:pt x="48" y="59"/>
                        <a:pt x="48" y="59"/>
                      </a:cubicBezTo>
                      <a:cubicBezTo>
                        <a:pt x="76" y="66"/>
                        <a:pt x="76" y="66"/>
                        <a:pt x="76" y="66"/>
                      </a:cubicBezTo>
                      <a:cubicBezTo>
                        <a:pt x="74" y="40"/>
                        <a:pt x="74" y="40"/>
                        <a:pt x="74" y="40"/>
                      </a:cubicBezTo>
                      <a:cubicBezTo>
                        <a:pt x="74" y="40"/>
                        <a:pt x="74" y="40"/>
                        <a:pt x="75" y="39"/>
                      </a:cubicBezTo>
                      <a:cubicBezTo>
                        <a:pt x="75" y="39"/>
                        <a:pt x="75" y="39"/>
                        <a:pt x="76" y="39"/>
                      </a:cubicBezTo>
                      <a:cubicBezTo>
                        <a:pt x="103" y="49"/>
                        <a:pt x="103" y="49"/>
                        <a:pt x="103" y="49"/>
                      </a:cubicBezTo>
                      <a:cubicBezTo>
                        <a:pt x="104" y="21"/>
                        <a:pt x="104" y="21"/>
                        <a:pt x="104" y="21"/>
                      </a:cubicBezTo>
                      <a:cubicBezTo>
                        <a:pt x="104" y="21"/>
                        <a:pt x="104" y="20"/>
                        <a:pt x="104" y="20"/>
                      </a:cubicBezTo>
                      <a:cubicBezTo>
                        <a:pt x="105" y="20"/>
                        <a:pt x="105" y="20"/>
                        <a:pt x="105" y="20"/>
                      </a:cubicBezTo>
                      <a:cubicBezTo>
                        <a:pt x="130" y="32"/>
                        <a:pt x="130" y="32"/>
                        <a:pt x="130" y="32"/>
                      </a:cubicBezTo>
                      <a:cubicBezTo>
                        <a:pt x="134" y="1"/>
                        <a:pt x="134" y="1"/>
                        <a:pt x="134" y="1"/>
                      </a:cubicBezTo>
                      <a:cubicBezTo>
                        <a:pt x="134" y="0"/>
                        <a:pt x="134" y="0"/>
                        <a:pt x="135" y="0"/>
                      </a:cubicBezTo>
                      <a:cubicBezTo>
                        <a:pt x="135" y="0"/>
                        <a:pt x="136" y="0"/>
                        <a:pt x="136" y="0"/>
                      </a:cubicBezTo>
                      <a:cubicBezTo>
                        <a:pt x="159" y="16"/>
                        <a:pt x="159" y="16"/>
                        <a:pt x="159" y="16"/>
                      </a:cubicBezTo>
                      <a:cubicBezTo>
                        <a:pt x="159" y="16"/>
                        <a:pt x="159" y="17"/>
                        <a:pt x="159" y="18"/>
                      </a:cubicBezTo>
                      <a:cubicBezTo>
                        <a:pt x="158" y="18"/>
                        <a:pt x="158" y="18"/>
                        <a:pt x="157" y="18"/>
                      </a:cubicBezTo>
                      <a:cubicBezTo>
                        <a:pt x="136" y="3"/>
                        <a:pt x="136" y="3"/>
                        <a:pt x="136" y="3"/>
                      </a:cubicBezTo>
                      <a:cubicBezTo>
                        <a:pt x="132" y="34"/>
                        <a:pt x="132" y="34"/>
                        <a:pt x="132" y="34"/>
                      </a:cubicBezTo>
                      <a:cubicBezTo>
                        <a:pt x="132" y="34"/>
                        <a:pt x="132" y="35"/>
                        <a:pt x="131" y="35"/>
                      </a:cubicBezTo>
                      <a:cubicBezTo>
                        <a:pt x="131" y="35"/>
                        <a:pt x="131" y="35"/>
                        <a:pt x="130" y="35"/>
                      </a:cubicBezTo>
                      <a:cubicBezTo>
                        <a:pt x="106" y="23"/>
                        <a:pt x="106" y="23"/>
                        <a:pt x="106" y="23"/>
                      </a:cubicBezTo>
                      <a:cubicBezTo>
                        <a:pt x="105" y="51"/>
                        <a:pt x="105" y="51"/>
                        <a:pt x="105" y="51"/>
                      </a:cubicBezTo>
                      <a:cubicBezTo>
                        <a:pt x="105" y="51"/>
                        <a:pt x="105" y="51"/>
                        <a:pt x="105" y="52"/>
                      </a:cubicBezTo>
                      <a:cubicBezTo>
                        <a:pt x="105" y="52"/>
                        <a:pt x="104" y="52"/>
                        <a:pt x="104" y="52"/>
                      </a:cubicBezTo>
                      <a:cubicBezTo>
                        <a:pt x="77" y="42"/>
                        <a:pt x="77" y="42"/>
                        <a:pt x="77" y="42"/>
                      </a:cubicBezTo>
                      <a:cubicBezTo>
                        <a:pt x="78" y="68"/>
                        <a:pt x="78" y="68"/>
                        <a:pt x="78" y="68"/>
                      </a:cubicBezTo>
                      <a:cubicBezTo>
                        <a:pt x="78" y="68"/>
                        <a:pt x="78" y="68"/>
                        <a:pt x="78" y="69"/>
                      </a:cubicBezTo>
                      <a:cubicBezTo>
                        <a:pt x="78" y="69"/>
                        <a:pt x="77" y="69"/>
                        <a:pt x="77" y="69"/>
                      </a:cubicBezTo>
                      <a:cubicBezTo>
                        <a:pt x="49" y="61"/>
                        <a:pt x="49" y="61"/>
                        <a:pt x="49" y="61"/>
                      </a:cubicBezTo>
                      <a:cubicBezTo>
                        <a:pt x="51" y="85"/>
                        <a:pt x="51" y="85"/>
                        <a:pt x="51" y="85"/>
                      </a:cubicBezTo>
                      <a:cubicBezTo>
                        <a:pt x="51" y="85"/>
                        <a:pt x="51" y="85"/>
                        <a:pt x="51" y="86"/>
                      </a:cubicBezTo>
                      <a:cubicBezTo>
                        <a:pt x="50" y="86"/>
                        <a:pt x="50" y="86"/>
                        <a:pt x="49" y="86"/>
                      </a:cubicBezTo>
                      <a:cubicBezTo>
                        <a:pt x="25" y="77"/>
                        <a:pt x="25" y="77"/>
                        <a:pt x="25" y="77"/>
                      </a:cubicBezTo>
                      <a:cubicBezTo>
                        <a:pt x="22" y="103"/>
                        <a:pt x="22" y="103"/>
                        <a:pt x="22" y="103"/>
                      </a:cubicBezTo>
                      <a:cubicBezTo>
                        <a:pt x="22" y="104"/>
                        <a:pt x="22" y="104"/>
                        <a:pt x="21" y="104"/>
                      </a:cubicBezTo>
                      <a:cubicBezTo>
                        <a:pt x="21" y="104"/>
                        <a:pt x="21" y="104"/>
                        <a:pt x="2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05" name="Freeform 152">
                  <a:extLst>
                    <a:ext uri="{FF2B5EF4-FFF2-40B4-BE49-F238E27FC236}">
                      <a16:creationId xmlns:a16="http://schemas.microsoft.com/office/drawing/2014/main" id="{FF7D7ABC-B23C-4985-BD90-23AE4E280600}"/>
                    </a:ext>
                  </a:extLst>
                </p:cNvPr>
                <p:cNvSpPr>
                  <a:spLocks noEditPoints="1"/>
                </p:cNvSpPr>
                <p:nvPr/>
              </p:nvSpPr>
              <p:spPr bwMode="auto">
                <a:xfrm>
                  <a:off x="4661" y="2222"/>
                  <a:ext cx="173" cy="82"/>
                </a:xfrm>
                <a:custGeom>
                  <a:avLst/>
                  <a:gdLst>
                    <a:gd name="T0" fmla="*/ 1 w 83"/>
                    <a:gd name="T1" fmla="*/ 39 h 39"/>
                    <a:gd name="T2" fmla="*/ 0 w 83"/>
                    <a:gd name="T3" fmla="*/ 38 h 39"/>
                    <a:gd name="T4" fmla="*/ 0 w 83"/>
                    <a:gd name="T5" fmla="*/ 37 h 39"/>
                    <a:gd name="T6" fmla="*/ 23 w 83"/>
                    <a:gd name="T7" fmla="*/ 4 h 39"/>
                    <a:gd name="T8" fmla="*/ 24 w 83"/>
                    <a:gd name="T9" fmla="*/ 4 h 39"/>
                    <a:gd name="T10" fmla="*/ 25 w 83"/>
                    <a:gd name="T11" fmla="*/ 4 h 39"/>
                    <a:gd name="T12" fmla="*/ 52 w 83"/>
                    <a:gd name="T13" fmla="*/ 36 h 39"/>
                    <a:gd name="T14" fmla="*/ 80 w 83"/>
                    <a:gd name="T15" fmla="*/ 1 h 39"/>
                    <a:gd name="T16" fmla="*/ 82 w 83"/>
                    <a:gd name="T17" fmla="*/ 1 h 39"/>
                    <a:gd name="T18" fmla="*/ 82 w 83"/>
                    <a:gd name="T19" fmla="*/ 2 h 39"/>
                    <a:gd name="T20" fmla="*/ 55 w 83"/>
                    <a:gd name="T21" fmla="*/ 36 h 39"/>
                    <a:gd name="T22" fmla="*/ 81 w 83"/>
                    <a:gd name="T23" fmla="*/ 36 h 39"/>
                    <a:gd name="T24" fmla="*/ 81 w 83"/>
                    <a:gd name="T25" fmla="*/ 36 h 39"/>
                    <a:gd name="T26" fmla="*/ 82 w 83"/>
                    <a:gd name="T27" fmla="*/ 37 h 39"/>
                    <a:gd name="T28" fmla="*/ 81 w 83"/>
                    <a:gd name="T29" fmla="*/ 38 h 39"/>
                    <a:gd name="T30" fmla="*/ 1 w 83"/>
                    <a:gd name="T31" fmla="*/ 39 h 39"/>
                    <a:gd name="T32" fmla="*/ 1 w 83"/>
                    <a:gd name="T33" fmla="*/ 39 h 39"/>
                    <a:gd name="T34" fmla="*/ 24 w 83"/>
                    <a:gd name="T35" fmla="*/ 7 h 39"/>
                    <a:gd name="T36" fmla="*/ 4 w 83"/>
                    <a:gd name="T37" fmla="*/ 37 h 39"/>
                    <a:gd name="T38" fmla="*/ 49 w 83"/>
                    <a:gd name="T39" fmla="*/ 36 h 39"/>
                    <a:gd name="T40" fmla="*/ 24 w 83"/>
                    <a:gd name="T41"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39">
                      <a:moveTo>
                        <a:pt x="1" y="39"/>
                      </a:moveTo>
                      <a:cubicBezTo>
                        <a:pt x="1" y="39"/>
                        <a:pt x="0" y="39"/>
                        <a:pt x="0" y="38"/>
                      </a:cubicBezTo>
                      <a:cubicBezTo>
                        <a:pt x="0" y="38"/>
                        <a:pt x="0" y="37"/>
                        <a:pt x="0" y="37"/>
                      </a:cubicBezTo>
                      <a:cubicBezTo>
                        <a:pt x="23" y="4"/>
                        <a:pt x="23" y="4"/>
                        <a:pt x="23" y="4"/>
                      </a:cubicBezTo>
                      <a:cubicBezTo>
                        <a:pt x="23" y="4"/>
                        <a:pt x="23" y="4"/>
                        <a:pt x="24" y="4"/>
                      </a:cubicBezTo>
                      <a:cubicBezTo>
                        <a:pt x="24" y="4"/>
                        <a:pt x="24" y="4"/>
                        <a:pt x="25" y="4"/>
                      </a:cubicBezTo>
                      <a:cubicBezTo>
                        <a:pt x="52" y="36"/>
                        <a:pt x="52" y="36"/>
                        <a:pt x="52" y="36"/>
                      </a:cubicBezTo>
                      <a:cubicBezTo>
                        <a:pt x="80" y="1"/>
                        <a:pt x="80" y="1"/>
                        <a:pt x="80" y="1"/>
                      </a:cubicBezTo>
                      <a:cubicBezTo>
                        <a:pt x="81" y="0"/>
                        <a:pt x="82" y="0"/>
                        <a:pt x="82" y="1"/>
                      </a:cubicBezTo>
                      <a:cubicBezTo>
                        <a:pt x="83" y="1"/>
                        <a:pt x="83" y="2"/>
                        <a:pt x="82" y="2"/>
                      </a:cubicBezTo>
                      <a:cubicBezTo>
                        <a:pt x="55" y="36"/>
                        <a:pt x="55" y="36"/>
                        <a:pt x="55" y="36"/>
                      </a:cubicBezTo>
                      <a:cubicBezTo>
                        <a:pt x="81" y="36"/>
                        <a:pt x="81" y="36"/>
                        <a:pt x="81" y="36"/>
                      </a:cubicBezTo>
                      <a:cubicBezTo>
                        <a:pt x="81" y="36"/>
                        <a:pt x="81" y="36"/>
                        <a:pt x="81" y="36"/>
                      </a:cubicBezTo>
                      <a:cubicBezTo>
                        <a:pt x="82" y="36"/>
                        <a:pt x="82" y="36"/>
                        <a:pt x="82" y="37"/>
                      </a:cubicBezTo>
                      <a:cubicBezTo>
                        <a:pt x="82" y="38"/>
                        <a:pt x="82" y="38"/>
                        <a:pt x="81" y="38"/>
                      </a:cubicBezTo>
                      <a:cubicBezTo>
                        <a:pt x="1" y="39"/>
                        <a:pt x="1" y="39"/>
                        <a:pt x="1" y="39"/>
                      </a:cubicBezTo>
                      <a:cubicBezTo>
                        <a:pt x="1" y="39"/>
                        <a:pt x="1" y="39"/>
                        <a:pt x="1" y="39"/>
                      </a:cubicBezTo>
                      <a:close/>
                      <a:moveTo>
                        <a:pt x="24" y="7"/>
                      </a:moveTo>
                      <a:cubicBezTo>
                        <a:pt x="4" y="37"/>
                        <a:pt x="4" y="37"/>
                        <a:pt x="4" y="37"/>
                      </a:cubicBezTo>
                      <a:cubicBezTo>
                        <a:pt x="49" y="36"/>
                        <a:pt x="49" y="36"/>
                        <a:pt x="49" y="36"/>
                      </a:cubicBezTo>
                      <a:lnTo>
                        <a:pt x="2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06" name="Freeform 153">
                  <a:extLst>
                    <a:ext uri="{FF2B5EF4-FFF2-40B4-BE49-F238E27FC236}">
                      <a16:creationId xmlns:a16="http://schemas.microsoft.com/office/drawing/2014/main" id="{BDF72A7A-E242-4C01-BB7D-83DC573D8B47}"/>
                    </a:ext>
                  </a:extLst>
                </p:cNvPr>
                <p:cNvSpPr>
                  <a:spLocks/>
                </p:cNvSpPr>
                <p:nvPr/>
              </p:nvSpPr>
              <p:spPr bwMode="auto">
                <a:xfrm>
                  <a:off x="4262" y="2450"/>
                  <a:ext cx="6" cy="59"/>
                </a:xfrm>
                <a:custGeom>
                  <a:avLst/>
                  <a:gdLst>
                    <a:gd name="T0" fmla="*/ 2 w 3"/>
                    <a:gd name="T1" fmla="*/ 28 h 28"/>
                    <a:gd name="T2" fmla="*/ 0 w 3"/>
                    <a:gd name="T3" fmla="*/ 27 h 28"/>
                    <a:gd name="T4" fmla="*/ 0 w 3"/>
                    <a:gd name="T5" fmla="*/ 1 h 28"/>
                    <a:gd name="T6" fmla="*/ 1 w 3"/>
                    <a:gd name="T7" fmla="*/ 0 h 28"/>
                    <a:gd name="T8" fmla="*/ 2 w 3"/>
                    <a:gd name="T9" fmla="*/ 1 h 28"/>
                    <a:gd name="T10" fmla="*/ 3 w 3"/>
                    <a:gd name="T11" fmla="*/ 27 h 28"/>
                    <a:gd name="T12" fmla="*/ 2 w 3"/>
                    <a:gd name="T13" fmla="*/ 28 h 28"/>
                    <a:gd name="T14" fmla="*/ 2 w 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8">
                      <a:moveTo>
                        <a:pt x="2" y="28"/>
                      </a:moveTo>
                      <a:cubicBezTo>
                        <a:pt x="1" y="28"/>
                        <a:pt x="0" y="27"/>
                        <a:pt x="0" y="27"/>
                      </a:cubicBezTo>
                      <a:cubicBezTo>
                        <a:pt x="0" y="1"/>
                        <a:pt x="0" y="1"/>
                        <a:pt x="0" y="1"/>
                      </a:cubicBezTo>
                      <a:cubicBezTo>
                        <a:pt x="0" y="1"/>
                        <a:pt x="1" y="0"/>
                        <a:pt x="1" y="0"/>
                      </a:cubicBezTo>
                      <a:cubicBezTo>
                        <a:pt x="2" y="0"/>
                        <a:pt x="2" y="1"/>
                        <a:pt x="2" y="1"/>
                      </a:cubicBezTo>
                      <a:cubicBezTo>
                        <a:pt x="3" y="27"/>
                        <a:pt x="3" y="27"/>
                        <a:pt x="3" y="27"/>
                      </a:cubicBezTo>
                      <a:cubicBezTo>
                        <a:pt x="3" y="27"/>
                        <a:pt x="2" y="28"/>
                        <a:pt x="2" y="28"/>
                      </a:cubicBezTo>
                      <a:cubicBezTo>
                        <a:pt x="2" y="28"/>
                        <a:pt x="2" y="28"/>
                        <a:pt x="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07" name="Freeform 154">
                  <a:extLst>
                    <a:ext uri="{FF2B5EF4-FFF2-40B4-BE49-F238E27FC236}">
                      <a16:creationId xmlns:a16="http://schemas.microsoft.com/office/drawing/2014/main" id="{AAD75A2F-A477-496D-81D8-E115CA67F299}"/>
                    </a:ext>
                  </a:extLst>
                </p:cNvPr>
                <p:cNvSpPr>
                  <a:spLocks/>
                </p:cNvSpPr>
                <p:nvPr/>
              </p:nvSpPr>
              <p:spPr bwMode="auto">
                <a:xfrm>
                  <a:off x="4175" y="2457"/>
                  <a:ext cx="6" cy="52"/>
                </a:xfrm>
                <a:custGeom>
                  <a:avLst/>
                  <a:gdLst>
                    <a:gd name="T0" fmla="*/ 2 w 3"/>
                    <a:gd name="T1" fmla="*/ 25 h 25"/>
                    <a:gd name="T2" fmla="*/ 1 w 3"/>
                    <a:gd name="T3" fmla="*/ 24 h 25"/>
                    <a:gd name="T4" fmla="*/ 0 w 3"/>
                    <a:gd name="T5" fmla="*/ 1 h 25"/>
                    <a:gd name="T6" fmla="*/ 2 w 3"/>
                    <a:gd name="T7" fmla="*/ 0 h 25"/>
                    <a:gd name="T8" fmla="*/ 3 w 3"/>
                    <a:gd name="T9" fmla="*/ 1 h 25"/>
                    <a:gd name="T10" fmla="*/ 3 w 3"/>
                    <a:gd name="T11" fmla="*/ 24 h 25"/>
                    <a:gd name="T12" fmla="*/ 2 w 3"/>
                    <a:gd name="T13" fmla="*/ 25 h 25"/>
                    <a:gd name="T14" fmla="*/ 2 w 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5">
                      <a:moveTo>
                        <a:pt x="2" y="25"/>
                      </a:moveTo>
                      <a:cubicBezTo>
                        <a:pt x="1" y="25"/>
                        <a:pt x="1" y="25"/>
                        <a:pt x="1" y="24"/>
                      </a:cubicBezTo>
                      <a:cubicBezTo>
                        <a:pt x="0" y="1"/>
                        <a:pt x="0" y="1"/>
                        <a:pt x="0" y="1"/>
                      </a:cubicBezTo>
                      <a:cubicBezTo>
                        <a:pt x="0" y="0"/>
                        <a:pt x="1" y="0"/>
                        <a:pt x="2" y="0"/>
                      </a:cubicBezTo>
                      <a:cubicBezTo>
                        <a:pt x="2" y="0"/>
                        <a:pt x="3" y="0"/>
                        <a:pt x="3" y="1"/>
                      </a:cubicBezTo>
                      <a:cubicBezTo>
                        <a:pt x="3" y="24"/>
                        <a:pt x="3" y="24"/>
                        <a:pt x="3" y="24"/>
                      </a:cubicBezTo>
                      <a:cubicBezTo>
                        <a:pt x="3" y="24"/>
                        <a:pt x="3" y="25"/>
                        <a:pt x="2" y="25"/>
                      </a:cubicBezTo>
                      <a:cubicBezTo>
                        <a:pt x="2" y="25"/>
                        <a:pt x="2" y="25"/>
                        <a:pt x="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08" name="Freeform 155">
                  <a:extLst>
                    <a:ext uri="{FF2B5EF4-FFF2-40B4-BE49-F238E27FC236}">
                      <a16:creationId xmlns:a16="http://schemas.microsoft.com/office/drawing/2014/main" id="{6C1EE909-F221-44DD-AE5B-0EBDE92D9C43}"/>
                    </a:ext>
                  </a:extLst>
                </p:cNvPr>
                <p:cNvSpPr>
                  <a:spLocks noEditPoints="1"/>
                </p:cNvSpPr>
                <p:nvPr/>
              </p:nvSpPr>
              <p:spPr bwMode="auto">
                <a:xfrm>
                  <a:off x="4110" y="2448"/>
                  <a:ext cx="229" cy="61"/>
                </a:xfrm>
                <a:custGeom>
                  <a:avLst/>
                  <a:gdLst>
                    <a:gd name="T0" fmla="*/ 1 w 110"/>
                    <a:gd name="T1" fmla="*/ 29 h 29"/>
                    <a:gd name="T2" fmla="*/ 0 w 110"/>
                    <a:gd name="T3" fmla="*/ 29 h 29"/>
                    <a:gd name="T4" fmla="*/ 0 w 110"/>
                    <a:gd name="T5" fmla="*/ 27 h 29"/>
                    <a:gd name="T6" fmla="*/ 15 w 110"/>
                    <a:gd name="T7" fmla="*/ 17 h 29"/>
                    <a:gd name="T8" fmla="*/ 1 w 110"/>
                    <a:gd name="T9" fmla="*/ 7 h 29"/>
                    <a:gd name="T10" fmla="*/ 0 w 110"/>
                    <a:gd name="T11" fmla="*/ 5 h 29"/>
                    <a:gd name="T12" fmla="*/ 2 w 110"/>
                    <a:gd name="T13" fmla="*/ 5 h 29"/>
                    <a:gd name="T14" fmla="*/ 17 w 110"/>
                    <a:gd name="T15" fmla="*/ 15 h 29"/>
                    <a:gd name="T16" fmla="*/ 32 w 110"/>
                    <a:gd name="T17" fmla="*/ 5 h 29"/>
                    <a:gd name="T18" fmla="*/ 33 w 110"/>
                    <a:gd name="T19" fmla="*/ 5 h 29"/>
                    <a:gd name="T20" fmla="*/ 53 w 110"/>
                    <a:gd name="T21" fmla="*/ 15 h 29"/>
                    <a:gd name="T22" fmla="*/ 74 w 110"/>
                    <a:gd name="T23" fmla="*/ 3 h 29"/>
                    <a:gd name="T24" fmla="*/ 76 w 110"/>
                    <a:gd name="T25" fmla="*/ 3 h 29"/>
                    <a:gd name="T26" fmla="*/ 91 w 110"/>
                    <a:gd name="T27" fmla="*/ 14 h 29"/>
                    <a:gd name="T28" fmla="*/ 108 w 110"/>
                    <a:gd name="T29" fmla="*/ 0 h 29"/>
                    <a:gd name="T30" fmla="*/ 110 w 110"/>
                    <a:gd name="T31" fmla="*/ 0 h 29"/>
                    <a:gd name="T32" fmla="*/ 110 w 110"/>
                    <a:gd name="T33" fmla="*/ 1 h 29"/>
                    <a:gd name="T34" fmla="*/ 110 w 110"/>
                    <a:gd name="T35" fmla="*/ 26 h 29"/>
                    <a:gd name="T36" fmla="*/ 110 w 110"/>
                    <a:gd name="T37" fmla="*/ 27 h 29"/>
                    <a:gd name="T38" fmla="*/ 109 w 110"/>
                    <a:gd name="T39" fmla="*/ 29 h 29"/>
                    <a:gd name="T40" fmla="*/ 108 w 110"/>
                    <a:gd name="T41" fmla="*/ 29 h 29"/>
                    <a:gd name="T42" fmla="*/ 108 w 110"/>
                    <a:gd name="T43" fmla="*/ 29 h 29"/>
                    <a:gd name="T44" fmla="*/ 1 w 110"/>
                    <a:gd name="T45" fmla="*/ 29 h 29"/>
                    <a:gd name="T46" fmla="*/ 1 w 110"/>
                    <a:gd name="T47" fmla="*/ 29 h 29"/>
                    <a:gd name="T48" fmla="*/ 17 w 110"/>
                    <a:gd name="T49" fmla="*/ 18 h 29"/>
                    <a:gd name="T50" fmla="*/ 5 w 110"/>
                    <a:gd name="T51" fmla="*/ 27 h 29"/>
                    <a:gd name="T52" fmla="*/ 30 w 110"/>
                    <a:gd name="T53" fmla="*/ 27 h 29"/>
                    <a:gd name="T54" fmla="*/ 17 w 110"/>
                    <a:gd name="T55" fmla="*/ 18 h 29"/>
                    <a:gd name="T56" fmla="*/ 53 w 110"/>
                    <a:gd name="T57" fmla="*/ 17 h 29"/>
                    <a:gd name="T58" fmla="*/ 36 w 110"/>
                    <a:gd name="T59" fmla="*/ 27 h 29"/>
                    <a:gd name="T60" fmla="*/ 71 w 110"/>
                    <a:gd name="T61" fmla="*/ 27 h 29"/>
                    <a:gd name="T62" fmla="*/ 53 w 110"/>
                    <a:gd name="T63" fmla="*/ 17 h 29"/>
                    <a:gd name="T64" fmla="*/ 91 w 110"/>
                    <a:gd name="T65" fmla="*/ 17 h 29"/>
                    <a:gd name="T66" fmla="*/ 77 w 110"/>
                    <a:gd name="T67" fmla="*/ 26 h 29"/>
                    <a:gd name="T68" fmla="*/ 104 w 110"/>
                    <a:gd name="T69" fmla="*/ 26 h 29"/>
                    <a:gd name="T70" fmla="*/ 91 w 110"/>
                    <a:gd name="T71" fmla="*/ 17 h 29"/>
                    <a:gd name="T72" fmla="*/ 20 w 110"/>
                    <a:gd name="T73" fmla="*/ 17 h 29"/>
                    <a:gd name="T74" fmla="*/ 33 w 110"/>
                    <a:gd name="T75" fmla="*/ 26 h 29"/>
                    <a:gd name="T76" fmla="*/ 50 w 110"/>
                    <a:gd name="T77" fmla="*/ 16 h 29"/>
                    <a:gd name="T78" fmla="*/ 33 w 110"/>
                    <a:gd name="T79" fmla="*/ 7 h 29"/>
                    <a:gd name="T80" fmla="*/ 20 w 110"/>
                    <a:gd name="T81" fmla="*/ 17 h 29"/>
                    <a:gd name="T82" fmla="*/ 56 w 110"/>
                    <a:gd name="T83" fmla="*/ 16 h 29"/>
                    <a:gd name="T84" fmla="*/ 75 w 110"/>
                    <a:gd name="T85" fmla="*/ 26 h 29"/>
                    <a:gd name="T86" fmla="*/ 89 w 110"/>
                    <a:gd name="T87" fmla="*/ 15 h 29"/>
                    <a:gd name="T88" fmla="*/ 75 w 110"/>
                    <a:gd name="T89" fmla="*/ 5 h 29"/>
                    <a:gd name="T90" fmla="*/ 56 w 110"/>
                    <a:gd name="T91" fmla="*/ 16 h 29"/>
                    <a:gd name="T92" fmla="*/ 93 w 110"/>
                    <a:gd name="T93" fmla="*/ 15 h 29"/>
                    <a:gd name="T94" fmla="*/ 107 w 110"/>
                    <a:gd name="T95" fmla="*/ 25 h 29"/>
                    <a:gd name="T96" fmla="*/ 108 w 110"/>
                    <a:gd name="T97" fmla="*/ 4 h 29"/>
                    <a:gd name="T98" fmla="*/ 93 w 110"/>
                    <a:gd name="T9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29">
                      <a:moveTo>
                        <a:pt x="1" y="29"/>
                      </a:moveTo>
                      <a:cubicBezTo>
                        <a:pt x="1" y="29"/>
                        <a:pt x="0" y="29"/>
                        <a:pt x="0" y="29"/>
                      </a:cubicBezTo>
                      <a:cubicBezTo>
                        <a:pt x="0" y="28"/>
                        <a:pt x="0" y="28"/>
                        <a:pt x="0" y="27"/>
                      </a:cubicBezTo>
                      <a:cubicBezTo>
                        <a:pt x="15" y="17"/>
                        <a:pt x="15" y="17"/>
                        <a:pt x="15" y="17"/>
                      </a:cubicBezTo>
                      <a:cubicBezTo>
                        <a:pt x="1" y="7"/>
                        <a:pt x="1" y="7"/>
                        <a:pt x="1" y="7"/>
                      </a:cubicBezTo>
                      <a:cubicBezTo>
                        <a:pt x="0" y="6"/>
                        <a:pt x="0" y="6"/>
                        <a:pt x="0" y="5"/>
                      </a:cubicBezTo>
                      <a:cubicBezTo>
                        <a:pt x="1" y="5"/>
                        <a:pt x="1" y="4"/>
                        <a:pt x="2" y="5"/>
                      </a:cubicBezTo>
                      <a:cubicBezTo>
                        <a:pt x="17" y="15"/>
                        <a:pt x="17" y="15"/>
                        <a:pt x="17" y="15"/>
                      </a:cubicBezTo>
                      <a:cubicBezTo>
                        <a:pt x="32" y="5"/>
                        <a:pt x="32" y="5"/>
                        <a:pt x="32" y="5"/>
                      </a:cubicBezTo>
                      <a:cubicBezTo>
                        <a:pt x="32" y="4"/>
                        <a:pt x="33" y="4"/>
                        <a:pt x="33" y="5"/>
                      </a:cubicBezTo>
                      <a:cubicBezTo>
                        <a:pt x="53" y="15"/>
                        <a:pt x="53" y="15"/>
                        <a:pt x="53" y="15"/>
                      </a:cubicBezTo>
                      <a:cubicBezTo>
                        <a:pt x="74" y="3"/>
                        <a:pt x="74" y="3"/>
                        <a:pt x="74" y="3"/>
                      </a:cubicBezTo>
                      <a:cubicBezTo>
                        <a:pt x="75" y="3"/>
                        <a:pt x="75" y="3"/>
                        <a:pt x="76" y="3"/>
                      </a:cubicBezTo>
                      <a:cubicBezTo>
                        <a:pt x="91" y="14"/>
                        <a:pt x="91" y="14"/>
                        <a:pt x="91" y="14"/>
                      </a:cubicBezTo>
                      <a:cubicBezTo>
                        <a:pt x="108" y="0"/>
                        <a:pt x="108" y="0"/>
                        <a:pt x="108" y="0"/>
                      </a:cubicBezTo>
                      <a:cubicBezTo>
                        <a:pt x="109" y="0"/>
                        <a:pt x="109" y="0"/>
                        <a:pt x="110" y="0"/>
                      </a:cubicBezTo>
                      <a:cubicBezTo>
                        <a:pt x="110" y="1"/>
                        <a:pt x="110" y="1"/>
                        <a:pt x="110" y="1"/>
                      </a:cubicBezTo>
                      <a:cubicBezTo>
                        <a:pt x="110" y="26"/>
                        <a:pt x="110" y="26"/>
                        <a:pt x="110" y="26"/>
                      </a:cubicBezTo>
                      <a:cubicBezTo>
                        <a:pt x="110" y="27"/>
                        <a:pt x="110" y="27"/>
                        <a:pt x="110" y="27"/>
                      </a:cubicBezTo>
                      <a:cubicBezTo>
                        <a:pt x="110" y="28"/>
                        <a:pt x="110" y="29"/>
                        <a:pt x="109" y="29"/>
                      </a:cubicBezTo>
                      <a:cubicBezTo>
                        <a:pt x="108" y="29"/>
                        <a:pt x="108" y="29"/>
                        <a:pt x="108" y="29"/>
                      </a:cubicBezTo>
                      <a:cubicBezTo>
                        <a:pt x="108" y="29"/>
                        <a:pt x="108" y="29"/>
                        <a:pt x="108" y="29"/>
                      </a:cubicBezTo>
                      <a:cubicBezTo>
                        <a:pt x="1" y="29"/>
                        <a:pt x="1" y="29"/>
                        <a:pt x="1" y="29"/>
                      </a:cubicBezTo>
                      <a:cubicBezTo>
                        <a:pt x="1" y="29"/>
                        <a:pt x="1" y="29"/>
                        <a:pt x="1" y="29"/>
                      </a:cubicBezTo>
                      <a:close/>
                      <a:moveTo>
                        <a:pt x="17" y="18"/>
                      </a:moveTo>
                      <a:cubicBezTo>
                        <a:pt x="5" y="27"/>
                        <a:pt x="5" y="27"/>
                        <a:pt x="5" y="27"/>
                      </a:cubicBezTo>
                      <a:cubicBezTo>
                        <a:pt x="30" y="27"/>
                        <a:pt x="30" y="27"/>
                        <a:pt x="30" y="27"/>
                      </a:cubicBezTo>
                      <a:lnTo>
                        <a:pt x="17" y="18"/>
                      </a:lnTo>
                      <a:close/>
                      <a:moveTo>
                        <a:pt x="53" y="17"/>
                      </a:moveTo>
                      <a:cubicBezTo>
                        <a:pt x="36" y="27"/>
                        <a:pt x="36" y="27"/>
                        <a:pt x="36" y="27"/>
                      </a:cubicBezTo>
                      <a:cubicBezTo>
                        <a:pt x="71" y="27"/>
                        <a:pt x="71" y="27"/>
                        <a:pt x="71" y="27"/>
                      </a:cubicBezTo>
                      <a:lnTo>
                        <a:pt x="53" y="17"/>
                      </a:lnTo>
                      <a:close/>
                      <a:moveTo>
                        <a:pt x="91" y="17"/>
                      </a:moveTo>
                      <a:cubicBezTo>
                        <a:pt x="77" y="26"/>
                        <a:pt x="77" y="26"/>
                        <a:pt x="77" y="26"/>
                      </a:cubicBezTo>
                      <a:cubicBezTo>
                        <a:pt x="104" y="26"/>
                        <a:pt x="104" y="26"/>
                        <a:pt x="104" y="26"/>
                      </a:cubicBezTo>
                      <a:lnTo>
                        <a:pt x="91" y="17"/>
                      </a:lnTo>
                      <a:close/>
                      <a:moveTo>
                        <a:pt x="20" y="17"/>
                      </a:moveTo>
                      <a:cubicBezTo>
                        <a:pt x="33" y="26"/>
                        <a:pt x="33" y="26"/>
                        <a:pt x="33" y="26"/>
                      </a:cubicBezTo>
                      <a:cubicBezTo>
                        <a:pt x="50" y="16"/>
                        <a:pt x="50" y="16"/>
                        <a:pt x="50" y="16"/>
                      </a:cubicBezTo>
                      <a:cubicBezTo>
                        <a:pt x="33" y="7"/>
                        <a:pt x="33" y="7"/>
                        <a:pt x="33" y="7"/>
                      </a:cubicBezTo>
                      <a:lnTo>
                        <a:pt x="20" y="17"/>
                      </a:lnTo>
                      <a:close/>
                      <a:moveTo>
                        <a:pt x="56" y="16"/>
                      </a:moveTo>
                      <a:cubicBezTo>
                        <a:pt x="75" y="26"/>
                        <a:pt x="75" y="26"/>
                        <a:pt x="75" y="26"/>
                      </a:cubicBezTo>
                      <a:cubicBezTo>
                        <a:pt x="89" y="15"/>
                        <a:pt x="89" y="15"/>
                        <a:pt x="89" y="15"/>
                      </a:cubicBezTo>
                      <a:cubicBezTo>
                        <a:pt x="75" y="5"/>
                        <a:pt x="75" y="5"/>
                        <a:pt x="75" y="5"/>
                      </a:cubicBezTo>
                      <a:lnTo>
                        <a:pt x="56" y="16"/>
                      </a:lnTo>
                      <a:close/>
                      <a:moveTo>
                        <a:pt x="93" y="15"/>
                      </a:moveTo>
                      <a:cubicBezTo>
                        <a:pt x="107" y="25"/>
                        <a:pt x="107" y="25"/>
                        <a:pt x="107" y="25"/>
                      </a:cubicBezTo>
                      <a:cubicBezTo>
                        <a:pt x="108" y="4"/>
                        <a:pt x="108" y="4"/>
                        <a:pt x="108" y="4"/>
                      </a:cubicBezTo>
                      <a:lnTo>
                        <a:pt x="93"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09" name="Freeform 156">
                  <a:extLst>
                    <a:ext uri="{FF2B5EF4-FFF2-40B4-BE49-F238E27FC236}">
                      <a16:creationId xmlns:a16="http://schemas.microsoft.com/office/drawing/2014/main" id="{491365C3-33D9-4F59-B390-3D642C759533}"/>
                    </a:ext>
                  </a:extLst>
                </p:cNvPr>
                <p:cNvSpPr>
                  <a:spLocks/>
                </p:cNvSpPr>
                <p:nvPr/>
              </p:nvSpPr>
              <p:spPr bwMode="auto">
                <a:xfrm>
                  <a:off x="4659" y="2226"/>
                  <a:ext cx="173" cy="78"/>
                </a:xfrm>
                <a:custGeom>
                  <a:avLst/>
                  <a:gdLst>
                    <a:gd name="T0" fmla="*/ 27 w 83"/>
                    <a:gd name="T1" fmla="*/ 37 h 37"/>
                    <a:gd name="T2" fmla="*/ 26 w 83"/>
                    <a:gd name="T3" fmla="*/ 36 h 37"/>
                    <a:gd name="T4" fmla="*/ 0 w 83"/>
                    <a:gd name="T5" fmla="*/ 5 h 37"/>
                    <a:gd name="T6" fmla="*/ 1 w 83"/>
                    <a:gd name="T7" fmla="*/ 4 h 37"/>
                    <a:gd name="T8" fmla="*/ 2 w 83"/>
                    <a:gd name="T9" fmla="*/ 4 h 37"/>
                    <a:gd name="T10" fmla="*/ 27 w 83"/>
                    <a:gd name="T11" fmla="*/ 34 h 37"/>
                    <a:gd name="T12" fmla="*/ 51 w 83"/>
                    <a:gd name="T13" fmla="*/ 1 h 37"/>
                    <a:gd name="T14" fmla="*/ 52 w 83"/>
                    <a:gd name="T15" fmla="*/ 0 h 37"/>
                    <a:gd name="T16" fmla="*/ 53 w 83"/>
                    <a:gd name="T17" fmla="*/ 1 h 37"/>
                    <a:gd name="T18" fmla="*/ 83 w 83"/>
                    <a:gd name="T19" fmla="*/ 32 h 37"/>
                    <a:gd name="T20" fmla="*/ 83 w 83"/>
                    <a:gd name="T21" fmla="*/ 34 h 37"/>
                    <a:gd name="T22" fmla="*/ 81 w 83"/>
                    <a:gd name="T23" fmla="*/ 34 h 37"/>
                    <a:gd name="T24" fmla="*/ 52 w 83"/>
                    <a:gd name="T25" fmla="*/ 3 h 37"/>
                    <a:gd name="T26" fmla="*/ 28 w 83"/>
                    <a:gd name="T27" fmla="*/ 36 h 37"/>
                    <a:gd name="T28" fmla="*/ 27 w 83"/>
                    <a:gd name="T29" fmla="*/ 37 h 37"/>
                    <a:gd name="T30" fmla="*/ 27 w 83"/>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37">
                      <a:moveTo>
                        <a:pt x="27" y="37"/>
                      </a:moveTo>
                      <a:cubicBezTo>
                        <a:pt x="26" y="37"/>
                        <a:pt x="26" y="37"/>
                        <a:pt x="26" y="36"/>
                      </a:cubicBezTo>
                      <a:cubicBezTo>
                        <a:pt x="0" y="5"/>
                        <a:pt x="0" y="5"/>
                        <a:pt x="0" y="5"/>
                      </a:cubicBezTo>
                      <a:cubicBezTo>
                        <a:pt x="0" y="5"/>
                        <a:pt x="0" y="4"/>
                        <a:pt x="1" y="4"/>
                      </a:cubicBezTo>
                      <a:cubicBezTo>
                        <a:pt x="1" y="3"/>
                        <a:pt x="2" y="3"/>
                        <a:pt x="2" y="4"/>
                      </a:cubicBezTo>
                      <a:cubicBezTo>
                        <a:pt x="27" y="34"/>
                        <a:pt x="27" y="34"/>
                        <a:pt x="27" y="34"/>
                      </a:cubicBezTo>
                      <a:cubicBezTo>
                        <a:pt x="51" y="1"/>
                        <a:pt x="51" y="1"/>
                        <a:pt x="51" y="1"/>
                      </a:cubicBezTo>
                      <a:cubicBezTo>
                        <a:pt x="51" y="0"/>
                        <a:pt x="51" y="0"/>
                        <a:pt x="52" y="0"/>
                      </a:cubicBezTo>
                      <a:cubicBezTo>
                        <a:pt x="52" y="0"/>
                        <a:pt x="52" y="0"/>
                        <a:pt x="53" y="1"/>
                      </a:cubicBezTo>
                      <a:cubicBezTo>
                        <a:pt x="83" y="32"/>
                        <a:pt x="83" y="32"/>
                        <a:pt x="83" y="32"/>
                      </a:cubicBezTo>
                      <a:cubicBezTo>
                        <a:pt x="83" y="33"/>
                        <a:pt x="83" y="33"/>
                        <a:pt x="83" y="34"/>
                      </a:cubicBezTo>
                      <a:cubicBezTo>
                        <a:pt x="82" y="34"/>
                        <a:pt x="81" y="34"/>
                        <a:pt x="81" y="34"/>
                      </a:cubicBezTo>
                      <a:cubicBezTo>
                        <a:pt x="52" y="3"/>
                        <a:pt x="52" y="3"/>
                        <a:pt x="52" y="3"/>
                      </a:cubicBezTo>
                      <a:cubicBezTo>
                        <a:pt x="28" y="36"/>
                        <a:pt x="28" y="36"/>
                        <a:pt x="28" y="36"/>
                      </a:cubicBezTo>
                      <a:cubicBezTo>
                        <a:pt x="28" y="37"/>
                        <a:pt x="27" y="37"/>
                        <a:pt x="27" y="37"/>
                      </a:cubicBezTo>
                      <a:cubicBezTo>
                        <a:pt x="27" y="37"/>
                        <a:pt x="27" y="37"/>
                        <a:pt x="2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10" name="Rectangle 157">
                  <a:extLst>
                    <a:ext uri="{FF2B5EF4-FFF2-40B4-BE49-F238E27FC236}">
                      <a16:creationId xmlns:a16="http://schemas.microsoft.com/office/drawing/2014/main" id="{EC636939-5F99-45C2-8A60-23F2411E07EA}"/>
                    </a:ext>
                  </a:extLst>
                </p:cNvPr>
                <p:cNvSpPr>
                  <a:spLocks noChangeArrowheads="1"/>
                </p:cNvSpPr>
                <p:nvPr/>
              </p:nvSpPr>
              <p:spPr bwMode="auto">
                <a:xfrm>
                  <a:off x="4693" y="2333"/>
                  <a:ext cx="114"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11" name="Rectangle 158">
                  <a:extLst>
                    <a:ext uri="{FF2B5EF4-FFF2-40B4-BE49-F238E27FC236}">
                      <a16:creationId xmlns:a16="http://schemas.microsoft.com/office/drawing/2014/main" id="{885DC37C-396B-4430-8FF7-14EFEA8D78E9}"/>
                    </a:ext>
                  </a:extLst>
                </p:cNvPr>
                <p:cNvSpPr>
                  <a:spLocks noChangeArrowheads="1"/>
                </p:cNvSpPr>
                <p:nvPr/>
              </p:nvSpPr>
              <p:spPr bwMode="auto">
                <a:xfrm>
                  <a:off x="4693" y="2377"/>
                  <a:ext cx="114"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12" name="Rectangle 159">
                  <a:extLst>
                    <a:ext uri="{FF2B5EF4-FFF2-40B4-BE49-F238E27FC236}">
                      <a16:creationId xmlns:a16="http://schemas.microsoft.com/office/drawing/2014/main" id="{FC4DFEB4-05CF-4288-B139-B22AEC1077E5}"/>
                    </a:ext>
                  </a:extLst>
                </p:cNvPr>
                <p:cNvSpPr>
                  <a:spLocks noChangeArrowheads="1"/>
                </p:cNvSpPr>
                <p:nvPr/>
              </p:nvSpPr>
              <p:spPr bwMode="auto">
                <a:xfrm>
                  <a:off x="4693" y="2423"/>
                  <a:ext cx="114"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13" name="Rectangle 160">
                  <a:extLst>
                    <a:ext uri="{FF2B5EF4-FFF2-40B4-BE49-F238E27FC236}">
                      <a16:creationId xmlns:a16="http://schemas.microsoft.com/office/drawing/2014/main" id="{F80115D5-1CFB-421B-8094-D560256330E9}"/>
                    </a:ext>
                  </a:extLst>
                </p:cNvPr>
                <p:cNvSpPr>
                  <a:spLocks noChangeArrowheads="1"/>
                </p:cNvSpPr>
                <p:nvPr/>
              </p:nvSpPr>
              <p:spPr bwMode="auto">
                <a:xfrm>
                  <a:off x="4693" y="2467"/>
                  <a:ext cx="114"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14" name="Rectangle 161">
                  <a:extLst>
                    <a:ext uri="{FF2B5EF4-FFF2-40B4-BE49-F238E27FC236}">
                      <a16:creationId xmlns:a16="http://schemas.microsoft.com/office/drawing/2014/main" id="{40AF7821-934B-4C57-BA97-F2D52A5A78DA}"/>
                    </a:ext>
                  </a:extLst>
                </p:cNvPr>
                <p:cNvSpPr>
                  <a:spLocks noChangeArrowheads="1"/>
                </p:cNvSpPr>
                <p:nvPr/>
              </p:nvSpPr>
              <p:spPr bwMode="auto">
                <a:xfrm>
                  <a:off x="4693" y="2513"/>
                  <a:ext cx="114"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15" name="Rectangle 162">
                  <a:extLst>
                    <a:ext uri="{FF2B5EF4-FFF2-40B4-BE49-F238E27FC236}">
                      <a16:creationId xmlns:a16="http://schemas.microsoft.com/office/drawing/2014/main" id="{59071956-4393-441F-A979-A0F4F92C3923}"/>
                    </a:ext>
                  </a:extLst>
                </p:cNvPr>
                <p:cNvSpPr>
                  <a:spLocks noChangeArrowheads="1"/>
                </p:cNvSpPr>
                <p:nvPr/>
              </p:nvSpPr>
              <p:spPr bwMode="auto">
                <a:xfrm>
                  <a:off x="4693" y="2557"/>
                  <a:ext cx="114"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16" name="Rectangle 163">
                  <a:extLst>
                    <a:ext uri="{FF2B5EF4-FFF2-40B4-BE49-F238E27FC236}">
                      <a16:creationId xmlns:a16="http://schemas.microsoft.com/office/drawing/2014/main" id="{13C25808-8BF1-46A6-85F3-C8D25882CFAC}"/>
                    </a:ext>
                  </a:extLst>
                </p:cNvPr>
                <p:cNvSpPr>
                  <a:spLocks noChangeArrowheads="1"/>
                </p:cNvSpPr>
                <p:nvPr/>
              </p:nvSpPr>
              <p:spPr bwMode="auto">
                <a:xfrm>
                  <a:off x="4693" y="2601"/>
                  <a:ext cx="114"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17" name="Rectangle 164">
                  <a:extLst>
                    <a:ext uri="{FF2B5EF4-FFF2-40B4-BE49-F238E27FC236}">
                      <a16:creationId xmlns:a16="http://schemas.microsoft.com/office/drawing/2014/main" id="{92D8EF8F-3252-4BA9-B70A-0F06B6443A70}"/>
                    </a:ext>
                  </a:extLst>
                </p:cNvPr>
                <p:cNvSpPr>
                  <a:spLocks noChangeArrowheads="1"/>
                </p:cNvSpPr>
                <p:nvPr/>
              </p:nvSpPr>
              <p:spPr bwMode="auto">
                <a:xfrm>
                  <a:off x="4693" y="2647"/>
                  <a:ext cx="114"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18" name="Rectangle 165">
                  <a:extLst>
                    <a:ext uri="{FF2B5EF4-FFF2-40B4-BE49-F238E27FC236}">
                      <a16:creationId xmlns:a16="http://schemas.microsoft.com/office/drawing/2014/main" id="{FA391356-DD9D-4CA8-A927-17E468C8AA61}"/>
                    </a:ext>
                  </a:extLst>
                </p:cNvPr>
                <p:cNvSpPr>
                  <a:spLocks noChangeArrowheads="1"/>
                </p:cNvSpPr>
                <p:nvPr/>
              </p:nvSpPr>
              <p:spPr bwMode="auto">
                <a:xfrm>
                  <a:off x="4693" y="2691"/>
                  <a:ext cx="114"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19" name="Freeform 166">
                  <a:extLst>
                    <a:ext uri="{FF2B5EF4-FFF2-40B4-BE49-F238E27FC236}">
                      <a16:creationId xmlns:a16="http://schemas.microsoft.com/office/drawing/2014/main" id="{ECF941AD-D2C0-4428-B0BC-E630FF81CFD8}"/>
                    </a:ext>
                  </a:extLst>
                </p:cNvPr>
                <p:cNvSpPr>
                  <a:spLocks/>
                </p:cNvSpPr>
                <p:nvPr/>
              </p:nvSpPr>
              <p:spPr bwMode="auto">
                <a:xfrm>
                  <a:off x="4397" y="2693"/>
                  <a:ext cx="275" cy="151"/>
                </a:xfrm>
                <a:custGeom>
                  <a:avLst/>
                  <a:gdLst>
                    <a:gd name="T0" fmla="*/ 131 w 132"/>
                    <a:gd name="T1" fmla="*/ 72 h 72"/>
                    <a:gd name="T2" fmla="*/ 4 w 132"/>
                    <a:gd name="T3" fmla="*/ 72 h 72"/>
                    <a:gd name="T4" fmla="*/ 3 w 132"/>
                    <a:gd name="T5" fmla="*/ 70 h 72"/>
                    <a:gd name="T6" fmla="*/ 0 w 132"/>
                    <a:gd name="T7" fmla="*/ 2 h 72"/>
                    <a:gd name="T8" fmla="*/ 0 w 132"/>
                    <a:gd name="T9" fmla="*/ 1 h 72"/>
                    <a:gd name="T10" fmla="*/ 1 w 132"/>
                    <a:gd name="T11" fmla="*/ 0 h 72"/>
                    <a:gd name="T12" fmla="*/ 131 w 132"/>
                    <a:gd name="T13" fmla="*/ 3 h 72"/>
                    <a:gd name="T14" fmla="*/ 132 w 132"/>
                    <a:gd name="T15" fmla="*/ 4 h 72"/>
                    <a:gd name="T16" fmla="*/ 131 w 132"/>
                    <a:gd name="T17" fmla="*/ 5 h 72"/>
                    <a:gd name="T18" fmla="*/ 2 w 132"/>
                    <a:gd name="T19" fmla="*/ 3 h 72"/>
                    <a:gd name="T20" fmla="*/ 5 w 132"/>
                    <a:gd name="T21" fmla="*/ 69 h 72"/>
                    <a:gd name="T22" fmla="*/ 131 w 132"/>
                    <a:gd name="T23" fmla="*/ 69 h 72"/>
                    <a:gd name="T24" fmla="*/ 132 w 132"/>
                    <a:gd name="T25" fmla="*/ 70 h 72"/>
                    <a:gd name="T26" fmla="*/ 131 w 132"/>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72">
                      <a:moveTo>
                        <a:pt x="131" y="72"/>
                      </a:moveTo>
                      <a:cubicBezTo>
                        <a:pt x="4" y="72"/>
                        <a:pt x="4" y="72"/>
                        <a:pt x="4" y="72"/>
                      </a:cubicBezTo>
                      <a:cubicBezTo>
                        <a:pt x="3" y="72"/>
                        <a:pt x="3" y="71"/>
                        <a:pt x="3" y="70"/>
                      </a:cubicBezTo>
                      <a:cubicBezTo>
                        <a:pt x="0" y="2"/>
                        <a:pt x="0" y="2"/>
                        <a:pt x="0" y="2"/>
                      </a:cubicBezTo>
                      <a:cubicBezTo>
                        <a:pt x="0" y="1"/>
                        <a:pt x="0" y="1"/>
                        <a:pt x="0" y="1"/>
                      </a:cubicBezTo>
                      <a:cubicBezTo>
                        <a:pt x="0" y="0"/>
                        <a:pt x="1" y="0"/>
                        <a:pt x="1" y="0"/>
                      </a:cubicBezTo>
                      <a:cubicBezTo>
                        <a:pt x="131" y="3"/>
                        <a:pt x="131" y="3"/>
                        <a:pt x="131" y="3"/>
                      </a:cubicBezTo>
                      <a:cubicBezTo>
                        <a:pt x="132" y="3"/>
                        <a:pt x="132" y="4"/>
                        <a:pt x="132" y="4"/>
                      </a:cubicBezTo>
                      <a:cubicBezTo>
                        <a:pt x="132" y="5"/>
                        <a:pt x="132" y="6"/>
                        <a:pt x="131" y="5"/>
                      </a:cubicBezTo>
                      <a:cubicBezTo>
                        <a:pt x="2" y="3"/>
                        <a:pt x="2" y="3"/>
                        <a:pt x="2" y="3"/>
                      </a:cubicBezTo>
                      <a:cubicBezTo>
                        <a:pt x="5" y="69"/>
                        <a:pt x="5" y="69"/>
                        <a:pt x="5" y="69"/>
                      </a:cubicBezTo>
                      <a:cubicBezTo>
                        <a:pt x="131" y="69"/>
                        <a:pt x="131" y="69"/>
                        <a:pt x="131" y="69"/>
                      </a:cubicBezTo>
                      <a:cubicBezTo>
                        <a:pt x="132" y="69"/>
                        <a:pt x="132" y="70"/>
                        <a:pt x="132" y="70"/>
                      </a:cubicBezTo>
                      <a:cubicBezTo>
                        <a:pt x="132" y="71"/>
                        <a:pt x="132" y="72"/>
                        <a:pt x="131"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20" name="Rectangle 167">
                  <a:extLst>
                    <a:ext uri="{FF2B5EF4-FFF2-40B4-BE49-F238E27FC236}">
                      <a16:creationId xmlns:a16="http://schemas.microsoft.com/office/drawing/2014/main" id="{9B49B879-0672-4D2F-83A7-D1455DCA6C57}"/>
                    </a:ext>
                  </a:extLst>
                </p:cNvPr>
                <p:cNvSpPr>
                  <a:spLocks noChangeArrowheads="1"/>
                </p:cNvSpPr>
                <p:nvPr/>
              </p:nvSpPr>
              <p:spPr bwMode="auto">
                <a:xfrm>
                  <a:off x="4293" y="2547"/>
                  <a:ext cx="15"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21" name="Rectangle 168">
                  <a:extLst>
                    <a:ext uri="{FF2B5EF4-FFF2-40B4-BE49-F238E27FC236}">
                      <a16:creationId xmlns:a16="http://schemas.microsoft.com/office/drawing/2014/main" id="{D1C27F42-9809-4EFB-92FB-D35A5A3D3036}"/>
                    </a:ext>
                  </a:extLst>
                </p:cNvPr>
                <p:cNvSpPr>
                  <a:spLocks noChangeArrowheads="1"/>
                </p:cNvSpPr>
                <p:nvPr/>
              </p:nvSpPr>
              <p:spPr bwMode="auto">
                <a:xfrm>
                  <a:off x="4262" y="2547"/>
                  <a:ext cx="15"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22" name="Rectangle 169">
                  <a:extLst>
                    <a:ext uri="{FF2B5EF4-FFF2-40B4-BE49-F238E27FC236}">
                      <a16:creationId xmlns:a16="http://schemas.microsoft.com/office/drawing/2014/main" id="{0DC82E61-35EB-43E8-8857-E7FF50C27642}"/>
                    </a:ext>
                  </a:extLst>
                </p:cNvPr>
                <p:cNvSpPr>
                  <a:spLocks noChangeArrowheads="1"/>
                </p:cNvSpPr>
                <p:nvPr/>
              </p:nvSpPr>
              <p:spPr bwMode="auto">
                <a:xfrm>
                  <a:off x="4231" y="2547"/>
                  <a:ext cx="15"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23" name="Rectangle 170">
                  <a:extLst>
                    <a:ext uri="{FF2B5EF4-FFF2-40B4-BE49-F238E27FC236}">
                      <a16:creationId xmlns:a16="http://schemas.microsoft.com/office/drawing/2014/main" id="{5362FEEA-7936-435A-89FF-92DF3E7A3815}"/>
                    </a:ext>
                  </a:extLst>
                </p:cNvPr>
                <p:cNvSpPr>
                  <a:spLocks noChangeArrowheads="1"/>
                </p:cNvSpPr>
                <p:nvPr/>
              </p:nvSpPr>
              <p:spPr bwMode="auto">
                <a:xfrm>
                  <a:off x="4200" y="2547"/>
                  <a:ext cx="14"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24" name="Rectangle 171">
                  <a:extLst>
                    <a:ext uri="{FF2B5EF4-FFF2-40B4-BE49-F238E27FC236}">
                      <a16:creationId xmlns:a16="http://schemas.microsoft.com/office/drawing/2014/main" id="{CD70B341-E396-4A54-89C5-706FFF8D1D02}"/>
                    </a:ext>
                  </a:extLst>
                </p:cNvPr>
                <p:cNvSpPr>
                  <a:spLocks noChangeArrowheads="1"/>
                </p:cNvSpPr>
                <p:nvPr/>
              </p:nvSpPr>
              <p:spPr bwMode="auto">
                <a:xfrm>
                  <a:off x="4169" y="2547"/>
                  <a:ext cx="16"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25" name="Rectangle 172">
                  <a:extLst>
                    <a:ext uri="{FF2B5EF4-FFF2-40B4-BE49-F238E27FC236}">
                      <a16:creationId xmlns:a16="http://schemas.microsoft.com/office/drawing/2014/main" id="{35CB06A4-D1FC-4DE0-B6FF-8C971DF379D8}"/>
                    </a:ext>
                  </a:extLst>
                </p:cNvPr>
                <p:cNvSpPr>
                  <a:spLocks noChangeArrowheads="1"/>
                </p:cNvSpPr>
                <p:nvPr/>
              </p:nvSpPr>
              <p:spPr bwMode="auto">
                <a:xfrm>
                  <a:off x="4293" y="2603"/>
                  <a:ext cx="15" cy="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26" name="Rectangle 173">
                  <a:extLst>
                    <a:ext uri="{FF2B5EF4-FFF2-40B4-BE49-F238E27FC236}">
                      <a16:creationId xmlns:a16="http://schemas.microsoft.com/office/drawing/2014/main" id="{0E22DF9A-3BC8-4A91-8BDC-F1C33D32DFEB}"/>
                    </a:ext>
                  </a:extLst>
                </p:cNvPr>
                <p:cNvSpPr>
                  <a:spLocks noChangeArrowheads="1"/>
                </p:cNvSpPr>
                <p:nvPr/>
              </p:nvSpPr>
              <p:spPr bwMode="auto">
                <a:xfrm>
                  <a:off x="4262" y="2603"/>
                  <a:ext cx="15" cy="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27" name="Rectangle 174">
                  <a:extLst>
                    <a:ext uri="{FF2B5EF4-FFF2-40B4-BE49-F238E27FC236}">
                      <a16:creationId xmlns:a16="http://schemas.microsoft.com/office/drawing/2014/main" id="{409A1670-9CA0-4AD8-97A1-6B6E37832AE4}"/>
                    </a:ext>
                  </a:extLst>
                </p:cNvPr>
                <p:cNvSpPr>
                  <a:spLocks noChangeArrowheads="1"/>
                </p:cNvSpPr>
                <p:nvPr/>
              </p:nvSpPr>
              <p:spPr bwMode="auto">
                <a:xfrm>
                  <a:off x="4231" y="2603"/>
                  <a:ext cx="15" cy="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28" name="Rectangle 175">
                  <a:extLst>
                    <a:ext uri="{FF2B5EF4-FFF2-40B4-BE49-F238E27FC236}">
                      <a16:creationId xmlns:a16="http://schemas.microsoft.com/office/drawing/2014/main" id="{E78908A2-F615-4F19-BD75-F1838104CF61}"/>
                    </a:ext>
                  </a:extLst>
                </p:cNvPr>
                <p:cNvSpPr>
                  <a:spLocks noChangeArrowheads="1"/>
                </p:cNvSpPr>
                <p:nvPr/>
              </p:nvSpPr>
              <p:spPr bwMode="auto">
                <a:xfrm>
                  <a:off x="4200" y="2603"/>
                  <a:ext cx="14" cy="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29" name="Rectangle 176">
                  <a:extLst>
                    <a:ext uri="{FF2B5EF4-FFF2-40B4-BE49-F238E27FC236}">
                      <a16:creationId xmlns:a16="http://schemas.microsoft.com/office/drawing/2014/main" id="{607E0EBE-EDD1-4CA8-A90A-22A1758B0541}"/>
                    </a:ext>
                  </a:extLst>
                </p:cNvPr>
                <p:cNvSpPr>
                  <a:spLocks noChangeArrowheads="1"/>
                </p:cNvSpPr>
                <p:nvPr/>
              </p:nvSpPr>
              <p:spPr bwMode="auto">
                <a:xfrm>
                  <a:off x="4169" y="2603"/>
                  <a:ext cx="16" cy="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30" name="Rectangle 177">
                  <a:extLst>
                    <a:ext uri="{FF2B5EF4-FFF2-40B4-BE49-F238E27FC236}">
                      <a16:creationId xmlns:a16="http://schemas.microsoft.com/office/drawing/2014/main" id="{DCD4AB94-5041-4C0B-B790-27D2A8C703DF}"/>
                    </a:ext>
                  </a:extLst>
                </p:cNvPr>
                <p:cNvSpPr>
                  <a:spLocks noChangeArrowheads="1"/>
                </p:cNvSpPr>
                <p:nvPr/>
              </p:nvSpPr>
              <p:spPr bwMode="auto">
                <a:xfrm>
                  <a:off x="4293" y="2660"/>
                  <a:ext cx="15"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31" name="Rectangle 178">
                  <a:extLst>
                    <a:ext uri="{FF2B5EF4-FFF2-40B4-BE49-F238E27FC236}">
                      <a16:creationId xmlns:a16="http://schemas.microsoft.com/office/drawing/2014/main" id="{63DE09FA-1E17-445A-A112-7BCB20200602}"/>
                    </a:ext>
                  </a:extLst>
                </p:cNvPr>
                <p:cNvSpPr>
                  <a:spLocks noChangeArrowheads="1"/>
                </p:cNvSpPr>
                <p:nvPr/>
              </p:nvSpPr>
              <p:spPr bwMode="auto">
                <a:xfrm>
                  <a:off x="4262" y="2660"/>
                  <a:ext cx="15"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32" name="Rectangle 179">
                  <a:extLst>
                    <a:ext uri="{FF2B5EF4-FFF2-40B4-BE49-F238E27FC236}">
                      <a16:creationId xmlns:a16="http://schemas.microsoft.com/office/drawing/2014/main" id="{45336AEB-7B20-41E7-B3A7-D565A482FEEC}"/>
                    </a:ext>
                  </a:extLst>
                </p:cNvPr>
                <p:cNvSpPr>
                  <a:spLocks noChangeArrowheads="1"/>
                </p:cNvSpPr>
                <p:nvPr/>
              </p:nvSpPr>
              <p:spPr bwMode="auto">
                <a:xfrm>
                  <a:off x="4231" y="2660"/>
                  <a:ext cx="15"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33" name="Rectangle 180">
                  <a:extLst>
                    <a:ext uri="{FF2B5EF4-FFF2-40B4-BE49-F238E27FC236}">
                      <a16:creationId xmlns:a16="http://schemas.microsoft.com/office/drawing/2014/main" id="{F3F06A61-AE31-45C7-B7E4-FF6C2E99EE0D}"/>
                    </a:ext>
                  </a:extLst>
                </p:cNvPr>
                <p:cNvSpPr>
                  <a:spLocks noChangeArrowheads="1"/>
                </p:cNvSpPr>
                <p:nvPr/>
              </p:nvSpPr>
              <p:spPr bwMode="auto">
                <a:xfrm>
                  <a:off x="4200" y="2660"/>
                  <a:ext cx="14"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34" name="Rectangle 181">
                  <a:extLst>
                    <a:ext uri="{FF2B5EF4-FFF2-40B4-BE49-F238E27FC236}">
                      <a16:creationId xmlns:a16="http://schemas.microsoft.com/office/drawing/2014/main" id="{984152D2-0889-457B-8435-6C553679E8FF}"/>
                    </a:ext>
                  </a:extLst>
                </p:cNvPr>
                <p:cNvSpPr>
                  <a:spLocks noChangeArrowheads="1"/>
                </p:cNvSpPr>
                <p:nvPr/>
              </p:nvSpPr>
              <p:spPr bwMode="auto">
                <a:xfrm>
                  <a:off x="4169" y="2660"/>
                  <a:ext cx="16"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35" name="Rectangle 182">
                  <a:extLst>
                    <a:ext uri="{FF2B5EF4-FFF2-40B4-BE49-F238E27FC236}">
                      <a16:creationId xmlns:a16="http://schemas.microsoft.com/office/drawing/2014/main" id="{3636D249-CD17-417F-A239-B0E4C025E440}"/>
                    </a:ext>
                  </a:extLst>
                </p:cNvPr>
                <p:cNvSpPr>
                  <a:spLocks noChangeArrowheads="1"/>
                </p:cNvSpPr>
                <p:nvPr/>
              </p:nvSpPr>
              <p:spPr bwMode="auto">
                <a:xfrm>
                  <a:off x="4293" y="2716"/>
                  <a:ext cx="15" cy="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36" name="Rectangle 183">
                  <a:extLst>
                    <a:ext uri="{FF2B5EF4-FFF2-40B4-BE49-F238E27FC236}">
                      <a16:creationId xmlns:a16="http://schemas.microsoft.com/office/drawing/2014/main" id="{53C6CC53-8CB2-43A1-A172-4D1A98CCF5DF}"/>
                    </a:ext>
                  </a:extLst>
                </p:cNvPr>
                <p:cNvSpPr>
                  <a:spLocks noChangeArrowheads="1"/>
                </p:cNvSpPr>
                <p:nvPr/>
              </p:nvSpPr>
              <p:spPr bwMode="auto">
                <a:xfrm>
                  <a:off x="4262" y="2716"/>
                  <a:ext cx="15" cy="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37" name="Rectangle 184">
                  <a:extLst>
                    <a:ext uri="{FF2B5EF4-FFF2-40B4-BE49-F238E27FC236}">
                      <a16:creationId xmlns:a16="http://schemas.microsoft.com/office/drawing/2014/main" id="{E97A9A07-E4D4-44B9-A48F-C4C369E8A203}"/>
                    </a:ext>
                  </a:extLst>
                </p:cNvPr>
                <p:cNvSpPr>
                  <a:spLocks noChangeArrowheads="1"/>
                </p:cNvSpPr>
                <p:nvPr/>
              </p:nvSpPr>
              <p:spPr bwMode="auto">
                <a:xfrm>
                  <a:off x="4231" y="2716"/>
                  <a:ext cx="15" cy="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38" name="Rectangle 185">
                  <a:extLst>
                    <a:ext uri="{FF2B5EF4-FFF2-40B4-BE49-F238E27FC236}">
                      <a16:creationId xmlns:a16="http://schemas.microsoft.com/office/drawing/2014/main" id="{570B7FC1-92B2-4A63-B772-D4E128CFB7E0}"/>
                    </a:ext>
                  </a:extLst>
                </p:cNvPr>
                <p:cNvSpPr>
                  <a:spLocks noChangeArrowheads="1"/>
                </p:cNvSpPr>
                <p:nvPr/>
              </p:nvSpPr>
              <p:spPr bwMode="auto">
                <a:xfrm>
                  <a:off x="4200" y="2716"/>
                  <a:ext cx="14" cy="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39" name="Rectangle 186">
                  <a:extLst>
                    <a:ext uri="{FF2B5EF4-FFF2-40B4-BE49-F238E27FC236}">
                      <a16:creationId xmlns:a16="http://schemas.microsoft.com/office/drawing/2014/main" id="{9E0CE9B5-47A2-4A8C-B806-60B63410A896}"/>
                    </a:ext>
                  </a:extLst>
                </p:cNvPr>
                <p:cNvSpPr>
                  <a:spLocks noChangeArrowheads="1"/>
                </p:cNvSpPr>
                <p:nvPr/>
              </p:nvSpPr>
              <p:spPr bwMode="auto">
                <a:xfrm>
                  <a:off x="4169" y="2716"/>
                  <a:ext cx="16" cy="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40" name="Freeform 187">
                  <a:extLst>
                    <a:ext uri="{FF2B5EF4-FFF2-40B4-BE49-F238E27FC236}">
                      <a16:creationId xmlns:a16="http://schemas.microsoft.com/office/drawing/2014/main" id="{74E12CC3-34A9-4D2E-A0E7-5F0A4EAFF7D1}"/>
                    </a:ext>
                  </a:extLst>
                </p:cNvPr>
                <p:cNvSpPr>
                  <a:spLocks/>
                </p:cNvSpPr>
                <p:nvPr/>
              </p:nvSpPr>
              <p:spPr bwMode="auto">
                <a:xfrm>
                  <a:off x="4333" y="2530"/>
                  <a:ext cx="129" cy="69"/>
                </a:xfrm>
                <a:custGeom>
                  <a:avLst/>
                  <a:gdLst>
                    <a:gd name="T0" fmla="*/ 59 w 62"/>
                    <a:gd name="T1" fmla="*/ 33 h 33"/>
                    <a:gd name="T2" fmla="*/ 59 w 62"/>
                    <a:gd name="T3" fmla="*/ 33 h 33"/>
                    <a:gd name="T4" fmla="*/ 58 w 62"/>
                    <a:gd name="T5" fmla="*/ 32 h 33"/>
                    <a:gd name="T6" fmla="*/ 59 w 62"/>
                    <a:gd name="T7" fmla="*/ 2 h 33"/>
                    <a:gd name="T8" fmla="*/ 2 w 62"/>
                    <a:gd name="T9" fmla="*/ 5 h 33"/>
                    <a:gd name="T10" fmla="*/ 1 w 62"/>
                    <a:gd name="T11" fmla="*/ 4 h 33"/>
                    <a:gd name="T12" fmla="*/ 2 w 62"/>
                    <a:gd name="T13" fmla="*/ 3 h 33"/>
                    <a:gd name="T14" fmla="*/ 60 w 62"/>
                    <a:gd name="T15" fmla="*/ 0 h 33"/>
                    <a:gd name="T16" fmla="*/ 61 w 62"/>
                    <a:gd name="T17" fmla="*/ 0 h 33"/>
                    <a:gd name="T18" fmla="*/ 62 w 62"/>
                    <a:gd name="T19" fmla="*/ 1 h 33"/>
                    <a:gd name="T20" fmla="*/ 61 w 62"/>
                    <a:gd name="T21" fmla="*/ 32 h 33"/>
                    <a:gd name="T22" fmla="*/ 59 w 62"/>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33">
                      <a:moveTo>
                        <a:pt x="59" y="33"/>
                      </a:moveTo>
                      <a:cubicBezTo>
                        <a:pt x="59" y="33"/>
                        <a:pt x="59" y="33"/>
                        <a:pt x="59" y="33"/>
                      </a:cubicBezTo>
                      <a:cubicBezTo>
                        <a:pt x="59" y="33"/>
                        <a:pt x="58" y="33"/>
                        <a:pt x="58" y="32"/>
                      </a:cubicBezTo>
                      <a:cubicBezTo>
                        <a:pt x="59" y="2"/>
                        <a:pt x="59" y="2"/>
                        <a:pt x="59" y="2"/>
                      </a:cubicBezTo>
                      <a:cubicBezTo>
                        <a:pt x="2" y="5"/>
                        <a:pt x="2" y="5"/>
                        <a:pt x="2" y="5"/>
                      </a:cubicBezTo>
                      <a:cubicBezTo>
                        <a:pt x="1" y="5"/>
                        <a:pt x="1" y="5"/>
                        <a:pt x="1" y="4"/>
                      </a:cubicBezTo>
                      <a:cubicBezTo>
                        <a:pt x="0" y="3"/>
                        <a:pt x="1" y="3"/>
                        <a:pt x="2" y="3"/>
                      </a:cubicBezTo>
                      <a:cubicBezTo>
                        <a:pt x="60" y="0"/>
                        <a:pt x="60" y="0"/>
                        <a:pt x="60" y="0"/>
                      </a:cubicBezTo>
                      <a:cubicBezTo>
                        <a:pt x="61" y="0"/>
                        <a:pt x="61" y="0"/>
                        <a:pt x="61" y="0"/>
                      </a:cubicBezTo>
                      <a:cubicBezTo>
                        <a:pt x="62" y="0"/>
                        <a:pt x="62" y="1"/>
                        <a:pt x="62" y="1"/>
                      </a:cubicBezTo>
                      <a:cubicBezTo>
                        <a:pt x="61" y="32"/>
                        <a:pt x="61" y="32"/>
                        <a:pt x="61" y="32"/>
                      </a:cubicBezTo>
                      <a:cubicBezTo>
                        <a:pt x="61" y="33"/>
                        <a:pt x="60" y="33"/>
                        <a:pt x="5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41" name="Rectangle 188">
                  <a:extLst>
                    <a:ext uri="{FF2B5EF4-FFF2-40B4-BE49-F238E27FC236}">
                      <a16:creationId xmlns:a16="http://schemas.microsoft.com/office/drawing/2014/main" id="{89CFDA2F-7ED4-4611-99B0-8AB8C9BB3CAD}"/>
                    </a:ext>
                  </a:extLst>
                </p:cNvPr>
                <p:cNvSpPr>
                  <a:spLocks noChangeArrowheads="1"/>
                </p:cNvSpPr>
                <p:nvPr/>
              </p:nvSpPr>
              <p:spPr bwMode="auto">
                <a:xfrm>
                  <a:off x="4580" y="2727"/>
                  <a:ext cx="27"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42" name="Rectangle 189">
                  <a:extLst>
                    <a:ext uri="{FF2B5EF4-FFF2-40B4-BE49-F238E27FC236}">
                      <a16:creationId xmlns:a16="http://schemas.microsoft.com/office/drawing/2014/main" id="{B2BA7A55-F0BC-4A9F-BACF-03997AE2452C}"/>
                    </a:ext>
                  </a:extLst>
                </p:cNvPr>
                <p:cNvSpPr>
                  <a:spLocks noChangeArrowheads="1"/>
                </p:cNvSpPr>
                <p:nvPr/>
              </p:nvSpPr>
              <p:spPr bwMode="auto">
                <a:xfrm>
                  <a:off x="4620" y="2727"/>
                  <a:ext cx="25"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43" name="Rectangle 190">
                  <a:extLst>
                    <a:ext uri="{FF2B5EF4-FFF2-40B4-BE49-F238E27FC236}">
                      <a16:creationId xmlns:a16="http://schemas.microsoft.com/office/drawing/2014/main" id="{BCDE7C45-F76E-467A-B3D5-82D7D43F0BF9}"/>
                    </a:ext>
                  </a:extLst>
                </p:cNvPr>
                <p:cNvSpPr>
                  <a:spLocks noChangeArrowheads="1"/>
                </p:cNvSpPr>
                <p:nvPr/>
              </p:nvSpPr>
              <p:spPr bwMode="auto">
                <a:xfrm>
                  <a:off x="4580" y="2760"/>
                  <a:ext cx="27"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44" name="Rectangle 191">
                  <a:extLst>
                    <a:ext uri="{FF2B5EF4-FFF2-40B4-BE49-F238E27FC236}">
                      <a16:creationId xmlns:a16="http://schemas.microsoft.com/office/drawing/2014/main" id="{DF140AE7-818A-4CEF-88AC-D136EFA5D3EB}"/>
                    </a:ext>
                  </a:extLst>
                </p:cNvPr>
                <p:cNvSpPr>
                  <a:spLocks noChangeArrowheads="1"/>
                </p:cNvSpPr>
                <p:nvPr/>
              </p:nvSpPr>
              <p:spPr bwMode="auto">
                <a:xfrm>
                  <a:off x="4620" y="2760"/>
                  <a:ext cx="25"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45" name="Rectangle 192">
                  <a:extLst>
                    <a:ext uri="{FF2B5EF4-FFF2-40B4-BE49-F238E27FC236}">
                      <a16:creationId xmlns:a16="http://schemas.microsoft.com/office/drawing/2014/main" id="{79BFE097-1AF2-4089-A1A8-81B467A6E6D1}"/>
                    </a:ext>
                  </a:extLst>
                </p:cNvPr>
                <p:cNvSpPr>
                  <a:spLocks noChangeArrowheads="1"/>
                </p:cNvSpPr>
                <p:nvPr/>
              </p:nvSpPr>
              <p:spPr bwMode="auto">
                <a:xfrm>
                  <a:off x="4495" y="2727"/>
                  <a:ext cx="27"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46" name="Rectangle 193">
                  <a:extLst>
                    <a:ext uri="{FF2B5EF4-FFF2-40B4-BE49-F238E27FC236}">
                      <a16:creationId xmlns:a16="http://schemas.microsoft.com/office/drawing/2014/main" id="{0E4AAEB1-0641-4008-BDB3-3C3F08E60DAC}"/>
                    </a:ext>
                  </a:extLst>
                </p:cNvPr>
                <p:cNvSpPr>
                  <a:spLocks noChangeArrowheads="1"/>
                </p:cNvSpPr>
                <p:nvPr/>
              </p:nvSpPr>
              <p:spPr bwMode="auto">
                <a:xfrm>
                  <a:off x="4535" y="2727"/>
                  <a:ext cx="25"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47" name="Rectangle 194">
                  <a:extLst>
                    <a:ext uri="{FF2B5EF4-FFF2-40B4-BE49-F238E27FC236}">
                      <a16:creationId xmlns:a16="http://schemas.microsoft.com/office/drawing/2014/main" id="{554DBC04-67AD-4280-96C9-8C81E7BF639B}"/>
                    </a:ext>
                  </a:extLst>
                </p:cNvPr>
                <p:cNvSpPr>
                  <a:spLocks noChangeArrowheads="1"/>
                </p:cNvSpPr>
                <p:nvPr/>
              </p:nvSpPr>
              <p:spPr bwMode="auto">
                <a:xfrm>
                  <a:off x="4495" y="2760"/>
                  <a:ext cx="27"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48" name="Rectangle 195">
                  <a:extLst>
                    <a:ext uri="{FF2B5EF4-FFF2-40B4-BE49-F238E27FC236}">
                      <a16:creationId xmlns:a16="http://schemas.microsoft.com/office/drawing/2014/main" id="{6CE5564A-33FC-4A2E-9F45-CA1B366F3996}"/>
                    </a:ext>
                  </a:extLst>
                </p:cNvPr>
                <p:cNvSpPr>
                  <a:spLocks noChangeArrowheads="1"/>
                </p:cNvSpPr>
                <p:nvPr/>
              </p:nvSpPr>
              <p:spPr bwMode="auto">
                <a:xfrm>
                  <a:off x="4535" y="2760"/>
                  <a:ext cx="25"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49" name="Rectangle 196">
                  <a:extLst>
                    <a:ext uri="{FF2B5EF4-FFF2-40B4-BE49-F238E27FC236}">
                      <a16:creationId xmlns:a16="http://schemas.microsoft.com/office/drawing/2014/main" id="{9993B6B8-D2AF-42E0-BB58-52DEA1CD0AB9}"/>
                    </a:ext>
                  </a:extLst>
                </p:cNvPr>
                <p:cNvSpPr>
                  <a:spLocks noChangeArrowheads="1"/>
                </p:cNvSpPr>
                <p:nvPr/>
              </p:nvSpPr>
              <p:spPr bwMode="auto">
                <a:xfrm>
                  <a:off x="4449" y="2727"/>
                  <a:ext cx="25"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50" name="Rectangle 197">
                  <a:extLst>
                    <a:ext uri="{FF2B5EF4-FFF2-40B4-BE49-F238E27FC236}">
                      <a16:creationId xmlns:a16="http://schemas.microsoft.com/office/drawing/2014/main" id="{519FCD69-5EFC-47BD-9322-B1090D753545}"/>
                    </a:ext>
                  </a:extLst>
                </p:cNvPr>
                <p:cNvSpPr>
                  <a:spLocks noChangeArrowheads="1"/>
                </p:cNvSpPr>
                <p:nvPr/>
              </p:nvSpPr>
              <p:spPr bwMode="auto">
                <a:xfrm>
                  <a:off x="4449" y="2760"/>
                  <a:ext cx="25"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51" name="Freeform 198">
                  <a:extLst>
                    <a:ext uri="{FF2B5EF4-FFF2-40B4-BE49-F238E27FC236}">
                      <a16:creationId xmlns:a16="http://schemas.microsoft.com/office/drawing/2014/main" id="{B7B30EF2-1AEF-4430-A63A-33FC01DA978C}"/>
                    </a:ext>
                  </a:extLst>
                </p:cNvPr>
                <p:cNvSpPr>
                  <a:spLocks/>
                </p:cNvSpPr>
                <p:nvPr/>
              </p:nvSpPr>
              <p:spPr bwMode="auto">
                <a:xfrm>
                  <a:off x="3994" y="2651"/>
                  <a:ext cx="127" cy="191"/>
                </a:xfrm>
                <a:custGeom>
                  <a:avLst/>
                  <a:gdLst>
                    <a:gd name="T0" fmla="*/ 4 w 61"/>
                    <a:gd name="T1" fmla="*/ 91 h 91"/>
                    <a:gd name="T2" fmla="*/ 3 w 61"/>
                    <a:gd name="T3" fmla="*/ 90 h 91"/>
                    <a:gd name="T4" fmla="*/ 2 w 61"/>
                    <a:gd name="T5" fmla="*/ 42 h 91"/>
                    <a:gd name="T6" fmla="*/ 34 w 61"/>
                    <a:gd name="T7" fmla="*/ 1 h 91"/>
                    <a:gd name="T8" fmla="*/ 40 w 61"/>
                    <a:gd name="T9" fmla="*/ 0 h 91"/>
                    <a:gd name="T10" fmla="*/ 60 w 61"/>
                    <a:gd name="T11" fmla="*/ 5 h 91"/>
                    <a:gd name="T12" fmla="*/ 61 w 61"/>
                    <a:gd name="T13" fmla="*/ 6 h 91"/>
                    <a:gd name="T14" fmla="*/ 59 w 61"/>
                    <a:gd name="T15" fmla="*/ 7 h 91"/>
                    <a:gd name="T16" fmla="*/ 41 w 61"/>
                    <a:gd name="T17" fmla="*/ 3 h 91"/>
                    <a:gd name="T18" fmla="*/ 34 w 61"/>
                    <a:gd name="T19" fmla="*/ 3 h 91"/>
                    <a:gd name="T20" fmla="*/ 4 w 61"/>
                    <a:gd name="T21" fmla="*/ 42 h 91"/>
                    <a:gd name="T22" fmla="*/ 5 w 61"/>
                    <a:gd name="T23" fmla="*/ 89 h 91"/>
                    <a:gd name="T24" fmla="*/ 59 w 61"/>
                    <a:gd name="T25" fmla="*/ 89 h 91"/>
                    <a:gd name="T26" fmla="*/ 60 w 61"/>
                    <a:gd name="T27" fmla="*/ 90 h 91"/>
                    <a:gd name="T28" fmla="*/ 59 w 61"/>
                    <a:gd name="T29" fmla="*/ 91 h 91"/>
                    <a:gd name="T30" fmla="*/ 4 w 61"/>
                    <a:gd name="T3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91">
                      <a:moveTo>
                        <a:pt x="4" y="91"/>
                      </a:moveTo>
                      <a:cubicBezTo>
                        <a:pt x="3" y="91"/>
                        <a:pt x="3" y="91"/>
                        <a:pt x="3" y="90"/>
                      </a:cubicBezTo>
                      <a:cubicBezTo>
                        <a:pt x="2" y="42"/>
                        <a:pt x="2" y="42"/>
                        <a:pt x="2" y="42"/>
                      </a:cubicBezTo>
                      <a:cubicBezTo>
                        <a:pt x="0" y="22"/>
                        <a:pt x="14" y="3"/>
                        <a:pt x="34" y="1"/>
                      </a:cubicBezTo>
                      <a:cubicBezTo>
                        <a:pt x="40" y="0"/>
                        <a:pt x="40" y="0"/>
                        <a:pt x="40" y="0"/>
                      </a:cubicBezTo>
                      <a:cubicBezTo>
                        <a:pt x="46" y="0"/>
                        <a:pt x="56" y="3"/>
                        <a:pt x="60" y="5"/>
                      </a:cubicBezTo>
                      <a:cubicBezTo>
                        <a:pt x="61" y="5"/>
                        <a:pt x="61" y="5"/>
                        <a:pt x="61" y="6"/>
                      </a:cubicBezTo>
                      <a:cubicBezTo>
                        <a:pt x="60" y="7"/>
                        <a:pt x="60" y="7"/>
                        <a:pt x="59" y="7"/>
                      </a:cubicBezTo>
                      <a:cubicBezTo>
                        <a:pt x="55" y="5"/>
                        <a:pt x="45" y="2"/>
                        <a:pt x="41" y="3"/>
                      </a:cubicBezTo>
                      <a:cubicBezTo>
                        <a:pt x="34" y="3"/>
                        <a:pt x="34" y="3"/>
                        <a:pt x="34" y="3"/>
                      </a:cubicBezTo>
                      <a:cubicBezTo>
                        <a:pt x="16" y="6"/>
                        <a:pt x="2" y="23"/>
                        <a:pt x="4" y="42"/>
                      </a:cubicBezTo>
                      <a:cubicBezTo>
                        <a:pt x="5" y="89"/>
                        <a:pt x="5" y="89"/>
                        <a:pt x="5" y="89"/>
                      </a:cubicBezTo>
                      <a:cubicBezTo>
                        <a:pt x="59" y="89"/>
                        <a:pt x="59" y="89"/>
                        <a:pt x="59" y="89"/>
                      </a:cubicBezTo>
                      <a:cubicBezTo>
                        <a:pt x="60" y="89"/>
                        <a:pt x="60" y="89"/>
                        <a:pt x="60" y="90"/>
                      </a:cubicBezTo>
                      <a:cubicBezTo>
                        <a:pt x="60" y="91"/>
                        <a:pt x="60" y="91"/>
                        <a:pt x="59" y="91"/>
                      </a:cubicBezTo>
                      <a:lnTo>
                        <a:pt x="4"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52" name="Freeform 199">
                  <a:extLst>
                    <a:ext uri="{FF2B5EF4-FFF2-40B4-BE49-F238E27FC236}">
                      <a16:creationId xmlns:a16="http://schemas.microsoft.com/office/drawing/2014/main" id="{D4B3205C-BE49-4EA7-86F3-005377A01B3C}"/>
                    </a:ext>
                  </a:extLst>
                </p:cNvPr>
                <p:cNvSpPr>
                  <a:spLocks/>
                </p:cNvSpPr>
                <p:nvPr/>
              </p:nvSpPr>
              <p:spPr bwMode="auto">
                <a:xfrm>
                  <a:off x="4052" y="2637"/>
                  <a:ext cx="48" cy="23"/>
                </a:xfrm>
                <a:custGeom>
                  <a:avLst/>
                  <a:gdLst>
                    <a:gd name="T0" fmla="*/ 2 w 23"/>
                    <a:gd name="T1" fmla="*/ 11 h 11"/>
                    <a:gd name="T2" fmla="*/ 2 w 23"/>
                    <a:gd name="T3" fmla="*/ 11 h 11"/>
                    <a:gd name="T4" fmla="*/ 0 w 23"/>
                    <a:gd name="T5" fmla="*/ 10 h 11"/>
                    <a:gd name="T6" fmla="*/ 1 w 23"/>
                    <a:gd name="T7" fmla="*/ 1 h 11"/>
                    <a:gd name="T8" fmla="*/ 2 w 23"/>
                    <a:gd name="T9" fmla="*/ 0 h 11"/>
                    <a:gd name="T10" fmla="*/ 21 w 23"/>
                    <a:gd name="T11" fmla="*/ 0 h 11"/>
                    <a:gd name="T12" fmla="*/ 22 w 23"/>
                    <a:gd name="T13" fmla="*/ 1 h 11"/>
                    <a:gd name="T14" fmla="*/ 23 w 23"/>
                    <a:gd name="T15" fmla="*/ 2 h 11"/>
                    <a:gd name="T16" fmla="*/ 22 w 23"/>
                    <a:gd name="T17" fmla="*/ 9 h 11"/>
                    <a:gd name="T18" fmla="*/ 22 w 23"/>
                    <a:gd name="T19" fmla="*/ 9 h 11"/>
                    <a:gd name="T20" fmla="*/ 21 w 23"/>
                    <a:gd name="T21" fmla="*/ 10 h 11"/>
                    <a:gd name="T22" fmla="*/ 20 w 23"/>
                    <a:gd name="T23" fmla="*/ 3 h 11"/>
                    <a:gd name="T24" fmla="*/ 3 w 23"/>
                    <a:gd name="T25" fmla="*/ 2 h 11"/>
                    <a:gd name="T26" fmla="*/ 3 w 23"/>
                    <a:gd name="T27" fmla="*/ 10 h 11"/>
                    <a:gd name="T28" fmla="*/ 2 w 23"/>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1">
                      <a:moveTo>
                        <a:pt x="2" y="11"/>
                      </a:moveTo>
                      <a:cubicBezTo>
                        <a:pt x="2" y="11"/>
                        <a:pt x="2" y="11"/>
                        <a:pt x="2" y="11"/>
                      </a:cubicBezTo>
                      <a:cubicBezTo>
                        <a:pt x="1" y="11"/>
                        <a:pt x="0" y="11"/>
                        <a:pt x="0" y="10"/>
                      </a:cubicBezTo>
                      <a:cubicBezTo>
                        <a:pt x="1" y="1"/>
                        <a:pt x="1" y="1"/>
                        <a:pt x="1" y="1"/>
                      </a:cubicBezTo>
                      <a:cubicBezTo>
                        <a:pt x="1" y="0"/>
                        <a:pt x="1" y="0"/>
                        <a:pt x="2" y="0"/>
                      </a:cubicBezTo>
                      <a:cubicBezTo>
                        <a:pt x="21" y="0"/>
                        <a:pt x="21" y="0"/>
                        <a:pt x="21" y="0"/>
                      </a:cubicBezTo>
                      <a:cubicBezTo>
                        <a:pt x="22" y="0"/>
                        <a:pt x="22" y="1"/>
                        <a:pt x="22" y="1"/>
                      </a:cubicBezTo>
                      <a:cubicBezTo>
                        <a:pt x="23" y="1"/>
                        <a:pt x="23" y="1"/>
                        <a:pt x="23" y="2"/>
                      </a:cubicBezTo>
                      <a:cubicBezTo>
                        <a:pt x="22" y="5"/>
                        <a:pt x="22" y="8"/>
                        <a:pt x="22" y="9"/>
                      </a:cubicBezTo>
                      <a:cubicBezTo>
                        <a:pt x="22" y="9"/>
                        <a:pt x="22" y="9"/>
                        <a:pt x="22" y="9"/>
                      </a:cubicBezTo>
                      <a:cubicBezTo>
                        <a:pt x="22" y="10"/>
                        <a:pt x="21" y="10"/>
                        <a:pt x="21" y="10"/>
                      </a:cubicBezTo>
                      <a:cubicBezTo>
                        <a:pt x="20" y="10"/>
                        <a:pt x="20" y="10"/>
                        <a:pt x="20" y="3"/>
                      </a:cubicBezTo>
                      <a:cubicBezTo>
                        <a:pt x="3" y="2"/>
                        <a:pt x="3" y="2"/>
                        <a:pt x="3" y="2"/>
                      </a:cubicBezTo>
                      <a:cubicBezTo>
                        <a:pt x="3" y="10"/>
                        <a:pt x="3" y="10"/>
                        <a:pt x="3" y="10"/>
                      </a:cubicBezTo>
                      <a:cubicBezTo>
                        <a:pt x="3" y="11"/>
                        <a:pt x="2"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53" name="Freeform 200">
                  <a:extLst>
                    <a:ext uri="{FF2B5EF4-FFF2-40B4-BE49-F238E27FC236}">
                      <a16:creationId xmlns:a16="http://schemas.microsoft.com/office/drawing/2014/main" id="{5FBF85F8-55E4-4698-8BFA-833618C20A2E}"/>
                    </a:ext>
                  </a:extLst>
                </p:cNvPr>
                <p:cNvSpPr>
                  <a:spLocks/>
                </p:cNvSpPr>
                <p:nvPr/>
              </p:nvSpPr>
              <p:spPr bwMode="auto">
                <a:xfrm>
                  <a:off x="3998" y="2731"/>
                  <a:ext cx="121" cy="4"/>
                </a:xfrm>
                <a:custGeom>
                  <a:avLst/>
                  <a:gdLst>
                    <a:gd name="T0" fmla="*/ 57 w 58"/>
                    <a:gd name="T1" fmla="*/ 2 h 2"/>
                    <a:gd name="T2" fmla="*/ 1 w 58"/>
                    <a:gd name="T3" fmla="*/ 2 h 2"/>
                    <a:gd name="T4" fmla="*/ 0 w 58"/>
                    <a:gd name="T5" fmla="*/ 1 h 2"/>
                    <a:gd name="T6" fmla="*/ 1 w 58"/>
                    <a:gd name="T7" fmla="*/ 0 h 2"/>
                    <a:gd name="T8" fmla="*/ 57 w 58"/>
                    <a:gd name="T9" fmla="*/ 0 h 2"/>
                    <a:gd name="T10" fmla="*/ 58 w 58"/>
                    <a:gd name="T11" fmla="*/ 1 h 2"/>
                    <a:gd name="T12" fmla="*/ 57 w 5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58" h="2">
                      <a:moveTo>
                        <a:pt x="57" y="2"/>
                      </a:moveTo>
                      <a:cubicBezTo>
                        <a:pt x="1" y="2"/>
                        <a:pt x="1" y="2"/>
                        <a:pt x="1" y="2"/>
                      </a:cubicBezTo>
                      <a:cubicBezTo>
                        <a:pt x="0" y="2"/>
                        <a:pt x="0" y="2"/>
                        <a:pt x="0" y="1"/>
                      </a:cubicBezTo>
                      <a:cubicBezTo>
                        <a:pt x="0" y="0"/>
                        <a:pt x="0" y="0"/>
                        <a:pt x="1" y="0"/>
                      </a:cubicBezTo>
                      <a:cubicBezTo>
                        <a:pt x="57" y="0"/>
                        <a:pt x="57" y="0"/>
                        <a:pt x="57" y="0"/>
                      </a:cubicBezTo>
                      <a:cubicBezTo>
                        <a:pt x="58" y="0"/>
                        <a:pt x="58" y="0"/>
                        <a:pt x="58" y="1"/>
                      </a:cubicBezTo>
                      <a:cubicBezTo>
                        <a:pt x="58" y="2"/>
                        <a:pt x="58" y="2"/>
                        <a:pt x="5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54" name="Freeform 201">
                  <a:extLst>
                    <a:ext uri="{FF2B5EF4-FFF2-40B4-BE49-F238E27FC236}">
                      <a16:creationId xmlns:a16="http://schemas.microsoft.com/office/drawing/2014/main" id="{BE326654-9F1C-4682-9160-D86B81E47F0D}"/>
                    </a:ext>
                  </a:extLst>
                </p:cNvPr>
                <p:cNvSpPr>
                  <a:spLocks/>
                </p:cNvSpPr>
                <p:nvPr/>
              </p:nvSpPr>
              <p:spPr bwMode="auto">
                <a:xfrm>
                  <a:off x="3975" y="2582"/>
                  <a:ext cx="106" cy="262"/>
                </a:xfrm>
                <a:custGeom>
                  <a:avLst/>
                  <a:gdLst>
                    <a:gd name="T0" fmla="*/ 2 w 51"/>
                    <a:gd name="T1" fmla="*/ 125 h 125"/>
                    <a:gd name="T2" fmla="*/ 0 w 51"/>
                    <a:gd name="T3" fmla="*/ 124 h 125"/>
                    <a:gd name="T4" fmla="*/ 0 w 51"/>
                    <a:gd name="T5" fmla="*/ 11 h 125"/>
                    <a:gd name="T6" fmla="*/ 4 w 51"/>
                    <a:gd name="T7" fmla="*/ 2 h 125"/>
                    <a:gd name="T8" fmla="*/ 13 w 51"/>
                    <a:gd name="T9" fmla="*/ 0 h 125"/>
                    <a:gd name="T10" fmla="*/ 40 w 51"/>
                    <a:gd name="T11" fmla="*/ 2 h 125"/>
                    <a:gd name="T12" fmla="*/ 51 w 51"/>
                    <a:gd name="T13" fmla="*/ 15 h 125"/>
                    <a:gd name="T14" fmla="*/ 51 w 51"/>
                    <a:gd name="T15" fmla="*/ 27 h 125"/>
                    <a:gd name="T16" fmla="*/ 50 w 51"/>
                    <a:gd name="T17" fmla="*/ 29 h 125"/>
                    <a:gd name="T18" fmla="*/ 49 w 51"/>
                    <a:gd name="T19" fmla="*/ 27 h 125"/>
                    <a:gd name="T20" fmla="*/ 49 w 51"/>
                    <a:gd name="T21" fmla="*/ 15 h 125"/>
                    <a:gd name="T22" fmla="*/ 40 w 51"/>
                    <a:gd name="T23" fmla="*/ 5 h 125"/>
                    <a:gd name="T24" fmla="*/ 13 w 51"/>
                    <a:gd name="T25" fmla="*/ 2 h 125"/>
                    <a:gd name="T26" fmla="*/ 5 w 51"/>
                    <a:gd name="T27" fmla="*/ 4 h 125"/>
                    <a:gd name="T28" fmla="*/ 3 w 51"/>
                    <a:gd name="T29" fmla="*/ 11 h 125"/>
                    <a:gd name="T30" fmla="*/ 3 w 51"/>
                    <a:gd name="T31" fmla="*/ 124 h 125"/>
                    <a:gd name="T32" fmla="*/ 2 w 51"/>
                    <a:gd name="T33"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25">
                      <a:moveTo>
                        <a:pt x="2" y="125"/>
                      </a:moveTo>
                      <a:cubicBezTo>
                        <a:pt x="1" y="125"/>
                        <a:pt x="0" y="124"/>
                        <a:pt x="0" y="124"/>
                      </a:cubicBezTo>
                      <a:cubicBezTo>
                        <a:pt x="0" y="11"/>
                        <a:pt x="0" y="11"/>
                        <a:pt x="0" y="11"/>
                      </a:cubicBezTo>
                      <a:cubicBezTo>
                        <a:pt x="0" y="7"/>
                        <a:pt x="2" y="4"/>
                        <a:pt x="4" y="2"/>
                      </a:cubicBezTo>
                      <a:cubicBezTo>
                        <a:pt x="7" y="0"/>
                        <a:pt x="10" y="0"/>
                        <a:pt x="13" y="0"/>
                      </a:cubicBezTo>
                      <a:cubicBezTo>
                        <a:pt x="40" y="2"/>
                        <a:pt x="40" y="2"/>
                        <a:pt x="40" y="2"/>
                      </a:cubicBezTo>
                      <a:cubicBezTo>
                        <a:pt x="47" y="3"/>
                        <a:pt x="51" y="8"/>
                        <a:pt x="51" y="15"/>
                      </a:cubicBezTo>
                      <a:cubicBezTo>
                        <a:pt x="51" y="27"/>
                        <a:pt x="51" y="27"/>
                        <a:pt x="51" y="27"/>
                      </a:cubicBezTo>
                      <a:cubicBezTo>
                        <a:pt x="51" y="28"/>
                        <a:pt x="51" y="29"/>
                        <a:pt x="50" y="29"/>
                      </a:cubicBezTo>
                      <a:cubicBezTo>
                        <a:pt x="49" y="29"/>
                        <a:pt x="49" y="28"/>
                        <a:pt x="49" y="27"/>
                      </a:cubicBezTo>
                      <a:cubicBezTo>
                        <a:pt x="49" y="15"/>
                        <a:pt x="49" y="15"/>
                        <a:pt x="49" y="15"/>
                      </a:cubicBezTo>
                      <a:cubicBezTo>
                        <a:pt x="49" y="11"/>
                        <a:pt x="47" y="6"/>
                        <a:pt x="40" y="5"/>
                      </a:cubicBezTo>
                      <a:cubicBezTo>
                        <a:pt x="13" y="2"/>
                        <a:pt x="13" y="2"/>
                        <a:pt x="13" y="2"/>
                      </a:cubicBezTo>
                      <a:cubicBezTo>
                        <a:pt x="11" y="2"/>
                        <a:pt x="8" y="2"/>
                        <a:pt x="5" y="4"/>
                      </a:cubicBezTo>
                      <a:cubicBezTo>
                        <a:pt x="4" y="6"/>
                        <a:pt x="3" y="8"/>
                        <a:pt x="3" y="11"/>
                      </a:cubicBezTo>
                      <a:cubicBezTo>
                        <a:pt x="3" y="124"/>
                        <a:pt x="3" y="124"/>
                        <a:pt x="3" y="124"/>
                      </a:cubicBezTo>
                      <a:cubicBezTo>
                        <a:pt x="3" y="124"/>
                        <a:pt x="2" y="125"/>
                        <a:pt x="2"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55" name="Freeform 202">
                  <a:extLst>
                    <a:ext uri="{FF2B5EF4-FFF2-40B4-BE49-F238E27FC236}">
                      <a16:creationId xmlns:a16="http://schemas.microsoft.com/office/drawing/2014/main" id="{463B05F6-0DDF-40DC-B3AE-670DEEDEF991}"/>
                    </a:ext>
                  </a:extLst>
                </p:cNvPr>
                <p:cNvSpPr>
                  <a:spLocks/>
                </p:cNvSpPr>
                <p:nvPr/>
              </p:nvSpPr>
              <p:spPr bwMode="auto">
                <a:xfrm>
                  <a:off x="4021" y="2666"/>
                  <a:ext cx="46" cy="168"/>
                </a:xfrm>
                <a:custGeom>
                  <a:avLst/>
                  <a:gdLst>
                    <a:gd name="T0" fmla="*/ 1 w 22"/>
                    <a:gd name="T1" fmla="*/ 80 h 80"/>
                    <a:gd name="T2" fmla="*/ 0 w 22"/>
                    <a:gd name="T3" fmla="*/ 79 h 80"/>
                    <a:gd name="T4" fmla="*/ 0 w 22"/>
                    <a:gd name="T5" fmla="*/ 31 h 80"/>
                    <a:gd name="T6" fmla="*/ 20 w 22"/>
                    <a:gd name="T7" fmla="*/ 0 h 80"/>
                    <a:gd name="T8" fmla="*/ 21 w 22"/>
                    <a:gd name="T9" fmla="*/ 1 h 80"/>
                    <a:gd name="T10" fmla="*/ 21 w 22"/>
                    <a:gd name="T11" fmla="*/ 2 h 80"/>
                    <a:gd name="T12" fmla="*/ 2 w 22"/>
                    <a:gd name="T13" fmla="*/ 31 h 80"/>
                    <a:gd name="T14" fmla="*/ 2 w 22"/>
                    <a:gd name="T15" fmla="*/ 79 h 80"/>
                    <a:gd name="T16" fmla="*/ 1 w 22"/>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80">
                      <a:moveTo>
                        <a:pt x="1" y="80"/>
                      </a:moveTo>
                      <a:cubicBezTo>
                        <a:pt x="1" y="80"/>
                        <a:pt x="0" y="79"/>
                        <a:pt x="0" y="79"/>
                      </a:cubicBezTo>
                      <a:cubicBezTo>
                        <a:pt x="0" y="31"/>
                        <a:pt x="0" y="31"/>
                        <a:pt x="0" y="31"/>
                      </a:cubicBezTo>
                      <a:cubicBezTo>
                        <a:pt x="0" y="18"/>
                        <a:pt x="7" y="7"/>
                        <a:pt x="20" y="0"/>
                      </a:cubicBezTo>
                      <a:cubicBezTo>
                        <a:pt x="20" y="0"/>
                        <a:pt x="21" y="0"/>
                        <a:pt x="21" y="1"/>
                      </a:cubicBezTo>
                      <a:cubicBezTo>
                        <a:pt x="22" y="1"/>
                        <a:pt x="22" y="2"/>
                        <a:pt x="21" y="2"/>
                      </a:cubicBezTo>
                      <a:cubicBezTo>
                        <a:pt x="9" y="9"/>
                        <a:pt x="2" y="19"/>
                        <a:pt x="2" y="31"/>
                      </a:cubicBezTo>
                      <a:cubicBezTo>
                        <a:pt x="2" y="79"/>
                        <a:pt x="2" y="79"/>
                        <a:pt x="2" y="79"/>
                      </a:cubicBezTo>
                      <a:cubicBezTo>
                        <a:pt x="2" y="79"/>
                        <a:pt x="2" y="80"/>
                        <a:pt x="1"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56" name="Freeform 203">
                  <a:extLst>
                    <a:ext uri="{FF2B5EF4-FFF2-40B4-BE49-F238E27FC236}">
                      <a16:creationId xmlns:a16="http://schemas.microsoft.com/office/drawing/2014/main" id="{5EE97C6E-4439-45F6-97C4-C1E23E61970E}"/>
                    </a:ext>
                  </a:extLst>
                </p:cNvPr>
                <p:cNvSpPr>
                  <a:spLocks/>
                </p:cNvSpPr>
                <p:nvPr/>
              </p:nvSpPr>
              <p:spPr bwMode="auto">
                <a:xfrm>
                  <a:off x="4414" y="2589"/>
                  <a:ext cx="54" cy="113"/>
                </a:xfrm>
                <a:custGeom>
                  <a:avLst/>
                  <a:gdLst>
                    <a:gd name="T0" fmla="*/ 25 w 26"/>
                    <a:gd name="T1" fmla="*/ 54 h 54"/>
                    <a:gd name="T2" fmla="*/ 24 w 26"/>
                    <a:gd name="T3" fmla="*/ 53 h 54"/>
                    <a:gd name="T4" fmla="*/ 24 w 26"/>
                    <a:gd name="T5" fmla="*/ 13 h 54"/>
                    <a:gd name="T6" fmla="*/ 19 w 26"/>
                    <a:gd name="T7" fmla="*/ 5 h 54"/>
                    <a:gd name="T8" fmla="*/ 7 w 26"/>
                    <a:gd name="T9" fmla="*/ 6 h 54"/>
                    <a:gd name="T10" fmla="*/ 3 w 26"/>
                    <a:gd name="T11" fmla="*/ 13 h 54"/>
                    <a:gd name="T12" fmla="*/ 5 w 26"/>
                    <a:gd name="T13" fmla="*/ 52 h 54"/>
                    <a:gd name="T14" fmla="*/ 4 w 26"/>
                    <a:gd name="T15" fmla="*/ 53 h 54"/>
                    <a:gd name="T16" fmla="*/ 2 w 26"/>
                    <a:gd name="T17" fmla="*/ 52 h 54"/>
                    <a:gd name="T18" fmla="*/ 1 w 26"/>
                    <a:gd name="T19" fmla="*/ 13 h 54"/>
                    <a:gd name="T20" fmla="*/ 5 w 26"/>
                    <a:gd name="T21" fmla="*/ 4 h 54"/>
                    <a:gd name="T22" fmla="*/ 20 w 26"/>
                    <a:gd name="T23" fmla="*/ 3 h 54"/>
                    <a:gd name="T24" fmla="*/ 26 w 26"/>
                    <a:gd name="T25" fmla="*/ 13 h 54"/>
                    <a:gd name="T26" fmla="*/ 26 w 26"/>
                    <a:gd name="T27" fmla="*/ 53 h 54"/>
                    <a:gd name="T28" fmla="*/ 25 w 26"/>
                    <a:gd name="T2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54">
                      <a:moveTo>
                        <a:pt x="25" y="54"/>
                      </a:moveTo>
                      <a:cubicBezTo>
                        <a:pt x="24" y="54"/>
                        <a:pt x="24" y="53"/>
                        <a:pt x="24" y="53"/>
                      </a:cubicBezTo>
                      <a:cubicBezTo>
                        <a:pt x="24" y="13"/>
                        <a:pt x="24" y="13"/>
                        <a:pt x="24" y="13"/>
                      </a:cubicBezTo>
                      <a:cubicBezTo>
                        <a:pt x="24" y="8"/>
                        <a:pt x="21" y="6"/>
                        <a:pt x="19" y="5"/>
                      </a:cubicBezTo>
                      <a:cubicBezTo>
                        <a:pt x="15" y="3"/>
                        <a:pt x="10" y="3"/>
                        <a:pt x="7" y="6"/>
                      </a:cubicBezTo>
                      <a:cubicBezTo>
                        <a:pt x="5" y="7"/>
                        <a:pt x="3" y="9"/>
                        <a:pt x="3" y="13"/>
                      </a:cubicBezTo>
                      <a:cubicBezTo>
                        <a:pt x="4" y="23"/>
                        <a:pt x="5" y="52"/>
                        <a:pt x="5" y="52"/>
                      </a:cubicBezTo>
                      <a:cubicBezTo>
                        <a:pt x="5" y="53"/>
                        <a:pt x="4" y="53"/>
                        <a:pt x="4" y="53"/>
                      </a:cubicBezTo>
                      <a:cubicBezTo>
                        <a:pt x="3" y="54"/>
                        <a:pt x="2" y="53"/>
                        <a:pt x="2" y="52"/>
                      </a:cubicBezTo>
                      <a:cubicBezTo>
                        <a:pt x="2" y="52"/>
                        <a:pt x="1" y="23"/>
                        <a:pt x="1" y="13"/>
                      </a:cubicBezTo>
                      <a:cubicBezTo>
                        <a:pt x="0" y="9"/>
                        <a:pt x="2" y="6"/>
                        <a:pt x="5" y="4"/>
                      </a:cubicBezTo>
                      <a:cubicBezTo>
                        <a:pt x="9" y="1"/>
                        <a:pt x="16" y="0"/>
                        <a:pt x="20" y="3"/>
                      </a:cubicBezTo>
                      <a:cubicBezTo>
                        <a:pt x="24" y="5"/>
                        <a:pt x="26" y="8"/>
                        <a:pt x="26" y="13"/>
                      </a:cubicBezTo>
                      <a:cubicBezTo>
                        <a:pt x="26" y="53"/>
                        <a:pt x="26" y="53"/>
                        <a:pt x="26" y="53"/>
                      </a:cubicBezTo>
                      <a:cubicBezTo>
                        <a:pt x="26" y="53"/>
                        <a:pt x="26" y="54"/>
                        <a:pt x="2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57" name="Freeform 204">
                  <a:extLst>
                    <a:ext uri="{FF2B5EF4-FFF2-40B4-BE49-F238E27FC236}">
                      <a16:creationId xmlns:a16="http://schemas.microsoft.com/office/drawing/2014/main" id="{AEE7B194-3559-4CF6-96EF-CA989A2A3F10}"/>
                    </a:ext>
                  </a:extLst>
                </p:cNvPr>
                <p:cNvSpPr>
                  <a:spLocks/>
                </p:cNvSpPr>
                <p:nvPr/>
              </p:nvSpPr>
              <p:spPr bwMode="auto">
                <a:xfrm>
                  <a:off x="4429" y="2610"/>
                  <a:ext cx="4" cy="81"/>
                </a:xfrm>
                <a:custGeom>
                  <a:avLst/>
                  <a:gdLst>
                    <a:gd name="T0" fmla="*/ 1 w 2"/>
                    <a:gd name="T1" fmla="*/ 39 h 39"/>
                    <a:gd name="T2" fmla="*/ 0 w 2"/>
                    <a:gd name="T3" fmla="*/ 37 h 39"/>
                    <a:gd name="T4" fmla="*/ 0 w 2"/>
                    <a:gd name="T5" fmla="*/ 1 h 39"/>
                    <a:gd name="T6" fmla="*/ 1 w 2"/>
                    <a:gd name="T7" fmla="*/ 0 h 39"/>
                    <a:gd name="T8" fmla="*/ 1 w 2"/>
                    <a:gd name="T9" fmla="*/ 0 h 39"/>
                    <a:gd name="T10" fmla="*/ 2 w 2"/>
                    <a:gd name="T11" fmla="*/ 1 h 39"/>
                    <a:gd name="T12" fmla="*/ 2 w 2"/>
                    <a:gd name="T13" fmla="*/ 37 h 39"/>
                    <a:gd name="T14" fmla="*/ 1 w 2"/>
                    <a:gd name="T15" fmla="*/ 39 h 39"/>
                    <a:gd name="T16" fmla="*/ 1 w 2"/>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9">
                      <a:moveTo>
                        <a:pt x="1" y="39"/>
                      </a:moveTo>
                      <a:cubicBezTo>
                        <a:pt x="0" y="39"/>
                        <a:pt x="0" y="38"/>
                        <a:pt x="0" y="37"/>
                      </a:cubicBezTo>
                      <a:cubicBezTo>
                        <a:pt x="0" y="1"/>
                        <a:pt x="0" y="1"/>
                        <a:pt x="0" y="1"/>
                      </a:cubicBezTo>
                      <a:cubicBezTo>
                        <a:pt x="0" y="0"/>
                        <a:pt x="0" y="0"/>
                        <a:pt x="1" y="0"/>
                      </a:cubicBezTo>
                      <a:cubicBezTo>
                        <a:pt x="1" y="0"/>
                        <a:pt x="1" y="0"/>
                        <a:pt x="1" y="0"/>
                      </a:cubicBezTo>
                      <a:cubicBezTo>
                        <a:pt x="2" y="0"/>
                        <a:pt x="2" y="0"/>
                        <a:pt x="2" y="1"/>
                      </a:cubicBezTo>
                      <a:cubicBezTo>
                        <a:pt x="2" y="37"/>
                        <a:pt x="2" y="37"/>
                        <a:pt x="2" y="37"/>
                      </a:cubicBezTo>
                      <a:cubicBezTo>
                        <a:pt x="2" y="38"/>
                        <a:pt x="2" y="39"/>
                        <a:pt x="1" y="39"/>
                      </a:cubicBezTo>
                      <a:cubicBezTo>
                        <a:pt x="1" y="39"/>
                        <a:pt x="1" y="39"/>
                        <a:pt x="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grpSp>
          <p:sp>
            <p:nvSpPr>
              <p:cNvPr id="14" name="Freeform 206">
                <a:extLst>
                  <a:ext uri="{FF2B5EF4-FFF2-40B4-BE49-F238E27FC236}">
                    <a16:creationId xmlns:a16="http://schemas.microsoft.com/office/drawing/2014/main" id="{8F820DE4-93E5-4A36-A9E2-B182E9B81C93}"/>
                  </a:ext>
                </a:extLst>
              </p:cNvPr>
              <p:cNvSpPr>
                <a:spLocks/>
              </p:cNvSpPr>
              <p:nvPr/>
            </p:nvSpPr>
            <p:spPr bwMode="auto">
              <a:xfrm>
                <a:off x="4439" y="2555"/>
                <a:ext cx="44" cy="147"/>
              </a:xfrm>
              <a:custGeom>
                <a:avLst/>
                <a:gdLst>
                  <a:gd name="T0" fmla="*/ 20 w 21"/>
                  <a:gd name="T1" fmla="*/ 70 h 70"/>
                  <a:gd name="T2" fmla="*/ 18 w 21"/>
                  <a:gd name="T3" fmla="*/ 69 h 70"/>
                  <a:gd name="T4" fmla="*/ 18 w 21"/>
                  <a:gd name="T5" fmla="*/ 8 h 70"/>
                  <a:gd name="T6" fmla="*/ 10 w 21"/>
                  <a:gd name="T7" fmla="*/ 2 h 70"/>
                  <a:gd name="T8" fmla="*/ 2 w 21"/>
                  <a:gd name="T9" fmla="*/ 8 h 70"/>
                  <a:gd name="T10" fmla="*/ 2 w 21"/>
                  <a:gd name="T11" fmla="*/ 18 h 70"/>
                  <a:gd name="T12" fmla="*/ 1 w 21"/>
                  <a:gd name="T13" fmla="*/ 20 h 70"/>
                  <a:gd name="T14" fmla="*/ 0 w 21"/>
                  <a:gd name="T15" fmla="*/ 18 h 70"/>
                  <a:gd name="T16" fmla="*/ 0 w 21"/>
                  <a:gd name="T17" fmla="*/ 8 h 70"/>
                  <a:gd name="T18" fmla="*/ 10 w 21"/>
                  <a:gd name="T19" fmla="*/ 0 h 70"/>
                  <a:gd name="T20" fmla="*/ 10 w 21"/>
                  <a:gd name="T21" fmla="*/ 0 h 70"/>
                  <a:gd name="T22" fmla="*/ 21 w 21"/>
                  <a:gd name="T23" fmla="*/ 8 h 70"/>
                  <a:gd name="T24" fmla="*/ 21 w 21"/>
                  <a:gd name="T25" fmla="*/ 69 h 70"/>
                  <a:gd name="T26" fmla="*/ 20 w 21"/>
                  <a:gd name="T2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70">
                    <a:moveTo>
                      <a:pt x="20" y="70"/>
                    </a:moveTo>
                    <a:cubicBezTo>
                      <a:pt x="19" y="70"/>
                      <a:pt x="18" y="70"/>
                      <a:pt x="18" y="69"/>
                    </a:cubicBezTo>
                    <a:cubicBezTo>
                      <a:pt x="18" y="8"/>
                      <a:pt x="18" y="8"/>
                      <a:pt x="18" y="8"/>
                    </a:cubicBezTo>
                    <a:cubicBezTo>
                      <a:pt x="18" y="5"/>
                      <a:pt x="14" y="2"/>
                      <a:pt x="10" y="2"/>
                    </a:cubicBezTo>
                    <a:cubicBezTo>
                      <a:pt x="7" y="2"/>
                      <a:pt x="2" y="4"/>
                      <a:pt x="2" y="8"/>
                    </a:cubicBezTo>
                    <a:cubicBezTo>
                      <a:pt x="2" y="13"/>
                      <a:pt x="2" y="18"/>
                      <a:pt x="2" y="18"/>
                    </a:cubicBezTo>
                    <a:cubicBezTo>
                      <a:pt x="2" y="19"/>
                      <a:pt x="2" y="20"/>
                      <a:pt x="1" y="20"/>
                    </a:cubicBezTo>
                    <a:cubicBezTo>
                      <a:pt x="0" y="20"/>
                      <a:pt x="0" y="19"/>
                      <a:pt x="0" y="18"/>
                    </a:cubicBezTo>
                    <a:cubicBezTo>
                      <a:pt x="0" y="18"/>
                      <a:pt x="0" y="13"/>
                      <a:pt x="0" y="8"/>
                    </a:cubicBezTo>
                    <a:cubicBezTo>
                      <a:pt x="0" y="2"/>
                      <a:pt x="5" y="0"/>
                      <a:pt x="10" y="0"/>
                    </a:cubicBezTo>
                    <a:cubicBezTo>
                      <a:pt x="10" y="0"/>
                      <a:pt x="10" y="0"/>
                      <a:pt x="10" y="0"/>
                    </a:cubicBezTo>
                    <a:cubicBezTo>
                      <a:pt x="15" y="0"/>
                      <a:pt x="21" y="3"/>
                      <a:pt x="21" y="8"/>
                    </a:cubicBezTo>
                    <a:cubicBezTo>
                      <a:pt x="21" y="69"/>
                      <a:pt x="21" y="69"/>
                      <a:pt x="21" y="69"/>
                    </a:cubicBezTo>
                    <a:cubicBezTo>
                      <a:pt x="21" y="70"/>
                      <a:pt x="20" y="70"/>
                      <a:pt x="2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5" name="Freeform 207">
                <a:extLst>
                  <a:ext uri="{FF2B5EF4-FFF2-40B4-BE49-F238E27FC236}">
                    <a16:creationId xmlns:a16="http://schemas.microsoft.com/office/drawing/2014/main" id="{17756DF3-9EB2-4644-80F6-78A01B650A6E}"/>
                  </a:ext>
                </a:extLst>
              </p:cNvPr>
              <p:cNvSpPr>
                <a:spLocks/>
              </p:cNvSpPr>
              <p:nvPr/>
            </p:nvSpPr>
            <p:spPr bwMode="auto">
              <a:xfrm>
                <a:off x="4487" y="2589"/>
                <a:ext cx="54" cy="113"/>
              </a:xfrm>
              <a:custGeom>
                <a:avLst/>
                <a:gdLst>
                  <a:gd name="T0" fmla="*/ 25 w 26"/>
                  <a:gd name="T1" fmla="*/ 54 h 54"/>
                  <a:gd name="T2" fmla="*/ 24 w 26"/>
                  <a:gd name="T3" fmla="*/ 53 h 54"/>
                  <a:gd name="T4" fmla="*/ 24 w 26"/>
                  <a:gd name="T5" fmla="*/ 13 h 54"/>
                  <a:gd name="T6" fmla="*/ 19 w 26"/>
                  <a:gd name="T7" fmla="*/ 5 h 54"/>
                  <a:gd name="T8" fmla="*/ 7 w 26"/>
                  <a:gd name="T9" fmla="*/ 6 h 54"/>
                  <a:gd name="T10" fmla="*/ 3 w 26"/>
                  <a:gd name="T11" fmla="*/ 13 h 54"/>
                  <a:gd name="T12" fmla="*/ 5 w 26"/>
                  <a:gd name="T13" fmla="*/ 52 h 54"/>
                  <a:gd name="T14" fmla="*/ 4 w 26"/>
                  <a:gd name="T15" fmla="*/ 53 h 54"/>
                  <a:gd name="T16" fmla="*/ 2 w 26"/>
                  <a:gd name="T17" fmla="*/ 52 h 54"/>
                  <a:gd name="T18" fmla="*/ 1 w 26"/>
                  <a:gd name="T19" fmla="*/ 13 h 54"/>
                  <a:gd name="T20" fmla="*/ 5 w 26"/>
                  <a:gd name="T21" fmla="*/ 4 h 54"/>
                  <a:gd name="T22" fmla="*/ 20 w 26"/>
                  <a:gd name="T23" fmla="*/ 3 h 54"/>
                  <a:gd name="T24" fmla="*/ 26 w 26"/>
                  <a:gd name="T25" fmla="*/ 13 h 54"/>
                  <a:gd name="T26" fmla="*/ 26 w 26"/>
                  <a:gd name="T27" fmla="*/ 53 h 54"/>
                  <a:gd name="T28" fmla="*/ 25 w 26"/>
                  <a:gd name="T2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54">
                    <a:moveTo>
                      <a:pt x="25" y="54"/>
                    </a:moveTo>
                    <a:cubicBezTo>
                      <a:pt x="24" y="54"/>
                      <a:pt x="24" y="53"/>
                      <a:pt x="24" y="53"/>
                    </a:cubicBezTo>
                    <a:cubicBezTo>
                      <a:pt x="24" y="13"/>
                      <a:pt x="24" y="13"/>
                      <a:pt x="24" y="13"/>
                    </a:cubicBezTo>
                    <a:cubicBezTo>
                      <a:pt x="24" y="8"/>
                      <a:pt x="21" y="6"/>
                      <a:pt x="19" y="5"/>
                    </a:cubicBezTo>
                    <a:cubicBezTo>
                      <a:pt x="16" y="3"/>
                      <a:pt x="10" y="3"/>
                      <a:pt x="7" y="6"/>
                    </a:cubicBezTo>
                    <a:cubicBezTo>
                      <a:pt x="5" y="7"/>
                      <a:pt x="3" y="9"/>
                      <a:pt x="3" y="13"/>
                    </a:cubicBezTo>
                    <a:cubicBezTo>
                      <a:pt x="4" y="23"/>
                      <a:pt x="5" y="52"/>
                      <a:pt x="5" y="52"/>
                    </a:cubicBezTo>
                    <a:cubicBezTo>
                      <a:pt x="5" y="53"/>
                      <a:pt x="4" y="53"/>
                      <a:pt x="4" y="53"/>
                    </a:cubicBezTo>
                    <a:cubicBezTo>
                      <a:pt x="3" y="54"/>
                      <a:pt x="2" y="53"/>
                      <a:pt x="2" y="52"/>
                    </a:cubicBezTo>
                    <a:cubicBezTo>
                      <a:pt x="2" y="52"/>
                      <a:pt x="2" y="23"/>
                      <a:pt x="1" y="13"/>
                    </a:cubicBezTo>
                    <a:cubicBezTo>
                      <a:pt x="0" y="9"/>
                      <a:pt x="2" y="6"/>
                      <a:pt x="5" y="4"/>
                    </a:cubicBezTo>
                    <a:cubicBezTo>
                      <a:pt x="10" y="1"/>
                      <a:pt x="16" y="0"/>
                      <a:pt x="20" y="3"/>
                    </a:cubicBezTo>
                    <a:cubicBezTo>
                      <a:pt x="24" y="5"/>
                      <a:pt x="26" y="8"/>
                      <a:pt x="26" y="13"/>
                    </a:cubicBezTo>
                    <a:cubicBezTo>
                      <a:pt x="26" y="53"/>
                      <a:pt x="26" y="53"/>
                      <a:pt x="26" y="53"/>
                    </a:cubicBezTo>
                    <a:cubicBezTo>
                      <a:pt x="26" y="53"/>
                      <a:pt x="26" y="54"/>
                      <a:pt x="2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6" name="Freeform 208">
                <a:extLst>
                  <a:ext uri="{FF2B5EF4-FFF2-40B4-BE49-F238E27FC236}">
                    <a16:creationId xmlns:a16="http://schemas.microsoft.com/office/drawing/2014/main" id="{14FB3F1B-6873-414D-A1C2-A36AE219DB4E}"/>
                  </a:ext>
                </a:extLst>
              </p:cNvPr>
              <p:cNvSpPr>
                <a:spLocks/>
              </p:cNvSpPr>
              <p:nvPr/>
            </p:nvSpPr>
            <p:spPr bwMode="auto">
              <a:xfrm>
                <a:off x="4501" y="2610"/>
                <a:ext cx="4" cy="81"/>
              </a:xfrm>
              <a:custGeom>
                <a:avLst/>
                <a:gdLst>
                  <a:gd name="T0" fmla="*/ 1 w 2"/>
                  <a:gd name="T1" fmla="*/ 39 h 39"/>
                  <a:gd name="T2" fmla="*/ 0 w 2"/>
                  <a:gd name="T3" fmla="*/ 37 h 39"/>
                  <a:gd name="T4" fmla="*/ 0 w 2"/>
                  <a:gd name="T5" fmla="*/ 1 h 39"/>
                  <a:gd name="T6" fmla="*/ 1 w 2"/>
                  <a:gd name="T7" fmla="*/ 0 h 39"/>
                  <a:gd name="T8" fmla="*/ 2 w 2"/>
                  <a:gd name="T9" fmla="*/ 1 h 39"/>
                  <a:gd name="T10" fmla="*/ 2 w 2"/>
                  <a:gd name="T11" fmla="*/ 37 h 39"/>
                  <a:gd name="T12" fmla="*/ 1 w 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2" h="39">
                    <a:moveTo>
                      <a:pt x="1" y="39"/>
                    </a:moveTo>
                    <a:cubicBezTo>
                      <a:pt x="0" y="39"/>
                      <a:pt x="0" y="38"/>
                      <a:pt x="0" y="37"/>
                    </a:cubicBezTo>
                    <a:cubicBezTo>
                      <a:pt x="0" y="1"/>
                      <a:pt x="0" y="1"/>
                      <a:pt x="0" y="1"/>
                    </a:cubicBezTo>
                    <a:cubicBezTo>
                      <a:pt x="0" y="0"/>
                      <a:pt x="0" y="0"/>
                      <a:pt x="1" y="0"/>
                    </a:cubicBezTo>
                    <a:cubicBezTo>
                      <a:pt x="2" y="0"/>
                      <a:pt x="2" y="0"/>
                      <a:pt x="2" y="1"/>
                    </a:cubicBezTo>
                    <a:cubicBezTo>
                      <a:pt x="2" y="37"/>
                      <a:pt x="2" y="37"/>
                      <a:pt x="2" y="37"/>
                    </a:cubicBezTo>
                    <a:cubicBezTo>
                      <a:pt x="2" y="38"/>
                      <a:pt x="2" y="39"/>
                      <a:pt x="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7" name="Freeform 209">
                <a:extLst>
                  <a:ext uri="{FF2B5EF4-FFF2-40B4-BE49-F238E27FC236}">
                    <a16:creationId xmlns:a16="http://schemas.microsoft.com/office/drawing/2014/main" id="{780CE5E5-4AAC-434C-A1F1-8F6460698D9E}"/>
                  </a:ext>
                </a:extLst>
              </p:cNvPr>
              <p:cNvSpPr>
                <a:spLocks/>
              </p:cNvSpPr>
              <p:nvPr/>
            </p:nvSpPr>
            <p:spPr bwMode="auto">
              <a:xfrm>
                <a:off x="4512" y="2555"/>
                <a:ext cx="43" cy="147"/>
              </a:xfrm>
              <a:custGeom>
                <a:avLst/>
                <a:gdLst>
                  <a:gd name="T0" fmla="*/ 20 w 21"/>
                  <a:gd name="T1" fmla="*/ 70 h 70"/>
                  <a:gd name="T2" fmla="*/ 18 w 21"/>
                  <a:gd name="T3" fmla="*/ 69 h 70"/>
                  <a:gd name="T4" fmla="*/ 18 w 21"/>
                  <a:gd name="T5" fmla="*/ 8 h 70"/>
                  <a:gd name="T6" fmla="*/ 10 w 21"/>
                  <a:gd name="T7" fmla="*/ 2 h 70"/>
                  <a:gd name="T8" fmla="*/ 2 w 21"/>
                  <a:gd name="T9" fmla="*/ 8 h 70"/>
                  <a:gd name="T10" fmla="*/ 2 w 21"/>
                  <a:gd name="T11" fmla="*/ 18 h 70"/>
                  <a:gd name="T12" fmla="*/ 1 w 21"/>
                  <a:gd name="T13" fmla="*/ 20 h 70"/>
                  <a:gd name="T14" fmla="*/ 0 w 21"/>
                  <a:gd name="T15" fmla="*/ 18 h 70"/>
                  <a:gd name="T16" fmla="*/ 0 w 21"/>
                  <a:gd name="T17" fmla="*/ 8 h 70"/>
                  <a:gd name="T18" fmla="*/ 10 w 21"/>
                  <a:gd name="T19" fmla="*/ 0 h 70"/>
                  <a:gd name="T20" fmla="*/ 21 w 21"/>
                  <a:gd name="T21" fmla="*/ 8 h 70"/>
                  <a:gd name="T22" fmla="*/ 21 w 21"/>
                  <a:gd name="T23" fmla="*/ 69 h 70"/>
                  <a:gd name="T24" fmla="*/ 20 w 21"/>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70">
                    <a:moveTo>
                      <a:pt x="20" y="70"/>
                    </a:moveTo>
                    <a:cubicBezTo>
                      <a:pt x="19" y="70"/>
                      <a:pt x="18" y="70"/>
                      <a:pt x="18" y="69"/>
                    </a:cubicBezTo>
                    <a:cubicBezTo>
                      <a:pt x="18" y="8"/>
                      <a:pt x="18" y="8"/>
                      <a:pt x="18" y="8"/>
                    </a:cubicBezTo>
                    <a:cubicBezTo>
                      <a:pt x="18" y="5"/>
                      <a:pt x="14" y="2"/>
                      <a:pt x="10" y="2"/>
                    </a:cubicBezTo>
                    <a:cubicBezTo>
                      <a:pt x="7" y="2"/>
                      <a:pt x="3" y="4"/>
                      <a:pt x="2" y="8"/>
                    </a:cubicBezTo>
                    <a:cubicBezTo>
                      <a:pt x="2" y="13"/>
                      <a:pt x="2" y="18"/>
                      <a:pt x="2" y="18"/>
                    </a:cubicBezTo>
                    <a:cubicBezTo>
                      <a:pt x="2" y="19"/>
                      <a:pt x="2" y="20"/>
                      <a:pt x="1" y="20"/>
                    </a:cubicBezTo>
                    <a:cubicBezTo>
                      <a:pt x="1" y="20"/>
                      <a:pt x="0" y="19"/>
                      <a:pt x="0" y="18"/>
                    </a:cubicBezTo>
                    <a:cubicBezTo>
                      <a:pt x="0" y="18"/>
                      <a:pt x="0" y="13"/>
                      <a:pt x="0" y="8"/>
                    </a:cubicBezTo>
                    <a:cubicBezTo>
                      <a:pt x="0" y="2"/>
                      <a:pt x="5" y="0"/>
                      <a:pt x="10" y="0"/>
                    </a:cubicBezTo>
                    <a:cubicBezTo>
                      <a:pt x="16" y="0"/>
                      <a:pt x="21" y="3"/>
                      <a:pt x="21" y="8"/>
                    </a:cubicBezTo>
                    <a:cubicBezTo>
                      <a:pt x="21" y="69"/>
                      <a:pt x="21" y="69"/>
                      <a:pt x="21" y="69"/>
                    </a:cubicBezTo>
                    <a:cubicBezTo>
                      <a:pt x="21" y="70"/>
                      <a:pt x="20" y="70"/>
                      <a:pt x="2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8" name="Freeform 210">
                <a:extLst>
                  <a:ext uri="{FF2B5EF4-FFF2-40B4-BE49-F238E27FC236}">
                    <a16:creationId xmlns:a16="http://schemas.microsoft.com/office/drawing/2014/main" id="{8ACF6FC9-5CF8-43AD-B290-5CA5FBEF0DEB}"/>
                  </a:ext>
                </a:extLst>
              </p:cNvPr>
              <p:cNvSpPr>
                <a:spLocks/>
              </p:cNvSpPr>
              <p:nvPr/>
            </p:nvSpPr>
            <p:spPr bwMode="auto">
              <a:xfrm>
                <a:off x="4560" y="2589"/>
                <a:ext cx="54" cy="111"/>
              </a:xfrm>
              <a:custGeom>
                <a:avLst/>
                <a:gdLst>
                  <a:gd name="T0" fmla="*/ 4 w 26"/>
                  <a:gd name="T1" fmla="*/ 53 h 53"/>
                  <a:gd name="T2" fmla="*/ 2 w 26"/>
                  <a:gd name="T3" fmla="*/ 52 h 53"/>
                  <a:gd name="T4" fmla="*/ 1 w 26"/>
                  <a:gd name="T5" fmla="*/ 13 h 53"/>
                  <a:gd name="T6" fmla="*/ 5 w 26"/>
                  <a:gd name="T7" fmla="*/ 4 h 53"/>
                  <a:gd name="T8" fmla="*/ 20 w 26"/>
                  <a:gd name="T9" fmla="*/ 3 h 53"/>
                  <a:gd name="T10" fmla="*/ 26 w 26"/>
                  <a:gd name="T11" fmla="*/ 13 h 53"/>
                  <a:gd name="T12" fmla="*/ 26 w 26"/>
                  <a:gd name="T13" fmla="*/ 53 h 53"/>
                  <a:gd name="T14" fmla="*/ 24 w 26"/>
                  <a:gd name="T15" fmla="*/ 53 h 53"/>
                  <a:gd name="T16" fmla="*/ 24 w 26"/>
                  <a:gd name="T17" fmla="*/ 13 h 53"/>
                  <a:gd name="T18" fmla="*/ 19 w 26"/>
                  <a:gd name="T19" fmla="*/ 5 h 53"/>
                  <a:gd name="T20" fmla="*/ 7 w 26"/>
                  <a:gd name="T21" fmla="*/ 6 h 53"/>
                  <a:gd name="T22" fmla="*/ 3 w 26"/>
                  <a:gd name="T23" fmla="*/ 13 h 53"/>
                  <a:gd name="T24" fmla="*/ 5 w 26"/>
                  <a:gd name="T25" fmla="*/ 52 h 53"/>
                  <a:gd name="T26" fmla="*/ 4 w 26"/>
                  <a:gd name="T27" fmla="*/ 53 h 53"/>
                  <a:gd name="T28" fmla="*/ 4 w 26"/>
                  <a:gd name="T2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53">
                    <a:moveTo>
                      <a:pt x="4" y="53"/>
                    </a:moveTo>
                    <a:cubicBezTo>
                      <a:pt x="3" y="53"/>
                      <a:pt x="2" y="53"/>
                      <a:pt x="2" y="52"/>
                    </a:cubicBezTo>
                    <a:cubicBezTo>
                      <a:pt x="2" y="52"/>
                      <a:pt x="2" y="23"/>
                      <a:pt x="1" y="13"/>
                    </a:cubicBezTo>
                    <a:cubicBezTo>
                      <a:pt x="0" y="9"/>
                      <a:pt x="2" y="6"/>
                      <a:pt x="5" y="4"/>
                    </a:cubicBezTo>
                    <a:cubicBezTo>
                      <a:pt x="10" y="1"/>
                      <a:pt x="16" y="0"/>
                      <a:pt x="20" y="3"/>
                    </a:cubicBezTo>
                    <a:cubicBezTo>
                      <a:pt x="24" y="5"/>
                      <a:pt x="26" y="8"/>
                      <a:pt x="26" y="13"/>
                    </a:cubicBezTo>
                    <a:cubicBezTo>
                      <a:pt x="26" y="53"/>
                      <a:pt x="26" y="53"/>
                      <a:pt x="26" y="53"/>
                    </a:cubicBezTo>
                    <a:cubicBezTo>
                      <a:pt x="24" y="53"/>
                      <a:pt x="24" y="53"/>
                      <a:pt x="24" y="53"/>
                    </a:cubicBezTo>
                    <a:cubicBezTo>
                      <a:pt x="24" y="13"/>
                      <a:pt x="24" y="13"/>
                      <a:pt x="24" y="13"/>
                    </a:cubicBezTo>
                    <a:cubicBezTo>
                      <a:pt x="24" y="8"/>
                      <a:pt x="21" y="6"/>
                      <a:pt x="19" y="5"/>
                    </a:cubicBezTo>
                    <a:cubicBezTo>
                      <a:pt x="16" y="3"/>
                      <a:pt x="10" y="3"/>
                      <a:pt x="7" y="6"/>
                    </a:cubicBezTo>
                    <a:cubicBezTo>
                      <a:pt x="5" y="7"/>
                      <a:pt x="3" y="9"/>
                      <a:pt x="3" y="13"/>
                    </a:cubicBezTo>
                    <a:cubicBezTo>
                      <a:pt x="4" y="23"/>
                      <a:pt x="5" y="52"/>
                      <a:pt x="5" y="52"/>
                    </a:cubicBezTo>
                    <a:cubicBezTo>
                      <a:pt x="5" y="53"/>
                      <a:pt x="4" y="53"/>
                      <a:pt x="4" y="53"/>
                    </a:cubicBezTo>
                    <a:cubicBezTo>
                      <a:pt x="4" y="53"/>
                      <a:pt x="4" y="53"/>
                      <a:pt x="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19" name="Freeform 211">
                <a:extLst>
                  <a:ext uri="{FF2B5EF4-FFF2-40B4-BE49-F238E27FC236}">
                    <a16:creationId xmlns:a16="http://schemas.microsoft.com/office/drawing/2014/main" id="{D49D8C6A-DDD6-47B2-90B3-D78F2C03F7AD}"/>
                  </a:ext>
                </a:extLst>
              </p:cNvPr>
              <p:cNvSpPr>
                <a:spLocks/>
              </p:cNvSpPr>
              <p:nvPr/>
            </p:nvSpPr>
            <p:spPr bwMode="auto">
              <a:xfrm>
                <a:off x="4574" y="2610"/>
                <a:ext cx="4" cy="81"/>
              </a:xfrm>
              <a:custGeom>
                <a:avLst/>
                <a:gdLst>
                  <a:gd name="T0" fmla="*/ 1 w 2"/>
                  <a:gd name="T1" fmla="*/ 39 h 39"/>
                  <a:gd name="T2" fmla="*/ 0 w 2"/>
                  <a:gd name="T3" fmla="*/ 37 h 39"/>
                  <a:gd name="T4" fmla="*/ 0 w 2"/>
                  <a:gd name="T5" fmla="*/ 1 h 39"/>
                  <a:gd name="T6" fmla="*/ 1 w 2"/>
                  <a:gd name="T7" fmla="*/ 0 h 39"/>
                  <a:gd name="T8" fmla="*/ 2 w 2"/>
                  <a:gd name="T9" fmla="*/ 1 h 39"/>
                  <a:gd name="T10" fmla="*/ 2 w 2"/>
                  <a:gd name="T11" fmla="*/ 37 h 39"/>
                  <a:gd name="T12" fmla="*/ 1 w 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2" h="39">
                    <a:moveTo>
                      <a:pt x="1" y="39"/>
                    </a:moveTo>
                    <a:cubicBezTo>
                      <a:pt x="0" y="39"/>
                      <a:pt x="0" y="38"/>
                      <a:pt x="0" y="37"/>
                    </a:cubicBezTo>
                    <a:cubicBezTo>
                      <a:pt x="0" y="1"/>
                      <a:pt x="0" y="1"/>
                      <a:pt x="0" y="1"/>
                    </a:cubicBezTo>
                    <a:cubicBezTo>
                      <a:pt x="0" y="0"/>
                      <a:pt x="0" y="0"/>
                      <a:pt x="1" y="0"/>
                    </a:cubicBezTo>
                    <a:cubicBezTo>
                      <a:pt x="1" y="0"/>
                      <a:pt x="2" y="0"/>
                      <a:pt x="2" y="1"/>
                    </a:cubicBezTo>
                    <a:cubicBezTo>
                      <a:pt x="2" y="37"/>
                      <a:pt x="2" y="37"/>
                      <a:pt x="2" y="37"/>
                    </a:cubicBezTo>
                    <a:cubicBezTo>
                      <a:pt x="2" y="38"/>
                      <a:pt x="2" y="39"/>
                      <a:pt x="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0" name="Freeform 212">
                <a:extLst>
                  <a:ext uri="{FF2B5EF4-FFF2-40B4-BE49-F238E27FC236}">
                    <a16:creationId xmlns:a16="http://schemas.microsoft.com/office/drawing/2014/main" id="{1B7F2323-F9B2-4AA1-90CF-F142F9E0C119}"/>
                  </a:ext>
                </a:extLst>
              </p:cNvPr>
              <p:cNvSpPr>
                <a:spLocks/>
              </p:cNvSpPr>
              <p:nvPr/>
            </p:nvSpPr>
            <p:spPr bwMode="auto">
              <a:xfrm>
                <a:off x="4584" y="2555"/>
                <a:ext cx="44" cy="147"/>
              </a:xfrm>
              <a:custGeom>
                <a:avLst/>
                <a:gdLst>
                  <a:gd name="T0" fmla="*/ 20 w 21"/>
                  <a:gd name="T1" fmla="*/ 70 h 70"/>
                  <a:gd name="T2" fmla="*/ 18 w 21"/>
                  <a:gd name="T3" fmla="*/ 69 h 70"/>
                  <a:gd name="T4" fmla="*/ 18 w 21"/>
                  <a:gd name="T5" fmla="*/ 8 h 70"/>
                  <a:gd name="T6" fmla="*/ 10 w 21"/>
                  <a:gd name="T7" fmla="*/ 2 h 70"/>
                  <a:gd name="T8" fmla="*/ 2 w 21"/>
                  <a:gd name="T9" fmla="*/ 8 h 70"/>
                  <a:gd name="T10" fmla="*/ 2 w 21"/>
                  <a:gd name="T11" fmla="*/ 18 h 70"/>
                  <a:gd name="T12" fmla="*/ 1 w 21"/>
                  <a:gd name="T13" fmla="*/ 20 h 70"/>
                  <a:gd name="T14" fmla="*/ 1 w 21"/>
                  <a:gd name="T15" fmla="*/ 20 h 70"/>
                  <a:gd name="T16" fmla="*/ 0 w 21"/>
                  <a:gd name="T17" fmla="*/ 18 h 70"/>
                  <a:gd name="T18" fmla="*/ 0 w 21"/>
                  <a:gd name="T19" fmla="*/ 8 h 70"/>
                  <a:gd name="T20" fmla="*/ 10 w 21"/>
                  <a:gd name="T21" fmla="*/ 0 h 70"/>
                  <a:gd name="T22" fmla="*/ 21 w 21"/>
                  <a:gd name="T23" fmla="*/ 8 h 70"/>
                  <a:gd name="T24" fmla="*/ 21 w 21"/>
                  <a:gd name="T25" fmla="*/ 69 h 70"/>
                  <a:gd name="T26" fmla="*/ 20 w 21"/>
                  <a:gd name="T2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70">
                    <a:moveTo>
                      <a:pt x="20" y="70"/>
                    </a:moveTo>
                    <a:cubicBezTo>
                      <a:pt x="19" y="70"/>
                      <a:pt x="18" y="70"/>
                      <a:pt x="18" y="69"/>
                    </a:cubicBezTo>
                    <a:cubicBezTo>
                      <a:pt x="18" y="8"/>
                      <a:pt x="18" y="8"/>
                      <a:pt x="18" y="8"/>
                    </a:cubicBezTo>
                    <a:cubicBezTo>
                      <a:pt x="18" y="5"/>
                      <a:pt x="14" y="2"/>
                      <a:pt x="10" y="2"/>
                    </a:cubicBezTo>
                    <a:cubicBezTo>
                      <a:pt x="7" y="2"/>
                      <a:pt x="2" y="4"/>
                      <a:pt x="2" y="8"/>
                    </a:cubicBezTo>
                    <a:cubicBezTo>
                      <a:pt x="2" y="13"/>
                      <a:pt x="2" y="18"/>
                      <a:pt x="2" y="18"/>
                    </a:cubicBezTo>
                    <a:cubicBezTo>
                      <a:pt x="2" y="19"/>
                      <a:pt x="2" y="20"/>
                      <a:pt x="1" y="20"/>
                    </a:cubicBezTo>
                    <a:cubicBezTo>
                      <a:pt x="1" y="20"/>
                      <a:pt x="1" y="20"/>
                      <a:pt x="1" y="20"/>
                    </a:cubicBezTo>
                    <a:cubicBezTo>
                      <a:pt x="0" y="20"/>
                      <a:pt x="0" y="19"/>
                      <a:pt x="0" y="18"/>
                    </a:cubicBezTo>
                    <a:cubicBezTo>
                      <a:pt x="0" y="18"/>
                      <a:pt x="0" y="13"/>
                      <a:pt x="0" y="8"/>
                    </a:cubicBezTo>
                    <a:cubicBezTo>
                      <a:pt x="0" y="2"/>
                      <a:pt x="5" y="0"/>
                      <a:pt x="10" y="0"/>
                    </a:cubicBezTo>
                    <a:cubicBezTo>
                      <a:pt x="15" y="0"/>
                      <a:pt x="21" y="3"/>
                      <a:pt x="21" y="8"/>
                    </a:cubicBezTo>
                    <a:cubicBezTo>
                      <a:pt x="21" y="69"/>
                      <a:pt x="21" y="69"/>
                      <a:pt x="21" y="69"/>
                    </a:cubicBezTo>
                    <a:cubicBezTo>
                      <a:pt x="21" y="70"/>
                      <a:pt x="20" y="70"/>
                      <a:pt x="2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1" name="Rectangle 213">
                <a:extLst>
                  <a:ext uri="{FF2B5EF4-FFF2-40B4-BE49-F238E27FC236}">
                    <a16:creationId xmlns:a16="http://schemas.microsoft.com/office/drawing/2014/main" id="{2AA82785-E78C-4788-AFD2-1E27CBB178C6}"/>
                  </a:ext>
                </a:extLst>
              </p:cNvPr>
              <p:cNvSpPr>
                <a:spLocks noChangeArrowheads="1"/>
              </p:cNvSpPr>
              <p:nvPr/>
            </p:nvSpPr>
            <p:spPr bwMode="auto">
              <a:xfrm>
                <a:off x="4356" y="2802"/>
                <a:ext cx="14"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2" name="Rectangle 214">
                <a:extLst>
                  <a:ext uri="{FF2B5EF4-FFF2-40B4-BE49-F238E27FC236}">
                    <a16:creationId xmlns:a16="http://schemas.microsoft.com/office/drawing/2014/main" id="{265AFC73-AA98-46AD-853F-3479F82A6747}"/>
                  </a:ext>
                </a:extLst>
              </p:cNvPr>
              <p:cNvSpPr>
                <a:spLocks noChangeArrowheads="1"/>
              </p:cNvSpPr>
              <p:nvPr/>
            </p:nvSpPr>
            <p:spPr bwMode="auto">
              <a:xfrm>
                <a:off x="4354" y="2555"/>
                <a:ext cx="14" cy="1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3" name="Rectangle 215">
                <a:extLst>
                  <a:ext uri="{FF2B5EF4-FFF2-40B4-BE49-F238E27FC236}">
                    <a16:creationId xmlns:a16="http://schemas.microsoft.com/office/drawing/2014/main" id="{A052FE76-9780-4D6B-9543-64A1FE1AE92E}"/>
                  </a:ext>
                </a:extLst>
              </p:cNvPr>
              <p:cNvSpPr>
                <a:spLocks noChangeArrowheads="1"/>
              </p:cNvSpPr>
              <p:nvPr/>
            </p:nvSpPr>
            <p:spPr bwMode="auto">
              <a:xfrm>
                <a:off x="4449" y="2800"/>
                <a:ext cx="15" cy="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4" name="Rectangle 216">
                <a:extLst>
                  <a:ext uri="{FF2B5EF4-FFF2-40B4-BE49-F238E27FC236}">
                    <a16:creationId xmlns:a16="http://schemas.microsoft.com/office/drawing/2014/main" id="{FDFE81AB-08D1-4D96-85F2-05474087212A}"/>
                  </a:ext>
                </a:extLst>
              </p:cNvPr>
              <p:cNvSpPr>
                <a:spLocks noChangeArrowheads="1"/>
              </p:cNvSpPr>
              <p:nvPr/>
            </p:nvSpPr>
            <p:spPr bwMode="auto">
              <a:xfrm>
                <a:off x="4790" y="2800"/>
                <a:ext cx="15" cy="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5" name="Rectangle 217">
                <a:extLst>
                  <a:ext uri="{FF2B5EF4-FFF2-40B4-BE49-F238E27FC236}">
                    <a16:creationId xmlns:a16="http://schemas.microsoft.com/office/drawing/2014/main" id="{796787BD-436A-4F9E-8002-C6453C9FCD66}"/>
                  </a:ext>
                </a:extLst>
              </p:cNvPr>
              <p:cNvSpPr>
                <a:spLocks noChangeArrowheads="1"/>
              </p:cNvSpPr>
              <p:nvPr/>
            </p:nvSpPr>
            <p:spPr bwMode="auto">
              <a:xfrm>
                <a:off x="4162" y="2800"/>
                <a:ext cx="15" cy="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6" name="Freeform 218">
                <a:extLst>
                  <a:ext uri="{FF2B5EF4-FFF2-40B4-BE49-F238E27FC236}">
                    <a16:creationId xmlns:a16="http://schemas.microsoft.com/office/drawing/2014/main" id="{349EA56E-DAF7-4ACC-B100-4E9E48A89E73}"/>
                  </a:ext>
                </a:extLst>
              </p:cNvPr>
              <p:cNvSpPr>
                <a:spLocks noEditPoints="1"/>
              </p:cNvSpPr>
              <p:nvPr/>
            </p:nvSpPr>
            <p:spPr bwMode="auto">
              <a:xfrm>
                <a:off x="4221" y="2767"/>
                <a:ext cx="93" cy="75"/>
              </a:xfrm>
              <a:custGeom>
                <a:avLst/>
                <a:gdLst>
                  <a:gd name="T0" fmla="*/ 8 w 93"/>
                  <a:gd name="T1" fmla="*/ 75 h 75"/>
                  <a:gd name="T2" fmla="*/ 0 w 93"/>
                  <a:gd name="T3" fmla="*/ 75 h 75"/>
                  <a:gd name="T4" fmla="*/ 2 w 93"/>
                  <a:gd name="T5" fmla="*/ 4 h 75"/>
                  <a:gd name="T6" fmla="*/ 93 w 93"/>
                  <a:gd name="T7" fmla="*/ 0 h 75"/>
                  <a:gd name="T8" fmla="*/ 87 w 93"/>
                  <a:gd name="T9" fmla="*/ 73 h 75"/>
                  <a:gd name="T10" fmla="*/ 41 w 93"/>
                  <a:gd name="T11" fmla="*/ 73 h 75"/>
                  <a:gd name="T12" fmla="*/ 41 w 93"/>
                  <a:gd name="T13" fmla="*/ 10 h 75"/>
                  <a:gd name="T14" fmla="*/ 8 w 93"/>
                  <a:gd name="T15" fmla="*/ 12 h 75"/>
                  <a:gd name="T16" fmla="*/ 8 w 93"/>
                  <a:gd name="T17" fmla="*/ 75 h 75"/>
                  <a:gd name="T18" fmla="*/ 49 w 93"/>
                  <a:gd name="T19" fmla="*/ 65 h 75"/>
                  <a:gd name="T20" fmla="*/ 81 w 93"/>
                  <a:gd name="T21" fmla="*/ 65 h 75"/>
                  <a:gd name="T22" fmla="*/ 85 w 93"/>
                  <a:gd name="T23" fmla="*/ 8 h 75"/>
                  <a:gd name="T24" fmla="*/ 49 w 93"/>
                  <a:gd name="T25" fmla="*/ 10 h 75"/>
                  <a:gd name="T26" fmla="*/ 49 w 93"/>
                  <a:gd name="T27"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75">
                    <a:moveTo>
                      <a:pt x="8" y="75"/>
                    </a:moveTo>
                    <a:lnTo>
                      <a:pt x="0" y="75"/>
                    </a:lnTo>
                    <a:lnTo>
                      <a:pt x="2" y="4"/>
                    </a:lnTo>
                    <a:lnTo>
                      <a:pt x="93" y="0"/>
                    </a:lnTo>
                    <a:lnTo>
                      <a:pt x="87" y="73"/>
                    </a:lnTo>
                    <a:lnTo>
                      <a:pt x="41" y="73"/>
                    </a:lnTo>
                    <a:lnTo>
                      <a:pt x="41" y="10"/>
                    </a:lnTo>
                    <a:lnTo>
                      <a:pt x="8" y="12"/>
                    </a:lnTo>
                    <a:lnTo>
                      <a:pt x="8" y="75"/>
                    </a:lnTo>
                    <a:close/>
                    <a:moveTo>
                      <a:pt x="49" y="65"/>
                    </a:moveTo>
                    <a:lnTo>
                      <a:pt x="81" y="65"/>
                    </a:lnTo>
                    <a:lnTo>
                      <a:pt x="85" y="8"/>
                    </a:lnTo>
                    <a:lnTo>
                      <a:pt x="49" y="10"/>
                    </a:lnTo>
                    <a:lnTo>
                      <a:pt x="4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7" name="Freeform 219">
                <a:extLst>
                  <a:ext uri="{FF2B5EF4-FFF2-40B4-BE49-F238E27FC236}">
                    <a16:creationId xmlns:a16="http://schemas.microsoft.com/office/drawing/2014/main" id="{F708CCE6-80C0-4238-BD1A-13AA2FBC105E}"/>
                  </a:ext>
                </a:extLst>
              </p:cNvPr>
              <p:cNvSpPr>
                <a:spLocks/>
              </p:cNvSpPr>
              <p:nvPr/>
            </p:nvSpPr>
            <p:spPr bwMode="auto">
              <a:xfrm>
                <a:off x="4229" y="2777"/>
                <a:ext cx="33" cy="57"/>
              </a:xfrm>
              <a:custGeom>
                <a:avLst/>
                <a:gdLst>
                  <a:gd name="T0" fmla="*/ 8 w 16"/>
                  <a:gd name="T1" fmla="*/ 27 h 27"/>
                  <a:gd name="T2" fmla="*/ 7 w 16"/>
                  <a:gd name="T3" fmla="*/ 27 h 27"/>
                  <a:gd name="T4" fmla="*/ 7 w 16"/>
                  <a:gd name="T5" fmla="*/ 25 h 27"/>
                  <a:gd name="T6" fmla="*/ 13 w 16"/>
                  <a:gd name="T7" fmla="*/ 17 h 27"/>
                  <a:gd name="T8" fmla="*/ 2 w 16"/>
                  <a:gd name="T9" fmla="*/ 21 h 27"/>
                  <a:gd name="T10" fmla="*/ 1 w 16"/>
                  <a:gd name="T11" fmla="*/ 21 h 27"/>
                  <a:gd name="T12" fmla="*/ 0 w 16"/>
                  <a:gd name="T13" fmla="*/ 20 h 27"/>
                  <a:gd name="T14" fmla="*/ 12 w 16"/>
                  <a:gd name="T15" fmla="*/ 3 h 27"/>
                  <a:gd name="T16" fmla="*/ 1 w 16"/>
                  <a:gd name="T17" fmla="*/ 8 h 27"/>
                  <a:gd name="T18" fmla="*/ 0 w 16"/>
                  <a:gd name="T19" fmla="*/ 8 h 27"/>
                  <a:gd name="T20" fmla="*/ 1 w 16"/>
                  <a:gd name="T21" fmla="*/ 7 h 27"/>
                  <a:gd name="T22" fmla="*/ 14 w 16"/>
                  <a:gd name="T23" fmla="*/ 0 h 27"/>
                  <a:gd name="T24" fmla="*/ 15 w 16"/>
                  <a:gd name="T25" fmla="*/ 0 h 27"/>
                  <a:gd name="T26" fmla="*/ 15 w 16"/>
                  <a:gd name="T27" fmla="*/ 1 h 27"/>
                  <a:gd name="T28" fmla="*/ 4 w 16"/>
                  <a:gd name="T29" fmla="*/ 18 h 27"/>
                  <a:gd name="T30" fmla="*/ 15 w 16"/>
                  <a:gd name="T31" fmla="*/ 14 h 27"/>
                  <a:gd name="T32" fmla="*/ 16 w 16"/>
                  <a:gd name="T33" fmla="*/ 14 h 27"/>
                  <a:gd name="T34" fmla="*/ 16 w 16"/>
                  <a:gd name="T35" fmla="*/ 15 h 27"/>
                  <a:gd name="T36" fmla="*/ 9 w 16"/>
                  <a:gd name="T37" fmla="*/ 26 h 27"/>
                  <a:gd name="T38" fmla="*/ 8 w 16"/>
                  <a:gd name="T3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7">
                    <a:moveTo>
                      <a:pt x="8" y="27"/>
                    </a:moveTo>
                    <a:cubicBezTo>
                      <a:pt x="8" y="27"/>
                      <a:pt x="7" y="27"/>
                      <a:pt x="7" y="27"/>
                    </a:cubicBezTo>
                    <a:cubicBezTo>
                      <a:pt x="7" y="26"/>
                      <a:pt x="7" y="26"/>
                      <a:pt x="7" y="25"/>
                    </a:cubicBezTo>
                    <a:cubicBezTo>
                      <a:pt x="13" y="17"/>
                      <a:pt x="13" y="17"/>
                      <a:pt x="13" y="17"/>
                    </a:cubicBezTo>
                    <a:cubicBezTo>
                      <a:pt x="2" y="21"/>
                      <a:pt x="2" y="21"/>
                      <a:pt x="2" y="21"/>
                    </a:cubicBezTo>
                    <a:cubicBezTo>
                      <a:pt x="1" y="21"/>
                      <a:pt x="1" y="21"/>
                      <a:pt x="1" y="21"/>
                    </a:cubicBezTo>
                    <a:cubicBezTo>
                      <a:pt x="0" y="21"/>
                      <a:pt x="0" y="20"/>
                      <a:pt x="0" y="20"/>
                    </a:cubicBezTo>
                    <a:cubicBezTo>
                      <a:pt x="12" y="3"/>
                      <a:pt x="12" y="3"/>
                      <a:pt x="12" y="3"/>
                    </a:cubicBezTo>
                    <a:cubicBezTo>
                      <a:pt x="1" y="8"/>
                      <a:pt x="1" y="8"/>
                      <a:pt x="1" y="8"/>
                    </a:cubicBezTo>
                    <a:cubicBezTo>
                      <a:pt x="1" y="9"/>
                      <a:pt x="0" y="9"/>
                      <a:pt x="0" y="8"/>
                    </a:cubicBezTo>
                    <a:cubicBezTo>
                      <a:pt x="0" y="8"/>
                      <a:pt x="0" y="7"/>
                      <a:pt x="1" y="7"/>
                    </a:cubicBezTo>
                    <a:cubicBezTo>
                      <a:pt x="14" y="0"/>
                      <a:pt x="14" y="0"/>
                      <a:pt x="14" y="0"/>
                    </a:cubicBezTo>
                    <a:cubicBezTo>
                      <a:pt x="14" y="0"/>
                      <a:pt x="15" y="0"/>
                      <a:pt x="15" y="0"/>
                    </a:cubicBezTo>
                    <a:cubicBezTo>
                      <a:pt x="15" y="1"/>
                      <a:pt x="15" y="1"/>
                      <a:pt x="15" y="1"/>
                    </a:cubicBezTo>
                    <a:cubicBezTo>
                      <a:pt x="4" y="18"/>
                      <a:pt x="4" y="18"/>
                      <a:pt x="4" y="18"/>
                    </a:cubicBezTo>
                    <a:cubicBezTo>
                      <a:pt x="15" y="14"/>
                      <a:pt x="15" y="14"/>
                      <a:pt x="15" y="14"/>
                    </a:cubicBezTo>
                    <a:cubicBezTo>
                      <a:pt x="15" y="14"/>
                      <a:pt x="15" y="14"/>
                      <a:pt x="16" y="14"/>
                    </a:cubicBezTo>
                    <a:cubicBezTo>
                      <a:pt x="16" y="15"/>
                      <a:pt x="16" y="15"/>
                      <a:pt x="16" y="15"/>
                    </a:cubicBezTo>
                    <a:cubicBezTo>
                      <a:pt x="9" y="26"/>
                      <a:pt x="9" y="26"/>
                      <a:pt x="9" y="26"/>
                    </a:cubicBezTo>
                    <a:cubicBezTo>
                      <a:pt x="8" y="27"/>
                      <a:pt x="8" y="27"/>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8" name="Freeform 220">
                <a:extLst>
                  <a:ext uri="{FF2B5EF4-FFF2-40B4-BE49-F238E27FC236}">
                    <a16:creationId xmlns:a16="http://schemas.microsoft.com/office/drawing/2014/main" id="{F80699EC-D458-4832-BD83-5DCF94362C11}"/>
                  </a:ext>
                </a:extLst>
              </p:cNvPr>
              <p:cNvSpPr>
                <a:spLocks/>
              </p:cNvSpPr>
              <p:nvPr/>
            </p:nvSpPr>
            <p:spPr bwMode="auto">
              <a:xfrm>
                <a:off x="4275" y="2773"/>
                <a:ext cx="29" cy="59"/>
              </a:xfrm>
              <a:custGeom>
                <a:avLst/>
                <a:gdLst>
                  <a:gd name="T0" fmla="*/ 5 w 14"/>
                  <a:gd name="T1" fmla="*/ 28 h 28"/>
                  <a:gd name="T2" fmla="*/ 5 w 14"/>
                  <a:gd name="T3" fmla="*/ 28 h 28"/>
                  <a:gd name="T4" fmla="*/ 4 w 14"/>
                  <a:gd name="T5" fmla="*/ 26 h 28"/>
                  <a:gd name="T6" fmla="*/ 9 w 14"/>
                  <a:gd name="T7" fmla="*/ 18 h 28"/>
                  <a:gd name="T8" fmla="*/ 2 w 14"/>
                  <a:gd name="T9" fmla="*/ 20 h 28"/>
                  <a:gd name="T10" fmla="*/ 1 w 14"/>
                  <a:gd name="T11" fmla="*/ 19 h 28"/>
                  <a:gd name="T12" fmla="*/ 1 w 14"/>
                  <a:gd name="T13" fmla="*/ 18 h 28"/>
                  <a:gd name="T14" fmla="*/ 11 w 14"/>
                  <a:gd name="T15" fmla="*/ 3 h 28"/>
                  <a:gd name="T16" fmla="*/ 1 w 14"/>
                  <a:gd name="T17" fmla="*/ 7 h 28"/>
                  <a:gd name="T18" fmla="*/ 0 w 14"/>
                  <a:gd name="T19" fmla="*/ 7 h 28"/>
                  <a:gd name="T20" fmla="*/ 0 w 14"/>
                  <a:gd name="T21" fmla="*/ 5 h 28"/>
                  <a:gd name="T22" fmla="*/ 13 w 14"/>
                  <a:gd name="T23" fmla="*/ 0 h 28"/>
                  <a:gd name="T24" fmla="*/ 14 w 14"/>
                  <a:gd name="T25" fmla="*/ 0 h 28"/>
                  <a:gd name="T26" fmla="*/ 14 w 14"/>
                  <a:gd name="T27" fmla="*/ 2 h 28"/>
                  <a:gd name="T28" fmla="*/ 4 w 14"/>
                  <a:gd name="T29" fmla="*/ 17 h 28"/>
                  <a:gd name="T30" fmla="*/ 11 w 14"/>
                  <a:gd name="T31" fmla="*/ 16 h 28"/>
                  <a:gd name="T32" fmla="*/ 12 w 14"/>
                  <a:gd name="T33" fmla="*/ 16 h 28"/>
                  <a:gd name="T34" fmla="*/ 12 w 14"/>
                  <a:gd name="T35" fmla="*/ 17 h 28"/>
                  <a:gd name="T36" fmla="*/ 6 w 14"/>
                  <a:gd name="T37" fmla="*/ 27 h 28"/>
                  <a:gd name="T38" fmla="*/ 5 w 14"/>
                  <a:gd name="T3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28">
                    <a:moveTo>
                      <a:pt x="5" y="28"/>
                    </a:moveTo>
                    <a:cubicBezTo>
                      <a:pt x="5" y="28"/>
                      <a:pt x="5" y="28"/>
                      <a:pt x="5" y="28"/>
                    </a:cubicBezTo>
                    <a:cubicBezTo>
                      <a:pt x="4" y="27"/>
                      <a:pt x="4" y="27"/>
                      <a:pt x="4" y="26"/>
                    </a:cubicBezTo>
                    <a:cubicBezTo>
                      <a:pt x="9" y="18"/>
                      <a:pt x="9" y="18"/>
                      <a:pt x="9" y="18"/>
                    </a:cubicBezTo>
                    <a:cubicBezTo>
                      <a:pt x="2" y="20"/>
                      <a:pt x="2" y="20"/>
                      <a:pt x="2" y="20"/>
                    </a:cubicBezTo>
                    <a:cubicBezTo>
                      <a:pt x="2" y="20"/>
                      <a:pt x="1" y="20"/>
                      <a:pt x="1" y="19"/>
                    </a:cubicBezTo>
                    <a:cubicBezTo>
                      <a:pt x="1" y="19"/>
                      <a:pt x="1" y="19"/>
                      <a:pt x="1" y="18"/>
                    </a:cubicBezTo>
                    <a:cubicBezTo>
                      <a:pt x="11" y="3"/>
                      <a:pt x="11" y="3"/>
                      <a:pt x="11" y="3"/>
                    </a:cubicBezTo>
                    <a:cubicBezTo>
                      <a:pt x="1" y="7"/>
                      <a:pt x="1" y="7"/>
                      <a:pt x="1" y="7"/>
                    </a:cubicBezTo>
                    <a:cubicBezTo>
                      <a:pt x="1" y="7"/>
                      <a:pt x="0" y="7"/>
                      <a:pt x="0" y="7"/>
                    </a:cubicBezTo>
                    <a:cubicBezTo>
                      <a:pt x="0" y="6"/>
                      <a:pt x="0" y="6"/>
                      <a:pt x="0" y="5"/>
                    </a:cubicBezTo>
                    <a:cubicBezTo>
                      <a:pt x="13" y="0"/>
                      <a:pt x="13" y="0"/>
                      <a:pt x="13" y="0"/>
                    </a:cubicBezTo>
                    <a:cubicBezTo>
                      <a:pt x="13" y="0"/>
                      <a:pt x="13" y="0"/>
                      <a:pt x="14" y="0"/>
                    </a:cubicBezTo>
                    <a:cubicBezTo>
                      <a:pt x="14" y="1"/>
                      <a:pt x="14" y="1"/>
                      <a:pt x="14" y="2"/>
                    </a:cubicBezTo>
                    <a:cubicBezTo>
                      <a:pt x="4" y="17"/>
                      <a:pt x="4" y="17"/>
                      <a:pt x="4" y="17"/>
                    </a:cubicBezTo>
                    <a:cubicBezTo>
                      <a:pt x="11" y="16"/>
                      <a:pt x="11" y="16"/>
                      <a:pt x="11" y="16"/>
                    </a:cubicBezTo>
                    <a:cubicBezTo>
                      <a:pt x="12" y="16"/>
                      <a:pt x="12" y="16"/>
                      <a:pt x="12" y="16"/>
                    </a:cubicBezTo>
                    <a:cubicBezTo>
                      <a:pt x="12" y="16"/>
                      <a:pt x="12" y="17"/>
                      <a:pt x="12" y="17"/>
                    </a:cubicBezTo>
                    <a:cubicBezTo>
                      <a:pt x="6" y="27"/>
                      <a:pt x="6" y="27"/>
                      <a:pt x="6" y="27"/>
                    </a:cubicBezTo>
                    <a:cubicBezTo>
                      <a:pt x="6" y="28"/>
                      <a:pt x="5" y="28"/>
                      <a:pt x="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29" name="Freeform 221">
                <a:extLst>
                  <a:ext uri="{FF2B5EF4-FFF2-40B4-BE49-F238E27FC236}">
                    <a16:creationId xmlns:a16="http://schemas.microsoft.com/office/drawing/2014/main" id="{85CDA457-DE61-45CD-B8BC-C34774A395A4}"/>
                  </a:ext>
                </a:extLst>
              </p:cNvPr>
              <p:cNvSpPr>
                <a:spLocks noEditPoints="1"/>
              </p:cNvSpPr>
              <p:nvPr/>
            </p:nvSpPr>
            <p:spPr bwMode="auto">
              <a:xfrm>
                <a:off x="4686" y="2769"/>
                <a:ext cx="90" cy="75"/>
              </a:xfrm>
              <a:custGeom>
                <a:avLst/>
                <a:gdLst>
                  <a:gd name="T0" fmla="*/ 2 w 43"/>
                  <a:gd name="T1" fmla="*/ 36 h 36"/>
                  <a:gd name="T2" fmla="*/ 0 w 43"/>
                  <a:gd name="T3" fmla="*/ 35 h 36"/>
                  <a:gd name="T4" fmla="*/ 0 w 43"/>
                  <a:gd name="T5" fmla="*/ 3 h 36"/>
                  <a:gd name="T6" fmla="*/ 1 w 43"/>
                  <a:gd name="T7" fmla="*/ 2 h 36"/>
                  <a:gd name="T8" fmla="*/ 21 w 43"/>
                  <a:gd name="T9" fmla="*/ 1 h 36"/>
                  <a:gd name="T10" fmla="*/ 21 w 43"/>
                  <a:gd name="T11" fmla="*/ 1 h 36"/>
                  <a:gd name="T12" fmla="*/ 42 w 43"/>
                  <a:gd name="T13" fmla="*/ 0 h 36"/>
                  <a:gd name="T14" fmla="*/ 43 w 43"/>
                  <a:gd name="T15" fmla="*/ 0 h 36"/>
                  <a:gd name="T16" fmla="*/ 43 w 43"/>
                  <a:gd name="T17" fmla="*/ 1 h 36"/>
                  <a:gd name="T18" fmla="*/ 40 w 43"/>
                  <a:gd name="T19" fmla="*/ 32 h 36"/>
                  <a:gd name="T20" fmla="*/ 39 w 43"/>
                  <a:gd name="T21" fmla="*/ 33 h 36"/>
                  <a:gd name="T22" fmla="*/ 21 w 43"/>
                  <a:gd name="T23" fmla="*/ 33 h 36"/>
                  <a:gd name="T24" fmla="*/ 20 w 43"/>
                  <a:gd name="T25" fmla="*/ 32 h 36"/>
                  <a:gd name="T26" fmla="*/ 20 w 43"/>
                  <a:gd name="T27" fmla="*/ 3 h 36"/>
                  <a:gd name="T28" fmla="*/ 2 w 43"/>
                  <a:gd name="T29" fmla="*/ 4 h 36"/>
                  <a:gd name="T30" fmla="*/ 3 w 43"/>
                  <a:gd name="T31" fmla="*/ 35 h 36"/>
                  <a:gd name="T32" fmla="*/ 2 w 43"/>
                  <a:gd name="T33" fmla="*/ 36 h 36"/>
                  <a:gd name="T34" fmla="*/ 2 w 43"/>
                  <a:gd name="T35" fmla="*/ 36 h 36"/>
                  <a:gd name="T36" fmla="*/ 22 w 43"/>
                  <a:gd name="T37" fmla="*/ 31 h 36"/>
                  <a:gd name="T38" fmla="*/ 38 w 43"/>
                  <a:gd name="T39" fmla="*/ 31 h 36"/>
                  <a:gd name="T40" fmla="*/ 40 w 43"/>
                  <a:gd name="T41" fmla="*/ 2 h 36"/>
                  <a:gd name="T42" fmla="*/ 22 w 43"/>
                  <a:gd name="T43" fmla="*/ 3 h 36"/>
                  <a:gd name="T44" fmla="*/ 22 w 43"/>
                  <a:gd name="T45"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36">
                    <a:moveTo>
                      <a:pt x="2" y="36"/>
                    </a:moveTo>
                    <a:cubicBezTo>
                      <a:pt x="1" y="36"/>
                      <a:pt x="0" y="35"/>
                      <a:pt x="0" y="35"/>
                    </a:cubicBezTo>
                    <a:cubicBezTo>
                      <a:pt x="0" y="3"/>
                      <a:pt x="0" y="3"/>
                      <a:pt x="0" y="3"/>
                    </a:cubicBezTo>
                    <a:cubicBezTo>
                      <a:pt x="0" y="2"/>
                      <a:pt x="0" y="2"/>
                      <a:pt x="1" y="2"/>
                    </a:cubicBezTo>
                    <a:cubicBezTo>
                      <a:pt x="21" y="1"/>
                      <a:pt x="21" y="1"/>
                      <a:pt x="21" y="1"/>
                    </a:cubicBezTo>
                    <a:cubicBezTo>
                      <a:pt x="21" y="1"/>
                      <a:pt x="21" y="1"/>
                      <a:pt x="21" y="1"/>
                    </a:cubicBezTo>
                    <a:cubicBezTo>
                      <a:pt x="42" y="0"/>
                      <a:pt x="42" y="0"/>
                      <a:pt x="42" y="0"/>
                    </a:cubicBezTo>
                    <a:cubicBezTo>
                      <a:pt x="42" y="0"/>
                      <a:pt x="42" y="0"/>
                      <a:pt x="43" y="0"/>
                    </a:cubicBezTo>
                    <a:cubicBezTo>
                      <a:pt x="43" y="0"/>
                      <a:pt x="43" y="1"/>
                      <a:pt x="43" y="1"/>
                    </a:cubicBezTo>
                    <a:cubicBezTo>
                      <a:pt x="40" y="32"/>
                      <a:pt x="40" y="32"/>
                      <a:pt x="40" y="32"/>
                    </a:cubicBezTo>
                    <a:cubicBezTo>
                      <a:pt x="40" y="33"/>
                      <a:pt x="40" y="33"/>
                      <a:pt x="39" y="33"/>
                    </a:cubicBezTo>
                    <a:cubicBezTo>
                      <a:pt x="21" y="33"/>
                      <a:pt x="21" y="33"/>
                      <a:pt x="21" y="33"/>
                    </a:cubicBezTo>
                    <a:cubicBezTo>
                      <a:pt x="20" y="33"/>
                      <a:pt x="20" y="33"/>
                      <a:pt x="20" y="32"/>
                    </a:cubicBezTo>
                    <a:cubicBezTo>
                      <a:pt x="20" y="3"/>
                      <a:pt x="20" y="3"/>
                      <a:pt x="20" y="3"/>
                    </a:cubicBezTo>
                    <a:cubicBezTo>
                      <a:pt x="2" y="4"/>
                      <a:pt x="2" y="4"/>
                      <a:pt x="2" y="4"/>
                    </a:cubicBezTo>
                    <a:cubicBezTo>
                      <a:pt x="3" y="35"/>
                      <a:pt x="3" y="35"/>
                      <a:pt x="3" y="35"/>
                    </a:cubicBezTo>
                    <a:cubicBezTo>
                      <a:pt x="3" y="35"/>
                      <a:pt x="2" y="36"/>
                      <a:pt x="2" y="36"/>
                    </a:cubicBezTo>
                    <a:cubicBezTo>
                      <a:pt x="2" y="36"/>
                      <a:pt x="2" y="36"/>
                      <a:pt x="2" y="36"/>
                    </a:cubicBezTo>
                    <a:close/>
                    <a:moveTo>
                      <a:pt x="22" y="31"/>
                    </a:moveTo>
                    <a:cubicBezTo>
                      <a:pt x="38" y="31"/>
                      <a:pt x="38" y="31"/>
                      <a:pt x="38" y="31"/>
                    </a:cubicBezTo>
                    <a:cubicBezTo>
                      <a:pt x="40" y="2"/>
                      <a:pt x="40" y="2"/>
                      <a:pt x="40" y="2"/>
                    </a:cubicBezTo>
                    <a:cubicBezTo>
                      <a:pt x="22" y="3"/>
                      <a:pt x="22" y="3"/>
                      <a:pt x="22" y="3"/>
                    </a:cubicBezTo>
                    <a:lnTo>
                      <a:pt x="22"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30" name="Freeform 222">
                <a:extLst>
                  <a:ext uri="{FF2B5EF4-FFF2-40B4-BE49-F238E27FC236}">
                    <a16:creationId xmlns:a16="http://schemas.microsoft.com/office/drawing/2014/main" id="{4A5F08B2-7FA6-4546-91E4-24AF4FA29985}"/>
                  </a:ext>
                </a:extLst>
              </p:cNvPr>
              <p:cNvSpPr>
                <a:spLocks/>
              </p:cNvSpPr>
              <p:nvPr/>
            </p:nvSpPr>
            <p:spPr bwMode="auto">
              <a:xfrm>
                <a:off x="4693" y="2777"/>
                <a:ext cx="31" cy="57"/>
              </a:xfrm>
              <a:custGeom>
                <a:avLst/>
                <a:gdLst>
                  <a:gd name="T0" fmla="*/ 7 w 15"/>
                  <a:gd name="T1" fmla="*/ 27 h 27"/>
                  <a:gd name="T2" fmla="*/ 7 w 15"/>
                  <a:gd name="T3" fmla="*/ 27 h 27"/>
                  <a:gd name="T4" fmla="*/ 7 w 15"/>
                  <a:gd name="T5" fmla="*/ 25 h 27"/>
                  <a:gd name="T6" fmla="*/ 12 w 15"/>
                  <a:gd name="T7" fmla="*/ 17 h 27"/>
                  <a:gd name="T8" fmla="*/ 1 w 15"/>
                  <a:gd name="T9" fmla="*/ 21 h 27"/>
                  <a:gd name="T10" fmla="*/ 0 w 15"/>
                  <a:gd name="T11" fmla="*/ 21 h 27"/>
                  <a:gd name="T12" fmla="*/ 0 w 15"/>
                  <a:gd name="T13" fmla="*/ 20 h 27"/>
                  <a:gd name="T14" fmla="*/ 11 w 15"/>
                  <a:gd name="T15" fmla="*/ 3 h 27"/>
                  <a:gd name="T16" fmla="*/ 1 w 15"/>
                  <a:gd name="T17" fmla="*/ 8 h 27"/>
                  <a:gd name="T18" fmla="*/ 0 w 15"/>
                  <a:gd name="T19" fmla="*/ 8 h 27"/>
                  <a:gd name="T20" fmla="*/ 0 w 15"/>
                  <a:gd name="T21" fmla="*/ 7 h 27"/>
                  <a:gd name="T22" fmla="*/ 14 w 15"/>
                  <a:gd name="T23" fmla="*/ 0 h 27"/>
                  <a:gd name="T24" fmla="*/ 15 w 15"/>
                  <a:gd name="T25" fmla="*/ 0 h 27"/>
                  <a:gd name="T26" fmla="*/ 15 w 15"/>
                  <a:gd name="T27" fmla="*/ 1 h 27"/>
                  <a:gd name="T28" fmla="*/ 3 w 15"/>
                  <a:gd name="T29" fmla="*/ 18 h 27"/>
                  <a:gd name="T30" fmla="*/ 14 w 15"/>
                  <a:gd name="T31" fmla="*/ 14 h 27"/>
                  <a:gd name="T32" fmla="*/ 15 w 15"/>
                  <a:gd name="T33" fmla="*/ 14 h 27"/>
                  <a:gd name="T34" fmla="*/ 15 w 15"/>
                  <a:gd name="T35" fmla="*/ 15 h 27"/>
                  <a:gd name="T36" fmla="*/ 8 w 15"/>
                  <a:gd name="T37" fmla="*/ 26 h 27"/>
                  <a:gd name="T38" fmla="*/ 7 w 15"/>
                  <a:gd name="T3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7">
                    <a:moveTo>
                      <a:pt x="7" y="27"/>
                    </a:moveTo>
                    <a:cubicBezTo>
                      <a:pt x="7" y="27"/>
                      <a:pt x="7" y="27"/>
                      <a:pt x="7" y="27"/>
                    </a:cubicBezTo>
                    <a:cubicBezTo>
                      <a:pt x="7" y="26"/>
                      <a:pt x="6" y="26"/>
                      <a:pt x="7" y="25"/>
                    </a:cubicBezTo>
                    <a:cubicBezTo>
                      <a:pt x="12" y="17"/>
                      <a:pt x="12" y="17"/>
                      <a:pt x="12" y="17"/>
                    </a:cubicBezTo>
                    <a:cubicBezTo>
                      <a:pt x="1" y="21"/>
                      <a:pt x="1" y="21"/>
                      <a:pt x="1" y="21"/>
                    </a:cubicBezTo>
                    <a:cubicBezTo>
                      <a:pt x="1" y="21"/>
                      <a:pt x="0" y="21"/>
                      <a:pt x="0" y="21"/>
                    </a:cubicBezTo>
                    <a:cubicBezTo>
                      <a:pt x="0" y="21"/>
                      <a:pt x="0" y="20"/>
                      <a:pt x="0" y="20"/>
                    </a:cubicBezTo>
                    <a:cubicBezTo>
                      <a:pt x="11" y="3"/>
                      <a:pt x="11" y="3"/>
                      <a:pt x="11" y="3"/>
                    </a:cubicBezTo>
                    <a:cubicBezTo>
                      <a:pt x="1" y="8"/>
                      <a:pt x="1" y="8"/>
                      <a:pt x="1" y="8"/>
                    </a:cubicBezTo>
                    <a:cubicBezTo>
                      <a:pt x="1" y="9"/>
                      <a:pt x="0" y="9"/>
                      <a:pt x="0" y="8"/>
                    </a:cubicBezTo>
                    <a:cubicBezTo>
                      <a:pt x="0" y="8"/>
                      <a:pt x="0" y="7"/>
                      <a:pt x="0" y="7"/>
                    </a:cubicBezTo>
                    <a:cubicBezTo>
                      <a:pt x="14" y="0"/>
                      <a:pt x="14" y="0"/>
                      <a:pt x="14" y="0"/>
                    </a:cubicBezTo>
                    <a:cubicBezTo>
                      <a:pt x="14" y="0"/>
                      <a:pt x="14" y="0"/>
                      <a:pt x="15" y="0"/>
                    </a:cubicBezTo>
                    <a:cubicBezTo>
                      <a:pt x="15" y="1"/>
                      <a:pt x="15" y="1"/>
                      <a:pt x="15" y="1"/>
                    </a:cubicBezTo>
                    <a:cubicBezTo>
                      <a:pt x="3" y="18"/>
                      <a:pt x="3" y="18"/>
                      <a:pt x="3" y="18"/>
                    </a:cubicBezTo>
                    <a:cubicBezTo>
                      <a:pt x="14" y="14"/>
                      <a:pt x="14" y="14"/>
                      <a:pt x="14" y="14"/>
                    </a:cubicBezTo>
                    <a:cubicBezTo>
                      <a:pt x="15" y="14"/>
                      <a:pt x="15" y="14"/>
                      <a:pt x="15" y="14"/>
                    </a:cubicBezTo>
                    <a:cubicBezTo>
                      <a:pt x="15" y="15"/>
                      <a:pt x="15" y="15"/>
                      <a:pt x="15" y="15"/>
                    </a:cubicBezTo>
                    <a:cubicBezTo>
                      <a:pt x="8" y="26"/>
                      <a:pt x="8" y="26"/>
                      <a:pt x="8" y="26"/>
                    </a:cubicBezTo>
                    <a:cubicBezTo>
                      <a:pt x="8" y="27"/>
                      <a:pt x="8" y="27"/>
                      <a:pt x="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31" name="Freeform 223">
                <a:extLst>
                  <a:ext uri="{FF2B5EF4-FFF2-40B4-BE49-F238E27FC236}">
                    <a16:creationId xmlns:a16="http://schemas.microsoft.com/office/drawing/2014/main" id="{ADFC1DA3-BA93-4BD9-A154-4A57165A7053}"/>
                  </a:ext>
                </a:extLst>
              </p:cNvPr>
              <p:cNvSpPr>
                <a:spLocks/>
              </p:cNvSpPr>
              <p:nvPr/>
            </p:nvSpPr>
            <p:spPr bwMode="auto">
              <a:xfrm>
                <a:off x="4736" y="2773"/>
                <a:ext cx="29" cy="59"/>
              </a:xfrm>
              <a:custGeom>
                <a:avLst/>
                <a:gdLst>
                  <a:gd name="T0" fmla="*/ 6 w 14"/>
                  <a:gd name="T1" fmla="*/ 28 h 28"/>
                  <a:gd name="T2" fmla="*/ 5 w 14"/>
                  <a:gd name="T3" fmla="*/ 28 h 28"/>
                  <a:gd name="T4" fmla="*/ 5 w 14"/>
                  <a:gd name="T5" fmla="*/ 26 h 28"/>
                  <a:gd name="T6" fmla="*/ 10 w 14"/>
                  <a:gd name="T7" fmla="*/ 18 h 28"/>
                  <a:gd name="T8" fmla="*/ 3 w 14"/>
                  <a:gd name="T9" fmla="*/ 20 h 28"/>
                  <a:gd name="T10" fmla="*/ 2 w 14"/>
                  <a:gd name="T11" fmla="*/ 19 h 28"/>
                  <a:gd name="T12" fmla="*/ 2 w 14"/>
                  <a:gd name="T13" fmla="*/ 18 h 28"/>
                  <a:gd name="T14" fmla="*/ 11 w 14"/>
                  <a:gd name="T15" fmla="*/ 3 h 28"/>
                  <a:gd name="T16" fmla="*/ 2 w 14"/>
                  <a:gd name="T17" fmla="*/ 7 h 28"/>
                  <a:gd name="T18" fmla="*/ 1 w 14"/>
                  <a:gd name="T19" fmla="*/ 7 h 28"/>
                  <a:gd name="T20" fmla="*/ 1 w 14"/>
                  <a:gd name="T21" fmla="*/ 5 h 28"/>
                  <a:gd name="T22" fmla="*/ 13 w 14"/>
                  <a:gd name="T23" fmla="*/ 0 h 28"/>
                  <a:gd name="T24" fmla="*/ 14 w 14"/>
                  <a:gd name="T25" fmla="*/ 0 h 28"/>
                  <a:gd name="T26" fmla="*/ 14 w 14"/>
                  <a:gd name="T27" fmla="*/ 2 h 28"/>
                  <a:gd name="T28" fmla="*/ 4 w 14"/>
                  <a:gd name="T29" fmla="*/ 17 h 28"/>
                  <a:gd name="T30" fmla="*/ 12 w 14"/>
                  <a:gd name="T31" fmla="*/ 16 h 28"/>
                  <a:gd name="T32" fmla="*/ 13 w 14"/>
                  <a:gd name="T33" fmla="*/ 16 h 28"/>
                  <a:gd name="T34" fmla="*/ 13 w 14"/>
                  <a:gd name="T35" fmla="*/ 17 h 28"/>
                  <a:gd name="T36" fmla="*/ 6 w 14"/>
                  <a:gd name="T37" fmla="*/ 27 h 28"/>
                  <a:gd name="T38" fmla="*/ 6 w 14"/>
                  <a:gd name="T3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28">
                    <a:moveTo>
                      <a:pt x="6" y="28"/>
                    </a:moveTo>
                    <a:cubicBezTo>
                      <a:pt x="5" y="28"/>
                      <a:pt x="5" y="28"/>
                      <a:pt x="5" y="28"/>
                    </a:cubicBezTo>
                    <a:cubicBezTo>
                      <a:pt x="5" y="27"/>
                      <a:pt x="5" y="27"/>
                      <a:pt x="5" y="26"/>
                    </a:cubicBezTo>
                    <a:cubicBezTo>
                      <a:pt x="10" y="18"/>
                      <a:pt x="10" y="18"/>
                      <a:pt x="10" y="18"/>
                    </a:cubicBezTo>
                    <a:cubicBezTo>
                      <a:pt x="3" y="20"/>
                      <a:pt x="3" y="20"/>
                      <a:pt x="3" y="20"/>
                    </a:cubicBezTo>
                    <a:cubicBezTo>
                      <a:pt x="2" y="20"/>
                      <a:pt x="2" y="20"/>
                      <a:pt x="2" y="19"/>
                    </a:cubicBezTo>
                    <a:cubicBezTo>
                      <a:pt x="2" y="19"/>
                      <a:pt x="2" y="19"/>
                      <a:pt x="2" y="18"/>
                    </a:cubicBezTo>
                    <a:cubicBezTo>
                      <a:pt x="11" y="3"/>
                      <a:pt x="11" y="3"/>
                      <a:pt x="11" y="3"/>
                    </a:cubicBezTo>
                    <a:cubicBezTo>
                      <a:pt x="2" y="7"/>
                      <a:pt x="2" y="7"/>
                      <a:pt x="2" y="7"/>
                    </a:cubicBezTo>
                    <a:cubicBezTo>
                      <a:pt x="1" y="7"/>
                      <a:pt x="1" y="7"/>
                      <a:pt x="1" y="7"/>
                    </a:cubicBezTo>
                    <a:cubicBezTo>
                      <a:pt x="0" y="6"/>
                      <a:pt x="1" y="6"/>
                      <a:pt x="1" y="5"/>
                    </a:cubicBezTo>
                    <a:cubicBezTo>
                      <a:pt x="13" y="0"/>
                      <a:pt x="13" y="0"/>
                      <a:pt x="13" y="0"/>
                    </a:cubicBezTo>
                    <a:cubicBezTo>
                      <a:pt x="13" y="0"/>
                      <a:pt x="14" y="0"/>
                      <a:pt x="14" y="0"/>
                    </a:cubicBezTo>
                    <a:cubicBezTo>
                      <a:pt x="14" y="1"/>
                      <a:pt x="14" y="1"/>
                      <a:pt x="14" y="2"/>
                    </a:cubicBezTo>
                    <a:cubicBezTo>
                      <a:pt x="4" y="17"/>
                      <a:pt x="4" y="17"/>
                      <a:pt x="4" y="17"/>
                    </a:cubicBezTo>
                    <a:cubicBezTo>
                      <a:pt x="12" y="16"/>
                      <a:pt x="12" y="16"/>
                      <a:pt x="12" y="16"/>
                    </a:cubicBezTo>
                    <a:cubicBezTo>
                      <a:pt x="12" y="16"/>
                      <a:pt x="12" y="16"/>
                      <a:pt x="13" y="16"/>
                    </a:cubicBezTo>
                    <a:cubicBezTo>
                      <a:pt x="13" y="16"/>
                      <a:pt x="13" y="17"/>
                      <a:pt x="13" y="17"/>
                    </a:cubicBezTo>
                    <a:cubicBezTo>
                      <a:pt x="6" y="27"/>
                      <a:pt x="6" y="27"/>
                      <a:pt x="6" y="27"/>
                    </a:cubicBezTo>
                    <a:cubicBezTo>
                      <a:pt x="6" y="28"/>
                      <a:pt x="6"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32" name="Freeform 224">
                <a:extLst>
                  <a:ext uri="{FF2B5EF4-FFF2-40B4-BE49-F238E27FC236}">
                    <a16:creationId xmlns:a16="http://schemas.microsoft.com/office/drawing/2014/main" id="{1968C95D-BA83-407B-A60F-5B74BF12620B}"/>
                  </a:ext>
                </a:extLst>
              </p:cNvPr>
              <p:cNvSpPr>
                <a:spLocks/>
              </p:cNvSpPr>
              <p:nvPr/>
            </p:nvSpPr>
            <p:spPr bwMode="auto">
              <a:xfrm>
                <a:off x="4148" y="2201"/>
                <a:ext cx="48" cy="308"/>
              </a:xfrm>
              <a:custGeom>
                <a:avLst/>
                <a:gdLst>
                  <a:gd name="T0" fmla="*/ 1 w 23"/>
                  <a:gd name="T1" fmla="*/ 147 h 147"/>
                  <a:gd name="T2" fmla="*/ 1 w 23"/>
                  <a:gd name="T3" fmla="*/ 147 h 147"/>
                  <a:gd name="T4" fmla="*/ 0 w 23"/>
                  <a:gd name="T5" fmla="*/ 146 h 147"/>
                  <a:gd name="T6" fmla="*/ 8 w 23"/>
                  <a:gd name="T7" fmla="*/ 1 h 147"/>
                  <a:gd name="T8" fmla="*/ 8 w 23"/>
                  <a:gd name="T9" fmla="*/ 0 h 147"/>
                  <a:gd name="T10" fmla="*/ 9 w 23"/>
                  <a:gd name="T11" fmla="*/ 0 h 147"/>
                  <a:gd name="T12" fmla="*/ 17 w 23"/>
                  <a:gd name="T13" fmla="*/ 2 h 147"/>
                  <a:gd name="T14" fmla="*/ 18 w 23"/>
                  <a:gd name="T15" fmla="*/ 3 h 147"/>
                  <a:gd name="T16" fmla="*/ 23 w 23"/>
                  <a:gd name="T17" fmla="*/ 146 h 147"/>
                  <a:gd name="T18" fmla="*/ 22 w 23"/>
                  <a:gd name="T19" fmla="*/ 147 h 147"/>
                  <a:gd name="T20" fmla="*/ 20 w 23"/>
                  <a:gd name="T21" fmla="*/ 146 h 147"/>
                  <a:gd name="T22" fmla="*/ 16 w 23"/>
                  <a:gd name="T23" fmla="*/ 4 h 147"/>
                  <a:gd name="T24" fmla="*/ 10 w 23"/>
                  <a:gd name="T25" fmla="*/ 3 h 147"/>
                  <a:gd name="T26" fmla="*/ 2 w 23"/>
                  <a:gd name="T27" fmla="*/ 146 h 147"/>
                  <a:gd name="T28" fmla="*/ 1 w 23"/>
                  <a:gd name="T29"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47">
                    <a:moveTo>
                      <a:pt x="1" y="147"/>
                    </a:moveTo>
                    <a:cubicBezTo>
                      <a:pt x="1" y="147"/>
                      <a:pt x="1" y="147"/>
                      <a:pt x="1" y="147"/>
                    </a:cubicBezTo>
                    <a:cubicBezTo>
                      <a:pt x="0" y="147"/>
                      <a:pt x="0" y="146"/>
                      <a:pt x="0" y="146"/>
                    </a:cubicBezTo>
                    <a:cubicBezTo>
                      <a:pt x="8" y="1"/>
                      <a:pt x="8" y="1"/>
                      <a:pt x="8" y="1"/>
                    </a:cubicBezTo>
                    <a:cubicBezTo>
                      <a:pt x="8" y="1"/>
                      <a:pt x="8" y="1"/>
                      <a:pt x="8" y="0"/>
                    </a:cubicBezTo>
                    <a:cubicBezTo>
                      <a:pt x="8" y="0"/>
                      <a:pt x="9" y="0"/>
                      <a:pt x="9" y="0"/>
                    </a:cubicBezTo>
                    <a:cubicBezTo>
                      <a:pt x="17" y="2"/>
                      <a:pt x="17" y="2"/>
                      <a:pt x="17" y="2"/>
                    </a:cubicBezTo>
                    <a:cubicBezTo>
                      <a:pt x="18" y="2"/>
                      <a:pt x="18" y="2"/>
                      <a:pt x="18" y="3"/>
                    </a:cubicBezTo>
                    <a:cubicBezTo>
                      <a:pt x="23" y="146"/>
                      <a:pt x="23" y="146"/>
                      <a:pt x="23" y="146"/>
                    </a:cubicBezTo>
                    <a:cubicBezTo>
                      <a:pt x="23" y="146"/>
                      <a:pt x="22" y="147"/>
                      <a:pt x="22" y="147"/>
                    </a:cubicBezTo>
                    <a:cubicBezTo>
                      <a:pt x="21" y="147"/>
                      <a:pt x="20" y="146"/>
                      <a:pt x="20" y="146"/>
                    </a:cubicBezTo>
                    <a:cubicBezTo>
                      <a:pt x="16" y="4"/>
                      <a:pt x="16" y="4"/>
                      <a:pt x="16" y="4"/>
                    </a:cubicBezTo>
                    <a:cubicBezTo>
                      <a:pt x="10" y="3"/>
                      <a:pt x="10" y="3"/>
                      <a:pt x="10" y="3"/>
                    </a:cubicBezTo>
                    <a:cubicBezTo>
                      <a:pt x="2" y="146"/>
                      <a:pt x="2" y="146"/>
                      <a:pt x="2" y="146"/>
                    </a:cubicBezTo>
                    <a:cubicBezTo>
                      <a:pt x="2" y="147"/>
                      <a:pt x="2" y="147"/>
                      <a:pt x="1"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33" name="Rectangle 225">
                <a:extLst>
                  <a:ext uri="{FF2B5EF4-FFF2-40B4-BE49-F238E27FC236}">
                    <a16:creationId xmlns:a16="http://schemas.microsoft.com/office/drawing/2014/main" id="{ECA31877-6B44-4E92-8BDC-CF79BD4A03E3}"/>
                  </a:ext>
                </a:extLst>
              </p:cNvPr>
              <p:cNvSpPr>
                <a:spLocks noChangeArrowheads="1"/>
              </p:cNvSpPr>
              <p:nvPr/>
            </p:nvSpPr>
            <p:spPr bwMode="auto">
              <a:xfrm>
                <a:off x="4164" y="2233"/>
                <a:ext cx="21"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34" name="Rectangle 226">
                <a:extLst>
                  <a:ext uri="{FF2B5EF4-FFF2-40B4-BE49-F238E27FC236}">
                    <a16:creationId xmlns:a16="http://schemas.microsoft.com/office/drawing/2014/main" id="{80058037-B7EA-465F-9AE2-CB214651437F}"/>
                  </a:ext>
                </a:extLst>
              </p:cNvPr>
              <p:cNvSpPr>
                <a:spLocks noChangeArrowheads="1"/>
              </p:cNvSpPr>
              <p:nvPr/>
            </p:nvSpPr>
            <p:spPr bwMode="auto">
              <a:xfrm>
                <a:off x="4162" y="2258"/>
                <a:ext cx="21"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35" name="Freeform 227">
                <a:extLst>
                  <a:ext uri="{FF2B5EF4-FFF2-40B4-BE49-F238E27FC236}">
                    <a16:creationId xmlns:a16="http://schemas.microsoft.com/office/drawing/2014/main" id="{84EEFC00-7F99-469E-8150-CBA3DC59CF9D}"/>
                  </a:ext>
                </a:extLst>
              </p:cNvPr>
              <p:cNvSpPr>
                <a:spLocks/>
              </p:cNvSpPr>
              <p:nvPr/>
            </p:nvSpPr>
            <p:spPr bwMode="auto">
              <a:xfrm>
                <a:off x="4379" y="2228"/>
                <a:ext cx="47" cy="308"/>
              </a:xfrm>
              <a:custGeom>
                <a:avLst/>
                <a:gdLst>
                  <a:gd name="T0" fmla="*/ 1 w 23"/>
                  <a:gd name="T1" fmla="*/ 147 h 147"/>
                  <a:gd name="T2" fmla="*/ 1 w 23"/>
                  <a:gd name="T3" fmla="*/ 147 h 147"/>
                  <a:gd name="T4" fmla="*/ 0 w 23"/>
                  <a:gd name="T5" fmla="*/ 146 h 147"/>
                  <a:gd name="T6" fmla="*/ 7 w 23"/>
                  <a:gd name="T7" fmla="*/ 1 h 147"/>
                  <a:gd name="T8" fmla="*/ 8 w 23"/>
                  <a:gd name="T9" fmla="*/ 0 h 147"/>
                  <a:gd name="T10" fmla="*/ 9 w 23"/>
                  <a:gd name="T11" fmla="*/ 0 h 147"/>
                  <a:gd name="T12" fmla="*/ 17 w 23"/>
                  <a:gd name="T13" fmla="*/ 2 h 147"/>
                  <a:gd name="T14" fmla="*/ 18 w 23"/>
                  <a:gd name="T15" fmla="*/ 3 h 147"/>
                  <a:gd name="T16" fmla="*/ 23 w 23"/>
                  <a:gd name="T17" fmla="*/ 146 h 147"/>
                  <a:gd name="T18" fmla="*/ 21 w 23"/>
                  <a:gd name="T19" fmla="*/ 147 h 147"/>
                  <a:gd name="T20" fmla="*/ 21 w 23"/>
                  <a:gd name="T21" fmla="*/ 147 h 147"/>
                  <a:gd name="T22" fmla="*/ 20 w 23"/>
                  <a:gd name="T23" fmla="*/ 146 h 147"/>
                  <a:gd name="T24" fmla="*/ 16 w 23"/>
                  <a:gd name="T25" fmla="*/ 4 h 147"/>
                  <a:gd name="T26" fmla="*/ 10 w 23"/>
                  <a:gd name="T27" fmla="*/ 3 h 147"/>
                  <a:gd name="T28" fmla="*/ 2 w 23"/>
                  <a:gd name="T29" fmla="*/ 146 h 147"/>
                  <a:gd name="T30" fmla="*/ 1 w 23"/>
                  <a:gd name="T31"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47">
                    <a:moveTo>
                      <a:pt x="1" y="147"/>
                    </a:moveTo>
                    <a:cubicBezTo>
                      <a:pt x="1" y="147"/>
                      <a:pt x="1" y="147"/>
                      <a:pt x="1" y="147"/>
                    </a:cubicBezTo>
                    <a:cubicBezTo>
                      <a:pt x="0" y="147"/>
                      <a:pt x="0" y="147"/>
                      <a:pt x="0" y="146"/>
                    </a:cubicBezTo>
                    <a:cubicBezTo>
                      <a:pt x="7" y="1"/>
                      <a:pt x="7" y="1"/>
                      <a:pt x="7" y="1"/>
                    </a:cubicBezTo>
                    <a:cubicBezTo>
                      <a:pt x="7" y="1"/>
                      <a:pt x="8" y="1"/>
                      <a:pt x="8" y="0"/>
                    </a:cubicBezTo>
                    <a:cubicBezTo>
                      <a:pt x="8" y="0"/>
                      <a:pt x="8" y="0"/>
                      <a:pt x="9" y="0"/>
                    </a:cubicBezTo>
                    <a:cubicBezTo>
                      <a:pt x="17" y="2"/>
                      <a:pt x="17" y="2"/>
                      <a:pt x="17" y="2"/>
                    </a:cubicBezTo>
                    <a:cubicBezTo>
                      <a:pt x="18" y="2"/>
                      <a:pt x="18" y="3"/>
                      <a:pt x="18" y="3"/>
                    </a:cubicBezTo>
                    <a:cubicBezTo>
                      <a:pt x="23" y="146"/>
                      <a:pt x="23" y="146"/>
                      <a:pt x="23" y="146"/>
                    </a:cubicBezTo>
                    <a:cubicBezTo>
                      <a:pt x="23" y="146"/>
                      <a:pt x="22" y="147"/>
                      <a:pt x="21" y="147"/>
                    </a:cubicBezTo>
                    <a:cubicBezTo>
                      <a:pt x="21" y="147"/>
                      <a:pt x="21" y="147"/>
                      <a:pt x="21" y="147"/>
                    </a:cubicBezTo>
                    <a:cubicBezTo>
                      <a:pt x="21" y="147"/>
                      <a:pt x="20" y="146"/>
                      <a:pt x="20" y="146"/>
                    </a:cubicBezTo>
                    <a:cubicBezTo>
                      <a:pt x="16" y="4"/>
                      <a:pt x="16" y="4"/>
                      <a:pt x="16" y="4"/>
                    </a:cubicBezTo>
                    <a:cubicBezTo>
                      <a:pt x="10" y="3"/>
                      <a:pt x="10" y="3"/>
                      <a:pt x="10" y="3"/>
                    </a:cubicBezTo>
                    <a:cubicBezTo>
                      <a:pt x="2" y="146"/>
                      <a:pt x="2" y="146"/>
                      <a:pt x="2" y="146"/>
                    </a:cubicBezTo>
                    <a:cubicBezTo>
                      <a:pt x="2" y="147"/>
                      <a:pt x="1" y="147"/>
                      <a:pt x="1"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36" name="Rectangle 228">
                <a:extLst>
                  <a:ext uri="{FF2B5EF4-FFF2-40B4-BE49-F238E27FC236}">
                    <a16:creationId xmlns:a16="http://schemas.microsoft.com/office/drawing/2014/main" id="{97D26649-1928-40E1-9816-D774B3643D07}"/>
                  </a:ext>
                </a:extLst>
              </p:cNvPr>
              <p:cNvSpPr>
                <a:spLocks noChangeArrowheads="1"/>
              </p:cNvSpPr>
              <p:nvPr/>
            </p:nvSpPr>
            <p:spPr bwMode="auto">
              <a:xfrm>
                <a:off x="4395" y="2260"/>
                <a:ext cx="19"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37" name="Rectangle 229">
                <a:extLst>
                  <a:ext uri="{FF2B5EF4-FFF2-40B4-BE49-F238E27FC236}">
                    <a16:creationId xmlns:a16="http://schemas.microsoft.com/office/drawing/2014/main" id="{A5F66388-9D03-4322-AF6E-9FDDADAEBCDA}"/>
                  </a:ext>
                </a:extLst>
              </p:cNvPr>
              <p:cNvSpPr>
                <a:spLocks noChangeArrowheads="1"/>
              </p:cNvSpPr>
              <p:nvPr/>
            </p:nvSpPr>
            <p:spPr bwMode="auto">
              <a:xfrm>
                <a:off x="4393" y="2285"/>
                <a:ext cx="21"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38" name="Freeform 230">
                <a:extLst>
                  <a:ext uri="{FF2B5EF4-FFF2-40B4-BE49-F238E27FC236}">
                    <a16:creationId xmlns:a16="http://schemas.microsoft.com/office/drawing/2014/main" id="{81B23BD7-F1FA-462D-BE9F-E9ED257C5102}"/>
                  </a:ext>
                </a:extLst>
              </p:cNvPr>
              <p:cNvSpPr>
                <a:spLocks/>
              </p:cNvSpPr>
              <p:nvPr/>
            </p:nvSpPr>
            <p:spPr bwMode="auto">
              <a:xfrm>
                <a:off x="4246" y="2124"/>
                <a:ext cx="58" cy="383"/>
              </a:xfrm>
              <a:custGeom>
                <a:avLst/>
                <a:gdLst>
                  <a:gd name="T0" fmla="*/ 26 w 28"/>
                  <a:gd name="T1" fmla="*/ 183 h 183"/>
                  <a:gd name="T2" fmla="*/ 25 w 28"/>
                  <a:gd name="T3" fmla="*/ 182 h 183"/>
                  <a:gd name="T4" fmla="*/ 18 w 28"/>
                  <a:gd name="T5" fmla="*/ 2 h 183"/>
                  <a:gd name="T6" fmla="*/ 4 w 28"/>
                  <a:gd name="T7" fmla="*/ 3 h 183"/>
                  <a:gd name="T8" fmla="*/ 2 w 28"/>
                  <a:gd name="T9" fmla="*/ 181 h 183"/>
                  <a:gd name="T10" fmla="*/ 1 w 28"/>
                  <a:gd name="T11" fmla="*/ 182 h 183"/>
                  <a:gd name="T12" fmla="*/ 1 w 28"/>
                  <a:gd name="T13" fmla="*/ 182 h 183"/>
                  <a:gd name="T14" fmla="*/ 0 w 28"/>
                  <a:gd name="T15" fmla="*/ 181 h 183"/>
                  <a:gd name="T16" fmla="*/ 1 w 28"/>
                  <a:gd name="T17" fmla="*/ 2 h 183"/>
                  <a:gd name="T18" fmla="*/ 2 w 28"/>
                  <a:gd name="T19" fmla="*/ 1 h 183"/>
                  <a:gd name="T20" fmla="*/ 19 w 28"/>
                  <a:gd name="T21" fmla="*/ 0 h 183"/>
                  <a:gd name="T22" fmla="*/ 20 w 28"/>
                  <a:gd name="T23" fmla="*/ 0 h 183"/>
                  <a:gd name="T24" fmla="*/ 20 w 28"/>
                  <a:gd name="T25" fmla="*/ 1 h 183"/>
                  <a:gd name="T26" fmla="*/ 28 w 28"/>
                  <a:gd name="T27" fmla="*/ 182 h 183"/>
                  <a:gd name="T28" fmla="*/ 26 w 28"/>
                  <a:gd name="T29" fmla="*/ 183 h 183"/>
                  <a:gd name="T30" fmla="*/ 26 w 28"/>
                  <a:gd name="T31"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83">
                    <a:moveTo>
                      <a:pt x="26" y="183"/>
                    </a:moveTo>
                    <a:cubicBezTo>
                      <a:pt x="26" y="183"/>
                      <a:pt x="25" y="183"/>
                      <a:pt x="25" y="182"/>
                    </a:cubicBezTo>
                    <a:cubicBezTo>
                      <a:pt x="18" y="2"/>
                      <a:pt x="18" y="2"/>
                      <a:pt x="18" y="2"/>
                    </a:cubicBezTo>
                    <a:cubicBezTo>
                      <a:pt x="4" y="3"/>
                      <a:pt x="4" y="3"/>
                      <a:pt x="4" y="3"/>
                    </a:cubicBezTo>
                    <a:cubicBezTo>
                      <a:pt x="2" y="181"/>
                      <a:pt x="2" y="181"/>
                      <a:pt x="2" y="181"/>
                    </a:cubicBezTo>
                    <a:cubicBezTo>
                      <a:pt x="2" y="182"/>
                      <a:pt x="2" y="182"/>
                      <a:pt x="1" y="182"/>
                    </a:cubicBezTo>
                    <a:cubicBezTo>
                      <a:pt x="1" y="182"/>
                      <a:pt x="1" y="182"/>
                      <a:pt x="1" y="182"/>
                    </a:cubicBezTo>
                    <a:cubicBezTo>
                      <a:pt x="0" y="182"/>
                      <a:pt x="0" y="182"/>
                      <a:pt x="0" y="181"/>
                    </a:cubicBezTo>
                    <a:cubicBezTo>
                      <a:pt x="1" y="2"/>
                      <a:pt x="1" y="2"/>
                      <a:pt x="1" y="2"/>
                    </a:cubicBezTo>
                    <a:cubicBezTo>
                      <a:pt x="1" y="2"/>
                      <a:pt x="2" y="1"/>
                      <a:pt x="2" y="1"/>
                    </a:cubicBezTo>
                    <a:cubicBezTo>
                      <a:pt x="19" y="0"/>
                      <a:pt x="19" y="0"/>
                      <a:pt x="19" y="0"/>
                    </a:cubicBezTo>
                    <a:cubicBezTo>
                      <a:pt x="19" y="0"/>
                      <a:pt x="20" y="0"/>
                      <a:pt x="20" y="0"/>
                    </a:cubicBezTo>
                    <a:cubicBezTo>
                      <a:pt x="20" y="0"/>
                      <a:pt x="20" y="1"/>
                      <a:pt x="20" y="1"/>
                    </a:cubicBezTo>
                    <a:cubicBezTo>
                      <a:pt x="28" y="182"/>
                      <a:pt x="28" y="182"/>
                      <a:pt x="28" y="182"/>
                    </a:cubicBezTo>
                    <a:cubicBezTo>
                      <a:pt x="28" y="183"/>
                      <a:pt x="27" y="183"/>
                      <a:pt x="26" y="183"/>
                    </a:cubicBezTo>
                    <a:cubicBezTo>
                      <a:pt x="26" y="183"/>
                      <a:pt x="26" y="183"/>
                      <a:pt x="26"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39" name="Rectangle 231">
                <a:extLst>
                  <a:ext uri="{FF2B5EF4-FFF2-40B4-BE49-F238E27FC236}">
                    <a16:creationId xmlns:a16="http://schemas.microsoft.com/office/drawing/2014/main" id="{AF09AED1-888F-4C2A-ABCF-20EB7D1D1CA1}"/>
                  </a:ext>
                </a:extLst>
              </p:cNvPr>
              <p:cNvSpPr>
                <a:spLocks noChangeArrowheads="1"/>
              </p:cNvSpPr>
              <p:nvPr/>
            </p:nvSpPr>
            <p:spPr bwMode="auto">
              <a:xfrm>
                <a:off x="4250" y="2207"/>
                <a:ext cx="3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40" name="Rectangle 232">
                <a:extLst>
                  <a:ext uri="{FF2B5EF4-FFF2-40B4-BE49-F238E27FC236}">
                    <a16:creationId xmlns:a16="http://schemas.microsoft.com/office/drawing/2014/main" id="{CF1BC9D5-E2E4-42C6-8FC2-79EDC7046432}"/>
                  </a:ext>
                </a:extLst>
              </p:cNvPr>
              <p:cNvSpPr>
                <a:spLocks noChangeArrowheads="1"/>
              </p:cNvSpPr>
              <p:nvPr/>
            </p:nvSpPr>
            <p:spPr bwMode="auto">
              <a:xfrm>
                <a:off x="4250" y="2233"/>
                <a:ext cx="39"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41" name="Freeform 233">
                <a:extLst>
                  <a:ext uri="{FF2B5EF4-FFF2-40B4-BE49-F238E27FC236}">
                    <a16:creationId xmlns:a16="http://schemas.microsoft.com/office/drawing/2014/main" id="{FF45BF1D-9FC9-42A4-87A3-BCF80EBA88CB}"/>
                  </a:ext>
                </a:extLst>
              </p:cNvPr>
              <p:cNvSpPr>
                <a:spLocks/>
              </p:cNvSpPr>
              <p:nvPr/>
            </p:nvSpPr>
            <p:spPr bwMode="auto">
              <a:xfrm>
                <a:off x="4406" y="2174"/>
                <a:ext cx="160" cy="38"/>
              </a:xfrm>
              <a:custGeom>
                <a:avLst/>
                <a:gdLst>
                  <a:gd name="T0" fmla="*/ 77 w 77"/>
                  <a:gd name="T1" fmla="*/ 18 h 18"/>
                  <a:gd name="T2" fmla="*/ 72 w 77"/>
                  <a:gd name="T3" fmla="*/ 18 h 18"/>
                  <a:gd name="T4" fmla="*/ 71 w 77"/>
                  <a:gd name="T5" fmla="*/ 17 h 18"/>
                  <a:gd name="T6" fmla="*/ 71 w 77"/>
                  <a:gd name="T7" fmla="*/ 16 h 18"/>
                  <a:gd name="T8" fmla="*/ 71 w 77"/>
                  <a:gd name="T9" fmla="*/ 15 h 18"/>
                  <a:gd name="T10" fmla="*/ 63 w 77"/>
                  <a:gd name="T11" fmla="*/ 6 h 18"/>
                  <a:gd name="T12" fmla="*/ 58 w 77"/>
                  <a:gd name="T13" fmla="*/ 8 h 18"/>
                  <a:gd name="T14" fmla="*/ 57 w 77"/>
                  <a:gd name="T15" fmla="*/ 8 h 18"/>
                  <a:gd name="T16" fmla="*/ 56 w 77"/>
                  <a:gd name="T17" fmla="*/ 8 h 18"/>
                  <a:gd name="T18" fmla="*/ 47 w 77"/>
                  <a:gd name="T19" fmla="*/ 2 h 18"/>
                  <a:gd name="T20" fmla="*/ 37 w 77"/>
                  <a:gd name="T21" fmla="*/ 11 h 18"/>
                  <a:gd name="T22" fmla="*/ 37 w 77"/>
                  <a:gd name="T23" fmla="*/ 12 h 18"/>
                  <a:gd name="T24" fmla="*/ 36 w 77"/>
                  <a:gd name="T25" fmla="*/ 12 h 18"/>
                  <a:gd name="T26" fmla="*/ 34 w 77"/>
                  <a:gd name="T27" fmla="*/ 11 h 18"/>
                  <a:gd name="T28" fmla="*/ 27 w 77"/>
                  <a:gd name="T29" fmla="*/ 17 h 18"/>
                  <a:gd name="T30" fmla="*/ 26 w 77"/>
                  <a:gd name="T31" fmla="*/ 18 h 18"/>
                  <a:gd name="T32" fmla="*/ 0 w 77"/>
                  <a:gd name="T33" fmla="*/ 18 h 18"/>
                  <a:gd name="T34" fmla="*/ 0 w 77"/>
                  <a:gd name="T35" fmla="*/ 15 h 18"/>
                  <a:gd name="T36" fmla="*/ 25 w 77"/>
                  <a:gd name="T37" fmla="*/ 15 h 18"/>
                  <a:gd name="T38" fmla="*/ 35 w 77"/>
                  <a:gd name="T39" fmla="*/ 9 h 18"/>
                  <a:gd name="T40" fmla="*/ 47 w 77"/>
                  <a:gd name="T41" fmla="*/ 0 h 18"/>
                  <a:gd name="T42" fmla="*/ 58 w 77"/>
                  <a:gd name="T43" fmla="*/ 5 h 18"/>
                  <a:gd name="T44" fmla="*/ 63 w 77"/>
                  <a:gd name="T45" fmla="*/ 4 h 18"/>
                  <a:gd name="T46" fmla="*/ 73 w 77"/>
                  <a:gd name="T47" fmla="*/ 15 h 18"/>
                  <a:gd name="T48" fmla="*/ 73 w 77"/>
                  <a:gd name="T49" fmla="*/ 15 h 18"/>
                  <a:gd name="T50" fmla="*/ 77 w 77"/>
                  <a:gd name="T51" fmla="*/ 15 h 18"/>
                  <a:gd name="T52" fmla="*/ 77 w 77"/>
                  <a:gd name="T5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8">
                    <a:moveTo>
                      <a:pt x="77" y="18"/>
                    </a:moveTo>
                    <a:cubicBezTo>
                      <a:pt x="72" y="18"/>
                      <a:pt x="72" y="18"/>
                      <a:pt x="72" y="18"/>
                    </a:cubicBezTo>
                    <a:cubicBezTo>
                      <a:pt x="72" y="18"/>
                      <a:pt x="71" y="18"/>
                      <a:pt x="71" y="17"/>
                    </a:cubicBezTo>
                    <a:cubicBezTo>
                      <a:pt x="71" y="17"/>
                      <a:pt x="71" y="17"/>
                      <a:pt x="71" y="16"/>
                    </a:cubicBezTo>
                    <a:cubicBezTo>
                      <a:pt x="71" y="16"/>
                      <a:pt x="71" y="15"/>
                      <a:pt x="71" y="15"/>
                    </a:cubicBezTo>
                    <a:cubicBezTo>
                      <a:pt x="71" y="10"/>
                      <a:pt x="67" y="6"/>
                      <a:pt x="63" y="6"/>
                    </a:cubicBezTo>
                    <a:cubicBezTo>
                      <a:pt x="61" y="6"/>
                      <a:pt x="59" y="7"/>
                      <a:pt x="58" y="8"/>
                    </a:cubicBezTo>
                    <a:cubicBezTo>
                      <a:pt x="58" y="8"/>
                      <a:pt x="57" y="8"/>
                      <a:pt x="57" y="8"/>
                    </a:cubicBezTo>
                    <a:cubicBezTo>
                      <a:pt x="56" y="8"/>
                      <a:pt x="56" y="8"/>
                      <a:pt x="56" y="8"/>
                    </a:cubicBezTo>
                    <a:cubicBezTo>
                      <a:pt x="54" y="4"/>
                      <a:pt x="51" y="2"/>
                      <a:pt x="47" y="2"/>
                    </a:cubicBezTo>
                    <a:cubicBezTo>
                      <a:pt x="42" y="2"/>
                      <a:pt x="38" y="6"/>
                      <a:pt x="37" y="11"/>
                    </a:cubicBezTo>
                    <a:cubicBezTo>
                      <a:pt x="37" y="11"/>
                      <a:pt x="37" y="11"/>
                      <a:pt x="37" y="12"/>
                    </a:cubicBezTo>
                    <a:cubicBezTo>
                      <a:pt x="36" y="12"/>
                      <a:pt x="36" y="12"/>
                      <a:pt x="36" y="12"/>
                    </a:cubicBezTo>
                    <a:cubicBezTo>
                      <a:pt x="35" y="11"/>
                      <a:pt x="34" y="11"/>
                      <a:pt x="34" y="11"/>
                    </a:cubicBezTo>
                    <a:cubicBezTo>
                      <a:pt x="30" y="11"/>
                      <a:pt x="28" y="14"/>
                      <a:pt x="27" y="17"/>
                    </a:cubicBezTo>
                    <a:cubicBezTo>
                      <a:pt x="27" y="17"/>
                      <a:pt x="27" y="18"/>
                      <a:pt x="26" y="18"/>
                    </a:cubicBezTo>
                    <a:cubicBezTo>
                      <a:pt x="0" y="18"/>
                      <a:pt x="0" y="18"/>
                      <a:pt x="0" y="18"/>
                    </a:cubicBezTo>
                    <a:cubicBezTo>
                      <a:pt x="0" y="15"/>
                      <a:pt x="0" y="15"/>
                      <a:pt x="0" y="15"/>
                    </a:cubicBezTo>
                    <a:cubicBezTo>
                      <a:pt x="25" y="15"/>
                      <a:pt x="25" y="15"/>
                      <a:pt x="25" y="15"/>
                    </a:cubicBezTo>
                    <a:cubicBezTo>
                      <a:pt x="26" y="11"/>
                      <a:pt x="30" y="8"/>
                      <a:pt x="35" y="9"/>
                    </a:cubicBezTo>
                    <a:cubicBezTo>
                      <a:pt x="36" y="4"/>
                      <a:pt x="41" y="0"/>
                      <a:pt x="47" y="0"/>
                    </a:cubicBezTo>
                    <a:cubicBezTo>
                      <a:pt x="51" y="0"/>
                      <a:pt x="55" y="2"/>
                      <a:pt x="58" y="5"/>
                    </a:cubicBezTo>
                    <a:cubicBezTo>
                      <a:pt x="59" y="4"/>
                      <a:pt x="61" y="4"/>
                      <a:pt x="63" y="4"/>
                    </a:cubicBezTo>
                    <a:cubicBezTo>
                      <a:pt x="69" y="4"/>
                      <a:pt x="73" y="9"/>
                      <a:pt x="73" y="15"/>
                    </a:cubicBezTo>
                    <a:cubicBezTo>
                      <a:pt x="73" y="15"/>
                      <a:pt x="73" y="15"/>
                      <a:pt x="73" y="15"/>
                    </a:cubicBezTo>
                    <a:cubicBezTo>
                      <a:pt x="77" y="15"/>
                      <a:pt x="77" y="15"/>
                      <a:pt x="77" y="15"/>
                    </a:cubicBezTo>
                    <a:lnTo>
                      <a:pt x="7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42" name="Freeform 234">
                <a:extLst>
                  <a:ext uri="{FF2B5EF4-FFF2-40B4-BE49-F238E27FC236}">
                    <a16:creationId xmlns:a16="http://schemas.microsoft.com/office/drawing/2014/main" id="{E9B7266E-9ED7-41B1-82AA-0B8155F170B9}"/>
                  </a:ext>
                </a:extLst>
              </p:cNvPr>
              <p:cNvSpPr>
                <a:spLocks/>
              </p:cNvSpPr>
              <p:nvPr/>
            </p:nvSpPr>
            <p:spPr bwMode="auto">
              <a:xfrm>
                <a:off x="4268" y="2046"/>
                <a:ext cx="217" cy="61"/>
              </a:xfrm>
              <a:custGeom>
                <a:avLst/>
                <a:gdLst>
                  <a:gd name="T0" fmla="*/ 0 w 104"/>
                  <a:gd name="T1" fmla="*/ 29 h 29"/>
                  <a:gd name="T2" fmla="*/ 0 w 104"/>
                  <a:gd name="T3" fmla="*/ 26 h 29"/>
                  <a:gd name="T4" fmla="*/ 35 w 104"/>
                  <a:gd name="T5" fmla="*/ 26 h 29"/>
                  <a:gd name="T6" fmla="*/ 34 w 104"/>
                  <a:gd name="T7" fmla="*/ 21 h 29"/>
                  <a:gd name="T8" fmla="*/ 54 w 104"/>
                  <a:gd name="T9" fmla="*/ 0 h 29"/>
                  <a:gd name="T10" fmla="*/ 75 w 104"/>
                  <a:gd name="T11" fmla="*/ 15 h 29"/>
                  <a:gd name="T12" fmla="*/ 79 w 104"/>
                  <a:gd name="T13" fmla="*/ 15 h 29"/>
                  <a:gd name="T14" fmla="*/ 91 w 104"/>
                  <a:gd name="T15" fmla="*/ 26 h 29"/>
                  <a:gd name="T16" fmla="*/ 104 w 104"/>
                  <a:gd name="T17" fmla="*/ 26 h 29"/>
                  <a:gd name="T18" fmla="*/ 104 w 104"/>
                  <a:gd name="T19" fmla="*/ 28 h 29"/>
                  <a:gd name="T20" fmla="*/ 90 w 104"/>
                  <a:gd name="T21" fmla="*/ 28 h 29"/>
                  <a:gd name="T22" fmla="*/ 88 w 104"/>
                  <a:gd name="T23" fmla="*/ 27 h 29"/>
                  <a:gd name="T24" fmla="*/ 79 w 104"/>
                  <a:gd name="T25" fmla="*/ 17 h 29"/>
                  <a:gd name="T26" fmla="*/ 75 w 104"/>
                  <a:gd name="T27" fmla="*/ 18 h 29"/>
                  <a:gd name="T28" fmla="*/ 74 w 104"/>
                  <a:gd name="T29" fmla="*/ 18 h 29"/>
                  <a:gd name="T30" fmla="*/ 73 w 104"/>
                  <a:gd name="T31" fmla="*/ 17 h 29"/>
                  <a:gd name="T32" fmla="*/ 54 w 104"/>
                  <a:gd name="T33" fmla="*/ 3 h 29"/>
                  <a:gd name="T34" fmla="*/ 37 w 104"/>
                  <a:gd name="T35" fmla="*/ 21 h 29"/>
                  <a:gd name="T36" fmla="*/ 38 w 104"/>
                  <a:gd name="T37" fmla="*/ 26 h 29"/>
                  <a:gd name="T38" fmla="*/ 37 w 104"/>
                  <a:gd name="T39" fmla="*/ 28 h 29"/>
                  <a:gd name="T40" fmla="*/ 37 w 104"/>
                  <a:gd name="T41" fmla="*/ 28 h 29"/>
                  <a:gd name="T42" fmla="*/ 0 w 104"/>
                  <a:gd name="T4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29">
                    <a:moveTo>
                      <a:pt x="0" y="29"/>
                    </a:moveTo>
                    <a:cubicBezTo>
                      <a:pt x="0" y="26"/>
                      <a:pt x="0" y="26"/>
                      <a:pt x="0" y="26"/>
                    </a:cubicBezTo>
                    <a:cubicBezTo>
                      <a:pt x="35" y="26"/>
                      <a:pt x="35" y="26"/>
                      <a:pt x="35" y="26"/>
                    </a:cubicBezTo>
                    <a:cubicBezTo>
                      <a:pt x="35" y="24"/>
                      <a:pt x="34" y="23"/>
                      <a:pt x="34" y="21"/>
                    </a:cubicBezTo>
                    <a:cubicBezTo>
                      <a:pt x="34" y="10"/>
                      <a:pt x="43" y="0"/>
                      <a:pt x="54" y="0"/>
                    </a:cubicBezTo>
                    <a:cubicBezTo>
                      <a:pt x="64" y="0"/>
                      <a:pt x="72" y="7"/>
                      <a:pt x="75" y="15"/>
                    </a:cubicBezTo>
                    <a:cubicBezTo>
                      <a:pt x="76" y="15"/>
                      <a:pt x="78" y="15"/>
                      <a:pt x="79" y="15"/>
                    </a:cubicBezTo>
                    <a:cubicBezTo>
                      <a:pt x="85" y="15"/>
                      <a:pt x="90" y="19"/>
                      <a:pt x="91" y="26"/>
                    </a:cubicBezTo>
                    <a:cubicBezTo>
                      <a:pt x="104" y="26"/>
                      <a:pt x="104" y="26"/>
                      <a:pt x="104" y="26"/>
                    </a:cubicBezTo>
                    <a:cubicBezTo>
                      <a:pt x="104" y="28"/>
                      <a:pt x="104" y="28"/>
                      <a:pt x="104" y="28"/>
                    </a:cubicBezTo>
                    <a:cubicBezTo>
                      <a:pt x="90" y="28"/>
                      <a:pt x="90" y="28"/>
                      <a:pt x="90" y="28"/>
                    </a:cubicBezTo>
                    <a:cubicBezTo>
                      <a:pt x="89" y="28"/>
                      <a:pt x="88" y="27"/>
                      <a:pt x="88" y="27"/>
                    </a:cubicBezTo>
                    <a:cubicBezTo>
                      <a:pt x="88" y="21"/>
                      <a:pt x="84" y="17"/>
                      <a:pt x="79" y="17"/>
                    </a:cubicBezTo>
                    <a:cubicBezTo>
                      <a:pt x="77" y="17"/>
                      <a:pt x="76" y="17"/>
                      <a:pt x="75" y="18"/>
                    </a:cubicBezTo>
                    <a:cubicBezTo>
                      <a:pt x="74" y="18"/>
                      <a:pt x="74" y="18"/>
                      <a:pt x="74" y="18"/>
                    </a:cubicBezTo>
                    <a:cubicBezTo>
                      <a:pt x="73" y="18"/>
                      <a:pt x="73" y="18"/>
                      <a:pt x="73" y="17"/>
                    </a:cubicBezTo>
                    <a:cubicBezTo>
                      <a:pt x="71" y="9"/>
                      <a:pt x="63" y="3"/>
                      <a:pt x="54" y="3"/>
                    </a:cubicBezTo>
                    <a:cubicBezTo>
                      <a:pt x="44" y="3"/>
                      <a:pt x="37" y="11"/>
                      <a:pt x="37" y="21"/>
                    </a:cubicBezTo>
                    <a:cubicBezTo>
                      <a:pt x="37" y="23"/>
                      <a:pt x="37" y="25"/>
                      <a:pt x="38" y="26"/>
                    </a:cubicBezTo>
                    <a:cubicBezTo>
                      <a:pt x="38" y="27"/>
                      <a:pt x="38" y="27"/>
                      <a:pt x="37" y="28"/>
                    </a:cubicBezTo>
                    <a:cubicBezTo>
                      <a:pt x="37" y="28"/>
                      <a:pt x="37" y="28"/>
                      <a:pt x="37" y="28"/>
                    </a:cubicBez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43" name="Freeform 235">
                <a:extLst>
                  <a:ext uri="{FF2B5EF4-FFF2-40B4-BE49-F238E27FC236}">
                    <a16:creationId xmlns:a16="http://schemas.microsoft.com/office/drawing/2014/main" id="{A4D67386-CB95-44AA-874B-20C761C7AB90}"/>
                  </a:ext>
                </a:extLst>
              </p:cNvPr>
              <p:cNvSpPr>
                <a:spLocks/>
              </p:cNvSpPr>
              <p:nvPr/>
            </p:nvSpPr>
            <p:spPr bwMode="auto">
              <a:xfrm>
                <a:off x="4166" y="2132"/>
                <a:ext cx="75" cy="54"/>
              </a:xfrm>
              <a:custGeom>
                <a:avLst/>
                <a:gdLst>
                  <a:gd name="T0" fmla="*/ 18 w 36"/>
                  <a:gd name="T1" fmla="*/ 26 h 26"/>
                  <a:gd name="T2" fmla="*/ 0 w 36"/>
                  <a:gd name="T3" fmla="*/ 26 h 26"/>
                  <a:gd name="T4" fmla="*/ 0 w 36"/>
                  <a:gd name="T5" fmla="*/ 25 h 26"/>
                  <a:gd name="T6" fmla="*/ 17 w 36"/>
                  <a:gd name="T7" fmla="*/ 25 h 26"/>
                  <a:gd name="T8" fmla="*/ 16 w 36"/>
                  <a:gd name="T9" fmla="*/ 20 h 26"/>
                  <a:gd name="T10" fmla="*/ 36 w 36"/>
                  <a:gd name="T11" fmla="*/ 0 h 26"/>
                  <a:gd name="T12" fmla="*/ 36 w 36"/>
                  <a:gd name="T13" fmla="*/ 1 h 26"/>
                  <a:gd name="T14" fmla="*/ 17 w 36"/>
                  <a:gd name="T15" fmla="*/ 20 h 26"/>
                  <a:gd name="T16" fmla="*/ 18 w 36"/>
                  <a:gd name="T17" fmla="*/ 25 h 26"/>
                  <a:gd name="T18" fmla="*/ 18 w 36"/>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6">
                    <a:moveTo>
                      <a:pt x="18" y="26"/>
                    </a:moveTo>
                    <a:cubicBezTo>
                      <a:pt x="0" y="26"/>
                      <a:pt x="0" y="26"/>
                      <a:pt x="0" y="26"/>
                    </a:cubicBezTo>
                    <a:cubicBezTo>
                      <a:pt x="0" y="25"/>
                      <a:pt x="0" y="25"/>
                      <a:pt x="0" y="25"/>
                    </a:cubicBezTo>
                    <a:cubicBezTo>
                      <a:pt x="17" y="25"/>
                      <a:pt x="17" y="25"/>
                      <a:pt x="17" y="25"/>
                    </a:cubicBezTo>
                    <a:cubicBezTo>
                      <a:pt x="16" y="23"/>
                      <a:pt x="16" y="22"/>
                      <a:pt x="16" y="20"/>
                    </a:cubicBezTo>
                    <a:cubicBezTo>
                      <a:pt x="16" y="9"/>
                      <a:pt x="25" y="0"/>
                      <a:pt x="36" y="0"/>
                    </a:cubicBezTo>
                    <a:cubicBezTo>
                      <a:pt x="36" y="1"/>
                      <a:pt x="36" y="1"/>
                      <a:pt x="36" y="1"/>
                    </a:cubicBezTo>
                    <a:cubicBezTo>
                      <a:pt x="25" y="1"/>
                      <a:pt x="17" y="10"/>
                      <a:pt x="17" y="20"/>
                    </a:cubicBezTo>
                    <a:cubicBezTo>
                      <a:pt x="17" y="22"/>
                      <a:pt x="17" y="23"/>
                      <a:pt x="18" y="25"/>
                    </a:cubicBezTo>
                    <a:lnTo>
                      <a:pt x="1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44" name="Freeform 236">
                <a:extLst>
                  <a:ext uri="{FF2B5EF4-FFF2-40B4-BE49-F238E27FC236}">
                    <a16:creationId xmlns:a16="http://schemas.microsoft.com/office/drawing/2014/main" id="{D5B274AD-6EA8-4E6D-BC1C-E0C7E45ADA59}"/>
                  </a:ext>
                </a:extLst>
              </p:cNvPr>
              <p:cNvSpPr>
                <a:spLocks/>
              </p:cNvSpPr>
              <p:nvPr/>
            </p:nvSpPr>
            <p:spPr bwMode="auto">
              <a:xfrm>
                <a:off x="4320" y="2136"/>
                <a:ext cx="106" cy="30"/>
              </a:xfrm>
              <a:custGeom>
                <a:avLst/>
                <a:gdLst>
                  <a:gd name="T0" fmla="*/ 0 w 51"/>
                  <a:gd name="T1" fmla="*/ 14 h 14"/>
                  <a:gd name="T2" fmla="*/ 0 w 51"/>
                  <a:gd name="T3" fmla="*/ 13 h 14"/>
                  <a:gd name="T4" fmla="*/ 17 w 51"/>
                  <a:gd name="T5" fmla="*/ 13 h 14"/>
                  <a:gd name="T6" fmla="*/ 17 w 51"/>
                  <a:gd name="T7" fmla="*/ 10 h 14"/>
                  <a:gd name="T8" fmla="*/ 27 w 51"/>
                  <a:gd name="T9" fmla="*/ 0 h 14"/>
                  <a:gd name="T10" fmla="*/ 37 w 51"/>
                  <a:gd name="T11" fmla="*/ 8 h 14"/>
                  <a:gd name="T12" fmla="*/ 39 w 51"/>
                  <a:gd name="T13" fmla="*/ 7 h 14"/>
                  <a:gd name="T14" fmla="*/ 44 w 51"/>
                  <a:gd name="T15" fmla="*/ 13 h 14"/>
                  <a:gd name="T16" fmla="*/ 51 w 51"/>
                  <a:gd name="T17" fmla="*/ 13 h 14"/>
                  <a:gd name="T18" fmla="*/ 51 w 51"/>
                  <a:gd name="T19" fmla="*/ 14 h 14"/>
                  <a:gd name="T20" fmla="*/ 43 w 51"/>
                  <a:gd name="T21" fmla="*/ 14 h 14"/>
                  <a:gd name="T22" fmla="*/ 43 w 51"/>
                  <a:gd name="T23" fmla="*/ 13 h 14"/>
                  <a:gd name="T24" fmla="*/ 39 w 51"/>
                  <a:gd name="T25" fmla="*/ 8 h 14"/>
                  <a:gd name="T26" fmla="*/ 37 w 51"/>
                  <a:gd name="T27" fmla="*/ 9 h 14"/>
                  <a:gd name="T28" fmla="*/ 36 w 51"/>
                  <a:gd name="T29" fmla="*/ 9 h 14"/>
                  <a:gd name="T30" fmla="*/ 36 w 51"/>
                  <a:gd name="T31" fmla="*/ 8 h 14"/>
                  <a:gd name="T32" fmla="*/ 27 w 51"/>
                  <a:gd name="T33" fmla="*/ 1 h 14"/>
                  <a:gd name="T34" fmla="*/ 18 w 51"/>
                  <a:gd name="T35" fmla="*/ 10 h 14"/>
                  <a:gd name="T36" fmla="*/ 18 w 51"/>
                  <a:gd name="T37" fmla="*/ 13 h 14"/>
                  <a:gd name="T38" fmla="*/ 18 w 51"/>
                  <a:gd name="T39" fmla="*/ 14 h 14"/>
                  <a:gd name="T40" fmla="*/ 0 w 51"/>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4">
                    <a:moveTo>
                      <a:pt x="0" y="14"/>
                    </a:moveTo>
                    <a:cubicBezTo>
                      <a:pt x="0" y="13"/>
                      <a:pt x="0" y="13"/>
                      <a:pt x="0" y="13"/>
                    </a:cubicBezTo>
                    <a:cubicBezTo>
                      <a:pt x="17" y="13"/>
                      <a:pt x="17" y="13"/>
                      <a:pt x="17" y="13"/>
                    </a:cubicBezTo>
                    <a:cubicBezTo>
                      <a:pt x="17" y="12"/>
                      <a:pt x="17" y="11"/>
                      <a:pt x="17" y="10"/>
                    </a:cubicBezTo>
                    <a:cubicBezTo>
                      <a:pt x="17" y="5"/>
                      <a:pt x="21" y="0"/>
                      <a:pt x="27" y="0"/>
                    </a:cubicBezTo>
                    <a:cubicBezTo>
                      <a:pt x="32" y="0"/>
                      <a:pt x="35" y="3"/>
                      <a:pt x="37" y="8"/>
                    </a:cubicBezTo>
                    <a:cubicBezTo>
                      <a:pt x="37" y="7"/>
                      <a:pt x="38" y="7"/>
                      <a:pt x="39" y="7"/>
                    </a:cubicBezTo>
                    <a:cubicBezTo>
                      <a:pt x="42" y="7"/>
                      <a:pt x="44" y="10"/>
                      <a:pt x="44" y="13"/>
                    </a:cubicBezTo>
                    <a:cubicBezTo>
                      <a:pt x="51" y="13"/>
                      <a:pt x="51" y="13"/>
                      <a:pt x="51" y="13"/>
                    </a:cubicBezTo>
                    <a:cubicBezTo>
                      <a:pt x="51" y="14"/>
                      <a:pt x="51" y="14"/>
                      <a:pt x="51" y="14"/>
                    </a:cubicBezTo>
                    <a:cubicBezTo>
                      <a:pt x="43" y="14"/>
                      <a:pt x="43" y="14"/>
                      <a:pt x="43" y="14"/>
                    </a:cubicBezTo>
                    <a:cubicBezTo>
                      <a:pt x="43" y="13"/>
                      <a:pt x="43" y="13"/>
                      <a:pt x="43" y="13"/>
                    </a:cubicBezTo>
                    <a:cubicBezTo>
                      <a:pt x="43" y="10"/>
                      <a:pt x="41" y="8"/>
                      <a:pt x="39" y="8"/>
                    </a:cubicBezTo>
                    <a:cubicBezTo>
                      <a:pt x="38" y="8"/>
                      <a:pt x="37" y="8"/>
                      <a:pt x="37" y="9"/>
                    </a:cubicBezTo>
                    <a:cubicBezTo>
                      <a:pt x="36" y="9"/>
                      <a:pt x="36" y="9"/>
                      <a:pt x="36" y="9"/>
                    </a:cubicBezTo>
                    <a:cubicBezTo>
                      <a:pt x="36" y="8"/>
                      <a:pt x="36" y="8"/>
                      <a:pt x="36" y="8"/>
                    </a:cubicBezTo>
                    <a:cubicBezTo>
                      <a:pt x="35" y="4"/>
                      <a:pt x="31" y="1"/>
                      <a:pt x="27" y="1"/>
                    </a:cubicBezTo>
                    <a:cubicBezTo>
                      <a:pt x="22" y="1"/>
                      <a:pt x="18" y="5"/>
                      <a:pt x="18" y="10"/>
                    </a:cubicBezTo>
                    <a:cubicBezTo>
                      <a:pt x="18" y="11"/>
                      <a:pt x="18" y="12"/>
                      <a:pt x="18" y="13"/>
                    </a:cubicBezTo>
                    <a:cubicBezTo>
                      <a:pt x="18" y="14"/>
                      <a:pt x="18" y="14"/>
                      <a:pt x="18" y="14"/>
                    </a:cubicBez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45" name="Freeform 237">
                <a:extLst>
                  <a:ext uri="{FF2B5EF4-FFF2-40B4-BE49-F238E27FC236}">
                    <a16:creationId xmlns:a16="http://schemas.microsoft.com/office/drawing/2014/main" id="{F7B174A3-36D9-4D32-A601-1D4321FF7EDB}"/>
                  </a:ext>
                </a:extLst>
              </p:cNvPr>
              <p:cNvSpPr>
                <a:spLocks noEditPoints="1"/>
              </p:cNvSpPr>
              <p:nvPr/>
            </p:nvSpPr>
            <p:spPr bwMode="auto">
              <a:xfrm>
                <a:off x="3170" y="2754"/>
                <a:ext cx="42" cy="71"/>
              </a:xfrm>
              <a:custGeom>
                <a:avLst/>
                <a:gdLst>
                  <a:gd name="T0" fmla="*/ 1 w 20"/>
                  <a:gd name="T1" fmla="*/ 34 h 34"/>
                  <a:gd name="T2" fmla="*/ 0 w 20"/>
                  <a:gd name="T3" fmla="*/ 32 h 34"/>
                  <a:gd name="T4" fmla="*/ 2 w 20"/>
                  <a:gd name="T5" fmla="*/ 26 h 34"/>
                  <a:gd name="T6" fmla="*/ 1 w 20"/>
                  <a:gd name="T7" fmla="*/ 25 h 34"/>
                  <a:gd name="T8" fmla="*/ 2 w 20"/>
                  <a:gd name="T9" fmla="*/ 20 h 34"/>
                  <a:gd name="T10" fmla="*/ 2 w 20"/>
                  <a:gd name="T11" fmla="*/ 18 h 34"/>
                  <a:gd name="T12" fmla="*/ 4 w 20"/>
                  <a:gd name="T13" fmla="*/ 13 h 34"/>
                  <a:gd name="T14" fmla="*/ 3 w 20"/>
                  <a:gd name="T15" fmla="*/ 12 h 34"/>
                  <a:gd name="T16" fmla="*/ 11 w 20"/>
                  <a:gd name="T17" fmla="*/ 1 h 34"/>
                  <a:gd name="T18" fmla="*/ 18 w 20"/>
                  <a:gd name="T19" fmla="*/ 12 h 34"/>
                  <a:gd name="T20" fmla="*/ 16 w 20"/>
                  <a:gd name="T21" fmla="*/ 13 h 34"/>
                  <a:gd name="T22" fmla="*/ 18 w 20"/>
                  <a:gd name="T23" fmla="*/ 18 h 34"/>
                  <a:gd name="T24" fmla="*/ 18 w 20"/>
                  <a:gd name="T25" fmla="*/ 20 h 34"/>
                  <a:gd name="T26" fmla="*/ 16 w 20"/>
                  <a:gd name="T27" fmla="*/ 20 h 34"/>
                  <a:gd name="T28" fmla="*/ 19 w 20"/>
                  <a:gd name="T29" fmla="*/ 25 h 34"/>
                  <a:gd name="T30" fmla="*/ 18 w 20"/>
                  <a:gd name="T31" fmla="*/ 26 h 34"/>
                  <a:gd name="T32" fmla="*/ 20 w 20"/>
                  <a:gd name="T33" fmla="*/ 32 h 34"/>
                  <a:gd name="T34" fmla="*/ 19 w 20"/>
                  <a:gd name="T35" fmla="*/ 34 h 34"/>
                  <a:gd name="T36" fmla="*/ 17 w 20"/>
                  <a:gd name="T37" fmla="*/ 32 h 34"/>
                  <a:gd name="T38" fmla="*/ 14 w 20"/>
                  <a:gd name="T39" fmla="*/ 25 h 34"/>
                  <a:gd name="T40" fmla="*/ 17 w 20"/>
                  <a:gd name="T41" fmla="*/ 24 h 34"/>
                  <a:gd name="T42" fmla="*/ 14 w 20"/>
                  <a:gd name="T43" fmla="*/ 18 h 34"/>
                  <a:gd name="T44" fmla="*/ 16 w 20"/>
                  <a:gd name="T45" fmla="*/ 18 h 34"/>
                  <a:gd name="T46" fmla="*/ 13 w 20"/>
                  <a:gd name="T47" fmla="*/ 12 h 34"/>
                  <a:gd name="T48" fmla="*/ 15 w 20"/>
                  <a:gd name="T49" fmla="*/ 11 h 34"/>
                  <a:gd name="T50" fmla="*/ 5 w 20"/>
                  <a:gd name="T51" fmla="*/ 11 h 34"/>
                  <a:gd name="T52" fmla="*/ 7 w 20"/>
                  <a:gd name="T53" fmla="*/ 12 h 34"/>
                  <a:gd name="T54" fmla="*/ 4 w 20"/>
                  <a:gd name="T55" fmla="*/ 18 h 34"/>
                  <a:gd name="T56" fmla="*/ 6 w 20"/>
                  <a:gd name="T57" fmla="*/ 18 h 34"/>
                  <a:gd name="T58" fmla="*/ 3 w 20"/>
                  <a:gd name="T59" fmla="*/ 24 h 34"/>
                  <a:gd name="T60" fmla="*/ 6 w 20"/>
                  <a:gd name="T61" fmla="*/ 25 h 34"/>
                  <a:gd name="T62" fmla="*/ 3 w 20"/>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34">
                    <a:moveTo>
                      <a:pt x="19" y="34"/>
                    </a:moveTo>
                    <a:cubicBezTo>
                      <a:pt x="1" y="34"/>
                      <a:pt x="1" y="34"/>
                      <a:pt x="1" y="34"/>
                    </a:cubicBezTo>
                    <a:cubicBezTo>
                      <a:pt x="1" y="34"/>
                      <a:pt x="0" y="34"/>
                      <a:pt x="0" y="33"/>
                    </a:cubicBezTo>
                    <a:cubicBezTo>
                      <a:pt x="0" y="33"/>
                      <a:pt x="0" y="33"/>
                      <a:pt x="0" y="32"/>
                    </a:cubicBezTo>
                    <a:cubicBezTo>
                      <a:pt x="3" y="26"/>
                      <a:pt x="3" y="26"/>
                      <a:pt x="3" y="26"/>
                    </a:cubicBezTo>
                    <a:cubicBezTo>
                      <a:pt x="2" y="26"/>
                      <a:pt x="2" y="26"/>
                      <a:pt x="2" y="26"/>
                    </a:cubicBezTo>
                    <a:cubicBezTo>
                      <a:pt x="1" y="26"/>
                      <a:pt x="1" y="26"/>
                      <a:pt x="1" y="26"/>
                    </a:cubicBezTo>
                    <a:cubicBezTo>
                      <a:pt x="1" y="26"/>
                      <a:pt x="1" y="25"/>
                      <a:pt x="1" y="25"/>
                    </a:cubicBezTo>
                    <a:cubicBezTo>
                      <a:pt x="4" y="20"/>
                      <a:pt x="4" y="20"/>
                      <a:pt x="4" y="20"/>
                    </a:cubicBezTo>
                    <a:cubicBezTo>
                      <a:pt x="2" y="20"/>
                      <a:pt x="2" y="20"/>
                      <a:pt x="2" y="20"/>
                    </a:cubicBezTo>
                    <a:cubicBezTo>
                      <a:pt x="2" y="20"/>
                      <a:pt x="2" y="20"/>
                      <a:pt x="2" y="19"/>
                    </a:cubicBezTo>
                    <a:cubicBezTo>
                      <a:pt x="1" y="19"/>
                      <a:pt x="1" y="19"/>
                      <a:pt x="2" y="18"/>
                    </a:cubicBezTo>
                    <a:cubicBezTo>
                      <a:pt x="4" y="13"/>
                      <a:pt x="4" y="13"/>
                      <a:pt x="4" y="13"/>
                    </a:cubicBezTo>
                    <a:cubicBezTo>
                      <a:pt x="4" y="13"/>
                      <a:pt x="4" y="13"/>
                      <a:pt x="4" y="13"/>
                    </a:cubicBezTo>
                    <a:cubicBezTo>
                      <a:pt x="3" y="13"/>
                      <a:pt x="3" y="13"/>
                      <a:pt x="3" y="13"/>
                    </a:cubicBezTo>
                    <a:cubicBezTo>
                      <a:pt x="2" y="13"/>
                      <a:pt x="2" y="12"/>
                      <a:pt x="3" y="12"/>
                    </a:cubicBezTo>
                    <a:cubicBezTo>
                      <a:pt x="9" y="1"/>
                      <a:pt x="9" y="1"/>
                      <a:pt x="9" y="1"/>
                    </a:cubicBezTo>
                    <a:cubicBezTo>
                      <a:pt x="9" y="0"/>
                      <a:pt x="11" y="0"/>
                      <a:pt x="11" y="1"/>
                    </a:cubicBezTo>
                    <a:cubicBezTo>
                      <a:pt x="17" y="12"/>
                      <a:pt x="17" y="12"/>
                      <a:pt x="17" y="12"/>
                    </a:cubicBezTo>
                    <a:cubicBezTo>
                      <a:pt x="17" y="12"/>
                      <a:pt x="18" y="12"/>
                      <a:pt x="18" y="12"/>
                    </a:cubicBezTo>
                    <a:cubicBezTo>
                      <a:pt x="18" y="13"/>
                      <a:pt x="17" y="13"/>
                      <a:pt x="17" y="13"/>
                    </a:cubicBezTo>
                    <a:cubicBezTo>
                      <a:pt x="17" y="13"/>
                      <a:pt x="17" y="13"/>
                      <a:pt x="16" y="13"/>
                    </a:cubicBezTo>
                    <a:cubicBezTo>
                      <a:pt x="16" y="13"/>
                      <a:pt x="16" y="13"/>
                      <a:pt x="16" y="13"/>
                    </a:cubicBezTo>
                    <a:cubicBezTo>
                      <a:pt x="18" y="18"/>
                      <a:pt x="18" y="18"/>
                      <a:pt x="18" y="18"/>
                    </a:cubicBezTo>
                    <a:cubicBezTo>
                      <a:pt x="19" y="18"/>
                      <a:pt x="19" y="19"/>
                      <a:pt x="19" y="19"/>
                    </a:cubicBezTo>
                    <a:cubicBezTo>
                      <a:pt x="19" y="19"/>
                      <a:pt x="18" y="20"/>
                      <a:pt x="18" y="20"/>
                    </a:cubicBezTo>
                    <a:cubicBezTo>
                      <a:pt x="18" y="20"/>
                      <a:pt x="18" y="20"/>
                      <a:pt x="18" y="20"/>
                    </a:cubicBezTo>
                    <a:cubicBezTo>
                      <a:pt x="16" y="20"/>
                      <a:pt x="16" y="20"/>
                      <a:pt x="16" y="20"/>
                    </a:cubicBezTo>
                    <a:cubicBezTo>
                      <a:pt x="19" y="25"/>
                      <a:pt x="19" y="25"/>
                      <a:pt x="19" y="25"/>
                    </a:cubicBezTo>
                    <a:cubicBezTo>
                      <a:pt x="19" y="25"/>
                      <a:pt x="19" y="25"/>
                      <a:pt x="19" y="25"/>
                    </a:cubicBezTo>
                    <a:cubicBezTo>
                      <a:pt x="19" y="26"/>
                      <a:pt x="19" y="26"/>
                      <a:pt x="18" y="26"/>
                    </a:cubicBezTo>
                    <a:cubicBezTo>
                      <a:pt x="18" y="26"/>
                      <a:pt x="18" y="26"/>
                      <a:pt x="18" y="26"/>
                    </a:cubicBezTo>
                    <a:cubicBezTo>
                      <a:pt x="17" y="26"/>
                      <a:pt x="17" y="26"/>
                      <a:pt x="17" y="26"/>
                    </a:cubicBezTo>
                    <a:cubicBezTo>
                      <a:pt x="20" y="32"/>
                      <a:pt x="20" y="32"/>
                      <a:pt x="20" y="32"/>
                    </a:cubicBezTo>
                    <a:cubicBezTo>
                      <a:pt x="20" y="33"/>
                      <a:pt x="20" y="33"/>
                      <a:pt x="20" y="33"/>
                    </a:cubicBezTo>
                    <a:cubicBezTo>
                      <a:pt x="20" y="34"/>
                      <a:pt x="19" y="34"/>
                      <a:pt x="19" y="34"/>
                    </a:cubicBezTo>
                    <a:close/>
                    <a:moveTo>
                      <a:pt x="3" y="32"/>
                    </a:moveTo>
                    <a:cubicBezTo>
                      <a:pt x="17" y="32"/>
                      <a:pt x="17" y="32"/>
                      <a:pt x="17" y="32"/>
                    </a:cubicBezTo>
                    <a:cubicBezTo>
                      <a:pt x="14" y="26"/>
                      <a:pt x="14" y="26"/>
                      <a:pt x="14" y="26"/>
                    </a:cubicBezTo>
                    <a:cubicBezTo>
                      <a:pt x="14" y="26"/>
                      <a:pt x="14" y="25"/>
                      <a:pt x="14" y="25"/>
                    </a:cubicBezTo>
                    <a:cubicBezTo>
                      <a:pt x="14" y="25"/>
                      <a:pt x="15" y="24"/>
                      <a:pt x="15" y="24"/>
                    </a:cubicBezTo>
                    <a:cubicBezTo>
                      <a:pt x="17" y="24"/>
                      <a:pt x="17" y="24"/>
                      <a:pt x="17" y="24"/>
                    </a:cubicBezTo>
                    <a:cubicBezTo>
                      <a:pt x="14" y="19"/>
                      <a:pt x="14" y="19"/>
                      <a:pt x="14" y="19"/>
                    </a:cubicBezTo>
                    <a:cubicBezTo>
                      <a:pt x="13" y="19"/>
                      <a:pt x="13" y="19"/>
                      <a:pt x="14" y="18"/>
                    </a:cubicBezTo>
                    <a:cubicBezTo>
                      <a:pt x="14" y="18"/>
                      <a:pt x="14" y="18"/>
                      <a:pt x="14" y="18"/>
                    </a:cubicBezTo>
                    <a:cubicBezTo>
                      <a:pt x="16" y="18"/>
                      <a:pt x="16" y="18"/>
                      <a:pt x="16" y="18"/>
                    </a:cubicBezTo>
                    <a:cubicBezTo>
                      <a:pt x="13" y="13"/>
                      <a:pt x="13" y="13"/>
                      <a:pt x="13" y="13"/>
                    </a:cubicBezTo>
                    <a:cubicBezTo>
                      <a:pt x="13" y="13"/>
                      <a:pt x="13" y="12"/>
                      <a:pt x="13" y="12"/>
                    </a:cubicBezTo>
                    <a:cubicBezTo>
                      <a:pt x="13" y="12"/>
                      <a:pt x="14" y="11"/>
                      <a:pt x="14" y="11"/>
                    </a:cubicBezTo>
                    <a:cubicBezTo>
                      <a:pt x="15" y="11"/>
                      <a:pt x="15" y="11"/>
                      <a:pt x="15" y="11"/>
                    </a:cubicBezTo>
                    <a:cubicBezTo>
                      <a:pt x="10" y="3"/>
                      <a:pt x="10" y="3"/>
                      <a:pt x="10" y="3"/>
                    </a:cubicBezTo>
                    <a:cubicBezTo>
                      <a:pt x="5" y="11"/>
                      <a:pt x="5" y="11"/>
                      <a:pt x="5" y="11"/>
                    </a:cubicBezTo>
                    <a:cubicBezTo>
                      <a:pt x="6" y="11"/>
                      <a:pt x="6" y="11"/>
                      <a:pt x="6" y="11"/>
                    </a:cubicBezTo>
                    <a:cubicBezTo>
                      <a:pt x="6" y="11"/>
                      <a:pt x="7" y="12"/>
                      <a:pt x="7" y="12"/>
                    </a:cubicBezTo>
                    <a:cubicBezTo>
                      <a:pt x="7" y="12"/>
                      <a:pt x="7" y="13"/>
                      <a:pt x="7" y="13"/>
                    </a:cubicBezTo>
                    <a:cubicBezTo>
                      <a:pt x="4" y="18"/>
                      <a:pt x="4" y="18"/>
                      <a:pt x="4" y="18"/>
                    </a:cubicBezTo>
                    <a:cubicBezTo>
                      <a:pt x="6" y="18"/>
                      <a:pt x="6" y="18"/>
                      <a:pt x="6" y="18"/>
                    </a:cubicBezTo>
                    <a:cubicBezTo>
                      <a:pt x="6" y="18"/>
                      <a:pt x="6" y="18"/>
                      <a:pt x="6" y="18"/>
                    </a:cubicBezTo>
                    <a:cubicBezTo>
                      <a:pt x="7" y="19"/>
                      <a:pt x="7" y="19"/>
                      <a:pt x="6" y="19"/>
                    </a:cubicBezTo>
                    <a:cubicBezTo>
                      <a:pt x="3" y="24"/>
                      <a:pt x="3" y="24"/>
                      <a:pt x="3" y="24"/>
                    </a:cubicBezTo>
                    <a:cubicBezTo>
                      <a:pt x="5" y="24"/>
                      <a:pt x="5" y="24"/>
                      <a:pt x="5" y="24"/>
                    </a:cubicBezTo>
                    <a:cubicBezTo>
                      <a:pt x="6" y="24"/>
                      <a:pt x="6" y="25"/>
                      <a:pt x="6" y="25"/>
                    </a:cubicBezTo>
                    <a:cubicBezTo>
                      <a:pt x="6" y="25"/>
                      <a:pt x="6" y="26"/>
                      <a:pt x="6" y="26"/>
                    </a:cubicBezTo>
                    <a:lnTo>
                      <a:pt x="3"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46" name="Rectangle 238">
                <a:extLst>
                  <a:ext uri="{FF2B5EF4-FFF2-40B4-BE49-F238E27FC236}">
                    <a16:creationId xmlns:a16="http://schemas.microsoft.com/office/drawing/2014/main" id="{514A6CD9-6D6B-4D64-9DEA-E34B129F3A0D}"/>
                  </a:ext>
                </a:extLst>
              </p:cNvPr>
              <p:cNvSpPr>
                <a:spLocks noChangeArrowheads="1"/>
              </p:cNvSpPr>
              <p:nvPr/>
            </p:nvSpPr>
            <p:spPr bwMode="auto">
              <a:xfrm>
                <a:off x="3187" y="2823"/>
                <a:ext cx="8"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47" name="Freeform 239">
                <a:extLst>
                  <a:ext uri="{FF2B5EF4-FFF2-40B4-BE49-F238E27FC236}">
                    <a16:creationId xmlns:a16="http://schemas.microsoft.com/office/drawing/2014/main" id="{02853FA2-AE56-4773-AD97-1F4002D6FA45}"/>
                  </a:ext>
                </a:extLst>
              </p:cNvPr>
              <p:cNvSpPr>
                <a:spLocks noEditPoints="1"/>
              </p:cNvSpPr>
              <p:nvPr/>
            </p:nvSpPr>
            <p:spPr bwMode="auto">
              <a:xfrm>
                <a:off x="3281" y="2754"/>
                <a:ext cx="41" cy="71"/>
              </a:xfrm>
              <a:custGeom>
                <a:avLst/>
                <a:gdLst>
                  <a:gd name="T0" fmla="*/ 1 w 20"/>
                  <a:gd name="T1" fmla="*/ 34 h 34"/>
                  <a:gd name="T2" fmla="*/ 0 w 20"/>
                  <a:gd name="T3" fmla="*/ 32 h 34"/>
                  <a:gd name="T4" fmla="*/ 2 w 20"/>
                  <a:gd name="T5" fmla="*/ 26 h 34"/>
                  <a:gd name="T6" fmla="*/ 1 w 20"/>
                  <a:gd name="T7" fmla="*/ 25 h 34"/>
                  <a:gd name="T8" fmla="*/ 3 w 20"/>
                  <a:gd name="T9" fmla="*/ 20 h 34"/>
                  <a:gd name="T10" fmla="*/ 2 w 20"/>
                  <a:gd name="T11" fmla="*/ 18 h 34"/>
                  <a:gd name="T12" fmla="*/ 4 w 20"/>
                  <a:gd name="T13" fmla="*/ 13 h 34"/>
                  <a:gd name="T14" fmla="*/ 3 w 20"/>
                  <a:gd name="T15" fmla="*/ 12 h 34"/>
                  <a:gd name="T16" fmla="*/ 11 w 20"/>
                  <a:gd name="T17" fmla="*/ 1 h 34"/>
                  <a:gd name="T18" fmla="*/ 18 w 20"/>
                  <a:gd name="T19" fmla="*/ 12 h 34"/>
                  <a:gd name="T20" fmla="*/ 17 w 20"/>
                  <a:gd name="T21" fmla="*/ 13 h 34"/>
                  <a:gd name="T22" fmla="*/ 18 w 20"/>
                  <a:gd name="T23" fmla="*/ 18 h 34"/>
                  <a:gd name="T24" fmla="*/ 18 w 20"/>
                  <a:gd name="T25" fmla="*/ 20 h 34"/>
                  <a:gd name="T26" fmla="*/ 16 w 20"/>
                  <a:gd name="T27" fmla="*/ 20 h 34"/>
                  <a:gd name="T28" fmla="*/ 19 w 20"/>
                  <a:gd name="T29" fmla="*/ 25 h 34"/>
                  <a:gd name="T30" fmla="*/ 18 w 20"/>
                  <a:gd name="T31" fmla="*/ 26 h 34"/>
                  <a:gd name="T32" fmla="*/ 20 w 20"/>
                  <a:gd name="T33" fmla="*/ 32 h 34"/>
                  <a:gd name="T34" fmla="*/ 19 w 20"/>
                  <a:gd name="T35" fmla="*/ 34 h 34"/>
                  <a:gd name="T36" fmla="*/ 18 w 20"/>
                  <a:gd name="T37" fmla="*/ 32 h 34"/>
                  <a:gd name="T38" fmla="*/ 14 w 20"/>
                  <a:gd name="T39" fmla="*/ 25 h 34"/>
                  <a:gd name="T40" fmla="*/ 17 w 20"/>
                  <a:gd name="T41" fmla="*/ 24 h 34"/>
                  <a:gd name="T42" fmla="*/ 14 w 20"/>
                  <a:gd name="T43" fmla="*/ 18 h 34"/>
                  <a:gd name="T44" fmla="*/ 16 w 20"/>
                  <a:gd name="T45" fmla="*/ 18 h 34"/>
                  <a:gd name="T46" fmla="*/ 13 w 20"/>
                  <a:gd name="T47" fmla="*/ 12 h 34"/>
                  <a:gd name="T48" fmla="*/ 15 w 20"/>
                  <a:gd name="T49" fmla="*/ 11 h 34"/>
                  <a:gd name="T50" fmla="*/ 5 w 20"/>
                  <a:gd name="T51" fmla="*/ 11 h 34"/>
                  <a:gd name="T52" fmla="*/ 7 w 20"/>
                  <a:gd name="T53" fmla="*/ 12 h 34"/>
                  <a:gd name="T54" fmla="*/ 4 w 20"/>
                  <a:gd name="T55" fmla="*/ 18 h 34"/>
                  <a:gd name="T56" fmla="*/ 7 w 20"/>
                  <a:gd name="T57" fmla="*/ 18 h 34"/>
                  <a:gd name="T58" fmla="*/ 4 w 20"/>
                  <a:gd name="T59" fmla="*/ 24 h 34"/>
                  <a:gd name="T60" fmla="*/ 6 w 20"/>
                  <a:gd name="T61" fmla="*/ 25 h 34"/>
                  <a:gd name="T62" fmla="*/ 3 w 20"/>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34">
                    <a:moveTo>
                      <a:pt x="19" y="34"/>
                    </a:moveTo>
                    <a:cubicBezTo>
                      <a:pt x="1" y="34"/>
                      <a:pt x="1" y="34"/>
                      <a:pt x="1" y="34"/>
                    </a:cubicBezTo>
                    <a:cubicBezTo>
                      <a:pt x="1" y="34"/>
                      <a:pt x="0" y="34"/>
                      <a:pt x="0" y="33"/>
                    </a:cubicBezTo>
                    <a:cubicBezTo>
                      <a:pt x="0" y="33"/>
                      <a:pt x="0" y="33"/>
                      <a:pt x="0" y="32"/>
                    </a:cubicBezTo>
                    <a:cubicBezTo>
                      <a:pt x="4" y="26"/>
                      <a:pt x="4" y="26"/>
                      <a:pt x="4" y="26"/>
                    </a:cubicBezTo>
                    <a:cubicBezTo>
                      <a:pt x="2" y="26"/>
                      <a:pt x="2" y="26"/>
                      <a:pt x="2" y="26"/>
                    </a:cubicBezTo>
                    <a:cubicBezTo>
                      <a:pt x="2" y="26"/>
                      <a:pt x="1" y="26"/>
                      <a:pt x="1" y="26"/>
                    </a:cubicBezTo>
                    <a:cubicBezTo>
                      <a:pt x="1" y="26"/>
                      <a:pt x="1" y="25"/>
                      <a:pt x="1" y="25"/>
                    </a:cubicBezTo>
                    <a:cubicBezTo>
                      <a:pt x="4" y="20"/>
                      <a:pt x="4" y="20"/>
                      <a:pt x="4" y="20"/>
                    </a:cubicBezTo>
                    <a:cubicBezTo>
                      <a:pt x="3" y="20"/>
                      <a:pt x="3" y="20"/>
                      <a:pt x="3" y="20"/>
                    </a:cubicBezTo>
                    <a:cubicBezTo>
                      <a:pt x="2" y="20"/>
                      <a:pt x="2" y="20"/>
                      <a:pt x="2" y="19"/>
                    </a:cubicBezTo>
                    <a:cubicBezTo>
                      <a:pt x="2" y="19"/>
                      <a:pt x="2" y="19"/>
                      <a:pt x="2" y="18"/>
                    </a:cubicBezTo>
                    <a:cubicBezTo>
                      <a:pt x="5" y="13"/>
                      <a:pt x="5" y="13"/>
                      <a:pt x="5" y="13"/>
                    </a:cubicBezTo>
                    <a:cubicBezTo>
                      <a:pt x="4" y="13"/>
                      <a:pt x="4" y="13"/>
                      <a:pt x="4" y="13"/>
                    </a:cubicBezTo>
                    <a:cubicBezTo>
                      <a:pt x="3" y="13"/>
                      <a:pt x="3" y="13"/>
                      <a:pt x="3" y="13"/>
                    </a:cubicBezTo>
                    <a:cubicBezTo>
                      <a:pt x="3" y="13"/>
                      <a:pt x="3" y="12"/>
                      <a:pt x="3" y="12"/>
                    </a:cubicBezTo>
                    <a:cubicBezTo>
                      <a:pt x="9" y="1"/>
                      <a:pt x="9" y="1"/>
                      <a:pt x="9" y="1"/>
                    </a:cubicBezTo>
                    <a:cubicBezTo>
                      <a:pt x="10" y="0"/>
                      <a:pt x="11" y="0"/>
                      <a:pt x="11" y="1"/>
                    </a:cubicBezTo>
                    <a:cubicBezTo>
                      <a:pt x="17" y="12"/>
                      <a:pt x="17" y="12"/>
                      <a:pt x="17" y="12"/>
                    </a:cubicBezTo>
                    <a:cubicBezTo>
                      <a:pt x="18" y="12"/>
                      <a:pt x="18" y="12"/>
                      <a:pt x="18" y="12"/>
                    </a:cubicBezTo>
                    <a:cubicBezTo>
                      <a:pt x="18" y="13"/>
                      <a:pt x="17" y="13"/>
                      <a:pt x="17" y="13"/>
                    </a:cubicBezTo>
                    <a:cubicBezTo>
                      <a:pt x="17" y="13"/>
                      <a:pt x="17" y="13"/>
                      <a:pt x="17" y="13"/>
                    </a:cubicBezTo>
                    <a:cubicBezTo>
                      <a:pt x="16" y="13"/>
                      <a:pt x="16" y="13"/>
                      <a:pt x="16" y="13"/>
                    </a:cubicBezTo>
                    <a:cubicBezTo>
                      <a:pt x="18" y="18"/>
                      <a:pt x="18" y="18"/>
                      <a:pt x="18" y="18"/>
                    </a:cubicBezTo>
                    <a:cubicBezTo>
                      <a:pt x="19" y="18"/>
                      <a:pt x="19" y="19"/>
                      <a:pt x="19" y="19"/>
                    </a:cubicBezTo>
                    <a:cubicBezTo>
                      <a:pt x="19" y="19"/>
                      <a:pt x="18" y="20"/>
                      <a:pt x="18" y="20"/>
                    </a:cubicBezTo>
                    <a:cubicBezTo>
                      <a:pt x="18" y="20"/>
                      <a:pt x="18" y="20"/>
                      <a:pt x="18" y="20"/>
                    </a:cubicBezTo>
                    <a:cubicBezTo>
                      <a:pt x="16" y="20"/>
                      <a:pt x="16" y="20"/>
                      <a:pt x="16" y="20"/>
                    </a:cubicBezTo>
                    <a:cubicBezTo>
                      <a:pt x="19" y="25"/>
                      <a:pt x="19" y="25"/>
                      <a:pt x="19" y="25"/>
                    </a:cubicBezTo>
                    <a:cubicBezTo>
                      <a:pt x="19" y="25"/>
                      <a:pt x="19" y="25"/>
                      <a:pt x="19" y="25"/>
                    </a:cubicBezTo>
                    <a:cubicBezTo>
                      <a:pt x="19" y="26"/>
                      <a:pt x="19" y="26"/>
                      <a:pt x="18" y="26"/>
                    </a:cubicBezTo>
                    <a:cubicBezTo>
                      <a:pt x="18" y="26"/>
                      <a:pt x="18" y="26"/>
                      <a:pt x="18" y="26"/>
                    </a:cubicBezTo>
                    <a:cubicBezTo>
                      <a:pt x="17" y="26"/>
                      <a:pt x="17" y="26"/>
                      <a:pt x="17" y="26"/>
                    </a:cubicBezTo>
                    <a:cubicBezTo>
                      <a:pt x="20" y="32"/>
                      <a:pt x="20" y="32"/>
                      <a:pt x="20" y="32"/>
                    </a:cubicBezTo>
                    <a:cubicBezTo>
                      <a:pt x="20" y="33"/>
                      <a:pt x="20" y="33"/>
                      <a:pt x="20" y="33"/>
                    </a:cubicBezTo>
                    <a:cubicBezTo>
                      <a:pt x="20" y="34"/>
                      <a:pt x="20" y="34"/>
                      <a:pt x="19" y="34"/>
                    </a:cubicBezTo>
                    <a:close/>
                    <a:moveTo>
                      <a:pt x="3" y="32"/>
                    </a:moveTo>
                    <a:cubicBezTo>
                      <a:pt x="18" y="32"/>
                      <a:pt x="18" y="32"/>
                      <a:pt x="18" y="32"/>
                    </a:cubicBezTo>
                    <a:cubicBezTo>
                      <a:pt x="14" y="26"/>
                      <a:pt x="14" y="26"/>
                      <a:pt x="14" y="26"/>
                    </a:cubicBezTo>
                    <a:cubicBezTo>
                      <a:pt x="14" y="26"/>
                      <a:pt x="14" y="25"/>
                      <a:pt x="14" y="25"/>
                    </a:cubicBezTo>
                    <a:cubicBezTo>
                      <a:pt x="14" y="25"/>
                      <a:pt x="15" y="24"/>
                      <a:pt x="15" y="24"/>
                    </a:cubicBezTo>
                    <a:cubicBezTo>
                      <a:pt x="17" y="24"/>
                      <a:pt x="17" y="24"/>
                      <a:pt x="17" y="24"/>
                    </a:cubicBezTo>
                    <a:cubicBezTo>
                      <a:pt x="14" y="19"/>
                      <a:pt x="14" y="19"/>
                      <a:pt x="14" y="19"/>
                    </a:cubicBezTo>
                    <a:cubicBezTo>
                      <a:pt x="14" y="19"/>
                      <a:pt x="14" y="19"/>
                      <a:pt x="14" y="18"/>
                    </a:cubicBezTo>
                    <a:cubicBezTo>
                      <a:pt x="14" y="18"/>
                      <a:pt x="14" y="18"/>
                      <a:pt x="15" y="18"/>
                    </a:cubicBezTo>
                    <a:cubicBezTo>
                      <a:pt x="16" y="18"/>
                      <a:pt x="16" y="18"/>
                      <a:pt x="16" y="18"/>
                    </a:cubicBezTo>
                    <a:cubicBezTo>
                      <a:pt x="13" y="13"/>
                      <a:pt x="13" y="13"/>
                      <a:pt x="13" y="13"/>
                    </a:cubicBezTo>
                    <a:cubicBezTo>
                      <a:pt x="13" y="13"/>
                      <a:pt x="13" y="12"/>
                      <a:pt x="13" y="12"/>
                    </a:cubicBezTo>
                    <a:cubicBezTo>
                      <a:pt x="13" y="12"/>
                      <a:pt x="14" y="11"/>
                      <a:pt x="14" y="11"/>
                    </a:cubicBezTo>
                    <a:cubicBezTo>
                      <a:pt x="15" y="11"/>
                      <a:pt x="15" y="11"/>
                      <a:pt x="15" y="11"/>
                    </a:cubicBezTo>
                    <a:cubicBezTo>
                      <a:pt x="10" y="3"/>
                      <a:pt x="10" y="3"/>
                      <a:pt x="10" y="3"/>
                    </a:cubicBezTo>
                    <a:cubicBezTo>
                      <a:pt x="5" y="11"/>
                      <a:pt x="5" y="11"/>
                      <a:pt x="5" y="11"/>
                    </a:cubicBezTo>
                    <a:cubicBezTo>
                      <a:pt x="6" y="11"/>
                      <a:pt x="6" y="11"/>
                      <a:pt x="6" y="11"/>
                    </a:cubicBezTo>
                    <a:cubicBezTo>
                      <a:pt x="7" y="11"/>
                      <a:pt x="7" y="12"/>
                      <a:pt x="7" y="12"/>
                    </a:cubicBezTo>
                    <a:cubicBezTo>
                      <a:pt x="7" y="12"/>
                      <a:pt x="7" y="13"/>
                      <a:pt x="7" y="13"/>
                    </a:cubicBezTo>
                    <a:cubicBezTo>
                      <a:pt x="4" y="18"/>
                      <a:pt x="4" y="18"/>
                      <a:pt x="4" y="18"/>
                    </a:cubicBezTo>
                    <a:cubicBezTo>
                      <a:pt x="6" y="18"/>
                      <a:pt x="6" y="18"/>
                      <a:pt x="6" y="18"/>
                    </a:cubicBezTo>
                    <a:cubicBezTo>
                      <a:pt x="6" y="18"/>
                      <a:pt x="6" y="18"/>
                      <a:pt x="7" y="18"/>
                    </a:cubicBezTo>
                    <a:cubicBezTo>
                      <a:pt x="7" y="19"/>
                      <a:pt x="7" y="19"/>
                      <a:pt x="7" y="19"/>
                    </a:cubicBezTo>
                    <a:cubicBezTo>
                      <a:pt x="4" y="24"/>
                      <a:pt x="4" y="24"/>
                      <a:pt x="4" y="24"/>
                    </a:cubicBezTo>
                    <a:cubicBezTo>
                      <a:pt x="5" y="24"/>
                      <a:pt x="5" y="24"/>
                      <a:pt x="5" y="24"/>
                    </a:cubicBezTo>
                    <a:cubicBezTo>
                      <a:pt x="6" y="24"/>
                      <a:pt x="6" y="25"/>
                      <a:pt x="6" y="25"/>
                    </a:cubicBezTo>
                    <a:cubicBezTo>
                      <a:pt x="6" y="25"/>
                      <a:pt x="6" y="26"/>
                      <a:pt x="6" y="26"/>
                    </a:cubicBezTo>
                    <a:lnTo>
                      <a:pt x="3"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48" name="Rectangle 240">
                <a:extLst>
                  <a:ext uri="{FF2B5EF4-FFF2-40B4-BE49-F238E27FC236}">
                    <a16:creationId xmlns:a16="http://schemas.microsoft.com/office/drawing/2014/main" id="{25A75D8F-2837-4615-9E42-B70C136CD0B5}"/>
                  </a:ext>
                </a:extLst>
              </p:cNvPr>
              <p:cNvSpPr>
                <a:spLocks noChangeArrowheads="1"/>
              </p:cNvSpPr>
              <p:nvPr/>
            </p:nvSpPr>
            <p:spPr bwMode="auto">
              <a:xfrm>
                <a:off x="3297" y="2823"/>
                <a:ext cx="8"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49" name="Freeform 241">
                <a:extLst>
                  <a:ext uri="{FF2B5EF4-FFF2-40B4-BE49-F238E27FC236}">
                    <a16:creationId xmlns:a16="http://schemas.microsoft.com/office/drawing/2014/main" id="{1137BD55-AD59-47E3-B450-4DA53718EBBC}"/>
                  </a:ext>
                </a:extLst>
              </p:cNvPr>
              <p:cNvSpPr>
                <a:spLocks noEditPoints="1"/>
              </p:cNvSpPr>
              <p:nvPr/>
            </p:nvSpPr>
            <p:spPr bwMode="auto">
              <a:xfrm>
                <a:off x="3328" y="2754"/>
                <a:ext cx="42" cy="71"/>
              </a:xfrm>
              <a:custGeom>
                <a:avLst/>
                <a:gdLst>
                  <a:gd name="T0" fmla="*/ 1 w 20"/>
                  <a:gd name="T1" fmla="*/ 34 h 34"/>
                  <a:gd name="T2" fmla="*/ 0 w 20"/>
                  <a:gd name="T3" fmla="*/ 32 h 34"/>
                  <a:gd name="T4" fmla="*/ 2 w 20"/>
                  <a:gd name="T5" fmla="*/ 26 h 34"/>
                  <a:gd name="T6" fmla="*/ 1 w 20"/>
                  <a:gd name="T7" fmla="*/ 25 h 34"/>
                  <a:gd name="T8" fmla="*/ 3 w 20"/>
                  <a:gd name="T9" fmla="*/ 20 h 34"/>
                  <a:gd name="T10" fmla="*/ 2 w 20"/>
                  <a:gd name="T11" fmla="*/ 18 h 34"/>
                  <a:gd name="T12" fmla="*/ 4 w 20"/>
                  <a:gd name="T13" fmla="*/ 13 h 34"/>
                  <a:gd name="T14" fmla="*/ 3 w 20"/>
                  <a:gd name="T15" fmla="*/ 12 h 34"/>
                  <a:gd name="T16" fmla="*/ 11 w 20"/>
                  <a:gd name="T17" fmla="*/ 1 h 34"/>
                  <a:gd name="T18" fmla="*/ 18 w 20"/>
                  <a:gd name="T19" fmla="*/ 12 h 34"/>
                  <a:gd name="T20" fmla="*/ 17 w 20"/>
                  <a:gd name="T21" fmla="*/ 13 h 34"/>
                  <a:gd name="T22" fmla="*/ 19 w 20"/>
                  <a:gd name="T23" fmla="*/ 18 h 34"/>
                  <a:gd name="T24" fmla="*/ 18 w 20"/>
                  <a:gd name="T25" fmla="*/ 20 h 34"/>
                  <a:gd name="T26" fmla="*/ 16 w 20"/>
                  <a:gd name="T27" fmla="*/ 20 h 34"/>
                  <a:gd name="T28" fmla="*/ 20 w 20"/>
                  <a:gd name="T29" fmla="*/ 25 h 34"/>
                  <a:gd name="T30" fmla="*/ 18 w 20"/>
                  <a:gd name="T31" fmla="*/ 26 h 34"/>
                  <a:gd name="T32" fmla="*/ 20 w 20"/>
                  <a:gd name="T33" fmla="*/ 32 h 34"/>
                  <a:gd name="T34" fmla="*/ 19 w 20"/>
                  <a:gd name="T35" fmla="*/ 34 h 34"/>
                  <a:gd name="T36" fmla="*/ 18 w 20"/>
                  <a:gd name="T37" fmla="*/ 32 h 34"/>
                  <a:gd name="T38" fmla="*/ 14 w 20"/>
                  <a:gd name="T39" fmla="*/ 25 h 34"/>
                  <a:gd name="T40" fmla="*/ 17 w 20"/>
                  <a:gd name="T41" fmla="*/ 24 h 34"/>
                  <a:gd name="T42" fmla="*/ 14 w 20"/>
                  <a:gd name="T43" fmla="*/ 18 h 34"/>
                  <a:gd name="T44" fmla="*/ 16 w 20"/>
                  <a:gd name="T45" fmla="*/ 18 h 34"/>
                  <a:gd name="T46" fmla="*/ 13 w 20"/>
                  <a:gd name="T47" fmla="*/ 12 h 34"/>
                  <a:gd name="T48" fmla="*/ 15 w 20"/>
                  <a:gd name="T49" fmla="*/ 11 h 34"/>
                  <a:gd name="T50" fmla="*/ 6 w 20"/>
                  <a:gd name="T51" fmla="*/ 11 h 34"/>
                  <a:gd name="T52" fmla="*/ 7 w 20"/>
                  <a:gd name="T53" fmla="*/ 12 h 34"/>
                  <a:gd name="T54" fmla="*/ 4 w 20"/>
                  <a:gd name="T55" fmla="*/ 18 h 34"/>
                  <a:gd name="T56" fmla="*/ 7 w 20"/>
                  <a:gd name="T57" fmla="*/ 18 h 34"/>
                  <a:gd name="T58" fmla="*/ 4 w 20"/>
                  <a:gd name="T59" fmla="*/ 24 h 34"/>
                  <a:gd name="T60" fmla="*/ 6 w 20"/>
                  <a:gd name="T61" fmla="*/ 25 h 34"/>
                  <a:gd name="T62" fmla="*/ 3 w 20"/>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34">
                    <a:moveTo>
                      <a:pt x="19" y="34"/>
                    </a:moveTo>
                    <a:cubicBezTo>
                      <a:pt x="1" y="34"/>
                      <a:pt x="1" y="34"/>
                      <a:pt x="1" y="34"/>
                    </a:cubicBezTo>
                    <a:cubicBezTo>
                      <a:pt x="1" y="34"/>
                      <a:pt x="0" y="34"/>
                      <a:pt x="0" y="33"/>
                    </a:cubicBezTo>
                    <a:cubicBezTo>
                      <a:pt x="0" y="33"/>
                      <a:pt x="0" y="33"/>
                      <a:pt x="0" y="32"/>
                    </a:cubicBezTo>
                    <a:cubicBezTo>
                      <a:pt x="4" y="26"/>
                      <a:pt x="4" y="26"/>
                      <a:pt x="4" y="26"/>
                    </a:cubicBezTo>
                    <a:cubicBezTo>
                      <a:pt x="2" y="26"/>
                      <a:pt x="2" y="26"/>
                      <a:pt x="2" y="26"/>
                    </a:cubicBezTo>
                    <a:cubicBezTo>
                      <a:pt x="2" y="26"/>
                      <a:pt x="1" y="26"/>
                      <a:pt x="1" y="26"/>
                    </a:cubicBezTo>
                    <a:cubicBezTo>
                      <a:pt x="1" y="26"/>
                      <a:pt x="1" y="25"/>
                      <a:pt x="1" y="25"/>
                    </a:cubicBezTo>
                    <a:cubicBezTo>
                      <a:pt x="4" y="20"/>
                      <a:pt x="4" y="20"/>
                      <a:pt x="4" y="20"/>
                    </a:cubicBezTo>
                    <a:cubicBezTo>
                      <a:pt x="3" y="20"/>
                      <a:pt x="3" y="20"/>
                      <a:pt x="3" y="20"/>
                    </a:cubicBezTo>
                    <a:cubicBezTo>
                      <a:pt x="2" y="20"/>
                      <a:pt x="2" y="20"/>
                      <a:pt x="2" y="19"/>
                    </a:cubicBezTo>
                    <a:cubicBezTo>
                      <a:pt x="2" y="19"/>
                      <a:pt x="2" y="19"/>
                      <a:pt x="2" y="18"/>
                    </a:cubicBezTo>
                    <a:cubicBezTo>
                      <a:pt x="5" y="13"/>
                      <a:pt x="5" y="13"/>
                      <a:pt x="5" y="13"/>
                    </a:cubicBezTo>
                    <a:cubicBezTo>
                      <a:pt x="4" y="13"/>
                      <a:pt x="4" y="13"/>
                      <a:pt x="4" y="13"/>
                    </a:cubicBezTo>
                    <a:cubicBezTo>
                      <a:pt x="3" y="13"/>
                      <a:pt x="3" y="13"/>
                      <a:pt x="3" y="13"/>
                    </a:cubicBezTo>
                    <a:cubicBezTo>
                      <a:pt x="3" y="13"/>
                      <a:pt x="3" y="12"/>
                      <a:pt x="3" y="12"/>
                    </a:cubicBezTo>
                    <a:cubicBezTo>
                      <a:pt x="9" y="1"/>
                      <a:pt x="9" y="1"/>
                      <a:pt x="9" y="1"/>
                    </a:cubicBezTo>
                    <a:cubicBezTo>
                      <a:pt x="10" y="0"/>
                      <a:pt x="11" y="0"/>
                      <a:pt x="11" y="1"/>
                    </a:cubicBezTo>
                    <a:cubicBezTo>
                      <a:pt x="17" y="12"/>
                      <a:pt x="17" y="12"/>
                      <a:pt x="17" y="12"/>
                    </a:cubicBezTo>
                    <a:cubicBezTo>
                      <a:pt x="18" y="12"/>
                      <a:pt x="18" y="12"/>
                      <a:pt x="18" y="12"/>
                    </a:cubicBezTo>
                    <a:cubicBezTo>
                      <a:pt x="18" y="13"/>
                      <a:pt x="17" y="13"/>
                      <a:pt x="17" y="13"/>
                    </a:cubicBezTo>
                    <a:cubicBezTo>
                      <a:pt x="17" y="13"/>
                      <a:pt x="17" y="13"/>
                      <a:pt x="17" y="13"/>
                    </a:cubicBezTo>
                    <a:cubicBezTo>
                      <a:pt x="16" y="13"/>
                      <a:pt x="16" y="13"/>
                      <a:pt x="16" y="13"/>
                    </a:cubicBezTo>
                    <a:cubicBezTo>
                      <a:pt x="19" y="18"/>
                      <a:pt x="19" y="18"/>
                      <a:pt x="19" y="18"/>
                    </a:cubicBezTo>
                    <a:cubicBezTo>
                      <a:pt x="19" y="18"/>
                      <a:pt x="19" y="19"/>
                      <a:pt x="19" y="19"/>
                    </a:cubicBezTo>
                    <a:cubicBezTo>
                      <a:pt x="19" y="19"/>
                      <a:pt x="18" y="20"/>
                      <a:pt x="18" y="20"/>
                    </a:cubicBezTo>
                    <a:cubicBezTo>
                      <a:pt x="18" y="20"/>
                      <a:pt x="18" y="20"/>
                      <a:pt x="18" y="20"/>
                    </a:cubicBezTo>
                    <a:cubicBezTo>
                      <a:pt x="16" y="20"/>
                      <a:pt x="16" y="20"/>
                      <a:pt x="16" y="20"/>
                    </a:cubicBezTo>
                    <a:cubicBezTo>
                      <a:pt x="19" y="25"/>
                      <a:pt x="19" y="25"/>
                      <a:pt x="19" y="25"/>
                    </a:cubicBezTo>
                    <a:cubicBezTo>
                      <a:pt x="19" y="25"/>
                      <a:pt x="20" y="25"/>
                      <a:pt x="20" y="25"/>
                    </a:cubicBezTo>
                    <a:cubicBezTo>
                      <a:pt x="20" y="26"/>
                      <a:pt x="19" y="26"/>
                      <a:pt x="19" y="26"/>
                    </a:cubicBezTo>
                    <a:cubicBezTo>
                      <a:pt x="19" y="26"/>
                      <a:pt x="19" y="26"/>
                      <a:pt x="18" y="26"/>
                    </a:cubicBezTo>
                    <a:cubicBezTo>
                      <a:pt x="17" y="26"/>
                      <a:pt x="17" y="26"/>
                      <a:pt x="17" y="26"/>
                    </a:cubicBezTo>
                    <a:cubicBezTo>
                      <a:pt x="20" y="32"/>
                      <a:pt x="20" y="32"/>
                      <a:pt x="20" y="32"/>
                    </a:cubicBezTo>
                    <a:cubicBezTo>
                      <a:pt x="20" y="33"/>
                      <a:pt x="20" y="33"/>
                      <a:pt x="20" y="33"/>
                    </a:cubicBezTo>
                    <a:cubicBezTo>
                      <a:pt x="20" y="34"/>
                      <a:pt x="20" y="34"/>
                      <a:pt x="19" y="34"/>
                    </a:cubicBezTo>
                    <a:close/>
                    <a:moveTo>
                      <a:pt x="3" y="32"/>
                    </a:moveTo>
                    <a:cubicBezTo>
                      <a:pt x="18" y="32"/>
                      <a:pt x="18" y="32"/>
                      <a:pt x="18" y="32"/>
                    </a:cubicBezTo>
                    <a:cubicBezTo>
                      <a:pt x="14" y="26"/>
                      <a:pt x="14" y="26"/>
                      <a:pt x="14" y="26"/>
                    </a:cubicBezTo>
                    <a:cubicBezTo>
                      <a:pt x="14" y="26"/>
                      <a:pt x="14" y="25"/>
                      <a:pt x="14" y="25"/>
                    </a:cubicBezTo>
                    <a:cubicBezTo>
                      <a:pt x="14" y="25"/>
                      <a:pt x="15" y="24"/>
                      <a:pt x="15" y="24"/>
                    </a:cubicBezTo>
                    <a:cubicBezTo>
                      <a:pt x="17" y="24"/>
                      <a:pt x="17" y="24"/>
                      <a:pt x="17" y="24"/>
                    </a:cubicBezTo>
                    <a:cubicBezTo>
                      <a:pt x="14" y="19"/>
                      <a:pt x="14" y="19"/>
                      <a:pt x="14" y="19"/>
                    </a:cubicBezTo>
                    <a:cubicBezTo>
                      <a:pt x="14" y="19"/>
                      <a:pt x="14" y="19"/>
                      <a:pt x="14" y="18"/>
                    </a:cubicBezTo>
                    <a:cubicBezTo>
                      <a:pt x="14" y="18"/>
                      <a:pt x="14" y="18"/>
                      <a:pt x="15" y="18"/>
                    </a:cubicBezTo>
                    <a:cubicBezTo>
                      <a:pt x="16" y="18"/>
                      <a:pt x="16" y="18"/>
                      <a:pt x="16" y="18"/>
                    </a:cubicBezTo>
                    <a:cubicBezTo>
                      <a:pt x="13" y="13"/>
                      <a:pt x="13" y="13"/>
                      <a:pt x="13" y="13"/>
                    </a:cubicBezTo>
                    <a:cubicBezTo>
                      <a:pt x="13" y="13"/>
                      <a:pt x="13" y="12"/>
                      <a:pt x="13" y="12"/>
                    </a:cubicBezTo>
                    <a:cubicBezTo>
                      <a:pt x="13" y="12"/>
                      <a:pt x="14" y="11"/>
                      <a:pt x="14" y="11"/>
                    </a:cubicBezTo>
                    <a:cubicBezTo>
                      <a:pt x="15" y="11"/>
                      <a:pt x="15" y="11"/>
                      <a:pt x="15" y="11"/>
                    </a:cubicBezTo>
                    <a:cubicBezTo>
                      <a:pt x="10" y="3"/>
                      <a:pt x="10" y="3"/>
                      <a:pt x="10" y="3"/>
                    </a:cubicBezTo>
                    <a:cubicBezTo>
                      <a:pt x="6" y="11"/>
                      <a:pt x="6" y="11"/>
                      <a:pt x="6" y="11"/>
                    </a:cubicBezTo>
                    <a:cubicBezTo>
                      <a:pt x="6" y="11"/>
                      <a:pt x="6" y="11"/>
                      <a:pt x="6" y="11"/>
                    </a:cubicBezTo>
                    <a:cubicBezTo>
                      <a:pt x="7" y="11"/>
                      <a:pt x="7" y="12"/>
                      <a:pt x="7" y="12"/>
                    </a:cubicBezTo>
                    <a:cubicBezTo>
                      <a:pt x="7" y="12"/>
                      <a:pt x="7" y="13"/>
                      <a:pt x="7" y="13"/>
                    </a:cubicBezTo>
                    <a:cubicBezTo>
                      <a:pt x="4" y="18"/>
                      <a:pt x="4" y="18"/>
                      <a:pt x="4" y="18"/>
                    </a:cubicBezTo>
                    <a:cubicBezTo>
                      <a:pt x="6" y="18"/>
                      <a:pt x="6" y="18"/>
                      <a:pt x="6" y="18"/>
                    </a:cubicBezTo>
                    <a:cubicBezTo>
                      <a:pt x="6" y="18"/>
                      <a:pt x="7" y="18"/>
                      <a:pt x="7" y="18"/>
                    </a:cubicBezTo>
                    <a:cubicBezTo>
                      <a:pt x="7" y="19"/>
                      <a:pt x="7" y="19"/>
                      <a:pt x="7" y="19"/>
                    </a:cubicBezTo>
                    <a:cubicBezTo>
                      <a:pt x="4" y="24"/>
                      <a:pt x="4" y="24"/>
                      <a:pt x="4" y="24"/>
                    </a:cubicBezTo>
                    <a:cubicBezTo>
                      <a:pt x="5" y="24"/>
                      <a:pt x="5" y="24"/>
                      <a:pt x="5" y="24"/>
                    </a:cubicBezTo>
                    <a:cubicBezTo>
                      <a:pt x="6" y="24"/>
                      <a:pt x="6" y="25"/>
                      <a:pt x="6" y="25"/>
                    </a:cubicBezTo>
                    <a:cubicBezTo>
                      <a:pt x="6" y="25"/>
                      <a:pt x="6" y="26"/>
                      <a:pt x="6" y="26"/>
                    </a:cubicBezTo>
                    <a:lnTo>
                      <a:pt x="3"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50" name="Rectangle 242">
                <a:extLst>
                  <a:ext uri="{FF2B5EF4-FFF2-40B4-BE49-F238E27FC236}">
                    <a16:creationId xmlns:a16="http://schemas.microsoft.com/office/drawing/2014/main" id="{C9AE03C4-3A40-4192-9FD6-BF2A45E87030}"/>
                  </a:ext>
                </a:extLst>
              </p:cNvPr>
              <p:cNvSpPr>
                <a:spLocks noChangeArrowheads="1"/>
              </p:cNvSpPr>
              <p:nvPr/>
            </p:nvSpPr>
            <p:spPr bwMode="auto">
              <a:xfrm>
                <a:off x="3345" y="2823"/>
                <a:ext cx="8"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51" name="Rectangle 243">
                <a:extLst>
                  <a:ext uri="{FF2B5EF4-FFF2-40B4-BE49-F238E27FC236}">
                    <a16:creationId xmlns:a16="http://schemas.microsoft.com/office/drawing/2014/main" id="{2D71CE17-731C-4341-ADA9-5E0E9B280E18}"/>
                  </a:ext>
                </a:extLst>
              </p:cNvPr>
              <p:cNvSpPr>
                <a:spLocks noChangeArrowheads="1"/>
              </p:cNvSpPr>
              <p:nvPr/>
            </p:nvSpPr>
            <p:spPr bwMode="auto">
              <a:xfrm>
                <a:off x="3247" y="2785"/>
                <a:ext cx="9"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52" name="Freeform 244">
                <a:extLst>
                  <a:ext uri="{FF2B5EF4-FFF2-40B4-BE49-F238E27FC236}">
                    <a16:creationId xmlns:a16="http://schemas.microsoft.com/office/drawing/2014/main" id="{D5A8B47F-664D-4EC6-8935-995E3DEF55AE}"/>
                  </a:ext>
                </a:extLst>
              </p:cNvPr>
              <p:cNvSpPr>
                <a:spLocks/>
              </p:cNvSpPr>
              <p:nvPr/>
            </p:nvSpPr>
            <p:spPr bwMode="auto">
              <a:xfrm>
                <a:off x="3245" y="2744"/>
                <a:ext cx="4" cy="44"/>
              </a:xfrm>
              <a:custGeom>
                <a:avLst/>
                <a:gdLst>
                  <a:gd name="T0" fmla="*/ 1 w 2"/>
                  <a:gd name="T1" fmla="*/ 21 h 21"/>
                  <a:gd name="T2" fmla="*/ 0 w 2"/>
                  <a:gd name="T3" fmla="*/ 20 h 21"/>
                  <a:gd name="T4" fmla="*/ 0 w 2"/>
                  <a:gd name="T5" fmla="*/ 1 h 21"/>
                  <a:gd name="T6" fmla="*/ 1 w 2"/>
                  <a:gd name="T7" fmla="*/ 0 h 21"/>
                  <a:gd name="T8" fmla="*/ 2 w 2"/>
                  <a:gd name="T9" fmla="*/ 1 h 21"/>
                  <a:gd name="T10" fmla="*/ 2 w 2"/>
                  <a:gd name="T11" fmla="*/ 20 h 21"/>
                  <a:gd name="T12" fmla="*/ 1 w 2"/>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 h="21">
                    <a:moveTo>
                      <a:pt x="1" y="21"/>
                    </a:moveTo>
                    <a:cubicBezTo>
                      <a:pt x="0" y="21"/>
                      <a:pt x="0" y="21"/>
                      <a:pt x="0" y="20"/>
                    </a:cubicBezTo>
                    <a:cubicBezTo>
                      <a:pt x="0" y="1"/>
                      <a:pt x="0" y="1"/>
                      <a:pt x="0" y="1"/>
                    </a:cubicBezTo>
                    <a:cubicBezTo>
                      <a:pt x="0" y="1"/>
                      <a:pt x="0" y="0"/>
                      <a:pt x="1" y="0"/>
                    </a:cubicBezTo>
                    <a:cubicBezTo>
                      <a:pt x="2" y="0"/>
                      <a:pt x="2" y="1"/>
                      <a:pt x="2" y="1"/>
                    </a:cubicBezTo>
                    <a:cubicBezTo>
                      <a:pt x="2" y="20"/>
                      <a:pt x="2" y="20"/>
                      <a:pt x="2" y="20"/>
                    </a:cubicBezTo>
                    <a:cubicBezTo>
                      <a:pt x="2" y="21"/>
                      <a:pt x="2" y="21"/>
                      <a:pt x="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53" name="Freeform 245">
                <a:extLst>
                  <a:ext uri="{FF2B5EF4-FFF2-40B4-BE49-F238E27FC236}">
                    <a16:creationId xmlns:a16="http://schemas.microsoft.com/office/drawing/2014/main" id="{5DA15F0F-D151-41A2-B95E-C1A4EF4294E7}"/>
                  </a:ext>
                </a:extLst>
              </p:cNvPr>
              <p:cNvSpPr>
                <a:spLocks/>
              </p:cNvSpPr>
              <p:nvPr/>
            </p:nvSpPr>
            <p:spPr bwMode="auto">
              <a:xfrm>
                <a:off x="3224" y="2765"/>
                <a:ext cx="50" cy="23"/>
              </a:xfrm>
              <a:custGeom>
                <a:avLst/>
                <a:gdLst>
                  <a:gd name="T0" fmla="*/ 18 w 24"/>
                  <a:gd name="T1" fmla="*/ 11 h 11"/>
                  <a:gd name="T2" fmla="*/ 6 w 24"/>
                  <a:gd name="T3" fmla="*/ 11 h 11"/>
                  <a:gd name="T4" fmla="*/ 0 w 24"/>
                  <a:gd name="T5" fmla="*/ 5 h 11"/>
                  <a:gd name="T6" fmla="*/ 0 w 24"/>
                  <a:gd name="T7" fmla="*/ 4 h 11"/>
                  <a:gd name="T8" fmla="*/ 1 w 24"/>
                  <a:gd name="T9" fmla="*/ 3 h 11"/>
                  <a:gd name="T10" fmla="*/ 2 w 24"/>
                  <a:gd name="T11" fmla="*/ 4 h 11"/>
                  <a:gd name="T12" fmla="*/ 2 w 24"/>
                  <a:gd name="T13" fmla="*/ 5 h 11"/>
                  <a:gd name="T14" fmla="*/ 6 w 24"/>
                  <a:gd name="T15" fmla="*/ 9 h 11"/>
                  <a:gd name="T16" fmla="*/ 18 w 24"/>
                  <a:gd name="T17" fmla="*/ 9 h 11"/>
                  <a:gd name="T18" fmla="*/ 22 w 24"/>
                  <a:gd name="T19" fmla="*/ 5 h 11"/>
                  <a:gd name="T20" fmla="*/ 22 w 24"/>
                  <a:gd name="T21" fmla="*/ 1 h 11"/>
                  <a:gd name="T22" fmla="*/ 23 w 24"/>
                  <a:gd name="T23" fmla="*/ 0 h 11"/>
                  <a:gd name="T24" fmla="*/ 24 w 24"/>
                  <a:gd name="T25" fmla="*/ 1 h 11"/>
                  <a:gd name="T26" fmla="*/ 24 w 24"/>
                  <a:gd name="T27" fmla="*/ 5 h 11"/>
                  <a:gd name="T28" fmla="*/ 18 w 24"/>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1">
                    <a:moveTo>
                      <a:pt x="18" y="11"/>
                    </a:moveTo>
                    <a:cubicBezTo>
                      <a:pt x="6" y="11"/>
                      <a:pt x="6" y="11"/>
                      <a:pt x="6" y="11"/>
                    </a:cubicBezTo>
                    <a:cubicBezTo>
                      <a:pt x="3" y="11"/>
                      <a:pt x="0" y="9"/>
                      <a:pt x="0" y="5"/>
                    </a:cubicBezTo>
                    <a:cubicBezTo>
                      <a:pt x="0" y="4"/>
                      <a:pt x="0" y="4"/>
                      <a:pt x="0" y="4"/>
                    </a:cubicBezTo>
                    <a:cubicBezTo>
                      <a:pt x="0" y="3"/>
                      <a:pt x="1" y="3"/>
                      <a:pt x="1" y="3"/>
                    </a:cubicBezTo>
                    <a:cubicBezTo>
                      <a:pt x="2" y="3"/>
                      <a:pt x="2" y="3"/>
                      <a:pt x="2" y="4"/>
                    </a:cubicBezTo>
                    <a:cubicBezTo>
                      <a:pt x="2" y="5"/>
                      <a:pt x="2" y="5"/>
                      <a:pt x="2" y="5"/>
                    </a:cubicBezTo>
                    <a:cubicBezTo>
                      <a:pt x="2" y="8"/>
                      <a:pt x="4" y="9"/>
                      <a:pt x="6" y="9"/>
                    </a:cubicBezTo>
                    <a:cubicBezTo>
                      <a:pt x="18" y="9"/>
                      <a:pt x="18" y="9"/>
                      <a:pt x="18" y="9"/>
                    </a:cubicBezTo>
                    <a:cubicBezTo>
                      <a:pt x="20" y="9"/>
                      <a:pt x="22" y="8"/>
                      <a:pt x="22" y="5"/>
                    </a:cubicBezTo>
                    <a:cubicBezTo>
                      <a:pt x="22" y="1"/>
                      <a:pt x="22" y="1"/>
                      <a:pt x="22" y="1"/>
                    </a:cubicBezTo>
                    <a:cubicBezTo>
                      <a:pt x="22" y="0"/>
                      <a:pt x="22" y="0"/>
                      <a:pt x="23" y="0"/>
                    </a:cubicBezTo>
                    <a:cubicBezTo>
                      <a:pt x="23" y="0"/>
                      <a:pt x="24" y="0"/>
                      <a:pt x="24" y="1"/>
                    </a:cubicBezTo>
                    <a:cubicBezTo>
                      <a:pt x="24" y="5"/>
                      <a:pt x="24" y="5"/>
                      <a:pt x="24" y="5"/>
                    </a:cubicBezTo>
                    <a:cubicBezTo>
                      <a:pt x="24" y="9"/>
                      <a:pt x="21" y="11"/>
                      <a:pt x="1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54" name="Freeform 246">
                <a:extLst>
                  <a:ext uri="{FF2B5EF4-FFF2-40B4-BE49-F238E27FC236}">
                    <a16:creationId xmlns:a16="http://schemas.microsoft.com/office/drawing/2014/main" id="{6BD8BCB2-D0B7-41B5-898B-B7A02C896881}"/>
                  </a:ext>
                </a:extLst>
              </p:cNvPr>
              <p:cNvSpPr>
                <a:spLocks noEditPoints="1"/>
              </p:cNvSpPr>
              <p:nvPr/>
            </p:nvSpPr>
            <p:spPr bwMode="auto">
              <a:xfrm>
                <a:off x="3226" y="2714"/>
                <a:ext cx="50" cy="34"/>
              </a:xfrm>
              <a:custGeom>
                <a:avLst/>
                <a:gdLst>
                  <a:gd name="T0" fmla="*/ 10 w 24"/>
                  <a:gd name="T1" fmla="*/ 16 h 16"/>
                  <a:gd name="T2" fmla="*/ 2 w 24"/>
                  <a:gd name="T3" fmla="*/ 11 h 16"/>
                  <a:gd name="T4" fmla="*/ 2 w 24"/>
                  <a:gd name="T5" fmla="*/ 10 h 16"/>
                  <a:gd name="T6" fmla="*/ 0 w 24"/>
                  <a:gd name="T7" fmla="*/ 7 h 16"/>
                  <a:gd name="T8" fmla="*/ 24 w 24"/>
                  <a:gd name="T9" fmla="*/ 7 h 16"/>
                  <a:gd name="T10" fmla="*/ 19 w 24"/>
                  <a:gd name="T11" fmla="*/ 12 h 16"/>
                  <a:gd name="T12" fmla="*/ 10 w 24"/>
                  <a:gd name="T13" fmla="*/ 16 h 16"/>
                  <a:gd name="T14" fmla="*/ 12 w 24"/>
                  <a:gd name="T15" fmla="*/ 4 h 16"/>
                  <a:gd name="T16" fmla="*/ 2 w 24"/>
                  <a:gd name="T17" fmla="*/ 7 h 16"/>
                  <a:gd name="T18" fmla="*/ 3 w 24"/>
                  <a:gd name="T19" fmla="*/ 9 h 16"/>
                  <a:gd name="T20" fmla="*/ 4 w 24"/>
                  <a:gd name="T21" fmla="*/ 9 h 16"/>
                  <a:gd name="T22" fmla="*/ 4 w 24"/>
                  <a:gd name="T23" fmla="*/ 10 h 16"/>
                  <a:gd name="T24" fmla="*/ 4 w 24"/>
                  <a:gd name="T25" fmla="*/ 11 h 16"/>
                  <a:gd name="T26" fmla="*/ 10 w 24"/>
                  <a:gd name="T27" fmla="*/ 14 h 16"/>
                  <a:gd name="T28" fmla="*/ 17 w 24"/>
                  <a:gd name="T29" fmla="*/ 11 h 16"/>
                  <a:gd name="T30" fmla="*/ 17 w 24"/>
                  <a:gd name="T31" fmla="*/ 10 h 16"/>
                  <a:gd name="T32" fmla="*/ 22 w 24"/>
                  <a:gd name="T33" fmla="*/ 7 h 16"/>
                  <a:gd name="T34" fmla="*/ 12 w 24"/>
                  <a:gd name="T3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6">
                    <a:moveTo>
                      <a:pt x="10" y="16"/>
                    </a:moveTo>
                    <a:cubicBezTo>
                      <a:pt x="5" y="16"/>
                      <a:pt x="2" y="14"/>
                      <a:pt x="2" y="11"/>
                    </a:cubicBezTo>
                    <a:cubicBezTo>
                      <a:pt x="2" y="11"/>
                      <a:pt x="2" y="10"/>
                      <a:pt x="2" y="10"/>
                    </a:cubicBezTo>
                    <a:cubicBezTo>
                      <a:pt x="0" y="9"/>
                      <a:pt x="0" y="8"/>
                      <a:pt x="0" y="7"/>
                    </a:cubicBezTo>
                    <a:cubicBezTo>
                      <a:pt x="0" y="0"/>
                      <a:pt x="24" y="0"/>
                      <a:pt x="24" y="7"/>
                    </a:cubicBezTo>
                    <a:cubicBezTo>
                      <a:pt x="24" y="9"/>
                      <a:pt x="22" y="11"/>
                      <a:pt x="19" y="12"/>
                    </a:cubicBezTo>
                    <a:cubicBezTo>
                      <a:pt x="18" y="14"/>
                      <a:pt x="15" y="16"/>
                      <a:pt x="10" y="16"/>
                    </a:cubicBezTo>
                    <a:close/>
                    <a:moveTo>
                      <a:pt x="12" y="4"/>
                    </a:moveTo>
                    <a:cubicBezTo>
                      <a:pt x="6" y="4"/>
                      <a:pt x="2" y="6"/>
                      <a:pt x="2" y="7"/>
                    </a:cubicBezTo>
                    <a:cubicBezTo>
                      <a:pt x="2" y="8"/>
                      <a:pt x="2" y="8"/>
                      <a:pt x="3" y="9"/>
                    </a:cubicBezTo>
                    <a:cubicBezTo>
                      <a:pt x="4" y="9"/>
                      <a:pt x="4" y="9"/>
                      <a:pt x="4" y="9"/>
                    </a:cubicBezTo>
                    <a:cubicBezTo>
                      <a:pt x="4" y="10"/>
                      <a:pt x="4" y="10"/>
                      <a:pt x="4" y="10"/>
                    </a:cubicBezTo>
                    <a:cubicBezTo>
                      <a:pt x="4" y="11"/>
                      <a:pt x="4" y="11"/>
                      <a:pt x="4" y="11"/>
                    </a:cubicBezTo>
                    <a:cubicBezTo>
                      <a:pt x="4" y="12"/>
                      <a:pt x="6" y="14"/>
                      <a:pt x="10" y="14"/>
                    </a:cubicBezTo>
                    <a:cubicBezTo>
                      <a:pt x="14" y="14"/>
                      <a:pt x="17" y="12"/>
                      <a:pt x="17" y="11"/>
                    </a:cubicBezTo>
                    <a:cubicBezTo>
                      <a:pt x="17" y="11"/>
                      <a:pt x="17" y="10"/>
                      <a:pt x="17" y="10"/>
                    </a:cubicBezTo>
                    <a:cubicBezTo>
                      <a:pt x="21" y="9"/>
                      <a:pt x="22" y="8"/>
                      <a:pt x="22" y="7"/>
                    </a:cubicBezTo>
                    <a:cubicBezTo>
                      <a:pt x="22" y="6"/>
                      <a:pt x="18"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55" name="Freeform 247">
                <a:extLst>
                  <a:ext uri="{FF2B5EF4-FFF2-40B4-BE49-F238E27FC236}">
                    <a16:creationId xmlns:a16="http://schemas.microsoft.com/office/drawing/2014/main" id="{E2B621B3-62F1-4D23-A80B-B0812A16513D}"/>
                  </a:ext>
                </a:extLst>
              </p:cNvPr>
              <p:cNvSpPr>
                <a:spLocks noEditPoints="1"/>
              </p:cNvSpPr>
              <p:nvPr/>
            </p:nvSpPr>
            <p:spPr bwMode="auto">
              <a:xfrm>
                <a:off x="3258" y="2746"/>
                <a:ext cx="31" cy="23"/>
              </a:xfrm>
              <a:custGeom>
                <a:avLst/>
                <a:gdLst>
                  <a:gd name="T0" fmla="*/ 8 w 15"/>
                  <a:gd name="T1" fmla="*/ 11 h 11"/>
                  <a:gd name="T2" fmla="*/ 0 w 15"/>
                  <a:gd name="T3" fmla="*/ 5 h 11"/>
                  <a:gd name="T4" fmla="*/ 8 w 15"/>
                  <a:gd name="T5" fmla="*/ 0 h 11"/>
                  <a:gd name="T6" fmla="*/ 15 w 15"/>
                  <a:gd name="T7" fmla="*/ 5 h 11"/>
                  <a:gd name="T8" fmla="*/ 8 w 15"/>
                  <a:gd name="T9" fmla="*/ 11 h 11"/>
                  <a:gd name="T10" fmla="*/ 8 w 15"/>
                  <a:gd name="T11" fmla="*/ 2 h 11"/>
                  <a:gd name="T12" fmla="*/ 2 w 15"/>
                  <a:gd name="T13" fmla="*/ 5 h 11"/>
                  <a:gd name="T14" fmla="*/ 8 w 15"/>
                  <a:gd name="T15" fmla="*/ 9 h 11"/>
                  <a:gd name="T16" fmla="*/ 13 w 15"/>
                  <a:gd name="T17" fmla="*/ 5 h 11"/>
                  <a:gd name="T18" fmla="*/ 8 w 15"/>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1">
                    <a:moveTo>
                      <a:pt x="8" y="11"/>
                    </a:moveTo>
                    <a:cubicBezTo>
                      <a:pt x="4" y="11"/>
                      <a:pt x="0" y="8"/>
                      <a:pt x="0" y="5"/>
                    </a:cubicBezTo>
                    <a:cubicBezTo>
                      <a:pt x="0" y="2"/>
                      <a:pt x="4" y="0"/>
                      <a:pt x="8" y="0"/>
                    </a:cubicBezTo>
                    <a:cubicBezTo>
                      <a:pt x="12" y="0"/>
                      <a:pt x="15" y="2"/>
                      <a:pt x="15" y="5"/>
                    </a:cubicBezTo>
                    <a:cubicBezTo>
                      <a:pt x="15" y="8"/>
                      <a:pt x="12" y="11"/>
                      <a:pt x="8" y="11"/>
                    </a:cubicBezTo>
                    <a:close/>
                    <a:moveTo>
                      <a:pt x="8" y="2"/>
                    </a:moveTo>
                    <a:cubicBezTo>
                      <a:pt x="5" y="2"/>
                      <a:pt x="2" y="4"/>
                      <a:pt x="2" y="5"/>
                    </a:cubicBezTo>
                    <a:cubicBezTo>
                      <a:pt x="2" y="7"/>
                      <a:pt x="5" y="9"/>
                      <a:pt x="8" y="9"/>
                    </a:cubicBezTo>
                    <a:cubicBezTo>
                      <a:pt x="11" y="9"/>
                      <a:pt x="13" y="7"/>
                      <a:pt x="13" y="5"/>
                    </a:cubicBezTo>
                    <a:cubicBezTo>
                      <a:pt x="13" y="4"/>
                      <a:pt x="11"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56" name="Freeform 248">
                <a:extLst>
                  <a:ext uri="{FF2B5EF4-FFF2-40B4-BE49-F238E27FC236}">
                    <a16:creationId xmlns:a16="http://schemas.microsoft.com/office/drawing/2014/main" id="{0C50F6FA-B7A9-42DF-BBBE-F276950A16FE}"/>
                  </a:ext>
                </a:extLst>
              </p:cNvPr>
              <p:cNvSpPr>
                <a:spLocks noEditPoints="1"/>
              </p:cNvSpPr>
              <p:nvPr/>
            </p:nvSpPr>
            <p:spPr bwMode="auto">
              <a:xfrm>
                <a:off x="3206" y="2746"/>
                <a:ext cx="37" cy="27"/>
              </a:xfrm>
              <a:custGeom>
                <a:avLst/>
                <a:gdLst>
                  <a:gd name="T0" fmla="*/ 9 w 18"/>
                  <a:gd name="T1" fmla="*/ 13 h 13"/>
                  <a:gd name="T2" fmla="*/ 2 w 18"/>
                  <a:gd name="T3" fmla="*/ 8 h 13"/>
                  <a:gd name="T4" fmla="*/ 0 w 18"/>
                  <a:gd name="T5" fmla="*/ 5 h 13"/>
                  <a:gd name="T6" fmla="*/ 9 w 18"/>
                  <a:gd name="T7" fmla="*/ 0 h 13"/>
                  <a:gd name="T8" fmla="*/ 18 w 18"/>
                  <a:gd name="T9" fmla="*/ 5 h 13"/>
                  <a:gd name="T10" fmla="*/ 16 w 18"/>
                  <a:gd name="T11" fmla="*/ 8 h 13"/>
                  <a:gd name="T12" fmla="*/ 9 w 18"/>
                  <a:gd name="T13" fmla="*/ 13 h 13"/>
                  <a:gd name="T14" fmla="*/ 9 w 18"/>
                  <a:gd name="T15" fmla="*/ 2 h 13"/>
                  <a:gd name="T16" fmla="*/ 2 w 18"/>
                  <a:gd name="T17" fmla="*/ 5 h 13"/>
                  <a:gd name="T18" fmla="*/ 4 w 18"/>
                  <a:gd name="T19" fmla="*/ 7 h 13"/>
                  <a:gd name="T20" fmla="*/ 4 w 18"/>
                  <a:gd name="T21" fmla="*/ 8 h 13"/>
                  <a:gd name="T22" fmla="*/ 9 w 18"/>
                  <a:gd name="T23" fmla="*/ 11 h 13"/>
                  <a:gd name="T24" fmla="*/ 14 w 18"/>
                  <a:gd name="T25" fmla="*/ 8 h 13"/>
                  <a:gd name="T26" fmla="*/ 15 w 18"/>
                  <a:gd name="T27" fmla="*/ 7 h 13"/>
                  <a:gd name="T28" fmla="*/ 16 w 18"/>
                  <a:gd name="T29" fmla="*/ 5 h 13"/>
                  <a:gd name="T30" fmla="*/ 9 w 18"/>
                  <a:gd name="T31"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3">
                    <a:moveTo>
                      <a:pt x="9" y="13"/>
                    </a:moveTo>
                    <a:cubicBezTo>
                      <a:pt x="6" y="13"/>
                      <a:pt x="3" y="11"/>
                      <a:pt x="2" y="8"/>
                    </a:cubicBezTo>
                    <a:cubicBezTo>
                      <a:pt x="1" y="8"/>
                      <a:pt x="0" y="6"/>
                      <a:pt x="0" y="5"/>
                    </a:cubicBezTo>
                    <a:cubicBezTo>
                      <a:pt x="0" y="2"/>
                      <a:pt x="4" y="0"/>
                      <a:pt x="9" y="0"/>
                    </a:cubicBezTo>
                    <a:cubicBezTo>
                      <a:pt x="14" y="0"/>
                      <a:pt x="18" y="2"/>
                      <a:pt x="18" y="5"/>
                    </a:cubicBezTo>
                    <a:cubicBezTo>
                      <a:pt x="18" y="6"/>
                      <a:pt x="18" y="7"/>
                      <a:pt x="16" y="8"/>
                    </a:cubicBezTo>
                    <a:cubicBezTo>
                      <a:pt x="16" y="11"/>
                      <a:pt x="13" y="13"/>
                      <a:pt x="9" y="13"/>
                    </a:cubicBezTo>
                    <a:close/>
                    <a:moveTo>
                      <a:pt x="9" y="2"/>
                    </a:moveTo>
                    <a:cubicBezTo>
                      <a:pt x="5" y="2"/>
                      <a:pt x="2" y="4"/>
                      <a:pt x="2" y="5"/>
                    </a:cubicBezTo>
                    <a:cubicBezTo>
                      <a:pt x="2" y="6"/>
                      <a:pt x="3" y="6"/>
                      <a:pt x="4" y="7"/>
                    </a:cubicBezTo>
                    <a:cubicBezTo>
                      <a:pt x="4" y="7"/>
                      <a:pt x="4" y="7"/>
                      <a:pt x="4" y="8"/>
                    </a:cubicBezTo>
                    <a:cubicBezTo>
                      <a:pt x="4" y="10"/>
                      <a:pt x="7" y="11"/>
                      <a:pt x="9" y="11"/>
                    </a:cubicBezTo>
                    <a:cubicBezTo>
                      <a:pt x="12" y="11"/>
                      <a:pt x="14" y="10"/>
                      <a:pt x="14" y="8"/>
                    </a:cubicBezTo>
                    <a:cubicBezTo>
                      <a:pt x="14" y="7"/>
                      <a:pt x="15" y="7"/>
                      <a:pt x="15" y="7"/>
                    </a:cubicBezTo>
                    <a:cubicBezTo>
                      <a:pt x="15" y="7"/>
                      <a:pt x="16" y="6"/>
                      <a:pt x="16" y="5"/>
                    </a:cubicBezTo>
                    <a:cubicBezTo>
                      <a:pt x="16" y="4"/>
                      <a:pt x="13" y="2"/>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sp>
            <p:nvSpPr>
              <p:cNvPr id="57" name="Line 249">
                <a:extLst>
                  <a:ext uri="{FF2B5EF4-FFF2-40B4-BE49-F238E27FC236}">
                    <a16:creationId xmlns:a16="http://schemas.microsoft.com/office/drawing/2014/main" id="{23053464-E5B5-4DD3-A7FD-2A2439B739AB}"/>
                  </a:ext>
                </a:extLst>
              </p:cNvPr>
              <p:cNvSpPr>
                <a:spLocks noChangeShapeType="1"/>
              </p:cNvSpPr>
              <p:nvPr/>
            </p:nvSpPr>
            <p:spPr bwMode="auto">
              <a:xfrm>
                <a:off x="3139" y="2840"/>
                <a:ext cx="2629" cy="0"/>
              </a:xfrm>
              <a:prstGeom prst="line">
                <a:avLst/>
              </a:prstGeom>
              <a:grpFill/>
              <a:ln w="14288" cap="flat">
                <a:solidFill>
                  <a:schemeClr val="tx1"/>
                </a:solidFill>
                <a:prstDash val="solid"/>
                <a:miter lim="800000"/>
                <a:headEnd/>
                <a:tailEnd/>
              </a:ln>
            </p:spPr>
            <p:txBody>
              <a:bodyPr vert="horz" wrap="square" lIns="195072" tIns="97536" rIns="195072" bIns="97536" numCol="1" anchor="t" anchorCtr="0" compatLnSpc="1">
                <a:prstTxWarp prst="textNoShape">
                  <a:avLst/>
                </a:prstTxWarp>
              </a:bodyPr>
              <a:lstStyle/>
              <a:p>
                <a:pPr defTabSz="731491"/>
                <a:endParaRPr lang="en-US" sz="3840">
                  <a:solidFill>
                    <a:srgbClr val="000000"/>
                  </a:solidFill>
                  <a:latin typeface="Amazon Ember"/>
                </a:endParaRPr>
              </a:p>
            </p:txBody>
          </p:sp>
        </p:grpSp>
      </p:grpSp>
      <p:sp>
        <p:nvSpPr>
          <p:cNvPr id="258" name="Content Placeholder 2"/>
          <p:cNvSpPr txBox="1">
            <a:spLocks/>
          </p:cNvSpPr>
          <p:nvPr/>
        </p:nvSpPr>
        <p:spPr>
          <a:xfrm>
            <a:off x="534119" y="5575788"/>
            <a:ext cx="13132387" cy="1176978"/>
          </a:xfrm>
          <a:prstGeom prst="rect">
            <a:avLst/>
          </a:prstGeom>
        </p:spPr>
        <p:txBody>
          <a:bodyPr/>
          <a:lstStyle>
            <a:lvl1pPr marL="0" indent="0" algn="l" defTabSz="457200" rtl="0" eaLnBrk="1" latinLnBrk="0" hangingPunct="1">
              <a:spcBef>
                <a:spcPct val="20000"/>
              </a:spcBef>
              <a:buFontTx/>
              <a:buNone/>
              <a:defRPr sz="1800" b="0" i="0" kern="1200">
                <a:solidFill>
                  <a:srgbClr val="414042"/>
                </a:solidFill>
                <a:latin typeface="Amazon Ember Regular" charset="0"/>
                <a:ea typeface="+mn-ea"/>
                <a:cs typeface="Amazon Ember Regular" charset="0"/>
              </a:defRPr>
            </a:lvl1pPr>
            <a:lvl2pPr marL="742950" indent="-285750" algn="l" defTabSz="457200" rtl="0" eaLnBrk="1" latinLnBrk="0" hangingPunct="1">
              <a:spcBef>
                <a:spcPct val="20000"/>
              </a:spcBef>
              <a:buFont typeface="Arial"/>
              <a:buChar char="•"/>
              <a:defRPr sz="1800" b="0" i="0" kern="1200">
                <a:solidFill>
                  <a:srgbClr val="414042"/>
                </a:solidFill>
                <a:latin typeface="Amazon Ember Regular" charset="0"/>
                <a:ea typeface="+mn-ea"/>
                <a:cs typeface="Amazon Ember Regular" charset="0"/>
              </a:defRPr>
            </a:lvl2pPr>
            <a:lvl3pPr marL="1143000" indent="-228600" algn="l" defTabSz="457200" rtl="0" eaLnBrk="1" latinLnBrk="0" hangingPunct="1">
              <a:spcBef>
                <a:spcPct val="20000"/>
              </a:spcBef>
              <a:buFont typeface="Arial"/>
              <a:buChar char="•"/>
              <a:defRPr sz="1600" b="0" i="0" kern="1200">
                <a:solidFill>
                  <a:srgbClr val="414042"/>
                </a:solidFill>
                <a:latin typeface="Amazon Ember Regular" charset="0"/>
                <a:ea typeface="+mn-ea"/>
                <a:cs typeface="Amazon Ember Regular" charset="0"/>
              </a:defRPr>
            </a:lvl3pPr>
            <a:lvl4pPr marL="1600200" indent="-228600" algn="l" defTabSz="457200" rtl="0" eaLnBrk="1" latinLnBrk="0" hangingPunct="1">
              <a:spcBef>
                <a:spcPct val="20000"/>
              </a:spcBef>
              <a:buFont typeface="Arial"/>
              <a:buChar char="–"/>
              <a:defRPr sz="1400" b="0" i="0" kern="1200">
                <a:solidFill>
                  <a:srgbClr val="414042"/>
                </a:solidFill>
                <a:latin typeface="Amazon Ember Regular" charset="0"/>
                <a:ea typeface="+mn-ea"/>
                <a:cs typeface="Amazon Ember Regular" charset="0"/>
              </a:defRPr>
            </a:lvl4pPr>
            <a:lvl5pPr marL="2057400" indent="-228600" algn="l" defTabSz="457200" rtl="0" eaLnBrk="1" latinLnBrk="0" hangingPunct="1">
              <a:spcBef>
                <a:spcPct val="20000"/>
              </a:spcBef>
              <a:buFont typeface="Arial"/>
              <a:buChar char="»"/>
              <a:defRPr sz="1200" b="0" i="0" kern="1200">
                <a:solidFill>
                  <a:srgbClr val="414042"/>
                </a:solidFill>
                <a:latin typeface="Amazon Ember Regular" charset="0"/>
                <a:ea typeface="+mn-ea"/>
                <a:cs typeface="Amazon Ember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520" dirty="0">
                <a:latin typeface="Amazon Ember" panose="020B0603020204020204" pitchFamily="34" charset="0"/>
                <a:ea typeface="Amazon Ember" panose="020B0603020204020204" pitchFamily="34" charset="0"/>
                <a:cs typeface="Amazon Ember" panose="020B0603020204020204" pitchFamily="34" charset="0"/>
              </a:rPr>
              <a:t>“Cloud computing” is the </a:t>
            </a:r>
            <a:r>
              <a:rPr lang="en-US" sz="3520" b="1" dirty="0">
                <a:latin typeface="Amazon Ember" panose="020B0603020204020204" pitchFamily="34" charset="0"/>
                <a:ea typeface="Amazon Ember" panose="020B0603020204020204" pitchFamily="34" charset="0"/>
                <a:cs typeface="Amazon Ember" panose="020B0603020204020204" pitchFamily="34" charset="0"/>
              </a:rPr>
              <a:t>on-demand </a:t>
            </a:r>
            <a:r>
              <a:rPr lang="en-US" sz="3520" dirty="0">
                <a:latin typeface="Amazon Ember" panose="020B0603020204020204" pitchFamily="34" charset="0"/>
                <a:ea typeface="Amazon Ember" panose="020B0603020204020204" pitchFamily="34" charset="0"/>
                <a:cs typeface="Amazon Ember" panose="020B0603020204020204" pitchFamily="34" charset="0"/>
              </a:rPr>
              <a:t>delivery of IT resources </a:t>
            </a:r>
            <a:r>
              <a:rPr lang="en-US" sz="3520" b="1" dirty="0">
                <a:latin typeface="Amazon Ember" panose="020B0603020204020204" pitchFamily="34" charset="0"/>
                <a:ea typeface="Amazon Ember" panose="020B0603020204020204" pitchFamily="34" charset="0"/>
                <a:cs typeface="Amazon Ember" panose="020B0603020204020204" pitchFamily="34" charset="0"/>
              </a:rPr>
              <a:t>via the internet </a:t>
            </a:r>
            <a:r>
              <a:rPr lang="en-US" sz="3520" dirty="0">
                <a:latin typeface="Amazon Ember" panose="020B0603020204020204" pitchFamily="34" charset="0"/>
                <a:ea typeface="Amazon Ember" panose="020B0603020204020204" pitchFamily="34" charset="0"/>
                <a:cs typeface="Amazon Ember" panose="020B0603020204020204" pitchFamily="34" charset="0"/>
              </a:rPr>
              <a:t>with </a:t>
            </a:r>
            <a:r>
              <a:rPr lang="en-US" sz="3520" b="1" dirty="0">
                <a:latin typeface="Amazon Ember" panose="020B0603020204020204" pitchFamily="34" charset="0"/>
                <a:ea typeface="Amazon Ember" panose="020B0603020204020204" pitchFamily="34" charset="0"/>
                <a:cs typeface="Amazon Ember" panose="020B0603020204020204" pitchFamily="34" charset="0"/>
              </a:rPr>
              <a:t>pay-as-you-go pricing</a:t>
            </a:r>
            <a:r>
              <a:rPr lang="en-US" sz="3520" dirty="0">
                <a:latin typeface="Amazon Ember" panose="020B0603020204020204" pitchFamily="34" charset="0"/>
                <a:ea typeface="Amazon Ember" panose="020B0603020204020204" pitchFamily="34" charset="0"/>
                <a:cs typeface="Amazon Ember" panose="020B0603020204020204" pitchFamily="34" charset="0"/>
              </a:rPr>
              <a:t>.</a:t>
            </a:r>
          </a:p>
        </p:txBody>
      </p:sp>
    </p:spTree>
    <p:extLst>
      <p:ext uri="{BB962C8B-B14F-4D97-AF65-F5344CB8AC3E}">
        <p14:creationId xmlns:p14="http://schemas.microsoft.com/office/powerpoint/2010/main" val="2833211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538863" y="183898"/>
            <a:ext cx="13128486" cy="873186"/>
          </a:xfrm>
          <a:prstGeom prst="rect">
            <a:avLst/>
          </a:prstGeom>
        </p:spPr>
        <p:txBody>
          <a:bodyPr vert="horz" lIns="91440" tIns="45720" rIns="91440" bIns="45720" rtlCol="0" anchor="t">
            <a:noAutofit/>
          </a:bodyPr>
          <a:lstStyle>
            <a:lvl1pPr algn="l" defTabSz="731520" rtl="0" eaLnBrk="1" latinLnBrk="0" hangingPunct="1">
              <a:spcBef>
                <a:spcPct val="0"/>
              </a:spcBef>
              <a:buNone/>
              <a:defRPr sz="4480" b="0" i="0" kern="1200">
                <a:solidFill>
                  <a:schemeClr val="bg1"/>
                </a:solidFill>
                <a:latin typeface="+mj-lt"/>
                <a:ea typeface="+mj-ea"/>
                <a:cs typeface="Amazon Ember Regular" charset="0"/>
              </a:defRPr>
            </a:lvl1pPr>
          </a:lstStyle>
          <a:p>
            <a:r>
              <a:rPr lang="en-US" dirty="0" smtClean="0">
                <a:solidFill>
                  <a:srgbClr val="232F3E"/>
                </a:solidFill>
                <a:latin typeface="Amazon Ember" panose="020B0603020204020204" pitchFamily="34" charset="0"/>
                <a:ea typeface="Amazon Ember" panose="020B0603020204020204" pitchFamily="34" charset="0"/>
                <a:cs typeface="Amazon Ember" panose="020B0603020204020204" pitchFamily="34" charset="0"/>
              </a:rPr>
              <a:t>AWS Global Infrastructure</a:t>
            </a:r>
            <a:br>
              <a:rPr lang="en-US" dirty="0" smtClean="0">
                <a:solidFill>
                  <a:srgbClr val="232F3E"/>
                </a:solidFill>
                <a:latin typeface="Amazon Ember" panose="020B0603020204020204" pitchFamily="34" charset="0"/>
                <a:ea typeface="Amazon Ember" panose="020B0603020204020204" pitchFamily="34" charset="0"/>
                <a:cs typeface="Amazon Ember" panose="020B0603020204020204" pitchFamily="34" charset="0"/>
              </a:rPr>
            </a:br>
            <a:r>
              <a:rPr lang="en-US" sz="2880" dirty="0" smtClean="0">
                <a:solidFill>
                  <a:srgbClr val="232F3E"/>
                </a:solidFill>
                <a:latin typeface="Amazon Ember" panose="020B0603020204020204" pitchFamily="34" charset="0"/>
                <a:ea typeface="Amazon Ember" panose="020B0603020204020204" pitchFamily="34" charset="0"/>
                <a:cs typeface="Amazon Ember" panose="020B0603020204020204" pitchFamily="34" charset="0"/>
              </a:rPr>
              <a:t>24 geographical regions, 77 availability zones</a:t>
            </a:r>
            <a:endParaRPr lang="en-US" dirty="0">
              <a:solidFill>
                <a:srgbClr val="232F3E"/>
              </a:solidFill>
              <a:latin typeface="Amazon Ember" panose="020B0603020204020204" pitchFamily="34" charset="0"/>
              <a:ea typeface="Amazon Ember" panose="020B0603020204020204" pitchFamily="34" charset="0"/>
              <a:cs typeface="Amazon Ember" panose="020B0603020204020204" pitchFamily="34" charset="0"/>
            </a:endParaRPr>
          </a:p>
        </p:txBody>
      </p:sp>
      <p:graphicFrame>
        <p:nvGraphicFramePr>
          <p:cNvPr id="5" name="Table 4"/>
          <p:cNvGraphicFramePr>
            <a:graphicFrameLocks noGrp="1"/>
          </p:cNvGraphicFramePr>
          <p:nvPr>
            <p:extLst/>
          </p:nvPr>
        </p:nvGraphicFramePr>
        <p:xfrm>
          <a:off x="965675" y="1618504"/>
          <a:ext cx="5225700" cy="5831870"/>
        </p:xfrm>
        <a:graphic>
          <a:graphicData uri="http://schemas.openxmlformats.org/drawingml/2006/table">
            <a:tbl>
              <a:tblPr firstRow="1" bandRow="1"/>
              <a:tblGrid>
                <a:gridCol w="2612850">
                  <a:extLst>
                    <a:ext uri="{9D8B030D-6E8A-4147-A177-3AD203B41FA5}">
                      <a16:colId xmlns:a16="http://schemas.microsoft.com/office/drawing/2014/main" val="20000"/>
                    </a:ext>
                  </a:extLst>
                </a:gridCol>
                <a:gridCol w="2612850">
                  <a:extLst>
                    <a:ext uri="{9D8B030D-6E8A-4147-A177-3AD203B41FA5}">
                      <a16:colId xmlns:a16="http://schemas.microsoft.com/office/drawing/2014/main" val="20001"/>
                    </a:ext>
                  </a:extLst>
                </a:gridCol>
              </a:tblGrid>
              <a:tr h="305631">
                <a:tc gridSpan="2">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r>
                        <a:rPr lang="en-US" sz="19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Region</a:t>
                      </a:r>
                      <a:r>
                        <a:rPr lang="en-US" sz="1900" b="1" baseline="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 &amp; Number of Availability Zones (AZs)</a:t>
                      </a:r>
                      <a:endParaRPr lang="en-US" sz="19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tc hMerge="1">
                  <a:txBody>
                    <a:bodyPr/>
                    <a:lstStyle/>
                    <a:p>
                      <a:endParaRPr lang="en-US" sz="1200" dirty="0"/>
                    </a:p>
                  </a:txBody>
                  <a:tcPr marL="45720" marR="45720"/>
                </a:tc>
                <a:extLst>
                  <a:ext uri="{0D108BD9-81ED-4DB2-BD59-A6C34878D82A}">
                    <a16:rowId xmlns:a16="http://schemas.microsoft.com/office/drawing/2014/main" val="10000"/>
                  </a:ext>
                </a:extLst>
              </a:tr>
              <a:tr h="399207">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endPar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p>
                      <a:r>
                        <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GovCloud</a:t>
                      </a:r>
                      <a:r>
                        <a:rPr lang="en-US" sz="1300" b="1" baseline="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 (US)</a:t>
                      </a:r>
                      <a:endPar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endPar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p>
                      <a:r>
                        <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Europe</a:t>
                      </a:r>
                    </a:p>
                  </a:txBody>
                  <a:tcPr marL="49059" marR="49059" marT="29435" marB="29435">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5423">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r>
                        <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US-East (3), US-West (3)</a:t>
                      </a:r>
                    </a:p>
                  </a:txBody>
                  <a:tcPr marL="49059" marR="49059" marT="29435" marB="29435">
                    <a:lnL>
                      <a:noFill/>
                    </a:lnL>
                    <a:lnR>
                      <a:noFill/>
                    </a:lnR>
                    <a:lnT>
                      <a:noFill/>
                    </a:lnT>
                    <a:lnB>
                      <a:noFill/>
                    </a:lnB>
                    <a:lnTlToBr w="12700" cmpd="sng">
                      <a:noFill/>
                      <a:prstDash val="solid"/>
                    </a:lnTlToBr>
                    <a:lnBlToTr w="12700" cmpd="sng">
                      <a:noFill/>
                      <a:prstDash val="solid"/>
                    </a:lnBlToTr>
                    <a:noFill/>
                  </a:tcPr>
                </a:tc>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r>
                        <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Frankfurt</a:t>
                      </a:r>
                      <a:r>
                        <a:rPr lang="en-US" sz="1300" baseline="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 (3), Paris (3),</a:t>
                      </a:r>
                      <a:endPar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5423">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endPar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Ireland (3),</a:t>
                      </a:r>
                      <a:r>
                        <a:rPr lang="en-US" sz="1300" baseline="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 </a:t>
                      </a:r>
                      <a:r>
                        <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Stockholm (3),</a:t>
                      </a:r>
                    </a:p>
                  </a:txBody>
                  <a:tcPr marL="49059" marR="49059" marT="29435" marB="29435">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5423">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r>
                        <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US</a:t>
                      </a:r>
                      <a:r>
                        <a:rPr lang="en-US" sz="1300" b="1" baseline="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 West</a:t>
                      </a:r>
                      <a:endPar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r>
                        <a:rPr lang="en-US" sz="1300" kern="12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London (3),</a:t>
                      </a:r>
                      <a:r>
                        <a:rPr lang="en-US" sz="1300" kern="1200" baseline="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 </a:t>
                      </a:r>
                      <a:r>
                        <a:rPr lang="en-US" sz="1300" kern="12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Milan (3)</a:t>
                      </a:r>
                    </a:p>
                  </a:txBody>
                  <a:tcPr marL="49059" marR="49059" marT="29435" marB="29435">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5423">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r>
                        <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Oregon</a:t>
                      </a:r>
                      <a:r>
                        <a:rPr lang="en-US" sz="1300" baseline="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 (4)</a:t>
                      </a:r>
                      <a:endPar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endPar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5423">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r>
                        <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Northern</a:t>
                      </a:r>
                      <a:r>
                        <a:rPr lang="en-US" sz="1300" baseline="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 California (3)</a:t>
                      </a:r>
                      <a:endPar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endPar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24347">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endPar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p>
                      <a:r>
                        <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US East</a:t>
                      </a:r>
                    </a:p>
                    <a:p>
                      <a:pPr marL="0" marR="0" lvl="0" indent="0" algn="l" defTabSz="609585" rtl="0" eaLnBrk="1" fontAlgn="auto" latinLnBrk="0" hangingPunct="1">
                        <a:lnSpc>
                          <a:spcPct val="100000"/>
                        </a:lnSpc>
                        <a:spcBef>
                          <a:spcPts val="0"/>
                        </a:spcBef>
                        <a:spcAft>
                          <a:spcPts val="0"/>
                        </a:spcAft>
                        <a:buClrTx/>
                        <a:buSzTx/>
                        <a:buFontTx/>
                        <a:buNone/>
                        <a:tabLst/>
                        <a:defRPr/>
                      </a:pPr>
                      <a:r>
                        <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N.</a:t>
                      </a:r>
                      <a:r>
                        <a:rPr lang="en-US" sz="1300" baseline="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 Virginia (6), Ohio (3</a:t>
                      </a:r>
                      <a:r>
                        <a:rPr lang="en-US" sz="1300" baseline="0" dirty="0" smtClean="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a:t>
                      </a:r>
                      <a:endPar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endPar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p>
                      <a:r>
                        <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Middle East</a:t>
                      </a:r>
                    </a:p>
                    <a:p>
                      <a:r>
                        <a:rPr lang="en-US" sz="1300" b="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Bahrain</a:t>
                      </a:r>
                      <a:r>
                        <a:rPr lang="en-US" sz="1300" b="0" baseline="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 (3</a:t>
                      </a:r>
                      <a:r>
                        <a:rPr lang="en-US" sz="1300" b="0" baseline="0" dirty="0" smtClean="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a:t>
                      </a:r>
                      <a:endParaRPr lang="en-US" sz="1300" b="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5423">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US" sz="1300" b="1" dirty="0" smtClean="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p>
                      <a:pPr marL="0" marR="0" lvl="0" indent="0" algn="l" defTabSz="609585" rtl="0" eaLnBrk="1" fontAlgn="auto" latinLnBrk="0" hangingPunct="1">
                        <a:lnSpc>
                          <a:spcPct val="100000"/>
                        </a:lnSpc>
                        <a:spcBef>
                          <a:spcPts val="0"/>
                        </a:spcBef>
                        <a:spcAft>
                          <a:spcPts val="0"/>
                        </a:spcAft>
                        <a:buClrTx/>
                        <a:buSzTx/>
                        <a:buFontTx/>
                        <a:buNone/>
                        <a:tabLst/>
                        <a:defRPr/>
                      </a:pPr>
                      <a:r>
                        <a:rPr lang="en-US" sz="1300" b="1" dirty="0" smtClean="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Canada</a:t>
                      </a:r>
                      <a:endPar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endParaRPr lang="en-US" sz="1300" b="1" dirty="0" smtClean="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p>
                      <a:r>
                        <a:rPr lang="en-US" sz="1300" b="1" dirty="0" smtClean="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Asia </a:t>
                      </a:r>
                      <a:r>
                        <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Pacific</a:t>
                      </a:r>
                    </a:p>
                  </a:txBody>
                  <a:tcPr marL="49059" marR="49059" marT="29435" marB="29435">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5423">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r>
                        <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Central </a:t>
                      </a:r>
                      <a:r>
                        <a:rPr lang="en-US" sz="1300" dirty="0" smtClean="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(3)</a:t>
                      </a:r>
                      <a:endPar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r>
                        <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Singapore (3), Sydney</a:t>
                      </a:r>
                      <a:r>
                        <a:rPr lang="en-US" sz="1300" baseline="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 (3),</a:t>
                      </a:r>
                      <a:endPar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5423">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endPar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r>
                        <a:rPr lang="en-US" sz="1300" baseline="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Tokyo (4), Osaka-Local (1</a:t>
                      </a:r>
                      <a:r>
                        <a:rPr lang="en-US" sz="1300" baseline="0" dirty="0" smtClean="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a:t>
                      </a:r>
                      <a:endPar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99207">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South</a:t>
                      </a:r>
                      <a:r>
                        <a:rPr lang="en-US" sz="1300" b="1" baseline="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 America</a:t>
                      </a:r>
                    </a:p>
                    <a:p>
                      <a:pPr marL="0" marR="0" lvl="0" indent="0" algn="l" defTabSz="609585" rtl="0" eaLnBrk="1" fontAlgn="auto" latinLnBrk="0" hangingPunct="1">
                        <a:lnSpc>
                          <a:spcPct val="100000"/>
                        </a:lnSpc>
                        <a:spcBef>
                          <a:spcPts val="0"/>
                        </a:spcBef>
                        <a:spcAft>
                          <a:spcPts val="0"/>
                        </a:spcAft>
                        <a:buClrTx/>
                        <a:buSzTx/>
                        <a:buFontTx/>
                        <a:buNone/>
                        <a:tabLst/>
                        <a:defRPr/>
                      </a:pPr>
                      <a:r>
                        <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São Paulo (3)</a:t>
                      </a:r>
                    </a:p>
                  </a:txBody>
                  <a:tcPr marL="49059" marR="49059" marT="29435" marB="29435">
                    <a:lnL>
                      <a:noFill/>
                    </a:lnL>
                    <a:lnR>
                      <a:noFill/>
                    </a:lnR>
                    <a:lnT>
                      <a:noFill/>
                    </a:lnT>
                    <a:lnB>
                      <a:noFill/>
                    </a:lnB>
                    <a:lnTlToBr w="12700" cmpd="sng">
                      <a:noFill/>
                      <a:prstDash val="solid"/>
                    </a:lnTlToBr>
                    <a:lnBlToTr w="12700" cmpd="sng">
                      <a:noFill/>
                      <a:prstDash val="solid"/>
                    </a:lnBlToTr>
                    <a:noFill/>
                  </a:tcPr>
                </a:tc>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r>
                        <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Seoul</a:t>
                      </a:r>
                      <a:r>
                        <a:rPr lang="en-US" sz="1300" baseline="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 </a:t>
                      </a:r>
                      <a:r>
                        <a:rPr lang="en-US" sz="1300" baseline="0" dirty="0" smtClean="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(4), </a:t>
                      </a:r>
                      <a:r>
                        <a:rPr lang="en-US" sz="1300" baseline="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Mumbai (3),</a:t>
                      </a:r>
                      <a:br>
                        <a:rPr lang="en-US" sz="1300" baseline="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br>
                      <a:r>
                        <a:rPr lang="en-US" sz="1300" baseline="0" dirty="0" smtClean="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Hong </a:t>
                      </a:r>
                      <a:r>
                        <a:rPr lang="en-US" sz="1300" baseline="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Kong (3)</a:t>
                      </a:r>
                      <a:endPar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5423">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endPar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25423">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Africa</a:t>
                      </a:r>
                    </a:p>
                  </a:txBody>
                  <a:tcPr marL="49059" marR="49059" marT="29435" marB="29435">
                    <a:lnL>
                      <a:noFill/>
                    </a:lnL>
                    <a:lnR>
                      <a:noFill/>
                    </a:lnR>
                    <a:lnT>
                      <a:noFill/>
                    </a:lnT>
                    <a:lnB>
                      <a:noFill/>
                    </a:lnB>
                    <a:lnTlToBr w="12700" cmpd="sng">
                      <a:noFill/>
                      <a:prstDash val="solid"/>
                    </a:lnTlToBr>
                    <a:lnBlToTr w="12700" cmpd="sng">
                      <a:noFill/>
                      <a:prstDash val="solid"/>
                    </a:lnBlToTr>
                    <a:noFill/>
                  </a:tcPr>
                </a:tc>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3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China</a:t>
                      </a:r>
                    </a:p>
                  </a:txBody>
                  <a:tcPr marL="49059" marR="49059" marT="29435" marB="29435">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5423">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Cape Town (3)</a:t>
                      </a:r>
                    </a:p>
                  </a:txBody>
                  <a:tcPr marL="49059" marR="49059" marT="29435" marB="29435">
                    <a:lnL>
                      <a:noFill/>
                    </a:lnL>
                    <a:lnR>
                      <a:noFill/>
                    </a:lnR>
                    <a:lnT>
                      <a:noFill/>
                    </a:lnT>
                    <a:lnB>
                      <a:noFill/>
                    </a:lnB>
                    <a:lnTlToBr w="12700" cmpd="sng">
                      <a:noFill/>
                      <a:prstDash val="solid"/>
                    </a:lnTlToBr>
                    <a:lnBlToTr w="12700" cmpd="sng">
                      <a:noFill/>
                      <a:prstDash val="solid"/>
                    </a:lnBlToTr>
                    <a:noFill/>
                  </a:tcPr>
                </a:tc>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r>
                        <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Beijing (2), </a:t>
                      </a:r>
                      <a:r>
                        <a:rPr lang="en-US" sz="1300" baseline="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Ningxia (3)</a:t>
                      </a:r>
                      <a:endParaRPr lang="en-US" sz="13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05631">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US" sz="1900" b="1" dirty="0" smtClean="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p>
                      <a:pPr marL="0" marR="0" lvl="0" indent="0" algn="l" defTabSz="609585" rtl="0" eaLnBrk="1" fontAlgn="auto" latinLnBrk="0" hangingPunct="1">
                        <a:lnSpc>
                          <a:spcPct val="100000"/>
                        </a:lnSpc>
                        <a:spcBef>
                          <a:spcPts val="0"/>
                        </a:spcBef>
                        <a:spcAft>
                          <a:spcPts val="0"/>
                        </a:spcAft>
                        <a:buClrTx/>
                        <a:buSzTx/>
                        <a:buFontTx/>
                        <a:buNone/>
                        <a:tabLst/>
                        <a:defRPr/>
                      </a:pPr>
                      <a:r>
                        <a:rPr lang="en-US" sz="1900" b="1" dirty="0" smtClean="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Announced </a:t>
                      </a:r>
                      <a:r>
                        <a:rPr lang="en-US" sz="1900" b="1"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rPr>
                        <a:t>Regions</a:t>
                      </a:r>
                    </a:p>
                  </a:txBody>
                  <a:tcPr marL="49059" marR="49059" marT="29435" marB="29435">
                    <a:lnL>
                      <a:noFill/>
                    </a:lnL>
                    <a:lnR>
                      <a:noFill/>
                    </a:lnR>
                    <a:lnT>
                      <a:noFill/>
                    </a:lnT>
                    <a:lnB>
                      <a:noFill/>
                    </a:lnB>
                    <a:lnTlToBr w="12700" cmpd="sng">
                      <a:noFill/>
                      <a:prstDash val="solid"/>
                    </a:lnTlToBr>
                    <a:lnBlToTr w="12700" cmpd="sng">
                      <a:noFill/>
                      <a:prstDash val="solid"/>
                    </a:lnBlToTr>
                    <a:noFill/>
                  </a:tcPr>
                </a:tc>
                <a:tc>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endParaRPr lang="en-US" sz="60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25423">
                <a:tc gridSpan="2">
                  <a:txBody>
                    <a:bodyPr/>
                    <a:lstStyle>
                      <a:lvl1pPr marL="0" algn="l" defTabSz="731520" rtl="0" eaLnBrk="1" latinLnBrk="0" hangingPunct="1">
                        <a:defRPr sz="2880" kern="1200">
                          <a:solidFill>
                            <a:schemeClr val="tx1"/>
                          </a:solidFill>
                          <a:latin typeface="Amazon Ember"/>
                        </a:defRPr>
                      </a:lvl1pPr>
                      <a:lvl2pPr marL="731520" algn="l" defTabSz="731520" rtl="0" eaLnBrk="1" latinLnBrk="0" hangingPunct="1">
                        <a:defRPr sz="2880" kern="1200">
                          <a:solidFill>
                            <a:schemeClr val="tx1"/>
                          </a:solidFill>
                          <a:latin typeface="Amazon Ember"/>
                        </a:defRPr>
                      </a:lvl2pPr>
                      <a:lvl3pPr marL="1463040" algn="l" defTabSz="731520" rtl="0" eaLnBrk="1" latinLnBrk="0" hangingPunct="1">
                        <a:defRPr sz="2880" kern="1200">
                          <a:solidFill>
                            <a:schemeClr val="tx1"/>
                          </a:solidFill>
                          <a:latin typeface="Amazon Ember"/>
                        </a:defRPr>
                      </a:lvl3pPr>
                      <a:lvl4pPr marL="2194560" algn="l" defTabSz="731520" rtl="0" eaLnBrk="1" latinLnBrk="0" hangingPunct="1">
                        <a:defRPr sz="2880" kern="1200">
                          <a:solidFill>
                            <a:schemeClr val="tx1"/>
                          </a:solidFill>
                          <a:latin typeface="Amazon Ember"/>
                        </a:defRPr>
                      </a:lvl4pPr>
                      <a:lvl5pPr marL="2926080" algn="l" defTabSz="731520" rtl="0" eaLnBrk="1" latinLnBrk="0" hangingPunct="1">
                        <a:defRPr sz="2880" kern="1200">
                          <a:solidFill>
                            <a:schemeClr val="tx1"/>
                          </a:solidFill>
                          <a:latin typeface="Amazon Ember"/>
                        </a:defRPr>
                      </a:lvl5pPr>
                      <a:lvl6pPr marL="3657600" algn="l" defTabSz="731520" rtl="0" eaLnBrk="1" latinLnBrk="0" hangingPunct="1">
                        <a:defRPr sz="2880" kern="1200">
                          <a:solidFill>
                            <a:schemeClr val="tx1"/>
                          </a:solidFill>
                          <a:latin typeface="Amazon Ember"/>
                        </a:defRPr>
                      </a:lvl6pPr>
                      <a:lvl7pPr marL="4389120" algn="l" defTabSz="731520" rtl="0" eaLnBrk="1" latinLnBrk="0" hangingPunct="1">
                        <a:defRPr sz="2880" kern="1200">
                          <a:solidFill>
                            <a:schemeClr val="tx1"/>
                          </a:solidFill>
                          <a:latin typeface="Amazon Ember"/>
                        </a:defRPr>
                      </a:lvl7pPr>
                      <a:lvl8pPr marL="5120640" algn="l" defTabSz="731520" rtl="0" eaLnBrk="1" latinLnBrk="0" hangingPunct="1">
                        <a:defRPr sz="2880" kern="1200">
                          <a:solidFill>
                            <a:schemeClr val="tx1"/>
                          </a:solidFill>
                          <a:latin typeface="Amazon Ember"/>
                        </a:defRPr>
                      </a:lvl8pPr>
                      <a:lvl9pPr marL="5852160" algn="l" defTabSz="731520" rtl="0" eaLnBrk="1" latinLnBrk="0" hangingPunct="1">
                        <a:defRPr sz="2880" kern="1200">
                          <a:solidFill>
                            <a:schemeClr val="tx1"/>
                          </a:solidFill>
                          <a:latin typeface="Amazon Ember"/>
                        </a:defRPr>
                      </a:lvl9pPr>
                    </a:lstStyle>
                    <a:p>
                      <a:r>
                        <a:rPr lang="en-US" sz="1300" b="0" i="0" kern="1200" dirty="0">
                          <a:solidFill>
                            <a:schemeClr val="tx2">
                              <a:lumMod val="75000"/>
                              <a:lumOff val="25000"/>
                            </a:schemeClr>
                          </a:solidFill>
                          <a:effectLst/>
                          <a:latin typeface="Amazon Ember" panose="020B0603020204020204" pitchFamily="34" charset="0"/>
                          <a:ea typeface="Amazon Ember" panose="020B0603020204020204" pitchFamily="34" charset="0"/>
                          <a:cs typeface="Amazon Ember" panose="020B0603020204020204" pitchFamily="34" charset="0"/>
                        </a:rPr>
                        <a:t>Three Regions and</a:t>
                      </a:r>
                      <a:r>
                        <a:rPr lang="en-US" sz="1300" b="0" i="0" kern="1200" baseline="0" dirty="0">
                          <a:solidFill>
                            <a:schemeClr val="tx2">
                              <a:lumMod val="75000"/>
                              <a:lumOff val="25000"/>
                            </a:schemeClr>
                          </a:solidFill>
                          <a:effectLst/>
                          <a:latin typeface="Amazon Ember" panose="020B0603020204020204" pitchFamily="34" charset="0"/>
                          <a:ea typeface="Amazon Ember" panose="020B0603020204020204" pitchFamily="34" charset="0"/>
                          <a:cs typeface="Amazon Ember" panose="020B0603020204020204" pitchFamily="34" charset="0"/>
                        </a:rPr>
                        <a:t> </a:t>
                      </a:r>
                      <a:r>
                        <a:rPr lang="en-US" sz="1300" b="0" i="0" kern="1200" baseline="0" dirty="0" smtClean="0">
                          <a:solidFill>
                            <a:schemeClr val="tx2">
                              <a:lumMod val="75000"/>
                              <a:lumOff val="25000"/>
                            </a:schemeClr>
                          </a:solidFill>
                          <a:effectLst/>
                          <a:latin typeface="Amazon Ember" panose="020B0603020204020204" pitchFamily="34" charset="0"/>
                          <a:ea typeface="Amazon Ember" panose="020B0603020204020204" pitchFamily="34" charset="0"/>
                          <a:cs typeface="Amazon Ember" panose="020B0603020204020204" pitchFamily="34" charset="0"/>
                        </a:rPr>
                        <a:t>9</a:t>
                      </a:r>
                      <a:r>
                        <a:rPr lang="en-US" sz="1300" b="0" i="0" kern="1200" dirty="0" smtClean="0">
                          <a:solidFill>
                            <a:schemeClr val="tx2">
                              <a:lumMod val="75000"/>
                              <a:lumOff val="25000"/>
                            </a:schemeClr>
                          </a:solidFill>
                          <a:effectLst/>
                          <a:latin typeface="Amazon Ember" panose="020B0603020204020204" pitchFamily="34" charset="0"/>
                          <a:ea typeface="Amazon Ember" panose="020B0603020204020204" pitchFamily="34" charset="0"/>
                          <a:cs typeface="Amazon Ember" panose="020B0603020204020204" pitchFamily="34" charset="0"/>
                        </a:rPr>
                        <a:t> </a:t>
                      </a:r>
                      <a:r>
                        <a:rPr lang="en-US" sz="1300" b="0" i="0" kern="1200" dirty="0">
                          <a:solidFill>
                            <a:schemeClr val="tx2">
                              <a:lumMod val="75000"/>
                              <a:lumOff val="25000"/>
                            </a:schemeClr>
                          </a:solidFill>
                          <a:effectLst/>
                          <a:latin typeface="Amazon Ember" panose="020B0603020204020204" pitchFamily="34" charset="0"/>
                          <a:ea typeface="Amazon Ember" panose="020B0603020204020204" pitchFamily="34" charset="0"/>
                          <a:cs typeface="Amazon Ember" panose="020B0603020204020204" pitchFamily="34" charset="0"/>
                        </a:rPr>
                        <a:t>AZs</a:t>
                      </a:r>
                      <a:r>
                        <a:rPr lang="en-US" sz="1300" b="0" i="0" kern="1200" baseline="0" dirty="0">
                          <a:solidFill>
                            <a:schemeClr val="tx2">
                              <a:lumMod val="75000"/>
                              <a:lumOff val="25000"/>
                            </a:schemeClr>
                          </a:solidFill>
                          <a:effectLst/>
                          <a:latin typeface="Amazon Ember" panose="020B0603020204020204" pitchFamily="34" charset="0"/>
                          <a:ea typeface="Amazon Ember" panose="020B0603020204020204" pitchFamily="34" charset="0"/>
                          <a:cs typeface="Amazon Ember" panose="020B0603020204020204" pitchFamily="34" charset="0"/>
                        </a:rPr>
                        <a:t> </a:t>
                      </a:r>
                      <a:r>
                        <a:rPr lang="en-US" sz="1300" b="0" i="0" kern="1200" dirty="0">
                          <a:solidFill>
                            <a:schemeClr val="tx2">
                              <a:lumMod val="75000"/>
                              <a:lumOff val="25000"/>
                            </a:schemeClr>
                          </a:solidFill>
                          <a:effectLst/>
                          <a:latin typeface="Amazon Ember" panose="020B0603020204020204" pitchFamily="34" charset="0"/>
                          <a:ea typeface="Amazon Ember" panose="020B0603020204020204" pitchFamily="34" charset="0"/>
                          <a:cs typeface="Amazon Ember" panose="020B0603020204020204" pitchFamily="34" charset="0"/>
                        </a:rPr>
                        <a:t>in Indonesia, Japan, and Spain</a:t>
                      </a:r>
                      <a:endParaRPr lang="en-US" sz="1300" b="0" dirty="0">
                        <a:solidFill>
                          <a:schemeClr val="tx2">
                            <a:lumMod val="75000"/>
                            <a:lumOff val="25000"/>
                          </a:schemeClr>
                        </a:solidFill>
                        <a:latin typeface="Amazon Ember" panose="020B0603020204020204" pitchFamily="34" charset="0"/>
                        <a:ea typeface="Amazon Ember" panose="020B0603020204020204" pitchFamily="34" charset="0"/>
                        <a:cs typeface="Amazon Ember" panose="020B0603020204020204" pitchFamily="34" charset="0"/>
                      </a:endParaRPr>
                    </a:p>
                  </a:txBody>
                  <a:tcPr marL="49059" marR="49059" marT="29435" marB="29435">
                    <a:lnL>
                      <a:noFill/>
                    </a:lnL>
                    <a:lnR>
                      <a:noFill/>
                    </a:lnR>
                    <a:lnT>
                      <a:noFill/>
                    </a:lnT>
                    <a:lnB>
                      <a:noFill/>
                    </a:lnB>
                    <a:lnTlToBr w="12700" cmpd="sng">
                      <a:noFill/>
                      <a:prstDash val="solid"/>
                    </a:lnTlToBr>
                    <a:lnBlToTr w="12700" cmpd="sng">
                      <a:noFill/>
                      <a:prstDash val="solid"/>
                    </a:lnBlToTr>
                    <a:noFill/>
                  </a:tcPr>
                </a:tc>
                <a:tc hMerge="1">
                  <a:txBody>
                    <a:bodyPr/>
                    <a:lstStyle/>
                    <a:p>
                      <a:endParaRPr lang="en-US" sz="1200" dirty="0"/>
                    </a:p>
                  </a:txBody>
                  <a:tcPr marL="45720" marR="45720" marT="27432" marB="27432"/>
                </a:tc>
                <a:extLst>
                  <a:ext uri="{0D108BD9-81ED-4DB2-BD59-A6C34878D82A}">
                    <a16:rowId xmlns:a16="http://schemas.microsoft.com/office/drawing/2014/main" val="10017"/>
                  </a:ext>
                </a:extLst>
              </a:tr>
            </a:tbl>
          </a:graphicData>
        </a:graphic>
      </p:graphicFrame>
      <p:sp>
        <p:nvSpPr>
          <p:cNvPr id="6" name="Donut 5">
            <a:extLst>
              <a:ext uri="{FF2B5EF4-FFF2-40B4-BE49-F238E27FC236}">
                <a16:creationId xmlns:a16="http://schemas.microsoft.com/office/drawing/2014/main" id="{B6D1E2EE-7588-F84A-999D-42E9C88BDCD4}"/>
              </a:ext>
            </a:extLst>
          </p:cNvPr>
          <p:cNvSpPr>
            <a:spLocks noChangeAspect="1"/>
          </p:cNvSpPr>
          <p:nvPr/>
        </p:nvSpPr>
        <p:spPr>
          <a:xfrm>
            <a:off x="561971" y="6890984"/>
            <a:ext cx="346715" cy="349414"/>
          </a:xfrm>
          <a:prstGeom prst="donut">
            <a:avLst>
              <a:gd name="adj" fmla="val 13280"/>
            </a:avLst>
          </a:prstGeom>
          <a:solidFill>
            <a:srgbClr val="EB6311"/>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7" name="Donut 6">
            <a:extLst>
              <a:ext uri="{FF2B5EF4-FFF2-40B4-BE49-F238E27FC236}">
                <a16:creationId xmlns:a16="http://schemas.microsoft.com/office/drawing/2014/main" id="{318B9486-E9BE-2346-97D6-24EB3321E86E}"/>
              </a:ext>
            </a:extLst>
          </p:cNvPr>
          <p:cNvSpPr>
            <a:spLocks noChangeAspect="1"/>
          </p:cNvSpPr>
          <p:nvPr/>
        </p:nvSpPr>
        <p:spPr>
          <a:xfrm>
            <a:off x="561971" y="1678700"/>
            <a:ext cx="346715" cy="349414"/>
          </a:xfrm>
          <a:prstGeom prst="donut">
            <a:avLst>
              <a:gd name="adj" fmla="val 13280"/>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grpSp>
        <p:nvGrpSpPr>
          <p:cNvPr id="8" name="Group 7">
            <a:extLst>
              <a:ext uri="{FF2B5EF4-FFF2-40B4-BE49-F238E27FC236}">
                <a16:creationId xmlns:a16="http://schemas.microsoft.com/office/drawing/2014/main" id="{AF18DA5A-8D29-426B-AE3F-5B6B0BD3FAC1}"/>
              </a:ext>
            </a:extLst>
          </p:cNvPr>
          <p:cNvGrpSpPr/>
          <p:nvPr/>
        </p:nvGrpSpPr>
        <p:grpSpPr>
          <a:xfrm>
            <a:off x="6084984" y="2454142"/>
            <a:ext cx="8209382" cy="4151709"/>
            <a:chOff x="7807325" y="-3290888"/>
            <a:chExt cx="9147175" cy="4625976"/>
          </a:xfrm>
          <a:solidFill>
            <a:srgbClr val="1D516C"/>
          </a:solidFill>
        </p:grpSpPr>
        <p:sp>
          <p:nvSpPr>
            <p:cNvPr id="9" name="Freeform 1704">
              <a:extLst>
                <a:ext uri="{FF2B5EF4-FFF2-40B4-BE49-F238E27FC236}">
                  <a16:creationId xmlns:a16="http://schemas.microsoft.com/office/drawing/2014/main" id="{7CB2D9A2-0A88-4953-BED8-53480E66E841}"/>
                </a:ext>
              </a:extLst>
            </p:cNvPr>
            <p:cNvSpPr>
              <a:spLocks/>
            </p:cNvSpPr>
            <p:nvPr/>
          </p:nvSpPr>
          <p:spPr bwMode="auto">
            <a:xfrm>
              <a:off x="12344400" y="-1679575"/>
              <a:ext cx="193675" cy="90488"/>
            </a:xfrm>
            <a:custGeom>
              <a:avLst/>
              <a:gdLst>
                <a:gd name="T0" fmla="*/ 112 w 122"/>
                <a:gd name="T1" fmla="*/ 42 h 57"/>
                <a:gd name="T2" fmla="*/ 110 w 122"/>
                <a:gd name="T3" fmla="*/ 38 h 57"/>
                <a:gd name="T4" fmla="*/ 112 w 122"/>
                <a:gd name="T5" fmla="*/ 36 h 57"/>
                <a:gd name="T6" fmla="*/ 114 w 122"/>
                <a:gd name="T7" fmla="*/ 30 h 57"/>
                <a:gd name="T8" fmla="*/ 112 w 122"/>
                <a:gd name="T9" fmla="*/ 28 h 57"/>
                <a:gd name="T10" fmla="*/ 122 w 122"/>
                <a:gd name="T11" fmla="*/ 28 h 57"/>
                <a:gd name="T12" fmla="*/ 122 w 122"/>
                <a:gd name="T13" fmla="*/ 23 h 57"/>
                <a:gd name="T14" fmla="*/ 120 w 122"/>
                <a:gd name="T15" fmla="*/ 19 h 57"/>
                <a:gd name="T16" fmla="*/ 118 w 122"/>
                <a:gd name="T17" fmla="*/ 13 h 57"/>
                <a:gd name="T18" fmla="*/ 118 w 122"/>
                <a:gd name="T19" fmla="*/ 8 h 57"/>
                <a:gd name="T20" fmla="*/ 114 w 122"/>
                <a:gd name="T21" fmla="*/ 6 h 57"/>
                <a:gd name="T22" fmla="*/ 108 w 122"/>
                <a:gd name="T23" fmla="*/ 6 h 57"/>
                <a:gd name="T24" fmla="*/ 105 w 122"/>
                <a:gd name="T25" fmla="*/ 4 h 57"/>
                <a:gd name="T26" fmla="*/ 101 w 122"/>
                <a:gd name="T27" fmla="*/ 4 h 57"/>
                <a:gd name="T28" fmla="*/ 95 w 122"/>
                <a:gd name="T29" fmla="*/ 0 h 57"/>
                <a:gd name="T30" fmla="*/ 91 w 122"/>
                <a:gd name="T31" fmla="*/ 2 h 57"/>
                <a:gd name="T32" fmla="*/ 87 w 122"/>
                <a:gd name="T33" fmla="*/ 0 h 57"/>
                <a:gd name="T34" fmla="*/ 87 w 122"/>
                <a:gd name="T35" fmla="*/ 4 h 57"/>
                <a:gd name="T36" fmla="*/ 86 w 122"/>
                <a:gd name="T37" fmla="*/ 6 h 57"/>
                <a:gd name="T38" fmla="*/ 84 w 122"/>
                <a:gd name="T39" fmla="*/ 8 h 57"/>
                <a:gd name="T40" fmla="*/ 76 w 122"/>
                <a:gd name="T41" fmla="*/ 9 h 57"/>
                <a:gd name="T42" fmla="*/ 70 w 122"/>
                <a:gd name="T43" fmla="*/ 6 h 57"/>
                <a:gd name="T44" fmla="*/ 69 w 122"/>
                <a:gd name="T45" fmla="*/ 9 h 57"/>
                <a:gd name="T46" fmla="*/ 67 w 122"/>
                <a:gd name="T47" fmla="*/ 9 h 57"/>
                <a:gd name="T48" fmla="*/ 63 w 122"/>
                <a:gd name="T49" fmla="*/ 9 h 57"/>
                <a:gd name="T50" fmla="*/ 63 w 122"/>
                <a:gd name="T51" fmla="*/ 11 h 57"/>
                <a:gd name="T52" fmla="*/ 61 w 122"/>
                <a:gd name="T53" fmla="*/ 15 h 57"/>
                <a:gd name="T54" fmla="*/ 55 w 122"/>
                <a:gd name="T55" fmla="*/ 17 h 57"/>
                <a:gd name="T56" fmla="*/ 53 w 122"/>
                <a:gd name="T57" fmla="*/ 23 h 57"/>
                <a:gd name="T58" fmla="*/ 55 w 122"/>
                <a:gd name="T59" fmla="*/ 28 h 57"/>
                <a:gd name="T60" fmla="*/ 57 w 122"/>
                <a:gd name="T61" fmla="*/ 32 h 57"/>
                <a:gd name="T62" fmla="*/ 53 w 122"/>
                <a:gd name="T63" fmla="*/ 32 h 57"/>
                <a:gd name="T64" fmla="*/ 50 w 122"/>
                <a:gd name="T65" fmla="*/ 30 h 57"/>
                <a:gd name="T66" fmla="*/ 48 w 122"/>
                <a:gd name="T67" fmla="*/ 30 h 57"/>
                <a:gd name="T68" fmla="*/ 44 w 122"/>
                <a:gd name="T69" fmla="*/ 28 h 57"/>
                <a:gd name="T70" fmla="*/ 44 w 122"/>
                <a:gd name="T71" fmla="*/ 28 h 57"/>
                <a:gd name="T72" fmla="*/ 42 w 122"/>
                <a:gd name="T73" fmla="*/ 30 h 57"/>
                <a:gd name="T74" fmla="*/ 31 w 122"/>
                <a:gd name="T75" fmla="*/ 34 h 57"/>
                <a:gd name="T76" fmla="*/ 21 w 122"/>
                <a:gd name="T77" fmla="*/ 34 h 57"/>
                <a:gd name="T78" fmla="*/ 19 w 122"/>
                <a:gd name="T79" fmla="*/ 32 h 57"/>
                <a:gd name="T80" fmla="*/ 15 w 122"/>
                <a:gd name="T81" fmla="*/ 32 h 57"/>
                <a:gd name="T82" fmla="*/ 14 w 122"/>
                <a:gd name="T83" fmla="*/ 38 h 57"/>
                <a:gd name="T84" fmla="*/ 10 w 122"/>
                <a:gd name="T85" fmla="*/ 36 h 57"/>
                <a:gd name="T86" fmla="*/ 6 w 122"/>
                <a:gd name="T87" fmla="*/ 32 h 57"/>
                <a:gd name="T88" fmla="*/ 0 w 122"/>
                <a:gd name="T89" fmla="*/ 32 h 57"/>
                <a:gd name="T90" fmla="*/ 2 w 122"/>
                <a:gd name="T91" fmla="*/ 36 h 57"/>
                <a:gd name="T92" fmla="*/ 0 w 122"/>
                <a:gd name="T93" fmla="*/ 40 h 57"/>
                <a:gd name="T94" fmla="*/ 4 w 122"/>
                <a:gd name="T95" fmla="*/ 44 h 57"/>
                <a:gd name="T96" fmla="*/ 8 w 122"/>
                <a:gd name="T97" fmla="*/ 46 h 57"/>
                <a:gd name="T98" fmla="*/ 15 w 122"/>
                <a:gd name="T99" fmla="*/ 46 h 57"/>
                <a:gd name="T100" fmla="*/ 23 w 122"/>
                <a:gd name="T101" fmla="*/ 49 h 57"/>
                <a:gd name="T102" fmla="*/ 27 w 122"/>
                <a:gd name="T103" fmla="*/ 46 h 57"/>
                <a:gd name="T104" fmla="*/ 32 w 122"/>
                <a:gd name="T105" fmla="*/ 44 h 57"/>
                <a:gd name="T106" fmla="*/ 38 w 122"/>
                <a:gd name="T107" fmla="*/ 44 h 57"/>
                <a:gd name="T108" fmla="*/ 42 w 122"/>
                <a:gd name="T109" fmla="*/ 46 h 57"/>
                <a:gd name="T110" fmla="*/ 50 w 122"/>
                <a:gd name="T111" fmla="*/ 51 h 57"/>
                <a:gd name="T112" fmla="*/ 80 w 122"/>
                <a:gd name="T113" fmla="*/ 57 h 57"/>
                <a:gd name="T114" fmla="*/ 84 w 122"/>
                <a:gd name="T115" fmla="*/ 53 h 57"/>
                <a:gd name="T116" fmla="*/ 103 w 122"/>
                <a:gd name="T117" fmla="*/ 51 h 57"/>
                <a:gd name="T118" fmla="*/ 105 w 122"/>
                <a:gd name="T119" fmla="*/ 47 h 57"/>
                <a:gd name="T120" fmla="*/ 110 w 122"/>
                <a:gd name="T121"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57">
                  <a:moveTo>
                    <a:pt x="110" y="44"/>
                  </a:moveTo>
                  <a:lnTo>
                    <a:pt x="112" y="44"/>
                  </a:lnTo>
                  <a:lnTo>
                    <a:pt x="112" y="42"/>
                  </a:lnTo>
                  <a:lnTo>
                    <a:pt x="112" y="40"/>
                  </a:lnTo>
                  <a:lnTo>
                    <a:pt x="112" y="40"/>
                  </a:lnTo>
                  <a:lnTo>
                    <a:pt x="110" y="38"/>
                  </a:lnTo>
                  <a:lnTo>
                    <a:pt x="110" y="36"/>
                  </a:lnTo>
                  <a:lnTo>
                    <a:pt x="112" y="36"/>
                  </a:lnTo>
                  <a:lnTo>
                    <a:pt x="112" y="36"/>
                  </a:lnTo>
                  <a:lnTo>
                    <a:pt x="114" y="34"/>
                  </a:lnTo>
                  <a:lnTo>
                    <a:pt x="114" y="32"/>
                  </a:lnTo>
                  <a:lnTo>
                    <a:pt x="114" y="30"/>
                  </a:lnTo>
                  <a:lnTo>
                    <a:pt x="110" y="28"/>
                  </a:lnTo>
                  <a:lnTo>
                    <a:pt x="112" y="28"/>
                  </a:lnTo>
                  <a:lnTo>
                    <a:pt x="112" y="28"/>
                  </a:lnTo>
                  <a:lnTo>
                    <a:pt x="116" y="28"/>
                  </a:lnTo>
                  <a:lnTo>
                    <a:pt x="120" y="28"/>
                  </a:lnTo>
                  <a:lnTo>
                    <a:pt x="122" y="28"/>
                  </a:lnTo>
                  <a:lnTo>
                    <a:pt x="122" y="27"/>
                  </a:lnTo>
                  <a:lnTo>
                    <a:pt x="122" y="25"/>
                  </a:lnTo>
                  <a:lnTo>
                    <a:pt x="122" y="23"/>
                  </a:lnTo>
                  <a:lnTo>
                    <a:pt x="122" y="23"/>
                  </a:lnTo>
                  <a:lnTo>
                    <a:pt x="122" y="21"/>
                  </a:lnTo>
                  <a:lnTo>
                    <a:pt x="120" y="19"/>
                  </a:lnTo>
                  <a:lnTo>
                    <a:pt x="120" y="17"/>
                  </a:lnTo>
                  <a:lnTo>
                    <a:pt x="118" y="15"/>
                  </a:lnTo>
                  <a:lnTo>
                    <a:pt x="118" y="13"/>
                  </a:lnTo>
                  <a:lnTo>
                    <a:pt x="118" y="11"/>
                  </a:lnTo>
                  <a:lnTo>
                    <a:pt x="120" y="9"/>
                  </a:lnTo>
                  <a:lnTo>
                    <a:pt x="118" y="8"/>
                  </a:lnTo>
                  <a:lnTo>
                    <a:pt x="118" y="6"/>
                  </a:lnTo>
                  <a:lnTo>
                    <a:pt x="116" y="6"/>
                  </a:lnTo>
                  <a:lnTo>
                    <a:pt x="114" y="6"/>
                  </a:lnTo>
                  <a:lnTo>
                    <a:pt x="112" y="6"/>
                  </a:lnTo>
                  <a:lnTo>
                    <a:pt x="110" y="6"/>
                  </a:lnTo>
                  <a:lnTo>
                    <a:pt x="108" y="6"/>
                  </a:lnTo>
                  <a:lnTo>
                    <a:pt x="106" y="6"/>
                  </a:lnTo>
                  <a:lnTo>
                    <a:pt x="105" y="6"/>
                  </a:lnTo>
                  <a:lnTo>
                    <a:pt x="105" y="4"/>
                  </a:lnTo>
                  <a:lnTo>
                    <a:pt x="103" y="4"/>
                  </a:lnTo>
                  <a:lnTo>
                    <a:pt x="101" y="4"/>
                  </a:lnTo>
                  <a:lnTo>
                    <a:pt x="101" y="4"/>
                  </a:lnTo>
                  <a:lnTo>
                    <a:pt x="99" y="4"/>
                  </a:lnTo>
                  <a:lnTo>
                    <a:pt x="95" y="2"/>
                  </a:lnTo>
                  <a:lnTo>
                    <a:pt x="95" y="0"/>
                  </a:lnTo>
                  <a:lnTo>
                    <a:pt x="93" y="0"/>
                  </a:lnTo>
                  <a:lnTo>
                    <a:pt x="91" y="2"/>
                  </a:lnTo>
                  <a:lnTo>
                    <a:pt x="91" y="2"/>
                  </a:lnTo>
                  <a:lnTo>
                    <a:pt x="89" y="0"/>
                  </a:lnTo>
                  <a:lnTo>
                    <a:pt x="89" y="0"/>
                  </a:lnTo>
                  <a:lnTo>
                    <a:pt x="87" y="0"/>
                  </a:lnTo>
                  <a:lnTo>
                    <a:pt x="87" y="2"/>
                  </a:lnTo>
                  <a:lnTo>
                    <a:pt x="87" y="2"/>
                  </a:lnTo>
                  <a:lnTo>
                    <a:pt x="87" y="4"/>
                  </a:lnTo>
                  <a:lnTo>
                    <a:pt x="87" y="4"/>
                  </a:lnTo>
                  <a:lnTo>
                    <a:pt x="86" y="6"/>
                  </a:lnTo>
                  <a:lnTo>
                    <a:pt x="86" y="6"/>
                  </a:lnTo>
                  <a:lnTo>
                    <a:pt x="86" y="6"/>
                  </a:lnTo>
                  <a:lnTo>
                    <a:pt x="86" y="6"/>
                  </a:lnTo>
                  <a:lnTo>
                    <a:pt x="84" y="8"/>
                  </a:lnTo>
                  <a:lnTo>
                    <a:pt x="84" y="8"/>
                  </a:lnTo>
                  <a:lnTo>
                    <a:pt x="82" y="8"/>
                  </a:lnTo>
                  <a:lnTo>
                    <a:pt x="76" y="9"/>
                  </a:lnTo>
                  <a:lnTo>
                    <a:pt x="74" y="9"/>
                  </a:lnTo>
                  <a:lnTo>
                    <a:pt x="72" y="8"/>
                  </a:lnTo>
                  <a:lnTo>
                    <a:pt x="70" y="6"/>
                  </a:lnTo>
                  <a:lnTo>
                    <a:pt x="69" y="6"/>
                  </a:lnTo>
                  <a:lnTo>
                    <a:pt x="69" y="8"/>
                  </a:lnTo>
                  <a:lnTo>
                    <a:pt x="69" y="9"/>
                  </a:lnTo>
                  <a:lnTo>
                    <a:pt x="67" y="9"/>
                  </a:lnTo>
                  <a:lnTo>
                    <a:pt x="67" y="9"/>
                  </a:lnTo>
                  <a:lnTo>
                    <a:pt x="67" y="9"/>
                  </a:lnTo>
                  <a:lnTo>
                    <a:pt x="65" y="9"/>
                  </a:lnTo>
                  <a:lnTo>
                    <a:pt x="65" y="9"/>
                  </a:lnTo>
                  <a:lnTo>
                    <a:pt x="63" y="9"/>
                  </a:lnTo>
                  <a:lnTo>
                    <a:pt x="63" y="9"/>
                  </a:lnTo>
                  <a:lnTo>
                    <a:pt x="63" y="11"/>
                  </a:lnTo>
                  <a:lnTo>
                    <a:pt x="63" y="11"/>
                  </a:lnTo>
                  <a:lnTo>
                    <a:pt x="63" y="11"/>
                  </a:lnTo>
                  <a:lnTo>
                    <a:pt x="61" y="13"/>
                  </a:lnTo>
                  <a:lnTo>
                    <a:pt x="61" y="15"/>
                  </a:lnTo>
                  <a:lnTo>
                    <a:pt x="61" y="15"/>
                  </a:lnTo>
                  <a:lnTo>
                    <a:pt x="59" y="15"/>
                  </a:lnTo>
                  <a:lnTo>
                    <a:pt x="55" y="17"/>
                  </a:lnTo>
                  <a:lnTo>
                    <a:pt x="53" y="19"/>
                  </a:lnTo>
                  <a:lnTo>
                    <a:pt x="51" y="19"/>
                  </a:lnTo>
                  <a:lnTo>
                    <a:pt x="53" y="23"/>
                  </a:lnTo>
                  <a:lnTo>
                    <a:pt x="53" y="25"/>
                  </a:lnTo>
                  <a:lnTo>
                    <a:pt x="55" y="27"/>
                  </a:lnTo>
                  <a:lnTo>
                    <a:pt x="55" y="28"/>
                  </a:lnTo>
                  <a:lnTo>
                    <a:pt x="55" y="28"/>
                  </a:lnTo>
                  <a:lnTo>
                    <a:pt x="57" y="30"/>
                  </a:lnTo>
                  <a:lnTo>
                    <a:pt x="57" y="32"/>
                  </a:lnTo>
                  <a:lnTo>
                    <a:pt x="57" y="34"/>
                  </a:lnTo>
                  <a:lnTo>
                    <a:pt x="55" y="34"/>
                  </a:lnTo>
                  <a:lnTo>
                    <a:pt x="53" y="32"/>
                  </a:lnTo>
                  <a:lnTo>
                    <a:pt x="53" y="30"/>
                  </a:lnTo>
                  <a:lnTo>
                    <a:pt x="51" y="30"/>
                  </a:lnTo>
                  <a:lnTo>
                    <a:pt x="50" y="30"/>
                  </a:lnTo>
                  <a:lnTo>
                    <a:pt x="50" y="30"/>
                  </a:lnTo>
                  <a:lnTo>
                    <a:pt x="48" y="30"/>
                  </a:lnTo>
                  <a:lnTo>
                    <a:pt x="48" y="30"/>
                  </a:lnTo>
                  <a:lnTo>
                    <a:pt x="46" y="28"/>
                  </a:lnTo>
                  <a:lnTo>
                    <a:pt x="46" y="28"/>
                  </a:lnTo>
                  <a:lnTo>
                    <a:pt x="44" y="28"/>
                  </a:lnTo>
                  <a:lnTo>
                    <a:pt x="44" y="28"/>
                  </a:lnTo>
                  <a:lnTo>
                    <a:pt x="44" y="28"/>
                  </a:lnTo>
                  <a:lnTo>
                    <a:pt x="44" y="28"/>
                  </a:lnTo>
                  <a:lnTo>
                    <a:pt x="44" y="30"/>
                  </a:lnTo>
                  <a:lnTo>
                    <a:pt x="44" y="30"/>
                  </a:lnTo>
                  <a:lnTo>
                    <a:pt x="42" y="30"/>
                  </a:lnTo>
                  <a:lnTo>
                    <a:pt x="38" y="30"/>
                  </a:lnTo>
                  <a:lnTo>
                    <a:pt x="34" y="32"/>
                  </a:lnTo>
                  <a:lnTo>
                    <a:pt x="31" y="34"/>
                  </a:lnTo>
                  <a:lnTo>
                    <a:pt x="27" y="34"/>
                  </a:lnTo>
                  <a:lnTo>
                    <a:pt x="23" y="34"/>
                  </a:lnTo>
                  <a:lnTo>
                    <a:pt x="21" y="34"/>
                  </a:lnTo>
                  <a:lnTo>
                    <a:pt x="21" y="32"/>
                  </a:lnTo>
                  <a:lnTo>
                    <a:pt x="21" y="32"/>
                  </a:lnTo>
                  <a:lnTo>
                    <a:pt x="19" y="32"/>
                  </a:lnTo>
                  <a:lnTo>
                    <a:pt x="17" y="32"/>
                  </a:lnTo>
                  <a:lnTo>
                    <a:pt x="15" y="32"/>
                  </a:lnTo>
                  <a:lnTo>
                    <a:pt x="15" y="32"/>
                  </a:lnTo>
                  <a:lnTo>
                    <a:pt x="14" y="34"/>
                  </a:lnTo>
                  <a:lnTo>
                    <a:pt x="14" y="36"/>
                  </a:lnTo>
                  <a:lnTo>
                    <a:pt x="14" y="38"/>
                  </a:lnTo>
                  <a:lnTo>
                    <a:pt x="12" y="38"/>
                  </a:lnTo>
                  <a:lnTo>
                    <a:pt x="12" y="36"/>
                  </a:lnTo>
                  <a:lnTo>
                    <a:pt x="10" y="36"/>
                  </a:lnTo>
                  <a:lnTo>
                    <a:pt x="10" y="34"/>
                  </a:lnTo>
                  <a:lnTo>
                    <a:pt x="8" y="34"/>
                  </a:lnTo>
                  <a:lnTo>
                    <a:pt x="6" y="32"/>
                  </a:lnTo>
                  <a:lnTo>
                    <a:pt x="4" y="32"/>
                  </a:lnTo>
                  <a:lnTo>
                    <a:pt x="2" y="32"/>
                  </a:lnTo>
                  <a:lnTo>
                    <a:pt x="0" y="32"/>
                  </a:lnTo>
                  <a:lnTo>
                    <a:pt x="2" y="34"/>
                  </a:lnTo>
                  <a:lnTo>
                    <a:pt x="2" y="34"/>
                  </a:lnTo>
                  <a:lnTo>
                    <a:pt x="2" y="36"/>
                  </a:lnTo>
                  <a:lnTo>
                    <a:pt x="0" y="38"/>
                  </a:lnTo>
                  <a:lnTo>
                    <a:pt x="0" y="40"/>
                  </a:lnTo>
                  <a:lnTo>
                    <a:pt x="0" y="40"/>
                  </a:lnTo>
                  <a:lnTo>
                    <a:pt x="2" y="42"/>
                  </a:lnTo>
                  <a:lnTo>
                    <a:pt x="2" y="42"/>
                  </a:lnTo>
                  <a:lnTo>
                    <a:pt x="4" y="44"/>
                  </a:lnTo>
                  <a:lnTo>
                    <a:pt x="6" y="44"/>
                  </a:lnTo>
                  <a:lnTo>
                    <a:pt x="6" y="46"/>
                  </a:lnTo>
                  <a:lnTo>
                    <a:pt x="8" y="46"/>
                  </a:lnTo>
                  <a:lnTo>
                    <a:pt x="10" y="46"/>
                  </a:lnTo>
                  <a:lnTo>
                    <a:pt x="14" y="46"/>
                  </a:lnTo>
                  <a:lnTo>
                    <a:pt x="15" y="46"/>
                  </a:lnTo>
                  <a:lnTo>
                    <a:pt x="15" y="47"/>
                  </a:lnTo>
                  <a:lnTo>
                    <a:pt x="21" y="49"/>
                  </a:lnTo>
                  <a:lnTo>
                    <a:pt x="23" y="49"/>
                  </a:lnTo>
                  <a:lnTo>
                    <a:pt x="25" y="47"/>
                  </a:lnTo>
                  <a:lnTo>
                    <a:pt x="25" y="47"/>
                  </a:lnTo>
                  <a:lnTo>
                    <a:pt x="27" y="46"/>
                  </a:lnTo>
                  <a:lnTo>
                    <a:pt x="27" y="46"/>
                  </a:lnTo>
                  <a:lnTo>
                    <a:pt x="29" y="44"/>
                  </a:lnTo>
                  <a:lnTo>
                    <a:pt x="32" y="44"/>
                  </a:lnTo>
                  <a:lnTo>
                    <a:pt x="34" y="44"/>
                  </a:lnTo>
                  <a:lnTo>
                    <a:pt x="36" y="44"/>
                  </a:lnTo>
                  <a:lnTo>
                    <a:pt x="38" y="44"/>
                  </a:lnTo>
                  <a:lnTo>
                    <a:pt x="42" y="42"/>
                  </a:lnTo>
                  <a:lnTo>
                    <a:pt x="44" y="42"/>
                  </a:lnTo>
                  <a:lnTo>
                    <a:pt x="42" y="46"/>
                  </a:lnTo>
                  <a:lnTo>
                    <a:pt x="44" y="47"/>
                  </a:lnTo>
                  <a:lnTo>
                    <a:pt x="48" y="49"/>
                  </a:lnTo>
                  <a:lnTo>
                    <a:pt x="50" y="51"/>
                  </a:lnTo>
                  <a:lnTo>
                    <a:pt x="67" y="53"/>
                  </a:lnTo>
                  <a:lnTo>
                    <a:pt x="76" y="55"/>
                  </a:lnTo>
                  <a:lnTo>
                    <a:pt x="80" y="57"/>
                  </a:lnTo>
                  <a:lnTo>
                    <a:pt x="82" y="55"/>
                  </a:lnTo>
                  <a:lnTo>
                    <a:pt x="82" y="55"/>
                  </a:lnTo>
                  <a:lnTo>
                    <a:pt x="84" y="53"/>
                  </a:lnTo>
                  <a:lnTo>
                    <a:pt x="86" y="53"/>
                  </a:lnTo>
                  <a:lnTo>
                    <a:pt x="87" y="51"/>
                  </a:lnTo>
                  <a:lnTo>
                    <a:pt x="103" y="51"/>
                  </a:lnTo>
                  <a:lnTo>
                    <a:pt x="103" y="49"/>
                  </a:lnTo>
                  <a:lnTo>
                    <a:pt x="105" y="49"/>
                  </a:lnTo>
                  <a:lnTo>
                    <a:pt x="105" y="47"/>
                  </a:lnTo>
                  <a:lnTo>
                    <a:pt x="106" y="47"/>
                  </a:lnTo>
                  <a:lnTo>
                    <a:pt x="106" y="46"/>
                  </a:lnTo>
                  <a:lnTo>
                    <a:pt x="110" y="4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0" name="Freeform 1705">
              <a:extLst>
                <a:ext uri="{FF2B5EF4-FFF2-40B4-BE49-F238E27FC236}">
                  <a16:creationId xmlns:a16="http://schemas.microsoft.com/office/drawing/2014/main" id="{D9A8678B-3AD1-4BAC-9C75-E276531981A4}"/>
                </a:ext>
              </a:extLst>
            </p:cNvPr>
            <p:cNvSpPr>
              <a:spLocks/>
            </p:cNvSpPr>
            <p:nvPr/>
          </p:nvSpPr>
          <p:spPr bwMode="auto">
            <a:xfrm>
              <a:off x="12612688" y="-1484313"/>
              <a:ext cx="41275" cy="42863"/>
            </a:xfrm>
            <a:custGeom>
              <a:avLst/>
              <a:gdLst>
                <a:gd name="T0" fmla="*/ 11 w 26"/>
                <a:gd name="T1" fmla="*/ 25 h 27"/>
                <a:gd name="T2" fmla="*/ 13 w 26"/>
                <a:gd name="T3" fmla="*/ 23 h 27"/>
                <a:gd name="T4" fmla="*/ 15 w 26"/>
                <a:gd name="T5" fmla="*/ 21 h 27"/>
                <a:gd name="T6" fmla="*/ 17 w 26"/>
                <a:gd name="T7" fmla="*/ 21 h 27"/>
                <a:gd name="T8" fmla="*/ 19 w 26"/>
                <a:gd name="T9" fmla="*/ 21 h 27"/>
                <a:gd name="T10" fmla="*/ 19 w 26"/>
                <a:gd name="T11" fmla="*/ 21 h 27"/>
                <a:gd name="T12" fmla="*/ 21 w 26"/>
                <a:gd name="T13" fmla="*/ 21 h 27"/>
                <a:gd name="T14" fmla="*/ 25 w 26"/>
                <a:gd name="T15" fmla="*/ 19 h 27"/>
                <a:gd name="T16" fmla="*/ 25 w 26"/>
                <a:gd name="T17" fmla="*/ 19 h 27"/>
                <a:gd name="T18" fmla="*/ 25 w 26"/>
                <a:gd name="T19" fmla="*/ 19 h 27"/>
                <a:gd name="T20" fmla="*/ 25 w 26"/>
                <a:gd name="T21" fmla="*/ 19 h 27"/>
                <a:gd name="T22" fmla="*/ 25 w 26"/>
                <a:gd name="T23" fmla="*/ 19 h 27"/>
                <a:gd name="T24" fmla="*/ 25 w 26"/>
                <a:gd name="T25" fmla="*/ 17 h 27"/>
                <a:gd name="T26" fmla="*/ 26 w 26"/>
                <a:gd name="T27" fmla="*/ 14 h 27"/>
                <a:gd name="T28" fmla="*/ 26 w 26"/>
                <a:gd name="T29" fmla="*/ 12 h 27"/>
                <a:gd name="T30" fmla="*/ 25 w 26"/>
                <a:gd name="T31" fmla="*/ 10 h 27"/>
                <a:gd name="T32" fmla="*/ 23 w 26"/>
                <a:gd name="T33" fmla="*/ 10 h 27"/>
                <a:gd name="T34" fmla="*/ 23 w 26"/>
                <a:gd name="T35" fmla="*/ 10 h 27"/>
                <a:gd name="T36" fmla="*/ 21 w 26"/>
                <a:gd name="T37" fmla="*/ 10 h 27"/>
                <a:gd name="T38" fmla="*/ 21 w 26"/>
                <a:gd name="T39" fmla="*/ 8 h 27"/>
                <a:gd name="T40" fmla="*/ 21 w 26"/>
                <a:gd name="T41" fmla="*/ 8 h 27"/>
                <a:gd name="T42" fmla="*/ 21 w 26"/>
                <a:gd name="T43" fmla="*/ 8 h 27"/>
                <a:gd name="T44" fmla="*/ 17 w 26"/>
                <a:gd name="T45" fmla="*/ 4 h 27"/>
                <a:gd name="T46" fmla="*/ 13 w 26"/>
                <a:gd name="T47" fmla="*/ 0 h 27"/>
                <a:gd name="T48" fmla="*/ 11 w 26"/>
                <a:gd name="T49" fmla="*/ 0 h 27"/>
                <a:gd name="T50" fmla="*/ 11 w 26"/>
                <a:gd name="T51" fmla="*/ 0 h 27"/>
                <a:gd name="T52" fmla="*/ 9 w 26"/>
                <a:gd name="T53" fmla="*/ 0 h 27"/>
                <a:gd name="T54" fmla="*/ 9 w 26"/>
                <a:gd name="T55" fmla="*/ 2 h 27"/>
                <a:gd name="T56" fmla="*/ 9 w 26"/>
                <a:gd name="T57" fmla="*/ 2 h 27"/>
                <a:gd name="T58" fmla="*/ 9 w 26"/>
                <a:gd name="T59" fmla="*/ 2 h 27"/>
                <a:gd name="T60" fmla="*/ 9 w 26"/>
                <a:gd name="T61" fmla="*/ 2 h 27"/>
                <a:gd name="T62" fmla="*/ 9 w 26"/>
                <a:gd name="T63" fmla="*/ 4 h 27"/>
                <a:gd name="T64" fmla="*/ 8 w 26"/>
                <a:gd name="T65" fmla="*/ 4 h 27"/>
                <a:gd name="T66" fmla="*/ 8 w 26"/>
                <a:gd name="T67" fmla="*/ 4 h 27"/>
                <a:gd name="T68" fmla="*/ 8 w 26"/>
                <a:gd name="T69" fmla="*/ 6 h 27"/>
                <a:gd name="T70" fmla="*/ 6 w 26"/>
                <a:gd name="T71" fmla="*/ 8 h 27"/>
                <a:gd name="T72" fmla="*/ 6 w 26"/>
                <a:gd name="T73" fmla="*/ 8 h 27"/>
                <a:gd name="T74" fmla="*/ 4 w 26"/>
                <a:gd name="T75" fmla="*/ 8 h 27"/>
                <a:gd name="T76" fmla="*/ 0 w 26"/>
                <a:gd name="T77" fmla="*/ 10 h 27"/>
                <a:gd name="T78" fmla="*/ 0 w 26"/>
                <a:gd name="T79" fmla="*/ 10 h 27"/>
                <a:gd name="T80" fmla="*/ 0 w 26"/>
                <a:gd name="T81" fmla="*/ 12 h 27"/>
                <a:gd name="T82" fmla="*/ 0 w 26"/>
                <a:gd name="T83" fmla="*/ 14 h 27"/>
                <a:gd name="T84" fmla="*/ 0 w 26"/>
                <a:gd name="T85" fmla="*/ 14 h 27"/>
                <a:gd name="T86" fmla="*/ 2 w 26"/>
                <a:gd name="T87" fmla="*/ 15 h 27"/>
                <a:gd name="T88" fmla="*/ 2 w 26"/>
                <a:gd name="T89" fmla="*/ 17 h 27"/>
                <a:gd name="T90" fmla="*/ 4 w 26"/>
                <a:gd name="T91" fmla="*/ 17 h 27"/>
                <a:gd name="T92" fmla="*/ 6 w 26"/>
                <a:gd name="T93" fmla="*/ 19 h 27"/>
                <a:gd name="T94" fmla="*/ 6 w 26"/>
                <a:gd name="T95" fmla="*/ 19 h 27"/>
                <a:gd name="T96" fmla="*/ 8 w 26"/>
                <a:gd name="T97" fmla="*/ 21 h 27"/>
                <a:gd name="T98" fmla="*/ 8 w 26"/>
                <a:gd name="T99" fmla="*/ 23 h 27"/>
                <a:gd name="T100" fmla="*/ 8 w 26"/>
                <a:gd name="T101" fmla="*/ 25 h 27"/>
                <a:gd name="T102" fmla="*/ 8 w 26"/>
                <a:gd name="T103" fmla="*/ 27 h 27"/>
                <a:gd name="T104" fmla="*/ 9 w 26"/>
                <a:gd name="T105" fmla="*/ 27 h 27"/>
                <a:gd name="T106" fmla="*/ 11 w 26"/>
                <a:gd name="T10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 h="27">
                  <a:moveTo>
                    <a:pt x="11" y="25"/>
                  </a:moveTo>
                  <a:lnTo>
                    <a:pt x="13" y="23"/>
                  </a:lnTo>
                  <a:lnTo>
                    <a:pt x="15" y="21"/>
                  </a:lnTo>
                  <a:lnTo>
                    <a:pt x="17" y="21"/>
                  </a:lnTo>
                  <a:lnTo>
                    <a:pt x="19" y="21"/>
                  </a:lnTo>
                  <a:lnTo>
                    <a:pt x="19" y="21"/>
                  </a:lnTo>
                  <a:lnTo>
                    <a:pt x="21" y="21"/>
                  </a:lnTo>
                  <a:lnTo>
                    <a:pt x="25" y="19"/>
                  </a:lnTo>
                  <a:lnTo>
                    <a:pt x="25" y="19"/>
                  </a:lnTo>
                  <a:lnTo>
                    <a:pt x="25" y="19"/>
                  </a:lnTo>
                  <a:lnTo>
                    <a:pt x="25" y="19"/>
                  </a:lnTo>
                  <a:lnTo>
                    <a:pt x="25" y="19"/>
                  </a:lnTo>
                  <a:lnTo>
                    <a:pt x="25" y="17"/>
                  </a:lnTo>
                  <a:lnTo>
                    <a:pt x="26" y="14"/>
                  </a:lnTo>
                  <a:lnTo>
                    <a:pt x="26" y="12"/>
                  </a:lnTo>
                  <a:lnTo>
                    <a:pt x="25" y="10"/>
                  </a:lnTo>
                  <a:lnTo>
                    <a:pt x="23" y="10"/>
                  </a:lnTo>
                  <a:lnTo>
                    <a:pt x="23" y="10"/>
                  </a:lnTo>
                  <a:lnTo>
                    <a:pt x="21" y="10"/>
                  </a:lnTo>
                  <a:lnTo>
                    <a:pt x="21" y="8"/>
                  </a:lnTo>
                  <a:lnTo>
                    <a:pt x="21" y="8"/>
                  </a:lnTo>
                  <a:lnTo>
                    <a:pt x="21" y="8"/>
                  </a:lnTo>
                  <a:lnTo>
                    <a:pt x="17" y="4"/>
                  </a:lnTo>
                  <a:lnTo>
                    <a:pt x="13" y="0"/>
                  </a:lnTo>
                  <a:lnTo>
                    <a:pt x="11" y="0"/>
                  </a:lnTo>
                  <a:lnTo>
                    <a:pt x="11" y="0"/>
                  </a:lnTo>
                  <a:lnTo>
                    <a:pt x="9" y="0"/>
                  </a:lnTo>
                  <a:lnTo>
                    <a:pt x="9" y="2"/>
                  </a:lnTo>
                  <a:lnTo>
                    <a:pt x="9" y="2"/>
                  </a:lnTo>
                  <a:lnTo>
                    <a:pt x="9" y="2"/>
                  </a:lnTo>
                  <a:lnTo>
                    <a:pt x="9" y="2"/>
                  </a:lnTo>
                  <a:lnTo>
                    <a:pt x="9" y="4"/>
                  </a:lnTo>
                  <a:lnTo>
                    <a:pt x="8" y="4"/>
                  </a:lnTo>
                  <a:lnTo>
                    <a:pt x="8" y="4"/>
                  </a:lnTo>
                  <a:lnTo>
                    <a:pt x="8" y="6"/>
                  </a:lnTo>
                  <a:lnTo>
                    <a:pt x="6" y="8"/>
                  </a:lnTo>
                  <a:lnTo>
                    <a:pt x="6" y="8"/>
                  </a:lnTo>
                  <a:lnTo>
                    <a:pt x="4" y="8"/>
                  </a:lnTo>
                  <a:lnTo>
                    <a:pt x="0" y="10"/>
                  </a:lnTo>
                  <a:lnTo>
                    <a:pt x="0" y="10"/>
                  </a:lnTo>
                  <a:lnTo>
                    <a:pt x="0" y="12"/>
                  </a:lnTo>
                  <a:lnTo>
                    <a:pt x="0" y="14"/>
                  </a:lnTo>
                  <a:lnTo>
                    <a:pt x="0" y="14"/>
                  </a:lnTo>
                  <a:lnTo>
                    <a:pt x="2" y="15"/>
                  </a:lnTo>
                  <a:lnTo>
                    <a:pt x="2" y="17"/>
                  </a:lnTo>
                  <a:lnTo>
                    <a:pt x="4" y="17"/>
                  </a:lnTo>
                  <a:lnTo>
                    <a:pt x="6" y="19"/>
                  </a:lnTo>
                  <a:lnTo>
                    <a:pt x="6" y="19"/>
                  </a:lnTo>
                  <a:lnTo>
                    <a:pt x="8" y="21"/>
                  </a:lnTo>
                  <a:lnTo>
                    <a:pt x="8" y="23"/>
                  </a:lnTo>
                  <a:lnTo>
                    <a:pt x="8" y="25"/>
                  </a:lnTo>
                  <a:lnTo>
                    <a:pt x="8" y="27"/>
                  </a:lnTo>
                  <a:lnTo>
                    <a:pt x="9" y="27"/>
                  </a:lnTo>
                  <a:lnTo>
                    <a:pt x="11" y="2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1" name="Freeform 1706">
              <a:extLst>
                <a:ext uri="{FF2B5EF4-FFF2-40B4-BE49-F238E27FC236}">
                  <a16:creationId xmlns:a16="http://schemas.microsoft.com/office/drawing/2014/main" id="{DBB422E9-ACE3-4D09-9DEE-0A284CBF299B}"/>
                </a:ext>
              </a:extLst>
            </p:cNvPr>
            <p:cNvSpPr>
              <a:spLocks/>
            </p:cNvSpPr>
            <p:nvPr/>
          </p:nvSpPr>
          <p:spPr bwMode="auto">
            <a:xfrm>
              <a:off x="12253913" y="-1636713"/>
              <a:ext cx="114300" cy="65088"/>
            </a:xfrm>
            <a:custGeom>
              <a:avLst/>
              <a:gdLst>
                <a:gd name="T0" fmla="*/ 65 w 72"/>
                <a:gd name="T1" fmla="*/ 19 h 41"/>
                <a:gd name="T2" fmla="*/ 61 w 72"/>
                <a:gd name="T3" fmla="*/ 17 h 41"/>
                <a:gd name="T4" fmla="*/ 57 w 72"/>
                <a:gd name="T5" fmla="*/ 15 h 41"/>
                <a:gd name="T6" fmla="*/ 59 w 72"/>
                <a:gd name="T7" fmla="*/ 9 h 41"/>
                <a:gd name="T8" fmla="*/ 57 w 72"/>
                <a:gd name="T9" fmla="*/ 5 h 41"/>
                <a:gd name="T10" fmla="*/ 50 w 72"/>
                <a:gd name="T11" fmla="*/ 1 h 41"/>
                <a:gd name="T12" fmla="*/ 42 w 72"/>
                <a:gd name="T13" fmla="*/ 1 h 41"/>
                <a:gd name="T14" fmla="*/ 40 w 72"/>
                <a:gd name="T15" fmla="*/ 3 h 41"/>
                <a:gd name="T16" fmla="*/ 40 w 72"/>
                <a:gd name="T17" fmla="*/ 3 h 41"/>
                <a:gd name="T18" fmla="*/ 29 w 72"/>
                <a:gd name="T19" fmla="*/ 5 h 41"/>
                <a:gd name="T20" fmla="*/ 23 w 72"/>
                <a:gd name="T21" fmla="*/ 7 h 41"/>
                <a:gd name="T22" fmla="*/ 21 w 72"/>
                <a:gd name="T23" fmla="*/ 7 h 41"/>
                <a:gd name="T24" fmla="*/ 17 w 72"/>
                <a:gd name="T25" fmla="*/ 7 h 41"/>
                <a:gd name="T26" fmla="*/ 16 w 72"/>
                <a:gd name="T27" fmla="*/ 9 h 41"/>
                <a:gd name="T28" fmla="*/ 17 w 72"/>
                <a:gd name="T29" fmla="*/ 11 h 41"/>
                <a:gd name="T30" fmla="*/ 10 w 72"/>
                <a:gd name="T31" fmla="*/ 17 h 41"/>
                <a:gd name="T32" fmla="*/ 8 w 72"/>
                <a:gd name="T33" fmla="*/ 19 h 41"/>
                <a:gd name="T34" fmla="*/ 8 w 72"/>
                <a:gd name="T35" fmla="*/ 22 h 41"/>
                <a:gd name="T36" fmla="*/ 2 w 72"/>
                <a:gd name="T37" fmla="*/ 26 h 41"/>
                <a:gd name="T38" fmla="*/ 2 w 72"/>
                <a:gd name="T39" fmla="*/ 28 h 41"/>
                <a:gd name="T40" fmla="*/ 2 w 72"/>
                <a:gd name="T41" fmla="*/ 30 h 41"/>
                <a:gd name="T42" fmla="*/ 0 w 72"/>
                <a:gd name="T43" fmla="*/ 34 h 41"/>
                <a:gd name="T44" fmla="*/ 2 w 72"/>
                <a:gd name="T45" fmla="*/ 36 h 41"/>
                <a:gd name="T46" fmla="*/ 4 w 72"/>
                <a:gd name="T47" fmla="*/ 34 h 41"/>
                <a:gd name="T48" fmla="*/ 6 w 72"/>
                <a:gd name="T49" fmla="*/ 30 h 41"/>
                <a:gd name="T50" fmla="*/ 12 w 72"/>
                <a:gd name="T51" fmla="*/ 28 h 41"/>
                <a:gd name="T52" fmla="*/ 14 w 72"/>
                <a:gd name="T53" fmla="*/ 30 h 41"/>
                <a:gd name="T54" fmla="*/ 14 w 72"/>
                <a:gd name="T55" fmla="*/ 36 h 41"/>
                <a:gd name="T56" fmla="*/ 17 w 72"/>
                <a:gd name="T57" fmla="*/ 39 h 41"/>
                <a:gd name="T58" fmla="*/ 21 w 72"/>
                <a:gd name="T59" fmla="*/ 39 h 41"/>
                <a:gd name="T60" fmla="*/ 29 w 72"/>
                <a:gd name="T61" fmla="*/ 39 h 41"/>
                <a:gd name="T62" fmla="*/ 33 w 72"/>
                <a:gd name="T63" fmla="*/ 37 h 41"/>
                <a:gd name="T64" fmla="*/ 35 w 72"/>
                <a:gd name="T65" fmla="*/ 34 h 41"/>
                <a:gd name="T66" fmla="*/ 35 w 72"/>
                <a:gd name="T67" fmla="*/ 32 h 41"/>
                <a:gd name="T68" fmla="*/ 38 w 72"/>
                <a:gd name="T69" fmla="*/ 28 h 41"/>
                <a:gd name="T70" fmla="*/ 40 w 72"/>
                <a:gd name="T71" fmla="*/ 30 h 41"/>
                <a:gd name="T72" fmla="*/ 42 w 72"/>
                <a:gd name="T73" fmla="*/ 34 h 41"/>
                <a:gd name="T74" fmla="*/ 46 w 72"/>
                <a:gd name="T75" fmla="*/ 36 h 41"/>
                <a:gd name="T76" fmla="*/ 46 w 72"/>
                <a:gd name="T77" fmla="*/ 37 h 41"/>
                <a:gd name="T78" fmla="*/ 48 w 72"/>
                <a:gd name="T79" fmla="*/ 41 h 41"/>
                <a:gd name="T80" fmla="*/ 50 w 72"/>
                <a:gd name="T81" fmla="*/ 39 h 41"/>
                <a:gd name="T82" fmla="*/ 50 w 72"/>
                <a:gd name="T83" fmla="*/ 37 h 41"/>
                <a:gd name="T84" fmla="*/ 52 w 72"/>
                <a:gd name="T85" fmla="*/ 34 h 41"/>
                <a:gd name="T86" fmla="*/ 53 w 72"/>
                <a:gd name="T87" fmla="*/ 28 h 41"/>
                <a:gd name="T88" fmla="*/ 55 w 72"/>
                <a:gd name="T89" fmla="*/ 30 h 41"/>
                <a:gd name="T90" fmla="*/ 59 w 72"/>
                <a:gd name="T91" fmla="*/ 32 h 41"/>
                <a:gd name="T92" fmla="*/ 63 w 72"/>
                <a:gd name="T93" fmla="*/ 30 h 41"/>
                <a:gd name="T94" fmla="*/ 65 w 72"/>
                <a:gd name="T95" fmla="*/ 32 h 41"/>
                <a:gd name="T96" fmla="*/ 67 w 72"/>
                <a:gd name="T97" fmla="*/ 34 h 41"/>
                <a:gd name="T98" fmla="*/ 65 w 72"/>
                <a:gd name="T99" fmla="*/ 26 h 41"/>
                <a:gd name="T100" fmla="*/ 71 w 72"/>
                <a:gd name="T101" fmla="*/ 26 h 41"/>
                <a:gd name="T102" fmla="*/ 72 w 72"/>
                <a:gd name="T103" fmla="*/ 20 h 41"/>
                <a:gd name="T104" fmla="*/ 71 w 72"/>
                <a:gd name="T105"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41">
                  <a:moveTo>
                    <a:pt x="71" y="19"/>
                  </a:moveTo>
                  <a:lnTo>
                    <a:pt x="67" y="19"/>
                  </a:lnTo>
                  <a:lnTo>
                    <a:pt x="65" y="19"/>
                  </a:lnTo>
                  <a:lnTo>
                    <a:pt x="63" y="19"/>
                  </a:lnTo>
                  <a:lnTo>
                    <a:pt x="63" y="17"/>
                  </a:lnTo>
                  <a:lnTo>
                    <a:pt x="61" y="17"/>
                  </a:lnTo>
                  <a:lnTo>
                    <a:pt x="59" y="15"/>
                  </a:lnTo>
                  <a:lnTo>
                    <a:pt x="57" y="15"/>
                  </a:lnTo>
                  <a:lnTo>
                    <a:pt x="57" y="15"/>
                  </a:lnTo>
                  <a:lnTo>
                    <a:pt x="57" y="13"/>
                  </a:lnTo>
                  <a:lnTo>
                    <a:pt x="57" y="11"/>
                  </a:lnTo>
                  <a:lnTo>
                    <a:pt x="59" y="9"/>
                  </a:lnTo>
                  <a:lnTo>
                    <a:pt x="59" y="7"/>
                  </a:lnTo>
                  <a:lnTo>
                    <a:pt x="59" y="7"/>
                  </a:lnTo>
                  <a:lnTo>
                    <a:pt x="57" y="5"/>
                  </a:lnTo>
                  <a:lnTo>
                    <a:pt x="53" y="3"/>
                  </a:lnTo>
                  <a:lnTo>
                    <a:pt x="52" y="3"/>
                  </a:lnTo>
                  <a:lnTo>
                    <a:pt x="50" y="1"/>
                  </a:lnTo>
                  <a:lnTo>
                    <a:pt x="48" y="1"/>
                  </a:lnTo>
                  <a:lnTo>
                    <a:pt x="46" y="1"/>
                  </a:lnTo>
                  <a:lnTo>
                    <a:pt x="42" y="1"/>
                  </a:lnTo>
                  <a:lnTo>
                    <a:pt x="40" y="0"/>
                  </a:lnTo>
                  <a:lnTo>
                    <a:pt x="40" y="1"/>
                  </a:lnTo>
                  <a:lnTo>
                    <a:pt x="40" y="3"/>
                  </a:lnTo>
                  <a:lnTo>
                    <a:pt x="42" y="3"/>
                  </a:lnTo>
                  <a:lnTo>
                    <a:pt x="42" y="3"/>
                  </a:lnTo>
                  <a:lnTo>
                    <a:pt x="40" y="3"/>
                  </a:lnTo>
                  <a:lnTo>
                    <a:pt x="38" y="5"/>
                  </a:lnTo>
                  <a:lnTo>
                    <a:pt x="31" y="5"/>
                  </a:lnTo>
                  <a:lnTo>
                    <a:pt x="29" y="5"/>
                  </a:lnTo>
                  <a:lnTo>
                    <a:pt x="27" y="3"/>
                  </a:lnTo>
                  <a:lnTo>
                    <a:pt x="25" y="5"/>
                  </a:lnTo>
                  <a:lnTo>
                    <a:pt x="23" y="7"/>
                  </a:lnTo>
                  <a:lnTo>
                    <a:pt x="23" y="7"/>
                  </a:lnTo>
                  <a:lnTo>
                    <a:pt x="21" y="7"/>
                  </a:lnTo>
                  <a:lnTo>
                    <a:pt x="21" y="7"/>
                  </a:lnTo>
                  <a:lnTo>
                    <a:pt x="19" y="7"/>
                  </a:lnTo>
                  <a:lnTo>
                    <a:pt x="19" y="7"/>
                  </a:lnTo>
                  <a:lnTo>
                    <a:pt x="17" y="7"/>
                  </a:lnTo>
                  <a:lnTo>
                    <a:pt x="16" y="7"/>
                  </a:lnTo>
                  <a:lnTo>
                    <a:pt x="16" y="9"/>
                  </a:lnTo>
                  <a:lnTo>
                    <a:pt x="16" y="9"/>
                  </a:lnTo>
                  <a:lnTo>
                    <a:pt x="16" y="9"/>
                  </a:lnTo>
                  <a:lnTo>
                    <a:pt x="17" y="9"/>
                  </a:lnTo>
                  <a:lnTo>
                    <a:pt x="17" y="11"/>
                  </a:lnTo>
                  <a:lnTo>
                    <a:pt x="16" y="13"/>
                  </a:lnTo>
                  <a:lnTo>
                    <a:pt x="14" y="15"/>
                  </a:lnTo>
                  <a:lnTo>
                    <a:pt x="10" y="17"/>
                  </a:lnTo>
                  <a:lnTo>
                    <a:pt x="10" y="17"/>
                  </a:lnTo>
                  <a:lnTo>
                    <a:pt x="8" y="19"/>
                  </a:lnTo>
                  <a:lnTo>
                    <a:pt x="8" y="19"/>
                  </a:lnTo>
                  <a:lnTo>
                    <a:pt x="8" y="19"/>
                  </a:lnTo>
                  <a:lnTo>
                    <a:pt x="8" y="20"/>
                  </a:lnTo>
                  <a:lnTo>
                    <a:pt x="8" y="22"/>
                  </a:lnTo>
                  <a:lnTo>
                    <a:pt x="6" y="22"/>
                  </a:lnTo>
                  <a:lnTo>
                    <a:pt x="4" y="24"/>
                  </a:lnTo>
                  <a:lnTo>
                    <a:pt x="2" y="26"/>
                  </a:lnTo>
                  <a:lnTo>
                    <a:pt x="2" y="28"/>
                  </a:lnTo>
                  <a:lnTo>
                    <a:pt x="2" y="28"/>
                  </a:lnTo>
                  <a:lnTo>
                    <a:pt x="2" y="28"/>
                  </a:lnTo>
                  <a:lnTo>
                    <a:pt x="2" y="30"/>
                  </a:lnTo>
                  <a:lnTo>
                    <a:pt x="2" y="30"/>
                  </a:lnTo>
                  <a:lnTo>
                    <a:pt x="2" y="30"/>
                  </a:lnTo>
                  <a:lnTo>
                    <a:pt x="2" y="32"/>
                  </a:lnTo>
                  <a:lnTo>
                    <a:pt x="0" y="34"/>
                  </a:lnTo>
                  <a:lnTo>
                    <a:pt x="0" y="34"/>
                  </a:lnTo>
                  <a:lnTo>
                    <a:pt x="0" y="34"/>
                  </a:lnTo>
                  <a:lnTo>
                    <a:pt x="0" y="36"/>
                  </a:lnTo>
                  <a:lnTo>
                    <a:pt x="2" y="36"/>
                  </a:lnTo>
                  <a:lnTo>
                    <a:pt x="2" y="34"/>
                  </a:lnTo>
                  <a:lnTo>
                    <a:pt x="4" y="34"/>
                  </a:lnTo>
                  <a:lnTo>
                    <a:pt x="4" y="34"/>
                  </a:lnTo>
                  <a:lnTo>
                    <a:pt x="4" y="32"/>
                  </a:lnTo>
                  <a:lnTo>
                    <a:pt x="4" y="32"/>
                  </a:lnTo>
                  <a:lnTo>
                    <a:pt x="6" y="30"/>
                  </a:lnTo>
                  <a:lnTo>
                    <a:pt x="8" y="30"/>
                  </a:lnTo>
                  <a:lnTo>
                    <a:pt x="10" y="28"/>
                  </a:lnTo>
                  <a:lnTo>
                    <a:pt x="12" y="28"/>
                  </a:lnTo>
                  <a:lnTo>
                    <a:pt x="12" y="30"/>
                  </a:lnTo>
                  <a:lnTo>
                    <a:pt x="14" y="30"/>
                  </a:lnTo>
                  <a:lnTo>
                    <a:pt x="14" y="30"/>
                  </a:lnTo>
                  <a:lnTo>
                    <a:pt x="14" y="34"/>
                  </a:lnTo>
                  <a:lnTo>
                    <a:pt x="14" y="34"/>
                  </a:lnTo>
                  <a:lnTo>
                    <a:pt x="14" y="36"/>
                  </a:lnTo>
                  <a:lnTo>
                    <a:pt x="16" y="36"/>
                  </a:lnTo>
                  <a:lnTo>
                    <a:pt x="16" y="37"/>
                  </a:lnTo>
                  <a:lnTo>
                    <a:pt x="17" y="39"/>
                  </a:lnTo>
                  <a:lnTo>
                    <a:pt x="17" y="39"/>
                  </a:lnTo>
                  <a:lnTo>
                    <a:pt x="19" y="39"/>
                  </a:lnTo>
                  <a:lnTo>
                    <a:pt x="21" y="39"/>
                  </a:lnTo>
                  <a:lnTo>
                    <a:pt x="25" y="39"/>
                  </a:lnTo>
                  <a:lnTo>
                    <a:pt x="27" y="39"/>
                  </a:lnTo>
                  <a:lnTo>
                    <a:pt x="29" y="39"/>
                  </a:lnTo>
                  <a:lnTo>
                    <a:pt x="29" y="39"/>
                  </a:lnTo>
                  <a:lnTo>
                    <a:pt x="31" y="39"/>
                  </a:lnTo>
                  <a:lnTo>
                    <a:pt x="33" y="37"/>
                  </a:lnTo>
                  <a:lnTo>
                    <a:pt x="33" y="37"/>
                  </a:lnTo>
                  <a:lnTo>
                    <a:pt x="35" y="36"/>
                  </a:lnTo>
                  <a:lnTo>
                    <a:pt x="35" y="34"/>
                  </a:lnTo>
                  <a:lnTo>
                    <a:pt x="35" y="34"/>
                  </a:lnTo>
                  <a:lnTo>
                    <a:pt x="35" y="34"/>
                  </a:lnTo>
                  <a:lnTo>
                    <a:pt x="35" y="32"/>
                  </a:lnTo>
                  <a:lnTo>
                    <a:pt x="35" y="32"/>
                  </a:lnTo>
                  <a:lnTo>
                    <a:pt x="38" y="30"/>
                  </a:lnTo>
                  <a:lnTo>
                    <a:pt x="38" y="28"/>
                  </a:lnTo>
                  <a:lnTo>
                    <a:pt x="40" y="28"/>
                  </a:lnTo>
                  <a:lnTo>
                    <a:pt x="40" y="30"/>
                  </a:lnTo>
                  <a:lnTo>
                    <a:pt x="40" y="30"/>
                  </a:lnTo>
                  <a:lnTo>
                    <a:pt x="40" y="32"/>
                  </a:lnTo>
                  <a:lnTo>
                    <a:pt x="40" y="32"/>
                  </a:lnTo>
                  <a:lnTo>
                    <a:pt x="42" y="34"/>
                  </a:lnTo>
                  <a:lnTo>
                    <a:pt x="42" y="36"/>
                  </a:lnTo>
                  <a:lnTo>
                    <a:pt x="44" y="36"/>
                  </a:lnTo>
                  <a:lnTo>
                    <a:pt x="46" y="36"/>
                  </a:lnTo>
                  <a:lnTo>
                    <a:pt x="46" y="36"/>
                  </a:lnTo>
                  <a:lnTo>
                    <a:pt x="46" y="37"/>
                  </a:lnTo>
                  <a:lnTo>
                    <a:pt x="46" y="37"/>
                  </a:lnTo>
                  <a:lnTo>
                    <a:pt x="46" y="37"/>
                  </a:lnTo>
                  <a:lnTo>
                    <a:pt x="48" y="39"/>
                  </a:lnTo>
                  <a:lnTo>
                    <a:pt x="48" y="41"/>
                  </a:lnTo>
                  <a:lnTo>
                    <a:pt x="50" y="41"/>
                  </a:lnTo>
                  <a:lnTo>
                    <a:pt x="50" y="41"/>
                  </a:lnTo>
                  <a:lnTo>
                    <a:pt x="50" y="39"/>
                  </a:lnTo>
                  <a:lnTo>
                    <a:pt x="50" y="39"/>
                  </a:lnTo>
                  <a:lnTo>
                    <a:pt x="50" y="37"/>
                  </a:lnTo>
                  <a:lnTo>
                    <a:pt x="50" y="37"/>
                  </a:lnTo>
                  <a:lnTo>
                    <a:pt x="50" y="36"/>
                  </a:lnTo>
                  <a:lnTo>
                    <a:pt x="52" y="36"/>
                  </a:lnTo>
                  <a:lnTo>
                    <a:pt x="52" y="34"/>
                  </a:lnTo>
                  <a:lnTo>
                    <a:pt x="52" y="32"/>
                  </a:lnTo>
                  <a:lnTo>
                    <a:pt x="53" y="28"/>
                  </a:lnTo>
                  <a:lnTo>
                    <a:pt x="53" y="28"/>
                  </a:lnTo>
                  <a:lnTo>
                    <a:pt x="53" y="28"/>
                  </a:lnTo>
                  <a:lnTo>
                    <a:pt x="55" y="28"/>
                  </a:lnTo>
                  <a:lnTo>
                    <a:pt x="55" y="30"/>
                  </a:lnTo>
                  <a:lnTo>
                    <a:pt x="57" y="30"/>
                  </a:lnTo>
                  <a:lnTo>
                    <a:pt x="57" y="32"/>
                  </a:lnTo>
                  <a:lnTo>
                    <a:pt x="59" y="32"/>
                  </a:lnTo>
                  <a:lnTo>
                    <a:pt x="59" y="32"/>
                  </a:lnTo>
                  <a:lnTo>
                    <a:pt x="61" y="32"/>
                  </a:lnTo>
                  <a:lnTo>
                    <a:pt x="63" y="30"/>
                  </a:lnTo>
                  <a:lnTo>
                    <a:pt x="63" y="30"/>
                  </a:lnTo>
                  <a:lnTo>
                    <a:pt x="65" y="30"/>
                  </a:lnTo>
                  <a:lnTo>
                    <a:pt x="65" y="32"/>
                  </a:lnTo>
                  <a:lnTo>
                    <a:pt x="65" y="32"/>
                  </a:lnTo>
                  <a:lnTo>
                    <a:pt x="67" y="34"/>
                  </a:lnTo>
                  <a:lnTo>
                    <a:pt x="67" y="34"/>
                  </a:lnTo>
                  <a:lnTo>
                    <a:pt x="67" y="32"/>
                  </a:lnTo>
                  <a:lnTo>
                    <a:pt x="67" y="28"/>
                  </a:lnTo>
                  <a:lnTo>
                    <a:pt x="65" y="26"/>
                  </a:lnTo>
                  <a:lnTo>
                    <a:pt x="67" y="24"/>
                  </a:lnTo>
                  <a:lnTo>
                    <a:pt x="69" y="26"/>
                  </a:lnTo>
                  <a:lnTo>
                    <a:pt x="71" y="26"/>
                  </a:lnTo>
                  <a:lnTo>
                    <a:pt x="71" y="26"/>
                  </a:lnTo>
                  <a:lnTo>
                    <a:pt x="72" y="26"/>
                  </a:lnTo>
                  <a:lnTo>
                    <a:pt x="72" y="20"/>
                  </a:lnTo>
                  <a:lnTo>
                    <a:pt x="72" y="20"/>
                  </a:lnTo>
                  <a:lnTo>
                    <a:pt x="72" y="19"/>
                  </a:lnTo>
                  <a:lnTo>
                    <a:pt x="71" y="1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2" name="Freeform 1707">
              <a:extLst>
                <a:ext uri="{FF2B5EF4-FFF2-40B4-BE49-F238E27FC236}">
                  <a16:creationId xmlns:a16="http://schemas.microsoft.com/office/drawing/2014/main" id="{427A3D6A-1987-480A-AD5F-DF129BC21ACC}"/>
                </a:ext>
              </a:extLst>
            </p:cNvPr>
            <p:cNvSpPr>
              <a:spLocks/>
            </p:cNvSpPr>
            <p:nvPr/>
          </p:nvSpPr>
          <p:spPr bwMode="auto">
            <a:xfrm>
              <a:off x="12411075" y="-1757363"/>
              <a:ext cx="171450" cy="92075"/>
            </a:xfrm>
            <a:custGeom>
              <a:avLst/>
              <a:gdLst>
                <a:gd name="T0" fmla="*/ 34 w 108"/>
                <a:gd name="T1" fmla="*/ 58 h 58"/>
                <a:gd name="T2" fmla="*/ 42 w 108"/>
                <a:gd name="T3" fmla="*/ 57 h 58"/>
                <a:gd name="T4" fmla="*/ 44 w 108"/>
                <a:gd name="T5" fmla="*/ 55 h 58"/>
                <a:gd name="T6" fmla="*/ 45 w 108"/>
                <a:gd name="T7" fmla="*/ 53 h 58"/>
                <a:gd name="T8" fmla="*/ 45 w 108"/>
                <a:gd name="T9" fmla="*/ 49 h 58"/>
                <a:gd name="T10" fmla="*/ 49 w 108"/>
                <a:gd name="T11" fmla="*/ 51 h 58"/>
                <a:gd name="T12" fmla="*/ 53 w 108"/>
                <a:gd name="T13" fmla="*/ 49 h 58"/>
                <a:gd name="T14" fmla="*/ 59 w 108"/>
                <a:gd name="T15" fmla="*/ 53 h 58"/>
                <a:gd name="T16" fmla="*/ 63 w 108"/>
                <a:gd name="T17" fmla="*/ 53 h 58"/>
                <a:gd name="T18" fmla="*/ 66 w 108"/>
                <a:gd name="T19" fmla="*/ 55 h 58"/>
                <a:gd name="T20" fmla="*/ 72 w 108"/>
                <a:gd name="T21" fmla="*/ 55 h 58"/>
                <a:gd name="T22" fmla="*/ 76 w 108"/>
                <a:gd name="T23" fmla="*/ 57 h 58"/>
                <a:gd name="T24" fmla="*/ 78 w 108"/>
                <a:gd name="T25" fmla="*/ 55 h 58"/>
                <a:gd name="T26" fmla="*/ 81 w 108"/>
                <a:gd name="T27" fmla="*/ 53 h 58"/>
                <a:gd name="T28" fmla="*/ 89 w 108"/>
                <a:gd name="T29" fmla="*/ 53 h 58"/>
                <a:gd name="T30" fmla="*/ 95 w 108"/>
                <a:gd name="T31" fmla="*/ 47 h 58"/>
                <a:gd name="T32" fmla="*/ 97 w 108"/>
                <a:gd name="T33" fmla="*/ 43 h 58"/>
                <a:gd name="T34" fmla="*/ 104 w 108"/>
                <a:gd name="T35" fmla="*/ 38 h 58"/>
                <a:gd name="T36" fmla="*/ 106 w 108"/>
                <a:gd name="T37" fmla="*/ 36 h 58"/>
                <a:gd name="T38" fmla="*/ 102 w 108"/>
                <a:gd name="T39" fmla="*/ 28 h 58"/>
                <a:gd name="T40" fmla="*/ 97 w 108"/>
                <a:gd name="T41" fmla="*/ 26 h 58"/>
                <a:gd name="T42" fmla="*/ 95 w 108"/>
                <a:gd name="T43" fmla="*/ 24 h 58"/>
                <a:gd name="T44" fmla="*/ 93 w 108"/>
                <a:gd name="T45" fmla="*/ 26 h 58"/>
                <a:gd name="T46" fmla="*/ 87 w 108"/>
                <a:gd name="T47" fmla="*/ 22 h 58"/>
                <a:gd name="T48" fmla="*/ 89 w 108"/>
                <a:gd name="T49" fmla="*/ 21 h 58"/>
                <a:gd name="T50" fmla="*/ 89 w 108"/>
                <a:gd name="T51" fmla="*/ 19 h 58"/>
                <a:gd name="T52" fmla="*/ 83 w 108"/>
                <a:gd name="T53" fmla="*/ 19 h 58"/>
                <a:gd name="T54" fmla="*/ 76 w 108"/>
                <a:gd name="T55" fmla="*/ 15 h 58"/>
                <a:gd name="T56" fmla="*/ 78 w 108"/>
                <a:gd name="T57" fmla="*/ 19 h 58"/>
                <a:gd name="T58" fmla="*/ 78 w 108"/>
                <a:gd name="T59" fmla="*/ 21 h 58"/>
                <a:gd name="T60" fmla="*/ 74 w 108"/>
                <a:gd name="T61" fmla="*/ 22 h 58"/>
                <a:gd name="T62" fmla="*/ 66 w 108"/>
                <a:gd name="T63" fmla="*/ 17 h 58"/>
                <a:gd name="T64" fmla="*/ 68 w 108"/>
                <a:gd name="T65" fmla="*/ 13 h 58"/>
                <a:gd name="T66" fmla="*/ 66 w 108"/>
                <a:gd name="T67" fmla="*/ 11 h 58"/>
                <a:gd name="T68" fmla="*/ 63 w 108"/>
                <a:gd name="T69" fmla="*/ 11 h 58"/>
                <a:gd name="T70" fmla="*/ 57 w 108"/>
                <a:gd name="T71" fmla="*/ 7 h 58"/>
                <a:gd name="T72" fmla="*/ 51 w 108"/>
                <a:gd name="T73" fmla="*/ 5 h 58"/>
                <a:gd name="T74" fmla="*/ 47 w 108"/>
                <a:gd name="T75" fmla="*/ 2 h 58"/>
                <a:gd name="T76" fmla="*/ 44 w 108"/>
                <a:gd name="T77" fmla="*/ 5 h 58"/>
                <a:gd name="T78" fmla="*/ 34 w 108"/>
                <a:gd name="T79" fmla="*/ 0 h 58"/>
                <a:gd name="T80" fmla="*/ 34 w 108"/>
                <a:gd name="T81" fmla="*/ 2 h 58"/>
                <a:gd name="T82" fmla="*/ 36 w 108"/>
                <a:gd name="T83" fmla="*/ 3 h 58"/>
                <a:gd name="T84" fmla="*/ 36 w 108"/>
                <a:gd name="T85" fmla="*/ 3 h 58"/>
                <a:gd name="T86" fmla="*/ 30 w 108"/>
                <a:gd name="T87" fmla="*/ 5 h 58"/>
                <a:gd name="T88" fmla="*/ 23 w 108"/>
                <a:gd name="T89" fmla="*/ 9 h 58"/>
                <a:gd name="T90" fmla="*/ 21 w 108"/>
                <a:gd name="T91" fmla="*/ 11 h 58"/>
                <a:gd name="T92" fmla="*/ 21 w 108"/>
                <a:gd name="T93" fmla="*/ 11 h 58"/>
                <a:gd name="T94" fmla="*/ 13 w 108"/>
                <a:gd name="T95" fmla="*/ 15 h 58"/>
                <a:gd name="T96" fmla="*/ 9 w 108"/>
                <a:gd name="T97" fmla="*/ 15 h 58"/>
                <a:gd name="T98" fmla="*/ 4 w 108"/>
                <a:gd name="T99" fmla="*/ 19 h 58"/>
                <a:gd name="T100" fmla="*/ 2 w 108"/>
                <a:gd name="T101" fmla="*/ 19 h 58"/>
                <a:gd name="T102" fmla="*/ 0 w 108"/>
                <a:gd name="T103" fmla="*/ 21 h 58"/>
                <a:gd name="T104" fmla="*/ 4 w 108"/>
                <a:gd name="T105" fmla="*/ 26 h 58"/>
                <a:gd name="T106" fmla="*/ 6 w 108"/>
                <a:gd name="T107" fmla="*/ 30 h 58"/>
                <a:gd name="T108" fmla="*/ 4 w 108"/>
                <a:gd name="T109" fmla="*/ 32 h 58"/>
                <a:gd name="T110" fmla="*/ 6 w 108"/>
                <a:gd name="T111" fmla="*/ 34 h 58"/>
                <a:gd name="T112" fmla="*/ 9 w 108"/>
                <a:gd name="T113" fmla="*/ 39 h 58"/>
                <a:gd name="T114" fmla="*/ 21 w 108"/>
                <a:gd name="T115" fmla="*/ 49 h 58"/>
                <a:gd name="T116" fmla="*/ 25 w 108"/>
                <a:gd name="T117" fmla="*/ 53 h 58"/>
                <a:gd name="T118" fmla="*/ 30 w 108"/>
                <a:gd name="T119"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 h="58">
                  <a:moveTo>
                    <a:pt x="30" y="57"/>
                  </a:moveTo>
                  <a:lnTo>
                    <a:pt x="32" y="58"/>
                  </a:lnTo>
                  <a:lnTo>
                    <a:pt x="34" y="58"/>
                  </a:lnTo>
                  <a:lnTo>
                    <a:pt x="40" y="57"/>
                  </a:lnTo>
                  <a:lnTo>
                    <a:pt x="42" y="57"/>
                  </a:lnTo>
                  <a:lnTo>
                    <a:pt x="42" y="57"/>
                  </a:lnTo>
                  <a:lnTo>
                    <a:pt x="44" y="55"/>
                  </a:lnTo>
                  <a:lnTo>
                    <a:pt x="44" y="55"/>
                  </a:lnTo>
                  <a:lnTo>
                    <a:pt x="44" y="55"/>
                  </a:lnTo>
                  <a:lnTo>
                    <a:pt x="44" y="55"/>
                  </a:lnTo>
                  <a:lnTo>
                    <a:pt x="45" y="53"/>
                  </a:lnTo>
                  <a:lnTo>
                    <a:pt x="45" y="53"/>
                  </a:lnTo>
                  <a:lnTo>
                    <a:pt x="45" y="51"/>
                  </a:lnTo>
                  <a:lnTo>
                    <a:pt x="45" y="51"/>
                  </a:lnTo>
                  <a:lnTo>
                    <a:pt x="45" y="49"/>
                  </a:lnTo>
                  <a:lnTo>
                    <a:pt x="47" y="49"/>
                  </a:lnTo>
                  <a:lnTo>
                    <a:pt x="47" y="49"/>
                  </a:lnTo>
                  <a:lnTo>
                    <a:pt x="49" y="51"/>
                  </a:lnTo>
                  <a:lnTo>
                    <a:pt x="49" y="51"/>
                  </a:lnTo>
                  <a:lnTo>
                    <a:pt x="51" y="49"/>
                  </a:lnTo>
                  <a:lnTo>
                    <a:pt x="53" y="49"/>
                  </a:lnTo>
                  <a:lnTo>
                    <a:pt x="53" y="51"/>
                  </a:lnTo>
                  <a:lnTo>
                    <a:pt x="57" y="53"/>
                  </a:lnTo>
                  <a:lnTo>
                    <a:pt x="59" y="53"/>
                  </a:lnTo>
                  <a:lnTo>
                    <a:pt x="59" y="53"/>
                  </a:lnTo>
                  <a:lnTo>
                    <a:pt x="61" y="53"/>
                  </a:lnTo>
                  <a:lnTo>
                    <a:pt x="63" y="53"/>
                  </a:lnTo>
                  <a:lnTo>
                    <a:pt x="63" y="55"/>
                  </a:lnTo>
                  <a:lnTo>
                    <a:pt x="64" y="55"/>
                  </a:lnTo>
                  <a:lnTo>
                    <a:pt x="66" y="55"/>
                  </a:lnTo>
                  <a:lnTo>
                    <a:pt x="68" y="55"/>
                  </a:lnTo>
                  <a:lnTo>
                    <a:pt x="70" y="55"/>
                  </a:lnTo>
                  <a:lnTo>
                    <a:pt x="72" y="55"/>
                  </a:lnTo>
                  <a:lnTo>
                    <a:pt x="74" y="55"/>
                  </a:lnTo>
                  <a:lnTo>
                    <a:pt x="76" y="55"/>
                  </a:lnTo>
                  <a:lnTo>
                    <a:pt x="76" y="57"/>
                  </a:lnTo>
                  <a:lnTo>
                    <a:pt x="78" y="58"/>
                  </a:lnTo>
                  <a:lnTo>
                    <a:pt x="78" y="57"/>
                  </a:lnTo>
                  <a:lnTo>
                    <a:pt x="78" y="55"/>
                  </a:lnTo>
                  <a:lnTo>
                    <a:pt x="80" y="53"/>
                  </a:lnTo>
                  <a:lnTo>
                    <a:pt x="81" y="53"/>
                  </a:lnTo>
                  <a:lnTo>
                    <a:pt x="81" y="53"/>
                  </a:lnTo>
                  <a:lnTo>
                    <a:pt x="85" y="53"/>
                  </a:lnTo>
                  <a:lnTo>
                    <a:pt x="87" y="53"/>
                  </a:lnTo>
                  <a:lnTo>
                    <a:pt x="89" y="53"/>
                  </a:lnTo>
                  <a:lnTo>
                    <a:pt x="91" y="51"/>
                  </a:lnTo>
                  <a:lnTo>
                    <a:pt x="93" y="49"/>
                  </a:lnTo>
                  <a:lnTo>
                    <a:pt x="95" y="47"/>
                  </a:lnTo>
                  <a:lnTo>
                    <a:pt x="95" y="47"/>
                  </a:lnTo>
                  <a:lnTo>
                    <a:pt x="97" y="45"/>
                  </a:lnTo>
                  <a:lnTo>
                    <a:pt x="97" y="43"/>
                  </a:lnTo>
                  <a:lnTo>
                    <a:pt x="97" y="43"/>
                  </a:lnTo>
                  <a:lnTo>
                    <a:pt x="102" y="39"/>
                  </a:lnTo>
                  <a:lnTo>
                    <a:pt x="104" y="38"/>
                  </a:lnTo>
                  <a:lnTo>
                    <a:pt x="108" y="38"/>
                  </a:lnTo>
                  <a:lnTo>
                    <a:pt x="108" y="36"/>
                  </a:lnTo>
                  <a:lnTo>
                    <a:pt x="106" y="36"/>
                  </a:lnTo>
                  <a:lnTo>
                    <a:pt x="106" y="34"/>
                  </a:lnTo>
                  <a:lnTo>
                    <a:pt x="102" y="30"/>
                  </a:lnTo>
                  <a:lnTo>
                    <a:pt x="102" y="28"/>
                  </a:lnTo>
                  <a:lnTo>
                    <a:pt x="100" y="28"/>
                  </a:lnTo>
                  <a:lnTo>
                    <a:pt x="99" y="26"/>
                  </a:lnTo>
                  <a:lnTo>
                    <a:pt x="97" y="26"/>
                  </a:lnTo>
                  <a:lnTo>
                    <a:pt x="95" y="24"/>
                  </a:lnTo>
                  <a:lnTo>
                    <a:pt x="95" y="24"/>
                  </a:lnTo>
                  <a:lnTo>
                    <a:pt x="95" y="24"/>
                  </a:lnTo>
                  <a:lnTo>
                    <a:pt x="93" y="26"/>
                  </a:lnTo>
                  <a:lnTo>
                    <a:pt x="93" y="26"/>
                  </a:lnTo>
                  <a:lnTo>
                    <a:pt x="93" y="26"/>
                  </a:lnTo>
                  <a:lnTo>
                    <a:pt x="91" y="26"/>
                  </a:lnTo>
                  <a:lnTo>
                    <a:pt x="89" y="24"/>
                  </a:lnTo>
                  <a:lnTo>
                    <a:pt x="87" y="22"/>
                  </a:lnTo>
                  <a:lnTo>
                    <a:pt x="89" y="22"/>
                  </a:lnTo>
                  <a:lnTo>
                    <a:pt x="89" y="21"/>
                  </a:lnTo>
                  <a:lnTo>
                    <a:pt x="89" y="21"/>
                  </a:lnTo>
                  <a:lnTo>
                    <a:pt x="89" y="19"/>
                  </a:lnTo>
                  <a:lnTo>
                    <a:pt x="89" y="19"/>
                  </a:lnTo>
                  <a:lnTo>
                    <a:pt x="89" y="19"/>
                  </a:lnTo>
                  <a:lnTo>
                    <a:pt x="87" y="19"/>
                  </a:lnTo>
                  <a:lnTo>
                    <a:pt x="87" y="19"/>
                  </a:lnTo>
                  <a:lnTo>
                    <a:pt x="83" y="19"/>
                  </a:lnTo>
                  <a:lnTo>
                    <a:pt x="80" y="17"/>
                  </a:lnTo>
                  <a:lnTo>
                    <a:pt x="78" y="15"/>
                  </a:lnTo>
                  <a:lnTo>
                    <a:pt x="76" y="15"/>
                  </a:lnTo>
                  <a:lnTo>
                    <a:pt x="76" y="17"/>
                  </a:lnTo>
                  <a:lnTo>
                    <a:pt x="78" y="17"/>
                  </a:lnTo>
                  <a:lnTo>
                    <a:pt x="78" y="19"/>
                  </a:lnTo>
                  <a:lnTo>
                    <a:pt x="78" y="19"/>
                  </a:lnTo>
                  <a:lnTo>
                    <a:pt x="78" y="19"/>
                  </a:lnTo>
                  <a:lnTo>
                    <a:pt x="78" y="21"/>
                  </a:lnTo>
                  <a:lnTo>
                    <a:pt x="76" y="21"/>
                  </a:lnTo>
                  <a:lnTo>
                    <a:pt x="76" y="22"/>
                  </a:lnTo>
                  <a:lnTo>
                    <a:pt x="74" y="22"/>
                  </a:lnTo>
                  <a:lnTo>
                    <a:pt x="72" y="22"/>
                  </a:lnTo>
                  <a:lnTo>
                    <a:pt x="72" y="22"/>
                  </a:lnTo>
                  <a:lnTo>
                    <a:pt x="66" y="17"/>
                  </a:lnTo>
                  <a:lnTo>
                    <a:pt x="66" y="15"/>
                  </a:lnTo>
                  <a:lnTo>
                    <a:pt x="66" y="15"/>
                  </a:lnTo>
                  <a:lnTo>
                    <a:pt x="68" y="13"/>
                  </a:lnTo>
                  <a:lnTo>
                    <a:pt x="68" y="13"/>
                  </a:lnTo>
                  <a:lnTo>
                    <a:pt x="68" y="11"/>
                  </a:lnTo>
                  <a:lnTo>
                    <a:pt x="66" y="11"/>
                  </a:lnTo>
                  <a:lnTo>
                    <a:pt x="64" y="11"/>
                  </a:lnTo>
                  <a:lnTo>
                    <a:pt x="63" y="11"/>
                  </a:lnTo>
                  <a:lnTo>
                    <a:pt x="63" y="11"/>
                  </a:lnTo>
                  <a:lnTo>
                    <a:pt x="61" y="9"/>
                  </a:lnTo>
                  <a:lnTo>
                    <a:pt x="61" y="9"/>
                  </a:lnTo>
                  <a:lnTo>
                    <a:pt x="57" y="7"/>
                  </a:lnTo>
                  <a:lnTo>
                    <a:pt x="53" y="7"/>
                  </a:lnTo>
                  <a:lnTo>
                    <a:pt x="51" y="5"/>
                  </a:lnTo>
                  <a:lnTo>
                    <a:pt x="51" y="5"/>
                  </a:lnTo>
                  <a:lnTo>
                    <a:pt x="51" y="3"/>
                  </a:lnTo>
                  <a:lnTo>
                    <a:pt x="49" y="2"/>
                  </a:lnTo>
                  <a:lnTo>
                    <a:pt x="47" y="2"/>
                  </a:lnTo>
                  <a:lnTo>
                    <a:pt x="45" y="2"/>
                  </a:lnTo>
                  <a:lnTo>
                    <a:pt x="45" y="3"/>
                  </a:lnTo>
                  <a:lnTo>
                    <a:pt x="44" y="5"/>
                  </a:lnTo>
                  <a:lnTo>
                    <a:pt x="42" y="5"/>
                  </a:lnTo>
                  <a:lnTo>
                    <a:pt x="38" y="0"/>
                  </a:lnTo>
                  <a:lnTo>
                    <a:pt x="34" y="0"/>
                  </a:lnTo>
                  <a:lnTo>
                    <a:pt x="34" y="2"/>
                  </a:lnTo>
                  <a:lnTo>
                    <a:pt x="34" y="2"/>
                  </a:lnTo>
                  <a:lnTo>
                    <a:pt x="34" y="2"/>
                  </a:lnTo>
                  <a:lnTo>
                    <a:pt x="34" y="2"/>
                  </a:lnTo>
                  <a:lnTo>
                    <a:pt x="34" y="3"/>
                  </a:lnTo>
                  <a:lnTo>
                    <a:pt x="36" y="3"/>
                  </a:lnTo>
                  <a:lnTo>
                    <a:pt x="36" y="3"/>
                  </a:lnTo>
                  <a:lnTo>
                    <a:pt x="36" y="3"/>
                  </a:lnTo>
                  <a:lnTo>
                    <a:pt x="36" y="3"/>
                  </a:lnTo>
                  <a:lnTo>
                    <a:pt x="34" y="5"/>
                  </a:lnTo>
                  <a:lnTo>
                    <a:pt x="34" y="5"/>
                  </a:lnTo>
                  <a:lnTo>
                    <a:pt x="30" y="5"/>
                  </a:lnTo>
                  <a:lnTo>
                    <a:pt x="27" y="7"/>
                  </a:lnTo>
                  <a:lnTo>
                    <a:pt x="23" y="9"/>
                  </a:lnTo>
                  <a:lnTo>
                    <a:pt x="23" y="9"/>
                  </a:lnTo>
                  <a:lnTo>
                    <a:pt x="23" y="11"/>
                  </a:lnTo>
                  <a:lnTo>
                    <a:pt x="21" y="11"/>
                  </a:lnTo>
                  <a:lnTo>
                    <a:pt x="21" y="11"/>
                  </a:lnTo>
                  <a:lnTo>
                    <a:pt x="21" y="11"/>
                  </a:lnTo>
                  <a:lnTo>
                    <a:pt x="21" y="11"/>
                  </a:lnTo>
                  <a:lnTo>
                    <a:pt x="21" y="11"/>
                  </a:lnTo>
                  <a:lnTo>
                    <a:pt x="19" y="11"/>
                  </a:lnTo>
                  <a:lnTo>
                    <a:pt x="17" y="13"/>
                  </a:lnTo>
                  <a:lnTo>
                    <a:pt x="13" y="15"/>
                  </a:lnTo>
                  <a:lnTo>
                    <a:pt x="13" y="15"/>
                  </a:lnTo>
                  <a:lnTo>
                    <a:pt x="11" y="15"/>
                  </a:lnTo>
                  <a:lnTo>
                    <a:pt x="9" y="15"/>
                  </a:lnTo>
                  <a:lnTo>
                    <a:pt x="8" y="17"/>
                  </a:lnTo>
                  <a:lnTo>
                    <a:pt x="6" y="17"/>
                  </a:lnTo>
                  <a:lnTo>
                    <a:pt x="4" y="19"/>
                  </a:lnTo>
                  <a:lnTo>
                    <a:pt x="2" y="21"/>
                  </a:lnTo>
                  <a:lnTo>
                    <a:pt x="2" y="21"/>
                  </a:lnTo>
                  <a:lnTo>
                    <a:pt x="2" y="19"/>
                  </a:lnTo>
                  <a:lnTo>
                    <a:pt x="0" y="19"/>
                  </a:lnTo>
                  <a:lnTo>
                    <a:pt x="0" y="19"/>
                  </a:lnTo>
                  <a:lnTo>
                    <a:pt x="0" y="21"/>
                  </a:lnTo>
                  <a:lnTo>
                    <a:pt x="0" y="22"/>
                  </a:lnTo>
                  <a:lnTo>
                    <a:pt x="2" y="24"/>
                  </a:lnTo>
                  <a:lnTo>
                    <a:pt x="4" y="26"/>
                  </a:lnTo>
                  <a:lnTo>
                    <a:pt x="4" y="26"/>
                  </a:lnTo>
                  <a:lnTo>
                    <a:pt x="6" y="28"/>
                  </a:lnTo>
                  <a:lnTo>
                    <a:pt x="6" y="30"/>
                  </a:lnTo>
                  <a:lnTo>
                    <a:pt x="6" y="30"/>
                  </a:lnTo>
                  <a:lnTo>
                    <a:pt x="4" y="32"/>
                  </a:lnTo>
                  <a:lnTo>
                    <a:pt x="4" y="32"/>
                  </a:lnTo>
                  <a:lnTo>
                    <a:pt x="4" y="32"/>
                  </a:lnTo>
                  <a:lnTo>
                    <a:pt x="6" y="32"/>
                  </a:lnTo>
                  <a:lnTo>
                    <a:pt x="6" y="34"/>
                  </a:lnTo>
                  <a:lnTo>
                    <a:pt x="6" y="34"/>
                  </a:lnTo>
                  <a:lnTo>
                    <a:pt x="8" y="38"/>
                  </a:lnTo>
                  <a:lnTo>
                    <a:pt x="9" y="39"/>
                  </a:lnTo>
                  <a:lnTo>
                    <a:pt x="17" y="45"/>
                  </a:lnTo>
                  <a:lnTo>
                    <a:pt x="19" y="49"/>
                  </a:lnTo>
                  <a:lnTo>
                    <a:pt x="21" y="49"/>
                  </a:lnTo>
                  <a:lnTo>
                    <a:pt x="23" y="51"/>
                  </a:lnTo>
                  <a:lnTo>
                    <a:pt x="25" y="51"/>
                  </a:lnTo>
                  <a:lnTo>
                    <a:pt x="25" y="53"/>
                  </a:lnTo>
                  <a:lnTo>
                    <a:pt x="27" y="55"/>
                  </a:lnTo>
                  <a:lnTo>
                    <a:pt x="28" y="55"/>
                  </a:lnTo>
                  <a:lnTo>
                    <a:pt x="30" y="57"/>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3" name="Freeform 1708">
              <a:extLst>
                <a:ext uri="{FF2B5EF4-FFF2-40B4-BE49-F238E27FC236}">
                  <a16:creationId xmlns:a16="http://schemas.microsoft.com/office/drawing/2014/main" id="{1B5914C5-633E-4436-A663-5F76F9AD931F}"/>
                </a:ext>
              </a:extLst>
            </p:cNvPr>
            <p:cNvSpPr>
              <a:spLocks/>
            </p:cNvSpPr>
            <p:nvPr/>
          </p:nvSpPr>
          <p:spPr bwMode="auto">
            <a:xfrm>
              <a:off x="12249150" y="-1722438"/>
              <a:ext cx="17463" cy="25400"/>
            </a:xfrm>
            <a:custGeom>
              <a:avLst/>
              <a:gdLst>
                <a:gd name="T0" fmla="*/ 11 w 11"/>
                <a:gd name="T1" fmla="*/ 10 h 16"/>
                <a:gd name="T2" fmla="*/ 11 w 11"/>
                <a:gd name="T3" fmla="*/ 8 h 16"/>
                <a:gd name="T4" fmla="*/ 11 w 11"/>
                <a:gd name="T5" fmla="*/ 8 h 16"/>
                <a:gd name="T6" fmla="*/ 9 w 11"/>
                <a:gd name="T7" fmla="*/ 6 h 16"/>
                <a:gd name="T8" fmla="*/ 7 w 11"/>
                <a:gd name="T9" fmla="*/ 6 h 16"/>
                <a:gd name="T10" fmla="*/ 7 w 11"/>
                <a:gd name="T11" fmla="*/ 4 h 16"/>
                <a:gd name="T12" fmla="*/ 5 w 11"/>
                <a:gd name="T13" fmla="*/ 4 h 16"/>
                <a:gd name="T14" fmla="*/ 5 w 11"/>
                <a:gd name="T15" fmla="*/ 2 h 16"/>
                <a:gd name="T16" fmla="*/ 5 w 11"/>
                <a:gd name="T17" fmla="*/ 0 h 16"/>
                <a:gd name="T18" fmla="*/ 3 w 11"/>
                <a:gd name="T19" fmla="*/ 0 h 16"/>
                <a:gd name="T20" fmla="*/ 2 w 11"/>
                <a:gd name="T21" fmla="*/ 2 h 16"/>
                <a:gd name="T22" fmla="*/ 0 w 11"/>
                <a:gd name="T23" fmla="*/ 4 h 16"/>
                <a:gd name="T24" fmla="*/ 0 w 11"/>
                <a:gd name="T25" fmla="*/ 6 h 16"/>
                <a:gd name="T26" fmla="*/ 0 w 11"/>
                <a:gd name="T27" fmla="*/ 8 h 16"/>
                <a:gd name="T28" fmla="*/ 2 w 11"/>
                <a:gd name="T29" fmla="*/ 10 h 16"/>
                <a:gd name="T30" fmla="*/ 2 w 11"/>
                <a:gd name="T31" fmla="*/ 12 h 16"/>
                <a:gd name="T32" fmla="*/ 2 w 11"/>
                <a:gd name="T33" fmla="*/ 14 h 16"/>
                <a:gd name="T34" fmla="*/ 2 w 11"/>
                <a:gd name="T35" fmla="*/ 16 h 16"/>
                <a:gd name="T36" fmla="*/ 2 w 11"/>
                <a:gd name="T37" fmla="*/ 16 h 16"/>
                <a:gd name="T38" fmla="*/ 3 w 11"/>
                <a:gd name="T39" fmla="*/ 16 h 16"/>
                <a:gd name="T40" fmla="*/ 5 w 11"/>
                <a:gd name="T41" fmla="*/ 16 h 16"/>
                <a:gd name="T42" fmla="*/ 5 w 11"/>
                <a:gd name="T43" fmla="*/ 16 h 16"/>
                <a:gd name="T44" fmla="*/ 7 w 11"/>
                <a:gd name="T45" fmla="*/ 16 h 16"/>
                <a:gd name="T46" fmla="*/ 7 w 11"/>
                <a:gd name="T47" fmla="*/ 16 h 16"/>
                <a:gd name="T48" fmla="*/ 9 w 11"/>
                <a:gd name="T49" fmla="*/ 16 h 16"/>
                <a:gd name="T50" fmla="*/ 9 w 11"/>
                <a:gd name="T51" fmla="*/ 14 h 16"/>
                <a:gd name="T52" fmla="*/ 11 w 11"/>
                <a:gd name="T53"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16">
                  <a:moveTo>
                    <a:pt x="11" y="10"/>
                  </a:moveTo>
                  <a:lnTo>
                    <a:pt x="11" y="8"/>
                  </a:lnTo>
                  <a:lnTo>
                    <a:pt x="11" y="8"/>
                  </a:lnTo>
                  <a:lnTo>
                    <a:pt x="9" y="6"/>
                  </a:lnTo>
                  <a:lnTo>
                    <a:pt x="7" y="6"/>
                  </a:lnTo>
                  <a:lnTo>
                    <a:pt x="7" y="4"/>
                  </a:lnTo>
                  <a:lnTo>
                    <a:pt x="5" y="4"/>
                  </a:lnTo>
                  <a:lnTo>
                    <a:pt x="5" y="2"/>
                  </a:lnTo>
                  <a:lnTo>
                    <a:pt x="5" y="0"/>
                  </a:lnTo>
                  <a:lnTo>
                    <a:pt x="3" y="0"/>
                  </a:lnTo>
                  <a:lnTo>
                    <a:pt x="2" y="2"/>
                  </a:lnTo>
                  <a:lnTo>
                    <a:pt x="0" y="4"/>
                  </a:lnTo>
                  <a:lnTo>
                    <a:pt x="0" y="6"/>
                  </a:lnTo>
                  <a:lnTo>
                    <a:pt x="0" y="8"/>
                  </a:lnTo>
                  <a:lnTo>
                    <a:pt x="2" y="10"/>
                  </a:lnTo>
                  <a:lnTo>
                    <a:pt x="2" y="12"/>
                  </a:lnTo>
                  <a:lnTo>
                    <a:pt x="2" y="14"/>
                  </a:lnTo>
                  <a:lnTo>
                    <a:pt x="2" y="16"/>
                  </a:lnTo>
                  <a:lnTo>
                    <a:pt x="2" y="16"/>
                  </a:lnTo>
                  <a:lnTo>
                    <a:pt x="3" y="16"/>
                  </a:lnTo>
                  <a:lnTo>
                    <a:pt x="5" y="16"/>
                  </a:lnTo>
                  <a:lnTo>
                    <a:pt x="5" y="16"/>
                  </a:lnTo>
                  <a:lnTo>
                    <a:pt x="7" y="16"/>
                  </a:lnTo>
                  <a:lnTo>
                    <a:pt x="7" y="16"/>
                  </a:lnTo>
                  <a:lnTo>
                    <a:pt x="9" y="16"/>
                  </a:lnTo>
                  <a:lnTo>
                    <a:pt x="9" y="14"/>
                  </a:lnTo>
                  <a:lnTo>
                    <a:pt x="11" y="1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4" name="Freeform 1709">
              <a:extLst>
                <a:ext uri="{FF2B5EF4-FFF2-40B4-BE49-F238E27FC236}">
                  <a16:creationId xmlns:a16="http://schemas.microsoft.com/office/drawing/2014/main" id="{33022FD8-7508-40E0-AA9D-4C5CAECD9354}"/>
                </a:ext>
              </a:extLst>
            </p:cNvPr>
            <p:cNvSpPr>
              <a:spLocks/>
            </p:cNvSpPr>
            <p:nvPr/>
          </p:nvSpPr>
          <p:spPr bwMode="auto">
            <a:xfrm>
              <a:off x="12777788" y="-1662113"/>
              <a:ext cx="90488" cy="103188"/>
            </a:xfrm>
            <a:custGeom>
              <a:avLst/>
              <a:gdLst>
                <a:gd name="T0" fmla="*/ 12 w 57"/>
                <a:gd name="T1" fmla="*/ 17 h 65"/>
                <a:gd name="T2" fmla="*/ 23 w 57"/>
                <a:gd name="T3" fmla="*/ 31 h 65"/>
                <a:gd name="T4" fmla="*/ 27 w 57"/>
                <a:gd name="T5" fmla="*/ 38 h 65"/>
                <a:gd name="T6" fmla="*/ 25 w 57"/>
                <a:gd name="T7" fmla="*/ 52 h 65"/>
                <a:gd name="T8" fmla="*/ 25 w 57"/>
                <a:gd name="T9" fmla="*/ 57 h 65"/>
                <a:gd name="T10" fmla="*/ 25 w 57"/>
                <a:gd name="T11" fmla="*/ 61 h 65"/>
                <a:gd name="T12" fmla="*/ 25 w 57"/>
                <a:gd name="T13" fmla="*/ 65 h 65"/>
                <a:gd name="T14" fmla="*/ 27 w 57"/>
                <a:gd name="T15" fmla="*/ 65 h 65"/>
                <a:gd name="T16" fmla="*/ 31 w 57"/>
                <a:gd name="T17" fmla="*/ 65 h 65"/>
                <a:gd name="T18" fmla="*/ 31 w 57"/>
                <a:gd name="T19" fmla="*/ 63 h 65"/>
                <a:gd name="T20" fmla="*/ 31 w 57"/>
                <a:gd name="T21" fmla="*/ 63 h 65"/>
                <a:gd name="T22" fmla="*/ 32 w 57"/>
                <a:gd name="T23" fmla="*/ 61 h 65"/>
                <a:gd name="T24" fmla="*/ 32 w 57"/>
                <a:gd name="T25" fmla="*/ 59 h 65"/>
                <a:gd name="T26" fmla="*/ 36 w 57"/>
                <a:gd name="T27" fmla="*/ 55 h 65"/>
                <a:gd name="T28" fmla="*/ 38 w 57"/>
                <a:gd name="T29" fmla="*/ 53 h 65"/>
                <a:gd name="T30" fmla="*/ 38 w 57"/>
                <a:gd name="T31" fmla="*/ 52 h 65"/>
                <a:gd name="T32" fmla="*/ 38 w 57"/>
                <a:gd name="T33" fmla="*/ 48 h 65"/>
                <a:gd name="T34" fmla="*/ 38 w 57"/>
                <a:gd name="T35" fmla="*/ 44 h 65"/>
                <a:gd name="T36" fmla="*/ 42 w 57"/>
                <a:gd name="T37" fmla="*/ 44 h 65"/>
                <a:gd name="T38" fmla="*/ 44 w 57"/>
                <a:gd name="T39" fmla="*/ 46 h 65"/>
                <a:gd name="T40" fmla="*/ 44 w 57"/>
                <a:gd name="T41" fmla="*/ 44 h 65"/>
                <a:gd name="T42" fmla="*/ 49 w 57"/>
                <a:gd name="T43" fmla="*/ 44 h 65"/>
                <a:gd name="T44" fmla="*/ 53 w 57"/>
                <a:gd name="T45" fmla="*/ 46 h 65"/>
                <a:gd name="T46" fmla="*/ 57 w 57"/>
                <a:gd name="T47" fmla="*/ 46 h 65"/>
                <a:gd name="T48" fmla="*/ 55 w 57"/>
                <a:gd name="T49" fmla="*/ 42 h 65"/>
                <a:gd name="T50" fmla="*/ 53 w 57"/>
                <a:gd name="T51" fmla="*/ 38 h 65"/>
                <a:gd name="T52" fmla="*/ 49 w 57"/>
                <a:gd name="T53" fmla="*/ 35 h 65"/>
                <a:gd name="T54" fmla="*/ 48 w 57"/>
                <a:gd name="T55" fmla="*/ 33 h 65"/>
                <a:gd name="T56" fmla="*/ 48 w 57"/>
                <a:gd name="T57" fmla="*/ 29 h 65"/>
                <a:gd name="T58" fmla="*/ 48 w 57"/>
                <a:gd name="T59" fmla="*/ 27 h 65"/>
                <a:gd name="T60" fmla="*/ 46 w 57"/>
                <a:gd name="T61" fmla="*/ 25 h 65"/>
                <a:gd name="T62" fmla="*/ 42 w 57"/>
                <a:gd name="T63" fmla="*/ 23 h 65"/>
                <a:gd name="T64" fmla="*/ 42 w 57"/>
                <a:gd name="T65" fmla="*/ 21 h 65"/>
                <a:gd name="T66" fmla="*/ 42 w 57"/>
                <a:gd name="T67" fmla="*/ 16 h 65"/>
                <a:gd name="T68" fmla="*/ 42 w 57"/>
                <a:gd name="T69" fmla="*/ 12 h 65"/>
                <a:gd name="T70" fmla="*/ 38 w 57"/>
                <a:gd name="T71" fmla="*/ 12 h 65"/>
                <a:gd name="T72" fmla="*/ 34 w 57"/>
                <a:gd name="T73" fmla="*/ 8 h 65"/>
                <a:gd name="T74" fmla="*/ 31 w 57"/>
                <a:gd name="T75" fmla="*/ 10 h 65"/>
                <a:gd name="T76" fmla="*/ 29 w 57"/>
                <a:gd name="T77" fmla="*/ 8 h 65"/>
                <a:gd name="T78" fmla="*/ 27 w 57"/>
                <a:gd name="T79" fmla="*/ 6 h 65"/>
                <a:gd name="T80" fmla="*/ 19 w 57"/>
                <a:gd name="T81" fmla="*/ 2 h 65"/>
                <a:gd name="T82" fmla="*/ 15 w 57"/>
                <a:gd name="T83" fmla="*/ 0 h 65"/>
                <a:gd name="T84" fmla="*/ 10 w 57"/>
                <a:gd name="T85" fmla="*/ 2 h 65"/>
                <a:gd name="T86" fmla="*/ 2 w 57"/>
                <a:gd name="T87" fmla="*/ 4 h 65"/>
                <a:gd name="T88" fmla="*/ 6 w 57"/>
                <a:gd name="T89"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65">
                  <a:moveTo>
                    <a:pt x="8" y="10"/>
                  </a:moveTo>
                  <a:lnTo>
                    <a:pt x="12" y="17"/>
                  </a:lnTo>
                  <a:lnTo>
                    <a:pt x="13" y="21"/>
                  </a:lnTo>
                  <a:lnTo>
                    <a:pt x="23" y="31"/>
                  </a:lnTo>
                  <a:lnTo>
                    <a:pt x="25" y="35"/>
                  </a:lnTo>
                  <a:lnTo>
                    <a:pt x="27" y="38"/>
                  </a:lnTo>
                  <a:lnTo>
                    <a:pt x="27" y="44"/>
                  </a:lnTo>
                  <a:lnTo>
                    <a:pt x="25" y="52"/>
                  </a:lnTo>
                  <a:lnTo>
                    <a:pt x="25" y="55"/>
                  </a:lnTo>
                  <a:lnTo>
                    <a:pt x="25" y="57"/>
                  </a:lnTo>
                  <a:lnTo>
                    <a:pt x="25" y="61"/>
                  </a:lnTo>
                  <a:lnTo>
                    <a:pt x="25" y="61"/>
                  </a:lnTo>
                  <a:lnTo>
                    <a:pt x="25" y="63"/>
                  </a:lnTo>
                  <a:lnTo>
                    <a:pt x="25" y="65"/>
                  </a:lnTo>
                  <a:lnTo>
                    <a:pt x="27" y="65"/>
                  </a:lnTo>
                  <a:lnTo>
                    <a:pt x="27" y="65"/>
                  </a:lnTo>
                  <a:lnTo>
                    <a:pt x="31" y="65"/>
                  </a:lnTo>
                  <a:lnTo>
                    <a:pt x="31" y="65"/>
                  </a:lnTo>
                  <a:lnTo>
                    <a:pt x="31" y="65"/>
                  </a:lnTo>
                  <a:lnTo>
                    <a:pt x="31" y="63"/>
                  </a:lnTo>
                  <a:lnTo>
                    <a:pt x="31" y="63"/>
                  </a:lnTo>
                  <a:lnTo>
                    <a:pt x="31" y="63"/>
                  </a:lnTo>
                  <a:lnTo>
                    <a:pt x="31" y="61"/>
                  </a:lnTo>
                  <a:lnTo>
                    <a:pt x="32" y="61"/>
                  </a:lnTo>
                  <a:lnTo>
                    <a:pt x="32" y="59"/>
                  </a:lnTo>
                  <a:lnTo>
                    <a:pt x="32" y="59"/>
                  </a:lnTo>
                  <a:lnTo>
                    <a:pt x="32" y="59"/>
                  </a:lnTo>
                  <a:lnTo>
                    <a:pt x="36" y="55"/>
                  </a:lnTo>
                  <a:lnTo>
                    <a:pt x="36" y="53"/>
                  </a:lnTo>
                  <a:lnTo>
                    <a:pt x="38" y="53"/>
                  </a:lnTo>
                  <a:lnTo>
                    <a:pt x="38" y="52"/>
                  </a:lnTo>
                  <a:lnTo>
                    <a:pt x="38" y="52"/>
                  </a:lnTo>
                  <a:lnTo>
                    <a:pt x="38" y="50"/>
                  </a:lnTo>
                  <a:lnTo>
                    <a:pt x="38" y="48"/>
                  </a:lnTo>
                  <a:lnTo>
                    <a:pt x="38" y="46"/>
                  </a:lnTo>
                  <a:lnTo>
                    <a:pt x="38" y="44"/>
                  </a:lnTo>
                  <a:lnTo>
                    <a:pt x="40" y="44"/>
                  </a:lnTo>
                  <a:lnTo>
                    <a:pt x="42" y="44"/>
                  </a:lnTo>
                  <a:lnTo>
                    <a:pt x="42" y="46"/>
                  </a:lnTo>
                  <a:lnTo>
                    <a:pt x="44" y="46"/>
                  </a:lnTo>
                  <a:lnTo>
                    <a:pt x="44" y="44"/>
                  </a:lnTo>
                  <a:lnTo>
                    <a:pt x="44" y="44"/>
                  </a:lnTo>
                  <a:lnTo>
                    <a:pt x="46" y="44"/>
                  </a:lnTo>
                  <a:lnTo>
                    <a:pt x="49" y="44"/>
                  </a:lnTo>
                  <a:lnTo>
                    <a:pt x="49" y="44"/>
                  </a:lnTo>
                  <a:lnTo>
                    <a:pt x="53" y="46"/>
                  </a:lnTo>
                  <a:lnTo>
                    <a:pt x="55" y="46"/>
                  </a:lnTo>
                  <a:lnTo>
                    <a:pt x="57" y="46"/>
                  </a:lnTo>
                  <a:lnTo>
                    <a:pt x="55" y="44"/>
                  </a:lnTo>
                  <a:lnTo>
                    <a:pt x="55" y="42"/>
                  </a:lnTo>
                  <a:lnTo>
                    <a:pt x="55" y="40"/>
                  </a:lnTo>
                  <a:lnTo>
                    <a:pt x="53" y="38"/>
                  </a:lnTo>
                  <a:lnTo>
                    <a:pt x="53" y="36"/>
                  </a:lnTo>
                  <a:lnTo>
                    <a:pt x="49" y="35"/>
                  </a:lnTo>
                  <a:lnTo>
                    <a:pt x="48" y="35"/>
                  </a:lnTo>
                  <a:lnTo>
                    <a:pt x="48" y="33"/>
                  </a:lnTo>
                  <a:lnTo>
                    <a:pt x="48" y="31"/>
                  </a:lnTo>
                  <a:lnTo>
                    <a:pt x="48" y="29"/>
                  </a:lnTo>
                  <a:lnTo>
                    <a:pt x="48" y="29"/>
                  </a:lnTo>
                  <a:lnTo>
                    <a:pt x="48" y="27"/>
                  </a:lnTo>
                  <a:lnTo>
                    <a:pt x="46" y="27"/>
                  </a:lnTo>
                  <a:lnTo>
                    <a:pt x="46" y="25"/>
                  </a:lnTo>
                  <a:lnTo>
                    <a:pt x="42" y="23"/>
                  </a:lnTo>
                  <a:lnTo>
                    <a:pt x="42" y="23"/>
                  </a:lnTo>
                  <a:lnTo>
                    <a:pt x="42" y="21"/>
                  </a:lnTo>
                  <a:lnTo>
                    <a:pt x="42" y="21"/>
                  </a:lnTo>
                  <a:lnTo>
                    <a:pt x="42" y="19"/>
                  </a:lnTo>
                  <a:lnTo>
                    <a:pt x="42" y="16"/>
                  </a:lnTo>
                  <a:lnTo>
                    <a:pt x="42" y="14"/>
                  </a:lnTo>
                  <a:lnTo>
                    <a:pt x="42" y="12"/>
                  </a:lnTo>
                  <a:lnTo>
                    <a:pt x="40" y="12"/>
                  </a:lnTo>
                  <a:lnTo>
                    <a:pt x="38" y="12"/>
                  </a:lnTo>
                  <a:lnTo>
                    <a:pt x="36" y="12"/>
                  </a:lnTo>
                  <a:lnTo>
                    <a:pt x="34" y="8"/>
                  </a:lnTo>
                  <a:lnTo>
                    <a:pt x="32" y="8"/>
                  </a:lnTo>
                  <a:lnTo>
                    <a:pt x="31" y="10"/>
                  </a:lnTo>
                  <a:lnTo>
                    <a:pt x="31" y="8"/>
                  </a:lnTo>
                  <a:lnTo>
                    <a:pt x="29" y="8"/>
                  </a:lnTo>
                  <a:lnTo>
                    <a:pt x="29" y="8"/>
                  </a:lnTo>
                  <a:lnTo>
                    <a:pt x="27" y="6"/>
                  </a:lnTo>
                  <a:lnTo>
                    <a:pt x="23" y="4"/>
                  </a:lnTo>
                  <a:lnTo>
                    <a:pt x="19" y="2"/>
                  </a:lnTo>
                  <a:lnTo>
                    <a:pt x="15" y="0"/>
                  </a:lnTo>
                  <a:lnTo>
                    <a:pt x="15" y="0"/>
                  </a:lnTo>
                  <a:lnTo>
                    <a:pt x="12" y="2"/>
                  </a:lnTo>
                  <a:lnTo>
                    <a:pt x="10" y="2"/>
                  </a:lnTo>
                  <a:lnTo>
                    <a:pt x="6" y="2"/>
                  </a:lnTo>
                  <a:lnTo>
                    <a:pt x="2" y="4"/>
                  </a:lnTo>
                  <a:lnTo>
                    <a:pt x="0" y="6"/>
                  </a:lnTo>
                  <a:lnTo>
                    <a:pt x="6" y="6"/>
                  </a:lnTo>
                  <a:lnTo>
                    <a:pt x="8" y="1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5" name="Freeform 1710">
              <a:extLst>
                <a:ext uri="{FF2B5EF4-FFF2-40B4-BE49-F238E27FC236}">
                  <a16:creationId xmlns:a16="http://schemas.microsoft.com/office/drawing/2014/main" id="{970B3CF9-8CD3-47B9-8FF8-5150C6F6F454}"/>
                </a:ext>
              </a:extLst>
            </p:cNvPr>
            <p:cNvSpPr>
              <a:spLocks/>
            </p:cNvSpPr>
            <p:nvPr/>
          </p:nvSpPr>
          <p:spPr bwMode="auto">
            <a:xfrm>
              <a:off x="12344400" y="-1619250"/>
              <a:ext cx="3175" cy="6350"/>
            </a:xfrm>
            <a:custGeom>
              <a:avLst/>
              <a:gdLst>
                <a:gd name="T0" fmla="*/ 0 w 2"/>
                <a:gd name="T1" fmla="*/ 4 h 4"/>
                <a:gd name="T2" fmla="*/ 0 w 2"/>
                <a:gd name="T3" fmla="*/ 4 h 4"/>
                <a:gd name="T4" fmla="*/ 2 w 2"/>
                <a:gd name="T5" fmla="*/ 4 h 4"/>
                <a:gd name="T6" fmla="*/ 2 w 2"/>
                <a:gd name="T7" fmla="*/ 4 h 4"/>
                <a:gd name="T8" fmla="*/ 0 w 2"/>
                <a:gd name="T9" fmla="*/ 2 h 4"/>
                <a:gd name="T10" fmla="*/ 0 w 2"/>
                <a:gd name="T11" fmla="*/ 2 h 4"/>
                <a:gd name="T12" fmla="*/ 0 w 2"/>
                <a:gd name="T13" fmla="*/ 0 h 4"/>
                <a:gd name="T14" fmla="*/ 0 w 2"/>
                <a:gd name="T15" fmla="*/ 2 h 4"/>
                <a:gd name="T16" fmla="*/ 0 w 2"/>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0" y="4"/>
                  </a:moveTo>
                  <a:lnTo>
                    <a:pt x="0" y="4"/>
                  </a:lnTo>
                  <a:lnTo>
                    <a:pt x="2" y="4"/>
                  </a:lnTo>
                  <a:lnTo>
                    <a:pt x="2" y="4"/>
                  </a:lnTo>
                  <a:lnTo>
                    <a:pt x="0" y="2"/>
                  </a:lnTo>
                  <a:lnTo>
                    <a:pt x="0" y="2"/>
                  </a:lnTo>
                  <a:lnTo>
                    <a:pt x="0" y="0"/>
                  </a:lnTo>
                  <a:lnTo>
                    <a:pt x="0" y="2"/>
                  </a:lnTo>
                  <a:lnTo>
                    <a:pt x="0" y="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6" name="Freeform 1711">
              <a:extLst>
                <a:ext uri="{FF2B5EF4-FFF2-40B4-BE49-F238E27FC236}">
                  <a16:creationId xmlns:a16="http://schemas.microsoft.com/office/drawing/2014/main" id="{A8A26BAC-141A-427E-B55F-60F3D7B7B031}"/>
                </a:ext>
              </a:extLst>
            </p:cNvPr>
            <p:cNvSpPr>
              <a:spLocks/>
            </p:cNvSpPr>
            <p:nvPr/>
          </p:nvSpPr>
          <p:spPr bwMode="auto">
            <a:xfrm>
              <a:off x="12595225" y="-1465263"/>
              <a:ext cx="41275" cy="92075"/>
            </a:xfrm>
            <a:custGeom>
              <a:avLst/>
              <a:gdLst>
                <a:gd name="T0" fmla="*/ 15 w 26"/>
                <a:gd name="T1" fmla="*/ 58 h 58"/>
                <a:gd name="T2" fmla="*/ 15 w 26"/>
                <a:gd name="T3" fmla="*/ 55 h 58"/>
                <a:gd name="T4" fmla="*/ 17 w 26"/>
                <a:gd name="T5" fmla="*/ 53 h 58"/>
                <a:gd name="T6" fmla="*/ 19 w 26"/>
                <a:gd name="T7" fmla="*/ 51 h 58"/>
                <a:gd name="T8" fmla="*/ 20 w 26"/>
                <a:gd name="T9" fmla="*/ 49 h 58"/>
                <a:gd name="T10" fmla="*/ 20 w 26"/>
                <a:gd name="T11" fmla="*/ 49 h 58"/>
                <a:gd name="T12" fmla="*/ 22 w 26"/>
                <a:gd name="T13" fmla="*/ 43 h 58"/>
                <a:gd name="T14" fmla="*/ 24 w 26"/>
                <a:gd name="T15" fmla="*/ 43 h 58"/>
                <a:gd name="T16" fmla="*/ 26 w 26"/>
                <a:gd name="T17" fmla="*/ 41 h 58"/>
                <a:gd name="T18" fmla="*/ 26 w 26"/>
                <a:gd name="T19" fmla="*/ 38 h 58"/>
                <a:gd name="T20" fmla="*/ 24 w 26"/>
                <a:gd name="T21" fmla="*/ 34 h 58"/>
                <a:gd name="T22" fmla="*/ 22 w 26"/>
                <a:gd name="T23" fmla="*/ 34 h 58"/>
                <a:gd name="T24" fmla="*/ 20 w 26"/>
                <a:gd name="T25" fmla="*/ 32 h 58"/>
                <a:gd name="T26" fmla="*/ 19 w 26"/>
                <a:gd name="T27" fmla="*/ 28 h 58"/>
                <a:gd name="T28" fmla="*/ 17 w 26"/>
                <a:gd name="T29" fmla="*/ 21 h 58"/>
                <a:gd name="T30" fmla="*/ 19 w 26"/>
                <a:gd name="T31" fmla="*/ 15 h 58"/>
                <a:gd name="T32" fmla="*/ 19 w 26"/>
                <a:gd name="T33" fmla="*/ 11 h 58"/>
                <a:gd name="T34" fmla="*/ 17 w 26"/>
                <a:gd name="T35" fmla="*/ 7 h 58"/>
                <a:gd name="T36" fmla="*/ 15 w 26"/>
                <a:gd name="T37" fmla="*/ 5 h 58"/>
                <a:gd name="T38" fmla="*/ 13 w 26"/>
                <a:gd name="T39" fmla="*/ 3 h 58"/>
                <a:gd name="T40" fmla="*/ 11 w 26"/>
                <a:gd name="T41" fmla="*/ 2 h 58"/>
                <a:gd name="T42" fmla="*/ 9 w 26"/>
                <a:gd name="T43" fmla="*/ 3 h 58"/>
                <a:gd name="T44" fmla="*/ 5 w 26"/>
                <a:gd name="T45" fmla="*/ 2 h 58"/>
                <a:gd name="T46" fmla="*/ 5 w 26"/>
                <a:gd name="T47" fmla="*/ 2 h 58"/>
                <a:gd name="T48" fmla="*/ 5 w 26"/>
                <a:gd name="T49" fmla="*/ 0 h 58"/>
                <a:gd name="T50" fmla="*/ 3 w 26"/>
                <a:gd name="T51" fmla="*/ 2 h 58"/>
                <a:gd name="T52" fmla="*/ 0 w 26"/>
                <a:gd name="T53" fmla="*/ 5 h 58"/>
                <a:gd name="T54" fmla="*/ 0 w 26"/>
                <a:gd name="T55" fmla="*/ 9 h 58"/>
                <a:gd name="T56" fmla="*/ 0 w 26"/>
                <a:gd name="T57" fmla="*/ 13 h 58"/>
                <a:gd name="T58" fmla="*/ 1 w 26"/>
                <a:gd name="T59" fmla="*/ 15 h 58"/>
                <a:gd name="T60" fmla="*/ 3 w 26"/>
                <a:gd name="T61" fmla="*/ 19 h 58"/>
                <a:gd name="T62" fmla="*/ 1 w 26"/>
                <a:gd name="T63" fmla="*/ 26 h 58"/>
                <a:gd name="T64" fmla="*/ 1 w 26"/>
                <a:gd name="T65" fmla="*/ 32 h 58"/>
                <a:gd name="T66" fmla="*/ 0 w 26"/>
                <a:gd name="T67" fmla="*/ 40 h 58"/>
                <a:gd name="T68" fmla="*/ 1 w 26"/>
                <a:gd name="T69" fmla="*/ 45 h 58"/>
                <a:gd name="T70" fmla="*/ 0 w 26"/>
                <a:gd name="T71" fmla="*/ 45 h 58"/>
                <a:gd name="T72" fmla="*/ 1 w 26"/>
                <a:gd name="T73" fmla="*/ 47 h 58"/>
                <a:gd name="T74" fmla="*/ 9 w 26"/>
                <a:gd name="T75" fmla="*/ 53 h 58"/>
                <a:gd name="T76" fmla="*/ 11 w 26"/>
                <a:gd name="T7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58">
                  <a:moveTo>
                    <a:pt x="13" y="58"/>
                  </a:moveTo>
                  <a:lnTo>
                    <a:pt x="15" y="58"/>
                  </a:lnTo>
                  <a:lnTo>
                    <a:pt x="15" y="57"/>
                  </a:lnTo>
                  <a:lnTo>
                    <a:pt x="15" y="55"/>
                  </a:lnTo>
                  <a:lnTo>
                    <a:pt x="15" y="53"/>
                  </a:lnTo>
                  <a:lnTo>
                    <a:pt x="17" y="53"/>
                  </a:lnTo>
                  <a:lnTo>
                    <a:pt x="17" y="51"/>
                  </a:lnTo>
                  <a:lnTo>
                    <a:pt x="19" y="51"/>
                  </a:lnTo>
                  <a:lnTo>
                    <a:pt x="19" y="51"/>
                  </a:lnTo>
                  <a:lnTo>
                    <a:pt x="20" y="49"/>
                  </a:lnTo>
                  <a:lnTo>
                    <a:pt x="20" y="49"/>
                  </a:lnTo>
                  <a:lnTo>
                    <a:pt x="20" y="49"/>
                  </a:lnTo>
                  <a:lnTo>
                    <a:pt x="22" y="45"/>
                  </a:lnTo>
                  <a:lnTo>
                    <a:pt x="22" y="43"/>
                  </a:lnTo>
                  <a:lnTo>
                    <a:pt x="24" y="43"/>
                  </a:lnTo>
                  <a:lnTo>
                    <a:pt x="24" y="43"/>
                  </a:lnTo>
                  <a:lnTo>
                    <a:pt x="26" y="41"/>
                  </a:lnTo>
                  <a:lnTo>
                    <a:pt x="26" y="41"/>
                  </a:lnTo>
                  <a:lnTo>
                    <a:pt x="26" y="40"/>
                  </a:lnTo>
                  <a:lnTo>
                    <a:pt x="26" y="38"/>
                  </a:lnTo>
                  <a:lnTo>
                    <a:pt x="26" y="36"/>
                  </a:lnTo>
                  <a:lnTo>
                    <a:pt x="24" y="34"/>
                  </a:lnTo>
                  <a:lnTo>
                    <a:pt x="24" y="34"/>
                  </a:lnTo>
                  <a:lnTo>
                    <a:pt x="22" y="34"/>
                  </a:lnTo>
                  <a:lnTo>
                    <a:pt x="20" y="34"/>
                  </a:lnTo>
                  <a:lnTo>
                    <a:pt x="20" y="32"/>
                  </a:lnTo>
                  <a:lnTo>
                    <a:pt x="19" y="30"/>
                  </a:lnTo>
                  <a:lnTo>
                    <a:pt x="19" y="28"/>
                  </a:lnTo>
                  <a:lnTo>
                    <a:pt x="17" y="24"/>
                  </a:lnTo>
                  <a:lnTo>
                    <a:pt x="17" y="21"/>
                  </a:lnTo>
                  <a:lnTo>
                    <a:pt x="19" y="19"/>
                  </a:lnTo>
                  <a:lnTo>
                    <a:pt x="19" y="15"/>
                  </a:lnTo>
                  <a:lnTo>
                    <a:pt x="19" y="13"/>
                  </a:lnTo>
                  <a:lnTo>
                    <a:pt x="19" y="11"/>
                  </a:lnTo>
                  <a:lnTo>
                    <a:pt x="19" y="9"/>
                  </a:lnTo>
                  <a:lnTo>
                    <a:pt x="17" y="7"/>
                  </a:lnTo>
                  <a:lnTo>
                    <a:pt x="17" y="7"/>
                  </a:lnTo>
                  <a:lnTo>
                    <a:pt x="15" y="5"/>
                  </a:lnTo>
                  <a:lnTo>
                    <a:pt x="13" y="5"/>
                  </a:lnTo>
                  <a:lnTo>
                    <a:pt x="13" y="3"/>
                  </a:lnTo>
                  <a:lnTo>
                    <a:pt x="11" y="2"/>
                  </a:lnTo>
                  <a:lnTo>
                    <a:pt x="11" y="2"/>
                  </a:lnTo>
                  <a:lnTo>
                    <a:pt x="9" y="2"/>
                  </a:lnTo>
                  <a:lnTo>
                    <a:pt x="9" y="3"/>
                  </a:lnTo>
                  <a:lnTo>
                    <a:pt x="7" y="2"/>
                  </a:lnTo>
                  <a:lnTo>
                    <a:pt x="5" y="2"/>
                  </a:lnTo>
                  <a:lnTo>
                    <a:pt x="5" y="2"/>
                  </a:lnTo>
                  <a:lnTo>
                    <a:pt x="5" y="2"/>
                  </a:lnTo>
                  <a:lnTo>
                    <a:pt x="5" y="0"/>
                  </a:lnTo>
                  <a:lnTo>
                    <a:pt x="5" y="0"/>
                  </a:lnTo>
                  <a:lnTo>
                    <a:pt x="5" y="0"/>
                  </a:lnTo>
                  <a:lnTo>
                    <a:pt x="3" y="2"/>
                  </a:lnTo>
                  <a:lnTo>
                    <a:pt x="3" y="2"/>
                  </a:lnTo>
                  <a:lnTo>
                    <a:pt x="0" y="5"/>
                  </a:lnTo>
                  <a:lnTo>
                    <a:pt x="0" y="7"/>
                  </a:lnTo>
                  <a:lnTo>
                    <a:pt x="0" y="9"/>
                  </a:lnTo>
                  <a:lnTo>
                    <a:pt x="0" y="11"/>
                  </a:lnTo>
                  <a:lnTo>
                    <a:pt x="0" y="13"/>
                  </a:lnTo>
                  <a:lnTo>
                    <a:pt x="0" y="15"/>
                  </a:lnTo>
                  <a:lnTo>
                    <a:pt x="1" y="15"/>
                  </a:lnTo>
                  <a:lnTo>
                    <a:pt x="3" y="17"/>
                  </a:lnTo>
                  <a:lnTo>
                    <a:pt x="3" y="19"/>
                  </a:lnTo>
                  <a:lnTo>
                    <a:pt x="1" y="24"/>
                  </a:lnTo>
                  <a:lnTo>
                    <a:pt x="1" y="26"/>
                  </a:lnTo>
                  <a:lnTo>
                    <a:pt x="1" y="30"/>
                  </a:lnTo>
                  <a:lnTo>
                    <a:pt x="1" y="32"/>
                  </a:lnTo>
                  <a:lnTo>
                    <a:pt x="0" y="38"/>
                  </a:lnTo>
                  <a:lnTo>
                    <a:pt x="0" y="40"/>
                  </a:lnTo>
                  <a:lnTo>
                    <a:pt x="1" y="43"/>
                  </a:lnTo>
                  <a:lnTo>
                    <a:pt x="1" y="45"/>
                  </a:lnTo>
                  <a:lnTo>
                    <a:pt x="1" y="45"/>
                  </a:lnTo>
                  <a:lnTo>
                    <a:pt x="0" y="45"/>
                  </a:lnTo>
                  <a:lnTo>
                    <a:pt x="0" y="43"/>
                  </a:lnTo>
                  <a:lnTo>
                    <a:pt x="1" y="47"/>
                  </a:lnTo>
                  <a:lnTo>
                    <a:pt x="5" y="51"/>
                  </a:lnTo>
                  <a:lnTo>
                    <a:pt x="9" y="53"/>
                  </a:lnTo>
                  <a:lnTo>
                    <a:pt x="11" y="58"/>
                  </a:lnTo>
                  <a:lnTo>
                    <a:pt x="11" y="58"/>
                  </a:lnTo>
                  <a:lnTo>
                    <a:pt x="13" y="58"/>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7" name="Freeform 1712">
              <a:extLst>
                <a:ext uri="{FF2B5EF4-FFF2-40B4-BE49-F238E27FC236}">
                  <a16:creationId xmlns:a16="http://schemas.microsoft.com/office/drawing/2014/main" id="{29E80C3F-0F46-45D0-8E8E-B7143FFB1791}"/>
                </a:ext>
              </a:extLst>
            </p:cNvPr>
            <p:cNvSpPr>
              <a:spLocks/>
            </p:cNvSpPr>
            <p:nvPr/>
          </p:nvSpPr>
          <p:spPr bwMode="auto">
            <a:xfrm>
              <a:off x="12619038" y="-1652588"/>
              <a:ext cx="236538" cy="153988"/>
            </a:xfrm>
            <a:custGeom>
              <a:avLst/>
              <a:gdLst>
                <a:gd name="T0" fmla="*/ 136 w 149"/>
                <a:gd name="T1" fmla="*/ 65 h 97"/>
                <a:gd name="T2" fmla="*/ 129 w 149"/>
                <a:gd name="T3" fmla="*/ 61 h 97"/>
                <a:gd name="T4" fmla="*/ 125 w 149"/>
                <a:gd name="T5" fmla="*/ 57 h 97"/>
                <a:gd name="T6" fmla="*/ 125 w 149"/>
                <a:gd name="T7" fmla="*/ 51 h 97"/>
                <a:gd name="T8" fmla="*/ 127 w 149"/>
                <a:gd name="T9" fmla="*/ 38 h 97"/>
                <a:gd name="T10" fmla="*/ 123 w 149"/>
                <a:gd name="T11" fmla="*/ 25 h 97"/>
                <a:gd name="T12" fmla="*/ 108 w 149"/>
                <a:gd name="T13" fmla="*/ 4 h 97"/>
                <a:gd name="T14" fmla="*/ 98 w 149"/>
                <a:gd name="T15" fmla="*/ 0 h 97"/>
                <a:gd name="T16" fmla="*/ 96 w 149"/>
                <a:gd name="T17" fmla="*/ 2 h 97"/>
                <a:gd name="T18" fmla="*/ 93 w 149"/>
                <a:gd name="T19" fmla="*/ 4 h 97"/>
                <a:gd name="T20" fmla="*/ 79 w 149"/>
                <a:gd name="T21" fmla="*/ 8 h 97"/>
                <a:gd name="T22" fmla="*/ 72 w 149"/>
                <a:gd name="T23" fmla="*/ 10 h 97"/>
                <a:gd name="T24" fmla="*/ 66 w 149"/>
                <a:gd name="T25" fmla="*/ 8 h 97"/>
                <a:gd name="T26" fmla="*/ 55 w 149"/>
                <a:gd name="T27" fmla="*/ 6 h 97"/>
                <a:gd name="T28" fmla="*/ 51 w 149"/>
                <a:gd name="T29" fmla="*/ 6 h 97"/>
                <a:gd name="T30" fmla="*/ 45 w 149"/>
                <a:gd name="T31" fmla="*/ 4 h 97"/>
                <a:gd name="T32" fmla="*/ 41 w 149"/>
                <a:gd name="T33" fmla="*/ 6 h 97"/>
                <a:gd name="T34" fmla="*/ 28 w 149"/>
                <a:gd name="T35" fmla="*/ 15 h 97"/>
                <a:gd name="T36" fmla="*/ 24 w 149"/>
                <a:gd name="T37" fmla="*/ 23 h 97"/>
                <a:gd name="T38" fmla="*/ 17 w 149"/>
                <a:gd name="T39" fmla="*/ 34 h 97"/>
                <a:gd name="T40" fmla="*/ 15 w 149"/>
                <a:gd name="T41" fmla="*/ 38 h 97"/>
                <a:gd name="T42" fmla="*/ 13 w 149"/>
                <a:gd name="T43" fmla="*/ 42 h 97"/>
                <a:gd name="T44" fmla="*/ 9 w 149"/>
                <a:gd name="T45" fmla="*/ 42 h 97"/>
                <a:gd name="T46" fmla="*/ 4 w 149"/>
                <a:gd name="T47" fmla="*/ 46 h 97"/>
                <a:gd name="T48" fmla="*/ 0 w 149"/>
                <a:gd name="T49" fmla="*/ 46 h 97"/>
                <a:gd name="T50" fmla="*/ 7 w 149"/>
                <a:gd name="T51" fmla="*/ 53 h 97"/>
                <a:gd name="T52" fmla="*/ 7 w 149"/>
                <a:gd name="T53" fmla="*/ 59 h 97"/>
                <a:gd name="T54" fmla="*/ 15 w 149"/>
                <a:gd name="T55" fmla="*/ 65 h 97"/>
                <a:gd name="T56" fmla="*/ 19 w 149"/>
                <a:gd name="T57" fmla="*/ 66 h 97"/>
                <a:gd name="T58" fmla="*/ 17 w 149"/>
                <a:gd name="T59" fmla="*/ 68 h 97"/>
                <a:gd name="T60" fmla="*/ 19 w 149"/>
                <a:gd name="T61" fmla="*/ 70 h 97"/>
                <a:gd name="T62" fmla="*/ 19 w 149"/>
                <a:gd name="T63" fmla="*/ 72 h 97"/>
                <a:gd name="T64" fmla="*/ 17 w 149"/>
                <a:gd name="T65" fmla="*/ 72 h 97"/>
                <a:gd name="T66" fmla="*/ 17 w 149"/>
                <a:gd name="T67" fmla="*/ 74 h 97"/>
                <a:gd name="T68" fmla="*/ 26 w 149"/>
                <a:gd name="T69" fmla="*/ 76 h 97"/>
                <a:gd name="T70" fmla="*/ 30 w 149"/>
                <a:gd name="T71" fmla="*/ 78 h 97"/>
                <a:gd name="T72" fmla="*/ 36 w 149"/>
                <a:gd name="T73" fmla="*/ 76 h 97"/>
                <a:gd name="T74" fmla="*/ 40 w 149"/>
                <a:gd name="T75" fmla="*/ 78 h 97"/>
                <a:gd name="T76" fmla="*/ 36 w 149"/>
                <a:gd name="T77" fmla="*/ 78 h 97"/>
                <a:gd name="T78" fmla="*/ 36 w 149"/>
                <a:gd name="T79" fmla="*/ 82 h 97"/>
                <a:gd name="T80" fmla="*/ 40 w 149"/>
                <a:gd name="T81" fmla="*/ 85 h 97"/>
                <a:gd name="T82" fmla="*/ 43 w 149"/>
                <a:gd name="T83" fmla="*/ 89 h 97"/>
                <a:gd name="T84" fmla="*/ 41 w 149"/>
                <a:gd name="T85" fmla="*/ 89 h 97"/>
                <a:gd name="T86" fmla="*/ 41 w 149"/>
                <a:gd name="T87" fmla="*/ 91 h 97"/>
                <a:gd name="T88" fmla="*/ 43 w 149"/>
                <a:gd name="T89" fmla="*/ 93 h 97"/>
                <a:gd name="T90" fmla="*/ 59 w 149"/>
                <a:gd name="T91" fmla="*/ 95 h 97"/>
                <a:gd name="T92" fmla="*/ 70 w 149"/>
                <a:gd name="T93" fmla="*/ 95 h 97"/>
                <a:gd name="T94" fmla="*/ 85 w 149"/>
                <a:gd name="T95" fmla="*/ 95 h 97"/>
                <a:gd name="T96" fmla="*/ 98 w 149"/>
                <a:gd name="T97" fmla="*/ 89 h 97"/>
                <a:gd name="T98" fmla="*/ 106 w 149"/>
                <a:gd name="T99" fmla="*/ 87 h 97"/>
                <a:gd name="T100" fmla="*/ 119 w 149"/>
                <a:gd name="T101" fmla="*/ 91 h 97"/>
                <a:gd name="T102" fmla="*/ 125 w 149"/>
                <a:gd name="T103" fmla="*/ 93 h 97"/>
                <a:gd name="T104" fmla="*/ 129 w 149"/>
                <a:gd name="T105" fmla="*/ 95 h 97"/>
                <a:gd name="T106" fmla="*/ 134 w 149"/>
                <a:gd name="T107" fmla="*/ 85 h 97"/>
                <a:gd name="T108" fmla="*/ 136 w 149"/>
                <a:gd name="T109" fmla="*/ 80 h 97"/>
                <a:gd name="T110" fmla="*/ 138 w 149"/>
                <a:gd name="T111" fmla="*/ 74 h 97"/>
                <a:gd name="T112" fmla="*/ 138 w 149"/>
                <a:gd name="T113" fmla="*/ 70 h 97"/>
                <a:gd name="T114" fmla="*/ 140 w 149"/>
                <a:gd name="T115" fmla="*/ 74 h 97"/>
                <a:gd name="T116" fmla="*/ 148 w 149"/>
                <a:gd name="T117" fmla="*/ 72 h 97"/>
                <a:gd name="T118" fmla="*/ 149 w 149"/>
                <a:gd name="T119" fmla="*/ 68 h 97"/>
                <a:gd name="T120" fmla="*/ 142 w 149"/>
                <a:gd name="T121"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97">
                  <a:moveTo>
                    <a:pt x="142" y="61"/>
                  </a:moveTo>
                  <a:lnTo>
                    <a:pt x="138" y="63"/>
                  </a:lnTo>
                  <a:lnTo>
                    <a:pt x="136" y="65"/>
                  </a:lnTo>
                  <a:lnTo>
                    <a:pt x="132" y="65"/>
                  </a:lnTo>
                  <a:lnTo>
                    <a:pt x="131" y="63"/>
                  </a:lnTo>
                  <a:lnTo>
                    <a:pt x="129" y="61"/>
                  </a:lnTo>
                  <a:lnTo>
                    <a:pt x="127" y="59"/>
                  </a:lnTo>
                  <a:lnTo>
                    <a:pt x="125" y="59"/>
                  </a:lnTo>
                  <a:lnTo>
                    <a:pt x="125" y="57"/>
                  </a:lnTo>
                  <a:lnTo>
                    <a:pt x="125" y="55"/>
                  </a:lnTo>
                  <a:lnTo>
                    <a:pt x="125" y="55"/>
                  </a:lnTo>
                  <a:lnTo>
                    <a:pt x="125" y="51"/>
                  </a:lnTo>
                  <a:lnTo>
                    <a:pt x="125" y="49"/>
                  </a:lnTo>
                  <a:lnTo>
                    <a:pt x="125" y="46"/>
                  </a:lnTo>
                  <a:lnTo>
                    <a:pt x="127" y="38"/>
                  </a:lnTo>
                  <a:lnTo>
                    <a:pt x="127" y="32"/>
                  </a:lnTo>
                  <a:lnTo>
                    <a:pt x="125" y="29"/>
                  </a:lnTo>
                  <a:lnTo>
                    <a:pt x="123" y="25"/>
                  </a:lnTo>
                  <a:lnTo>
                    <a:pt x="113" y="15"/>
                  </a:lnTo>
                  <a:lnTo>
                    <a:pt x="112" y="11"/>
                  </a:lnTo>
                  <a:lnTo>
                    <a:pt x="108" y="4"/>
                  </a:lnTo>
                  <a:lnTo>
                    <a:pt x="106" y="0"/>
                  </a:lnTo>
                  <a:lnTo>
                    <a:pt x="100" y="0"/>
                  </a:lnTo>
                  <a:lnTo>
                    <a:pt x="98" y="0"/>
                  </a:lnTo>
                  <a:lnTo>
                    <a:pt x="98" y="0"/>
                  </a:lnTo>
                  <a:lnTo>
                    <a:pt x="96" y="2"/>
                  </a:lnTo>
                  <a:lnTo>
                    <a:pt x="96" y="2"/>
                  </a:lnTo>
                  <a:lnTo>
                    <a:pt x="96" y="2"/>
                  </a:lnTo>
                  <a:lnTo>
                    <a:pt x="95" y="4"/>
                  </a:lnTo>
                  <a:lnTo>
                    <a:pt x="93" y="4"/>
                  </a:lnTo>
                  <a:lnTo>
                    <a:pt x="91" y="6"/>
                  </a:lnTo>
                  <a:lnTo>
                    <a:pt x="81" y="8"/>
                  </a:lnTo>
                  <a:lnTo>
                    <a:pt x="79" y="8"/>
                  </a:lnTo>
                  <a:lnTo>
                    <a:pt x="76" y="10"/>
                  </a:lnTo>
                  <a:lnTo>
                    <a:pt x="74" y="11"/>
                  </a:lnTo>
                  <a:lnTo>
                    <a:pt x="72" y="10"/>
                  </a:lnTo>
                  <a:lnTo>
                    <a:pt x="70" y="10"/>
                  </a:lnTo>
                  <a:lnTo>
                    <a:pt x="68" y="8"/>
                  </a:lnTo>
                  <a:lnTo>
                    <a:pt x="66" y="8"/>
                  </a:lnTo>
                  <a:lnTo>
                    <a:pt x="62" y="8"/>
                  </a:lnTo>
                  <a:lnTo>
                    <a:pt x="60" y="8"/>
                  </a:lnTo>
                  <a:lnTo>
                    <a:pt x="55" y="6"/>
                  </a:lnTo>
                  <a:lnTo>
                    <a:pt x="53" y="6"/>
                  </a:lnTo>
                  <a:lnTo>
                    <a:pt x="51" y="6"/>
                  </a:lnTo>
                  <a:lnTo>
                    <a:pt x="51" y="6"/>
                  </a:lnTo>
                  <a:lnTo>
                    <a:pt x="47" y="4"/>
                  </a:lnTo>
                  <a:lnTo>
                    <a:pt x="47" y="4"/>
                  </a:lnTo>
                  <a:lnTo>
                    <a:pt x="45" y="4"/>
                  </a:lnTo>
                  <a:lnTo>
                    <a:pt x="43" y="4"/>
                  </a:lnTo>
                  <a:lnTo>
                    <a:pt x="43" y="6"/>
                  </a:lnTo>
                  <a:lnTo>
                    <a:pt x="41" y="6"/>
                  </a:lnTo>
                  <a:lnTo>
                    <a:pt x="38" y="10"/>
                  </a:lnTo>
                  <a:lnTo>
                    <a:pt x="30" y="13"/>
                  </a:lnTo>
                  <a:lnTo>
                    <a:pt x="28" y="15"/>
                  </a:lnTo>
                  <a:lnTo>
                    <a:pt x="26" y="17"/>
                  </a:lnTo>
                  <a:lnTo>
                    <a:pt x="24" y="21"/>
                  </a:lnTo>
                  <a:lnTo>
                    <a:pt x="24" y="23"/>
                  </a:lnTo>
                  <a:lnTo>
                    <a:pt x="21" y="29"/>
                  </a:lnTo>
                  <a:lnTo>
                    <a:pt x="19" y="32"/>
                  </a:lnTo>
                  <a:lnTo>
                    <a:pt x="17" y="34"/>
                  </a:lnTo>
                  <a:lnTo>
                    <a:pt x="17" y="36"/>
                  </a:lnTo>
                  <a:lnTo>
                    <a:pt x="15" y="38"/>
                  </a:lnTo>
                  <a:lnTo>
                    <a:pt x="15" y="38"/>
                  </a:lnTo>
                  <a:lnTo>
                    <a:pt x="15" y="40"/>
                  </a:lnTo>
                  <a:lnTo>
                    <a:pt x="13" y="42"/>
                  </a:lnTo>
                  <a:lnTo>
                    <a:pt x="13" y="42"/>
                  </a:lnTo>
                  <a:lnTo>
                    <a:pt x="11" y="42"/>
                  </a:lnTo>
                  <a:lnTo>
                    <a:pt x="11" y="42"/>
                  </a:lnTo>
                  <a:lnTo>
                    <a:pt x="9" y="42"/>
                  </a:lnTo>
                  <a:lnTo>
                    <a:pt x="7" y="44"/>
                  </a:lnTo>
                  <a:lnTo>
                    <a:pt x="4" y="46"/>
                  </a:lnTo>
                  <a:lnTo>
                    <a:pt x="4" y="46"/>
                  </a:lnTo>
                  <a:lnTo>
                    <a:pt x="2" y="46"/>
                  </a:lnTo>
                  <a:lnTo>
                    <a:pt x="0" y="46"/>
                  </a:lnTo>
                  <a:lnTo>
                    <a:pt x="0" y="46"/>
                  </a:lnTo>
                  <a:lnTo>
                    <a:pt x="4" y="49"/>
                  </a:lnTo>
                  <a:lnTo>
                    <a:pt x="5" y="53"/>
                  </a:lnTo>
                  <a:lnTo>
                    <a:pt x="7" y="53"/>
                  </a:lnTo>
                  <a:lnTo>
                    <a:pt x="7" y="55"/>
                  </a:lnTo>
                  <a:lnTo>
                    <a:pt x="7" y="57"/>
                  </a:lnTo>
                  <a:lnTo>
                    <a:pt x="7" y="59"/>
                  </a:lnTo>
                  <a:lnTo>
                    <a:pt x="9" y="61"/>
                  </a:lnTo>
                  <a:lnTo>
                    <a:pt x="11" y="63"/>
                  </a:lnTo>
                  <a:lnTo>
                    <a:pt x="15" y="65"/>
                  </a:lnTo>
                  <a:lnTo>
                    <a:pt x="17" y="65"/>
                  </a:lnTo>
                  <a:lnTo>
                    <a:pt x="19" y="66"/>
                  </a:lnTo>
                  <a:lnTo>
                    <a:pt x="19" y="66"/>
                  </a:lnTo>
                  <a:lnTo>
                    <a:pt x="17" y="68"/>
                  </a:lnTo>
                  <a:lnTo>
                    <a:pt x="17" y="68"/>
                  </a:lnTo>
                  <a:lnTo>
                    <a:pt x="17" y="68"/>
                  </a:lnTo>
                  <a:lnTo>
                    <a:pt x="19" y="70"/>
                  </a:lnTo>
                  <a:lnTo>
                    <a:pt x="19" y="70"/>
                  </a:lnTo>
                  <a:lnTo>
                    <a:pt x="19" y="70"/>
                  </a:lnTo>
                  <a:lnTo>
                    <a:pt x="19" y="70"/>
                  </a:lnTo>
                  <a:lnTo>
                    <a:pt x="19" y="70"/>
                  </a:lnTo>
                  <a:lnTo>
                    <a:pt x="19" y="72"/>
                  </a:lnTo>
                  <a:lnTo>
                    <a:pt x="17" y="72"/>
                  </a:lnTo>
                  <a:lnTo>
                    <a:pt x="17" y="72"/>
                  </a:lnTo>
                  <a:lnTo>
                    <a:pt x="17" y="72"/>
                  </a:lnTo>
                  <a:lnTo>
                    <a:pt x="17" y="72"/>
                  </a:lnTo>
                  <a:lnTo>
                    <a:pt x="17" y="72"/>
                  </a:lnTo>
                  <a:lnTo>
                    <a:pt x="17" y="74"/>
                  </a:lnTo>
                  <a:lnTo>
                    <a:pt x="21" y="74"/>
                  </a:lnTo>
                  <a:lnTo>
                    <a:pt x="24" y="76"/>
                  </a:lnTo>
                  <a:lnTo>
                    <a:pt x="26" y="76"/>
                  </a:lnTo>
                  <a:lnTo>
                    <a:pt x="28" y="78"/>
                  </a:lnTo>
                  <a:lnTo>
                    <a:pt x="30" y="78"/>
                  </a:lnTo>
                  <a:lnTo>
                    <a:pt x="30" y="78"/>
                  </a:lnTo>
                  <a:lnTo>
                    <a:pt x="32" y="76"/>
                  </a:lnTo>
                  <a:lnTo>
                    <a:pt x="34" y="76"/>
                  </a:lnTo>
                  <a:lnTo>
                    <a:pt x="36" y="76"/>
                  </a:lnTo>
                  <a:lnTo>
                    <a:pt x="38" y="76"/>
                  </a:lnTo>
                  <a:lnTo>
                    <a:pt x="38" y="78"/>
                  </a:lnTo>
                  <a:lnTo>
                    <a:pt x="40" y="78"/>
                  </a:lnTo>
                  <a:lnTo>
                    <a:pt x="38" y="78"/>
                  </a:lnTo>
                  <a:lnTo>
                    <a:pt x="38" y="78"/>
                  </a:lnTo>
                  <a:lnTo>
                    <a:pt x="36" y="78"/>
                  </a:lnTo>
                  <a:lnTo>
                    <a:pt x="36" y="80"/>
                  </a:lnTo>
                  <a:lnTo>
                    <a:pt x="36" y="82"/>
                  </a:lnTo>
                  <a:lnTo>
                    <a:pt x="36" y="82"/>
                  </a:lnTo>
                  <a:lnTo>
                    <a:pt x="38" y="84"/>
                  </a:lnTo>
                  <a:lnTo>
                    <a:pt x="38" y="85"/>
                  </a:lnTo>
                  <a:lnTo>
                    <a:pt x="40" y="85"/>
                  </a:lnTo>
                  <a:lnTo>
                    <a:pt x="41" y="87"/>
                  </a:lnTo>
                  <a:lnTo>
                    <a:pt x="41" y="87"/>
                  </a:lnTo>
                  <a:lnTo>
                    <a:pt x="43" y="89"/>
                  </a:lnTo>
                  <a:lnTo>
                    <a:pt x="43" y="89"/>
                  </a:lnTo>
                  <a:lnTo>
                    <a:pt x="43" y="89"/>
                  </a:lnTo>
                  <a:lnTo>
                    <a:pt x="41" y="89"/>
                  </a:lnTo>
                  <a:lnTo>
                    <a:pt x="41" y="91"/>
                  </a:lnTo>
                  <a:lnTo>
                    <a:pt x="41" y="91"/>
                  </a:lnTo>
                  <a:lnTo>
                    <a:pt x="41" y="91"/>
                  </a:lnTo>
                  <a:lnTo>
                    <a:pt x="41" y="93"/>
                  </a:lnTo>
                  <a:lnTo>
                    <a:pt x="41" y="93"/>
                  </a:lnTo>
                  <a:lnTo>
                    <a:pt x="43" y="93"/>
                  </a:lnTo>
                  <a:lnTo>
                    <a:pt x="45" y="93"/>
                  </a:lnTo>
                  <a:lnTo>
                    <a:pt x="49" y="93"/>
                  </a:lnTo>
                  <a:lnTo>
                    <a:pt x="59" y="95"/>
                  </a:lnTo>
                  <a:lnTo>
                    <a:pt x="60" y="95"/>
                  </a:lnTo>
                  <a:lnTo>
                    <a:pt x="66" y="95"/>
                  </a:lnTo>
                  <a:lnTo>
                    <a:pt x="70" y="95"/>
                  </a:lnTo>
                  <a:lnTo>
                    <a:pt x="76" y="97"/>
                  </a:lnTo>
                  <a:lnTo>
                    <a:pt x="81" y="97"/>
                  </a:lnTo>
                  <a:lnTo>
                    <a:pt x="85" y="95"/>
                  </a:lnTo>
                  <a:lnTo>
                    <a:pt x="93" y="91"/>
                  </a:lnTo>
                  <a:lnTo>
                    <a:pt x="95" y="89"/>
                  </a:lnTo>
                  <a:lnTo>
                    <a:pt x="98" y="89"/>
                  </a:lnTo>
                  <a:lnTo>
                    <a:pt x="100" y="87"/>
                  </a:lnTo>
                  <a:lnTo>
                    <a:pt x="104" y="87"/>
                  </a:lnTo>
                  <a:lnTo>
                    <a:pt x="106" y="87"/>
                  </a:lnTo>
                  <a:lnTo>
                    <a:pt x="110" y="87"/>
                  </a:lnTo>
                  <a:lnTo>
                    <a:pt x="115" y="89"/>
                  </a:lnTo>
                  <a:lnTo>
                    <a:pt x="119" y="91"/>
                  </a:lnTo>
                  <a:lnTo>
                    <a:pt x="121" y="91"/>
                  </a:lnTo>
                  <a:lnTo>
                    <a:pt x="123" y="91"/>
                  </a:lnTo>
                  <a:lnTo>
                    <a:pt x="125" y="93"/>
                  </a:lnTo>
                  <a:lnTo>
                    <a:pt x="127" y="95"/>
                  </a:lnTo>
                  <a:lnTo>
                    <a:pt x="129" y="95"/>
                  </a:lnTo>
                  <a:lnTo>
                    <a:pt x="129" y="95"/>
                  </a:lnTo>
                  <a:lnTo>
                    <a:pt x="131" y="95"/>
                  </a:lnTo>
                  <a:lnTo>
                    <a:pt x="132" y="95"/>
                  </a:lnTo>
                  <a:lnTo>
                    <a:pt x="134" y="85"/>
                  </a:lnTo>
                  <a:lnTo>
                    <a:pt x="134" y="84"/>
                  </a:lnTo>
                  <a:lnTo>
                    <a:pt x="134" y="82"/>
                  </a:lnTo>
                  <a:lnTo>
                    <a:pt x="136" y="80"/>
                  </a:lnTo>
                  <a:lnTo>
                    <a:pt x="138" y="78"/>
                  </a:lnTo>
                  <a:lnTo>
                    <a:pt x="136" y="78"/>
                  </a:lnTo>
                  <a:lnTo>
                    <a:pt x="138" y="74"/>
                  </a:lnTo>
                  <a:lnTo>
                    <a:pt x="138" y="74"/>
                  </a:lnTo>
                  <a:lnTo>
                    <a:pt x="138" y="70"/>
                  </a:lnTo>
                  <a:lnTo>
                    <a:pt x="138" y="70"/>
                  </a:lnTo>
                  <a:lnTo>
                    <a:pt x="140" y="70"/>
                  </a:lnTo>
                  <a:lnTo>
                    <a:pt x="140" y="70"/>
                  </a:lnTo>
                  <a:lnTo>
                    <a:pt x="140" y="74"/>
                  </a:lnTo>
                  <a:lnTo>
                    <a:pt x="140" y="74"/>
                  </a:lnTo>
                  <a:lnTo>
                    <a:pt x="144" y="74"/>
                  </a:lnTo>
                  <a:lnTo>
                    <a:pt x="148" y="72"/>
                  </a:lnTo>
                  <a:lnTo>
                    <a:pt x="149" y="72"/>
                  </a:lnTo>
                  <a:lnTo>
                    <a:pt x="149" y="70"/>
                  </a:lnTo>
                  <a:lnTo>
                    <a:pt x="149" y="68"/>
                  </a:lnTo>
                  <a:lnTo>
                    <a:pt x="149" y="65"/>
                  </a:lnTo>
                  <a:lnTo>
                    <a:pt x="148" y="61"/>
                  </a:lnTo>
                  <a:lnTo>
                    <a:pt x="142" y="6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8" name="Freeform 1713">
              <a:extLst>
                <a:ext uri="{FF2B5EF4-FFF2-40B4-BE49-F238E27FC236}">
                  <a16:creationId xmlns:a16="http://schemas.microsoft.com/office/drawing/2014/main" id="{66ECB558-9E9B-429E-A937-D91D7FDD7A7B}"/>
                </a:ext>
              </a:extLst>
            </p:cNvPr>
            <p:cNvSpPr>
              <a:spLocks/>
            </p:cNvSpPr>
            <p:nvPr/>
          </p:nvSpPr>
          <p:spPr bwMode="auto">
            <a:xfrm>
              <a:off x="12669838" y="-1517650"/>
              <a:ext cx="158750" cy="96838"/>
            </a:xfrm>
            <a:custGeom>
              <a:avLst/>
              <a:gdLst>
                <a:gd name="T0" fmla="*/ 95 w 100"/>
                <a:gd name="T1" fmla="*/ 10 h 61"/>
                <a:gd name="T2" fmla="*/ 89 w 100"/>
                <a:gd name="T3" fmla="*/ 6 h 61"/>
                <a:gd name="T4" fmla="*/ 78 w 100"/>
                <a:gd name="T5" fmla="*/ 2 h 61"/>
                <a:gd name="T6" fmla="*/ 68 w 100"/>
                <a:gd name="T7" fmla="*/ 2 h 61"/>
                <a:gd name="T8" fmla="*/ 61 w 100"/>
                <a:gd name="T9" fmla="*/ 6 h 61"/>
                <a:gd name="T10" fmla="*/ 44 w 100"/>
                <a:gd name="T11" fmla="*/ 12 h 61"/>
                <a:gd name="T12" fmla="*/ 28 w 100"/>
                <a:gd name="T13" fmla="*/ 10 h 61"/>
                <a:gd name="T14" fmla="*/ 13 w 100"/>
                <a:gd name="T15" fmla="*/ 8 h 61"/>
                <a:gd name="T16" fmla="*/ 9 w 100"/>
                <a:gd name="T17" fmla="*/ 8 h 61"/>
                <a:gd name="T18" fmla="*/ 9 w 100"/>
                <a:gd name="T19" fmla="*/ 6 h 61"/>
                <a:gd name="T20" fmla="*/ 11 w 100"/>
                <a:gd name="T21" fmla="*/ 4 h 61"/>
                <a:gd name="T22" fmla="*/ 9 w 100"/>
                <a:gd name="T23" fmla="*/ 2 h 61"/>
                <a:gd name="T24" fmla="*/ 6 w 100"/>
                <a:gd name="T25" fmla="*/ 0 h 61"/>
                <a:gd name="T26" fmla="*/ 2 w 100"/>
                <a:gd name="T27" fmla="*/ 4 h 61"/>
                <a:gd name="T28" fmla="*/ 2 w 100"/>
                <a:gd name="T29" fmla="*/ 8 h 61"/>
                <a:gd name="T30" fmla="*/ 2 w 100"/>
                <a:gd name="T31" fmla="*/ 14 h 61"/>
                <a:gd name="T32" fmla="*/ 6 w 100"/>
                <a:gd name="T33" fmla="*/ 18 h 61"/>
                <a:gd name="T34" fmla="*/ 9 w 100"/>
                <a:gd name="T35" fmla="*/ 21 h 61"/>
                <a:gd name="T36" fmla="*/ 9 w 100"/>
                <a:gd name="T37" fmla="*/ 25 h 61"/>
                <a:gd name="T38" fmla="*/ 4 w 100"/>
                <a:gd name="T39" fmla="*/ 29 h 61"/>
                <a:gd name="T40" fmla="*/ 2 w 100"/>
                <a:gd name="T41" fmla="*/ 29 h 61"/>
                <a:gd name="T42" fmla="*/ 4 w 100"/>
                <a:gd name="T43" fmla="*/ 38 h 61"/>
                <a:gd name="T44" fmla="*/ 9 w 100"/>
                <a:gd name="T45" fmla="*/ 48 h 61"/>
                <a:gd name="T46" fmla="*/ 9 w 100"/>
                <a:gd name="T47" fmla="*/ 55 h 61"/>
                <a:gd name="T48" fmla="*/ 19 w 100"/>
                <a:gd name="T49" fmla="*/ 57 h 61"/>
                <a:gd name="T50" fmla="*/ 28 w 100"/>
                <a:gd name="T51" fmla="*/ 55 h 61"/>
                <a:gd name="T52" fmla="*/ 34 w 100"/>
                <a:gd name="T53" fmla="*/ 55 h 61"/>
                <a:gd name="T54" fmla="*/ 38 w 100"/>
                <a:gd name="T55" fmla="*/ 57 h 61"/>
                <a:gd name="T56" fmla="*/ 42 w 100"/>
                <a:gd name="T57" fmla="*/ 59 h 61"/>
                <a:gd name="T58" fmla="*/ 47 w 100"/>
                <a:gd name="T59" fmla="*/ 61 h 61"/>
                <a:gd name="T60" fmla="*/ 55 w 100"/>
                <a:gd name="T61" fmla="*/ 59 h 61"/>
                <a:gd name="T62" fmla="*/ 61 w 100"/>
                <a:gd name="T63" fmla="*/ 57 h 61"/>
                <a:gd name="T64" fmla="*/ 61 w 100"/>
                <a:gd name="T65" fmla="*/ 52 h 61"/>
                <a:gd name="T66" fmla="*/ 64 w 100"/>
                <a:gd name="T67" fmla="*/ 50 h 61"/>
                <a:gd name="T68" fmla="*/ 66 w 100"/>
                <a:gd name="T69" fmla="*/ 50 h 61"/>
                <a:gd name="T70" fmla="*/ 68 w 100"/>
                <a:gd name="T71" fmla="*/ 48 h 61"/>
                <a:gd name="T72" fmla="*/ 70 w 100"/>
                <a:gd name="T73" fmla="*/ 46 h 61"/>
                <a:gd name="T74" fmla="*/ 80 w 100"/>
                <a:gd name="T75" fmla="*/ 46 h 61"/>
                <a:gd name="T76" fmla="*/ 85 w 100"/>
                <a:gd name="T77" fmla="*/ 48 h 61"/>
                <a:gd name="T78" fmla="*/ 91 w 100"/>
                <a:gd name="T79" fmla="*/ 46 h 61"/>
                <a:gd name="T80" fmla="*/ 85 w 100"/>
                <a:gd name="T81" fmla="*/ 38 h 61"/>
                <a:gd name="T82" fmla="*/ 87 w 100"/>
                <a:gd name="T83" fmla="*/ 31 h 61"/>
                <a:gd name="T84" fmla="*/ 89 w 100"/>
                <a:gd name="T85" fmla="*/ 29 h 61"/>
                <a:gd name="T86" fmla="*/ 91 w 100"/>
                <a:gd name="T87" fmla="*/ 19 h 61"/>
                <a:gd name="T88" fmla="*/ 97 w 100"/>
                <a:gd name="T89" fmla="*/ 18 h 61"/>
                <a:gd name="T90" fmla="*/ 99 w 100"/>
                <a:gd name="T91" fmla="*/ 18 h 61"/>
                <a:gd name="T92" fmla="*/ 100 w 100"/>
                <a:gd name="T93" fmla="*/ 14 h 61"/>
                <a:gd name="T94" fmla="*/ 97 w 100"/>
                <a:gd name="T95"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61">
                  <a:moveTo>
                    <a:pt x="97" y="10"/>
                  </a:moveTo>
                  <a:lnTo>
                    <a:pt x="97" y="10"/>
                  </a:lnTo>
                  <a:lnTo>
                    <a:pt x="95" y="10"/>
                  </a:lnTo>
                  <a:lnTo>
                    <a:pt x="93" y="8"/>
                  </a:lnTo>
                  <a:lnTo>
                    <a:pt x="91" y="6"/>
                  </a:lnTo>
                  <a:lnTo>
                    <a:pt x="89" y="6"/>
                  </a:lnTo>
                  <a:lnTo>
                    <a:pt x="87" y="6"/>
                  </a:lnTo>
                  <a:lnTo>
                    <a:pt x="83" y="4"/>
                  </a:lnTo>
                  <a:lnTo>
                    <a:pt x="78" y="2"/>
                  </a:lnTo>
                  <a:lnTo>
                    <a:pt x="74" y="2"/>
                  </a:lnTo>
                  <a:lnTo>
                    <a:pt x="72" y="2"/>
                  </a:lnTo>
                  <a:lnTo>
                    <a:pt x="68" y="2"/>
                  </a:lnTo>
                  <a:lnTo>
                    <a:pt x="66" y="4"/>
                  </a:lnTo>
                  <a:lnTo>
                    <a:pt x="63" y="4"/>
                  </a:lnTo>
                  <a:lnTo>
                    <a:pt x="61" y="6"/>
                  </a:lnTo>
                  <a:lnTo>
                    <a:pt x="53" y="10"/>
                  </a:lnTo>
                  <a:lnTo>
                    <a:pt x="49" y="12"/>
                  </a:lnTo>
                  <a:lnTo>
                    <a:pt x="44" y="12"/>
                  </a:lnTo>
                  <a:lnTo>
                    <a:pt x="38" y="10"/>
                  </a:lnTo>
                  <a:lnTo>
                    <a:pt x="34" y="10"/>
                  </a:lnTo>
                  <a:lnTo>
                    <a:pt x="28" y="10"/>
                  </a:lnTo>
                  <a:lnTo>
                    <a:pt x="27" y="10"/>
                  </a:lnTo>
                  <a:lnTo>
                    <a:pt x="17" y="8"/>
                  </a:lnTo>
                  <a:lnTo>
                    <a:pt x="13" y="8"/>
                  </a:lnTo>
                  <a:lnTo>
                    <a:pt x="11" y="8"/>
                  </a:lnTo>
                  <a:lnTo>
                    <a:pt x="9" y="8"/>
                  </a:lnTo>
                  <a:lnTo>
                    <a:pt x="9" y="8"/>
                  </a:lnTo>
                  <a:lnTo>
                    <a:pt x="9" y="6"/>
                  </a:lnTo>
                  <a:lnTo>
                    <a:pt x="9" y="6"/>
                  </a:lnTo>
                  <a:lnTo>
                    <a:pt x="9" y="6"/>
                  </a:lnTo>
                  <a:lnTo>
                    <a:pt x="9" y="4"/>
                  </a:lnTo>
                  <a:lnTo>
                    <a:pt x="11" y="4"/>
                  </a:lnTo>
                  <a:lnTo>
                    <a:pt x="11" y="4"/>
                  </a:lnTo>
                  <a:lnTo>
                    <a:pt x="11" y="4"/>
                  </a:lnTo>
                  <a:lnTo>
                    <a:pt x="9" y="2"/>
                  </a:lnTo>
                  <a:lnTo>
                    <a:pt x="9" y="2"/>
                  </a:lnTo>
                  <a:lnTo>
                    <a:pt x="8" y="0"/>
                  </a:lnTo>
                  <a:lnTo>
                    <a:pt x="6" y="0"/>
                  </a:lnTo>
                  <a:lnTo>
                    <a:pt x="6" y="0"/>
                  </a:lnTo>
                  <a:lnTo>
                    <a:pt x="6" y="0"/>
                  </a:lnTo>
                  <a:lnTo>
                    <a:pt x="4" y="2"/>
                  </a:lnTo>
                  <a:lnTo>
                    <a:pt x="2" y="4"/>
                  </a:lnTo>
                  <a:lnTo>
                    <a:pt x="2" y="6"/>
                  </a:lnTo>
                  <a:lnTo>
                    <a:pt x="2" y="8"/>
                  </a:lnTo>
                  <a:lnTo>
                    <a:pt x="2" y="8"/>
                  </a:lnTo>
                  <a:lnTo>
                    <a:pt x="2" y="10"/>
                  </a:lnTo>
                  <a:lnTo>
                    <a:pt x="2" y="12"/>
                  </a:lnTo>
                  <a:lnTo>
                    <a:pt x="2" y="14"/>
                  </a:lnTo>
                  <a:lnTo>
                    <a:pt x="4" y="16"/>
                  </a:lnTo>
                  <a:lnTo>
                    <a:pt x="4" y="16"/>
                  </a:lnTo>
                  <a:lnTo>
                    <a:pt x="6" y="18"/>
                  </a:lnTo>
                  <a:lnTo>
                    <a:pt x="8" y="19"/>
                  </a:lnTo>
                  <a:lnTo>
                    <a:pt x="9" y="19"/>
                  </a:lnTo>
                  <a:lnTo>
                    <a:pt x="9" y="21"/>
                  </a:lnTo>
                  <a:lnTo>
                    <a:pt x="9" y="23"/>
                  </a:lnTo>
                  <a:lnTo>
                    <a:pt x="9" y="23"/>
                  </a:lnTo>
                  <a:lnTo>
                    <a:pt x="9" y="25"/>
                  </a:lnTo>
                  <a:lnTo>
                    <a:pt x="8" y="27"/>
                  </a:lnTo>
                  <a:lnTo>
                    <a:pt x="4" y="27"/>
                  </a:lnTo>
                  <a:lnTo>
                    <a:pt x="4" y="29"/>
                  </a:lnTo>
                  <a:lnTo>
                    <a:pt x="4" y="29"/>
                  </a:lnTo>
                  <a:lnTo>
                    <a:pt x="4" y="29"/>
                  </a:lnTo>
                  <a:lnTo>
                    <a:pt x="2" y="29"/>
                  </a:lnTo>
                  <a:lnTo>
                    <a:pt x="2" y="31"/>
                  </a:lnTo>
                  <a:lnTo>
                    <a:pt x="2" y="35"/>
                  </a:lnTo>
                  <a:lnTo>
                    <a:pt x="4" y="38"/>
                  </a:lnTo>
                  <a:lnTo>
                    <a:pt x="0" y="40"/>
                  </a:lnTo>
                  <a:lnTo>
                    <a:pt x="8" y="46"/>
                  </a:lnTo>
                  <a:lnTo>
                    <a:pt x="9" y="48"/>
                  </a:lnTo>
                  <a:lnTo>
                    <a:pt x="9" y="52"/>
                  </a:lnTo>
                  <a:lnTo>
                    <a:pt x="11" y="54"/>
                  </a:lnTo>
                  <a:lnTo>
                    <a:pt x="9" y="55"/>
                  </a:lnTo>
                  <a:lnTo>
                    <a:pt x="9" y="59"/>
                  </a:lnTo>
                  <a:lnTo>
                    <a:pt x="11" y="59"/>
                  </a:lnTo>
                  <a:lnTo>
                    <a:pt x="19" y="57"/>
                  </a:lnTo>
                  <a:lnTo>
                    <a:pt x="25" y="57"/>
                  </a:lnTo>
                  <a:lnTo>
                    <a:pt x="27" y="57"/>
                  </a:lnTo>
                  <a:lnTo>
                    <a:pt x="28" y="55"/>
                  </a:lnTo>
                  <a:lnTo>
                    <a:pt x="28" y="55"/>
                  </a:lnTo>
                  <a:lnTo>
                    <a:pt x="30" y="55"/>
                  </a:lnTo>
                  <a:lnTo>
                    <a:pt x="34" y="55"/>
                  </a:lnTo>
                  <a:lnTo>
                    <a:pt x="34" y="55"/>
                  </a:lnTo>
                  <a:lnTo>
                    <a:pt x="36" y="55"/>
                  </a:lnTo>
                  <a:lnTo>
                    <a:pt x="38" y="57"/>
                  </a:lnTo>
                  <a:lnTo>
                    <a:pt x="40" y="57"/>
                  </a:lnTo>
                  <a:lnTo>
                    <a:pt x="40" y="59"/>
                  </a:lnTo>
                  <a:lnTo>
                    <a:pt x="42" y="59"/>
                  </a:lnTo>
                  <a:lnTo>
                    <a:pt x="44" y="59"/>
                  </a:lnTo>
                  <a:lnTo>
                    <a:pt x="45" y="59"/>
                  </a:lnTo>
                  <a:lnTo>
                    <a:pt x="47" y="61"/>
                  </a:lnTo>
                  <a:lnTo>
                    <a:pt x="47" y="61"/>
                  </a:lnTo>
                  <a:lnTo>
                    <a:pt x="49" y="61"/>
                  </a:lnTo>
                  <a:lnTo>
                    <a:pt x="55" y="59"/>
                  </a:lnTo>
                  <a:lnTo>
                    <a:pt x="59" y="59"/>
                  </a:lnTo>
                  <a:lnTo>
                    <a:pt x="61" y="57"/>
                  </a:lnTo>
                  <a:lnTo>
                    <a:pt x="61" y="57"/>
                  </a:lnTo>
                  <a:lnTo>
                    <a:pt x="61" y="54"/>
                  </a:lnTo>
                  <a:lnTo>
                    <a:pt x="61" y="54"/>
                  </a:lnTo>
                  <a:lnTo>
                    <a:pt x="61" y="52"/>
                  </a:lnTo>
                  <a:lnTo>
                    <a:pt x="63" y="50"/>
                  </a:lnTo>
                  <a:lnTo>
                    <a:pt x="64" y="52"/>
                  </a:lnTo>
                  <a:lnTo>
                    <a:pt x="64" y="50"/>
                  </a:lnTo>
                  <a:lnTo>
                    <a:pt x="64" y="50"/>
                  </a:lnTo>
                  <a:lnTo>
                    <a:pt x="64" y="50"/>
                  </a:lnTo>
                  <a:lnTo>
                    <a:pt x="66" y="50"/>
                  </a:lnTo>
                  <a:lnTo>
                    <a:pt x="66" y="50"/>
                  </a:lnTo>
                  <a:lnTo>
                    <a:pt x="68" y="48"/>
                  </a:lnTo>
                  <a:lnTo>
                    <a:pt x="68" y="48"/>
                  </a:lnTo>
                  <a:lnTo>
                    <a:pt x="68" y="48"/>
                  </a:lnTo>
                  <a:lnTo>
                    <a:pt x="68" y="46"/>
                  </a:lnTo>
                  <a:lnTo>
                    <a:pt x="70" y="46"/>
                  </a:lnTo>
                  <a:lnTo>
                    <a:pt x="76" y="44"/>
                  </a:lnTo>
                  <a:lnTo>
                    <a:pt x="80" y="44"/>
                  </a:lnTo>
                  <a:lnTo>
                    <a:pt x="80" y="46"/>
                  </a:lnTo>
                  <a:lnTo>
                    <a:pt x="81" y="46"/>
                  </a:lnTo>
                  <a:lnTo>
                    <a:pt x="83" y="48"/>
                  </a:lnTo>
                  <a:lnTo>
                    <a:pt x="85" y="48"/>
                  </a:lnTo>
                  <a:lnTo>
                    <a:pt x="87" y="46"/>
                  </a:lnTo>
                  <a:lnTo>
                    <a:pt x="89" y="46"/>
                  </a:lnTo>
                  <a:lnTo>
                    <a:pt x="91" y="46"/>
                  </a:lnTo>
                  <a:lnTo>
                    <a:pt x="91" y="44"/>
                  </a:lnTo>
                  <a:lnTo>
                    <a:pt x="87" y="40"/>
                  </a:lnTo>
                  <a:lnTo>
                    <a:pt x="85" y="38"/>
                  </a:lnTo>
                  <a:lnTo>
                    <a:pt x="83" y="36"/>
                  </a:lnTo>
                  <a:lnTo>
                    <a:pt x="87" y="31"/>
                  </a:lnTo>
                  <a:lnTo>
                    <a:pt x="87" y="31"/>
                  </a:lnTo>
                  <a:lnTo>
                    <a:pt x="89" y="31"/>
                  </a:lnTo>
                  <a:lnTo>
                    <a:pt x="89" y="31"/>
                  </a:lnTo>
                  <a:lnTo>
                    <a:pt x="89" y="29"/>
                  </a:lnTo>
                  <a:lnTo>
                    <a:pt x="89" y="23"/>
                  </a:lnTo>
                  <a:lnTo>
                    <a:pt x="91" y="21"/>
                  </a:lnTo>
                  <a:lnTo>
                    <a:pt x="91" y="19"/>
                  </a:lnTo>
                  <a:lnTo>
                    <a:pt x="93" y="18"/>
                  </a:lnTo>
                  <a:lnTo>
                    <a:pt x="95" y="18"/>
                  </a:lnTo>
                  <a:lnTo>
                    <a:pt x="97" y="18"/>
                  </a:lnTo>
                  <a:lnTo>
                    <a:pt x="97" y="18"/>
                  </a:lnTo>
                  <a:lnTo>
                    <a:pt x="99" y="18"/>
                  </a:lnTo>
                  <a:lnTo>
                    <a:pt x="99" y="18"/>
                  </a:lnTo>
                  <a:lnTo>
                    <a:pt x="100" y="16"/>
                  </a:lnTo>
                  <a:lnTo>
                    <a:pt x="100" y="14"/>
                  </a:lnTo>
                  <a:lnTo>
                    <a:pt x="100" y="14"/>
                  </a:lnTo>
                  <a:lnTo>
                    <a:pt x="100" y="10"/>
                  </a:lnTo>
                  <a:lnTo>
                    <a:pt x="99" y="10"/>
                  </a:lnTo>
                  <a:lnTo>
                    <a:pt x="97" y="1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9" name="Freeform 1714">
              <a:extLst>
                <a:ext uri="{FF2B5EF4-FFF2-40B4-BE49-F238E27FC236}">
                  <a16:creationId xmlns:a16="http://schemas.microsoft.com/office/drawing/2014/main" id="{EB3E9E69-0BF5-473D-9F43-C8FB780AD802}"/>
                </a:ext>
              </a:extLst>
            </p:cNvPr>
            <p:cNvSpPr>
              <a:spLocks/>
            </p:cNvSpPr>
            <p:nvPr/>
          </p:nvSpPr>
          <p:spPr bwMode="auto">
            <a:xfrm>
              <a:off x="12139613" y="-1465263"/>
              <a:ext cx="6350" cy="4763"/>
            </a:xfrm>
            <a:custGeom>
              <a:avLst/>
              <a:gdLst>
                <a:gd name="T0" fmla="*/ 0 w 4"/>
                <a:gd name="T1" fmla="*/ 3 h 3"/>
                <a:gd name="T2" fmla="*/ 2 w 4"/>
                <a:gd name="T3" fmla="*/ 3 h 3"/>
                <a:gd name="T4" fmla="*/ 4 w 4"/>
                <a:gd name="T5" fmla="*/ 3 h 3"/>
                <a:gd name="T6" fmla="*/ 4 w 4"/>
                <a:gd name="T7" fmla="*/ 2 h 3"/>
                <a:gd name="T8" fmla="*/ 2 w 4"/>
                <a:gd name="T9" fmla="*/ 0 h 3"/>
                <a:gd name="T10" fmla="*/ 0 w 4"/>
                <a:gd name="T11" fmla="*/ 0 h 3"/>
                <a:gd name="T12" fmla="*/ 0 w 4"/>
                <a:gd name="T13" fmla="*/ 2 h 3"/>
                <a:gd name="T14" fmla="*/ 0 w 4"/>
                <a:gd name="T15" fmla="*/ 3 h 3"/>
                <a:gd name="T16" fmla="*/ 0 w 4"/>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3"/>
                  </a:moveTo>
                  <a:lnTo>
                    <a:pt x="2" y="3"/>
                  </a:lnTo>
                  <a:lnTo>
                    <a:pt x="4" y="3"/>
                  </a:lnTo>
                  <a:lnTo>
                    <a:pt x="4" y="2"/>
                  </a:lnTo>
                  <a:lnTo>
                    <a:pt x="2" y="0"/>
                  </a:lnTo>
                  <a:lnTo>
                    <a:pt x="0" y="0"/>
                  </a:lnTo>
                  <a:lnTo>
                    <a:pt x="0" y="2"/>
                  </a:lnTo>
                  <a:lnTo>
                    <a:pt x="0" y="3"/>
                  </a:lnTo>
                  <a:lnTo>
                    <a:pt x="0" y="3"/>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0" name="Freeform 1715">
              <a:extLst>
                <a:ext uri="{FF2B5EF4-FFF2-40B4-BE49-F238E27FC236}">
                  <a16:creationId xmlns:a16="http://schemas.microsoft.com/office/drawing/2014/main" id="{7A6D15EB-CF16-4647-974A-C759CF5920EB}"/>
                </a:ext>
              </a:extLst>
            </p:cNvPr>
            <p:cNvSpPr>
              <a:spLocks/>
            </p:cNvSpPr>
            <p:nvPr/>
          </p:nvSpPr>
          <p:spPr bwMode="auto">
            <a:xfrm>
              <a:off x="12569825" y="-1495425"/>
              <a:ext cx="49213" cy="53975"/>
            </a:xfrm>
            <a:custGeom>
              <a:avLst/>
              <a:gdLst>
                <a:gd name="T0" fmla="*/ 16 w 31"/>
                <a:gd name="T1" fmla="*/ 30 h 34"/>
                <a:gd name="T2" fmla="*/ 16 w 31"/>
                <a:gd name="T3" fmla="*/ 28 h 34"/>
                <a:gd name="T4" fmla="*/ 16 w 31"/>
                <a:gd name="T5" fmla="*/ 26 h 34"/>
                <a:gd name="T6" fmla="*/ 16 w 31"/>
                <a:gd name="T7" fmla="*/ 24 h 34"/>
                <a:gd name="T8" fmla="*/ 19 w 31"/>
                <a:gd name="T9" fmla="*/ 21 h 34"/>
                <a:gd name="T10" fmla="*/ 19 w 31"/>
                <a:gd name="T11" fmla="*/ 21 h 34"/>
                <a:gd name="T12" fmla="*/ 21 w 31"/>
                <a:gd name="T13" fmla="*/ 19 h 34"/>
                <a:gd name="T14" fmla="*/ 21 w 31"/>
                <a:gd name="T15" fmla="*/ 19 h 34"/>
                <a:gd name="T16" fmla="*/ 21 w 31"/>
                <a:gd name="T17" fmla="*/ 19 h 34"/>
                <a:gd name="T18" fmla="*/ 21 w 31"/>
                <a:gd name="T19" fmla="*/ 21 h 34"/>
                <a:gd name="T20" fmla="*/ 21 w 31"/>
                <a:gd name="T21" fmla="*/ 21 h 34"/>
                <a:gd name="T22" fmla="*/ 21 w 31"/>
                <a:gd name="T23" fmla="*/ 21 h 34"/>
                <a:gd name="T24" fmla="*/ 23 w 31"/>
                <a:gd name="T25" fmla="*/ 21 h 34"/>
                <a:gd name="T26" fmla="*/ 25 w 31"/>
                <a:gd name="T27" fmla="*/ 22 h 34"/>
                <a:gd name="T28" fmla="*/ 25 w 31"/>
                <a:gd name="T29" fmla="*/ 21 h 34"/>
                <a:gd name="T30" fmla="*/ 27 w 31"/>
                <a:gd name="T31" fmla="*/ 21 h 34"/>
                <a:gd name="T32" fmla="*/ 27 w 31"/>
                <a:gd name="T33" fmla="*/ 19 h 34"/>
                <a:gd name="T34" fmla="*/ 27 w 31"/>
                <a:gd name="T35" fmla="*/ 17 h 34"/>
                <a:gd name="T36" fmla="*/ 27 w 31"/>
                <a:gd name="T37" fmla="*/ 17 h 34"/>
                <a:gd name="T38" fmla="*/ 31 w 31"/>
                <a:gd name="T39" fmla="*/ 15 h 34"/>
                <a:gd name="T40" fmla="*/ 31 w 31"/>
                <a:gd name="T41" fmla="*/ 13 h 34"/>
                <a:gd name="T42" fmla="*/ 27 w 31"/>
                <a:gd name="T43" fmla="*/ 11 h 34"/>
                <a:gd name="T44" fmla="*/ 21 w 31"/>
                <a:gd name="T45" fmla="*/ 9 h 34"/>
                <a:gd name="T46" fmla="*/ 19 w 31"/>
                <a:gd name="T47" fmla="*/ 7 h 34"/>
                <a:gd name="T48" fmla="*/ 16 w 31"/>
                <a:gd name="T49" fmla="*/ 5 h 34"/>
                <a:gd name="T50" fmla="*/ 14 w 31"/>
                <a:gd name="T51" fmla="*/ 4 h 34"/>
                <a:gd name="T52" fmla="*/ 14 w 31"/>
                <a:gd name="T53" fmla="*/ 0 h 34"/>
                <a:gd name="T54" fmla="*/ 12 w 31"/>
                <a:gd name="T55" fmla="*/ 0 h 34"/>
                <a:gd name="T56" fmla="*/ 10 w 31"/>
                <a:gd name="T57" fmla="*/ 0 h 34"/>
                <a:gd name="T58" fmla="*/ 10 w 31"/>
                <a:gd name="T59" fmla="*/ 0 h 34"/>
                <a:gd name="T60" fmla="*/ 10 w 31"/>
                <a:gd name="T61" fmla="*/ 2 h 34"/>
                <a:gd name="T62" fmla="*/ 10 w 31"/>
                <a:gd name="T63" fmla="*/ 2 h 34"/>
                <a:gd name="T64" fmla="*/ 10 w 31"/>
                <a:gd name="T65" fmla="*/ 4 h 34"/>
                <a:gd name="T66" fmla="*/ 10 w 31"/>
                <a:gd name="T67" fmla="*/ 4 h 34"/>
                <a:gd name="T68" fmla="*/ 10 w 31"/>
                <a:gd name="T69" fmla="*/ 5 h 34"/>
                <a:gd name="T70" fmla="*/ 8 w 31"/>
                <a:gd name="T71" fmla="*/ 5 h 34"/>
                <a:gd name="T72" fmla="*/ 6 w 31"/>
                <a:gd name="T73" fmla="*/ 5 h 34"/>
                <a:gd name="T74" fmla="*/ 4 w 31"/>
                <a:gd name="T75" fmla="*/ 7 h 34"/>
                <a:gd name="T76" fmla="*/ 4 w 31"/>
                <a:gd name="T77" fmla="*/ 7 h 34"/>
                <a:gd name="T78" fmla="*/ 4 w 31"/>
                <a:gd name="T79" fmla="*/ 9 h 34"/>
                <a:gd name="T80" fmla="*/ 4 w 31"/>
                <a:gd name="T81" fmla="*/ 11 h 34"/>
                <a:gd name="T82" fmla="*/ 4 w 31"/>
                <a:gd name="T83" fmla="*/ 11 h 34"/>
                <a:gd name="T84" fmla="*/ 2 w 31"/>
                <a:gd name="T85" fmla="*/ 11 h 34"/>
                <a:gd name="T86" fmla="*/ 2 w 31"/>
                <a:gd name="T87" fmla="*/ 11 h 34"/>
                <a:gd name="T88" fmla="*/ 0 w 31"/>
                <a:gd name="T89" fmla="*/ 13 h 34"/>
                <a:gd name="T90" fmla="*/ 0 w 31"/>
                <a:gd name="T91" fmla="*/ 15 h 34"/>
                <a:gd name="T92" fmla="*/ 2 w 31"/>
                <a:gd name="T93" fmla="*/ 17 h 34"/>
                <a:gd name="T94" fmla="*/ 2 w 31"/>
                <a:gd name="T95" fmla="*/ 19 h 34"/>
                <a:gd name="T96" fmla="*/ 0 w 31"/>
                <a:gd name="T97" fmla="*/ 21 h 34"/>
                <a:gd name="T98" fmla="*/ 0 w 31"/>
                <a:gd name="T99" fmla="*/ 21 h 34"/>
                <a:gd name="T100" fmla="*/ 2 w 31"/>
                <a:gd name="T101" fmla="*/ 22 h 34"/>
                <a:gd name="T102" fmla="*/ 2 w 31"/>
                <a:gd name="T103" fmla="*/ 22 h 34"/>
                <a:gd name="T104" fmla="*/ 2 w 31"/>
                <a:gd name="T105" fmla="*/ 22 h 34"/>
                <a:gd name="T106" fmla="*/ 2 w 31"/>
                <a:gd name="T107" fmla="*/ 22 h 34"/>
                <a:gd name="T108" fmla="*/ 4 w 31"/>
                <a:gd name="T109" fmla="*/ 22 h 34"/>
                <a:gd name="T110" fmla="*/ 6 w 31"/>
                <a:gd name="T111" fmla="*/ 24 h 34"/>
                <a:gd name="T112" fmla="*/ 14 w 31"/>
                <a:gd name="T113" fmla="*/ 32 h 34"/>
                <a:gd name="T114" fmla="*/ 16 w 31"/>
                <a:gd name="T115" fmla="*/ 34 h 34"/>
                <a:gd name="T116" fmla="*/ 16 w 31"/>
                <a:gd name="T117" fmla="*/ 32 h 34"/>
                <a:gd name="T118" fmla="*/ 16 w 31"/>
                <a:gd name="T1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4">
                  <a:moveTo>
                    <a:pt x="16" y="30"/>
                  </a:moveTo>
                  <a:lnTo>
                    <a:pt x="16" y="28"/>
                  </a:lnTo>
                  <a:lnTo>
                    <a:pt x="16" y="26"/>
                  </a:lnTo>
                  <a:lnTo>
                    <a:pt x="16" y="24"/>
                  </a:lnTo>
                  <a:lnTo>
                    <a:pt x="19" y="21"/>
                  </a:lnTo>
                  <a:lnTo>
                    <a:pt x="19" y="21"/>
                  </a:lnTo>
                  <a:lnTo>
                    <a:pt x="21" y="19"/>
                  </a:lnTo>
                  <a:lnTo>
                    <a:pt x="21" y="19"/>
                  </a:lnTo>
                  <a:lnTo>
                    <a:pt x="21" y="19"/>
                  </a:lnTo>
                  <a:lnTo>
                    <a:pt x="21" y="21"/>
                  </a:lnTo>
                  <a:lnTo>
                    <a:pt x="21" y="21"/>
                  </a:lnTo>
                  <a:lnTo>
                    <a:pt x="21" y="21"/>
                  </a:lnTo>
                  <a:lnTo>
                    <a:pt x="23" y="21"/>
                  </a:lnTo>
                  <a:lnTo>
                    <a:pt x="25" y="22"/>
                  </a:lnTo>
                  <a:lnTo>
                    <a:pt x="25" y="21"/>
                  </a:lnTo>
                  <a:lnTo>
                    <a:pt x="27" y="21"/>
                  </a:lnTo>
                  <a:lnTo>
                    <a:pt x="27" y="19"/>
                  </a:lnTo>
                  <a:lnTo>
                    <a:pt x="27" y="17"/>
                  </a:lnTo>
                  <a:lnTo>
                    <a:pt x="27" y="17"/>
                  </a:lnTo>
                  <a:lnTo>
                    <a:pt x="31" y="15"/>
                  </a:lnTo>
                  <a:lnTo>
                    <a:pt x="31" y="13"/>
                  </a:lnTo>
                  <a:lnTo>
                    <a:pt x="27" y="11"/>
                  </a:lnTo>
                  <a:lnTo>
                    <a:pt x="21" y="9"/>
                  </a:lnTo>
                  <a:lnTo>
                    <a:pt x="19" y="7"/>
                  </a:lnTo>
                  <a:lnTo>
                    <a:pt x="16" y="5"/>
                  </a:lnTo>
                  <a:lnTo>
                    <a:pt x="14" y="4"/>
                  </a:lnTo>
                  <a:lnTo>
                    <a:pt x="14" y="0"/>
                  </a:lnTo>
                  <a:lnTo>
                    <a:pt x="12" y="0"/>
                  </a:lnTo>
                  <a:lnTo>
                    <a:pt x="10" y="0"/>
                  </a:lnTo>
                  <a:lnTo>
                    <a:pt x="10" y="0"/>
                  </a:lnTo>
                  <a:lnTo>
                    <a:pt x="10" y="2"/>
                  </a:lnTo>
                  <a:lnTo>
                    <a:pt x="10" y="2"/>
                  </a:lnTo>
                  <a:lnTo>
                    <a:pt x="10" y="4"/>
                  </a:lnTo>
                  <a:lnTo>
                    <a:pt x="10" y="4"/>
                  </a:lnTo>
                  <a:lnTo>
                    <a:pt x="10" y="5"/>
                  </a:lnTo>
                  <a:lnTo>
                    <a:pt x="8" y="5"/>
                  </a:lnTo>
                  <a:lnTo>
                    <a:pt x="6" y="5"/>
                  </a:lnTo>
                  <a:lnTo>
                    <a:pt x="4" y="7"/>
                  </a:lnTo>
                  <a:lnTo>
                    <a:pt x="4" y="7"/>
                  </a:lnTo>
                  <a:lnTo>
                    <a:pt x="4" y="9"/>
                  </a:lnTo>
                  <a:lnTo>
                    <a:pt x="4" y="11"/>
                  </a:lnTo>
                  <a:lnTo>
                    <a:pt x="4" y="11"/>
                  </a:lnTo>
                  <a:lnTo>
                    <a:pt x="2" y="11"/>
                  </a:lnTo>
                  <a:lnTo>
                    <a:pt x="2" y="11"/>
                  </a:lnTo>
                  <a:lnTo>
                    <a:pt x="0" y="13"/>
                  </a:lnTo>
                  <a:lnTo>
                    <a:pt x="0" y="15"/>
                  </a:lnTo>
                  <a:lnTo>
                    <a:pt x="2" y="17"/>
                  </a:lnTo>
                  <a:lnTo>
                    <a:pt x="2" y="19"/>
                  </a:lnTo>
                  <a:lnTo>
                    <a:pt x="0" y="21"/>
                  </a:lnTo>
                  <a:lnTo>
                    <a:pt x="0" y="21"/>
                  </a:lnTo>
                  <a:lnTo>
                    <a:pt x="2" y="22"/>
                  </a:lnTo>
                  <a:lnTo>
                    <a:pt x="2" y="22"/>
                  </a:lnTo>
                  <a:lnTo>
                    <a:pt x="2" y="22"/>
                  </a:lnTo>
                  <a:lnTo>
                    <a:pt x="2" y="22"/>
                  </a:lnTo>
                  <a:lnTo>
                    <a:pt x="4" y="22"/>
                  </a:lnTo>
                  <a:lnTo>
                    <a:pt x="6" y="24"/>
                  </a:lnTo>
                  <a:lnTo>
                    <a:pt x="14" y="32"/>
                  </a:lnTo>
                  <a:lnTo>
                    <a:pt x="16" y="34"/>
                  </a:lnTo>
                  <a:lnTo>
                    <a:pt x="16" y="32"/>
                  </a:lnTo>
                  <a:lnTo>
                    <a:pt x="16" y="3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1" name="Freeform 1716">
              <a:extLst>
                <a:ext uri="{FF2B5EF4-FFF2-40B4-BE49-F238E27FC236}">
                  <a16:creationId xmlns:a16="http://schemas.microsoft.com/office/drawing/2014/main" id="{AF3AD825-D295-4274-A26B-9DAC648A03F9}"/>
                </a:ext>
              </a:extLst>
            </p:cNvPr>
            <p:cNvSpPr>
              <a:spLocks/>
            </p:cNvSpPr>
            <p:nvPr/>
          </p:nvSpPr>
          <p:spPr bwMode="auto">
            <a:xfrm>
              <a:off x="12512675" y="-1665288"/>
              <a:ext cx="171450" cy="96838"/>
            </a:xfrm>
            <a:custGeom>
              <a:avLst/>
              <a:gdLst>
                <a:gd name="T0" fmla="*/ 88 w 108"/>
                <a:gd name="T1" fmla="*/ 2 h 61"/>
                <a:gd name="T2" fmla="*/ 82 w 108"/>
                <a:gd name="T3" fmla="*/ 2 h 61"/>
                <a:gd name="T4" fmla="*/ 76 w 108"/>
                <a:gd name="T5" fmla="*/ 0 h 61"/>
                <a:gd name="T6" fmla="*/ 71 w 108"/>
                <a:gd name="T7" fmla="*/ 2 h 61"/>
                <a:gd name="T8" fmla="*/ 69 w 108"/>
                <a:gd name="T9" fmla="*/ 4 h 61"/>
                <a:gd name="T10" fmla="*/ 65 w 108"/>
                <a:gd name="T11" fmla="*/ 8 h 61"/>
                <a:gd name="T12" fmla="*/ 61 w 108"/>
                <a:gd name="T13" fmla="*/ 10 h 61"/>
                <a:gd name="T14" fmla="*/ 55 w 108"/>
                <a:gd name="T15" fmla="*/ 8 h 61"/>
                <a:gd name="T16" fmla="*/ 53 w 108"/>
                <a:gd name="T17" fmla="*/ 10 h 61"/>
                <a:gd name="T18" fmla="*/ 44 w 108"/>
                <a:gd name="T19" fmla="*/ 12 h 61"/>
                <a:gd name="T20" fmla="*/ 42 w 108"/>
                <a:gd name="T21" fmla="*/ 16 h 61"/>
                <a:gd name="T22" fmla="*/ 40 w 108"/>
                <a:gd name="T23" fmla="*/ 18 h 61"/>
                <a:gd name="T24" fmla="*/ 31 w 108"/>
                <a:gd name="T25" fmla="*/ 19 h 61"/>
                <a:gd name="T26" fmla="*/ 21 w 108"/>
                <a:gd name="T27" fmla="*/ 16 h 61"/>
                <a:gd name="T28" fmla="*/ 16 w 108"/>
                <a:gd name="T29" fmla="*/ 14 h 61"/>
                <a:gd name="T30" fmla="*/ 16 w 108"/>
                <a:gd name="T31" fmla="*/ 19 h 61"/>
                <a:gd name="T32" fmla="*/ 6 w 108"/>
                <a:gd name="T33" fmla="*/ 19 h 61"/>
                <a:gd name="T34" fmla="*/ 8 w 108"/>
                <a:gd name="T35" fmla="*/ 21 h 61"/>
                <a:gd name="T36" fmla="*/ 6 w 108"/>
                <a:gd name="T37" fmla="*/ 27 h 61"/>
                <a:gd name="T38" fmla="*/ 4 w 108"/>
                <a:gd name="T39" fmla="*/ 29 h 61"/>
                <a:gd name="T40" fmla="*/ 6 w 108"/>
                <a:gd name="T41" fmla="*/ 33 h 61"/>
                <a:gd name="T42" fmla="*/ 0 w 108"/>
                <a:gd name="T43" fmla="*/ 37 h 61"/>
                <a:gd name="T44" fmla="*/ 4 w 108"/>
                <a:gd name="T45" fmla="*/ 40 h 61"/>
                <a:gd name="T46" fmla="*/ 19 w 108"/>
                <a:gd name="T47" fmla="*/ 55 h 61"/>
                <a:gd name="T48" fmla="*/ 31 w 108"/>
                <a:gd name="T49" fmla="*/ 61 h 61"/>
                <a:gd name="T50" fmla="*/ 38 w 108"/>
                <a:gd name="T51" fmla="*/ 61 h 61"/>
                <a:gd name="T52" fmla="*/ 40 w 108"/>
                <a:gd name="T53" fmla="*/ 57 h 61"/>
                <a:gd name="T54" fmla="*/ 44 w 108"/>
                <a:gd name="T55" fmla="*/ 57 h 61"/>
                <a:gd name="T56" fmla="*/ 48 w 108"/>
                <a:gd name="T57" fmla="*/ 55 h 61"/>
                <a:gd name="T58" fmla="*/ 52 w 108"/>
                <a:gd name="T59" fmla="*/ 55 h 61"/>
                <a:gd name="T60" fmla="*/ 57 w 108"/>
                <a:gd name="T61" fmla="*/ 54 h 61"/>
                <a:gd name="T62" fmla="*/ 67 w 108"/>
                <a:gd name="T63" fmla="*/ 54 h 61"/>
                <a:gd name="T64" fmla="*/ 71 w 108"/>
                <a:gd name="T65" fmla="*/ 54 h 61"/>
                <a:gd name="T66" fmla="*/ 76 w 108"/>
                <a:gd name="T67" fmla="*/ 50 h 61"/>
                <a:gd name="T68" fmla="*/ 80 w 108"/>
                <a:gd name="T69" fmla="*/ 50 h 61"/>
                <a:gd name="T70" fmla="*/ 82 w 108"/>
                <a:gd name="T71" fmla="*/ 46 h 61"/>
                <a:gd name="T72" fmla="*/ 84 w 108"/>
                <a:gd name="T73" fmla="*/ 42 h 61"/>
                <a:gd name="T74" fmla="*/ 91 w 108"/>
                <a:gd name="T75" fmla="*/ 31 h 61"/>
                <a:gd name="T76" fmla="*/ 95 w 108"/>
                <a:gd name="T77" fmla="*/ 23 h 61"/>
                <a:gd name="T78" fmla="*/ 108 w 108"/>
                <a:gd name="T79" fmla="*/ 14 h 61"/>
                <a:gd name="T80" fmla="*/ 103 w 108"/>
                <a:gd name="T81" fmla="*/ 10 h 61"/>
                <a:gd name="T82" fmla="*/ 97 w 108"/>
                <a:gd name="T83" fmla="*/ 4 h 61"/>
                <a:gd name="T84" fmla="*/ 91 w 108"/>
                <a:gd name="T85"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61">
                  <a:moveTo>
                    <a:pt x="91" y="6"/>
                  </a:moveTo>
                  <a:lnTo>
                    <a:pt x="89" y="4"/>
                  </a:lnTo>
                  <a:lnTo>
                    <a:pt x="88" y="2"/>
                  </a:lnTo>
                  <a:lnTo>
                    <a:pt x="86" y="2"/>
                  </a:lnTo>
                  <a:lnTo>
                    <a:pt x="84" y="0"/>
                  </a:lnTo>
                  <a:lnTo>
                    <a:pt x="82" y="2"/>
                  </a:lnTo>
                  <a:lnTo>
                    <a:pt x="78" y="2"/>
                  </a:lnTo>
                  <a:lnTo>
                    <a:pt x="76" y="2"/>
                  </a:lnTo>
                  <a:lnTo>
                    <a:pt x="76" y="0"/>
                  </a:lnTo>
                  <a:lnTo>
                    <a:pt x="74" y="0"/>
                  </a:lnTo>
                  <a:lnTo>
                    <a:pt x="72" y="0"/>
                  </a:lnTo>
                  <a:lnTo>
                    <a:pt x="71" y="2"/>
                  </a:lnTo>
                  <a:lnTo>
                    <a:pt x="71" y="2"/>
                  </a:lnTo>
                  <a:lnTo>
                    <a:pt x="69" y="4"/>
                  </a:lnTo>
                  <a:lnTo>
                    <a:pt x="69" y="4"/>
                  </a:lnTo>
                  <a:lnTo>
                    <a:pt x="67" y="6"/>
                  </a:lnTo>
                  <a:lnTo>
                    <a:pt x="65" y="8"/>
                  </a:lnTo>
                  <a:lnTo>
                    <a:pt x="65" y="8"/>
                  </a:lnTo>
                  <a:lnTo>
                    <a:pt x="63" y="10"/>
                  </a:lnTo>
                  <a:lnTo>
                    <a:pt x="61" y="10"/>
                  </a:lnTo>
                  <a:lnTo>
                    <a:pt x="61" y="10"/>
                  </a:lnTo>
                  <a:lnTo>
                    <a:pt x="59" y="10"/>
                  </a:lnTo>
                  <a:lnTo>
                    <a:pt x="57" y="10"/>
                  </a:lnTo>
                  <a:lnTo>
                    <a:pt x="55" y="8"/>
                  </a:lnTo>
                  <a:lnTo>
                    <a:pt x="55" y="10"/>
                  </a:lnTo>
                  <a:lnTo>
                    <a:pt x="55" y="10"/>
                  </a:lnTo>
                  <a:lnTo>
                    <a:pt x="53" y="10"/>
                  </a:lnTo>
                  <a:lnTo>
                    <a:pt x="52" y="10"/>
                  </a:lnTo>
                  <a:lnTo>
                    <a:pt x="52" y="12"/>
                  </a:lnTo>
                  <a:lnTo>
                    <a:pt x="44" y="12"/>
                  </a:lnTo>
                  <a:lnTo>
                    <a:pt x="44" y="14"/>
                  </a:lnTo>
                  <a:lnTo>
                    <a:pt x="42" y="14"/>
                  </a:lnTo>
                  <a:lnTo>
                    <a:pt x="42" y="16"/>
                  </a:lnTo>
                  <a:lnTo>
                    <a:pt x="42" y="16"/>
                  </a:lnTo>
                  <a:lnTo>
                    <a:pt x="42" y="18"/>
                  </a:lnTo>
                  <a:lnTo>
                    <a:pt x="40" y="18"/>
                  </a:lnTo>
                  <a:lnTo>
                    <a:pt x="38" y="19"/>
                  </a:lnTo>
                  <a:lnTo>
                    <a:pt x="35" y="19"/>
                  </a:lnTo>
                  <a:lnTo>
                    <a:pt x="31" y="19"/>
                  </a:lnTo>
                  <a:lnTo>
                    <a:pt x="27" y="18"/>
                  </a:lnTo>
                  <a:lnTo>
                    <a:pt x="25" y="18"/>
                  </a:lnTo>
                  <a:lnTo>
                    <a:pt x="21" y="16"/>
                  </a:lnTo>
                  <a:lnTo>
                    <a:pt x="19" y="14"/>
                  </a:lnTo>
                  <a:lnTo>
                    <a:pt x="16" y="14"/>
                  </a:lnTo>
                  <a:lnTo>
                    <a:pt x="16" y="14"/>
                  </a:lnTo>
                  <a:lnTo>
                    <a:pt x="16" y="16"/>
                  </a:lnTo>
                  <a:lnTo>
                    <a:pt x="16" y="18"/>
                  </a:lnTo>
                  <a:lnTo>
                    <a:pt x="16" y="19"/>
                  </a:lnTo>
                  <a:lnTo>
                    <a:pt x="14" y="19"/>
                  </a:lnTo>
                  <a:lnTo>
                    <a:pt x="10" y="19"/>
                  </a:lnTo>
                  <a:lnTo>
                    <a:pt x="6" y="19"/>
                  </a:lnTo>
                  <a:lnTo>
                    <a:pt x="6" y="19"/>
                  </a:lnTo>
                  <a:lnTo>
                    <a:pt x="4" y="19"/>
                  </a:lnTo>
                  <a:lnTo>
                    <a:pt x="8" y="21"/>
                  </a:lnTo>
                  <a:lnTo>
                    <a:pt x="8" y="23"/>
                  </a:lnTo>
                  <a:lnTo>
                    <a:pt x="8" y="25"/>
                  </a:lnTo>
                  <a:lnTo>
                    <a:pt x="6" y="27"/>
                  </a:lnTo>
                  <a:lnTo>
                    <a:pt x="6" y="27"/>
                  </a:lnTo>
                  <a:lnTo>
                    <a:pt x="4" y="27"/>
                  </a:lnTo>
                  <a:lnTo>
                    <a:pt x="4" y="29"/>
                  </a:lnTo>
                  <a:lnTo>
                    <a:pt x="6" y="31"/>
                  </a:lnTo>
                  <a:lnTo>
                    <a:pt x="6" y="31"/>
                  </a:lnTo>
                  <a:lnTo>
                    <a:pt x="6" y="33"/>
                  </a:lnTo>
                  <a:lnTo>
                    <a:pt x="6" y="35"/>
                  </a:lnTo>
                  <a:lnTo>
                    <a:pt x="4" y="35"/>
                  </a:lnTo>
                  <a:lnTo>
                    <a:pt x="0" y="37"/>
                  </a:lnTo>
                  <a:lnTo>
                    <a:pt x="0" y="38"/>
                  </a:lnTo>
                  <a:lnTo>
                    <a:pt x="2" y="38"/>
                  </a:lnTo>
                  <a:lnTo>
                    <a:pt x="4" y="40"/>
                  </a:lnTo>
                  <a:lnTo>
                    <a:pt x="6" y="46"/>
                  </a:lnTo>
                  <a:lnTo>
                    <a:pt x="12" y="48"/>
                  </a:lnTo>
                  <a:lnTo>
                    <a:pt x="19" y="55"/>
                  </a:lnTo>
                  <a:lnTo>
                    <a:pt x="25" y="59"/>
                  </a:lnTo>
                  <a:lnTo>
                    <a:pt x="27" y="59"/>
                  </a:lnTo>
                  <a:lnTo>
                    <a:pt x="31" y="61"/>
                  </a:lnTo>
                  <a:lnTo>
                    <a:pt x="33" y="61"/>
                  </a:lnTo>
                  <a:lnTo>
                    <a:pt x="36" y="61"/>
                  </a:lnTo>
                  <a:lnTo>
                    <a:pt x="38" y="61"/>
                  </a:lnTo>
                  <a:lnTo>
                    <a:pt x="38" y="59"/>
                  </a:lnTo>
                  <a:lnTo>
                    <a:pt x="38" y="59"/>
                  </a:lnTo>
                  <a:lnTo>
                    <a:pt x="40" y="57"/>
                  </a:lnTo>
                  <a:lnTo>
                    <a:pt x="42" y="57"/>
                  </a:lnTo>
                  <a:lnTo>
                    <a:pt x="44" y="57"/>
                  </a:lnTo>
                  <a:lnTo>
                    <a:pt x="44" y="57"/>
                  </a:lnTo>
                  <a:lnTo>
                    <a:pt x="46" y="55"/>
                  </a:lnTo>
                  <a:lnTo>
                    <a:pt x="46" y="55"/>
                  </a:lnTo>
                  <a:lnTo>
                    <a:pt x="48" y="55"/>
                  </a:lnTo>
                  <a:lnTo>
                    <a:pt x="48" y="55"/>
                  </a:lnTo>
                  <a:lnTo>
                    <a:pt x="48" y="55"/>
                  </a:lnTo>
                  <a:lnTo>
                    <a:pt x="52" y="55"/>
                  </a:lnTo>
                  <a:lnTo>
                    <a:pt x="55" y="54"/>
                  </a:lnTo>
                  <a:lnTo>
                    <a:pt x="55" y="54"/>
                  </a:lnTo>
                  <a:lnTo>
                    <a:pt x="57" y="54"/>
                  </a:lnTo>
                  <a:lnTo>
                    <a:pt x="63" y="54"/>
                  </a:lnTo>
                  <a:lnTo>
                    <a:pt x="65" y="54"/>
                  </a:lnTo>
                  <a:lnTo>
                    <a:pt x="67" y="54"/>
                  </a:lnTo>
                  <a:lnTo>
                    <a:pt x="67" y="54"/>
                  </a:lnTo>
                  <a:lnTo>
                    <a:pt x="69" y="54"/>
                  </a:lnTo>
                  <a:lnTo>
                    <a:pt x="71" y="54"/>
                  </a:lnTo>
                  <a:lnTo>
                    <a:pt x="71" y="54"/>
                  </a:lnTo>
                  <a:lnTo>
                    <a:pt x="74" y="52"/>
                  </a:lnTo>
                  <a:lnTo>
                    <a:pt x="76" y="50"/>
                  </a:lnTo>
                  <a:lnTo>
                    <a:pt x="78" y="50"/>
                  </a:lnTo>
                  <a:lnTo>
                    <a:pt x="78" y="50"/>
                  </a:lnTo>
                  <a:lnTo>
                    <a:pt x="80" y="50"/>
                  </a:lnTo>
                  <a:lnTo>
                    <a:pt x="80" y="50"/>
                  </a:lnTo>
                  <a:lnTo>
                    <a:pt x="82" y="48"/>
                  </a:lnTo>
                  <a:lnTo>
                    <a:pt x="82" y="46"/>
                  </a:lnTo>
                  <a:lnTo>
                    <a:pt x="82" y="46"/>
                  </a:lnTo>
                  <a:lnTo>
                    <a:pt x="84" y="44"/>
                  </a:lnTo>
                  <a:lnTo>
                    <a:pt x="84" y="42"/>
                  </a:lnTo>
                  <a:lnTo>
                    <a:pt x="86" y="40"/>
                  </a:lnTo>
                  <a:lnTo>
                    <a:pt x="88" y="37"/>
                  </a:lnTo>
                  <a:lnTo>
                    <a:pt x="91" y="31"/>
                  </a:lnTo>
                  <a:lnTo>
                    <a:pt x="91" y="29"/>
                  </a:lnTo>
                  <a:lnTo>
                    <a:pt x="93" y="25"/>
                  </a:lnTo>
                  <a:lnTo>
                    <a:pt x="95" y="23"/>
                  </a:lnTo>
                  <a:lnTo>
                    <a:pt x="97" y="21"/>
                  </a:lnTo>
                  <a:lnTo>
                    <a:pt x="105" y="18"/>
                  </a:lnTo>
                  <a:lnTo>
                    <a:pt x="108" y="14"/>
                  </a:lnTo>
                  <a:lnTo>
                    <a:pt x="107" y="12"/>
                  </a:lnTo>
                  <a:lnTo>
                    <a:pt x="107" y="12"/>
                  </a:lnTo>
                  <a:lnTo>
                    <a:pt x="103" y="10"/>
                  </a:lnTo>
                  <a:lnTo>
                    <a:pt x="101" y="8"/>
                  </a:lnTo>
                  <a:lnTo>
                    <a:pt x="99" y="6"/>
                  </a:lnTo>
                  <a:lnTo>
                    <a:pt x="97" y="4"/>
                  </a:lnTo>
                  <a:lnTo>
                    <a:pt x="97" y="4"/>
                  </a:lnTo>
                  <a:lnTo>
                    <a:pt x="93" y="6"/>
                  </a:lnTo>
                  <a:lnTo>
                    <a:pt x="91" y="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2" name="Freeform 1717">
              <a:extLst>
                <a:ext uri="{FF2B5EF4-FFF2-40B4-BE49-F238E27FC236}">
                  <a16:creationId xmlns:a16="http://schemas.microsoft.com/office/drawing/2014/main" id="{E6E24893-592D-4CF9-818D-6FECF25F31B7}"/>
                </a:ext>
              </a:extLst>
            </p:cNvPr>
            <p:cNvSpPr>
              <a:spLocks/>
            </p:cNvSpPr>
            <p:nvPr/>
          </p:nvSpPr>
          <p:spPr bwMode="auto">
            <a:xfrm>
              <a:off x="12531725" y="-1700213"/>
              <a:ext cx="144463" cy="65088"/>
            </a:xfrm>
            <a:custGeom>
              <a:avLst/>
              <a:gdLst>
                <a:gd name="T0" fmla="*/ 74 w 91"/>
                <a:gd name="T1" fmla="*/ 3 h 41"/>
                <a:gd name="T2" fmla="*/ 66 w 91"/>
                <a:gd name="T3" fmla="*/ 3 h 41"/>
                <a:gd name="T4" fmla="*/ 64 w 91"/>
                <a:gd name="T5" fmla="*/ 5 h 41"/>
                <a:gd name="T6" fmla="*/ 62 w 91"/>
                <a:gd name="T7" fmla="*/ 5 h 41"/>
                <a:gd name="T8" fmla="*/ 59 w 91"/>
                <a:gd name="T9" fmla="*/ 3 h 41"/>
                <a:gd name="T10" fmla="*/ 53 w 91"/>
                <a:gd name="T11" fmla="*/ 5 h 41"/>
                <a:gd name="T12" fmla="*/ 51 w 91"/>
                <a:gd name="T13" fmla="*/ 9 h 41"/>
                <a:gd name="T14" fmla="*/ 49 w 91"/>
                <a:gd name="T15" fmla="*/ 9 h 41"/>
                <a:gd name="T16" fmla="*/ 47 w 91"/>
                <a:gd name="T17" fmla="*/ 9 h 41"/>
                <a:gd name="T18" fmla="*/ 47 w 91"/>
                <a:gd name="T19" fmla="*/ 7 h 41"/>
                <a:gd name="T20" fmla="*/ 47 w 91"/>
                <a:gd name="T21" fmla="*/ 7 h 41"/>
                <a:gd name="T22" fmla="*/ 45 w 91"/>
                <a:gd name="T23" fmla="*/ 5 h 41"/>
                <a:gd name="T24" fmla="*/ 43 w 91"/>
                <a:gd name="T25" fmla="*/ 3 h 41"/>
                <a:gd name="T26" fmla="*/ 41 w 91"/>
                <a:gd name="T27" fmla="*/ 2 h 41"/>
                <a:gd name="T28" fmla="*/ 40 w 91"/>
                <a:gd name="T29" fmla="*/ 0 h 41"/>
                <a:gd name="T30" fmla="*/ 38 w 91"/>
                <a:gd name="T31" fmla="*/ 2 h 41"/>
                <a:gd name="T32" fmla="*/ 36 w 91"/>
                <a:gd name="T33" fmla="*/ 3 h 41"/>
                <a:gd name="T34" fmla="*/ 34 w 91"/>
                <a:gd name="T35" fmla="*/ 3 h 41"/>
                <a:gd name="T36" fmla="*/ 32 w 91"/>
                <a:gd name="T37" fmla="*/ 2 h 41"/>
                <a:gd name="T38" fmla="*/ 28 w 91"/>
                <a:gd name="T39" fmla="*/ 2 h 41"/>
                <a:gd name="T40" fmla="*/ 21 w 91"/>
                <a:gd name="T41" fmla="*/ 7 h 41"/>
                <a:gd name="T42" fmla="*/ 21 w 91"/>
                <a:gd name="T43" fmla="*/ 9 h 41"/>
                <a:gd name="T44" fmla="*/ 19 w 91"/>
                <a:gd name="T45" fmla="*/ 11 h 41"/>
                <a:gd name="T46" fmla="*/ 15 w 91"/>
                <a:gd name="T47" fmla="*/ 15 h 41"/>
                <a:gd name="T48" fmla="*/ 11 w 91"/>
                <a:gd name="T49" fmla="*/ 17 h 41"/>
                <a:gd name="T50" fmla="*/ 5 w 91"/>
                <a:gd name="T51" fmla="*/ 17 h 41"/>
                <a:gd name="T52" fmla="*/ 4 w 91"/>
                <a:gd name="T53" fmla="*/ 17 h 41"/>
                <a:gd name="T54" fmla="*/ 2 w 91"/>
                <a:gd name="T55" fmla="*/ 21 h 41"/>
                <a:gd name="T56" fmla="*/ 0 w 91"/>
                <a:gd name="T57" fmla="*/ 24 h 41"/>
                <a:gd name="T58" fmla="*/ 0 w 91"/>
                <a:gd name="T59" fmla="*/ 28 h 41"/>
                <a:gd name="T60" fmla="*/ 2 w 91"/>
                <a:gd name="T61" fmla="*/ 32 h 41"/>
                <a:gd name="T62" fmla="*/ 4 w 91"/>
                <a:gd name="T63" fmla="*/ 36 h 41"/>
                <a:gd name="T64" fmla="*/ 9 w 91"/>
                <a:gd name="T65" fmla="*/ 38 h 41"/>
                <a:gd name="T66" fmla="*/ 15 w 91"/>
                <a:gd name="T67" fmla="*/ 40 h 41"/>
                <a:gd name="T68" fmla="*/ 23 w 91"/>
                <a:gd name="T69" fmla="*/ 41 h 41"/>
                <a:gd name="T70" fmla="*/ 28 w 91"/>
                <a:gd name="T71" fmla="*/ 40 h 41"/>
                <a:gd name="T72" fmla="*/ 30 w 91"/>
                <a:gd name="T73" fmla="*/ 38 h 41"/>
                <a:gd name="T74" fmla="*/ 30 w 91"/>
                <a:gd name="T75" fmla="*/ 36 h 41"/>
                <a:gd name="T76" fmla="*/ 32 w 91"/>
                <a:gd name="T77" fmla="*/ 34 h 41"/>
                <a:gd name="T78" fmla="*/ 40 w 91"/>
                <a:gd name="T79" fmla="*/ 32 h 41"/>
                <a:gd name="T80" fmla="*/ 43 w 91"/>
                <a:gd name="T81" fmla="*/ 32 h 41"/>
                <a:gd name="T82" fmla="*/ 43 w 91"/>
                <a:gd name="T83" fmla="*/ 30 h 41"/>
                <a:gd name="T84" fmla="*/ 47 w 91"/>
                <a:gd name="T85" fmla="*/ 32 h 41"/>
                <a:gd name="T86" fmla="*/ 49 w 91"/>
                <a:gd name="T87" fmla="*/ 32 h 41"/>
                <a:gd name="T88" fmla="*/ 53 w 91"/>
                <a:gd name="T89" fmla="*/ 30 h 41"/>
                <a:gd name="T90" fmla="*/ 55 w 91"/>
                <a:gd name="T91" fmla="*/ 28 h 41"/>
                <a:gd name="T92" fmla="*/ 57 w 91"/>
                <a:gd name="T93" fmla="*/ 26 h 41"/>
                <a:gd name="T94" fmla="*/ 59 w 91"/>
                <a:gd name="T95" fmla="*/ 24 h 41"/>
                <a:gd name="T96" fmla="*/ 62 w 91"/>
                <a:gd name="T97" fmla="*/ 22 h 41"/>
                <a:gd name="T98" fmla="*/ 64 w 91"/>
                <a:gd name="T99" fmla="*/ 24 h 41"/>
                <a:gd name="T100" fmla="*/ 70 w 91"/>
                <a:gd name="T101" fmla="*/ 24 h 41"/>
                <a:gd name="T102" fmla="*/ 74 w 91"/>
                <a:gd name="T103" fmla="*/ 24 h 41"/>
                <a:gd name="T104" fmla="*/ 77 w 91"/>
                <a:gd name="T105" fmla="*/ 26 h 41"/>
                <a:gd name="T106" fmla="*/ 81 w 91"/>
                <a:gd name="T107" fmla="*/ 28 h 41"/>
                <a:gd name="T108" fmla="*/ 85 w 91"/>
                <a:gd name="T109" fmla="*/ 22 h 41"/>
                <a:gd name="T110" fmla="*/ 91 w 91"/>
                <a:gd name="T111" fmla="*/ 11 h 41"/>
                <a:gd name="T112" fmla="*/ 79 w 91"/>
                <a:gd name="T11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 h="41">
                  <a:moveTo>
                    <a:pt x="79" y="5"/>
                  </a:moveTo>
                  <a:lnTo>
                    <a:pt x="74" y="3"/>
                  </a:lnTo>
                  <a:lnTo>
                    <a:pt x="68" y="3"/>
                  </a:lnTo>
                  <a:lnTo>
                    <a:pt x="66" y="3"/>
                  </a:lnTo>
                  <a:lnTo>
                    <a:pt x="66" y="5"/>
                  </a:lnTo>
                  <a:lnTo>
                    <a:pt x="64" y="5"/>
                  </a:lnTo>
                  <a:lnTo>
                    <a:pt x="64" y="5"/>
                  </a:lnTo>
                  <a:lnTo>
                    <a:pt x="62" y="5"/>
                  </a:lnTo>
                  <a:lnTo>
                    <a:pt x="60" y="3"/>
                  </a:lnTo>
                  <a:lnTo>
                    <a:pt x="59" y="3"/>
                  </a:lnTo>
                  <a:lnTo>
                    <a:pt x="57" y="3"/>
                  </a:lnTo>
                  <a:lnTo>
                    <a:pt x="53" y="5"/>
                  </a:lnTo>
                  <a:lnTo>
                    <a:pt x="53" y="7"/>
                  </a:lnTo>
                  <a:lnTo>
                    <a:pt x="51" y="9"/>
                  </a:lnTo>
                  <a:lnTo>
                    <a:pt x="49" y="9"/>
                  </a:lnTo>
                  <a:lnTo>
                    <a:pt x="49" y="9"/>
                  </a:lnTo>
                  <a:lnTo>
                    <a:pt x="47" y="9"/>
                  </a:lnTo>
                  <a:lnTo>
                    <a:pt x="47" y="9"/>
                  </a:lnTo>
                  <a:lnTo>
                    <a:pt x="47" y="7"/>
                  </a:lnTo>
                  <a:lnTo>
                    <a:pt x="47" y="7"/>
                  </a:lnTo>
                  <a:lnTo>
                    <a:pt x="47" y="7"/>
                  </a:lnTo>
                  <a:lnTo>
                    <a:pt x="47" y="7"/>
                  </a:lnTo>
                  <a:lnTo>
                    <a:pt x="47" y="5"/>
                  </a:lnTo>
                  <a:lnTo>
                    <a:pt x="45" y="5"/>
                  </a:lnTo>
                  <a:lnTo>
                    <a:pt x="45" y="3"/>
                  </a:lnTo>
                  <a:lnTo>
                    <a:pt x="43" y="3"/>
                  </a:lnTo>
                  <a:lnTo>
                    <a:pt x="43" y="3"/>
                  </a:lnTo>
                  <a:lnTo>
                    <a:pt x="41" y="2"/>
                  </a:lnTo>
                  <a:lnTo>
                    <a:pt x="41" y="0"/>
                  </a:lnTo>
                  <a:lnTo>
                    <a:pt x="40" y="0"/>
                  </a:lnTo>
                  <a:lnTo>
                    <a:pt x="38" y="2"/>
                  </a:lnTo>
                  <a:lnTo>
                    <a:pt x="38" y="2"/>
                  </a:lnTo>
                  <a:lnTo>
                    <a:pt x="36" y="3"/>
                  </a:lnTo>
                  <a:lnTo>
                    <a:pt x="36" y="3"/>
                  </a:lnTo>
                  <a:lnTo>
                    <a:pt x="34" y="3"/>
                  </a:lnTo>
                  <a:lnTo>
                    <a:pt x="34" y="3"/>
                  </a:lnTo>
                  <a:lnTo>
                    <a:pt x="34" y="2"/>
                  </a:lnTo>
                  <a:lnTo>
                    <a:pt x="32" y="2"/>
                  </a:lnTo>
                  <a:lnTo>
                    <a:pt x="32" y="2"/>
                  </a:lnTo>
                  <a:lnTo>
                    <a:pt x="28" y="2"/>
                  </a:lnTo>
                  <a:lnTo>
                    <a:pt x="26" y="3"/>
                  </a:lnTo>
                  <a:lnTo>
                    <a:pt x="21" y="7"/>
                  </a:lnTo>
                  <a:lnTo>
                    <a:pt x="21" y="7"/>
                  </a:lnTo>
                  <a:lnTo>
                    <a:pt x="21" y="9"/>
                  </a:lnTo>
                  <a:lnTo>
                    <a:pt x="19" y="11"/>
                  </a:lnTo>
                  <a:lnTo>
                    <a:pt x="19" y="11"/>
                  </a:lnTo>
                  <a:lnTo>
                    <a:pt x="17" y="13"/>
                  </a:lnTo>
                  <a:lnTo>
                    <a:pt x="15" y="15"/>
                  </a:lnTo>
                  <a:lnTo>
                    <a:pt x="13" y="17"/>
                  </a:lnTo>
                  <a:lnTo>
                    <a:pt x="11" y="17"/>
                  </a:lnTo>
                  <a:lnTo>
                    <a:pt x="9" y="17"/>
                  </a:lnTo>
                  <a:lnTo>
                    <a:pt x="5" y="17"/>
                  </a:lnTo>
                  <a:lnTo>
                    <a:pt x="5" y="17"/>
                  </a:lnTo>
                  <a:lnTo>
                    <a:pt x="4" y="17"/>
                  </a:lnTo>
                  <a:lnTo>
                    <a:pt x="2" y="19"/>
                  </a:lnTo>
                  <a:lnTo>
                    <a:pt x="2" y="21"/>
                  </a:lnTo>
                  <a:lnTo>
                    <a:pt x="2" y="22"/>
                  </a:lnTo>
                  <a:lnTo>
                    <a:pt x="0" y="24"/>
                  </a:lnTo>
                  <a:lnTo>
                    <a:pt x="0" y="26"/>
                  </a:lnTo>
                  <a:lnTo>
                    <a:pt x="0" y="28"/>
                  </a:lnTo>
                  <a:lnTo>
                    <a:pt x="2" y="30"/>
                  </a:lnTo>
                  <a:lnTo>
                    <a:pt x="2" y="32"/>
                  </a:lnTo>
                  <a:lnTo>
                    <a:pt x="4" y="34"/>
                  </a:lnTo>
                  <a:lnTo>
                    <a:pt x="4" y="36"/>
                  </a:lnTo>
                  <a:lnTo>
                    <a:pt x="7" y="36"/>
                  </a:lnTo>
                  <a:lnTo>
                    <a:pt x="9" y="38"/>
                  </a:lnTo>
                  <a:lnTo>
                    <a:pt x="13" y="40"/>
                  </a:lnTo>
                  <a:lnTo>
                    <a:pt x="15" y="40"/>
                  </a:lnTo>
                  <a:lnTo>
                    <a:pt x="19" y="41"/>
                  </a:lnTo>
                  <a:lnTo>
                    <a:pt x="23" y="41"/>
                  </a:lnTo>
                  <a:lnTo>
                    <a:pt x="26" y="41"/>
                  </a:lnTo>
                  <a:lnTo>
                    <a:pt x="28" y="40"/>
                  </a:lnTo>
                  <a:lnTo>
                    <a:pt x="30" y="40"/>
                  </a:lnTo>
                  <a:lnTo>
                    <a:pt x="30" y="38"/>
                  </a:lnTo>
                  <a:lnTo>
                    <a:pt x="30" y="38"/>
                  </a:lnTo>
                  <a:lnTo>
                    <a:pt x="30" y="36"/>
                  </a:lnTo>
                  <a:lnTo>
                    <a:pt x="32" y="36"/>
                  </a:lnTo>
                  <a:lnTo>
                    <a:pt x="32" y="34"/>
                  </a:lnTo>
                  <a:lnTo>
                    <a:pt x="40" y="34"/>
                  </a:lnTo>
                  <a:lnTo>
                    <a:pt x="40" y="32"/>
                  </a:lnTo>
                  <a:lnTo>
                    <a:pt x="41" y="32"/>
                  </a:lnTo>
                  <a:lnTo>
                    <a:pt x="43" y="32"/>
                  </a:lnTo>
                  <a:lnTo>
                    <a:pt x="43" y="32"/>
                  </a:lnTo>
                  <a:lnTo>
                    <a:pt x="43" y="30"/>
                  </a:lnTo>
                  <a:lnTo>
                    <a:pt x="45" y="32"/>
                  </a:lnTo>
                  <a:lnTo>
                    <a:pt x="47" y="32"/>
                  </a:lnTo>
                  <a:lnTo>
                    <a:pt x="49" y="32"/>
                  </a:lnTo>
                  <a:lnTo>
                    <a:pt x="49" y="32"/>
                  </a:lnTo>
                  <a:lnTo>
                    <a:pt x="51" y="32"/>
                  </a:lnTo>
                  <a:lnTo>
                    <a:pt x="53" y="30"/>
                  </a:lnTo>
                  <a:lnTo>
                    <a:pt x="53" y="30"/>
                  </a:lnTo>
                  <a:lnTo>
                    <a:pt x="55" y="28"/>
                  </a:lnTo>
                  <a:lnTo>
                    <a:pt x="57" y="26"/>
                  </a:lnTo>
                  <a:lnTo>
                    <a:pt x="57" y="26"/>
                  </a:lnTo>
                  <a:lnTo>
                    <a:pt x="59" y="24"/>
                  </a:lnTo>
                  <a:lnTo>
                    <a:pt x="59" y="24"/>
                  </a:lnTo>
                  <a:lnTo>
                    <a:pt x="60" y="22"/>
                  </a:lnTo>
                  <a:lnTo>
                    <a:pt x="62" y="22"/>
                  </a:lnTo>
                  <a:lnTo>
                    <a:pt x="64" y="22"/>
                  </a:lnTo>
                  <a:lnTo>
                    <a:pt x="64" y="24"/>
                  </a:lnTo>
                  <a:lnTo>
                    <a:pt x="66" y="24"/>
                  </a:lnTo>
                  <a:lnTo>
                    <a:pt x="70" y="24"/>
                  </a:lnTo>
                  <a:lnTo>
                    <a:pt x="72" y="22"/>
                  </a:lnTo>
                  <a:lnTo>
                    <a:pt x="74" y="24"/>
                  </a:lnTo>
                  <a:lnTo>
                    <a:pt x="76" y="24"/>
                  </a:lnTo>
                  <a:lnTo>
                    <a:pt x="77" y="26"/>
                  </a:lnTo>
                  <a:lnTo>
                    <a:pt x="79" y="28"/>
                  </a:lnTo>
                  <a:lnTo>
                    <a:pt x="81" y="28"/>
                  </a:lnTo>
                  <a:lnTo>
                    <a:pt x="85" y="26"/>
                  </a:lnTo>
                  <a:lnTo>
                    <a:pt x="85" y="22"/>
                  </a:lnTo>
                  <a:lnTo>
                    <a:pt x="89" y="15"/>
                  </a:lnTo>
                  <a:lnTo>
                    <a:pt x="91" y="11"/>
                  </a:lnTo>
                  <a:lnTo>
                    <a:pt x="85" y="9"/>
                  </a:lnTo>
                  <a:lnTo>
                    <a:pt x="79" y="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3" name="Freeform 1718">
              <a:extLst>
                <a:ext uri="{FF2B5EF4-FFF2-40B4-BE49-F238E27FC236}">
                  <a16:creationId xmlns:a16="http://schemas.microsoft.com/office/drawing/2014/main" id="{AF6A86D4-9763-47A7-97B1-AF67208121FD}"/>
                </a:ext>
              </a:extLst>
            </p:cNvPr>
            <p:cNvSpPr>
              <a:spLocks/>
            </p:cNvSpPr>
            <p:nvPr/>
          </p:nvSpPr>
          <p:spPr bwMode="auto">
            <a:xfrm>
              <a:off x="12166600" y="-1773238"/>
              <a:ext cx="96838" cy="73025"/>
            </a:xfrm>
            <a:custGeom>
              <a:avLst/>
              <a:gdLst>
                <a:gd name="T0" fmla="*/ 2 w 61"/>
                <a:gd name="T1" fmla="*/ 13 h 46"/>
                <a:gd name="T2" fmla="*/ 4 w 61"/>
                <a:gd name="T3" fmla="*/ 17 h 46"/>
                <a:gd name="T4" fmla="*/ 8 w 61"/>
                <a:gd name="T5" fmla="*/ 17 h 46"/>
                <a:gd name="T6" fmla="*/ 12 w 61"/>
                <a:gd name="T7" fmla="*/ 17 h 46"/>
                <a:gd name="T8" fmla="*/ 14 w 61"/>
                <a:gd name="T9" fmla="*/ 23 h 46"/>
                <a:gd name="T10" fmla="*/ 17 w 61"/>
                <a:gd name="T11" fmla="*/ 23 h 46"/>
                <a:gd name="T12" fmla="*/ 17 w 61"/>
                <a:gd name="T13" fmla="*/ 25 h 46"/>
                <a:gd name="T14" fmla="*/ 19 w 61"/>
                <a:gd name="T15" fmla="*/ 29 h 46"/>
                <a:gd name="T16" fmla="*/ 21 w 61"/>
                <a:gd name="T17" fmla="*/ 27 h 46"/>
                <a:gd name="T18" fmla="*/ 25 w 61"/>
                <a:gd name="T19" fmla="*/ 29 h 46"/>
                <a:gd name="T20" fmla="*/ 27 w 61"/>
                <a:gd name="T21" fmla="*/ 31 h 46"/>
                <a:gd name="T22" fmla="*/ 27 w 61"/>
                <a:gd name="T23" fmla="*/ 32 h 46"/>
                <a:gd name="T24" fmla="*/ 27 w 61"/>
                <a:gd name="T25" fmla="*/ 36 h 46"/>
                <a:gd name="T26" fmla="*/ 31 w 61"/>
                <a:gd name="T27" fmla="*/ 38 h 46"/>
                <a:gd name="T28" fmla="*/ 36 w 61"/>
                <a:gd name="T29" fmla="*/ 32 h 46"/>
                <a:gd name="T30" fmla="*/ 36 w 61"/>
                <a:gd name="T31" fmla="*/ 34 h 46"/>
                <a:gd name="T32" fmla="*/ 36 w 61"/>
                <a:gd name="T33" fmla="*/ 40 h 46"/>
                <a:gd name="T34" fmla="*/ 38 w 61"/>
                <a:gd name="T35" fmla="*/ 40 h 46"/>
                <a:gd name="T36" fmla="*/ 40 w 61"/>
                <a:gd name="T37" fmla="*/ 42 h 46"/>
                <a:gd name="T38" fmla="*/ 48 w 61"/>
                <a:gd name="T39" fmla="*/ 46 h 46"/>
                <a:gd name="T40" fmla="*/ 54 w 61"/>
                <a:gd name="T41" fmla="*/ 46 h 46"/>
                <a:gd name="T42" fmla="*/ 54 w 61"/>
                <a:gd name="T43" fmla="*/ 42 h 46"/>
                <a:gd name="T44" fmla="*/ 52 w 61"/>
                <a:gd name="T45" fmla="*/ 38 h 46"/>
                <a:gd name="T46" fmla="*/ 54 w 61"/>
                <a:gd name="T47" fmla="*/ 34 h 46"/>
                <a:gd name="T48" fmla="*/ 57 w 61"/>
                <a:gd name="T49" fmla="*/ 32 h 46"/>
                <a:gd name="T50" fmla="*/ 61 w 61"/>
                <a:gd name="T51" fmla="*/ 29 h 46"/>
                <a:gd name="T52" fmla="*/ 61 w 61"/>
                <a:gd name="T53" fmla="*/ 25 h 46"/>
                <a:gd name="T54" fmla="*/ 59 w 61"/>
                <a:gd name="T55" fmla="*/ 23 h 46"/>
                <a:gd name="T56" fmla="*/ 59 w 61"/>
                <a:gd name="T57" fmla="*/ 21 h 46"/>
                <a:gd name="T58" fmla="*/ 54 w 61"/>
                <a:gd name="T59" fmla="*/ 17 h 46"/>
                <a:gd name="T60" fmla="*/ 52 w 61"/>
                <a:gd name="T61" fmla="*/ 17 h 46"/>
                <a:gd name="T62" fmla="*/ 52 w 61"/>
                <a:gd name="T63" fmla="*/ 17 h 46"/>
                <a:gd name="T64" fmla="*/ 50 w 61"/>
                <a:gd name="T65" fmla="*/ 15 h 46"/>
                <a:gd name="T66" fmla="*/ 52 w 61"/>
                <a:gd name="T67" fmla="*/ 12 h 46"/>
                <a:gd name="T68" fmla="*/ 52 w 61"/>
                <a:gd name="T69" fmla="*/ 8 h 46"/>
                <a:gd name="T70" fmla="*/ 46 w 61"/>
                <a:gd name="T71" fmla="*/ 4 h 46"/>
                <a:gd name="T72" fmla="*/ 44 w 61"/>
                <a:gd name="T73" fmla="*/ 4 h 46"/>
                <a:gd name="T74" fmla="*/ 42 w 61"/>
                <a:gd name="T75" fmla="*/ 4 h 46"/>
                <a:gd name="T76" fmla="*/ 42 w 61"/>
                <a:gd name="T77" fmla="*/ 2 h 46"/>
                <a:gd name="T78" fmla="*/ 40 w 61"/>
                <a:gd name="T79" fmla="*/ 2 h 46"/>
                <a:gd name="T80" fmla="*/ 40 w 61"/>
                <a:gd name="T81" fmla="*/ 0 h 46"/>
                <a:gd name="T82" fmla="*/ 38 w 61"/>
                <a:gd name="T83" fmla="*/ 2 h 46"/>
                <a:gd name="T84" fmla="*/ 38 w 61"/>
                <a:gd name="T85" fmla="*/ 2 h 46"/>
                <a:gd name="T86" fmla="*/ 36 w 61"/>
                <a:gd name="T87" fmla="*/ 0 h 46"/>
                <a:gd name="T88" fmla="*/ 35 w 61"/>
                <a:gd name="T89" fmla="*/ 0 h 46"/>
                <a:gd name="T90" fmla="*/ 33 w 61"/>
                <a:gd name="T91" fmla="*/ 0 h 46"/>
                <a:gd name="T92" fmla="*/ 33 w 61"/>
                <a:gd name="T93" fmla="*/ 0 h 46"/>
                <a:gd name="T94" fmla="*/ 31 w 61"/>
                <a:gd name="T95" fmla="*/ 0 h 46"/>
                <a:gd name="T96" fmla="*/ 31 w 61"/>
                <a:gd name="T97" fmla="*/ 2 h 46"/>
                <a:gd name="T98" fmla="*/ 27 w 61"/>
                <a:gd name="T99" fmla="*/ 2 h 46"/>
                <a:gd name="T100" fmla="*/ 25 w 61"/>
                <a:gd name="T101" fmla="*/ 6 h 46"/>
                <a:gd name="T102" fmla="*/ 19 w 61"/>
                <a:gd name="T103" fmla="*/ 6 h 46"/>
                <a:gd name="T104" fmla="*/ 14 w 61"/>
                <a:gd name="T105" fmla="*/ 4 h 46"/>
                <a:gd name="T106" fmla="*/ 10 w 61"/>
                <a:gd name="T107" fmla="*/ 4 h 46"/>
                <a:gd name="T108" fmla="*/ 0 w 61"/>
                <a:gd name="T109"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 h="46">
                  <a:moveTo>
                    <a:pt x="0" y="13"/>
                  </a:moveTo>
                  <a:lnTo>
                    <a:pt x="2" y="13"/>
                  </a:lnTo>
                  <a:lnTo>
                    <a:pt x="2" y="15"/>
                  </a:lnTo>
                  <a:lnTo>
                    <a:pt x="4" y="17"/>
                  </a:lnTo>
                  <a:lnTo>
                    <a:pt x="6" y="17"/>
                  </a:lnTo>
                  <a:lnTo>
                    <a:pt x="8" y="17"/>
                  </a:lnTo>
                  <a:lnTo>
                    <a:pt x="10" y="17"/>
                  </a:lnTo>
                  <a:lnTo>
                    <a:pt x="12" y="17"/>
                  </a:lnTo>
                  <a:lnTo>
                    <a:pt x="12" y="21"/>
                  </a:lnTo>
                  <a:lnTo>
                    <a:pt x="14" y="23"/>
                  </a:lnTo>
                  <a:lnTo>
                    <a:pt x="14" y="23"/>
                  </a:lnTo>
                  <a:lnTo>
                    <a:pt x="17" y="23"/>
                  </a:lnTo>
                  <a:lnTo>
                    <a:pt x="17" y="25"/>
                  </a:lnTo>
                  <a:lnTo>
                    <a:pt x="17" y="25"/>
                  </a:lnTo>
                  <a:lnTo>
                    <a:pt x="19" y="27"/>
                  </a:lnTo>
                  <a:lnTo>
                    <a:pt x="19" y="29"/>
                  </a:lnTo>
                  <a:lnTo>
                    <a:pt x="19" y="27"/>
                  </a:lnTo>
                  <a:lnTo>
                    <a:pt x="21" y="27"/>
                  </a:lnTo>
                  <a:lnTo>
                    <a:pt x="23" y="27"/>
                  </a:lnTo>
                  <a:lnTo>
                    <a:pt x="25" y="29"/>
                  </a:lnTo>
                  <a:lnTo>
                    <a:pt x="25" y="29"/>
                  </a:lnTo>
                  <a:lnTo>
                    <a:pt x="27" y="31"/>
                  </a:lnTo>
                  <a:lnTo>
                    <a:pt x="27" y="31"/>
                  </a:lnTo>
                  <a:lnTo>
                    <a:pt x="27" y="32"/>
                  </a:lnTo>
                  <a:lnTo>
                    <a:pt x="27" y="34"/>
                  </a:lnTo>
                  <a:lnTo>
                    <a:pt x="27" y="36"/>
                  </a:lnTo>
                  <a:lnTo>
                    <a:pt x="27" y="36"/>
                  </a:lnTo>
                  <a:lnTo>
                    <a:pt x="31" y="38"/>
                  </a:lnTo>
                  <a:lnTo>
                    <a:pt x="33" y="36"/>
                  </a:lnTo>
                  <a:lnTo>
                    <a:pt x="36" y="32"/>
                  </a:lnTo>
                  <a:lnTo>
                    <a:pt x="36" y="32"/>
                  </a:lnTo>
                  <a:lnTo>
                    <a:pt x="36" y="34"/>
                  </a:lnTo>
                  <a:lnTo>
                    <a:pt x="36" y="36"/>
                  </a:lnTo>
                  <a:lnTo>
                    <a:pt x="36" y="40"/>
                  </a:lnTo>
                  <a:lnTo>
                    <a:pt x="38" y="40"/>
                  </a:lnTo>
                  <a:lnTo>
                    <a:pt x="38" y="40"/>
                  </a:lnTo>
                  <a:lnTo>
                    <a:pt x="40" y="40"/>
                  </a:lnTo>
                  <a:lnTo>
                    <a:pt x="40" y="42"/>
                  </a:lnTo>
                  <a:lnTo>
                    <a:pt x="44" y="42"/>
                  </a:lnTo>
                  <a:lnTo>
                    <a:pt x="48" y="46"/>
                  </a:lnTo>
                  <a:lnTo>
                    <a:pt x="50" y="46"/>
                  </a:lnTo>
                  <a:lnTo>
                    <a:pt x="54" y="46"/>
                  </a:lnTo>
                  <a:lnTo>
                    <a:pt x="54" y="44"/>
                  </a:lnTo>
                  <a:lnTo>
                    <a:pt x="54" y="42"/>
                  </a:lnTo>
                  <a:lnTo>
                    <a:pt x="52" y="40"/>
                  </a:lnTo>
                  <a:lnTo>
                    <a:pt x="52" y="38"/>
                  </a:lnTo>
                  <a:lnTo>
                    <a:pt x="52" y="36"/>
                  </a:lnTo>
                  <a:lnTo>
                    <a:pt x="54" y="34"/>
                  </a:lnTo>
                  <a:lnTo>
                    <a:pt x="55" y="32"/>
                  </a:lnTo>
                  <a:lnTo>
                    <a:pt x="57" y="32"/>
                  </a:lnTo>
                  <a:lnTo>
                    <a:pt x="59" y="31"/>
                  </a:lnTo>
                  <a:lnTo>
                    <a:pt x="61" y="29"/>
                  </a:lnTo>
                  <a:lnTo>
                    <a:pt x="61" y="29"/>
                  </a:lnTo>
                  <a:lnTo>
                    <a:pt x="61" y="25"/>
                  </a:lnTo>
                  <a:lnTo>
                    <a:pt x="61" y="25"/>
                  </a:lnTo>
                  <a:lnTo>
                    <a:pt x="59" y="23"/>
                  </a:lnTo>
                  <a:lnTo>
                    <a:pt x="59" y="23"/>
                  </a:lnTo>
                  <a:lnTo>
                    <a:pt x="59" y="21"/>
                  </a:lnTo>
                  <a:lnTo>
                    <a:pt x="55" y="17"/>
                  </a:lnTo>
                  <a:lnTo>
                    <a:pt x="54" y="17"/>
                  </a:lnTo>
                  <a:lnTo>
                    <a:pt x="54" y="17"/>
                  </a:lnTo>
                  <a:lnTo>
                    <a:pt x="52" y="17"/>
                  </a:lnTo>
                  <a:lnTo>
                    <a:pt x="52" y="17"/>
                  </a:lnTo>
                  <a:lnTo>
                    <a:pt x="52" y="17"/>
                  </a:lnTo>
                  <a:lnTo>
                    <a:pt x="52" y="17"/>
                  </a:lnTo>
                  <a:lnTo>
                    <a:pt x="50" y="15"/>
                  </a:lnTo>
                  <a:lnTo>
                    <a:pt x="50" y="13"/>
                  </a:lnTo>
                  <a:lnTo>
                    <a:pt x="52" y="12"/>
                  </a:lnTo>
                  <a:lnTo>
                    <a:pt x="54" y="10"/>
                  </a:lnTo>
                  <a:lnTo>
                    <a:pt x="52" y="8"/>
                  </a:lnTo>
                  <a:lnTo>
                    <a:pt x="48" y="4"/>
                  </a:lnTo>
                  <a:lnTo>
                    <a:pt x="46" y="4"/>
                  </a:lnTo>
                  <a:lnTo>
                    <a:pt x="46" y="6"/>
                  </a:lnTo>
                  <a:lnTo>
                    <a:pt x="44" y="4"/>
                  </a:lnTo>
                  <a:lnTo>
                    <a:pt x="44" y="4"/>
                  </a:lnTo>
                  <a:lnTo>
                    <a:pt x="42" y="4"/>
                  </a:lnTo>
                  <a:lnTo>
                    <a:pt x="42" y="2"/>
                  </a:lnTo>
                  <a:lnTo>
                    <a:pt x="42" y="2"/>
                  </a:lnTo>
                  <a:lnTo>
                    <a:pt x="40" y="2"/>
                  </a:lnTo>
                  <a:lnTo>
                    <a:pt x="40" y="2"/>
                  </a:lnTo>
                  <a:lnTo>
                    <a:pt x="40" y="0"/>
                  </a:lnTo>
                  <a:lnTo>
                    <a:pt x="40" y="0"/>
                  </a:lnTo>
                  <a:lnTo>
                    <a:pt x="40" y="0"/>
                  </a:lnTo>
                  <a:lnTo>
                    <a:pt x="38" y="2"/>
                  </a:lnTo>
                  <a:lnTo>
                    <a:pt x="38" y="2"/>
                  </a:lnTo>
                  <a:lnTo>
                    <a:pt x="38" y="2"/>
                  </a:lnTo>
                  <a:lnTo>
                    <a:pt x="36" y="0"/>
                  </a:lnTo>
                  <a:lnTo>
                    <a:pt x="36" y="0"/>
                  </a:lnTo>
                  <a:lnTo>
                    <a:pt x="36" y="0"/>
                  </a:lnTo>
                  <a:lnTo>
                    <a:pt x="35" y="0"/>
                  </a:lnTo>
                  <a:lnTo>
                    <a:pt x="33" y="0"/>
                  </a:lnTo>
                  <a:lnTo>
                    <a:pt x="33" y="0"/>
                  </a:lnTo>
                  <a:lnTo>
                    <a:pt x="33" y="0"/>
                  </a:lnTo>
                  <a:lnTo>
                    <a:pt x="33" y="0"/>
                  </a:lnTo>
                  <a:lnTo>
                    <a:pt x="31" y="0"/>
                  </a:lnTo>
                  <a:lnTo>
                    <a:pt x="31" y="0"/>
                  </a:lnTo>
                  <a:lnTo>
                    <a:pt x="31" y="2"/>
                  </a:lnTo>
                  <a:lnTo>
                    <a:pt x="31" y="2"/>
                  </a:lnTo>
                  <a:lnTo>
                    <a:pt x="29" y="2"/>
                  </a:lnTo>
                  <a:lnTo>
                    <a:pt x="27" y="2"/>
                  </a:lnTo>
                  <a:lnTo>
                    <a:pt x="27" y="4"/>
                  </a:lnTo>
                  <a:lnTo>
                    <a:pt x="25" y="6"/>
                  </a:lnTo>
                  <a:lnTo>
                    <a:pt x="21" y="6"/>
                  </a:lnTo>
                  <a:lnTo>
                    <a:pt x="19" y="6"/>
                  </a:lnTo>
                  <a:lnTo>
                    <a:pt x="16" y="6"/>
                  </a:lnTo>
                  <a:lnTo>
                    <a:pt x="14" y="4"/>
                  </a:lnTo>
                  <a:lnTo>
                    <a:pt x="14" y="2"/>
                  </a:lnTo>
                  <a:lnTo>
                    <a:pt x="10" y="4"/>
                  </a:lnTo>
                  <a:lnTo>
                    <a:pt x="0" y="10"/>
                  </a:lnTo>
                  <a:lnTo>
                    <a:pt x="0" y="12"/>
                  </a:lnTo>
                  <a:lnTo>
                    <a:pt x="0" y="13"/>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4" name="Freeform 1719">
              <a:extLst>
                <a:ext uri="{FF2B5EF4-FFF2-40B4-BE49-F238E27FC236}">
                  <a16:creationId xmlns:a16="http://schemas.microsoft.com/office/drawing/2014/main" id="{3E1BD981-A982-4D48-ACC9-6FBF7ED1BF22}"/>
                </a:ext>
              </a:extLst>
            </p:cNvPr>
            <p:cNvSpPr>
              <a:spLocks/>
            </p:cNvSpPr>
            <p:nvPr/>
          </p:nvSpPr>
          <p:spPr bwMode="auto">
            <a:xfrm>
              <a:off x="12582525" y="-1579563"/>
              <a:ext cx="101600" cy="125413"/>
            </a:xfrm>
            <a:custGeom>
              <a:avLst/>
              <a:gdLst>
                <a:gd name="T0" fmla="*/ 11 w 64"/>
                <a:gd name="T1" fmla="*/ 0 h 79"/>
                <a:gd name="T2" fmla="*/ 4 w 64"/>
                <a:gd name="T3" fmla="*/ 1 h 79"/>
                <a:gd name="T4" fmla="*/ 2 w 64"/>
                <a:gd name="T5" fmla="*/ 1 h 79"/>
                <a:gd name="T6" fmla="*/ 0 w 64"/>
                <a:gd name="T7" fmla="*/ 5 h 79"/>
                <a:gd name="T8" fmla="*/ 4 w 64"/>
                <a:gd name="T9" fmla="*/ 13 h 79"/>
                <a:gd name="T10" fmla="*/ 8 w 64"/>
                <a:gd name="T11" fmla="*/ 17 h 79"/>
                <a:gd name="T12" fmla="*/ 6 w 64"/>
                <a:gd name="T13" fmla="*/ 20 h 79"/>
                <a:gd name="T14" fmla="*/ 2 w 64"/>
                <a:gd name="T15" fmla="*/ 24 h 79"/>
                <a:gd name="T16" fmla="*/ 8 w 64"/>
                <a:gd name="T17" fmla="*/ 26 h 79"/>
                <a:gd name="T18" fmla="*/ 6 w 64"/>
                <a:gd name="T19" fmla="*/ 38 h 79"/>
                <a:gd name="T20" fmla="*/ 11 w 64"/>
                <a:gd name="T21" fmla="*/ 43 h 79"/>
                <a:gd name="T22" fmla="*/ 8 w 64"/>
                <a:gd name="T23" fmla="*/ 45 h 79"/>
                <a:gd name="T24" fmla="*/ 9 w 64"/>
                <a:gd name="T25" fmla="*/ 51 h 79"/>
                <a:gd name="T26" fmla="*/ 8 w 64"/>
                <a:gd name="T27" fmla="*/ 53 h 79"/>
                <a:gd name="T28" fmla="*/ 6 w 64"/>
                <a:gd name="T29" fmla="*/ 57 h 79"/>
                <a:gd name="T30" fmla="*/ 13 w 64"/>
                <a:gd name="T31" fmla="*/ 62 h 79"/>
                <a:gd name="T32" fmla="*/ 23 w 64"/>
                <a:gd name="T33" fmla="*/ 68 h 79"/>
                <a:gd name="T34" fmla="*/ 27 w 64"/>
                <a:gd name="T35" fmla="*/ 66 h 79"/>
                <a:gd name="T36" fmla="*/ 28 w 64"/>
                <a:gd name="T37" fmla="*/ 64 h 79"/>
                <a:gd name="T38" fmla="*/ 28 w 64"/>
                <a:gd name="T39" fmla="*/ 62 h 79"/>
                <a:gd name="T40" fmla="*/ 30 w 64"/>
                <a:gd name="T41" fmla="*/ 60 h 79"/>
                <a:gd name="T42" fmla="*/ 36 w 64"/>
                <a:gd name="T43" fmla="*/ 64 h 79"/>
                <a:gd name="T44" fmla="*/ 40 w 64"/>
                <a:gd name="T45" fmla="*/ 68 h 79"/>
                <a:gd name="T46" fmla="*/ 42 w 64"/>
                <a:gd name="T47" fmla="*/ 70 h 79"/>
                <a:gd name="T48" fmla="*/ 45 w 64"/>
                <a:gd name="T49" fmla="*/ 74 h 79"/>
                <a:gd name="T50" fmla="*/ 45 w 64"/>
                <a:gd name="T51" fmla="*/ 79 h 79"/>
                <a:gd name="T52" fmla="*/ 55 w 64"/>
                <a:gd name="T53" fmla="*/ 79 h 79"/>
                <a:gd name="T54" fmla="*/ 57 w 64"/>
                <a:gd name="T55" fmla="*/ 70 h 79"/>
                <a:gd name="T56" fmla="*/ 59 w 64"/>
                <a:gd name="T57" fmla="*/ 68 h 79"/>
                <a:gd name="T58" fmla="*/ 63 w 64"/>
                <a:gd name="T59" fmla="*/ 66 h 79"/>
                <a:gd name="T60" fmla="*/ 64 w 64"/>
                <a:gd name="T61" fmla="*/ 62 h 79"/>
                <a:gd name="T62" fmla="*/ 63 w 64"/>
                <a:gd name="T63" fmla="*/ 58 h 79"/>
                <a:gd name="T64" fmla="*/ 59 w 64"/>
                <a:gd name="T65" fmla="*/ 55 h 79"/>
                <a:gd name="T66" fmla="*/ 57 w 64"/>
                <a:gd name="T67" fmla="*/ 49 h 79"/>
                <a:gd name="T68" fmla="*/ 57 w 64"/>
                <a:gd name="T69" fmla="*/ 45 h 79"/>
                <a:gd name="T70" fmla="*/ 61 w 64"/>
                <a:gd name="T71" fmla="*/ 39 h 79"/>
                <a:gd name="T72" fmla="*/ 61 w 64"/>
                <a:gd name="T73" fmla="*/ 38 h 79"/>
                <a:gd name="T74" fmla="*/ 59 w 64"/>
                <a:gd name="T75" fmla="*/ 34 h 79"/>
                <a:gd name="T76" fmla="*/ 61 w 64"/>
                <a:gd name="T77" fmla="*/ 32 h 79"/>
                <a:gd name="T78" fmla="*/ 61 w 64"/>
                <a:gd name="T79" fmla="*/ 30 h 79"/>
                <a:gd name="T80" fmla="*/ 55 w 64"/>
                <a:gd name="T81" fmla="*/ 30 h 79"/>
                <a:gd name="T82" fmla="*/ 51 w 64"/>
                <a:gd name="T83" fmla="*/ 32 h 79"/>
                <a:gd name="T84" fmla="*/ 44 w 64"/>
                <a:gd name="T85" fmla="*/ 28 h 79"/>
                <a:gd name="T86" fmla="*/ 40 w 64"/>
                <a:gd name="T87" fmla="*/ 26 h 79"/>
                <a:gd name="T88" fmla="*/ 40 w 64"/>
                <a:gd name="T89" fmla="*/ 26 h 79"/>
                <a:gd name="T90" fmla="*/ 42 w 64"/>
                <a:gd name="T91" fmla="*/ 24 h 79"/>
                <a:gd name="T92" fmla="*/ 42 w 64"/>
                <a:gd name="T93" fmla="*/ 24 h 79"/>
                <a:gd name="T94" fmla="*/ 40 w 64"/>
                <a:gd name="T95" fmla="*/ 22 h 79"/>
                <a:gd name="T96" fmla="*/ 40 w 64"/>
                <a:gd name="T97" fmla="*/ 19 h 79"/>
                <a:gd name="T98" fmla="*/ 32 w 64"/>
                <a:gd name="T99" fmla="*/ 15 h 79"/>
                <a:gd name="T100" fmla="*/ 30 w 64"/>
                <a:gd name="T101" fmla="*/ 9 h 79"/>
                <a:gd name="T102" fmla="*/ 27 w 64"/>
                <a:gd name="T103" fmla="*/ 3 h 79"/>
                <a:gd name="T104" fmla="*/ 19 w 64"/>
                <a:gd name="T10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 h="79">
                  <a:moveTo>
                    <a:pt x="19" y="0"/>
                  </a:moveTo>
                  <a:lnTo>
                    <a:pt x="13" y="0"/>
                  </a:lnTo>
                  <a:lnTo>
                    <a:pt x="11" y="0"/>
                  </a:lnTo>
                  <a:lnTo>
                    <a:pt x="11" y="0"/>
                  </a:lnTo>
                  <a:lnTo>
                    <a:pt x="8" y="1"/>
                  </a:lnTo>
                  <a:lnTo>
                    <a:pt x="4" y="1"/>
                  </a:lnTo>
                  <a:lnTo>
                    <a:pt x="4" y="1"/>
                  </a:lnTo>
                  <a:lnTo>
                    <a:pt x="4" y="1"/>
                  </a:lnTo>
                  <a:lnTo>
                    <a:pt x="2" y="1"/>
                  </a:lnTo>
                  <a:lnTo>
                    <a:pt x="2" y="1"/>
                  </a:lnTo>
                  <a:lnTo>
                    <a:pt x="0" y="3"/>
                  </a:lnTo>
                  <a:lnTo>
                    <a:pt x="0" y="5"/>
                  </a:lnTo>
                  <a:lnTo>
                    <a:pt x="0" y="9"/>
                  </a:lnTo>
                  <a:lnTo>
                    <a:pt x="2" y="11"/>
                  </a:lnTo>
                  <a:lnTo>
                    <a:pt x="4" y="13"/>
                  </a:lnTo>
                  <a:lnTo>
                    <a:pt x="2" y="15"/>
                  </a:lnTo>
                  <a:lnTo>
                    <a:pt x="4" y="15"/>
                  </a:lnTo>
                  <a:lnTo>
                    <a:pt x="8" y="17"/>
                  </a:lnTo>
                  <a:lnTo>
                    <a:pt x="8" y="19"/>
                  </a:lnTo>
                  <a:lnTo>
                    <a:pt x="8" y="20"/>
                  </a:lnTo>
                  <a:lnTo>
                    <a:pt x="6" y="20"/>
                  </a:lnTo>
                  <a:lnTo>
                    <a:pt x="4" y="19"/>
                  </a:lnTo>
                  <a:lnTo>
                    <a:pt x="4" y="20"/>
                  </a:lnTo>
                  <a:lnTo>
                    <a:pt x="2" y="24"/>
                  </a:lnTo>
                  <a:lnTo>
                    <a:pt x="2" y="26"/>
                  </a:lnTo>
                  <a:lnTo>
                    <a:pt x="6" y="26"/>
                  </a:lnTo>
                  <a:lnTo>
                    <a:pt x="8" y="26"/>
                  </a:lnTo>
                  <a:lnTo>
                    <a:pt x="4" y="34"/>
                  </a:lnTo>
                  <a:lnTo>
                    <a:pt x="4" y="36"/>
                  </a:lnTo>
                  <a:lnTo>
                    <a:pt x="6" y="38"/>
                  </a:lnTo>
                  <a:lnTo>
                    <a:pt x="8" y="39"/>
                  </a:lnTo>
                  <a:lnTo>
                    <a:pt x="9" y="41"/>
                  </a:lnTo>
                  <a:lnTo>
                    <a:pt x="11" y="43"/>
                  </a:lnTo>
                  <a:lnTo>
                    <a:pt x="11" y="43"/>
                  </a:lnTo>
                  <a:lnTo>
                    <a:pt x="9" y="43"/>
                  </a:lnTo>
                  <a:lnTo>
                    <a:pt x="8" y="45"/>
                  </a:lnTo>
                  <a:lnTo>
                    <a:pt x="6" y="45"/>
                  </a:lnTo>
                  <a:lnTo>
                    <a:pt x="9" y="51"/>
                  </a:lnTo>
                  <a:lnTo>
                    <a:pt x="9" y="51"/>
                  </a:lnTo>
                  <a:lnTo>
                    <a:pt x="9" y="53"/>
                  </a:lnTo>
                  <a:lnTo>
                    <a:pt x="8" y="53"/>
                  </a:lnTo>
                  <a:lnTo>
                    <a:pt x="8" y="53"/>
                  </a:lnTo>
                  <a:lnTo>
                    <a:pt x="6" y="53"/>
                  </a:lnTo>
                  <a:lnTo>
                    <a:pt x="6" y="53"/>
                  </a:lnTo>
                  <a:lnTo>
                    <a:pt x="6" y="57"/>
                  </a:lnTo>
                  <a:lnTo>
                    <a:pt x="8" y="58"/>
                  </a:lnTo>
                  <a:lnTo>
                    <a:pt x="11" y="60"/>
                  </a:lnTo>
                  <a:lnTo>
                    <a:pt x="13" y="62"/>
                  </a:lnTo>
                  <a:lnTo>
                    <a:pt x="19" y="64"/>
                  </a:lnTo>
                  <a:lnTo>
                    <a:pt x="23" y="66"/>
                  </a:lnTo>
                  <a:lnTo>
                    <a:pt x="23" y="68"/>
                  </a:lnTo>
                  <a:lnTo>
                    <a:pt x="25" y="68"/>
                  </a:lnTo>
                  <a:lnTo>
                    <a:pt x="25" y="68"/>
                  </a:lnTo>
                  <a:lnTo>
                    <a:pt x="27" y="66"/>
                  </a:lnTo>
                  <a:lnTo>
                    <a:pt x="27" y="64"/>
                  </a:lnTo>
                  <a:lnTo>
                    <a:pt x="27" y="64"/>
                  </a:lnTo>
                  <a:lnTo>
                    <a:pt x="28" y="64"/>
                  </a:lnTo>
                  <a:lnTo>
                    <a:pt x="28" y="62"/>
                  </a:lnTo>
                  <a:lnTo>
                    <a:pt x="28" y="62"/>
                  </a:lnTo>
                  <a:lnTo>
                    <a:pt x="28" y="62"/>
                  </a:lnTo>
                  <a:lnTo>
                    <a:pt x="28" y="62"/>
                  </a:lnTo>
                  <a:lnTo>
                    <a:pt x="28" y="60"/>
                  </a:lnTo>
                  <a:lnTo>
                    <a:pt x="30" y="60"/>
                  </a:lnTo>
                  <a:lnTo>
                    <a:pt x="30" y="60"/>
                  </a:lnTo>
                  <a:lnTo>
                    <a:pt x="32" y="60"/>
                  </a:lnTo>
                  <a:lnTo>
                    <a:pt x="36" y="64"/>
                  </a:lnTo>
                  <a:lnTo>
                    <a:pt x="40" y="68"/>
                  </a:lnTo>
                  <a:lnTo>
                    <a:pt x="40" y="68"/>
                  </a:lnTo>
                  <a:lnTo>
                    <a:pt x="40" y="68"/>
                  </a:lnTo>
                  <a:lnTo>
                    <a:pt x="40" y="70"/>
                  </a:lnTo>
                  <a:lnTo>
                    <a:pt x="42" y="70"/>
                  </a:lnTo>
                  <a:lnTo>
                    <a:pt x="42" y="70"/>
                  </a:lnTo>
                  <a:lnTo>
                    <a:pt x="44" y="70"/>
                  </a:lnTo>
                  <a:lnTo>
                    <a:pt x="45" y="72"/>
                  </a:lnTo>
                  <a:lnTo>
                    <a:pt x="45" y="74"/>
                  </a:lnTo>
                  <a:lnTo>
                    <a:pt x="44" y="77"/>
                  </a:lnTo>
                  <a:lnTo>
                    <a:pt x="44" y="79"/>
                  </a:lnTo>
                  <a:lnTo>
                    <a:pt x="45" y="79"/>
                  </a:lnTo>
                  <a:lnTo>
                    <a:pt x="49" y="77"/>
                  </a:lnTo>
                  <a:lnTo>
                    <a:pt x="53" y="77"/>
                  </a:lnTo>
                  <a:lnTo>
                    <a:pt x="55" y="79"/>
                  </a:lnTo>
                  <a:lnTo>
                    <a:pt x="59" y="77"/>
                  </a:lnTo>
                  <a:lnTo>
                    <a:pt x="57" y="74"/>
                  </a:lnTo>
                  <a:lnTo>
                    <a:pt x="57" y="70"/>
                  </a:lnTo>
                  <a:lnTo>
                    <a:pt x="57" y="68"/>
                  </a:lnTo>
                  <a:lnTo>
                    <a:pt x="59" y="68"/>
                  </a:lnTo>
                  <a:lnTo>
                    <a:pt x="59" y="68"/>
                  </a:lnTo>
                  <a:lnTo>
                    <a:pt x="59" y="68"/>
                  </a:lnTo>
                  <a:lnTo>
                    <a:pt x="59" y="66"/>
                  </a:lnTo>
                  <a:lnTo>
                    <a:pt x="63" y="66"/>
                  </a:lnTo>
                  <a:lnTo>
                    <a:pt x="64" y="64"/>
                  </a:lnTo>
                  <a:lnTo>
                    <a:pt x="64" y="62"/>
                  </a:lnTo>
                  <a:lnTo>
                    <a:pt x="64" y="62"/>
                  </a:lnTo>
                  <a:lnTo>
                    <a:pt x="64" y="60"/>
                  </a:lnTo>
                  <a:lnTo>
                    <a:pt x="64" y="58"/>
                  </a:lnTo>
                  <a:lnTo>
                    <a:pt x="63" y="58"/>
                  </a:lnTo>
                  <a:lnTo>
                    <a:pt x="61" y="57"/>
                  </a:lnTo>
                  <a:lnTo>
                    <a:pt x="59" y="55"/>
                  </a:lnTo>
                  <a:lnTo>
                    <a:pt x="59" y="55"/>
                  </a:lnTo>
                  <a:lnTo>
                    <a:pt x="57" y="53"/>
                  </a:lnTo>
                  <a:lnTo>
                    <a:pt x="57" y="51"/>
                  </a:lnTo>
                  <a:lnTo>
                    <a:pt x="57" y="49"/>
                  </a:lnTo>
                  <a:lnTo>
                    <a:pt x="57" y="47"/>
                  </a:lnTo>
                  <a:lnTo>
                    <a:pt x="57" y="47"/>
                  </a:lnTo>
                  <a:lnTo>
                    <a:pt x="57" y="45"/>
                  </a:lnTo>
                  <a:lnTo>
                    <a:pt x="57" y="43"/>
                  </a:lnTo>
                  <a:lnTo>
                    <a:pt x="59" y="41"/>
                  </a:lnTo>
                  <a:lnTo>
                    <a:pt x="61" y="39"/>
                  </a:lnTo>
                  <a:lnTo>
                    <a:pt x="61" y="39"/>
                  </a:lnTo>
                  <a:lnTo>
                    <a:pt x="61" y="39"/>
                  </a:lnTo>
                  <a:lnTo>
                    <a:pt x="61" y="38"/>
                  </a:lnTo>
                  <a:lnTo>
                    <a:pt x="59" y="36"/>
                  </a:lnTo>
                  <a:lnTo>
                    <a:pt x="59" y="36"/>
                  </a:lnTo>
                  <a:lnTo>
                    <a:pt x="59" y="34"/>
                  </a:lnTo>
                  <a:lnTo>
                    <a:pt x="59" y="32"/>
                  </a:lnTo>
                  <a:lnTo>
                    <a:pt x="61" y="32"/>
                  </a:lnTo>
                  <a:lnTo>
                    <a:pt x="61" y="32"/>
                  </a:lnTo>
                  <a:lnTo>
                    <a:pt x="63" y="32"/>
                  </a:lnTo>
                  <a:lnTo>
                    <a:pt x="61" y="32"/>
                  </a:lnTo>
                  <a:lnTo>
                    <a:pt x="61" y="30"/>
                  </a:lnTo>
                  <a:lnTo>
                    <a:pt x="59" y="30"/>
                  </a:lnTo>
                  <a:lnTo>
                    <a:pt x="57" y="30"/>
                  </a:lnTo>
                  <a:lnTo>
                    <a:pt x="55" y="30"/>
                  </a:lnTo>
                  <a:lnTo>
                    <a:pt x="53" y="32"/>
                  </a:lnTo>
                  <a:lnTo>
                    <a:pt x="53" y="32"/>
                  </a:lnTo>
                  <a:lnTo>
                    <a:pt x="51" y="32"/>
                  </a:lnTo>
                  <a:lnTo>
                    <a:pt x="49" y="30"/>
                  </a:lnTo>
                  <a:lnTo>
                    <a:pt x="47" y="30"/>
                  </a:lnTo>
                  <a:lnTo>
                    <a:pt x="44" y="28"/>
                  </a:lnTo>
                  <a:lnTo>
                    <a:pt x="40" y="28"/>
                  </a:lnTo>
                  <a:lnTo>
                    <a:pt x="40" y="26"/>
                  </a:lnTo>
                  <a:lnTo>
                    <a:pt x="40" y="26"/>
                  </a:lnTo>
                  <a:lnTo>
                    <a:pt x="40" y="26"/>
                  </a:lnTo>
                  <a:lnTo>
                    <a:pt x="40" y="26"/>
                  </a:lnTo>
                  <a:lnTo>
                    <a:pt x="40" y="26"/>
                  </a:lnTo>
                  <a:lnTo>
                    <a:pt x="42" y="26"/>
                  </a:lnTo>
                  <a:lnTo>
                    <a:pt x="42" y="24"/>
                  </a:lnTo>
                  <a:lnTo>
                    <a:pt x="42" y="24"/>
                  </a:lnTo>
                  <a:lnTo>
                    <a:pt x="42" y="24"/>
                  </a:lnTo>
                  <a:lnTo>
                    <a:pt x="42" y="24"/>
                  </a:lnTo>
                  <a:lnTo>
                    <a:pt x="42" y="24"/>
                  </a:lnTo>
                  <a:lnTo>
                    <a:pt x="40" y="22"/>
                  </a:lnTo>
                  <a:lnTo>
                    <a:pt x="40" y="22"/>
                  </a:lnTo>
                  <a:lnTo>
                    <a:pt x="40" y="22"/>
                  </a:lnTo>
                  <a:lnTo>
                    <a:pt x="42" y="20"/>
                  </a:lnTo>
                  <a:lnTo>
                    <a:pt x="42" y="20"/>
                  </a:lnTo>
                  <a:lnTo>
                    <a:pt x="40" y="19"/>
                  </a:lnTo>
                  <a:lnTo>
                    <a:pt x="38" y="19"/>
                  </a:lnTo>
                  <a:lnTo>
                    <a:pt x="34" y="17"/>
                  </a:lnTo>
                  <a:lnTo>
                    <a:pt x="32" y="15"/>
                  </a:lnTo>
                  <a:lnTo>
                    <a:pt x="30" y="13"/>
                  </a:lnTo>
                  <a:lnTo>
                    <a:pt x="30" y="11"/>
                  </a:lnTo>
                  <a:lnTo>
                    <a:pt x="30" y="9"/>
                  </a:lnTo>
                  <a:lnTo>
                    <a:pt x="30" y="7"/>
                  </a:lnTo>
                  <a:lnTo>
                    <a:pt x="28" y="7"/>
                  </a:lnTo>
                  <a:lnTo>
                    <a:pt x="27" y="3"/>
                  </a:lnTo>
                  <a:lnTo>
                    <a:pt x="23" y="0"/>
                  </a:lnTo>
                  <a:lnTo>
                    <a:pt x="21" y="0"/>
                  </a:lnTo>
                  <a:lnTo>
                    <a:pt x="19"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5" name="Freeform 1720">
              <a:extLst>
                <a:ext uri="{FF2B5EF4-FFF2-40B4-BE49-F238E27FC236}">
                  <a16:creationId xmlns:a16="http://schemas.microsoft.com/office/drawing/2014/main" id="{AC49A391-BB88-48A1-A0A3-BB35BEDA0EC9}"/>
                </a:ext>
              </a:extLst>
            </p:cNvPr>
            <p:cNvSpPr>
              <a:spLocks/>
            </p:cNvSpPr>
            <p:nvPr/>
          </p:nvSpPr>
          <p:spPr bwMode="auto">
            <a:xfrm>
              <a:off x="12461875" y="-1890713"/>
              <a:ext cx="252413" cy="211138"/>
            </a:xfrm>
            <a:custGeom>
              <a:avLst/>
              <a:gdLst>
                <a:gd name="T0" fmla="*/ 0 w 159"/>
                <a:gd name="T1" fmla="*/ 42 h 133"/>
                <a:gd name="T2" fmla="*/ 8 w 159"/>
                <a:gd name="T3" fmla="*/ 51 h 133"/>
                <a:gd name="T4" fmla="*/ 8 w 159"/>
                <a:gd name="T5" fmla="*/ 55 h 133"/>
                <a:gd name="T6" fmla="*/ 8 w 159"/>
                <a:gd name="T7" fmla="*/ 67 h 133"/>
                <a:gd name="T8" fmla="*/ 10 w 159"/>
                <a:gd name="T9" fmla="*/ 72 h 133"/>
                <a:gd name="T10" fmla="*/ 13 w 159"/>
                <a:gd name="T11" fmla="*/ 78 h 133"/>
                <a:gd name="T12" fmla="*/ 13 w 159"/>
                <a:gd name="T13" fmla="*/ 87 h 133"/>
                <a:gd name="T14" fmla="*/ 19 w 159"/>
                <a:gd name="T15" fmla="*/ 87 h 133"/>
                <a:gd name="T16" fmla="*/ 25 w 159"/>
                <a:gd name="T17" fmla="*/ 91 h 133"/>
                <a:gd name="T18" fmla="*/ 31 w 159"/>
                <a:gd name="T19" fmla="*/ 95 h 133"/>
                <a:gd name="T20" fmla="*/ 36 w 159"/>
                <a:gd name="T21" fmla="*/ 97 h 133"/>
                <a:gd name="T22" fmla="*/ 34 w 159"/>
                <a:gd name="T23" fmla="*/ 101 h 133"/>
                <a:gd name="T24" fmla="*/ 44 w 159"/>
                <a:gd name="T25" fmla="*/ 106 h 133"/>
                <a:gd name="T26" fmla="*/ 46 w 159"/>
                <a:gd name="T27" fmla="*/ 103 h 133"/>
                <a:gd name="T28" fmla="*/ 44 w 159"/>
                <a:gd name="T29" fmla="*/ 99 h 133"/>
                <a:gd name="T30" fmla="*/ 55 w 159"/>
                <a:gd name="T31" fmla="*/ 103 h 133"/>
                <a:gd name="T32" fmla="*/ 57 w 159"/>
                <a:gd name="T33" fmla="*/ 103 h 133"/>
                <a:gd name="T34" fmla="*/ 55 w 159"/>
                <a:gd name="T35" fmla="*/ 106 h 133"/>
                <a:gd name="T36" fmla="*/ 61 w 159"/>
                <a:gd name="T37" fmla="*/ 110 h 133"/>
                <a:gd name="T38" fmla="*/ 63 w 159"/>
                <a:gd name="T39" fmla="*/ 108 h 133"/>
                <a:gd name="T40" fmla="*/ 70 w 159"/>
                <a:gd name="T41" fmla="*/ 112 h 133"/>
                <a:gd name="T42" fmla="*/ 76 w 159"/>
                <a:gd name="T43" fmla="*/ 120 h 133"/>
                <a:gd name="T44" fmla="*/ 78 w 159"/>
                <a:gd name="T45" fmla="*/ 123 h 133"/>
                <a:gd name="T46" fmla="*/ 82 w 159"/>
                <a:gd name="T47" fmla="*/ 122 h 133"/>
                <a:gd name="T48" fmla="*/ 85 w 159"/>
                <a:gd name="T49" fmla="*/ 122 h 133"/>
                <a:gd name="T50" fmla="*/ 89 w 159"/>
                <a:gd name="T51" fmla="*/ 125 h 133"/>
                <a:gd name="T52" fmla="*/ 91 w 159"/>
                <a:gd name="T53" fmla="*/ 127 h 133"/>
                <a:gd name="T54" fmla="*/ 93 w 159"/>
                <a:gd name="T55" fmla="*/ 129 h 133"/>
                <a:gd name="T56" fmla="*/ 97 w 159"/>
                <a:gd name="T57" fmla="*/ 125 h 133"/>
                <a:gd name="T58" fmla="*/ 106 w 159"/>
                <a:gd name="T59" fmla="*/ 125 h 133"/>
                <a:gd name="T60" fmla="*/ 110 w 159"/>
                <a:gd name="T61" fmla="*/ 123 h 133"/>
                <a:gd name="T62" fmla="*/ 129 w 159"/>
                <a:gd name="T63" fmla="*/ 129 h 133"/>
                <a:gd name="T64" fmla="*/ 140 w 159"/>
                <a:gd name="T65" fmla="*/ 131 h 133"/>
                <a:gd name="T66" fmla="*/ 137 w 159"/>
                <a:gd name="T67" fmla="*/ 122 h 133"/>
                <a:gd name="T68" fmla="*/ 150 w 159"/>
                <a:gd name="T69" fmla="*/ 105 h 133"/>
                <a:gd name="T70" fmla="*/ 158 w 159"/>
                <a:gd name="T71" fmla="*/ 99 h 133"/>
                <a:gd name="T72" fmla="*/ 159 w 159"/>
                <a:gd name="T73" fmla="*/ 93 h 133"/>
                <a:gd name="T74" fmla="*/ 159 w 159"/>
                <a:gd name="T75" fmla="*/ 89 h 133"/>
                <a:gd name="T76" fmla="*/ 159 w 159"/>
                <a:gd name="T77" fmla="*/ 87 h 133"/>
                <a:gd name="T78" fmla="*/ 154 w 159"/>
                <a:gd name="T79" fmla="*/ 80 h 133"/>
                <a:gd name="T80" fmla="*/ 152 w 159"/>
                <a:gd name="T81" fmla="*/ 74 h 133"/>
                <a:gd name="T82" fmla="*/ 152 w 159"/>
                <a:gd name="T83" fmla="*/ 59 h 133"/>
                <a:gd name="T84" fmla="*/ 146 w 159"/>
                <a:gd name="T85" fmla="*/ 53 h 133"/>
                <a:gd name="T86" fmla="*/ 150 w 159"/>
                <a:gd name="T87" fmla="*/ 50 h 133"/>
                <a:gd name="T88" fmla="*/ 158 w 159"/>
                <a:gd name="T89" fmla="*/ 42 h 133"/>
                <a:gd name="T90" fmla="*/ 150 w 159"/>
                <a:gd name="T91" fmla="*/ 15 h 133"/>
                <a:gd name="T92" fmla="*/ 140 w 159"/>
                <a:gd name="T93" fmla="*/ 10 h 133"/>
                <a:gd name="T94" fmla="*/ 133 w 159"/>
                <a:gd name="T95" fmla="*/ 10 h 133"/>
                <a:gd name="T96" fmla="*/ 112 w 159"/>
                <a:gd name="T97" fmla="*/ 10 h 133"/>
                <a:gd name="T98" fmla="*/ 85 w 159"/>
                <a:gd name="T99" fmla="*/ 8 h 133"/>
                <a:gd name="T100" fmla="*/ 72 w 159"/>
                <a:gd name="T101" fmla="*/ 8 h 133"/>
                <a:gd name="T102" fmla="*/ 74 w 159"/>
                <a:gd name="T103" fmla="*/ 4 h 133"/>
                <a:gd name="T104" fmla="*/ 61 w 159"/>
                <a:gd name="T105" fmla="*/ 0 h 133"/>
                <a:gd name="T106" fmla="*/ 36 w 159"/>
                <a:gd name="T107" fmla="*/ 8 h 133"/>
                <a:gd name="T108" fmla="*/ 19 w 159"/>
                <a:gd name="T109" fmla="*/ 13 h 133"/>
                <a:gd name="T110" fmla="*/ 2 w 159"/>
                <a:gd name="T111" fmla="*/ 19 h 133"/>
                <a:gd name="T112" fmla="*/ 4 w 159"/>
                <a:gd name="T113" fmla="*/ 21 h 133"/>
                <a:gd name="T114" fmla="*/ 8 w 159"/>
                <a:gd name="T115" fmla="*/ 25 h 133"/>
                <a:gd name="T116" fmla="*/ 4 w 159"/>
                <a:gd name="T117" fmla="*/ 3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 h="133">
                  <a:moveTo>
                    <a:pt x="4" y="34"/>
                  </a:moveTo>
                  <a:lnTo>
                    <a:pt x="4" y="36"/>
                  </a:lnTo>
                  <a:lnTo>
                    <a:pt x="0" y="40"/>
                  </a:lnTo>
                  <a:lnTo>
                    <a:pt x="0" y="42"/>
                  </a:lnTo>
                  <a:lnTo>
                    <a:pt x="2" y="44"/>
                  </a:lnTo>
                  <a:lnTo>
                    <a:pt x="6" y="48"/>
                  </a:lnTo>
                  <a:lnTo>
                    <a:pt x="8" y="50"/>
                  </a:lnTo>
                  <a:lnTo>
                    <a:pt x="8" y="51"/>
                  </a:lnTo>
                  <a:lnTo>
                    <a:pt x="8" y="53"/>
                  </a:lnTo>
                  <a:lnTo>
                    <a:pt x="8" y="53"/>
                  </a:lnTo>
                  <a:lnTo>
                    <a:pt x="8" y="55"/>
                  </a:lnTo>
                  <a:lnTo>
                    <a:pt x="8" y="55"/>
                  </a:lnTo>
                  <a:lnTo>
                    <a:pt x="10" y="57"/>
                  </a:lnTo>
                  <a:lnTo>
                    <a:pt x="10" y="59"/>
                  </a:lnTo>
                  <a:lnTo>
                    <a:pt x="10" y="61"/>
                  </a:lnTo>
                  <a:lnTo>
                    <a:pt x="8" y="67"/>
                  </a:lnTo>
                  <a:lnTo>
                    <a:pt x="8" y="67"/>
                  </a:lnTo>
                  <a:lnTo>
                    <a:pt x="8" y="68"/>
                  </a:lnTo>
                  <a:lnTo>
                    <a:pt x="10" y="72"/>
                  </a:lnTo>
                  <a:lnTo>
                    <a:pt x="10" y="72"/>
                  </a:lnTo>
                  <a:lnTo>
                    <a:pt x="12" y="74"/>
                  </a:lnTo>
                  <a:lnTo>
                    <a:pt x="12" y="74"/>
                  </a:lnTo>
                  <a:lnTo>
                    <a:pt x="13" y="76"/>
                  </a:lnTo>
                  <a:lnTo>
                    <a:pt x="13" y="78"/>
                  </a:lnTo>
                  <a:lnTo>
                    <a:pt x="13" y="82"/>
                  </a:lnTo>
                  <a:lnTo>
                    <a:pt x="13" y="84"/>
                  </a:lnTo>
                  <a:lnTo>
                    <a:pt x="12" y="89"/>
                  </a:lnTo>
                  <a:lnTo>
                    <a:pt x="13" y="87"/>
                  </a:lnTo>
                  <a:lnTo>
                    <a:pt x="13" y="86"/>
                  </a:lnTo>
                  <a:lnTo>
                    <a:pt x="15" y="86"/>
                  </a:lnTo>
                  <a:lnTo>
                    <a:pt x="17" y="86"/>
                  </a:lnTo>
                  <a:lnTo>
                    <a:pt x="19" y="87"/>
                  </a:lnTo>
                  <a:lnTo>
                    <a:pt x="19" y="89"/>
                  </a:lnTo>
                  <a:lnTo>
                    <a:pt x="19" y="89"/>
                  </a:lnTo>
                  <a:lnTo>
                    <a:pt x="21" y="91"/>
                  </a:lnTo>
                  <a:lnTo>
                    <a:pt x="25" y="91"/>
                  </a:lnTo>
                  <a:lnTo>
                    <a:pt x="29" y="93"/>
                  </a:lnTo>
                  <a:lnTo>
                    <a:pt x="29" y="93"/>
                  </a:lnTo>
                  <a:lnTo>
                    <a:pt x="31" y="95"/>
                  </a:lnTo>
                  <a:lnTo>
                    <a:pt x="31" y="95"/>
                  </a:lnTo>
                  <a:lnTo>
                    <a:pt x="32" y="95"/>
                  </a:lnTo>
                  <a:lnTo>
                    <a:pt x="34" y="95"/>
                  </a:lnTo>
                  <a:lnTo>
                    <a:pt x="36" y="95"/>
                  </a:lnTo>
                  <a:lnTo>
                    <a:pt x="36" y="97"/>
                  </a:lnTo>
                  <a:lnTo>
                    <a:pt x="36" y="97"/>
                  </a:lnTo>
                  <a:lnTo>
                    <a:pt x="34" y="99"/>
                  </a:lnTo>
                  <a:lnTo>
                    <a:pt x="34" y="99"/>
                  </a:lnTo>
                  <a:lnTo>
                    <a:pt x="34" y="101"/>
                  </a:lnTo>
                  <a:lnTo>
                    <a:pt x="40" y="106"/>
                  </a:lnTo>
                  <a:lnTo>
                    <a:pt x="40" y="106"/>
                  </a:lnTo>
                  <a:lnTo>
                    <a:pt x="42" y="106"/>
                  </a:lnTo>
                  <a:lnTo>
                    <a:pt x="44" y="106"/>
                  </a:lnTo>
                  <a:lnTo>
                    <a:pt x="44" y="105"/>
                  </a:lnTo>
                  <a:lnTo>
                    <a:pt x="46" y="105"/>
                  </a:lnTo>
                  <a:lnTo>
                    <a:pt x="46" y="103"/>
                  </a:lnTo>
                  <a:lnTo>
                    <a:pt x="46" y="103"/>
                  </a:lnTo>
                  <a:lnTo>
                    <a:pt x="46" y="103"/>
                  </a:lnTo>
                  <a:lnTo>
                    <a:pt x="46" y="101"/>
                  </a:lnTo>
                  <a:lnTo>
                    <a:pt x="44" y="101"/>
                  </a:lnTo>
                  <a:lnTo>
                    <a:pt x="44" y="99"/>
                  </a:lnTo>
                  <a:lnTo>
                    <a:pt x="46" y="99"/>
                  </a:lnTo>
                  <a:lnTo>
                    <a:pt x="48" y="101"/>
                  </a:lnTo>
                  <a:lnTo>
                    <a:pt x="51" y="103"/>
                  </a:lnTo>
                  <a:lnTo>
                    <a:pt x="55" y="103"/>
                  </a:lnTo>
                  <a:lnTo>
                    <a:pt x="55" y="103"/>
                  </a:lnTo>
                  <a:lnTo>
                    <a:pt x="57" y="103"/>
                  </a:lnTo>
                  <a:lnTo>
                    <a:pt x="57" y="103"/>
                  </a:lnTo>
                  <a:lnTo>
                    <a:pt x="57" y="103"/>
                  </a:lnTo>
                  <a:lnTo>
                    <a:pt x="57" y="105"/>
                  </a:lnTo>
                  <a:lnTo>
                    <a:pt x="57" y="105"/>
                  </a:lnTo>
                  <a:lnTo>
                    <a:pt x="57" y="106"/>
                  </a:lnTo>
                  <a:lnTo>
                    <a:pt x="55" y="106"/>
                  </a:lnTo>
                  <a:lnTo>
                    <a:pt x="57" y="108"/>
                  </a:lnTo>
                  <a:lnTo>
                    <a:pt x="59" y="110"/>
                  </a:lnTo>
                  <a:lnTo>
                    <a:pt x="61" y="110"/>
                  </a:lnTo>
                  <a:lnTo>
                    <a:pt x="61" y="110"/>
                  </a:lnTo>
                  <a:lnTo>
                    <a:pt x="61" y="110"/>
                  </a:lnTo>
                  <a:lnTo>
                    <a:pt x="63" y="108"/>
                  </a:lnTo>
                  <a:lnTo>
                    <a:pt x="63" y="108"/>
                  </a:lnTo>
                  <a:lnTo>
                    <a:pt x="63" y="108"/>
                  </a:lnTo>
                  <a:lnTo>
                    <a:pt x="65" y="110"/>
                  </a:lnTo>
                  <a:lnTo>
                    <a:pt x="67" y="110"/>
                  </a:lnTo>
                  <a:lnTo>
                    <a:pt x="68" y="112"/>
                  </a:lnTo>
                  <a:lnTo>
                    <a:pt x="70" y="112"/>
                  </a:lnTo>
                  <a:lnTo>
                    <a:pt x="70" y="114"/>
                  </a:lnTo>
                  <a:lnTo>
                    <a:pt x="74" y="118"/>
                  </a:lnTo>
                  <a:lnTo>
                    <a:pt x="74" y="120"/>
                  </a:lnTo>
                  <a:lnTo>
                    <a:pt x="76" y="120"/>
                  </a:lnTo>
                  <a:lnTo>
                    <a:pt x="76" y="122"/>
                  </a:lnTo>
                  <a:lnTo>
                    <a:pt x="76" y="122"/>
                  </a:lnTo>
                  <a:lnTo>
                    <a:pt x="78" y="122"/>
                  </a:lnTo>
                  <a:lnTo>
                    <a:pt x="78" y="123"/>
                  </a:lnTo>
                  <a:lnTo>
                    <a:pt x="78" y="123"/>
                  </a:lnTo>
                  <a:lnTo>
                    <a:pt x="80" y="123"/>
                  </a:lnTo>
                  <a:lnTo>
                    <a:pt x="80" y="123"/>
                  </a:lnTo>
                  <a:lnTo>
                    <a:pt x="82" y="122"/>
                  </a:lnTo>
                  <a:lnTo>
                    <a:pt x="82" y="122"/>
                  </a:lnTo>
                  <a:lnTo>
                    <a:pt x="84" y="120"/>
                  </a:lnTo>
                  <a:lnTo>
                    <a:pt x="85" y="120"/>
                  </a:lnTo>
                  <a:lnTo>
                    <a:pt x="85" y="122"/>
                  </a:lnTo>
                  <a:lnTo>
                    <a:pt x="87" y="123"/>
                  </a:lnTo>
                  <a:lnTo>
                    <a:pt x="87" y="123"/>
                  </a:lnTo>
                  <a:lnTo>
                    <a:pt x="89" y="123"/>
                  </a:lnTo>
                  <a:lnTo>
                    <a:pt x="89" y="125"/>
                  </a:lnTo>
                  <a:lnTo>
                    <a:pt x="91" y="125"/>
                  </a:lnTo>
                  <a:lnTo>
                    <a:pt x="91" y="127"/>
                  </a:lnTo>
                  <a:lnTo>
                    <a:pt x="91" y="127"/>
                  </a:lnTo>
                  <a:lnTo>
                    <a:pt x="91" y="127"/>
                  </a:lnTo>
                  <a:lnTo>
                    <a:pt x="91" y="127"/>
                  </a:lnTo>
                  <a:lnTo>
                    <a:pt x="91" y="129"/>
                  </a:lnTo>
                  <a:lnTo>
                    <a:pt x="91" y="129"/>
                  </a:lnTo>
                  <a:lnTo>
                    <a:pt x="93" y="129"/>
                  </a:lnTo>
                  <a:lnTo>
                    <a:pt x="93" y="129"/>
                  </a:lnTo>
                  <a:lnTo>
                    <a:pt x="95" y="129"/>
                  </a:lnTo>
                  <a:lnTo>
                    <a:pt x="97" y="127"/>
                  </a:lnTo>
                  <a:lnTo>
                    <a:pt x="97" y="125"/>
                  </a:lnTo>
                  <a:lnTo>
                    <a:pt x="101" y="123"/>
                  </a:lnTo>
                  <a:lnTo>
                    <a:pt x="103" y="123"/>
                  </a:lnTo>
                  <a:lnTo>
                    <a:pt x="104" y="123"/>
                  </a:lnTo>
                  <a:lnTo>
                    <a:pt x="106" y="125"/>
                  </a:lnTo>
                  <a:lnTo>
                    <a:pt x="108" y="125"/>
                  </a:lnTo>
                  <a:lnTo>
                    <a:pt x="108" y="125"/>
                  </a:lnTo>
                  <a:lnTo>
                    <a:pt x="110" y="125"/>
                  </a:lnTo>
                  <a:lnTo>
                    <a:pt x="110" y="123"/>
                  </a:lnTo>
                  <a:lnTo>
                    <a:pt x="112" y="123"/>
                  </a:lnTo>
                  <a:lnTo>
                    <a:pt x="118" y="123"/>
                  </a:lnTo>
                  <a:lnTo>
                    <a:pt x="123" y="125"/>
                  </a:lnTo>
                  <a:lnTo>
                    <a:pt x="129" y="129"/>
                  </a:lnTo>
                  <a:lnTo>
                    <a:pt x="135" y="131"/>
                  </a:lnTo>
                  <a:lnTo>
                    <a:pt x="139" y="133"/>
                  </a:lnTo>
                  <a:lnTo>
                    <a:pt x="139" y="133"/>
                  </a:lnTo>
                  <a:lnTo>
                    <a:pt x="140" y="131"/>
                  </a:lnTo>
                  <a:lnTo>
                    <a:pt x="139" y="131"/>
                  </a:lnTo>
                  <a:lnTo>
                    <a:pt x="139" y="131"/>
                  </a:lnTo>
                  <a:lnTo>
                    <a:pt x="139" y="129"/>
                  </a:lnTo>
                  <a:lnTo>
                    <a:pt x="137" y="122"/>
                  </a:lnTo>
                  <a:lnTo>
                    <a:pt x="137" y="120"/>
                  </a:lnTo>
                  <a:lnTo>
                    <a:pt x="137" y="118"/>
                  </a:lnTo>
                  <a:lnTo>
                    <a:pt x="139" y="116"/>
                  </a:lnTo>
                  <a:lnTo>
                    <a:pt x="150" y="105"/>
                  </a:lnTo>
                  <a:lnTo>
                    <a:pt x="152" y="103"/>
                  </a:lnTo>
                  <a:lnTo>
                    <a:pt x="154" y="101"/>
                  </a:lnTo>
                  <a:lnTo>
                    <a:pt x="156" y="101"/>
                  </a:lnTo>
                  <a:lnTo>
                    <a:pt x="158" y="99"/>
                  </a:lnTo>
                  <a:lnTo>
                    <a:pt x="159" y="97"/>
                  </a:lnTo>
                  <a:lnTo>
                    <a:pt x="159" y="95"/>
                  </a:lnTo>
                  <a:lnTo>
                    <a:pt x="159" y="95"/>
                  </a:lnTo>
                  <a:lnTo>
                    <a:pt x="159" y="93"/>
                  </a:lnTo>
                  <a:lnTo>
                    <a:pt x="159" y="91"/>
                  </a:lnTo>
                  <a:lnTo>
                    <a:pt x="159" y="89"/>
                  </a:lnTo>
                  <a:lnTo>
                    <a:pt x="159" y="89"/>
                  </a:lnTo>
                  <a:lnTo>
                    <a:pt x="159" y="89"/>
                  </a:lnTo>
                  <a:lnTo>
                    <a:pt x="159" y="89"/>
                  </a:lnTo>
                  <a:lnTo>
                    <a:pt x="159" y="89"/>
                  </a:lnTo>
                  <a:lnTo>
                    <a:pt x="159" y="87"/>
                  </a:lnTo>
                  <a:lnTo>
                    <a:pt x="159" y="87"/>
                  </a:lnTo>
                  <a:lnTo>
                    <a:pt x="158" y="87"/>
                  </a:lnTo>
                  <a:lnTo>
                    <a:pt x="156" y="82"/>
                  </a:lnTo>
                  <a:lnTo>
                    <a:pt x="156" y="82"/>
                  </a:lnTo>
                  <a:lnTo>
                    <a:pt x="154" y="80"/>
                  </a:lnTo>
                  <a:lnTo>
                    <a:pt x="152" y="78"/>
                  </a:lnTo>
                  <a:lnTo>
                    <a:pt x="152" y="76"/>
                  </a:lnTo>
                  <a:lnTo>
                    <a:pt x="152" y="76"/>
                  </a:lnTo>
                  <a:lnTo>
                    <a:pt x="152" y="74"/>
                  </a:lnTo>
                  <a:lnTo>
                    <a:pt x="152" y="72"/>
                  </a:lnTo>
                  <a:lnTo>
                    <a:pt x="150" y="70"/>
                  </a:lnTo>
                  <a:lnTo>
                    <a:pt x="152" y="63"/>
                  </a:lnTo>
                  <a:lnTo>
                    <a:pt x="152" y="59"/>
                  </a:lnTo>
                  <a:lnTo>
                    <a:pt x="150" y="59"/>
                  </a:lnTo>
                  <a:lnTo>
                    <a:pt x="146" y="57"/>
                  </a:lnTo>
                  <a:lnTo>
                    <a:pt x="144" y="55"/>
                  </a:lnTo>
                  <a:lnTo>
                    <a:pt x="146" y="53"/>
                  </a:lnTo>
                  <a:lnTo>
                    <a:pt x="146" y="53"/>
                  </a:lnTo>
                  <a:lnTo>
                    <a:pt x="148" y="51"/>
                  </a:lnTo>
                  <a:lnTo>
                    <a:pt x="148" y="50"/>
                  </a:lnTo>
                  <a:lnTo>
                    <a:pt x="150" y="50"/>
                  </a:lnTo>
                  <a:lnTo>
                    <a:pt x="154" y="48"/>
                  </a:lnTo>
                  <a:lnTo>
                    <a:pt x="156" y="46"/>
                  </a:lnTo>
                  <a:lnTo>
                    <a:pt x="158" y="44"/>
                  </a:lnTo>
                  <a:lnTo>
                    <a:pt x="158" y="42"/>
                  </a:lnTo>
                  <a:lnTo>
                    <a:pt x="156" y="40"/>
                  </a:lnTo>
                  <a:lnTo>
                    <a:pt x="156" y="38"/>
                  </a:lnTo>
                  <a:lnTo>
                    <a:pt x="150" y="19"/>
                  </a:lnTo>
                  <a:lnTo>
                    <a:pt x="150" y="15"/>
                  </a:lnTo>
                  <a:lnTo>
                    <a:pt x="148" y="13"/>
                  </a:lnTo>
                  <a:lnTo>
                    <a:pt x="146" y="12"/>
                  </a:lnTo>
                  <a:lnTo>
                    <a:pt x="144" y="12"/>
                  </a:lnTo>
                  <a:lnTo>
                    <a:pt x="140" y="10"/>
                  </a:lnTo>
                  <a:lnTo>
                    <a:pt x="140" y="10"/>
                  </a:lnTo>
                  <a:lnTo>
                    <a:pt x="139" y="10"/>
                  </a:lnTo>
                  <a:lnTo>
                    <a:pt x="139" y="10"/>
                  </a:lnTo>
                  <a:lnTo>
                    <a:pt x="133" y="10"/>
                  </a:lnTo>
                  <a:lnTo>
                    <a:pt x="131" y="10"/>
                  </a:lnTo>
                  <a:lnTo>
                    <a:pt x="125" y="10"/>
                  </a:lnTo>
                  <a:lnTo>
                    <a:pt x="118" y="10"/>
                  </a:lnTo>
                  <a:lnTo>
                    <a:pt x="112" y="10"/>
                  </a:lnTo>
                  <a:lnTo>
                    <a:pt x="108" y="10"/>
                  </a:lnTo>
                  <a:lnTo>
                    <a:pt x="91" y="8"/>
                  </a:lnTo>
                  <a:lnTo>
                    <a:pt x="87" y="8"/>
                  </a:lnTo>
                  <a:lnTo>
                    <a:pt x="85" y="8"/>
                  </a:lnTo>
                  <a:lnTo>
                    <a:pt x="80" y="10"/>
                  </a:lnTo>
                  <a:lnTo>
                    <a:pt x="78" y="10"/>
                  </a:lnTo>
                  <a:lnTo>
                    <a:pt x="74" y="10"/>
                  </a:lnTo>
                  <a:lnTo>
                    <a:pt x="72" y="8"/>
                  </a:lnTo>
                  <a:lnTo>
                    <a:pt x="70" y="4"/>
                  </a:lnTo>
                  <a:lnTo>
                    <a:pt x="68" y="2"/>
                  </a:lnTo>
                  <a:lnTo>
                    <a:pt x="70" y="2"/>
                  </a:lnTo>
                  <a:lnTo>
                    <a:pt x="74" y="4"/>
                  </a:lnTo>
                  <a:lnTo>
                    <a:pt x="74" y="4"/>
                  </a:lnTo>
                  <a:lnTo>
                    <a:pt x="70" y="0"/>
                  </a:lnTo>
                  <a:lnTo>
                    <a:pt x="67" y="0"/>
                  </a:lnTo>
                  <a:lnTo>
                    <a:pt x="61" y="0"/>
                  </a:lnTo>
                  <a:lnTo>
                    <a:pt x="53" y="2"/>
                  </a:lnTo>
                  <a:lnTo>
                    <a:pt x="40" y="6"/>
                  </a:lnTo>
                  <a:lnTo>
                    <a:pt x="38" y="6"/>
                  </a:lnTo>
                  <a:lnTo>
                    <a:pt x="36" y="8"/>
                  </a:lnTo>
                  <a:lnTo>
                    <a:pt x="34" y="10"/>
                  </a:lnTo>
                  <a:lnTo>
                    <a:pt x="32" y="12"/>
                  </a:lnTo>
                  <a:lnTo>
                    <a:pt x="31" y="12"/>
                  </a:lnTo>
                  <a:lnTo>
                    <a:pt x="19" y="13"/>
                  </a:lnTo>
                  <a:lnTo>
                    <a:pt x="10" y="17"/>
                  </a:lnTo>
                  <a:lnTo>
                    <a:pt x="6" y="19"/>
                  </a:lnTo>
                  <a:lnTo>
                    <a:pt x="2" y="19"/>
                  </a:lnTo>
                  <a:lnTo>
                    <a:pt x="2" y="19"/>
                  </a:lnTo>
                  <a:lnTo>
                    <a:pt x="2" y="19"/>
                  </a:lnTo>
                  <a:lnTo>
                    <a:pt x="2" y="19"/>
                  </a:lnTo>
                  <a:lnTo>
                    <a:pt x="2" y="21"/>
                  </a:lnTo>
                  <a:lnTo>
                    <a:pt x="4" y="21"/>
                  </a:lnTo>
                  <a:lnTo>
                    <a:pt x="6" y="21"/>
                  </a:lnTo>
                  <a:lnTo>
                    <a:pt x="8" y="21"/>
                  </a:lnTo>
                  <a:lnTo>
                    <a:pt x="8" y="23"/>
                  </a:lnTo>
                  <a:lnTo>
                    <a:pt x="8" y="25"/>
                  </a:lnTo>
                  <a:lnTo>
                    <a:pt x="8" y="25"/>
                  </a:lnTo>
                  <a:lnTo>
                    <a:pt x="2" y="23"/>
                  </a:lnTo>
                  <a:lnTo>
                    <a:pt x="4" y="31"/>
                  </a:lnTo>
                  <a:lnTo>
                    <a:pt x="4" y="3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6" name="Freeform 1721">
              <a:extLst>
                <a:ext uri="{FF2B5EF4-FFF2-40B4-BE49-F238E27FC236}">
                  <a16:creationId xmlns:a16="http://schemas.microsoft.com/office/drawing/2014/main" id="{A229FA6D-D159-4AE5-80FB-9BAA53E96EE0}"/>
                </a:ext>
              </a:extLst>
            </p:cNvPr>
            <p:cNvSpPr>
              <a:spLocks/>
            </p:cNvSpPr>
            <p:nvPr/>
          </p:nvSpPr>
          <p:spPr bwMode="auto">
            <a:xfrm>
              <a:off x="12444413" y="-1604963"/>
              <a:ext cx="77788" cy="49213"/>
            </a:xfrm>
            <a:custGeom>
              <a:avLst/>
              <a:gdLst>
                <a:gd name="T0" fmla="*/ 6 w 49"/>
                <a:gd name="T1" fmla="*/ 31 h 31"/>
                <a:gd name="T2" fmla="*/ 7 w 49"/>
                <a:gd name="T3" fmla="*/ 29 h 31"/>
                <a:gd name="T4" fmla="*/ 9 w 49"/>
                <a:gd name="T5" fmla="*/ 29 h 31"/>
                <a:gd name="T6" fmla="*/ 9 w 49"/>
                <a:gd name="T7" fmla="*/ 29 h 31"/>
                <a:gd name="T8" fmla="*/ 11 w 49"/>
                <a:gd name="T9" fmla="*/ 29 h 31"/>
                <a:gd name="T10" fmla="*/ 15 w 49"/>
                <a:gd name="T11" fmla="*/ 29 h 31"/>
                <a:gd name="T12" fmla="*/ 17 w 49"/>
                <a:gd name="T13" fmla="*/ 27 h 31"/>
                <a:gd name="T14" fmla="*/ 19 w 49"/>
                <a:gd name="T15" fmla="*/ 25 h 31"/>
                <a:gd name="T16" fmla="*/ 21 w 49"/>
                <a:gd name="T17" fmla="*/ 27 h 31"/>
                <a:gd name="T18" fmla="*/ 23 w 49"/>
                <a:gd name="T19" fmla="*/ 29 h 31"/>
                <a:gd name="T20" fmla="*/ 23 w 49"/>
                <a:gd name="T21" fmla="*/ 29 h 31"/>
                <a:gd name="T22" fmla="*/ 26 w 49"/>
                <a:gd name="T23" fmla="*/ 29 h 31"/>
                <a:gd name="T24" fmla="*/ 28 w 49"/>
                <a:gd name="T25" fmla="*/ 31 h 31"/>
                <a:gd name="T26" fmla="*/ 30 w 49"/>
                <a:gd name="T27" fmla="*/ 29 h 31"/>
                <a:gd name="T28" fmla="*/ 30 w 49"/>
                <a:gd name="T29" fmla="*/ 27 h 31"/>
                <a:gd name="T30" fmla="*/ 30 w 49"/>
                <a:gd name="T31" fmla="*/ 27 h 31"/>
                <a:gd name="T32" fmla="*/ 30 w 49"/>
                <a:gd name="T33" fmla="*/ 25 h 31"/>
                <a:gd name="T34" fmla="*/ 30 w 49"/>
                <a:gd name="T35" fmla="*/ 25 h 31"/>
                <a:gd name="T36" fmla="*/ 30 w 49"/>
                <a:gd name="T37" fmla="*/ 23 h 31"/>
                <a:gd name="T38" fmla="*/ 34 w 49"/>
                <a:gd name="T39" fmla="*/ 21 h 31"/>
                <a:gd name="T40" fmla="*/ 36 w 49"/>
                <a:gd name="T41" fmla="*/ 19 h 31"/>
                <a:gd name="T42" fmla="*/ 34 w 49"/>
                <a:gd name="T43" fmla="*/ 16 h 31"/>
                <a:gd name="T44" fmla="*/ 36 w 49"/>
                <a:gd name="T45" fmla="*/ 14 h 31"/>
                <a:gd name="T46" fmla="*/ 43 w 49"/>
                <a:gd name="T47" fmla="*/ 10 h 31"/>
                <a:gd name="T48" fmla="*/ 43 w 49"/>
                <a:gd name="T49" fmla="*/ 10 h 31"/>
                <a:gd name="T50" fmla="*/ 45 w 49"/>
                <a:gd name="T51" fmla="*/ 10 h 31"/>
                <a:gd name="T52" fmla="*/ 45 w 49"/>
                <a:gd name="T53" fmla="*/ 8 h 31"/>
                <a:gd name="T54" fmla="*/ 47 w 49"/>
                <a:gd name="T55" fmla="*/ 6 h 31"/>
                <a:gd name="T56" fmla="*/ 49 w 49"/>
                <a:gd name="T57" fmla="*/ 8 h 31"/>
                <a:gd name="T58" fmla="*/ 45 w 49"/>
                <a:gd name="T59" fmla="*/ 0 h 31"/>
                <a:gd name="T60" fmla="*/ 42 w 49"/>
                <a:gd name="T61" fmla="*/ 0 h 31"/>
                <a:gd name="T62" fmla="*/ 40 w 49"/>
                <a:gd name="T63" fmla="*/ 2 h 31"/>
                <a:gd name="T64" fmla="*/ 24 w 49"/>
                <a:gd name="T65" fmla="*/ 4 h 31"/>
                <a:gd name="T66" fmla="*/ 21 w 49"/>
                <a:gd name="T67" fmla="*/ 6 h 31"/>
                <a:gd name="T68" fmla="*/ 19 w 49"/>
                <a:gd name="T69" fmla="*/ 8 h 31"/>
                <a:gd name="T70" fmla="*/ 13 w 49"/>
                <a:gd name="T71" fmla="*/ 8 h 31"/>
                <a:gd name="T72" fmla="*/ 4 w 49"/>
                <a:gd name="T73" fmla="*/ 8 h 31"/>
                <a:gd name="T74" fmla="*/ 0 w 49"/>
                <a:gd name="T75" fmla="*/ 12 h 31"/>
                <a:gd name="T76" fmla="*/ 0 w 49"/>
                <a:gd name="T77" fmla="*/ 14 h 31"/>
                <a:gd name="T78" fmla="*/ 2 w 49"/>
                <a:gd name="T79" fmla="*/ 14 h 31"/>
                <a:gd name="T80" fmla="*/ 2 w 49"/>
                <a:gd name="T81" fmla="*/ 14 h 31"/>
                <a:gd name="T82" fmla="*/ 4 w 49"/>
                <a:gd name="T83" fmla="*/ 14 h 31"/>
                <a:gd name="T84" fmla="*/ 4 w 49"/>
                <a:gd name="T85" fmla="*/ 16 h 31"/>
                <a:gd name="T86" fmla="*/ 2 w 49"/>
                <a:gd name="T87" fmla="*/ 16 h 31"/>
                <a:gd name="T88" fmla="*/ 2 w 49"/>
                <a:gd name="T89" fmla="*/ 17 h 31"/>
                <a:gd name="T90" fmla="*/ 2 w 49"/>
                <a:gd name="T91" fmla="*/ 17 h 31"/>
                <a:gd name="T92" fmla="*/ 2 w 49"/>
                <a:gd name="T93" fmla="*/ 17 h 31"/>
                <a:gd name="T94" fmla="*/ 2 w 49"/>
                <a:gd name="T95" fmla="*/ 21 h 31"/>
                <a:gd name="T96" fmla="*/ 7 w 49"/>
                <a:gd name="T97" fmla="*/ 27 h 31"/>
                <a:gd name="T98" fmla="*/ 4 w 49"/>
                <a:gd name="T99" fmla="*/ 27 h 31"/>
                <a:gd name="T100" fmla="*/ 4 w 49"/>
                <a:gd name="T101" fmla="*/ 29 h 31"/>
                <a:gd name="T102" fmla="*/ 4 w 49"/>
                <a:gd name="T103"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31">
                  <a:moveTo>
                    <a:pt x="6" y="29"/>
                  </a:moveTo>
                  <a:lnTo>
                    <a:pt x="6" y="31"/>
                  </a:lnTo>
                  <a:lnTo>
                    <a:pt x="7" y="31"/>
                  </a:lnTo>
                  <a:lnTo>
                    <a:pt x="7" y="29"/>
                  </a:lnTo>
                  <a:lnTo>
                    <a:pt x="7" y="29"/>
                  </a:lnTo>
                  <a:lnTo>
                    <a:pt x="9" y="29"/>
                  </a:lnTo>
                  <a:lnTo>
                    <a:pt x="9" y="29"/>
                  </a:lnTo>
                  <a:lnTo>
                    <a:pt x="9" y="29"/>
                  </a:lnTo>
                  <a:lnTo>
                    <a:pt x="9" y="29"/>
                  </a:lnTo>
                  <a:lnTo>
                    <a:pt x="11" y="29"/>
                  </a:lnTo>
                  <a:lnTo>
                    <a:pt x="15" y="29"/>
                  </a:lnTo>
                  <a:lnTo>
                    <a:pt x="15" y="29"/>
                  </a:lnTo>
                  <a:lnTo>
                    <a:pt x="17" y="27"/>
                  </a:lnTo>
                  <a:lnTo>
                    <a:pt x="17" y="27"/>
                  </a:lnTo>
                  <a:lnTo>
                    <a:pt x="17" y="25"/>
                  </a:lnTo>
                  <a:lnTo>
                    <a:pt x="19" y="25"/>
                  </a:lnTo>
                  <a:lnTo>
                    <a:pt x="19" y="25"/>
                  </a:lnTo>
                  <a:lnTo>
                    <a:pt x="21" y="27"/>
                  </a:lnTo>
                  <a:lnTo>
                    <a:pt x="21" y="29"/>
                  </a:lnTo>
                  <a:lnTo>
                    <a:pt x="23" y="29"/>
                  </a:lnTo>
                  <a:lnTo>
                    <a:pt x="23" y="29"/>
                  </a:lnTo>
                  <a:lnTo>
                    <a:pt x="23" y="29"/>
                  </a:lnTo>
                  <a:lnTo>
                    <a:pt x="24" y="29"/>
                  </a:lnTo>
                  <a:lnTo>
                    <a:pt x="26" y="29"/>
                  </a:lnTo>
                  <a:lnTo>
                    <a:pt x="26" y="29"/>
                  </a:lnTo>
                  <a:lnTo>
                    <a:pt x="28" y="31"/>
                  </a:lnTo>
                  <a:lnTo>
                    <a:pt x="30" y="29"/>
                  </a:lnTo>
                  <a:lnTo>
                    <a:pt x="30" y="29"/>
                  </a:lnTo>
                  <a:lnTo>
                    <a:pt x="30" y="29"/>
                  </a:lnTo>
                  <a:lnTo>
                    <a:pt x="30" y="27"/>
                  </a:lnTo>
                  <a:lnTo>
                    <a:pt x="30" y="27"/>
                  </a:lnTo>
                  <a:lnTo>
                    <a:pt x="30" y="27"/>
                  </a:lnTo>
                  <a:lnTo>
                    <a:pt x="30" y="25"/>
                  </a:lnTo>
                  <a:lnTo>
                    <a:pt x="30" y="25"/>
                  </a:lnTo>
                  <a:lnTo>
                    <a:pt x="30" y="25"/>
                  </a:lnTo>
                  <a:lnTo>
                    <a:pt x="30" y="25"/>
                  </a:lnTo>
                  <a:lnTo>
                    <a:pt x="30" y="23"/>
                  </a:lnTo>
                  <a:lnTo>
                    <a:pt x="30" y="23"/>
                  </a:lnTo>
                  <a:lnTo>
                    <a:pt x="30" y="23"/>
                  </a:lnTo>
                  <a:lnTo>
                    <a:pt x="34" y="21"/>
                  </a:lnTo>
                  <a:lnTo>
                    <a:pt x="36" y="21"/>
                  </a:lnTo>
                  <a:lnTo>
                    <a:pt x="36" y="19"/>
                  </a:lnTo>
                  <a:lnTo>
                    <a:pt x="36" y="17"/>
                  </a:lnTo>
                  <a:lnTo>
                    <a:pt x="34" y="16"/>
                  </a:lnTo>
                  <a:lnTo>
                    <a:pt x="36" y="14"/>
                  </a:lnTo>
                  <a:lnTo>
                    <a:pt x="36" y="14"/>
                  </a:lnTo>
                  <a:lnTo>
                    <a:pt x="42" y="10"/>
                  </a:lnTo>
                  <a:lnTo>
                    <a:pt x="43" y="10"/>
                  </a:lnTo>
                  <a:lnTo>
                    <a:pt x="43" y="10"/>
                  </a:lnTo>
                  <a:lnTo>
                    <a:pt x="43" y="10"/>
                  </a:lnTo>
                  <a:lnTo>
                    <a:pt x="45" y="10"/>
                  </a:lnTo>
                  <a:lnTo>
                    <a:pt x="45" y="10"/>
                  </a:lnTo>
                  <a:lnTo>
                    <a:pt x="45" y="8"/>
                  </a:lnTo>
                  <a:lnTo>
                    <a:pt x="45" y="8"/>
                  </a:lnTo>
                  <a:lnTo>
                    <a:pt x="45" y="6"/>
                  </a:lnTo>
                  <a:lnTo>
                    <a:pt x="47" y="6"/>
                  </a:lnTo>
                  <a:lnTo>
                    <a:pt x="47" y="6"/>
                  </a:lnTo>
                  <a:lnTo>
                    <a:pt x="49" y="8"/>
                  </a:lnTo>
                  <a:lnTo>
                    <a:pt x="47" y="2"/>
                  </a:lnTo>
                  <a:lnTo>
                    <a:pt x="45" y="0"/>
                  </a:lnTo>
                  <a:lnTo>
                    <a:pt x="43" y="0"/>
                  </a:lnTo>
                  <a:lnTo>
                    <a:pt x="42" y="0"/>
                  </a:lnTo>
                  <a:lnTo>
                    <a:pt x="42" y="2"/>
                  </a:lnTo>
                  <a:lnTo>
                    <a:pt x="40" y="2"/>
                  </a:lnTo>
                  <a:lnTo>
                    <a:pt x="40" y="4"/>
                  </a:lnTo>
                  <a:lnTo>
                    <a:pt x="24" y="4"/>
                  </a:lnTo>
                  <a:lnTo>
                    <a:pt x="23" y="6"/>
                  </a:lnTo>
                  <a:lnTo>
                    <a:pt x="21" y="6"/>
                  </a:lnTo>
                  <a:lnTo>
                    <a:pt x="19" y="8"/>
                  </a:lnTo>
                  <a:lnTo>
                    <a:pt x="19" y="8"/>
                  </a:lnTo>
                  <a:lnTo>
                    <a:pt x="17" y="10"/>
                  </a:lnTo>
                  <a:lnTo>
                    <a:pt x="13" y="8"/>
                  </a:lnTo>
                  <a:lnTo>
                    <a:pt x="4" y="6"/>
                  </a:lnTo>
                  <a:lnTo>
                    <a:pt x="4" y="8"/>
                  </a:lnTo>
                  <a:lnTo>
                    <a:pt x="2" y="10"/>
                  </a:lnTo>
                  <a:lnTo>
                    <a:pt x="0" y="12"/>
                  </a:lnTo>
                  <a:lnTo>
                    <a:pt x="0" y="14"/>
                  </a:lnTo>
                  <a:lnTo>
                    <a:pt x="0" y="14"/>
                  </a:lnTo>
                  <a:lnTo>
                    <a:pt x="0" y="14"/>
                  </a:lnTo>
                  <a:lnTo>
                    <a:pt x="2" y="14"/>
                  </a:lnTo>
                  <a:lnTo>
                    <a:pt x="2" y="14"/>
                  </a:lnTo>
                  <a:lnTo>
                    <a:pt x="2" y="14"/>
                  </a:lnTo>
                  <a:lnTo>
                    <a:pt x="2" y="14"/>
                  </a:lnTo>
                  <a:lnTo>
                    <a:pt x="4" y="14"/>
                  </a:lnTo>
                  <a:lnTo>
                    <a:pt x="4" y="16"/>
                  </a:lnTo>
                  <a:lnTo>
                    <a:pt x="4" y="16"/>
                  </a:lnTo>
                  <a:lnTo>
                    <a:pt x="2" y="16"/>
                  </a:lnTo>
                  <a:lnTo>
                    <a:pt x="2" y="16"/>
                  </a:lnTo>
                  <a:lnTo>
                    <a:pt x="2" y="16"/>
                  </a:lnTo>
                  <a:lnTo>
                    <a:pt x="2" y="17"/>
                  </a:lnTo>
                  <a:lnTo>
                    <a:pt x="0" y="17"/>
                  </a:lnTo>
                  <a:lnTo>
                    <a:pt x="2" y="17"/>
                  </a:lnTo>
                  <a:lnTo>
                    <a:pt x="2" y="17"/>
                  </a:lnTo>
                  <a:lnTo>
                    <a:pt x="2" y="17"/>
                  </a:lnTo>
                  <a:lnTo>
                    <a:pt x="2" y="21"/>
                  </a:lnTo>
                  <a:lnTo>
                    <a:pt x="2" y="21"/>
                  </a:lnTo>
                  <a:lnTo>
                    <a:pt x="6" y="25"/>
                  </a:lnTo>
                  <a:lnTo>
                    <a:pt x="7" y="27"/>
                  </a:lnTo>
                  <a:lnTo>
                    <a:pt x="4" y="27"/>
                  </a:lnTo>
                  <a:lnTo>
                    <a:pt x="4" y="27"/>
                  </a:lnTo>
                  <a:lnTo>
                    <a:pt x="4" y="27"/>
                  </a:lnTo>
                  <a:lnTo>
                    <a:pt x="4" y="29"/>
                  </a:lnTo>
                  <a:lnTo>
                    <a:pt x="2" y="29"/>
                  </a:lnTo>
                  <a:lnTo>
                    <a:pt x="4" y="29"/>
                  </a:lnTo>
                  <a:lnTo>
                    <a:pt x="6" y="2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7" name="Freeform 1722">
              <a:extLst>
                <a:ext uri="{FF2B5EF4-FFF2-40B4-BE49-F238E27FC236}">
                  <a16:creationId xmlns:a16="http://schemas.microsoft.com/office/drawing/2014/main" id="{CE49FDB2-342A-457B-A126-EE2EDA9FBFCF}"/>
                </a:ext>
              </a:extLst>
            </p:cNvPr>
            <p:cNvSpPr>
              <a:spLocks/>
            </p:cNvSpPr>
            <p:nvPr/>
          </p:nvSpPr>
          <p:spPr bwMode="auto">
            <a:xfrm>
              <a:off x="12504738" y="-1552575"/>
              <a:ext cx="95250" cy="90488"/>
            </a:xfrm>
            <a:custGeom>
              <a:avLst/>
              <a:gdLst>
                <a:gd name="T0" fmla="*/ 41 w 60"/>
                <a:gd name="T1" fmla="*/ 57 h 57"/>
                <a:gd name="T2" fmla="*/ 43 w 60"/>
                <a:gd name="T3" fmla="*/ 53 h 57"/>
                <a:gd name="T4" fmla="*/ 41 w 60"/>
                <a:gd name="T5" fmla="*/ 49 h 57"/>
                <a:gd name="T6" fmla="*/ 43 w 60"/>
                <a:gd name="T7" fmla="*/ 47 h 57"/>
                <a:gd name="T8" fmla="*/ 45 w 60"/>
                <a:gd name="T9" fmla="*/ 47 h 57"/>
                <a:gd name="T10" fmla="*/ 45 w 60"/>
                <a:gd name="T11" fmla="*/ 43 h 57"/>
                <a:gd name="T12" fmla="*/ 47 w 60"/>
                <a:gd name="T13" fmla="*/ 41 h 57"/>
                <a:gd name="T14" fmla="*/ 51 w 60"/>
                <a:gd name="T15" fmla="*/ 41 h 57"/>
                <a:gd name="T16" fmla="*/ 51 w 60"/>
                <a:gd name="T17" fmla="*/ 40 h 57"/>
                <a:gd name="T18" fmla="*/ 51 w 60"/>
                <a:gd name="T19" fmla="*/ 38 h 57"/>
                <a:gd name="T20" fmla="*/ 51 w 60"/>
                <a:gd name="T21" fmla="*/ 36 h 57"/>
                <a:gd name="T22" fmla="*/ 55 w 60"/>
                <a:gd name="T23" fmla="*/ 36 h 57"/>
                <a:gd name="T24" fmla="*/ 57 w 60"/>
                <a:gd name="T25" fmla="*/ 36 h 57"/>
                <a:gd name="T26" fmla="*/ 58 w 60"/>
                <a:gd name="T27" fmla="*/ 36 h 57"/>
                <a:gd name="T28" fmla="*/ 58 w 60"/>
                <a:gd name="T29" fmla="*/ 34 h 57"/>
                <a:gd name="T30" fmla="*/ 57 w 60"/>
                <a:gd name="T31" fmla="*/ 28 h 57"/>
                <a:gd name="T32" fmla="*/ 60 w 60"/>
                <a:gd name="T33" fmla="*/ 26 h 57"/>
                <a:gd name="T34" fmla="*/ 58 w 60"/>
                <a:gd name="T35" fmla="*/ 24 h 57"/>
                <a:gd name="T36" fmla="*/ 55 w 60"/>
                <a:gd name="T37" fmla="*/ 21 h 57"/>
                <a:gd name="T38" fmla="*/ 53 w 60"/>
                <a:gd name="T39" fmla="*/ 17 h 57"/>
                <a:gd name="T40" fmla="*/ 55 w 60"/>
                <a:gd name="T41" fmla="*/ 9 h 57"/>
                <a:gd name="T42" fmla="*/ 49 w 60"/>
                <a:gd name="T43" fmla="*/ 9 h 57"/>
                <a:gd name="T44" fmla="*/ 45 w 60"/>
                <a:gd name="T45" fmla="*/ 5 h 57"/>
                <a:gd name="T46" fmla="*/ 43 w 60"/>
                <a:gd name="T47" fmla="*/ 5 h 57"/>
                <a:gd name="T48" fmla="*/ 34 w 60"/>
                <a:gd name="T49" fmla="*/ 3 h 57"/>
                <a:gd name="T50" fmla="*/ 21 w 60"/>
                <a:gd name="T51" fmla="*/ 2 h 57"/>
                <a:gd name="T52" fmla="*/ 19 w 60"/>
                <a:gd name="T53" fmla="*/ 2 h 57"/>
                <a:gd name="T54" fmla="*/ 17 w 60"/>
                <a:gd name="T55" fmla="*/ 2 h 57"/>
                <a:gd name="T56" fmla="*/ 13 w 60"/>
                <a:gd name="T57" fmla="*/ 2 h 57"/>
                <a:gd name="T58" fmla="*/ 11 w 60"/>
                <a:gd name="T59" fmla="*/ 2 h 57"/>
                <a:gd name="T60" fmla="*/ 11 w 60"/>
                <a:gd name="T61" fmla="*/ 3 h 57"/>
                <a:gd name="T62" fmla="*/ 9 w 60"/>
                <a:gd name="T63" fmla="*/ 5 h 57"/>
                <a:gd name="T64" fmla="*/ 5 w 60"/>
                <a:gd name="T65" fmla="*/ 5 h 57"/>
                <a:gd name="T66" fmla="*/ 4 w 60"/>
                <a:gd name="T67" fmla="*/ 3 h 57"/>
                <a:gd name="T68" fmla="*/ 0 w 60"/>
                <a:gd name="T69" fmla="*/ 3 h 57"/>
                <a:gd name="T70" fmla="*/ 0 w 60"/>
                <a:gd name="T71" fmla="*/ 7 h 57"/>
                <a:gd name="T72" fmla="*/ 2 w 60"/>
                <a:gd name="T73" fmla="*/ 13 h 57"/>
                <a:gd name="T74" fmla="*/ 5 w 60"/>
                <a:gd name="T75" fmla="*/ 19 h 57"/>
                <a:gd name="T76" fmla="*/ 7 w 60"/>
                <a:gd name="T77" fmla="*/ 22 h 57"/>
                <a:gd name="T78" fmla="*/ 9 w 60"/>
                <a:gd name="T79" fmla="*/ 26 h 57"/>
                <a:gd name="T80" fmla="*/ 22 w 60"/>
                <a:gd name="T81" fmla="*/ 40 h 57"/>
                <a:gd name="T82" fmla="*/ 24 w 60"/>
                <a:gd name="T83" fmla="*/ 41 h 57"/>
                <a:gd name="T84" fmla="*/ 24 w 60"/>
                <a:gd name="T85" fmla="*/ 43 h 57"/>
                <a:gd name="T86" fmla="*/ 30 w 60"/>
                <a:gd name="T87" fmla="*/ 47 h 57"/>
                <a:gd name="T88" fmla="*/ 30 w 60"/>
                <a:gd name="T89" fmla="*/ 49 h 57"/>
                <a:gd name="T90" fmla="*/ 40 w 60"/>
                <a:gd name="T91"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57">
                  <a:moveTo>
                    <a:pt x="40" y="55"/>
                  </a:moveTo>
                  <a:lnTo>
                    <a:pt x="41" y="57"/>
                  </a:lnTo>
                  <a:lnTo>
                    <a:pt x="43" y="55"/>
                  </a:lnTo>
                  <a:lnTo>
                    <a:pt x="43" y="53"/>
                  </a:lnTo>
                  <a:lnTo>
                    <a:pt x="41" y="51"/>
                  </a:lnTo>
                  <a:lnTo>
                    <a:pt x="41" y="49"/>
                  </a:lnTo>
                  <a:lnTo>
                    <a:pt x="43" y="47"/>
                  </a:lnTo>
                  <a:lnTo>
                    <a:pt x="43" y="47"/>
                  </a:lnTo>
                  <a:lnTo>
                    <a:pt x="45" y="47"/>
                  </a:lnTo>
                  <a:lnTo>
                    <a:pt x="45" y="47"/>
                  </a:lnTo>
                  <a:lnTo>
                    <a:pt x="45" y="45"/>
                  </a:lnTo>
                  <a:lnTo>
                    <a:pt x="45" y="43"/>
                  </a:lnTo>
                  <a:lnTo>
                    <a:pt x="45" y="43"/>
                  </a:lnTo>
                  <a:lnTo>
                    <a:pt x="47" y="41"/>
                  </a:lnTo>
                  <a:lnTo>
                    <a:pt x="49" y="41"/>
                  </a:lnTo>
                  <a:lnTo>
                    <a:pt x="51" y="41"/>
                  </a:lnTo>
                  <a:lnTo>
                    <a:pt x="51" y="40"/>
                  </a:lnTo>
                  <a:lnTo>
                    <a:pt x="51" y="40"/>
                  </a:lnTo>
                  <a:lnTo>
                    <a:pt x="51" y="38"/>
                  </a:lnTo>
                  <a:lnTo>
                    <a:pt x="51" y="38"/>
                  </a:lnTo>
                  <a:lnTo>
                    <a:pt x="51" y="36"/>
                  </a:lnTo>
                  <a:lnTo>
                    <a:pt x="51" y="36"/>
                  </a:lnTo>
                  <a:lnTo>
                    <a:pt x="53" y="36"/>
                  </a:lnTo>
                  <a:lnTo>
                    <a:pt x="55" y="36"/>
                  </a:lnTo>
                  <a:lnTo>
                    <a:pt x="55" y="36"/>
                  </a:lnTo>
                  <a:lnTo>
                    <a:pt x="57" y="36"/>
                  </a:lnTo>
                  <a:lnTo>
                    <a:pt x="57" y="36"/>
                  </a:lnTo>
                  <a:lnTo>
                    <a:pt x="58" y="36"/>
                  </a:lnTo>
                  <a:lnTo>
                    <a:pt x="58" y="34"/>
                  </a:lnTo>
                  <a:lnTo>
                    <a:pt x="58" y="34"/>
                  </a:lnTo>
                  <a:lnTo>
                    <a:pt x="55" y="28"/>
                  </a:lnTo>
                  <a:lnTo>
                    <a:pt x="57" y="28"/>
                  </a:lnTo>
                  <a:lnTo>
                    <a:pt x="58" y="26"/>
                  </a:lnTo>
                  <a:lnTo>
                    <a:pt x="60" y="26"/>
                  </a:lnTo>
                  <a:lnTo>
                    <a:pt x="60" y="26"/>
                  </a:lnTo>
                  <a:lnTo>
                    <a:pt x="58" y="24"/>
                  </a:lnTo>
                  <a:lnTo>
                    <a:pt x="57" y="22"/>
                  </a:lnTo>
                  <a:lnTo>
                    <a:pt x="55" y="21"/>
                  </a:lnTo>
                  <a:lnTo>
                    <a:pt x="53" y="19"/>
                  </a:lnTo>
                  <a:lnTo>
                    <a:pt x="53" y="17"/>
                  </a:lnTo>
                  <a:lnTo>
                    <a:pt x="57" y="9"/>
                  </a:lnTo>
                  <a:lnTo>
                    <a:pt x="55" y="9"/>
                  </a:lnTo>
                  <a:lnTo>
                    <a:pt x="51" y="9"/>
                  </a:lnTo>
                  <a:lnTo>
                    <a:pt x="49" y="9"/>
                  </a:lnTo>
                  <a:lnTo>
                    <a:pt x="49" y="9"/>
                  </a:lnTo>
                  <a:lnTo>
                    <a:pt x="45" y="5"/>
                  </a:lnTo>
                  <a:lnTo>
                    <a:pt x="45" y="5"/>
                  </a:lnTo>
                  <a:lnTo>
                    <a:pt x="43" y="5"/>
                  </a:lnTo>
                  <a:lnTo>
                    <a:pt x="41" y="3"/>
                  </a:lnTo>
                  <a:lnTo>
                    <a:pt x="34" y="3"/>
                  </a:lnTo>
                  <a:lnTo>
                    <a:pt x="22" y="3"/>
                  </a:lnTo>
                  <a:lnTo>
                    <a:pt x="21" y="2"/>
                  </a:lnTo>
                  <a:lnTo>
                    <a:pt x="21" y="2"/>
                  </a:lnTo>
                  <a:lnTo>
                    <a:pt x="19" y="2"/>
                  </a:lnTo>
                  <a:lnTo>
                    <a:pt x="17" y="0"/>
                  </a:lnTo>
                  <a:lnTo>
                    <a:pt x="17" y="2"/>
                  </a:lnTo>
                  <a:lnTo>
                    <a:pt x="15" y="2"/>
                  </a:lnTo>
                  <a:lnTo>
                    <a:pt x="13" y="2"/>
                  </a:lnTo>
                  <a:lnTo>
                    <a:pt x="13" y="2"/>
                  </a:lnTo>
                  <a:lnTo>
                    <a:pt x="11" y="2"/>
                  </a:lnTo>
                  <a:lnTo>
                    <a:pt x="11" y="2"/>
                  </a:lnTo>
                  <a:lnTo>
                    <a:pt x="11" y="3"/>
                  </a:lnTo>
                  <a:lnTo>
                    <a:pt x="9" y="5"/>
                  </a:lnTo>
                  <a:lnTo>
                    <a:pt x="9" y="5"/>
                  </a:lnTo>
                  <a:lnTo>
                    <a:pt x="7" y="5"/>
                  </a:lnTo>
                  <a:lnTo>
                    <a:pt x="5" y="5"/>
                  </a:lnTo>
                  <a:lnTo>
                    <a:pt x="5" y="3"/>
                  </a:lnTo>
                  <a:lnTo>
                    <a:pt x="4" y="3"/>
                  </a:lnTo>
                  <a:lnTo>
                    <a:pt x="2" y="2"/>
                  </a:lnTo>
                  <a:lnTo>
                    <a:pt x="0" y="3"/>
                  </a:lnTo>
                  <a:lnTo>
                    <a:pt x="0" y="5"/>
                  </a:lnTo>
                  <a:lnTo>
                    <a:pt x="0" y="7"/>
                  </a:lnTo>
                  <a:lnTo>
                    <a:pt x="0" y="11"/>
                  </a:lnTo>
                  <a:lnTo>
                    <a:pt x="2" y="13"/>
                  </a:lnTo>
                  <a:lnTo>
                    <a:pt x="4" y="15"/>
                  </a:lnTo>
                  <a:lnTo>
                    <a:pt x="5" y="19"/>
                  </a:lnTo>
                  <a:lnTo>
                    <a:pt x="5" y="19"/>
                  </a:lnTo>
                  <a:lnTo>
                    <a:pt x="7" y="22"/>
                  </a:lnTo>
                  <a:lnTo>
                    <a:pt x="7" y="24"/>
                  </a:lnTo>
                  <a:lnTo>
                    <a:pt x="9" y="26"/>
                  </a:lnTo>
                  <a:lnTo>
                    <a:pt x="21" y="36"/>
                  </a:lnTo>
                  <a:lnTo>
                    <a:pt x="22" y="40"/>
                  </a:lnTo>
                  <a:lnTo>
                    <a:pt x="24" y="40"/>
                  </a:lnTo>
                  <a:lnTo>
                    <a:pt x="24" y="41"/>
                  </a:lnTo>
                  <a:lnTo>
                    <a:pt x="24" y="41"/>
                  </a:lnTo>
                  <a:lnTo>
                    <a:pt x="24" y="43"/>
                  </a:lnTo>
                  <a:lnTo>
                    <a:pt x="30" y="47"/>
                  </a:lnTo>
                  <a:lnTo>
                    <a:pt x="30" y="47"/>
                  </a:lnTo>
                  <a:lnTo>
                    <a:pt x="28" y="49"/>
                  </a:lnTo>
                  <a:lnTo>
                    <a:pt x="30" y="49"/>
                  </a:lnTo>
                  <a:lnTo>
                    <a:pt x="32" y="51"/>
                  </a:lnTo>
                  <a:lnTo>
                    <a:pt x="40" y="5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8" name="Freeform 1723">
              <a:extLst>
                <a:ext uri="{FF2B5EF4-FFF2-40B4-BE49-F238E27FC236}">
                  <a16:creationId xmlns:a16="http://schemas.microsoft.com/office/drawing/2014/main" id="{8DDC8347-7B4C-4DB4-B59F-C9BC8E1AEBE8}"/>
                </a:ext>
              </a:extLst>
            </p:cNvPr>
            <p:cNvSpPr>
              <a:spLocks/>
            </p:cNvSpPr>
            <p:nvPr/>
          </p:nvSpPr>
          <p:spPr bwMode="auto">
            <a:xfrm>
              <a:off x="11863388" y="-1447800"/>
              <a:ext cx="80963" cy="153988"/>
            </a:xfrm>
            <a:custGeom>
              <a:avLst/>
              <a:gdLst>
                <a:gd name="T0" fmla="*/ 32 w 51"/>
                <a:gd name="T1" fmla="*/ 84 h 97"/>
                <a:gd name="T2" fmla="*/ 36 w 51"/>
                <a:gd name="T3" fmla="*/ 80 h 97"/>
                <a:gd name="T4" fmla="*/ 40 w 51"/>
                <a:gd name="T5" fmla="*/ 78 h 97"/>
                <a:gd name="T6" fmla="*/ 36 w 51"/>
                <a:gd name="T7" fmla="*/ 74 h 97"/>
                <a:gd name="T8" fmla="*/ 34 w 51"/>
                <a:gd name="T9" fmla="*/ 68 h 97"/>
                <a:gd name="T10" fmla="*/ 38 w 51"/>
                <a:gd name="T11" fmla="*/ 63 h 97"/>
                <a:gd name="T12" fmla="*/ 36 w 51"/>
                <a:gd name="T13" fmla="*/ 57 h 97"/>
                <a:gd name="T14" fmla="*/ 34 w 51"/>
                <a:gd name="T15" fmla="*/ 53 h 97"/>
                <a:gd name="T16" fmla="*/ 30 w 51"/>
                <a:gd name="T17" fmla="*/ 49 h 97"/>
                <a:gd name="T18" fmla="*/ 40 w 51"/>
                <a:gd name="T19" fmla="*/ 46 h 97"/>
                <a:gd name="T20" fmla="*/ 38 w 51"/>
                <a:gd name="T21" fmla="*/ 38 h 97"/>
                <a:gd name="T22" fmla="*/ 42 w 51"/>
                <a:gd name="T23" fmla="*/ 34 h 97"/>
                <a:gd name="T24" fmla="*/ 42 w 51"/>
                <a:gd name="T25" fmla="*/ 29 h 97"/>
                <a:gd name="T26" fmla="*/ 44 w 51"/>
                <a:gd name="T27" fmla="*/ 17 h 97"/>
                <a:gd name="T28" fmla="*/ 49 w 51"/>
                <a:gd name="T29" fmla="*/ 10 h 97"/>
                <a:gd name="T30" fmla="*/ 47 w 51"/>
                <a:gd name="T31" fmla="*/ 8 h 97"/>
                <a:gd name="T32" fmla="*/ 45 w 51"/>
                <a:gd name="T33" fmla="*/ 8 h 97"/>
                <a:gd name="T34" fmla="*/ 45 w 51"/>
                <a:gd name="T35" fmla="*/ 4 h 97"/>
                <a:gd name="T36" fmla="*/ 42 w 51"/>
                <a:gd name="T37" fmla="*/ 2 h 97"/>
                <a:gd name="T38" fmla="*/ 38 w 51"/>
                <a:gd name="T39" fmla="*/ 2 h 97"/>
                <a:gd name="T40" fmla="*/ 30 w 51"/>
                <a:gd name="T41" fmla="*/ 4 h 97"/>
                <a:gd name="T42" fmla="*/ 23 w 51"/>
                <a:gd name="T43" fmla="*/ 6 h 97"/>
                <a:gd name="T44" fmla="*/ 19 w 51"/>
                <a:gd name="T45" fmla="*/ 4 h 97"/>
                <a:gd name="T46" fmla="*/ 21 w 51"/>
                <a:gd name="T47" fmla="*/ 0 h 97"/>
                <a:gd name="T48" fmla="*/ 13 w 51"/>
                <a:gd name="T49" fmla="*/ 2 h 97"/>
                <a:gd name="T50" fmla="*/ 9 w 51"/>
                <a:gd name="T51" fmla="*/ 6 h 97"/>
                <a:gd name="T52" fmla="*/ 9 w 51"/>
                <a:gd name="T53" fmla="*/ 10 h 97"/>
                <a:gd name="T54" fmla="*/ 11 w 51"/>
                <a:gd name="T55" fmla="*/ 21 h 97"/>
                <a:gd name="T56" fmla="*/ 8 w 51"/>
                <a:gd name="T57" fmla="*/ 40 h 97"/>
                <a:gd name="T58" fmla="*/ 2 w 51"/>
                <a:gd name="T59" fmla="*/ 53 h 97"/>
                <a:gd name="T60" fmla="*/ 0 w 51"/>
                <a:gd name="T61" fmla="*/ 65 h 97"/>
                <a:gd name="T62" fmla="*/ 6 w 51"/>
                <a:gd name="T63" fmla="*/ 65 h 97"/>
                <a:gd name="T64" fmla="*/ 8 w 51"/>
                <a:gd name="T65" fmla="*/ 61 h 97"/>
                <a:gd name="T66" fmla="*/ 8 w 51"/>
                <a:gd name="T67" fmla="*/ 65 h 97"/>
                <a:gd name="T68" fmla="*/ 4 w 51"/>
                <a:gd name="T69" fmla="*/ 66 h 97"/>
                <a:gd name="T70" fmla="*/ 9 w 51"/>
                <a:gd name="T71" fmla="*/ 70 h 97"/>
                <a:gd name="T72" fmla="*/ 9 w 51"/>
                <a:gd name="T73" fmla="*/ 70 h 97"/>
                <a:gd name="T74" fmla="*/ 9 w 51"/>
                <a:gd name="T75" fmla="*/ 74 h 97"/>
                <a:gd name="T76" fmla="*/ 9 w 51"/>
                <a:gd name="T77" fmla="*/ 87 h 97"/>
                <a:gd name="T78" fmla="*/ 8 w 51"/>
                <a:gd name="T79" fmla="*/ 97 h 97"/>
                <a:gd name="T80" fmla="*/ 13 w 51"/>
                <a:gd name="T81" fmla="*/ 95 h 97"/>
                <a:gd name="T82" fmla="*/ 21 w 51"/>
                <a:gd name="T83" fmla="*/ 97 h 97"/>
                <a:gd name="T84" fmla="*/ 27 w 51"/>
                <a:gd name="T85" fmla="*/ 97 h 97"/>
                <a:gd name="T86" fmla="*/ 32 w 51"/>
                <a:gd name="T8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97">
                  <a:moveTo>
                    <a:pt x="30" y="89"/>
                  </a:moveTo>
                  <a:lnTo>
                    <a:pt x="32" y="85"/>
                  </a:lnTo>
                  <a:lnTo>
                    <a:pt x="32" y="84"/>
                  </a:lnTo>
                  <a:lnTo>
                    <a:pt x="34" y="82"/>
                  </a:lnTo>
                  <a:lnTo>
                    <a:pt x="34" y="82"/>
                  </a:lnTo>
                  <a:lnTo>
                    <a:pt x="36" y="80"/>
                  </a:lnTo>
                  <a:lnTo>
                    <a:pt x="38" y="78"/>
                  </a:lnTo>
                  <a:lnTo>
                    <a:pt x="38" y="78"/>
                  </a:lnTo>
                  <a:lnTo>
                    <a:pt x="40" y="78"/>
                  </a:lnTo>
                  <a:lnTo>
                    <a:pt x="40" y="76"/>
                  </a:lnTo>
                  <a:lnTo>
                    <a:pt x="38" y="76"/>
                  </a:lnTo>
                  <a:lnTo>
                    <a:pt x="36" y="74"/>
                  </a:lnTo>
                  <a:lnTo>
                    <a:pt x="34" y="72"/>
                  </a:lnTo>
                  <a:lnTo>
                    <a:pt x="34" y="70"/>
                  </a:lnTo>
                  <a:lnTo>
                    <a:pt x="34" y="68"/>
                  </a:lnTo>
                  <a:lnTo>
                    <a:pt x="34" y="66"/>
                  </a:lnTo>
                  <a:lnTo>
                    <a:pt x="36" y="65"/>
                  </a:lnTo>
                  <a:lnTo>
                    <a:pt x="38" y="63"/>
                  </a:lnTo>
                  <a:lnTo>
                    <a:pt x="38" y="61"/>
                  </a:lnTo>
                  <a:lnTo>
                    <a:pt x="38" y="59"/>
                  </a:lnTo>
                  <a:lnTo>
                    <a:pt x="36" y="57"/>
                  </a:lnTo>
                  <a:lnTo>
                    <a:pt x="34" y="55"/>
                  </a:lnTo>
                  <a:lnTo>
                    <a:pt x="34" y="55"/>
                  </a:lnTo>
                  <a:lnTo>
                    <a:pt x="34" y="53"/>
                  </a:lnTo>
                  <a:lnTo>
                    <a:pt x="34" y="51"/>
                  </a:lnTo>
                  <a:lnTo>
                    <a:pt x="32" y="51"/>
                  </a:lnTo>
                  <a:lnTo>
                    <a:pt x="30" y="49"/>
                  </a:lnTo>
                  <a:lnTo>
                    <a:pt x="30" y="47"/>
                  </a:lnTo>
                  <a:lnTo>
                    <a:pt x="38" y="47"/>
                  </a:lnTo>
                  <a:lnTo>
                    <a:pt x="40" y="46"/>
                  </a:lnTo>
                  <a:lnTo>
                    <a:pt x="40" y="42"/>
                  </a:lnTo>
                  <a:lnTo>
                    <a:pt x="40" y="40"/>
                  </a:lnTo>
                  <a:lnTo>
                    <a:pt x="38" y="38"/>
                  </a:lnTo>
                  <a:lnTo>
                    <a:pt x="38" y="38"/>
                  </a:lnTo>
                  <a:lnTo>
                    <a:pt x="40" y="36"/>
                  </a:lnTo>
                  <a:lnTo>
                    <a:pt x="42" y="34"/>
                  </a:lnTo>
                  <a:lnTo>
                    <a:pt x="42" y="34"/>
                  </a:lnTo>
                  <a:lnTo>
                    <a:pt x="42" y="32"/>
                  </a:lnTo>
                  <a:lnTo>
                    <a:pt x="42" y="29"/>
                  </a:lnTo>
                  <a:lnTo>
                    <a:pt x="40" y="21"/>
                  </a:lnTo>
                  <a:lnTo>
                    <a:pt x="42" y="21"/>
                  </a:lnTo>
                  <a:lnTo>
                    <a:pt x="44" y="17"/>
                  </a:lnTo>
                  <a:lnTo>
                    <a:pt x="51" y="11"/>
                  </a:lnTo>
                  <a:lnTo>
                    <a:pt x="51" y="11"/>
                  </a:lnTo>
                  <a:lnTo>
                    <a:pt x="49" y="10"/>
                  </a:lnTo>
                  <a:lnTo>
                    <a:pt x="47" y="8"/>
                  </a:lnTo>
                  <a:lnTo>
                    <a:pt x="47" y="8"/>
                  </a:lnTo>
                  <a:lnTo>
                    <a:pt x="47" y="8"/>
                  </a:lnTo>
                  <a:lnTo>
                    <a:pt x="47" y="8"/>
                  </a:lnTo>
                  <a:lnTo>
                    <a:pt x="45" y="8"/>
                  </a:lnTo>
                  <a:lnTo>
                    <a:pt x="45" y="8"/>
                  </a:lnTo>
                  <a:lnTo>
                    <a:pt x="45" y="6"/>
                  </a:lnTo>
                  <a:lnTo>
                    <a:pt x="45" y="4"/>
                  </a:lnTo>
                  <a:lnTo>
                    <a:pt x="45" y="4"/>
                  </a:lnTo>
                  <a:lnTo>
                    <a:pt x="45" y="4"/>
                  </a:lnTo>
                  <a:lnTo>
                    <a:pt x="44" y="2"/>
                  </a:lnTo>
                  <a:lnTo>
                    <a:pt x="42" y="2"/>
                  </a:lnTo>
                  <a:lnTo>
                    <a:pt x="38" y="2"/>
                  </a:lnTo>
                  <a:lnTo>
                    <a:pt x="38" y="2"/>
                  </a:lnTo>
                  <a:lnTo>
                    <a:pt x="38" y="2"/>
                  </a:lnTo>
                  <a:lnTo>
                    <a:pt x="36" y="4"/>
                  </a:lnTo>
                  <a:lnTo>
                    <a:pt x="32" y="4"/>
                  </a:lnTo>
                  <a:lnTo>
                    <a:pt x="30" y="4"/>
                  </a:lnTo>
                  <a:lnTo>
                    <a:pt x="28" y="4"/>
                  </a:lnTo>
                  <a:lnTo>
                    <a:pt x="25" y="4"/>
                  </a:lnTo>
                  <a:lnTo>
                    <a:pt x="23" y="6"/>
                  </a:lnTo>
                  <a:lnTo>
                    <a:pt x="21" y="6"/>
                  </a:lnTo>
                  <a:lnTo>
                    <a:pt x="21" y="6"/>
                  </a:lnTo>
                  <a:lnTo>
                    <a:pt x="19" y="4"/>
                  </a:lnTo>
                  <a:lnTo>
                    <a:pt x="19" y="4"/>
                  </a:lnTo>
                  <a:lnTo>
                    <a:pt x="21" y="2"/>
                  </a:lnTo>
                  <a:lnTo>
                    <a:pt x="21" y="0"/>
                  </a:lnTo>
                  <a:lnTo>
                    <a:pt x="19" y="0"/>
                  </a:lnTo>
                  <a:lnTo>
                    <a:pt x="15" y="0"/>
                  </a:lnTo>
                  <a:lnTo>
                    <a:pt x="13" y="2"/>
                  </a:lnTo>
                  <a:lnTo>
                    <a:pt x="11" y="2"/>
                  </a:lnTo>
                  <a:lnTo>
                    <a:pt x="9" y="4"/>
                  </a:lnTo>
                  <a:lnTo>
                    <a:pt x="9" y="6"/>
                  </a:lnTo>
                  <a:lnTo>
                    <a:pt x="9" y="8"/>
                  </a:lnTo>
                  <a:lnTo>
                    <a:pt x="11" y="8"/>
                  </a:lnTo>
                  <a:lnTo>
                    <a:pt x="9" y="10"/>
                  </a:lnTo>
                  <a:lnTo>
                    <a:pt x="9" y="13"/>
                  </a:lnTo>
                  <a:lnTo>
                    <a:pt x="11" y="19"/>
                  </a:lnTo>
                  <a:lnTo>
                    <a:pt x="11" y="21"/>
                  </a:lnTo>
                  <a:lnTo>
                    <a:pt x="11" y="23"/>
                  </a:lnTo>
                  <a:lnTo>
                    <a:pt x="11" y="25"/>
                  </a:lnTo>
                  <a:lnTo>
                    <a:pt x="8" y="40"/>
                  </a:lnTo>
                  <a:lnTo>
                    <a:pt x="8" y="44"/>
                  </a:lnTo>
                  <a:lnTo>
                    <a:pt x="6" y="47"/>
                  </a:lnTo>
                  <a:lnTo>
                    <a:pt x="2" y="53"/>
                  </a:lnTo>
                  <a:lnTo>
                    <a:pt x="0" y="55"/>
                  </a:lnTo>
                  <a:lnTo>
                    <a:pt x="0" y="65"/>
                  </a:lnTo>
                  <a:lnTo>
                    <a:pt x="0" y="65"/>
                  </a:lnTo>
                  <a:lnTo>
                    <a:pt x="0" y="66"/>
                  </a:lnTo>
                  <a:lnTo>
                    <a:pt x="2" y="66"/>
                  </a:lnTo>
                  <a:lnTo>
                    <a:pt x="6" y="65"/>
                  </a:lnTo>
                  <a:lnTo>
                    <a:pt x="8" y="61"/>
                  </a:lnTo>
                  <a:lnTo>
                    <a:pt x="9" y="59"/>
                  </a:lnTo>
                  <a:lnTo>
                    <a:pt x="8" y="61"/>
                  </a:lnTo>
                  <a:lnTo>
                    <a:pt x="8" y="61"/>
                  </a:lnTo>
                  <a:lnTo>
                    <a:pt x="8" y="63"/>
                  </a:lnTo>
                  <a:lnTo>
                    <a:pt x="8" y="65"/>
                  </a:lnTo>
                  <a:lnTo>
                    <a:pt x="6" y="66"/>
                  </a:lnTo>
                  <a:lnTo>
                    <a:pt x="4" y="66"/>
                  </a:lnTo>
                  <a:lnTo>
                    <a:pt x="4" y="66"/>
                  </a:lnTo>
                  <a:lnTo>
                    <a:pt x="4" y="68"/>
                  </a:lnTo>
                  <a:lnTo>
                    <a:pt x="4" y="70"/>
                  </a:lnTo>
                  <a:lnTo>
                    <a:pt x="9" y="70"/>
                  </a:lnTo>
                  <a:lnTo>
                    <a:pt x="11" y="72"/>
                  </a:lnTo>
                  <a:lnTo>
                    <a:pt x="11" y="72"/>
                  </a:lnTo>
                  <a:lnTo>
                    <a:pt x="9" y="70"/>
                  </a:lnTo>
                  <a:lnTo>
                    <a:pt x="9" y="70"/>
                  </a:lnTo>
                  <a:lnTo>
                    <a:pt x="9" y="72"/>
                  </a:lnTo>
                  <a:lnTo>
                    <a:pt x="9" y="74"/>
                  </a:lnTo>
                  <a:lnTo>
                    <a:pt x="9" y="80"/>
                  </a:lnTo>
                  <a:lnTo>
                    <a:pt x="9" y="84"/>
                  </a:lnTo>
                  <a:lnTo>
                    <a:pt x="9" y="87"/>
                  </a:lnTo>
                  <a:lnTo>
                    <a:pt x="9" y="91"/>
                  </a:lnTo>
                  <a:lnTo>
                    <a:pt x="8" y="95"/>
                  </a:lnTo>
                  <a:lnTo>
                    <a:pt x="8" y="97"/>
                  </a:lnTo>
                  <a:lnTo>
                    <a:pt x="8" y="97"/>
                  </a:lnTo>
                  <a:lnTo>
                    <a:pt x="11" y="97"/>
                  </a:lnTo>
                  <a:lnTo>
                    <a:pt x="13" y="95"/>
                  </a:lnTo>
                  <a:lnTo>
                    <a:pt x="15" y="95"/>
                  </a:lnTo>
                  <a:lnTo>
                    <a:pt x="19" y="97"/>
                  </a:lnTo>
                  <a:lnTo>
                    <a:pt x="21" y="97"/>
                  </a:lnTo>
                  <a:lnTo>
                    <a:pt x="23" y="97"/>
                  </a:lnTo>
                  <a:lnTo>
                    <a:pt x="25" y="97"/>
                  </a:lnTo>
                  <a:lnTo>
                    <a:pt x="27" y="97"/>
                  </a:lnTo>
                  <a:lnTo>
                    <a:pt x="27" y="97"/>
                  </a:lnTo>
                  <a:lnTo>
                    <a:pt x="30" y="95"/>
                  </a:lnTo>
                  <a:lnTo>
                    <a:pt x="32" y="95"/>
                  </a:lnTo>
                  <a:lnTo>
                    <a:pt x="32" y="91"/>
                  </a:lnTo>
                  <a:lnTo>
                    <a:pt x="30" y="8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9" name="Freeform 1724">
              <a:extLst>
                <a:ext uri="{FF2B5EF4-FFF2-40B4-BE49-F238E27FC236}">
                  <a16:creationId xmlns:a16="http://schemas.microsoft.com/office/drawing/2014/main" id="{851BA2F6-E413-43ED-91FC-B9A9A6C0B523}"/>
                </a:ext>
              </a:extLst>
            </p:cNvPr>
            <p:cNvSpPr>
              <a:spLocks/>
            </p:cNvSpPr>
            <p:nvPr/>
          </p:nvSpPr>
          <p:spPr bwMode="auto">
            <a:xfrm>
              <a:off x="12690475" y="-1931988"/>
              <a:ext cx="244475" cy="165100"/>
            </a:xfrm>
            <a:custGeom>
              <a:avLst/>
              <a:gdLst>
                <a:gd name="T0" fmla="*/ 70 w 154"/>
                <a:gd name="T1" fmla="*/ 5 h 104"/>
                <a:gd name="T2" fmla="*/ 57 w 154"/>
                <a:gd name="T3" fmla="*/ 7 h 104"/>
                <a:gd name="T4" fmla="*/ 55 w 154"/>
                <a:gd name="T5" fmla="*/ 17 h 104"/>
                <a:gd name="T6" fmla="*/ 53 w 154"/>
                <a:gd name="T7" fmla="*/ 20 h 104"/>
                <a:gd name="T8" fmla="*/ 46 w 154"/>
                <a:gd name="T9" fmla="*/ 24 h 104"/>
                <a:gd name="T10" fmla="*/ 42 w 154"/>
                <a:gd name="T11" fmla="*/ 30 h 104"/>
                <a:gd name="T12" fmla="*/ 40 w 154"/>
                <a:gd name="T13" fmla="*/ 36 h 104"/>
                <a:gd name="T14" fmla="*/ 42 w 154"/>
                <a:gd name="T15" fmla="*/ 39 h 104"/>
                <a:gd name="T16" fmla="*/ 38 w 154"/>
                <a:gd name="T17" fmla="*/ 38 h 104"/>
                <a:gd name="T18" fmla="*/ 31 w 154"/>
                <a:gd name="T19" fmla="*/ 41 h 104"/>
                <a:gd name="T20" fmla="*/ 27 w 154"/>
                <a:gd name="T21" fmla="*/ 43 h 104"/>
                <a:gd name="T22" fmla="*/ 19 w 154"/>
                <a:gd name="T23" fmla="*/ 45 h 104"/>
                <a:gd name="T24" fmla="*/ 12 w 154"/>
                <a:gd name="T25" fmla="*/ 64 h 104"/>
                <a:gd name="T26" fmla="*/ 6 w 154"/>
                <a:gd name="T27" fmla="*/ 76 h 104"/>
                <a:gd name="T28" fmla="*/ 2 w 154"/>
                <a:gd name="T29" fmla="*/ 83 h 104"/>
                <a:gd name="T30" fmla="*/ 8 w 154"/>
                <a:gd name="T31" fmla="*/ 96 h 104"/>
                <a:gd name="T32" fmla="*/ 17 w 154"/>
                <a:gd name="T33" fmla="*/ 94 h 104"/>
                <a:gd name="T34" fmla="*/ 42 w 154"/>
                <a:gd name="T35" fmla="*/ 89 h 104"/>
                <a:gd name="T36" fmla="*/ 67 w 154"/>
                <a:gd name="T37" fmla="*/ 96 h 104"/>
                <a:gd name="T38" fmla="*/ 70 w 154"/>
                <a:gd name="T39" fmla="*/ 96 h 104"/>
                <a:gd name="T40" fmla="*/ 72 w 154"/>
                <a:gd name="T41" fmla="*/ 100 h 104"/>
                <a:gd name="T42" fmla="*/ 78 w 154"/>
                <a:gd name="T43" fmla="*/ 98 h 104"/>
                <a:gd name="T44" fmla="*/ 87 w 154"/>
                <a:gd name="T45" fmla="*/ 98 h 104"/>
                <a:gd name="T46" fmla="*/ 91 w 154"/>
                <a:gd name="T47" fmla="*/ 98 h 104"/>
                <a:gd name="T48" fmla="*/ 110 w 154"/>
                <a:gd name="T49" fmla="*/ 100 h 104"/>
                <a:gd name="T50" fmla="*/ 116 w 154"/>
                <a:gd name="T51" fmla="*/ 104 h 104"/>
                <a:gd name="T52" fmla="*/ 120 w 154"/>
                <a:gd name="T53" fmla="*/ 94 h 104"/>
                <a:gd name="T54" fmla="*/ 139 w 154"/>
                <a:gd name="T55" fmla="*/ 85 h 104"/>
                <a:gd name="T56" fmla="*/ 135 w 154"/>
                <a:gd name="T57" fmla="*/ 81 h 104"/>
                <a:gd name="T58" fmla="*/ 135 w 154"/>
                <a:gd name="T59" fmla="*/ 76 h 104"/>
                <a:gd name="T60" fmla="*/ 135 w 154"/>
                <a:gd name="T61" fmla="*/ 72 h 104"/>
                <a:gd name="T62" fmla="*/ 131 w 154"/>
                <a:gd name="T63" fmla="*/ 64 h 104"/>
                <a:gd name="T64" fmla="*/ 137 w 154"/>
                <a:gd name="T65" fmla="*/ 60 h 104"/>
                <a:gd name="T66" fmla="*/ 144 w 154"/>
                <a:gd name="T67" fmla="*/ 62 h 104"/>
                <a:gd name="T68" fmla="*/ 150 w 154"/>
                <a:gd name="T69" fmla="*/ 58 h 104"/>
                <a:gd name="T70" fmla="*/ 154 w 154"/>
                <a:gd name="T71" fmla="*/ 57 h 104"/>
                <a:gd name="T72" fmla="*/ 150 w 154"/>
                <a:gd name="T73" fmla="*/ 53 h 104"/>
                <a:gd name="T74" fmla="*/ 144 w 154"/>
                <a:gd name="T75" fmla="*/ 47 h 104"/>
                <a:gd name="T76" fmla="*/ 139 w 154"/>
                <a:gd name="T77" fmla="*/ 47 h 104"/>
                <a:gd name="T78" fmla="*/ 139 w 154"/>
                <a:gd name="T79" fmla="*/ 41 h 104"/>
                <a:gd name="T80" fmla="*/ 127 w 154"/>
                <a:gd name="T81" fmla="*/ 32 h 104"/>
                <a:gd name="T82" fmla="*/ 127 w 154"/>
                <a:gd name="T83" fmla="*/ 30 h 104"/>
                <a:gd name="T84" fmla="*/ 123 w 154"/>
                <a:gd name="T85" fmla="*/ 24 h 104"/>
                <a:gd name="T86" fmla="*/ 125 w 154"/>
                <a:gd name="T87" fmla="*/ 19 h 104"/>
                <a:gd name="T88" fmla="*/ 123 w 154"/>
                <a:gd name="T89" fmla="*/ 15 h 104"/>
                <a:gd name="T90" fmla="*/ 123 w 154"/>
                <a:gd name="T91" fmla="*/ 11 h 104"/>
                <a:gd name="T92" fmla="*/ 120 w 154"/>
                <a:gd name="T93" fmla="*/ 7 h 104"/>
                <a:gd name="T94" fmla="*/ 114 w 154"/>
                <a:gd name="T95" fmla="*/ 5 h 104"/>
                <a:gd name="T96" fmla="*/ 108 w 154"/>
                <a:gd name="T97" fmla="*/ 5 h 104"/>
                <a:gd name="T98" fmla="*/ 106 w 154"/>
                <a:gd name="T99" fmla="*/ 5 h 104"/>
                <a:gd name="T100" fmla="*/ 103 w 154"/>
                <a:gd name="T101" fmla="*/ 7 h 104"/>
                <a:gd name="T102" fmla="*/ 101 w 154"/>
                <a:gd name="T103" fmla="*/ 3 h 104"/>
                <a:gd name="T104" fmla="*/ 95 w 154"/>
                <a:gd name="T105" fmla="*/ 2 h 104"/>
                <a:gd name="T106" fmla="*/ 91 w 154"/>
                <a:gd name="T107" fmla="*/ 3 h 104"/>
                <a:gd name="T108" fmla="*/ 84 w 154"/>
                <a:gd name="T109" fmla="*/ 0 h 104"/>
                <a:gd name="T110" fmla="*/ 82 w 154"/>
                <a:gd name="T11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104">
                  <a:moveTo>
                    <a:pt x="78" y="0"/>
                  </a:moveTo>
                  <a:lnTo>
                    <a:pt x="76" y="0"/>
                  </a:lnTo>
                  <a:lnTo>
                    <a:pt x="74" y="2"/>
                  </a:lnTo>
                  <a:lnTo>
                    <a:pt x="74" y="3"/>
                  </a:lnTo>
                  <a:lnTo>
                    <a:pt x="72" y="5"/>
                  </a:lnTo>
                  <a:lnTo>
                    <a:pt x="70" y="5"/>
                  </a:lnTo>
                  <a:lnTo>
                    <a:pt x="68" y="5"/>
                  </a:lnTo>
                  <a:lnTo>
                    <a:pt x="67" y="5"/>
                  </a:lnTo>
                  <a:lnTo>
                    <a:pt x="65" y="5"/>
                  </a:lnTo>
                  <a:lnTo>
                    <a:pt x="63" y="5"/>
                  </a:lnTo>
                  <a:lnTo>
                    <a:pt x="61" y="5"/>
                  </a:lnTo>
                  <a:lnTo>
                    <a:pt x="57" y="7"/>
                  </a:lnTo>
                  <a:lnTo>
                    <a:pt x="55" y="9"/>
                  </a:lnTo>
                  <a:lnTo>
                    <a:pt x="55" y="9"/>
                  </a:lnTo>
                  <a:lnTo>
                    <a:pt x="53" y="13"/>
                  </a:lnTo>
                  <a:lnTo>
                    <a:pt x="53" y="15"/>
                  </a:lnTo>
                  <a:lnTo>
                    <a:pt x="55" y="15"/>
                  </a:lnTo>
                  <a:lnTo>
                    <a:pt x="55" y="17"/>
                  </a:lnTo>
                  <a:lnTo>
                    <a:pt x="57" y="17"/>
                  </a:lnTo>
                  <a:lnTo>
                    <a:pt x="59" y="17"/>
                  </a:lnTo>
                  <a:lnTo>
                    <a:pt x="57" y="17"/>
                  </a:lnTo>
                  <a:lnTo>
                    <a:pt x="57" y="19"/>
                  </a:lnTo>
                  <a:lnTo>
                    <a:pt x="55" y="19"/>
                  </a:lnTo>
                  <a:lnTo>
                    <a:pt x="53" y="20"/>
                  </a:lnTo>
                  <a:lnTo>
                    <a:pt x="51" y="20"/>
                  </a:lnTo>
                  <a:lnTo>
                    <a:pt x="50" y="20"/>
                  </a:lnTo>
                  <a:lnTo>
                    <a:pt x="50" y="20"/>
                  </a:lnTo>
                  <a:lnTo>
                    <a:pt x="48" y="22"/>
                  </a:lnTo>
                  <a:lnTo>
                    <a:pt x="48" y="22"/>
                  </a:lnTo>
                  <a:lnTo>
                    <a:pt x="46" y="24"/>
                  </a:lnTo>
                  <a:lnTo>
                    <a:pt x="46" y="24"/>
                  </a:lnTo>
                  <a:lnTo>
                    <a:pt x="44" y="24"/>
                  </a:lnTo>
                  <a:lnTo>
                    <a:pt x="42" y="26"/>
                  </a:lnTo>
                  <a:lnTo>
                    <a:pt x="42" y="26"/>
                  </a:lnTo>
                  <a:lnTo>
                    <a:pt x="42" y="28"/>
                  </a:lnTo>
                  <a:lnTo>
                    <a:pt x="42" y="30"/>
                  </a:lnTo>
                  <a:lnTo>
                    <a:pt x="42" y="32"/>
                  </a:lnTo>
                  <a:lnTo>
                    <a:pt x="42" y="32"/>
                  </a:lnTo>
                  <a:lnTo>
                    <a:pt x="40" y="34"/>
                  </a:lnTo>
                  <a:lnTo>
                    <a:pt x="40" y="34"/>
                  </a:lnTo>
                  <a:lnTo>
                    <a:pt x="40" y="36"/>
                  </a:lnTo>
                  <a:lnTo>
                    <a:pt x="40" y="36"/>
                  </a:lnTo>
                  <a:lnTo>
                    <a:pt x="40" y="36"/>
                  </a:lnTo>
                  <a:lnTo>
                    <a:pt x="40" y="36"/>
                  </a:lnTo>
                  <a:lnTo>
                    <a:pt x="42" y="38"/>
                  </a:lnTo>
                  <a:lnTo>
                    <a:pt x="42" y="38"/>
                  </a:lnTo>
                  <a:lnTo>
                    <a:pt x="42" y="39"/>
                  </a:lnTo>
                  <a:lnTo>
                    <a:pt x="42" y="39"/>
                  </a:lnTo>
                  <a:lnTo>
                    <a:pt x="42" y="39"/>
                  </a:lnTo>
                  <a:lnTo>
                    <a:pt x="40" y="41"/>
                  </a:lnTo>
                  <a:lnTo>
                    <a:pt x="40" y="39"/>
                  </a:lnTo>
                  <a:lnTo>
                    <a:pt x="38" y="39"/>
                  </a:lnTo>
                  <a:lnTo>
                    <a:pt x="38" y="39"/>
                  </a:lnTo>
                  <a:lnTo>
                    <a:pt x="38" y="38"/>
                  </a:lnTo>
                  <a:lnTo>
                    <a:pt x="36" y="38"/>
                  </a:lnTo>
                  <a:lnTo>
                    <a:pt x="34" y="38"/>
                  </a:lnTo>
                  <a:lnTo>
                    <a:pt x="34" y="38"/>
                  </a:lnTo>
                  <a:lnTo>
                    <a:pt x="32" y="39"/>
                  </a:lnTo>
                  <a:lnTo>
                    <a:pt x="31" y="41"/>
                  </a:lnTo>
                  <a:lnTo>
                    <a:pt x="31" y="41"/>
                  </a:lnTo>
                  <a:lnTo>
                    <a:pt x="29" y="39"/>
                  </a:lnTo>
                  <a:lnTo>
                    <a:pt x="29" y="39"/>
                  </a:lnTo>
                  <a:lnTo>
                    <a:pt x="27" y="41"/>
                  </a:lnTo>
                  <a:lnTo>
                    <a:pt x="27" y="41"/>
                  </a:lnTo>
                  <a:lnTo>
                    <a:pt x="27" y="43"/>
                  </a:lnTo>
                  <a:lnTo>
                    <a:pt x="27" y="43"/>
                  </a:lnTo>
                  <a:lnTo>
                    <a:pt x="25" y="43"/>
                  </a:lnTo>
                  <a:lnTo>
                    <a:pt x="25" y="45"/>
                  </a:lnTo>
                  <a:lnTo>
                    <a:pt x="21" y="45"/>
                  </a:lnTo>
                  <a:lnTo>
                    <a:pt x="21" y="45"/>
                  </a:lnTo>
                  <a:lnTo>
                    <a:pt x="19" y="45"/>
                  </a:lnTo>
                  <a:lnTo>
                    <a:pt x="19" y="45"/>
                  </a:lnTo>
                  <a:lnTo>
                    <a:pt x="17" y="45"/>
                  </a:lnTo>
                  <a:lnTo>
                    <a:pt x="14" y="45"/>
                  </a:lnTo>
                  <a:lnTo>
                    <a:pt x="12" y="45"/>
                  </a:lnTo>
                  <a:lnTo>
                    <a:pt x="8" y="45"/>
                  </a:lnTo>
                  <a:lnTo>
                    <a:pt x="6" y="45"/>
                  </a:lnTo>
                  <a:lnTo>
                    <a:pt x="12" y="64"/>
                  </a:lnTo>
                  <a:lnTo>
                    <a:pt x="12" y="66"/>
                  </a:lnTo>
                  <a:lnTo>
                    <a:pt x="14" y="68"/>
                  </a:lnTo>
                  <a:lnTo>
                    <a:pt x="14" y="70"/>
                  </a:lnTo>
                  <a:lnTo>
                    <a:pt x="12" y="72"/>
                  </a:lnTo>
                  <a:lnTo>
                    <a:pt x="10" y="74"/>
                  </a:lnTo>
                  <a:lnTo>
                    <a:pt x="6" y="76"/>
                  </a:lnTo>
                  <a:lnTo>
                    <a:pt x="4" y="76"/>
                  </a:lnTo>
                  <a:lnTo>
                    <a:pt x="4" y="77"/>
                  </a:lnTo>
                  <a:lnTo>
                    <a:pt x="2" y="79"/>
                  </a:lnTo>
                  <a:lnTo>
                    <a:pt x="2" y="79"/>
                  </a:lnTo>
                  <a:lnTo>
                    <a:pt x="0" y="81"/>
                  </a:lnTo>
                  <a:lnTo>
                    <a:pt x="2" y="83"/>
                  </a:lnTo>
                  <a:lnTo>
                    <a:pt x="6" y="85"/>
                  </a:lnTo>
                  <a:lnTo>
                    <a:pt x="8" y="85"/>
                  </a:lnTo>
                  <a:lnTo>
                    <a:pt x="8" y="89"/>
                  </a:lnTo>
                  <a:lnTo>
                    <a:pt x="6" y="96"/>
                  </a:lnTo>
                  <a:lnTo>
                    <a:pt x="8" y="98"/>
                  </a:lnTo>
                  <a:lnTo>
                    <a:pt x="8" y="96"/>
                  </a:lnTo>
                  <a:lnTo>
                    <a:pt x="8" y="96"/>
                  </a:lnTo>
                  <a:lnTo>
                    <a:pt x="14" y="96"/>
                  </a:lnTo>
                  <a:lnTo>
                    <a:pt x="14" y="96"/>
                  </a:lnTo>
                  <a:lnTo>
                    <a:pt x="15" y="96"/>
                  </a:lnTo>
                  <a:lnTo>
                    <a:pt x="15" y="96"/>
                  </a:lnTo>
                  <a:lnTo>
                    <a:pt x="17" y="94"/>
                  </a:lnTo>
                  <a:lnTo>
                    <a:pt x="19" y="93"/>
                  </a:lnTo>
                  <a:lnTo>
                    <a:pt x="19" y="91"/>
                  </a:lnTo>
                  <a:lnTo>
                    <a:pt x="23" y="91"/>
                  </a:lnTo>
                  <a:lnTo>
                    <a:pt x="27" y="89"/>
                  </a:lnTo>
                  <a:lnTo>
                    <a:pt x="36" y="89"/>
                  </a:lnTo>
                  <a:lnTo>
                    <a:pt x="42" y="89"/>
                  </a:lnTo>
                  <a:lnTo>
                    <a:pt x="55" y="93"/>
                  </a:lnTo>
                  <a:lnTo>
                    <a:pt x="63" y="93"/>
                  </a:lnTo>
                  <a:lnTo>
                    <a:pt x="65" y="93"/>
                  </a:lnTo>
                  <a:lnTo>
                    <a:pt x="65" y="94"/>
                  </a:lnTo>
                  <a:lnTo>
                    <a:pt x="67" y="96"/>
                  </a:lnTo>
                  <a:lnTo>
                    <a:pt x="67" y="96"/>
                  </a:lnTo>
                  <a:lnTo>
                    <a:pt x="67" y="96"/>
                  </a:lnTo>
                  <a:lnTo>
                    <a:pt x="68" y="96"/>
                  </a:lnTo>
                  <a:lnTo>
                    <a:pt x="68" y="96"/>
                  </a:lnTo>
                  <a:lnTo>
                    <a:pt x="70" y="96"/>
                  </a:lnTo>
                  <a:lnTo>
                    <a:pt x="70" y="96"/>
                  </a:lnTo>
                  <a:lnTo>
                    <a:pt x="70" y="96"/>
                  </a:lnTo>
                  <a:lnTo>
                    <a:pt x="72" y="96"/>
                  </a:lnTo>
                  <a:lnTo>
                    <a:pt x="72" y="98"/>
                  </a:lnTo>
                  <a:lnTo>
                    <a:pt x="72" y="98"/>
                  </a:lnTo>
                  <a:lnTo>
                    <a:pt x="72" y="98"/>
                  </a:lnTo>
                  <a:lnTo>
                    <a:pt x="72" y="100"/>
                  </a:lnTo>
                  <a:lnTo>
                    <a:pt x="72" y="100"/>
                  </a:lnTo>
                  <a:lnTo>
                    <a:pt x="74" y="100"/>
                  </a:lnTo>
                  <a:lnTo>
                    <a:pt x="74" y="100"/>
                  </a:lnTo>
                  <a:lnTo>
                    <a:pt x="74" y="98"/>
                  </a:lnTo>
                  <a:lnTo>
                    <a:pt x="74" y="98"/>
                  </a:lnTo>
                  <a:lnTo>
                    <a:pt x="74" y="98"/>
                  </a:lnTo>
                  <a:lnTo>
                    <a:pt x="78" y="98"/>
                  </a:lnTo>
                  <a:lnTo>
                    <a:pt x="80" y="96"/>
                  </a:lnTo>
                  <a:lnTo>
                    <a:pt x="82" y="96"/>
                  </a:lnTo>
                  <a:lnTo>
                    <a:pt x="84" y="98"/>
                  </a:lnTo>
                  <a:lnTo>
                    <a:pt x="86" y="98"/>
                  </a:lnTo>
                  <a:lnTo>
                    <a:pt x="87" y="98"/>
                  </a:lnTo>
                  <a:lnTo>
                    <a:pt x="87" y="98"/>
                  </a:lnTo>
                  <a:lnTo>
                    <a:pt x="87" y="100"/>
                  </a:lnTo>
                  <a:lnTo>
                    <a:pt x="89" y="100"/>
                  </a:lnTo>
                  <a:lnTo>
                    <a:pt x="89" y="100"/>
                  </a:lnTo>
                  <a:lnTo>
                    <a:pt x="89" y="100"/>
                  </a:lnTo>
                  <a:lnTo>
                    <a:pt x="91" y="98"/>
                  </a:lnTo>
                  <a:lnTo>
                    <a:pt x="91" y="98"/>
                  </a:lnTo>
                  <a:lnTo>
                    <a:pt x="95" y="96"/>
                  </a:lnTo>
                  <a:lnTo>
                    <a:pt x="97" y="98"/>
                  </a:lnTo>
                  <a:lnTo>
                    <a:pt x="97" y="100"/>
                  </a:lnTo>
                  <a:lnTo>
                    <a:pt x="101" y="102"/>
                  </a:lnTo>
                  <a:lnTo>
                    <a:pt x="103" y="102"/>
                  </a:lnTo>
                  <a:lnTo>
                    <a:pt x="110" y="100"/>
                  </a:lnTo>
                  <a:lnTo>
                    <a:pt x="112" y="100"/>
                  </a:lnTo>
                  <a:lnTo>
                    <a:pt x="112" y="100"/>
                  </a:lnTo>
                  <a:lnTo>
                    <a:pt x="114" y="100"/>
                  </a:lnTo>
                  <a:lnTo>
                    <a:pt x="114" y="102"/>
                  </a:lnTo>
                  <a:lnTo>
                    <a:pt x="114" y="102"/>
                  </a:lnTo>
                  <a:lnTo>
                    <a:pt x="116" y="104"/>
                  </a:lnTo>
                  <a:lnTo>
                    <a:pt x="118" y="104"/>
                  </a:lnTo>
                  <a:lnTo>
                    <a:pt x="120" y="104"/>
                  </a:lnTo>
                  <a:lnTo>
                    <a:pt x="120" y="102"/>
                  </a:lnTo>
                  <a:lnTo>
                    <a:pt x="120" y="100"/>
                  </a:lnTo>
                  <a:lnTo>
                    <a:pt x="120" y="96"/>
                  </a:lnTo>
                  <a:lnTo>
                    <a:pt x="120" y="94"/>
                  </a:lnTo>
                  <a:lnTo>
                    <a:pt x="122" y="93"/>
                  </a:lnTo>
                  <a:lnTo>
                    <a:pt x="123" y="89"/>
                  </a:lnTo>
                  <a:lnTo>
                    <a:pt x="129" y="87"/>
                  </a:lnTo>
                  <a:lnTo>
                    <a:pt x="133" y="85"/>
                  </a:lnTo>
                  <a:lnTo>
                    <a:pt x="139" y="85"/>
                  </a:lnTo>
                  <a:lnTo>
                    <a:pt x="139" y="85"/>
                  </a:lnTo>
                  <a:lnTo>
                    <a:pt x="137" y="83"/>
                  </a:lnTo>
                  <a:lnTo>
                    <a:pt x="137" y="83"/>
                  </a:lnTo>
                  <a:lnTo>
                    <a:pt x="137" y="81"/>
                  </a:lnTo>
                  <a:lnTo>
                    <a:pt x="137" y="81"/>
                  </a:lnTo>
                  <a:lnTo>
                    <a:pt x="135" y="81"/>
                  </a:lnTo>
                  <a:lnTo>
                    <a:pt x="135" y="81"/>
                  </a:lnTo>
                  <a:lnTo>
                    <a:pt x="135" y="81"/>
                  </a:lnTo>
                  <a:lnTo>
                    <a:pt x="135" y="79"/>
                  </a:lnTo>
                  <a:lnTo>
                    <a:pt x="135" y="79"/>
                  </a:lnTo>
                  <a:lnTo>
                    <a:pt x="135" y="77"/>
                  </a:lnTo>
                  <a:lnTo>
                    <a:pt x="135" y="77"/>
                  </a:lnTo>
                  <a:lnTo>
                    <a:pt x="135" y="76"/>
                  </a:lnTo>
                  <a:lnTo>
                    <a:pt x="135" y="74"/>
                  </a:lnTo>
                  <a:lnTo>
                    <a:pt x="135" y="74"/>
                  </a:lnTo>
                  <a:lnTo>
                    <a:pt x="135" y="74"/>
                  </a:lnTo>
                  <a:lnTo>
                    <a:pt x="135" y="72"/>
                  </a:lnTo>
                  <a:lnTo>
                    <a:pt x="135" y="72"/>
                  </a:lnTo>
                  <a:lnTo>
                    <a:pt x="135" y="72"/>
                  </a:lnTo>
                  <a:lnTo>
                    <a:pt x="135" y="70"/>
                  </a:lnTo>
                  <a:lnTo>
                    <a:pt x="135" y="70"/>
                  </a:lnTo>
                  <a:lnTo>
                    <a:pt x="135" y="70"/>
                  </a:lnTo>
                  <a:lnTo>
                    <a:pt x="135" y="70"/>
                  </a:lnTo>
                  <a:lnTo>
                    <a:pt x="131" y="64"/>
                  </a:lnTo>
                  <a:lnTo>
                    <a:pt x="131" y="64"/>
                  </a:lnTo>
                  <a:lnTo>
                    <a:pt x="133" y="60"/>
                  </a:lnTo>
                  <a:lnTo>
                    <a:pt x="133" y="60"/>
                  </a:lnTo>
                  <a:lnTo>
                    <a:pt x="135" y="60"/>
                  </a:lnTo>
                  <a:lnTo>
                    <a:pt x="135" y="60"/>
                  </a:lnTo>
                  <a:lnTo>
                    <a:pt x="137" y="60"/>
                  </a:lnTo>
                  <a:lnTo>
                    <a:pt x="137" y="60"/>
                  </a:lnTo>
                  <a:lnTo>
                    <a:pt x="139" y="62"/>
                  </a:lnTo>
                  <a:lnTo>
                    <a:pt x="139" y="62"/>
                  </a:lnTo>
                  <a:lnTo>
                    <a:pt x="140" y="62"/>
                  </a:lnTo>
                  <a:lnTo>
                    <a:pt x="140" y="62"/>
                  </a:lnTo>
                  <a:lnTo>
                    <a:pt x="142" y="64"/>
                  </a:lnTo>
                  <a:lnTo>
                    <a:pt x="144" y="62"/>
                  </a:lnTo>
                  <a:lnTo>
                    <a:pt x="144" y="62"/>
                  </a:lnTo>
                  <a:lnTo>
                    <a:pt x="146" y="62"/>
                  </a:lnTo>
                  <a:lnTo>
                    <a:pt x="148" y="62"/>
                  </a:lnTo>
                  <a:lnTo>
                    <a:pt x="148" y="60"/>
                  </a:lnTo>
                  <a:lnTo>
                    <a:pt x="150" y="58"/>
                  </a:lnTo>
                  <a:lnTo>
                    <a:pt x="150" y="58"/>
                  </a:lnTo>
                  <a:lnTo>
                    <a:pt x="152" y="58"/>
                  </a:lnTo>
                  <a:lnTo>
                    <a:pt x="152" y="58"/>
                  </a:lnTo>
                  <a:lnTo>
                    <a:pt x="154" y="58"/>
                  </a:lnTo>
                  <a:lnTo>
                    <a:pt x="154" y="57"/>
                  </a:lnTo>
                  <a:lnTo>
                    <a:pt x="154" y="57"/>
                  </a:lnTo>
                  <a:lnTo>
                    <a:pt x="154" y="57"/>
                  </a:lnTo>
                  <a:lnTo>
                    <a:pt x="154" y="55"/>
                  </a:lnTo>
                  <a:lnTo>
                    <a:pt x="152" y="55"/>
                  </a:lnTo>
                  <a:lnTo>
                    <a:pt x="150" y="55"/>
                  </a:lnTo>
                  <a:lnTo>
                    <a:pt x="150" y="53"/>
                  </a:lnTo>
                  <a:lnTo>
                    <a:pt x="150" y="53"/>
                  </a:lnTo>
                  <a:lnTo>
                    <a:pt x="150" y="53"/>
                  </a:lnTo>
                  <a:lnTo>
                    <a:pt x="150" y="53"/>
                  </a:lnTo>
                  <a:lnTo>
                    <a:pt x="150" y="51"/>
                  </a:lnTo>
                  <a:lnTo>
                    <a:pt x="150" y="51"/>
                  </a:lnTo>
                  <a:lnTo>
                    <a:pt x="150" y="51"/>
                  </a:lnTo>
                  <a:lnTo>
                    <a:pt x="146" y="49"/>
                  </a:lnTo>
                  <a:lnTo>
                    <a:pt x="144" y="47"/>
                  </a:lnTo>
                  <a:lnTo>
                    <a:pt x="142" y="47"/>
                  </a:lnTo>
                  <a:lnTo>
                    <a:pt x="140" y="47"/>
                  </a:lnTo>
                  <a:lnTo>
                    <a:pt x="140" y="47"/>
                  </a:lnTo>
                  <a:lnTo>
                    <a:pt x="139" y="47"/>
                  </a:lnTo>
                  <a:lnTo>
                    <a:pt x="139" y="47"/>
                  </a:lnTo>
                  <a:lnTo>
                    <a:pt x="139" y="47"/>
                  </a:lnTo>
                  <a:lnTo>
                    <a:pt x="139" y="47"/>
                  </a:lnTo>
                  <a:lnTo>
                    <a:pt x="139" y="45"/>
                  </a:lnTo>
                  <a:lnTo>
                    <a:pt x="139" y="45"/>
                  </a:lnTo>
                  <a:lnTo>
                    <a:pt x="139" y="43"/>
                  </a:lnTo>
                  <a:lnTo>
                    <a:pt x="139" y="43"/>
                  </a:lnTo>
                  <a:lnTo>
                    <a:pt x="139" y="41"/>
                  </a:lnTo>
                  <a:lnTo>
                    <a:pt x="133" y="39"/>
                  </a:lnTo>
                  <a:lnTo>
                    <a:pt x="131" y="38"/>
                  </a:lnTo>
                  <a:lnTo>
                    <a:pt x="129" y="36"/>
                  </a:lnTo>
                  <a:lnTo>
                    <a:pt x="129" y="34"/>
                  </a:lnTo>
                  <a:lnTo>
                    <a:pt x="127" y="34"/>
                  </a:lnTo>
                  <a:lnTo>
                    <a:pt x="127" y="32"/>
                  </a:lnTo>
                  <a:lnTo>
                    <a:pt x="127" y="32"/>
                  </a:lnTo>
                  <a:lnTo>
                    <a:pt x="127" y="32"/>
                  </a:lnTo>
                  <a:lnTo>
                    <a:pt x="127" y="32"/>
                  </a:lnTo>
                  <a:lnTo>
                    <a:pt x="129" y="30"/>
                  </a:lnTo>
                  <a:lnTo>
                    <a:pt x="129" y="30"/>
                  </a:lnTo>
                  <a:lnTo>
                    <a:pt x="127" y="30"/>
                  </a:lnTo>
                  <a:lnTo>
                    <a:pt x="127" y="28"/>
                  </a:lnTo>
                  <a:lnTo>
                    <a:pt x="125" y="28"/>
                  </a:lnTo>
                  <a:lnTo>
                    <a:pt x="123" y="28"/>
                  </a:lnTo>
                  <a:lnTo>
                    <a:pt x="123" y="26"/>
                  </a:lnTo>
                  <a:lnTo>
                    <a:pt x="123" y="26"/>
                  </a:lnTo>
                  <a:lnTo>
                    <a:pt x="123" y="24"/>
                  </a:lnTo>
                  <a:lnTo>
                    <a:pt x="123" y="24"/>
                  </a:lnTo>
                  <a:lnTo>
                    <a:pt x="123" y="24"/>
                  </a:lnTo>
                  <a:lnTo>
                    <a:pt x="125" y="22"/>
                  </a:lnTo>
                  <a:lnTo>
                    <a:pt x="125" y="20"/>
                  </a:lnTo>
                  <a:lnTo>
                    <a:pt x="125" y="20"/>
                  </a:lnTo>
                  <a:lnTo>
                    <a:pt x="125" y="19"/>
                  </a:lnTo>
                  <a:lnTo>
                    <a:pt x="123" y="17"/>
                  </a:lnTo>
                  <a:lnTo>
                    <a:pt x="123" y="17"/>
                  </a:lnTo>
                  <a:lnTo>
                    <a:pt x="123" y="17"/>
                  </a:lnTo>
                  <a:lnTo>
                    <a:pt x="123" y="17"/>
                  </a:lnTo>
                  <a:lnTo>
                    <a:pt x="123" y="17"/>
                  </a:lnTo>
                  <a:lnTo>
                    <a:pt x="123" y="15"/>
                  </a:lnTo>
                  <a:lnTo>
                    <a:pt x="123" y="15"/>
                  </a:lnTo>
                  <a:lnTo>
                    <a:pt x="125" y="15"/>
                  </a:lnTo>
                  <a:lnTo>
                    <a:pt x="125" y="13"/>
                  </a:lnTo>
                  <a:lnTo>
                    <a:pt x="125" y="11"/>
                  </a:lnTo>
                  <a:lnTo>
                    <a:pt x="125" y="11"/>
                  </a:lnTo>
                  <a:lnTo>
                    <a:pt x="123" y="11"/>
                  </a:lnTo>
                  <a:lnTo>
                    <a:pt x="123" y="9"/>
                  </a:lnTo>
                  <a:lnTo>
                    <a:pt x="123" y="9"/>
                  </a:lnTo>
                  <a:lnTo>
                    <a:pt x="123" y="9"/>
                  </a:lnTo>
                  <a:lnTo>
                    <a:pt x="122" y="9"/>
                  </a:lnTo>
                  <a:lnTo>
                    <a:pt x="120" y="9"/>
                  </a:lnTo>
                  <a:lnTo>
                    <a:pt x="120" y="7"/>
                  </a:lnTo>
                  <a:lnTo>
                    <a:pt x="120" y="7"/>
                  </a:lnTo>
                  <a:lnTo>
                    <a:pt x="120" y="7"/>
                  </a:lnTo>
                  <a:lnTo>
                    <a:pt x="118" y="7"/>
                  </a:lnTo>
                  <a:lnTo>
                    <a:pt x="118" y="7"/>
                  </a:lnTo>
                  <a:lnTo>
                    <a:pt x="116" y="5"/>
                  </a:lnTo>
                  <a:lnTo>
                    <a:pt x="114" y="5"/>
                  </a:lnTo>
                  <a:lnTo>
                    <a:pt x="112" y="5"/>
                  </a:lnTo>
                  <a:lnTo>
                    <a:pt x="110" y="5"/>
                  </a:lnTo>
                  <a:lnTo>
                    <a:pt x="110" y="5"/>
                  </a:lnTo>
                  <a:lnTo>
                    <a:pt x="110" y="5"/>
                  </a:lnTo>
                  <a:lnTo>
                    <a:pt x="108" y="5"/>
                  </a:lnTo>
                  <a:lnTo>
                    <a:pt x="108" y="5"/>
                  </a:lnTo>
                  <a:lnTo>
                    <a:pt x="108" y="5"/>
                  </a:lnTo>
                  <a:lnTo>
                    <a:pt x="108" y="5"/>
                  </a:lnTo>
                  <a:lnTo>
                    <a:pt x="108" y="5"/>
                  </a:lnTo>
                  <a:lnTo>
                    <a:pt x="108" y="5"/>
                  </a:lnTo>
                  <a:lnTo>
                    <a:pt x="106" y="5"/>
                  </a:lnTo>
                  <a:lnTo>
                    <a:pt x="106" y="5"/>
                  </a:lnTo>
                  <a:lnTo>
                    <a:pt x="106" y="7"/>
                  </a:lnTo>
                  <a:lnTo>
                    <a:pt x="106" y="7"/>
                  </a:lnTo>
                  <a:lnTo>
                    <a:pt x="104" y="7"/>
                  </a:lnTo>
                  <a:lnTo>
                    <a:pt x="104" y="7"/>
                  </a:lnTo>
                  <a:lnTo>
                    <a:pt x="104" y="7"/>
                  </a:lnTo>
                  <a:lnTo>
                    <a:pt x="103" y="7"/>
                  </a:lnTo>
                  <a:lnTo>
                    <a:pt x="101" y="7"/>
                  </a:lnTo>
                  <a:lnTo>
                    <a:pt x="101" y="7"/>
                  </a:lnTo>
                  <a:lnTo>
                    <a:pt x="101" y="7"/>
                  </a:lnTo>
                  <a:lnTo>
                    <a:pt x="99" y="5"/>
                  </a:lnTo>
                  <a:lnTo>
                    <a:pt x="101" y="5"/>
                  </a:lnTo>
                  <a:lnTo>
                    <a:pt x="101" y="3"/>
                  </a:lnTo>
                  <a:lnTo>
                    <a:pt x="101" y="3"/>
                  </a:lnTo>
                  <a:lnTo>
                    <a:pt x="101" y="3"/>
                  </a:lnTo>
                  <a:lnTo>
                    <a:pt x="101" y="3"/>
                  </a:lnTo>
                  <a:lnTo>
                    <a:pt x="101" y="3"/>
                  </a:lnTo>
                  <a:lnTo>
                    <a:pt x="99" y="2"/>
                  </a:lnTo>
                  <a:lnTo>
                    <a:pt x="95" y="2"/>
                  </a:lnTo>
                  <a:lnTo>
                    <a:pt x="95" y="2"/>
                  </a:lnTo>
                  <a:lnTo>
                    <a:pt x="93" y="2"/>
                  </a:lnTo>
                  <a:lnTo>
                    <a:pt x="93" y="2"/>
                  </a:lnTo>
                  <a:lnTo>
                    <a:pt x="91" y="3"/>
                  </a:lnTo>
                  <a:lnTo>
                    <a:pt x="91" y="3"/>
                  </a:lnTo>
                  <a:lnTo>
                    <a:pt x="91" y="3"/>
                  </a:lnTo>
                  <a:lnTo>
                    <a:pt x="91" y="3"/>
                  </a:lnTo>
                  <a:lnTo>
                    <a:pt x="89" y="3"/>
                  </a:lnTo>
                  <a:lnTo>
                    <a:pt x="89" y="2"/>
                  </a:lnTo>
                  <a:lnTo>
                    <a:pt x="87" y="0"/>
                  </a:lnTo>
                  <a:lnTo>
                    <a:pt x="86" y="0"/>
                  </a:lnTo>
                  <a:lnTo>
                    <a:pt x="84" y="0"/>
                  </a:lnTo>
                  <a:lnTo>
                    <a:pt x="84" y="0"/>
                  </a:lnTo>
                  <a:lnTo>
                    <a:pt x="84" y="0"/>
                  </a:lnTo>
                  <a:lnTo>
                    <a:pt x="84" y="0"/>
                  </a:lnTo>
                  <a:lnTo>
                    <a:pt x="82" y="0"/>
                  </a:lnTo>
                  <a:lnTo>
                    <a:pt x="82" y="0"/>
                  </a:lnTo>
                  <a:lnTo>
                    <a:pt x="82" y="0"/>
                  </a:lnTo>
                  <a:lnTo>
                    <a:pt x="80" y="0"/>
                  </a:lnTo>
                  <a:lnTo>
                    <a:pt x="80" y="0"/>
                  </a:lnTo>
                  <a:lnTo>
                    <a:pt x="78"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30" name="Freeform 1725">
              <a:extLst>
                <a:ext uri="{FF2B5EF4-FFF2-40B4-BE49-F238E27FC236}">
                  <a16:creationId xmlns:a16="http://schemas.microsoft.com/office/drawing/2014/main" id="{9702DDA3-00B8-4D12-9CAC-203EEF2456F8}"/>
                </a:ext>
              </a:extLst>
            </p:cNvPr>
            <p:cNvSpPr>
              <a:spLocks/>
            </p:cNvSpPr>
            <p:nvPr/>
          </p:nvSpPr>
          <p:spPr bwMode="auto">
            <a:xfrm>
              <a:off x="12636500" y="-1998663"/>
              <a:ext cx="184150" cy="80963"/>
            </a:xfrm>
            <a:custGeom>
              <a:avLst/>
              <a:gdLst>
                <a:gd name="T0" fmla="*/ 19 w 116"/>
                <a:gd name="T1" fmla="*/ 36 h 51"/>
                <a:gd name="T2" fmla="*/ 57 w 116"/>
                <a:gd name="T3" fmla="*/ 38 h 51"/>
                <a:gd name="T4" fmla="*/ 61 w 116"/>
                <a:gd name="T5" fmla="*/ 36 h 51"/>
                <a:gd name="T6" fmla="*/ 63 w 116"/>
                <a:gd name="T7" fmla="*/ 38 h 51"/>
                <a:gd name="T8" fmla="*/ 66 w 116"/>
                <a:gd name="T9" fmla="*/ 40 h 51"/>
                <a:gd name="T10" fmla="*/ 74 w 116"/>
                <a:gd name="T11" fmla="*/ 42 h 51"/>
                <a:gd name="T12" fmla="*/ 85 w 116"/>
                <a:gd name="T13" fmla="*/ 49 h 51"/>
                <a:gd name="T14" fmla="*/ 91 w 116"/>
                <a:gd name="T15" fmla="*/ 49 h 51"/>
                <a:gd name="T16" fmla="*/ 99 w 116"/>
                <a:gd name="T17" fmla="*/ 47 h 51"/>
                <a:gd name="T18" fmla="*/ 104 w 116"/>
                <a:gd name="T19" fmla="*/ 47 h 51"/>
                <a:gd name="T20" fmla="*/ 108 w 116"/>
                <a:gd name="T21" fmla="*/ 44 h 51"/>
                <a:gd name="T22" fmla="*/ 114 w 116"/>
                <a:gd name="T23" fmla="*/ 42 h 51"/>
                <a:gd name="T24" fmla="*/ 116 w 116"/>
                <a:gd name="T25" fmla="*/ 40 h 51"/>
                <a:gd name="T26" fmla="*/ 116 w 116"/>
                <a:gd name="T27" fmla="*/ 38 h 51"/>
                <a:gd name="T28" fmla="*/ 114 w 116"/>
                <a:gd name="T29" fmla="*/ 34 h 51"/>
                <a:gd name="T30" fmla="*/ 110 w 116"/>
                <a:gd name="T31" fmla="*/ 28 h 51"/>
                <a:gd name="T32" fmla="*/ 110 w 116"/>
                <a:gd name="T33" fmla="*/ 26 h 51"/>
                <a:gd name="T34" fmla="*/ 106 w 116"/>
                <a:gd name="T35" fmla="*/ 26 h 51"/>
                <a:gd name="T36" fmla="*/ 106 w 116"/>
                <a:gd name="T37" fmla="*/ 25 h 51"/>
                <a:gd name="T38" fmla="*/ 108 w 116"/>
                <a:gd name="T39" fmla="*/ 25 h 51"/>
                <a:gd name="T40" fmla="*/ 108 w 116"/>
                <a:gd name="T41" fmla="*/ 21 h 51"/>
                <a:gd name="T42" fmla="*/ 110 w 116"/>
                <a:gd name="T43" fmla="*/ 19 h 51"/>
                <a:gd name="T44" fmla="*/ 110 w 116"/>
                <a:gd name="T45" fmla="*/ 19 h 51"/>
                <a:gd name="T46" fmla="*/ 104 w 116"/>
                <a:gd name="T47" fmla="*/ 13 h 51"/>
                <a:gd name="T48" fmla="*/ 101 w 116"/>
                <a:gd name="T49" fmla="*/ 11 h 51"/>
                <a:gd name="T50" fmla="*/ 93 w 116"/>
                <a:gd name="T51" fmla="*/ 9 h 51"/>
                <a:gd name="T52" fmla="*/ 85 w 116"/>
                <a:gd name="T53" fmla="*/ 9 h 51"/>
                <a:gd name="T54" fmla="*/ 80 w 116"/>
                <a:gd name="T55" fmla="*/ 4 h 51"/>
                <a:gd name="T56" fmla="*/ 68 w 116"/>
                <a:gd name="T57" fmla="*/ 0 h 51"/>
                <a:gd name="T58" fmla="*/ 61 w 116"/>
                <a:gd name="T59" fmla="*/ 0 h 51"/>
                <a:gd name="T60" fmla="*/ 53 w 116"/>
                <a:gd name="T61" fmla="*/ 6 h 51"/>
                <a:gd name="T62" fmla="*/ 53 w 116"/>
                <a:gd name="T63" fmla="*/ 19 h 51"/>
                <a:gd name="T64" fmla="*/ 46 w 116"/>
                <a:gd name="T65" fmla="*/ 23 h 51"/>
                <a:gd name="T66" fmla="*/ 42 w 116"/>
                <a:gd name="T67" fmla="*/ 25 h 51"/>
                <a:gd name="T68" fmla="*/ 36 w 116"/>
                <a:gd name="T69" fmla="*/ 21 h 51"/>
                <a:gd name="T70" fmla="*/ 30 w 116"/>
                <a:gd name="T71" fmla="*/ 13 h 51"/>
                <a:gd name="T72" fmla="*/ 23 w 116"/>
                <a:gd name="T73" fmla="*/ 7 h 51"/>
                <a:gd name="T74" fmla="*/ 10 w 116"/>
                <a:gd name="T75" fmla="*/ 13 h 51"/>
                <a:gd name="T76" fmla="*/ 6 w 116"/>
                <a:gd name="T77" fmla="*/ 19 h 51"/>
                <a:gd name="T78" fmla="*/ 6 w 116"/>
                <a:gd name="T79" fmla="*/ 23 h 51"/>
                <a:gd name="T80" fmla="*/ 0 w 116"/>
                <a:gd name="T81" fmla="*/ 28 h 51"/>
                <a:gd name="T82" fmla="*/ 0 w 116"/>
                <a:gd name="T8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51">
                  <a:moveTo>
                    <a:pt x="13" y="36"/>
                  </a:moveTo>
                  <a:lnTo>
                    <a:pt x="15" y="36"/>
                  </a:lnTo>
                  <a:lnTo>
                    <a:pt x="19" y="36"/>
                  </a:lnTo>
                  <a:lnTo>
                    <a:pt x="53" y="38"/>
                  </a:lnTo>
                  <a:lnTo>
                    <a:pt x="55" y="38"/>
                  </a:lnTo>
                  <a:lnTo>
                    <a:pt x="57" y="38"/>
                  </a:lnTo>
                  <a:lnTo>
                    <a:pt x="57" y="38"/>
                  </a:lnTo>
                  <a:lnTo>
                    <a:pt x="59" y="36"/>
                  </a:lnTo>
                  <a:lnTo>
                    <a:pt x="61" y="36"/>
                  </a:lnTo>
                  <a:lnTo>
                    <a:pt x="63" y="36"/>
                  </a:lnTo>
                  <a:lnTo>
                    <a:pt x="63" y="36"/>
                  </a:lnTo>
                  <a:lnTo>
                    <a:pt x="63" y="38"/>
                  </a:lnTo>
                  <a:lnTo>
                    <a:pt x="65" y="38"/>
                  </a:lnTo>
                  <a:lnTo>
                    <a:pt x="65" y="40"/>
                  </a:lnTo>
                  <a:lnTo>
                    <a:pt x="66" y="40"/>
                  </a:lnTo>
                  <a:lnTo>
                    <a:pt x="66" y="40"/>
                  </a:lnTo>
                  <a:lnTo>
                    <a:pt x="72" y="42"/>
                  </a:lnTo>
                  <a:lnTo>
                    <a:pt x="74" y="42"/>
                  </a:lnTo>
                  <a:lnTo>
                    <a:pt x="78" y="44"/>
                  </a:lnTo>
                  <a:lnTo>
                    <a:pt x="80" y="45"/>
                  </a:lnTo>
                  <a:lnTo>
                    <a:pt x="85" y="49"/>
                  </a:lnTo>
                  <a:lnTo>
                    <a:pt x="87" y="49"/>
                  </a:lnTo>
                  <a:lnTo>
                    <a:pt x="89" y="51"/>
                  </a:lnTo>
                  <a:lnTo>
                    <a:pt x="91" y="49"/>
                  </a:lnTo>
                  <a:lnTo>
                    <a:pt x="95" y="47"/>
                  </a:lnTo>
                  <a:lnTo>
                    <a:pt x="97" y="47"/>
                  </a:lnTo>
                  <a:lnTo>
                    <a:pt x="99" y="47"/>
                  </a:lnTo>
                  <a:lnTo>
                    <a:pt x="101" y="47"/>
                  </a:lnTo>
                  <a:lnTo>
                    <a:pt x="102" y="47"/>
                  </a:lnTo>
                  <a:lnTo>
                    <a:pt x="104" y="47"/>
                  </a:lnTo>
                  <a:lnTo>
                    <a:pt x="106" y="47"/>
                  </a:lnTo>
                  <a:lnTo>
                    <a:pt x="108" y="45"/>
                  </a:lnTo>
                  <a:lnTo>
                    <a:pt x="108" y="44"/>
                  </a:lnTo>
                  <a:lnTo>
                    <a:pt x="110" y="42"/>
                  </a:lnTo>
                  <a:lnTo>
                    <a:pt x="112" y="42"/>
                  </a:lnTo>
                  <a:lnTo>
                    <a:pt x="114" y="42"/>
                  </a:lnTo>
                  <a:lnTo>
                    <a:pt x="114" y="40"/>
                  </a:lnTo>
                  <a:lnTo>
                    <a:pt x="114" y="40"/>
                  </a:lnTo>
                  <a:lnTo>
                    <a:pt x="116" y="40"/>
                  </a:lnTo>
                  <a:lnTo>
                    <a:pt x="116" y="40"/>
                  </a:lnTo>
                  <a:lnTo>
                    <a:pt x="116" y="38"/>
                  </a:lnTo>
                  <a:lnTo>
                    <a:pt x="116" y="38"/>
                  </a:lnTo>
                  <a:lnTo>
                    <a:pt x="116" y="36"/>
                  </a:lnTo>
                  <a:lnTo>
                    <a:pt x="114" y="36"/>
                  </a:lnTo>
                  <a:lnTo>
                    <a:pt x="114" y="34"/>
                  </a:lnTo>
                  <a:lnTo>
                    <a:pt x="114" y="32"/>
                  </a:lnTo>
                  <a:lnTo>
                    <a:pt x="112" y="30"/>
                  </a:lnTo>
                  <a:lnTo>
                    <a:pt x="110" y="28"/>
                  </a:lnTo>
                  <a:lnTo>
                    <a:pt x="110" y="26"/>
                  </a:lnTo>
                  <a:lnTo>
                    <a:pt x="110" y="26"/>
                  </a:lnTo>
                  <a:lnTo>
                    <a:pt x="110" y="26"/>
                  </a:lnTo>
                  <a:lnTo>
                    <a:pt x="108" y="26"/>
                  </a:lnTo>
                  <a:lnTo>
                    <a:pt x="106" y="26"/>
                  </a:lnTo>
                  <a:lnTo>
                    <a:pt x="106" y="26"/>
                  </a:lnTo>
                  <a:lnTo>
                    <a:pt x="106" y="26"/>
                  </a:lnTo>
                  <a:lnTo>
                    <a:pt x="106" y="26"/>
                  </a:lnTo>
                  <a:lnTo>
                    <a:pt x="106" y="25"/>
                  </a:lnTo>
                  <a:lnTo>
                    <a:pt x="106" y="25"/>
                  </a:lnTo>
                  <a:lnTo>
                    <a:pt x="108" y="25"/>
                  </a:lnTo>
                  <a:lnTo>
                    <a:pt x="108" y="25"/>
                  </a:lnTo>
                  <a:lnTo>
                    <a:pt x="108" y="23"/>
                  </a:lnTo>
                  <a:lnTo>
                    <a:pt x="108" y="23"/>
                  </a:lnTo>
                  <a:lnTo>
                    <a:pt x="108" y="21"/>
                  </a:lnTo>
                  <a:lnTo>
                    <a:pt x="108" y="21"/>
                  </a:lnTo>
                  <a:lnTo>
                    <a:pt x="108" y="21"/>
                  </a:lnTo>
                  <a:lnTo>
                    <a:pt x="110" y="19"/>
                  </a:lnTo>
                  <a:lnTo>
                    <a:pt x="110" y="19"/>
                  </a:lnTo>
                  <a:lnTo>
                    <a:pt x="110" y="19"/>
                  </a:lnTo>
                  <a:lnTo>
                    <a:pt x="110" y="19"/>
                  </a:lnTo>
                  <a:lnTo>
                    <a:pt x="110" y="17"/>
                  </a:lnTo>
                  <a:lnTo>
                    <a:pt x="106" y="15"/>
                  </a:lnTo>
                  <a:lnTo>
                    <a:pt x="104" y="13"/>
                  </a:lnTo>
                  <a:lnTo>
                    <a:pt x="104" y="11"/>
                  </a:lnTo>
                  <a:lnTo>
                    <a:pt x="102" y="11"/>
                  </a:lnTo>
                  <a:lnTo>
                    <a:pt x="101" y="11"/>
                  </a:lnTo>
                  <a:lnTo>
                    <a:pt x="97" y="9"/>
                  </a:lnTo>
                  <a:lnTo>
                    <a:pt x="95" y="9"/>
                  </a:lnTo>
                  <a:lnTo>
                    <a:pt x="93" y="9"/>
                  </a:lnTo>
                  <a:lnTo>
                    <a:pt x="89" y="11"/>
                  </a:lnTo>
                  <a:lnTo>
                    <a:pt x="87" y="11"/>
                  </a:lnTo>
                  <a:lnTo>
                    <a:pt x="85" y="9"/>
                  </a:lnTo>
                  <a:lnTo>
                    <a:pt x="84" y="9"/>
                  </a:lnTo>
                  <a:lnTo>
                    <a:pt x="82" y="6"/>
                  </a:lnTo>
                  <a:lnTo>
                    <a:pt x="80" y="4"/>
                  </a:lnTo>
                  <a:lnTo>
                    <a:pt x="78" y="4"/>
                  </a:lnTo>
                  <a:lnTo>
                    <a:pt x="78" y="4"/>
                  </a:lnTo>
                  <a:lnTo>
                    <a:pt x="68" y="0"/>
                  </a:lnTo>
                  <a:lnTo>
                    <a:pt x="66" y="0"/>
                  </a:lnTo>
                  <a:lnTo>
                    <a:pt x="63" y="0"/>
                  </a:lnTo>
                  <a:lnTo>
                    <a:pt x="61" y="0"/>
                  </a:lnTo>
                  <a:lnTo>
                    <a:pt x="55" y="2"/>
                  </a:lnTo>
                  <a:lnTo>
                    <a:pt x="53" y="4"/>
                  </a:lnTo>
                  <a:lnTo>
                    <a:pt x="53" y="6"/>
                  </a:lnTo>
                  <a:lnTo>
                    <a:pt x="55" y="13"/>
                  </a:lnTo>
                  <a:lnTo>
                    <a:pt x="55" y="17"/>
                  </a:lnTo>
                  <a:lnTo>
                    <a:pt x="53" y="19"/>
                  </a:lnTo>
                  <a:lnTo>
                    <a:pt x="51" y="21"/>
                  </a:lnTo>
                  <a:lnTo>
                    <a:pt x="49" y="23"/>
                  </a:lnTo>
                  <a:lnTo>
                    <a:pt x="46" y="23"/>
                  </a:lnTo>
                  <a:lnTo>
                    <a:pt x="46" y="25"/>
                  </a:lnTo>
                  <a:lnTo>
                    <a:pt x="44" y="25"/>
                  </a:lnTo>
                  <a:lnTo>
                    <a:pt x="42" y="25"/>
                  </a:lnTo>
                  <a:lnTo>
                    <a:pt x="40" y="23"/>
                  </a:lnTo>
                  <a:lnTo>
                    <a:pt x="38" y="23"/>
                  </a:lnTo>
                  <a:lnTo>
                    <a:pt x="36" y="21"/>
                  </a:lnTo>
                  <a:lnTo>
                    <a:pt x="34" y="17"/>
                  </a:lnTo>
                  <a:lnTo>
                    <a:pt x="32" y="15"/>
                  </a:lnTo>
                  <a:lnTo>
                    <a:pt x="30" y="13"/>
                  </a:lnTo>
                  <a:lnTo>
                    <a:pt x="27" y="9"/>
                  </a:lnTo>
                  <a:lnTo>
                    <a:pt x="25" y="7"/>
                  </a:lnTo>
                  <a:lnTo>
                    <a:pt x="23" y="7"/>
                  </a:lnTo>
                  <a:lnTo>
                    <a:pt x="15" y="9"/>
                  </a:lnTo>
                  <a:lnTo>
                    <a:pt x="11" y="11"/>
                  </a:lnTo>
                  <a:lnTo>
                    <a:pt x="10" y="13"/>
                  </a:lnTo>
                  <a:lnTo>
                    <a:pt x="8" y="15"/>
                  </a:lnTo>
                  <a:lnTo>
                    <a:pt x="8" y="19"/>
                  </a:lnTo>
                  <a:lnTo>
                    <a:pt x="6" y="19"/>
                  </a:lnTo>
                  <a:lnTo>
                    <a:pt x="6" y="21"/>
                  </a:lnTo>
                  <a:lnTo>
                    <a:pt x="6" y="23"/>
                  </a:lnTo>
                  <a:lnTo>
                    <a:pt x="6" y="23"/>
                  </a:lnTo>
                  <a:lnTo>
                    <a:pt x="4" y="25"/>
                  </a:lnTo>
                  <a:lnTo>
                    <a:pt x="2" y="26"/>
                  </a:lnTo>
                  <a:lnTo>
                    <a:pt x="0" y="28"/>
                  </a:lnTo>
                  <a:lnTo>
                    <a:pt x="0" y="30"/>
                  </a:lnTo>
                  <a:lnTo>
                    <a:pt x="0" y="34"/>
                  </a:lnTo>
                  <a:lnTo>
                    <a:pt x="0" y="42"/>
                  </a:lnTo>
                  <a:lnTo>
                    <a:pt x="6" y="40"/>
                  </a:lnTo>
                  <a:lnTo>
                    <a:pt x="13" y="3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31" name="Freeform 1726">
              <a:extLst>
                <a:ext uri="{FF2B5EF4-FFF2-40B4-BE49-F238E27FC236}">
                  <a16:creationId xmlns:a16="http://schemas.microsoft.com/office/drawing/2014/main" id="{009FA24A-EC35-4DA5-9E5D-EB965E5C4AB7}"/>
                </a:ext>
              </a:extLst>
            </p:cNvPr>
            <p:cNvSpPr>
              <a:spLocks/>
            </p:cNvSpPr>
            <p:nvPr/>
          </p:nvSpPr>
          <p:spPr bwMode="auto">
            <a:xfrm>
              <a:off x="11480800" y="-2368550"/>
              <a:ext cx="277813" cy="155575"/>
            </a:xfrm>
            <a:custGeom>
              <a:avLst/>
              <a:gdLst>
                <a:gd name="T0" fmla="*/ 150 w 175"/>
                <a:gd name="T1" fmla="*/ 74 h 98"/>
                <a:gd name="T2" fmla="*/ 161 w 175"/>
                <a:gd name="T3" fmla="*/ 66 h 98"/>
                <a:gd name="T4" fmla="*/ 163 w 175"/>
                <a:gd name="T5" fmla="*/ 60 h 98"/>
                <a:gd name="T6" fmla="*/ 169 w 175"/>
                <a:gd name="T7" fmla="*/ 53 h 98"/>
                <a:gd name="T8" fmla="*/ 175 w 175"/>
                <a:gd name="T9" fmla="*/ 47 h 98"/>
                <a:gd name="T10" fmla="*/ 173 w 175"/>
                <a:gd name="T11" fmla="*/ 41 h 98"/>
                <a:gd name="T12" fmla="*/ 173 w 175"/>
                <a:gd name="T13" fmla="*/ 37 h 98"/>
                <a:gd name="T14" fmla="*/ 173 w 175"/>
                <a:gd name="T15" fmla="*/ 34 h 98"/>
                <a:gd name="T16" fmla="*/ 163 w 175"/>
                <a:gd name="T17" fmla="*/ 32 h 98"/>
                <a:gd name="T18" fmla="*/ 160 w 175"/>
                <a:gd name="T19" fmla="*/ 26 h 98"/>
                <a:gd name="T20" fmla="*/ 158 w 175"/>
                <a:gd name="T21" fmla="*/ 20 h 98"/>
                <a:gd name="T22" fmla="*/ 154 w 175"/>
                <a:gd name="T23" fmla="*/ 9 h 98"/>
                <a:gd name="T24" fmla="*/ 144 w 175"/>
                <a:gd name="T25" fmla="*/ 9 h 98"/>
                <a:gd name="T26" fmla="*/ 137 w 175"/>
                <a:gd name="T27" fmla="*/ 0 h 98"/>
                <a:gd name="T28" fmla="*/ 129 w 175"/>
                <a:gd name="T29" fmla="*/ 7 h 98"/>
                <a:gd name="T30" fmla="*/ 120 w 175"/>
                <a:gd name="T31" fmla="*/ 11 h 98"/>
                <a:gd name="T32" fmla="*/ 110 w 175"/>
                <a:gd name="T33" fmla="*/ 19 h 98"/>
                <a:gd name="T34" fmla="*/ 101 w 175"/>
                <a:gd name="T35" fmla="*/ 28 h 98"/>
                <a:gd name="T36" fmla="*/ 82 w 175"/>
                <a:gd name="T37" fmla="*/ 15 h 98"/>
                <a:gd name="T38" fmla="*/ 67 w 175"/>
                <a:gd name="T39" fmla="*/ 15 h 98"/>
                <a:gd name="T40" fmla="*/ 61 w 175"/>
                <a:gd name="T41" fmla="*/ 30 h 98"/>
                <a:gd name="T42" fmla="*/ 55 w 175"/>
                <a:gd name="T43" fmla="*/ 36 h 98"/>
                <a:gd name="T44" fmla="*/ 50 w 175"/>
                <a:gd name="T45" fmla="*/ 34 h 98"/>
                <a:gd name="T46" fmla="*/ 46 w 175"/>
                <a:gd name="T47" fmla="*/ 28 h 98"/>
                <a:gd name="T48" fmla="*/ 50 w 175"/>
                <a:gd name="T49" fmla="*/ 17 h 98"/>
                <a:gd name="T50" fmla="*/ 34 w 175"/>
                <a:gd name="T51" fmla="*/ 3 h 98"/>
                <a:gd name="T52" fmla="*/ 23 w 175"/>
                <a:gd name="T53" fmla="*/ 7 h 98"/>
                <a:gd name="T54" fmla="*/ 25 w 175"/>
                <a:gd name="T55" fmla="*/ 11 h 98"/>
                <a:gd name="T56" fmla="*/ 33 w 175"/>
                <a:gd name="T57" fmla="*/ 20 h 98"/>
                <a:gd name="T58" fmla="*/ 29 w 175"/>
                <a:gd name="T59" fmla="*/ 17 h 98"/>
                <a:gd name="T60" fmla="*/ 17 w 175"/>
                <a:gd name="T61" fmla="*/ 17 h 98"/>
                <a:gd name="T62" fmla="*/ 14 w 175"/>
                <a:gd name="T63" fmla="*/ 19 h 98"/>
                <a:gd name="T64" fmla="*/ 14 w 175"/>
                <a:gd name="T65" fmla="*/ 26 h 98"/>
                <a:gd name="T66" fmla="*/ 14 w 175"/>
                <a:gd name="T67" fmla="*/ 28 h 98"/>
                <a:gd name="T68" fmla="*/ 8 w 175"/>
                <a:gd name="T69" fmla="*/ 30 h 98"/>
                <a:gd name="T70" fmla="*/ 2 w 175"/>
                <a:gd name="T71" fmla="*/ 32 h 98"/>
                <a:gd name="T72" fmla="*/ 15 w 175"/>
                <a:gd name="T73" fmla="*/ 36 h 98"/>
                <a:gd name="T74" fmla="*/ 33 w 175"/>
                <a:gd name="T75" fmla="*/ 34 h 98"/>
                <a:gd name="T76" fmla="*/ 42 w 175"/>
                <a:gd name="T77" fmla="*/ 37 h 98"/>
                <a:gd name="T78" fmla="*/ 34 w 175"/>
                <a:gd name="T79" fmla="*/ 47 h 98"/>
                <a:gd name="T80" fmla="*/ 40 w 175"/>
                <a:gd name="T81" fmla="*/ 49 h 98"/>
                <a:gd name="T82" fmla="*/ 23 w 175"/>
                <a:gd name="T83" fmla="*/ 53 h 98"/>
                <a:gd name="T84" fmla="*/ 10 w 175"/>
                <a:gd name="T85" fmla="*/ 55 h 98"/>
                <a:gd name="T86" fmla="*/ 19 w 175"/>
                <a:gd name="T87" fmla="*/ 56 h 98"/>
                <a:gd name="T88" fmla="*/ 34 w 175"/>
                <a:gd name="T89" fmla="*/ 64 h 98"/>
                <a:gd name="T90" fmla="*/ 42 w 175"/>
                <a:gd name="T91" fmla="*/ 66 h 98"/>
                <a:gd name="T92" fmla="*/ 42 w 175"/>
                <a:gd name="T93" fmla="*/ 72 h 98"/>
                <a:gd name="T94" fmla="*/ 42 w 175"/>
                <a:gd name="T95" fmla="*/ 77 h 98"/>
                <a:gd name="T96" fmla="*/ 31 w 175"/>
                <a:gd name="T97" fmla="*/ 81 h 98"/>
                <a:gd name="T98" fmla="*/ 29 w 175"/>
                <a:gd name="T99" fmla="*/ 85 h 98"/>
                <a:gd name="T100" fmla="*/ 50 w 175"/>
                <a:gd name="T101" fmla="*/ 85 h 98"/>
                <a:gd name="T102" fmla="*/ 61 w 175"/>
                <a:gd name="T103" fmla="*/ 87 h 98"/>
                <a:gd name="T104" fmla="*/ 65 w 175"/>
                <a:gd name="T105" fmla="*/ 87 h 98"/>
                <a:gd name="T106" fmla="*/ 65 w 175"/>
                <a:gd name="T107" fmla="*/ 91 h 98"/>
                <a:gd name="T108" fmla="*/ 101 w 175"/>
                <a:gd name="T109" fmla="*/ 96 h 98"/>
                <a:gd name="T110" fmla="*/ 106 w 175"/>
                <a:gd name="T111" fmla="*/ 9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5" h="98">
                  <a:moveTo>
                    <a:pt x="125" y="85"/>
                  </a:moveTo>
                  <a:lnTo>
                    <a:pt x="129" y="83"/>
                  </a:lnTo>
                  <a:lnTo>
                    <a:pt x="137" y="77"/>
                  </a:lnTo>
                  <a:lnTo>
                    <a:pt x="139" y="75"/>
                  </a:lnTo>
                  <a:lnTo>
                    <a:pt x="142" y="75"/>
                  </a:lnTo>
                  <a:lnTo>
                    <a:pt x="150" y="74"/>
                  </a:lnTo>
                  <a:lnTo>
                    <a:pt x="154" y="72"/>
                  </a:lnTo>
                  <a:lnTo>
                    <a:pt x="156" y="70"/>
                  </a:lnTo>
                  <a:lnTo>
                    <a:pt x="160" y="70"/>
                  </a:lnTo>
                  <a:lnTo>
                    <a:pt x="160" y="68"/>
                  </a:lnTo>
                  <a:lnTo>
                    <a:pt x="161" y="66"/>
                  </a:lnTo>
                  <a:lnTo>
                    <a:pt x="161" y="66"/>
                  </a:lnTo>
                  <a:lnTo>
                    <a:pt x="161" y="64"/>
                  </a:lnTo>
                  <a:lnTo>
                    <a:pt x="161" y="64"/>
                  </a:lnTo>
                  <a:lnTo>
                    <a:pt x="161" y="62"/>
                  </a:lnTo>
                  <a:lnTo>
                    <a:pt x="161" y="60"/>
                  </a:lnTo>
                  <a:lnTo>
                    <a:pt x="161" y="60"/>
                  </a:lnTo>
                  <a:lnTo>
                    <a:pt x="163" y="60"/>
                  </a:lnTo>
                  <a:lnTo>
                    <a:pt x="165" y="60"/>
                  </a:lnTo>
                  <a:lnTo>
                    <a:pt x="167" y="60"/>
                  </a:lnTo>
                  <a:lnTo>
                    <a:pt x="169" y="58"/>
                  </a:lnTo>
                  <a:lnTo>
                    <a:pt x="169" y="56"/>
                  </a:lnTo>
                  <a:lnTo>
                    <a:pt x="169" y="55"/>
                  </a:lnTo>
                  <a:lnTo>
                    <a:pt x="169" y="53"/>
                  </a:lnTo>
                  <a:lnTo>
                    <a:pt x="171" y="53"/>
                  </a:lnTo>
                  <a:lnTo>
                    <a:pt x="171" y="51"/>
                  </a:lnTo>
                  <a:lnTo>
                    <a:pt x="173" y="51"/>
                  </a:lnTo>
                  <a:lnTo>
                    <a:pt x="175" y="51"/>
                  </a:lnTo>
                  <a:lnTo>
                    <a:pt x="175" y="49"/>
                  </a:lnTo>
                  <a:lnTo>
                    <a:pt x="175" y="47"/>
                  </a:lnTo>
                  <a:lnTo>
                    <a:pt x="175" y="47"/>
                  </a:lnTo>
                  <a:lnTo>
                    <a:pt x="173" y="45"/>
                  </a:lnTo>
                  <a:lnTo>
                    <a:pt x="171" y="45"/>
                  </a:lnTo>
                  <a:lnTo>
                    <a:pt x="173" y="45"/>
                  </a:lnTo>
                  <a:lnTo>
                    <a:pt x="173" y="43"/>
                  </a:lnTo>
                  <a:lnTo>
                    <a:pt x="173" y="41"/>
                  </a:lnTo>
                  <a:lnTo>
                    <a:pt x="173" y="41"/>
                  </a:lnTo>
                  <a:lnTo>
                    <a:pt x="171" y="41"/>
                  </a:lnTo>
                  <a:lnTo>
                    <a:pt x="171" y="39"/>
                  </a:lnTo>
                  <a:lnTo>
                    <a:pt x="171" y="39"/>
                  </a:lnTo>
                  <a:lnTo>
                    <a:pt x="173" y="37"/>
                  </a:lnTo>
                  <a:lnTo>
                    <a:pt x="173" y="37"/>
                  </a:lnTo>
                  <a:lnTo>
                    <a:pt x="175" y="36"/>
                  </a:lnTo>
                  <a:lnTo>
                    <a:pt x="175" y="36"/>
                  </a:lnTo>
                  <a:lnTo>
                    <a:pt x="173" y="34"/>
                  </a:lnTo>
                  <a:lnTo>
                    <a:pt x="173" y="34"/>
                  </a:lnTo>
                  <a:lnTo>
                    <a:pt x="173" y="34"/>
                  </a:lnTo>
                  <a:lnTo>
                    <a:pt x="173" y="34"/>
                  </a:lnTo>
                  <a:lnTo>
                    <a:pt x="173" y="34"/>
                  </a:lnTo>
                  <a:lnTo>
                    <a:pt x="173" y="34"/>
                  </a:lnTo>
                  <a:lnTo>
                    <a:pt x="171" y="32"/>
                  </a:lnTo>
                  <a:lnTo>
                    <a:pt x="167" y="32"/>
                  </a:lnTo>
                  <a:lnTo>
                    <a:pt x="165" y="30"/>
                  </a:lnTo>
                  <a:lnTo>
                    <a:pt x="163" y="32"/>
                  </a:lnTo>
                  <a:lnTo>
                    <a:pt x="160" y="32"/>
                  </a:lnTo>
                  <a:lnTo>
                    <a:pt x="161" y="30"/>
                  </a:lnTo>
                  <a:lnTo>
                    <a:pt x="161" y="28"/>
                  </a:lnTo>
                  <a:lnTo>
                    <a:pt x="161" y="26"/>
                  </a:lnTo>
                  <a:lnTo>
                    <a:pt x="161" y="26"/>
                  </a:lnTo>
                  <a:lnTo>
                    <a:pt x="160" y="26"/>
                  </a:lnTo>
                  <a:lnTo>
                    <a:pt x="158" y="26"/>
                  </a:lnTo>
                  <a:lnTo>
                    <a:pt x="156" y="26"/>
                  </a:lnTo>
                  <a:lnTo>
                    <a:pt x="154" y="26"/>
                  </a:lnTo>
                  <a:lnTo>
                    <a:pt x="156" y="24"/>
                  </a:lnTo>
                  <a:lnTo>
                    <a:pt x="156" y="20"/>
                  </a:lnTo>
                  <a:lnTo>
                    <a:pt x="158" y="20"/>
                  </a:lnTo>
                  <a:lnTo>
                    <a:pt x="156" y="17"/>
                  </a:lnTo>
                  <a:lnTo>
                    <a:pt x="154" y="17"/>
                  </a:lnTo>
                  <a:lnTo>
                    <a:pt x="152" y="17"/>
                  </a:lnTo>
                  <a:lnTo>
                    <a:pt x="150" y="15"/>
                  </a:lnTo>
                  <a:lnTo>
                    <a:pt x="150" y="11"/>
                  </a:lnTo>
                  <a:lnTo>
                    <a:pt x="154" y="9"/>
                  </a:lnTo>
                  <a:lnTo>
                    <a:pt x="158" y="5"/>
                  </a:lnTo>
                  <a:lnTo>
                    <a:pt x="156" y="5"/>
                  </a:lnTo>
                  <a:lnTo>
                    <a:pt x="154" y="5"/>
                  </a:lnTo>
                  <a:lnTo>
                    <a:pt x="152" y="7"/>
                  </a:lnTo>
                  <a:lnTo>
                    <a:pt x="146" y="9"/>
                  </a:lnTo>
                  <a:lnTo>
                    <a:pt x="144" y="9"/>
                  </a:lnTo>
                  <a:lnTo>
                    <a:pt x="142" y="9"/>
                  </a:lnTo>
                  <a:lnTo>
                    <a:pt x="141" y="7"/>
                  </a:lnTo>
                  <a:lnTo>
                    <a:pt x="141" y="5"/>
                  </a:lnTo>
                  <a:lnTo>
                    <a:pt x="139" y="3"/>
                  </a:lnTo>
                  <a:lnTo>
                    <a:pt x="139" y="1"/>
                  </a:lnTo>
                  <a:lnTo>
                    <a:pt x="137" y="0"/>
                  </a:lnTo>
                  <a:lnTo>
                    <a:pt x="135" y="0"/>
                  </a:lnTo>
                  <a:lnTo>
                    <a:pt x="131" y="0"/>
                  </a:lnTo>
                  <a:lnTo>
                    <a:pt x="129" y="1"/>
                  </a:lnTo>
                  <a:lnTo>
                    <a:pt x="127" y="1"/>
                  </a:lnTo>
                  <a:lnTo>
                    <a:pt x="127" y="3"/>
                  </a:lnTo>
                  <a:lnTo>
                    <a:pt x="129" y="7"/>
                  </a:lnTo>
                  <a:lnTo>
                    <a:pt x="129" y="9"/>
                  </a:lnTo>
                  <a:lnTo>
                    <a:pt x="127" y="11"/>
                  </a:lnTo>
                  <a:lnTo>
                    <a:pt x="125" y="13"/>
                  </a:lnTo>
                  <a:lnTo>
                    <a:pt x="123" y="13"/>
                  </a:lnTo>
                  <a:lnTo>
                    <a:pt x="122" y="13"/>
                  </a:lnTo>
                  <a:lnTo>
                    <a:pt x="120" y="11"/>
                  </a:lnTo>
                  <a:lnTo>
                    <a:pt x="118" y="11"/>
                  </a:lnTo>
                  <a:lnTo>
                    <a:pt x="118" y="11"/>
                  </a:lnTo>
                  <a:lnTo>
                    <a:pt x="116" y="13"/>
                  </a:lnTo>
                  <a:lnTo>
                    <a:pt x="114" y="15"/>
                  </a:lnTo>
                  <a:lnTo>
                    <a:pt x="112" y="17"/>
                  </a:lnTo>
                  <a:lnTo>
                    <a:pt x="110" y="19"/>
                  </a:lnTo>
                  <a:lnTo>
                    <a:pt x="106" y="13"/>
                  </a:lnTo>
                  <a:lnTo>
                    <a:pt x="103" y="11"/>
                  </a:lnTo>
                  <a:lnTo>
                    <a:pt x="99" y="13"/>
                  </a:lnTo>
                  <a:lnTo>
                    <a:pt x="99" y="15"/>
                  </a:lnTo>
                  <a:lnTo>
                    <a:pt x="103" y="24"/>
                  </a:lnTo>
                  <a:lnTo>
                    <a:pt x="101" y="28"/>
                  </a:lnTo>
                  <a:lnTo>
                    <a:pt x="97" y="19"/>
                  </a:lnTo>
                  <a:lnTo>
                    <a:pt x="93" y="13"/>
                  </a:lnTo>
                  <a:lnTo>
                    <a:pt x="89" y="11"/>
                  </a:lnTo>
                  <a:lnTo>
                    <a:pt x="87" y="11"/>
                  </a:lnTo>
                  <a:lnTo>
                    <a:pt x="84" y="15"/>
                  </a:lnTo>
                  <a:lnTo>
                    <a:pt x="82" y="15"/>
                  </a:lnTo>
                  <a:lnTo>
                    <a:pt x="80" y="19"/>
                  </a:lnTo>
                  <a:lnTo>
                    <a:pt x="82" y="22"/>
                  </a:lnTo>
                  <a:lnTo>
                    <a:pt x="80" y="26"/>
                  </a:lnTo>
                  <a:lnTo>
                    <a:pt x="78" y="24"/>
                  </a:lnTo>
                  <a:lnTo>
                    <a:pt x="70" y="15"/>
                  </a:lnTo>
                  <a:lnTo>
                    <a:pt x="67" y="15"/>
                  </a:lnTo>
                  <a:lnTo>
                    <a:pt x="67" y="20"/>
                  </a:lnTo>
                  <a:lnTo>
                    <a:pt x="67" y="26"/>
                  </a:lnTo>
                  <a:lnTo>
                    <a:pt x="65" y="30"/>
                  </a:lnTo>
                  <a:lnTo>
                    <a:pt x="63" y="32"/>
                  </a:lnTo>
                  <a:lnTo>
                    <a:pt x="61" y="32"/>
                  </a:lnTo>
                  <a:lnTo>
                    <a:pt x="61" y="30"/>
                  </a:lnTo>
                  <a:lnTo>
                    <a:pt x="61" y="30"/>
                  </a:lnTo>
                  <a:lnTo>
                    <a:pt x="59" y="30"/>
                  </a:lnTo>
                  <a:lnTo>
                    <a:pt x="59" y="30"/>
                  </a:lnTo>
                  <a:lnTo>
                    <a:pt x="57" y="32"/>
                  </a:lnTo>
                  <a:lnTo>
                    <a:pt x="57" y="34"/>
                  </a:lnTo>
                  <a:lnTo>
                    <a:pt x="55" y="36"/>
                  </a:lnTo>
                  <a:lnTo>
                    <a:pt x="53" y="43"/>
                  </a:lnTo>
                  <a:lnTo>
                    <a:pt x="51" y="39"/>
                  </a:lnTo>
                  <a:lnTo>
                    <a:pt x="51" y="37"/>
                  </a:lnTo>
                  <a:lnTo>
                    <a:pt x="50" y="36"/>
                  </a:lnTo>
                  <a:lnTo>
                    <a:pt x="50" y="34"/>
                  </a:lnTo>
                  <a:lnTo>
                    <a:pt x="50" y="34"/>
                  </a:lnTo>
                  <a:lnTo>
                    <a:pt x="50" y="32"/>
                  </a:lnTo>
                  <a:lnTo>
                    <a:pt x="50" y="32"/>
                  </a:lnTo>
                  <a:lnTo>
                    <a:pt x="48" y="32"/>
                  </a:lnTo>
                  <a:lnTo>
                    <a:pt x="48" y="32"/>
                  </a:lnTo>
                  <a:lnTo>
                    <a:pt x="48" y="30"/>
                  </a:lnTo>
                  <a:lnTo>
                    <a:pt x="46" y="28"/>
                  </a:lnTo>
                  <a:lnTo>
                    <a:pt x="46" y="28"/>
                  </a:lnTo>
                  <a:lnTo>
                    <a:pt x="50" y="28"/>
                  </a:lnTo>
                  <a:lnTo>
                    <a:pt x="50" y="24"/>
                  </a:lnTo>
                  <a:lnTo>
                    <a:pt x="50" y="22"/>
                  </a:lnTo>
                  <a:lnTo>
                    <a:pt x="48" y="19"/>
                  </a:lnTo>
                  <a:lnTo>
                    <a:pt x="50" y="17"/>
                  </a:lnTo>
                  <a:lnTo>
                    <a:pt x="48" y="15"/>
                  </a:lnTo>
                  <a:lnTo>
                    <a:pt x="42" y="9"/>
                  </a:lnTo>
                  <a:lnTo>
                    <a:pt x="38" y="7"/>
                  </a:lnTo>
                  <a:lnTo>
                    <a:pt x="36" y="5"/>
                  </a:lnTo>
                  <a:lnTo>
                    <a:pt x="34" y="5"/>
                  </a:lnTo>
                  <a:lnTo>
                    <a:pt x="34" y="3"/>
                  </a:lnTo>
                  <a:lnTo>
                    <a:pt x="33" y="3"/>
                  </a:lnTo>
                  <a:lnTo>
                    <a:pt x="31" y="3"/>
                  </a:lnTo>
                  <a:lnTo>
                    <a:pt x="27" y="3"/>
                  </a:lnTo>
                  <a:lnTo>
                    <a:pt x="23" y="3"/>
                  </a:lnTo>
                  <a:lnTo>
                    <a:pt x="21" y="5"/>
                  </a:lnTo>
                  <a:lnTo>
                    <a:pt x="23" y="7"/>
                  </a:lnTo>
                  <a:lnTo>
                    <a:pt x="25" y="7"/>
                  </a:lnTo>
                  <a:lnTo>
                    <a:pt x="29" y="5"/>
                  </a:lnTo>
                  <a:lnTo>
                    <a:pt x="29" y="7"/>
                  </a:lnTo>
                  <a:lnTo>
                    <a:pt x="33" y="9"/>
                  </a:lnTo>
                  <a:lnTo>
                    <a:pt x="27" y="9"/>
                  </a:lnTo>
                  <a:lnTo>
                    <a:pt x="25" y="11"/>
                  </a:lnTo>
                  <a:lnTo>
                    <a:pt x="29" y="13"/>
                  </a:lnTo>
                  <a:lnTo>
                    <a:pt x="33" y="15"/>
                  </a:lnTo>
                  <a:lnTo>
                    <a:pt x="33" y="17"/>
                  </a:lnTo>
                  <a:lnTo>
                    <a:pt x="33" y="19"/>
                  </a:lnTo>
                  <a:lnTo>
                    <a:pt x="33" y="20"/>
                  </a:lnTo>
                  <a:lnTo>
                    <a:pt x="33" y="20"/>
                  </a:lnTo>
                  <a:lnTo>
                    <a:pt x="31" y="20"/>
                  </a:lnTo>
                  <a:lnTo>
                    <a:pt x="31" y="22"/>
                  </a:lnTo>
                  <a:lnTo>
                    <a:pt x="31" y="19"/>
                  </a:lnTo>
                  <a:lnTo>
                    <a:pt x="31" y="19"/>
                  </a:lnTo>
                  <a:lnTo>
                    <a:pt x="29" y="17"/>
                  </a:lnTo>
                  <a:lnTo>
                    <a:pt x="29" y="17"/>
                  </a:lnTo>
                  <a:lnTo>
                    <a:pt x="25" y="19"/>
                  </a:lnTo>
                  <a:lnTo>
                    <a:pt x="23" y="19"/>
                  </a:lnTo>
                  <a:lnTo>
                    <a:pt x="21" y="13"/>
                  </a:lnTo>
                  <a:lnTo>
                    <a:pt x="17" y="11"/>
                  </a:lnTo>
                  <a:lnTo>
                    <a:pt x="15" y="13"/>
                  </a:lnTo>
                  <a:lnTo>
                    <a:pt x="17" y="17"/>
                  </a:lnTo>
                  <a:lnTo>
                    <a:pt x="15" y="17"/>
                  </a:lnTo>
                  <a:lnTo>
                    <a:pt x="14" y="15"/>
                  </a:lnTo>
                  <a:lnTo>
                    <a:pt x="12" y="15"/>
                  </a:lnTo>
                  <a:lnTo>
                    <a:pt x="12" y="17"/>
                  </a:lnTo>
                  <a:lnTo>
                    <a:pt x="12" y="19"/>
                  </a:lnTo>
                  <a:lnTo>
                    <a:pt x="14" y="19"/>
                  </a:lnTo>
                  <a:lnTo>
                    <a:pt x="15" y="22"/>
                  </a:lnTo>
                  <a:lnTo>
                    <a:pt x="14" y="22"/>
                  </a:lnTo>
                  <a:lnTo>
                    <a:pt x="12" y="22"/>
                  </a:lnTo>
                  <a:lnTo>
                    <a:pt x="12" y="22"/>
                  </a:lnTo>
                  <a:lnTo>
                    <a:pt x="12" y="24"/>
                  </a:lnTo>
                  <a:lnTo>
                    <a:pt x="14" y="26"/>
                  </a:lnTo>
                  <a:lnTo>
                    <a:pt x="15" y="26"/>
                  </a:lnTo>
                  <a:lnTo>
                    <a:pt x="17" y="26"/>
                  </a:lnTo>
                  <a:lnTo>
                    <a:pt x="19" y="26"/>
                  </a:lnTo>
                  <a:lnTo>
                    <a:pt x="17" y="28"/>
                  </a:lnTo>
                  <a:lnTo>
                    <a:pt x="15" y="28"/>
                  </a:lnTo>
                  <a:lnTo>
                    <a:pt x="14" y="28"/>
                  </a:lnTo>
                  <a:lnTo>
                    <a:pt x="12" y="28"/>
                  </a:lnTo>
                  <a:lnTo>
                    <a:pt x="10" y="26"/>
                  </a:lnTo>
                  <a:lnTo>
                    <a:pt x="8" y="26"/>
                  </a:lnTo>
                  <a:lnTo>
                    <a:pt x="8" y="26"/>
                  </a:lnTo>
                  <a:lnTo>
                    <a:pt x="6" y="26"/>
                  </a:lnTo>
                  <a:lnTo>
                    <a:pt x="8" y="30"/>
                  </a:lnTo>
                  <a:lnTo>
                    <a:pt x="8" y="32"/>
                  </a:lnTo>
                  <a:lnTo>
                    <a:pt x="10" y="34"/>
                  </a:lnTo>
                  <a:lnTo>
                    <a:pt x="8" y="34"/>
                  </a:lnTo>
                  <a:lnTo>
                    <a:pt x="6" y="32"/>
                  </a:lnTo>
                  <a:lnTo>
                    <a:pt x="4" y="32"/>
                  </a:lnTo>
                  <a:lnTo>
                    <a:pt x="2" y="32"/>
                  </a:lnTo>
                  <a:lnTo>
                    <a:pt x="0" y="34"/>
                  </a:lnTo>
                  <a:lnTo>
                    <a:pt x="2" y="36"/>
                  </a:lnTo>
                  <a:lnTo>
                    <a:pt x="4" y="36"/>
                  </a:lnTo>
                  <a:lnTo>
                    <a:pt x="8" y="37"/>
                  </a:lnTo>
                  <a:lnTo>
                    <a:pt x="10" y="37"/>
                  </a:lnTo>
                  <a:lnTo>
                    <a:pt x="15" y="36"/>
                  </a:lnTo>
                  <a:lnTo>
                    <a:pt x="19" y="34"/>
                  </a:lnTo>
                  <a:lnTo>
                    <a:pt x="23" y="34"/>
                  </a:lnTo>
                  <a:lnTo>
                    <a:pt x="27" y="34"/>
                  </a:lnTo>
                  <a:lnTo>
                    <a:pt x="29" y="34"/>
                  </a:lnTo>
                  <a:lnTo>
                    <a:pt x="31" y="34"/>
                  </a:lnTo>
                  <a:lnTo>
                    <a:pt x="33" y="34"/>
                  </a:lnTo>
                  <a:lnTo>
                    <a:pt x="34" y="36"/>
                  </a:lnTo>
                  <a:lnTo>
                    <a:pt x="34" y="36"/>
                  </a:lnTo>
                  <a:lnTo>
                    <a:pt x="36" y="36"/>
                  </a:lnTo>
                  <a:lnTo>
                    <a:pt x="38" y="36"/>
                  </a:lnTo>
                  <a:lnTo>
                    <a:pt x="40" y="36"/>
                  </a:lnTo>
                  <a:lnTo>
                    <a:pt x="42" y="37"/>
                  </a:lnTo>
                  <a:lnTo>
                    <a:pt x="40" y="39"/>
                  </a:lnTo>
                  <a:lnTo>
                    <a:pt x="34" y="43"/>
                  </a:lnTo>
                  <a:lnTo>
                    <a:pt x="33" y="45"/>
                  </a:lnTo>
                  <a:lnTo>
                    <a:pt x="33" y="45"/>
                  </a:lnTo>
                  <a:lnTo>
                    <a:pt x="33" y="47"/>
                  </a:lnTo>
                  <a:lnTo>
                    <a:pt x="34" y="47"/>
                  </a:lnTo>
                  <a:lnTo>
                    <a:pt x="38" y="47"/>
                  </a:lnTo>
                  <a:lnTo>
                    <a:pt x="40" y="47"/>
                  </a:lnTo>
                  <a:lnTo>
                    <a:pt x="42" y="47"/>
                  </a:lnTo>
                  <a:lnTo>
                    <a:pt x="44" y="45"/>
                  </a:lnTo>
                  <a:lnTo>
                    <a:pt x="44" y="49"/>
                  </a:lnTo>
                  <a:lnTo>
                    <a:pt x="40" y="49"/>
                  </a:lnTo>
                  <a:lnTo>
                    <a:pt x="38" y="51"/>
                  </a:lnTo>
                  <a:lnTo>
                    <a:pt x="29" y="51"/>
                  </a:lnTo>
                  <a:lnTo>
                    <a:pt x="29" y="51"/>
                  </a:lnTo>
                  <a:lnTo>
                    <a:pt x="27" y="51"/>
                  </a:lnTo>
                  <a:lnTo>
                    <a:pt x="25" y="51"/>
                  </a:lnTo>
                  <a:lnTo>
                    <a:pt x="23" y="53"/>
                  </a:lnTo>
                  <a:lnTo>
                    <a:pt x="23" y="53"/>
                  </a:lnTo>
                  <a:lnTo>
                    <a:pt x="21" y="51"/>
                  </a:lnTo>
                  <a:lnTo>
                    <a:pt x="19" y="53"/>
                  </a:lnTo>
                  <a:lnTo>
                    <a:pt x="19" y="53"/>
                  </a:lnTo>
                  <a:lnTo>
                    <a:pt x="15" y="53"/>
                  </a:lnTo>
                  <a:lnTo>
                    <a:pt x="10" y="55"/>
                  </a:lnTo>
                  <a:lnTo>
                    <a:pt x="8" y="55"/>
                  </a:lnTo>
                  <a:lnTo>
                    <a:pt x="8" y="58"/>
                  </a:lnTo>
                  <a:lnTo>
                    <a:pt x="10" y="60"/>
                  </a:lnTo>
                  <a:lnTo>
                    <a:pt x="14" y="58"/>
                  </a:lnTo>
                  <a:lnTo>
                    <a:pt x="15" y="58"/>
                  </a:lnTo>
                  <a:lnTo>
                    <a:pt x="19" y="56"/>
                  </a:lnTo>
                  <a:lnTo>
                    <a:pt x="21" y="56"/>
                  </a:lnTo>
                  <a:lnTo>
                    <a:pt x="29" y="58"/>
                  </a:lnTo>
                  <a:lnTo>
                    <a:pt x="33" y="58"/>
                  </a:lnTo>
                  <a:lnTo>
                    <a:pt x="34" y="60"/>
                  </a:lnTo>
                  <a:lnTo>
                    <a:pt x="34" y="62"/>
                  </a:lnTo>
                  <a:lnTo>
                    <a:pt x="34" y="64"/>
                  </a:lnTo>
                  <a:lnTo>
                    <a:pt x="36" y="66"/>
                  </a:lnTo>
                  <a:lnTo>
                    <a:pt x="40" y="66"/>
                  </a:lnTo>
                  <a:lnTo>
                    <a:pt x="44" y="62"/>
                  </a:lnTo>
                  <a:lnTo>
                    <a:pt x="46" y="62"/>
                  </a:lnTo>
                  <a:lnTo>
                    <a:pt x="44" y="64"/>
                  </a:lnTo>
                  <a:lnTo>
                    <a:pt x="42" y="66"/>
                  </a:lnTo>
                  <a:lnTo>
                    <a:pt x="40" y="70"/>
                  </a:lnTo>
                  <a:lnTo>
                    <a:pt x="42" y="70"/>
                  </a:lnTo>
                  <a:lnTo>
                    <a:pt x="40" y="70"/>
                  </a:lnTo>
                  <a:lnTo>
                    <a:pt x="40" y="72"/>
                  </a:lnTo>
                  <a:lnTo>
                    <a:pt x="38" y="72"/>
                  </a:lnTo>
                  <a:lnTo>
                    <a:pt x="42" y="72"/>
                  </a:lnTo>
                  <a:lnTo>
                    <a:pt x="44" y="72"/>
                  </a:lnTo>
                  <a:lnTo>
                    <a:pt x="46" y="70"/>
                  </a:lnTo>
                  <a:lnTo>
                    <a:pt x="48" y="70"/>
                  </a:lnTo>
                  <a:lnTo>
                    <a:pt x="46" y="72"/>
                  </a:lnTo>
                  <a:lnTo>
                    <a:pt x="44" y="74"/>
                  </a:lnTo>
                  <a:lnTo>
                    <a:pt x="42" y="77"/>
                  </a:lnTo>
                  <a:lnTo>
                    <a:pt x="38" y="79"/>
                  </a:lnTo>
                  <a:lnTo>
                    <a:pt x="38" y="81"/>
                  </a:lnTo>
                  <a:lnTo>
                    <a:pt x="34" y="81"/>
                  </a:lnTo>
                  <a:lnTo>
                    <a:pt x="33" y="81"/>
                  </a:lnTo>
                  <a:lnTo>
                    <a:pt x="31" y="81"/>
                  </a:lnTo>
                  <a:lnTo>
                    <a:pt x="31" y="81"/>
                  </a:lnTo>
                  <a:lnTo>
                    <a:pt x="31" y="79"/>
                  </a:lnTo>
                  <a:lnTo>
                    <a:pt x="29" y="79"/>
                  </a:lnTo>
                  <a:lnTo>
                    <a:pt x="29" y="81"/>
                  </a:lnTo>
                  <a:lnTo>
                    <a:pt x="27" y="81"/>
                  </a:lnTo>
                  <a:lnTo>
                    <a:pt x="29" y="83"/>
                  </a:lnTo>
                  <a:lnTo>
                    <a:pt x="29" y="85"/>
                  </a:lnTo>
                  <a:lnTo>
                    <a:pt x="31" y="87"/>
                  </a:lnTo>
                  <a:lnTo>
                    <a:pt x="31" y="87"/>
                  </a:lnTo>
                  <a:lnTo>
                    <a:pt x="38" y="85"/>
                  </a:lnTo>
                  <a:lnTo>
                    <a:pt x="46" y="85"/>
                  </a:lnTo>
                  <a:lnTo>
                    <a:pt x="50" y="85"/>
                  </a:lnTo>
                  <a:lnTo>
                    <a:pt x="50" y="85"/>
                  </a:lnTo>
                  <a:lnTo>
                    <a:pt x="51" y="83"/>
                  </a:lnTo>
                  <a:lnTo>
                    <a:pt x="53" y="83"/>
                  </a:lnTo>
                  <a:lnTo>
                    <a:pt x="53" y="83"/>
                  </a:lnTo>
                  <a:lnTo>
                    <a:pt x="53" y="85"/>
                  </a:lnTo>
                  <a:lnTo>
                    <a:pt x="55" y="85"/>
                  </a:lnTo>
                  <a:lnTo>
                    <a:pt x="61" y="87"/>
                  </a:lnTo>
                  <a:lnTo>
                    <a:pt x="61" y="87"/>
                  </a:lnTo>
                  <a:lnTo>
                    <a:pt x="61" y="89"/>
                  </a:lnTo>
                  <a:lnTo>
                    <a:pt x="61" y="89"/>
                  </a:lnTo>
                  <a:lnTo>
                    <a:pt x="63" y="89"/>
                  </a:lnTo>
                  <a:lnTo>
                    <a:pt x="63" y="89"/>
                  </a:lnTo>
                  <a:lnTo>
                    <a:pt x="65" y="87"/>
                  </a:lnTo>
                  <a:lnTo>
                    <a:pt x="65" y="87"/>
                  </a:lnTo>
                  <a:lnTo>
                    <a:pt x="67" y="89"/>
                  </a:lnTo>
                  <a:lnTo>
                    <a:pt x="65" y="89"/>
                  </a:lnTo>
                  <a:lnTo>
                    <a:pt x="65" y="89"/>
                  </a:lnTo>
                  <a:lnTo>
                    <a:pt x="65" y="91"/>
                  </a:lnTo>
                  <a:lnTo>
                    <a:pt x="65" y="91"/>
                  </a:lnTo>
                  <a:lnTo>
                    <a:pt x="67" y="92"/>
                  </a:lnTo>
                  <a:lnTo>
                    <a:pt x="70" y="94"/>
                  </a:lnTo>
                  <a:lnTo>
                    <a:pt x="76" y="94"/>
                  </a:lnTo>
                  <a:lnTo>
                    <a:pt x="87" y="96"/>
                  </a:lnTo>
                  <a:lnTo>
                    <a:pt x="93" y="98"/>
                  </a:lnTo>
                  <a:lnTo>
                    <a:pt x="101" y="96"/>
                  </a:lnTo>
                  <a:lnTo>
                    <a:pt x="101" y="94"/>
                  </a:lnTo>
                  <a:lnTo>
                    <a:pt x="101" y="94"/>
                  </a:lnTo>
                  <a:lnTo>
                    <a:pt x="103" y="94"/>
                  </a:lnTo>
                  <a:lnTo>
                    <a:pt x="105" y="94"/>
                  </a:lnTo>
                  <a:lnTo>
                    <a:pt x="106" y="92"/>
                  </a:lnTo>
                  <a:lnTo>
                    <a:pt x="106" y="91"/>
                  </a:lnTo>
                  <a:lnTo>
                    <a:pt x="106" y="91"/>
                  </a:lnTo>
                  <a:lnTo>
                    <a:pt x="108" y="89"/>
                  </a:lnTo>
                  <a:lnTo>
                    <a:pt x="114" y="87"/>
                  </a:lnTo>
                  <a:lnTo>
                    <a:pt x="125" y="8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32" name="Freeform 1727">
              <a:extLst>
                <a:ext uri="{FF2B5EF4-FFF2-40B4-BE49-F238E27FC236}">
                  <a16:creationId xmlns:a16="http://schemas.microsoft.com/office/drawing/2014/main" id="{7A057080-FF21-4046-925D-FBABF2E6191E}"/>
                </a:ext>
              </a:extLst>
            </p:cNvPr>
            <p:cNvSpPr>
              <a:spLocks/>
            </p:cNvSpPr>
            <p:nvPr/>
          </p:nvSpPr>
          <p:spPr bwMode="auto">
            <a:xfrm>
              <a:off x="11980863" y="-1874838"/>
              <a:ext cx="12700" cy="7938"/>
            </a:xfrm>
            <a:custGeom>
              <a:avLst/>
              <a:gdLst>
                <a:gd name="T0" fmla="*/ 4 w 8"/>
                <a:gd name="T1" fmla="*/ 2 h 5"/>
                <a:gd name="T2" fmla="*/ 2 w 8"/>
                <a:gd name="T3" fmla="*/ 3 h 5"/>
                <a:gd name="T4" fmla="*/ 0 w 8"/>
                <a:gd name="T5" fmla="*/ 5 h 5"/>
                <a:gd name="T6" fmla="*/ 2 w 8"/>
                <a:gd name="T7" fmla="*/ 5 h 5"/>
                <a:gd name="T8" fmla="*/ 6 w 8"/>
                <a:gd name="T9" fmla="*/ 5 h 5"/>
                <a:gd name="T10" fmla="*/ 8 w 8"/>
                <a:gd name="T11" fmla="*/ 3 h 5"/>
                <a:gd name="T12" fmla="*/ 8 w 8"/>
                <a:gd name="T13" fmla="*/ 0 h 5"/>
                <a:gd name="T14" fmla="*/ 6 w 8"/>
                <a:gd name="T15" fmla="*/ 0 h 5"/>
                <a:gd name="T16" fmla="*/ 4 w 8"/>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
                  <a:moveTo>
                    <a:pt x="4" y="2"/>
                  </a:moveTo>
                  <a:lnTo>
                    <a:pt x="2" y="3"/>
                  </a:lnTo>
                  <a:lnTo>
                    <a:pt x="0" y="5"/>
                  </a:lnTo>
                  <a:lnTo>
                    <a:pt x="2" y="5"/>
                  </a:lnTo>
                  <a:lnTo>
                    <a:pt x="6" y="5"/>
                  </a:lnTo>
                  <a:lnTo>
                    <a:pt x="8" y="3"/>
                  </a:lnTo>
                  <a:lnTo>
                    <a:pt x="8" y="0"/>
                  </a:lnTo>
                  <a:lnTo>
                    <a:pt x="6" y="0"/>
                  </a:lnTo>
                  <a:lnTo>
                    <a:pt x="4"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33" name="Freeform 1728">
              <a:extLst>
                <a:ext uri="{FF2B5EF4-FFF2-40B4-BE49-F238E27FC236}">
                  <a16:creationId xmlns:a16="http://schemas.microsoft.com/office/drawing/2014/main" id="{CD3CA1C3-FCD7-4519-A7E2-0588E12484D9}"/>
                </a:ext>
              </a:extLst>
            </p:cNvPr>
            <p:cNvSpPr>
              <a:spLocks/>
            </p:cNvSpPr>
            <p:nvPr/>
          </p:nvSpPr>
          <p:spPr bwMode="auto">
            <a:xfrm>
              <a:off x="12047538" y="-1689100"/>
              <a:ext cx="4763" cy="3175"/>
            </a:xfrm>
            <a:custGeom>
              <a:avLst/>
              <a:gdLst>
                <a:gd name="T0" fmla="*/ 2 w 3"/>
                <a:gd name="T1" fmla="*/ 0 h 2"/>
                <a:gd name="T2" fmla="*/ 3 w 3"/>
                <a:gd name="T3" fmla="*/ 0 h 2"/>
                <a:gd name="T4" fmla="*/ 2 w 3"/>
                <a:gd name="T5" fmla="*/ 2 h 2"/>
                <a:gd name="T6" fmla="*/ 2 w 3"/>
                <a:gd name="T7" fmla="*/ 2 h 2"/>
                <a:gd name="T8" fmla="*/ 0 w 3"/>
                <a:gd name="T9" fmla="*/ 2 h 2"/>
                <a:gd name="T10" fmla="*/ 0 w 3"/>
                <a:gd name="T11" fmla="*/ 0 h 2"/>
                <a:gd name="T12" fmla="*/ 2 w 3"/>
                <a:gd name="T13" fmla="*/ 0 h 2"/>
                <a:gd name="T14" fmla="*/ 2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0"/>
                  </a:moveTo>
                  <a:lnTo>
                    <a:pt x="3" y="0"/>
                  </a:lnTo>
                  <a:lnTo>
                    <a:pt x="2" y="2"/>
                  </a:lnTo>
                  <a:lnTo>
                    <a:pt x="2" y="2"/>
                  </a:lnTo>
                  <a:lnTo>
                    <a:pt x="0" y="2"/>
                  </a:lnTo>
                  <a:lnTo>
                    <a:pt x="0" y="0"/>
                  </a:lnTo>
                  <a:lnTo>
                    <a:pt x="2" y="0"/>
                  </a:lnTo>
                  <a:lnTo>
                    <a:pt x="2"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34" name="Freeform 1729">
              <a:extLst>
                <a:ext uri="{FF2B5EF4-FFF2-40B4-BE49-F238E27FC236}">
                  <a16:creationId xmlns:a16="http://schemas.microsoft.com/office/drawing/2014/main" id="{634D5EE0-FA20-489E-9DAC-B519842C593F}"/>
                </a:ext>
              </a:extLst>
            </p:cNvPr>
            <p:cNvSpPr>
              <a:spLocks/>
            </p:cNvSpPr>
            <p:nvPr/>
          </p:nvSpPr>
          <p:spPr bwMode="auto">
            <a:xfrm>
              <a:off x="12034838" y="-1697038"/>
              <a:ext cx="3175" cy="1588"/>
            </a:xfrm>
            <a:custGeom>
              <a:avLst/>
              <a:gdLst>
                <a:gd name="T0" fmla="*/ 2 w 2"/>
                <a:gd name="T1" fmla="*/ 0 h 1"/>
                <a:gd name="T2" fmla="*/ 2 w 2"/>
                <a:gd name="T3" fmla="*/ 0 h 1"/>
                <a:gd name="T4" fmla="*/ 0 w 2"/>
                <a:gd name="T5" fmla="*/ 0 h 1"/>
                <a:gd name="T6" fmla="*/ 2 w 2"/>
                <a:gd name="T7" fmla="*/ 1 h 1"/>
                <a:gd name="T8" fmla="*/ 2 w 2"/>
                <a:gd name="T9" fmla="*/ 1 h 1"/>
                <a:gd name="T10" fmla="*/ 2 w 2"/>
                <a:gd name="T11" fmla="*/ 0 h 1"/>
                <a:gd name="T12" fmla="*/ 2 w 2"/>
                <a:gd name="T13" fmla="*/ 0 h 1"/>
                <a:gd name="T14" fmla="*/ 2 w 2"/>
                <a:gd name="T15" fmla="*/ 0 h 1"/>
                <a:gd name="T16" fmla="*/ 2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2" y="0"/>
                  </a:moveTo>
                  <a:lnTo>
                    <a:pt x="2" y="0"/>
                  </a:lnTo>
                  <a:lnTo>
                    <a:pt x="0" y="0"/>
                  </a:lnTo>
                  <a:lnTo>
                    <a:pt x="2" y="1"/>
                  </a:lnTo>
                  <a:lnTo>
                    <a:pt x="2" y="1"/>
                  </a:lnTo>
                  <a:lnTo>
                    <a:pt x="2" y="0"/>
                  </a:lnTo>
                  <a:lnTo>
                    <a:pt x="2" y="0"/>
                  </a:lnTo>
                  <a:lnTo>
                    <a:pt x="2" y="0"/>
                  </a:lnTo>
                  <a:lnTo>
                    <a:pt x="2"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35" name="Freeform 1730">
              <a:extLst>
                <a:ext uri="{FF2B5EF4-FFF2-40B4-BE49-F238E27FC236}">
                  <a16:creationId xmlns:a16="http://schemas.microsoft.com/office/drawing/2014/main" id="{A7F6F0CC-2D29-4B4A-ACD9-627C247BBC44}"/>
                </a:ext>
              </a:extLst>
            </p:cNvPr>
            <p:cNvSpPr>
              <a:spLocks noEditPoints="1"/>
            </p:cNvSpPr>
            <p:nvPr/>
          </p:nvSpPr>
          <p:spPr bwMode="auto">
            <a:xfrm>
              <a:off x="11839575" y="-1908175"/>
              <a:ext cx="111125" cy="134938"/>
            </a:xfrm>
            <a:custGeom>
              <a:avLst/>
              <a:gdLst>
                <a:gd name="T0" fmla="*/ 6 w 70"/>
                <a:gd name="T1" fmla="*/ 66 h 85"/>
                <a:gd name="T2" fmla="*/ 9 w 70"/>
                <a:gd name="T3" fmla="*/ 64 h 85"/>
                <a:gd name="T4" fmla="*/ 26 w 70"/>
                <a:gd name="T5" fmla="*/ 57 h 85"/>
                <a:gd name="T6" fmla="*/ 23 w 70"/>
                <a:gd name="T7" fmla="*/ 55 h 85"/>
                <a:gd name="T8" fmla="*/ 9 w 70"/>
                <a:gd name="T9" fmla="*/ 61 h 85"/>
                <a:gd name="T10" fmla="*/ 17 w 70"/>
                <a:gd name="T11" fmla="*/ 53 h 85"/>
                <a:gd name="T12" fmla="*/ 19 w 70"/>
                <a:gd name="T13" fmla="*/ 47 h 85"/>
                <a:gd name="T14" fmla="*/ 23 w 70"/>
                <a:gd name="T15" fmla="*/ 47 h 85"/>
                <a:gd name="T16" fmla="*/ 15 w 70"/>
                <a:gd name="T17" fmla="*/ 45 h 85"/>
                <a:gd name="T18" fmla="*/ 11 w 70"/>
                <a:gd name="T19" fmla="*/ 43 h 85"/>
                <a:gd name="T20" fmla="*/ 7 w 70"/>
                <a:gd name="T21" fmla="*/ 42 h 85"/>
                <a:gd name="T22" fmla="*/ 7 w 70"/>
                <a:gd name="T23" fmla="*/ 38 h 85"/>
                <a:gd name="T24" fmla="*/ 9 w 70"/>
                <a:gd name="T25" fmla="*/ 34 h 85"/>
                <a:gd name="T26" fmla="*/ 13 w 70"/>
                <a:gd name="T27" fmla="*/ 30 h 85"/>
                <a:gd name="T28" fmla="*/ 7 w 70"/>
                <a:gd name="T29" fmla="*/ 32 h 85"/>
                <a:gd name="T30" fmla="*/ 7 w 70"/>
                <a:gd name="T31" fmla="*/ 26 h 85"/>
                <a:gd name="T32" fmla="*/ 7 w 70"/>
                <a:gd name="T33" fmla="*/ 23 h 85"/>
                <a:gd name="T34" fmla="*/ 19 w 70"/>
                <a:gd name="T35" fmla="*/ 23 h 85"/>
                <a:gd name="T36" fmla="*/ 23 w 70"/>
                <a:gd name="T37" fmla="*/ 23 h 85"/>
                <a:gd name="T38" fmla="*/ 30 w 70"/>
                <a:gd name="T39" fmla="*/ 23 h 85"/>
                <a:gd name="T40" fmla="*/ 34 w 70"/>
                <a:gd name="T41" fmla="*/ 17 h 85"/>
                <a:gd name="T42" fmla="*/ 32 w 70"/>
                <a:gd name="T43" fmla="*/ 15 h 85"/>
                <a:gd name="T44" fmla="*/ 28 w 70"/>
                <a:gd name="T45" fmla="*/ 13 h 85"/>
                <a:gd name="T46" fmla="*/ 32 w 70"/>
                <a:gd name="T47" fmla="*/ 9 h 85"/>
                <a:gd name="T48" fmla="*/ 38 w 70"/>
                <a:gd name="T49" fmla="*/ 4 h 85"/>
                <a:gd name="T50" fmla="*/ 43 w 70"/>
                <a:gd name="T51" fmla="*/ 2 h 85"/>
                <a:gd name="T52" fmla="*/ 45 w 70"/>
                <a:gd name="T53" fmla="*/ 7 h 85"/>
                <a:gd name="T54" fmla="*/ 47 w 70"/>
                <a:gd name="T55" fmla="*/ 2 h 85"/>
                <a:gd name="T56" fmla="*/ 53 w 70"/>
                <a:gd name="T57" fmla="*/ 0 h 85"/>
                <a:gd name="T58" fmla="*/ 51 w 70"/>
                <a:gd name="T59" fmla="*/ 5 h 85"/>
                <a:gd name="T60" fmla="*/ 45 w 70"/>
                <a:gd name="T61" fmla="*/ 13 h 85"/>
                <a:gd name="T62" fmla="*/ 40 w 70"/>
                <a:gd name="T63" fmla="*/ 13 h 85"/>
                <a:gd name="T64" fmla="*/ 40 w 70"/>
                <a:gd name="T65" fmla="*/ 17 h 85"/>
                <a:gd name="T66" fmla="*/ 40 w 70"/>
                <a:gd name="T67" fmla="*/ 23 h 85"/>
                <a:gd name="T68" fmla="*/ 47 w 70"/>
                <a:gd name="T69" fmla="*/ 26 h 85"/>
                <a:gd name="T70" fmla="*/ 49 w 70"/>
                <a:gd name="T71" fmla="*/ 26 h 85"/>
                <a:gd name="T72" fmla="*/ 51 w 70"/>
                <a:gd name="T73" fmla="*/ 23 h 85"/>
                <a:gd name="T74" fmla="*/ 55 w 70"/>
                <a:gd name="T75" fmla="*/ 21 h 85"/>
                <a:gd name="T76" fmla="*/ 59 w 70"/>
                <a:gd name="T77" fmla="*/ 24 h 85"/>
                <a:gd name="T78" fmla="*/ 60 w 70"/>
                <a:gd name="T79" fmla="*/ 26 h 85"/>
                <a:gd name="T80" fmla="*/ 62 w 70"/>
                <a:gd name="T81" fmla="*/ 26 h 85"/>
                <a:gd name="T82" fmla="*/ 64 w 70"/>
                <a:gd name="T83" fmla="*/ 26 h 85"/>
                <a:gd name="T84" fmla="*/ 66 w 70"/>
                <a:gd name="T85" fmla="*/ 26 h 85"/>
                <a:gd name="T86" fmla="*/ 68 w 70"/>
                <a:gd name="T87" fmla="*/ 26 h 85"/>
                <a:gd name="T88" fmla="*/ 66 w 70"/>
                <a:gd name="T89" fmla="*/ 28 h 85"/>
                <a:gd name="T90" fmla="*/ 68 w 70"/>
                <a:gd name="T91" fmla="*/ 36 h 85"/>
                <a:gd name="T92" fmla="*/ 68 w 70"/>
                <a:gd name="T93" fmla="*/ 61 h 85"/>
                <a:gd name="T94" fmla="*/ 64 w 70"/>
                <a:gd name="T95" fmla="*/ 66 h 85"/>
                <a:gd name="T96" fmla="*/ 57 w 70"/>
                <a:gd name="T97" fmla="*/ 68 h 85"/>
                <a:gd name="T98" fmla="*/ 51 w 70"/>
                <a:gd name="T99" fmla="*/ 70 h 85"/>
                <a:gd name="T100" fmla="*/ 45 w 70"/>
                <a:gd name="T101" fmla="*/ 74 h 85"/>
                <a:gd name="T102" fmla="*/ 40 w 70"/>
                <a:gd name="T103" fmla="*/ 76 h 85"/>
                <a:gd name="T104" fmla="*/ 36 w 70"/>
                <a:gd name="T105" fmla="*/ 78 h 85"/>
                <a:gd name="T106" fmla="*/ 32 w 70"/>
                <a:gd name="T107" fmla="*/ 79 h 85"/>
                <a:gd name="T108" fmla="*/ 21 w 70"/>
                <a:gd name="T109" fmla="*/ 83 h 85"/>
                <a:gd name="T110" fmla="*/ 11 w 70"/>
                <a:gd name="T111" fmla="*/ 83 h 85"/>
                <a:gd name="T112" fmla="*/ 7 w 70"/>
                <a:gd name="T113" fmla="*/ 81 h 85"/>
                <a:gd name="T114" fmla="*/ 11 w 70"/>
                <a:gd name="T115" fmla="*/ 78 h 85"/>
                <a:gd name="T116" fmla="*/ 2 w 70"/>
                <a:gd name="T117" fmla="*/ 78 h 85"/>
                <a:gd name="T118" fmla="*/ 7 w 70"/>
                <a:gd name="T119" fmla="*/ 70 h 85"/>
                <a:gd name="T120" fmla="*/ 7 w 70"/>
                <a:gd name="T121" fmla="*/ 30 h 85"/>
                <a:gd name="T122" fmla="*/ 7 w 70"/>
                <a:gd name="T123" fmla="*/ 28 h 85"/>
                <a:gd name="T124" fmla="*/ 4 w 70"/>
                <a:gd name="T125" fmla="*/ 2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85">
                  <a:moveTo>
                    <a:pt x="2" y="70"/>
                  </a:moveTo>
                  <a:lnTo>
                    <a:pt x="0" y="70"/>
                  </a:lnTo>
                  <a:lnTo>
                    <a:pt x="2" y="66"/>
                  </a:lnTo>
                  <a:lnTo>
                    <a:pt x="6" y="66"/>
                  </a:lnTo>
                  <a:lnTo>
                    <a:pt x="7" y="66"/>
                  </a:lnTo>
                  <a:lnTo>
                    <a:pt x="11" y="66"/>
                  </a:lnTo>
                  <a:lnTo>
                    <a:pt x="9" y="66"/>
                  </a:lnTo>
                  <a:lnTo>
                    <a:pt x="9" y="64"/>
                  </a:lnTo>
                  <a:lnTo>
                    <a:pt x="9" y="64"/>
                  </a:lnTo>
                  <a:lnTo>
                    <a:pt x="11" y="61"/>
                  </a:lnTo>
                  <a:lnTo>
                    <a:pt x="13" y="61"/>
                  </a:lnTo>
                  <a:lnTo>
                    <a:pt x="26" y="57"/>
                  </a:lnTo>
                  <a:lnTo>
                    <a:pt x="24" y="57"/>
                  </a:lnTo>
                  <a:lnTo>
                    <a:pt x="24" y="57"/>
                  </a:lnTo>
                  <a:lnTo>
                    <a:pt x="24" y="57"/>
                  </a:lnTo>
                  <a:lnTo>
                    <a:pt x="23" y="55"/>
                  </a:lnTo>
                  <a:lnTo>
                    <a:pt x="21" y="57"/>
                  </a:lnTo>
                  <a:lnTo>
                    <a:pt x="19" y="59"/>
                  </a:lnTo>
                  <a:lnTo>
                    <a:pt x="15" y="59"/>
                  </a:lnTo>
                  <a:lnTo>
                    <a:pt x="9" y="61"/>
                  </a:lnTo>
                  <a:lnTo>
                    <a:pt x="7" y="61"/>
                  </a:lnTo>
                  <a:lnTo>
                    <a:pt x="11" y="59"/>
                  </a:lnTo>
                  <a:lnTo>
                    <a:pt x="13" y="57"/>
                  </a:lnTo>
                  <a:lnTo>
                    <a:pt x="17" y="53"/>
                  </a:lnTo>
                  <a:lnTo>
                    <a:pt x="15" y="51"/>
                  </a:lnTo>
                  <a:lnTo>
                    <a:pt x="17" y="49"/>
                  </a:lnTo>
                  <a:lnTo>
                    <a:pt x="17" y="49"/>
                  </a:lnTo>
                  <a:lnTo>
                    <a:pt x="19" y="47"/>
                  </a:lnTo>
                  <a:lnTo>
                    <a:pt x="21" y="47"/>
                  </a:lnTo>
                  <a:lnTo>
                    <a:pt x="21" y="47"/>
                  </a:lnTo>
                  <a:lnTo>
                    <a:pt x="23" y="47"/>
                  </a:lnTo>
                  <a:lnTo>
                    <a:pt x="23" y="47"/>
                  </a:lnTo>
                  <a:lnTo>
                    <a:pt x="24" y="45"/>
                  </a:lnTo>
                  <a:lnTo>
                    <a:pt x="21" y="45"/>
                  </a:lnTo>
                  <a:lnTo>
                    <a:pt x="17" y="45"/>
                  </a:lnTo>
                  <a:lnTo>
                    <a:pt x="15" y="45"/>
                  </a:lnTo>
                  <a:lnTo>
                    <a:pt x="13" y="43"/>
                  </a:lnTo>
                  <a:lnTo>
                    <a:pt x="13" y="43"/>
                  </a:lnTo>
                  <a:lnTo>
                    <a:pt x="13" y="43"/>
                  </a:lnTo>
                  <a:lnTo>
                    <a:pt x="11" y="43"/>
                  </a:lnTo>
                  <a:lnTo>
                    <a:pt x="9" y="43"/>
                  </a:lnTo>
                  <a:lnTo>
                    <a:pt x="9" y="43"/>
                  </a:lnTo>
                  <a:lnTo>
                    <a:pt x="9" y="42"/>
                  </a:lnTo>
                  <a:lnTo>
                    <a:pt x="7" y="42"/>
                  </a:lnTo>
                  <a:lnTo>
                    <a:pt x="6" y="42"/>
                  </a:lnTo>
                  <a:lnTo>
                    <a:pt x="6" y="40"/>
                  </a:lnTo>
                  <a:lnTo>
                    <a:pt x="6" y="38"/>
                  </a:lnTo>
                  <a:lnTo>
                    <a:pt x="7" y="38"/>
                  </a:lnTo>
                  <a:lnTo>
                    <a:pt x="9" y="38"/>
                  </a:lnTo>
                  <a:lnTo>
                    <a:pt x="11" y="38"/>
                  </a:lnTo>
                  <a:lnTo>
                    <a:pt x="9" y="36"/>
                  </a:lnTo>
                  <a:lnTo>
                    <a:pt x="9" y="34"/>
                  </a:lnTo>
                  <a:lnTo>
                    <a:pt x="11" y="34"/>
                  </a:lnTo>
                  <a:lnTo>
                    <a:pt x="13" y="32"/>
                  </a:lnTo>
                  <a:lnTo>
                    <a:pt x="13" y="32"/>
                  </a:lnTo>
                  <a:lnTo>
                    <a:pt x="13" y="30"/>
                  </a:lnTo>
                  <a:lnTo>
                    <a:pt x="13" y="30"/>
                  </a:lnTo>
                  <a:lnTo>
                    <a:pt x="11" y="30"/>
                  </a:lnTo>
                  <a:lnTo>
                    <a:pt x="9" y="30"/>
                  </a:lnTo>
                  <a:lnTo>
                    <a:pt x="7" y="32"/>
                  </a:lnTo>
                  <a:lnTo>
                    <a:pt x="9" y="28"/>
                  </a:lnTo>
                  <a:lnTo>
                    <a:pt x="9" y="26"/>
                  </a:lnTo>
                  <a:lnTo>
                    <a:pt x="7" y="26"/>
                  </a:lnTo>
                  <a:lnTo>
                    <a:pt x="7" y="26"/>
                  </a:lnTo>
                  <a:lnTo>
                    <a:pt x="7" y="24"/>
                  </a:lnTo>
                  <a:lnTo>
                    <a:pt x="7" y="24"/>
                  </a:lnTo>
                  <a:lnTo>
                    <a:pt x="6" y="24"/>
                  </a:lnTo>
                  <a:lnTo>
                    <a:pt x="7" y="23"/>
                  </a:lnTo>
                  <a:lnTo>
                    <a:pt x="11" y="23"/>
                  </a:lnTo>
                  <a:lnTo>
                    <a:pt x="15" y="23"/>
                  </a:lnTo>
                  <a:lnTo>
                    <a:pt x="19" y="23"/>
                  </a:lnTo>
                  <a:lnTo>
                    <a:pt x="19" y="23"/>
                  </a:lnTo>
                  <a:lnTo>
                    <a:pt x="21" y="23"/>
                  </a:lnTo>
                  <a:lnTo>
                    <a:pt x="21" y="24"/>
                  </a:lnTo>
                  <a:lnTo>
                    <a:pt x="21" y="23"/>
                  </a:lnTo>
                  <a:lnTo>
                    <a:pt x="23" y="23"/>
                  </a:lnTo>
                  <a:lnTo>
                    <a:pt x="23" y="23"/>
                  </a:lnTo>
                  <a:lnTo>
                    <a:pt x="24" y="23"/>
                  </a:lnTo>
                  <a:lnTo>
                    <a:pt x="28" y="23"/>
                  </a:lnTo>
                  <a:lnTo>
                    <a:pt x="30" y="23"/>
                  </a:lnTo>
                  <a:lnTo>
                    <a:pt x="30" y="23"/>
                  </a:lnTo>
                  <a:lnTo>
                    <a:pt x="30" y="21"/>
                  </a:lnTo>
                  <a:lnTo>
                    <a:pt x="30" y="19"/>
                  </a:lnTo>
                  <a:lnTo>
                    <a:pt x="34" y="17"/>
                  </a:lnTo>
                  <a:lnTo>
                    <a:pt x="36" y="17"/>
                  </a:lnTo>
                  <a:lnTo>
                    <a:pt x="36" y="15"/>
                  </a:lnTo>
                  <a:lnTo>
                    <a:pt x="34" y="15"/>
                  </a:lnTo>
                  <a:lnTo>
                    <a:pt x="32" y="15"/>
                  </a:lnTo>
                  <a:lnTo>
                    <a:pt x="30" y="15"/>
                  </a:lnTo>
                  <a:lnTo>
                    <a:pt x="26" y="13"/>
                  </a:lnTo>
                  <a:lnTo>
                    <a:pt x="28" y="13"/>
                  </a:lnTo>
                  <a:lnTo>
                    <a:pt x="28" y="13"/>
                  </a:lnTo>
                  <a:lnTo>
                    <a:pt x="30" y="11"/>
                  </a:lnTo>
                  <a:lnTo>
                    <a:pt x="30" y="11"/>
                  </a:lnTo>
                  <a:lnTo>
                    <a:pt x="32" y="9"/>
                  </a:lnTo>
                  <a:lnTo>
                    <a:pt x="32" y="9"/>
                  </a:lnTo>
                  <a:lnTo>
                    <a:pt x="32" y="7"/>
                  </a:lnTo>
                  <a:lnTo>
                    <a:pt x="34" y="5"/>
                  </a:lnTo>
                  <a:lnTo>
                    <a:pt x="36" y="4"/>
                  </a:lnTo>
                  <a:lnTo>
                    <a:pt x="38" y="4"/>
                  </a:lnTo>
                  <a:lnTo>
                    <a:pt x="40" y="4"/>
                  </a:lnTo>
                  <a:lnTo>
                    <a:pt x="43" y="4"/>
                  </a:lnTo>
                  <a:lnTo>
                    <a:pt x="43" y="2"/>
                  </a:lnTo>
                  <a:lnTo>
                    <a:pt x="43" y="2"/>
                  </a:lnTo>
                  <a:lnTo>
                    <a:pt x="45" y="4"/>
                  </a:lnTo>
                  <a:lnTo>
                    <a:pt x="45" y="5"/>
                  </a:lnTo>
                  <a:lnTo>
                    <a:pt x="45" y="5"/>
                  </a:lnTo>
                  <a:lnTo>
                    <a:pt x="45" y="7"/>
                  </a:lnTo>
                  <a:lnTo>
                    <a:pt x="43" y="7"/>
                  </a:lnTo>
                  <a:lnTo>
                    <a:pt x="47" y="5"/>
                  </a:lnTo>
                  <a:lnTo>
                    <a:pt x="47" y="4"/>
                  </a:lnTo>
                  <a:lnTo>
                    <a:pt x="47" y="2"/>
                  </a:lnTo>
                  <a:lnTo>
                    <a:pt x="49" y="2"/>
                  </a:lnTo>
                  <a:lnTo>
                    <a:pt x="49" y="0"/>
                  </a:lnTo>
                  <a:lnTo>
                    <a:pt x="51" y="0"/>
                  </a:lnTo>
                  <a:lnTo>
                    <a:pt x="53" y="0"/>
                  </a:lnTo>
                  <a:lnTo>
                    <a:pt x="55" y="2"/>
                  </a:lnTo>
                  <a:lnTo>
                    <a:pt x="55" y="2"/>
                  </a:lnTo>
                  <a:lnTo>
                    <a:pt x="55" y="4"/>
                  </a:lnTo>
                  <a:lnTo>
                    <a:pt x="51" y="5"/>
                  </a:lnTo>
                  <a:lnTo>
                    <a:pt x="51" y="5"/>
                  </a:lnTo>
                  <a:lnTo>
                    <a:pt x="49" y="7"/>
                  </a:lnTo>
                  <a:lnTo>
                    <a:pt x="47" y="9"/>
                  </a:lnTo>
                  <a:lnTo>
                    <a:pt x="45" y="13"/>
                  </a:lnTo>
                  <a:lnTo>
                    <a:pt x="42" y="13"/>
                  </a:lnTo>
                  <a:lnTo>
                    <a:pt x="42" y="13"/>
                  </a:lnTo>
                  <a:lnTo>
                    <a:pt x="42" y="13"/>
                  </a:lnTo>
                  <a:lnTo>
                    <a:pt x="40" y="13"/>
                  </a:lnTo>
                  <a:lnTo>
                    <a:pt x="40" y="15"/>
                  </a:lnTo>
                  <a:lnTo>
                    <a:pt x="40" y="15"/>
                  </a:lnTo>
                  <a:lnTo>
                    <a:pt x="42" y="15"/>
                  </a:lnTo>
                  <a:lnTo>
                    <a:pt x="40" y="17"/>
                  </a:lnTo>
                  <a:lnTo>
                    <a:pt x="38" y="17"/>
                  </a:lnTo>
                  <a:lnTo>
                    <a:pt x="36" y="19"/>
                  </a:lnTo>
                  <a:lnTo>
                    <a:pt x="38" y="21"/>
                  </a:lnTo>
                  <a:lnTo>
                    <a:pt x="40" y="23"/>
                  </a:lnTo>
                  <a:lnTo>
                    <a:pt x="42" y="24"/>
                  </a:lnTo>
                  <a:lnTo>
                    <a:pt x="43" y="24"/>
                  </a:lnTo>
                  <a:lnTo>
                    <a:pt x="45" y="26"/>
                  </a:lnTo>
                  <a:lnTo>
                    <a:pt x="47" y="26"/>
                  </a:lnTo>
                  <a:lnTo>
                    <a:pt x="47" y="26"/>
                  </a:lnTo>
                  <a:lnTo>
                    <a:pt x="47" y="24"/>
                  </a:lnTo>
                  <a:lnTo>
                    <a:pt x="47" y="26"/>
                  </a:lnTo>
                  <a:lnTo>
                    <a:pt x="49" y="26"/>
                  </a:lnTo>
                  <a:lnTo>
                    <a:pt x="49" y="26"/>
                  </a:lnTo>
                  <a:lnTo>
                    <a:pt x="49" y="24"/>
                  </a:lnTo>
                  <a:lnTo>
                    <a:pt x="51" y="24"/>
                  </a:lnTo>
                  <a:lnTo>
                    <a:pt x="51" y="23"/>
                  </a:lnTo>
                  <a:lnTo>
                    <a:pt x="51" y="21"/>
                  </a:lnTo>
                  <a:lnTo>
                    <a:pt x="53" y="21"/>
                  </a:lnTo>
                  <a:lnTo>
                    <a:pt x="55" y="21"/>
                  </a:lnTo>
                  <a:lnTo>
                    <a:pt x="55" y="21"/>
                  </a:lnTo>
                  <a:lnTo>
                    <a:pt x="57" y="21"/>
                  </a:lnTo>
                  <a:lnTo>
                    <a:pt x="57" y="23"/>
                  </a:lnTo>
                  <a:lnTo>
                    <a:pt x="59" y="23"/>
                  </a:lnTo>
                  <a:lnTo>
                    <a:pt x="59" y="24"/>
                  </a:lnTo>
                  <a:lnTo>
                    <a:pt x="60" y="24"/>
                  </a:lnTo>
                  <a:lnTo>
                    <a:pt x="60" y="24"/>
                  </a:lnTo>
                  <a:lnTo>
                    <a:pt x="60" y="26"/>
                  </a:lnTo>
                  <a:lnTo>
                    <a:pt x="60" y="26"/>
                  </a:lnTo>
                  <a:lnTo>
                    <a:pt x="60" y="26"/>
                  </a:lnTo>
                  <a:lnTo>
                    <a:pt x="60" y="26"/>
                  </a:lnTo>
                  <a:lnTo>
                    <a:pt x="62" y="26"/>
                  </a:lnTo>
                  <a:lnTo>
                    <a:pt x="62" y="26"/>
                  </a:lnTo>
                  <a:lnTo>
                    <a:pt x="62" y="26"/>
                  </a:lnTo>
                  <a:lnTo>
                    <a:pt x="64" y="26"/>
                  </a:lnTo>
                  <a:lnTo>
                    <a:pt x="64" y="26"/>
                  </a:lnTo>
                  <a:lnTo>
                    <a:pt x="64" y="26"/>
                  </a:lnTo>
                  <a:lnTo>
                    <a:pt x="64" y="26"/>
                  </a:lnTo>
                  <a:lnTo>
                    <a:pt x="64" y="26"/>
                  </a:lnTo>
                  <a:lnTo>
                    <a:pt x="64" y="26"/>
                  </a:lnTo>
                  <a:lnTo>
                    <a:pt x="66" y="26"/>
                  </a:lnTo>
                  <a:lnTo>
                    <a:pt x="66" y="26"/>
                  </a:lnTo>
                  <a:lnTo>
                    <a:pt x="66" y="26"/>
                  </a:lnTo>
                  <a:lnTo>
                    <a:pt x="68" y="26"/>
                  </a:lnTo>
                  <a:lnTo>
                    <a:pt x="68" y="26"/>
                  </a:lnTo>
                  <a:lnTo>
                    <a:pt x="68" y="26"/>
                  </a:lnTo>
                  <a:lnTo>
                    <a:pt x="68" y="28"/>
                  </a:lnTo>
                  <a:lnTo>
                    <a:pt x="68" y="28"/>
                  </a:lnTo>
                  <a:lnTo>
                    <a:pt x="66" y="28"/>
                  </a:lnTo>
                  <a:lnTo>
                    <a:pt x="66" y="30"/>
                  </a:lnTo>
                  <a:lnTo>
                    <a:pt x="66" y="32"/>
                  </a:lnTo>
                  <a:lnTo>
                    <a:pt x="68" y="34"/>
                  </a:lnTo>
                  <a:lnTo>
                    <a:pt x="68" y="36"/>
                  </a:lnTo>
                  <a:lnTo>
                    <a:pt x="68" y="43"/>
                  </a:lnTo>
                  <a:lnTo>
                    <a:pt x="70" y="49"/>
                  </a:lnTo>
                  <a:lnTo>
                    <a:pt x="70" y="51"/>
                  </a:lnTo>
                  <a:lnTo>
                    <a:pt x="68" y="61"/>
                  </a:lnTo>
                  <a:lnTo>
                    <a:pt x="66" y="62"/>
                  </a:lnTo>
                  <a:lnTo>
                    <a:pt x="64" y="64"/>
                  </a:lnTo>
                  <a:lnTo>
                    <a:pt x="64" y="66"/>
                  </a:lnTo>
                  <a:lnTo>
                    <a:pt x="64" y="66"/>
                  </a:lnTo>
                  <a:lnTo>
                    <a:pt x="66" y="66"/>
                  </a:lnTo>
                  <a:lnTo>
                    <a:pt x="62" y="68"/>
                  </a:lnTo>
                  <a:lnTo>
                    <a:pt x="60" y="68"/>
                  </a:lnTo>
                  <a:lnTo>
                    <a:pt x="57" y="68"/>
                  </a:lnTo>
                  <a:lnTo>
                    <a:pt x="55" y="66"/>
                  </a:lnTo>
                  <a:lnTo>
                    <a:pt x="55" y="68"/>
                  </a:lnTo>
                  <a:lnTo>
                    <a:pt x="53" y="70"/>
                  </a:lnTo>
                  <a:lnTo>
                    <a:pt x="51" y="70"/>
                  </a:lnTo>
                  <a:lnTo>
                    <a:pt x="47" y="70"/>
                  </a:lnTo>
                  <a:lnTo>
                    <a:pt x="47" y="70"/>
                  </a:lnTo>
                  <a:lnTo>
                    <a:pt x="45" y="72"/>
                  </a:lnTo>
                  <a:lnTo>
                    <a:pt x="45" y="74"/>
                  </a:lnTo>
                  <a:lnTo>
                    <a:pt x="43" y="74"/>
                  </a:lnTo>
                  <a:lnTo>
                    <a:pt x="42" y="74"/>
                  </a:lnTo>
                  <a:lnTo>
                    <a:pt x="42" y="74"/>
                  </a:lnTo>
                  <a:lnTo>
                    <a:pt x="40" y="76"/>
                  </a:lnTo>
                  <a:lnTo>
                    <a:pt x="40" y="76"/>
                  </a:lnTo>
                  <a:lnTo>
                    <a:pt x="40" y="76"/>
                  </a:lnTo>
                  <a:lnTo>
                    <a:pt x="38" y="78"/>
                  </a:lnTo>
                  <a:lnTo>
                    <a:pt x="36" y="78"/>
                  </a:lnTo>
                  <a:lnTo>
                    <a:pt x="34" y="76"/>
                  </a:lnTo>
                  <a:lnTo>
                    <a:pt x="32" y="76"/>
                  </a:lnTo>
                  <a:lnTo>
                    <a:pt x="34" y="78"/>
                  </a:lnTo>
                  <a:lnTo>
                    <a:pt x="32" y="79"/>
                  </a:lnTo>
                  <a:lnTo>
                    <a:pt x="28" y="81"/>
                  </a:lnTo>
                  <a:lnTo>
                    <a:pt x="26" y="83"/>
                  </a:lnTo>
                  <a:lnTo>
                    <a:pt x="23" y="83"/>
                  </a:lnTo>
                  <a:lnTo>
                    <a:pt x="21" y="83"/>
                  </a:lnTo>
                  <a:lnTo>
                    <a:pt x="17" y="83"/>
                  </a:lnTo>
                  <a:lnTo>
                    <a:pt x="11" y="85"/>
                  </a:lnTo>
                  <a:lnTo>
                    <a:pt x="9" y="85"/>
                  </a:lnTo>
                  <a:lnTo>
                    <a:pt x="11" y="83"/>
                  </a:lnTo>
                  <a:lnTo>
                    <a:pt x="11" y="81"/>
                  </a:lnTo>
                  <a:lnTo>
                    <a:pt x="15" y="79"/>
                  </a:lnTo>
                  <a:lnTo>
                    <a:pt x="11" y="79"/>
                  </a:lnTo>
                  <a:lnTo>
                    <a:pt x="7" y="81"/>
                  </a:lnTo>
                  <a:lnTo>
                    <a:pt x="6" y="81"/>
                  </a:lnTo>
                  <a:lnTo>
                    <a:pt x="6" y="79"/>
                  </a:lnTo>
                  <a:lnTo>
                    <a:pt x="9" y="78"/>
                  </a:lnTo>
                  <a:lnTo>
                    <a:pt x="11" y="78"/>
                  </a:lnTo>
                  <a:lnTo>
                    <a:pt x="13" y="76"/>
                  </a:lnTo>
                  <a:lnTo>
                    <a:pt x="7" y="78"/>
                  </a:lnTo>
                  <a:lnTo>
                    <a:pt x="6" y="78"/>
                  </a:lnTo>
                  <a:lnTo>
                    <a:pt x="2" y="78"/>
                  </a:lnTo>
                  <a:lnTo>
                    <a:pt x="2" y="76"/>
                  </a:lnTo>
                  <a:lnTo>
                    <a:pt x="4" y="74"/>
                  </a:lnTo>
                  <a:lnTo>
                    <a:pt x="6" y="72"/>
                  </a:lnTo>
                  <a:lnTo>
                    <a:pt x="7" y="70"/>
                  </a:lnTo>
                  <a:lnTo>
                    <a:pt x="6" y="70"/>
                  </a:lnTo>
                  <a:lnTo>
                    <a:pt x="2" y="70"/>
                  </a:lnTo>
                  <a:close/>
                  <a:moveTo>
                    <a:pt x="6" y="30"/>
                  </a:moveTo>
                  <a:lnTo>
                    <a:pt x="7" y="30"/>
                  </a:lnTo>
                  <a:lnTo>
                    <a:pt x="7" y="30"/>
                  </a:lnTo>
                  <a:lnTo>
                    <a:pt x="7" y="30"/>
                  </a:lnTo>
                  <a:lnTo>
                    <a:pt x="7" y="30"/>
                  </a:lnTo>
                  <a:lnTo>
                    <a:pt x="7" y="28"/>
                  </a:lnTo>
                  <a:lnTo>
                    <a:pt x="7" y="28"/>
                  </a:lnTo>
                  <a:lnTo>
                    <a:pt x="6" y="28"/>
                  </a:lnTo>
                  <a:lnTo>
                    <a:pt x="6" y="28"/>
                  </a:lnTo>
                  <a:lnTo>
                    <a:pt x="4" y="28"/>
                  </a:lnTo>
                  <a:lnTo>
                    <a:pt x="2" y="28"/>
                  </a:lnTo>
                  <a:lnTo>
                    <a:pt x="4" y="28"/>
                  </a:lnTo>
                  <a:lnTo>
                    <a:pt x="6" y="3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36" name="Freeform 1731">
              <a:extLst>
                <a:ext uri="{FF2B5EF4-FFF2-40B4-BE49-F238E27FC236}">
                  <a16:creationId xmlns:a16="http://schemas.microsoft.com/office/drawing/2014/main" id="{F0305323-826A-43AE-B36F-38883ACF967D}"/>
                </a:ext>
              </a:extLst>
            </p:cNvPr>
            <p:cNvSpPr>
              <a:spLocks noEditPoints="1"/>
            </p:cNvSpPr>
            <p:nvPr/>
          </p:nvSpPr>
          <p:spPr bwMode="auto">
            <a:xfrm>
              <a:off x="11896725" y="-2109788"/>
              <a:ext cx="249238" cy="390525"/>
            </a:xfrm>
            <a:custGeom>
              <a:avLst/>
              <a:gdLst>
                <a:gd name="T0" fmla="*/ 112 w 157"/>
                <a:gd name="T1" fmla="*/ 5 h 246"/>
                <a:gd name="T2" fmla="*/ 108 w 157"/>
                <a:gd name="T3" fmla="*/ 17 h 246"/>
                <a:gd name="T4" fmla="*/ 110 w 157"/>
                <a:gd name="T5" fmla="*/ 7 h 246"/>
                <a:gd name="T6" fmla="*/ 104 w 157"/>
                <a:gd name="T7" fmla="*/ 15 h 246"/>
                <a:gd name="T8" fmla="*/ 112 w 157"/>
                <a:gd name="T9" fmla="*/ 229 h 246"/>
                <a:gd name="T10" fmla="*/ 78 w 157"/>
                <a:gd name="T11" fmla="*/ 49 h 246"/>
                <a:gd name="T12" fmla="*/ 57 w 157"/>
                <a:gd name="T13" fmla="*/ 169 h 246"/>
                <a:gd name="T14" fmla="*/ 78 w 157"/>
                <a:gd name="T15" fmla="*/ 45 h 246"/>
                <a:gd name="T16" fmla="*/ 89 w 157"/>
                <a:gd name="T17" fmla="*/ 40 h 246"/>
                <a:gd name="T18" fmla="*/ 85 w 157"/>
                <a:gd name="T19" fmla="*/ 41 h 246"/>
                <a:gd name="T20" fmla="*/ 4 w 157"/>
                <a:gd name="T21" fmla="*/ 140 h 246"/>
                <a:gd name="T22" fmla="*/ 11 w 157"/>
                <a:gd name="T23" fmla="*/ 153 h 246"/>
                <a:gd name="T24" fmla="*/ 21 w 157"/>
                <a:gd name="T25" fmla="*/ 150 h 246"/>
                <a:gd name="T26" fmla="*/ 28 w 157"/>
                <a:gd name="T27" fmla="*/ 153 h 246"/>
                <a:gd name="T28" fmla="*/ 36 w 157"/>
                <a:gd name="T29" fmla="*/ 151 h 246"/>
                <a:gd name="T30" fmla="*/ 40 w 157"/>
                <a:gd name="T31" fmla="*/ 142 h 246"/>
                <a:gd name="T32" fmla="*/ 21 w 157"/>
                <a:gd name="T33" fmla="*/ 131 h 246"/>
                <a:gd name="T34" fmla="*/ 26 w 157"/>
                <a:gd name="T35" fmla="*/ 100 h 246"/>
                <a:gd name="T36" fmla="*/ 40 w 157"/>
                <a:gd name="T37" fmla="*/ 91 h 246"/>
                <a:gd name="T38" fmla="*/ 43 w 157"/>
                <a:gd name="T39" fmla="*/ 100 h 246"/>
                <a:gd name="T40" fmla="*/ 38 w 157"/>
                <a:gd name="T41" fmla="*/ 125 h 246"/>
                <a:gd name="T42" fmla="*/ 47 w 157"/>
                <a:gd name="T43" fmla="*/ 110 h 246"/>
                <a:gd name="T44" fmla="*/ 53 w 157"/>
                <a:gd name="T45" fmla="*/ 115 h 246"/>
                <a:gd name="T46" fmla="*/ 51 w 157"/>
                <a:gd name="T47" fmla="*/ 140 h 246"/>
                <a:gd name="T48" fmla="*/ 72 w 157"/>
                <a:gd name="T49" fmla="*/ 136 h 246"/>
                <a:gd name="T50" fmla="*/ 83 w 157"/>
                <a:gd name="T51" fmla="*/ 155 h 246"/>
                <a:gd name="T52" fmla="*/ 79 w 157"/>
                <a:gd name="T53" fmla="*/ 169 h 246"/>
                <a:gd name="T54" fmla="*/ 64 w 157"/>
                <a:gd name="T55" fmla="*/ 180 h 246"/>
                <a:gd name="T56" fmla="*/ 47 w 157"/>
                <a:gd name="T57" fmla="*/ 205 h 246"/>
                <a:gd name="T58" fmla="*/ 64 w 157"/>
                <a:gd name="T59" fmla="*/ 208 h 246"/>
                <a:gd name="T60" fmla="*/ 85 w 157"/>
                <a:gd name="T61" fmla="*/ 214 h 246"/>
                <a:gd name="T62" fmla="*/ 57 w 157"/>
                <a:gd name="T63" fmla="*/ 225 h 246"/>
                <a:gd name="T64" fmla="*/ 49 w 157"/>
                <a:gd name="T65" fmla="*/ 246 h 246"/>
                <a:gd name="T66" fmla="*/ 74 w 157"/>
                <a:gd name="T67" fmla="*/ 239 h 246"/>
                <a:gd name="T68" fmla="*/ 97 w 157"/>
                <a:gd name="T69" fmla="*/ 233 h 246"/>
                <a:gd name="T70" fmla="*/ 127 w 157"/>
                <a:gd name="T71" fmla="*/ 227 h 246"/>
                <a:gd name="T72" fmla="*/ 150 w 157"/>
                <a:gd name="T73" fmla="*/ 222 h 246"/>
                <a:gd name="T74" fmla="*/ 138 w 157"/>
                <a:gd name="T75" fmla="*/ 212 h 246"/>
                <a:gd name="T76" fmla="*/ 150 w 157"/>
                <a:gd name="T77" fmla="*/ 205 h 246"/>
                <a:gd name="T78" fmla="*/ 155 w 157"/>
                <a:gd name="T79" fmla="*/ 195 h 246"/>
                <a:gd name="T80" fmla="*/ 133 w 157"/>
                <a:gd name="T81" fmla="*/ 180 h 246"/>
                <a:gd name="T82" fmla="*/ 119 w 157"/>
                <a:gd name="T83" fmla="*/ 161 h 246"/>
                <a:gd name="T84" fmla="*/ 108 w 157"/>
                <a:gd name="T85" fmla="*/ 138 h 246"/>
                <a:gd name="T86" fmla="*/ 76 w 157"/>
                <a:gd name="T87" fmla="*/ 114 h 246"/>
                <a:gd name="T88" fmla="*/ 85 w 157"/>
                <a:gd name="T89" fmla="*/ 106 h 246"/>
                <a:gd name="T90" fmla="*/ 93 w 157"/>
                <a:gd name="T91" fmla="*/ 77 h 246"/>
                <a:gd name="T92" fmla="*/ 72 w 157"/>
                <a:gd name="T93" fmla="*/ 66 h 246"/>
                <a:gd name="T94" fmla="*/ 59 w 157"/>
                <a:gd name="T95" fmla="*/ 57 h 246"/>
                <a:gd name="T96" fmla="*/ 47 w 157"/>
                <a:gd name="T97" fmla="*/ 64 h 246"/>
                <a:gd name="T98" fmla="*/ 38 w 157"/>
                <a:gd name="T99" fmla="*/ 77 h 246"/>
                <a:gd name="T100" fmla="*/ 32 w 157"/>
                <a:gd name="T101" fmla="*/ 117 h 246"/>
                <a:gd name="T102" fmla="*/ 28 w 157"/>
                <a:gd name="T103" fmla="*/ 121 h 246"/>
                <a:gd name="T104" fmla="*/ 32 w 157"/>
                <a:gd name="T105" fmla="*/ 108 h 246"/>
                <a:gd name="T106" fmla="*/ 13 w 157"/>
                <a:gd name="T107" fmla="*/ 89 h 246"/>
                <a:gd name="T108" fmla="*/ 28 w 157"/>
                <a:gd name="T109" fmla="*/ 89 h 246"/>
                <a:gd name="T110" fmla="*/ 30 w 157"/>
                <a:gd name="T111" fmla="*/ 79 h 246"/>
                <a:gd name="T112" fmla="*/ 23 w 157"/>
                <a:gd name="T113" fmla="*/ 66 h 246"/>
                <a:gd name="T114" fmla="*/ 17 w 157"/>
                <a:gd name="T115" fmla="*/ 74 h 246"/>
                <a:gd name="T116" fmla="*/ 30 w 157"/>
                <a:gd name="T117" fmla="*/ 59 h 246"/>
                <a:gd name="T118" fmla="*/ 34 w 157"/>
                <a:gd name="T119" fmla="*/ 11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246">
                  <a:moveTo>
                    <a:pt x="115" y="3"/>
                  </a:moveTo>
                  <a:lnTo>
                    <a:pt x="115" y="2"/>
                  </a:lnTo>
                  <a:lnTo>
                    <a:pt x="115" y="0"/>
                  </a:lnTo>
                  <a:lnTo>
                    <a:pt x="117" y="2"/>
                  </a:lnTo>
                  <a:lnTo>
                    <a:pt x="117" y="2"/>
                  </a:lnTo>
                  <a:lnTo>
                    <a:pt x="117" y="3"/>
                  </a:lnTo>
                  <a:lnTo>
                    <a:pt x="117" y="3"/>
                  </a:lnTo>
                  <a:lnTo>
                    <a:pt x="115" y="3"/>
                  </a:lnTo>
                  <a:close/>
                  <a:moveTo>
                    <a:pt x="114" y="7"/>
                  </a:moveTo>
                  <a:lnTo>
                    <a:pt x="114" y="5"/>
                  </a:lnTo>
                  <a:lnTo>
                    <a:pt x="114" y="3"/>
                  </a:lnTo>
                  <a:lnTo>
                    <a:pt x="114" y="3"/>
                  </a:lnTo>
                  <a:lnTo>
                    <a:pt x="112" y="5"/>
                  </a:lnTo>
                  <a:lnTo>
                    <a:pt x="112" y="7"/>
                  </a:lnTo>
                  <a:lnTo>
                    <a:pt x="114" y="9"/>
                  </a:lnTo>
                  <a:lnTo>
                    <a:pt x="114" y="7"/>
                  </a:lnTo>
                  <a:close/>
                  <a:moveTo>
                    <a:pt x="104" y="15"/>
                  </a:moveTo>
                  <a:lnTo>
                    <a:pt x="104" y="15"/>
                  </a:lnTo>
                  <a:lnTo>
                    <a:pt x="104" y="15"/>
                  </a:lnTo>
                  <a:lnTo>
                    <a:pt x="104" y="15"/>
                  </a:lnTo>
                  <a:close/>
                  <a:moveTo>
                    <a:pt x="106" y="17"/>
                  </a:moveTo>
                  <a:lnTo>
                    <a:pt x="106" y="17"/>
                  </a:lnTo>
                  <a:lnTo>
                    <a:pt x="106" y="17"/>
                  </a:lnTo>
                  <a:lnTo>
                    <a:pt x="106" y="17"/>
                  </a:lnTo>
                  <a:lnTo>
                    <a:pt x="108" y="17"/>
                  </a:lnTo>
                  <a:lnTo>
                    <a:pt x="108" y="17"/>
                  </a:lnTo>
                  <a:lnTo>
                    <a:pt x="110" y="17"/>
                  </a:lnTo>
                  <a:lnTo>
                    <a:pt x="110" y="19"/>
                  </a:lnTo>
                  <a:lnTo>
                    <a:pt x="108" y="22"/>
                  </a:lnTo>
                  <a:lnTo>
                    <a:pt x="110" y="24"/>
                  </a:lnTo>
                  <a:lnTo>
                    <a:pt x="112" y="13"/>
                  </a:lnTo>
                  <a:lnTo>
                    <a:pt x="114" y="11"/>
                  </a:lnTo>
                  <a:lnTo>
                    <a:pt x="112" y="11"/>
                  </a:lnTo>
                  <a:lnTo>
                    <a:pt x="112" y="11"/>
                  </a:lnTo>
                  <a:lnTo>
                    <a:pt x="110" y="11"/>
                  </a:lnTo>
                  <a:lnTo>
                    <a:pt x="110" y="9"/>
                  </a:lnTo>
                  <a:lnTo>
                    <a:pt x="110" y="9"/>
                  </a:lnTo>
                  <a:lnTo>
                    <a:pt x="110" y="9"/>
                  </a:lnTo>
                  <a:lnTo>
                    <a:pt x="110" y="7"/>
                  </a:lnTo>
                  <a:lnTo>
                    <a:pt x="110" y="7"/>
                  </a:lnTo>
                  <a:lnTo>
                    <a:pt x="110" y="5"/>
                  </a:lnTo>
                  <a:lnTo>
                    <a:pt x="108" y="5"/>
                  </a:lnTo>
                  <a:lnTo>
                    <a:pt x="106" y="7"/>
                  </a:lnTo>
                  <a:lnTo>
                    <a:pt x="104" y="9"/>
                  </a:lnTo>
                  <a:lnTo>
                    <a:pt x="106" y="9"/>
                  </a:lnTo>
                  <a:lnTo>
                    <a:pt x="106" y="9"/>
                  </a:lnTo>
                  <a:lnTo>
                    <a:pt x="108" y="11"/>
                  </a:lnTo>
                  <a:lnTo>
                    <a:pt x="108" y="11"/>
                  </a:lnTo>
                  <a:lnTo>
                    <a:pt x="108" y="13"/>
                  </a:lnTo>
                  <a:lnTo>
                    <a:pt x="108" y="13"/>
                  </a:lnTo>
                  <a:lnTo>
                    <a:pt x="106" y="13"/>
                  </a:lnTo>
                  <a:lnTo>
                    <a:pt x="104" y="15"/>
                  </a:lnTo>
                  <a:lnTo>
                    <a:pt x="104" y="15"/>
                  </a:lnTo>
                  <a:lnTo>
                    <a:pt x="106" y="15"/>
                  </a:lnTo>
                  <a:lnTo>
                    <a:pt x="106" y="17"/>
                  </a:lnTo>
                  <a:close/>
                  <a:moveTo>
                    <a:pt x="47" y="125"/>
                  </a:moveTo>
                  <a:lnTo>
                    <a:pt x="47" y="125"/>
                  </a:lnTo>
                  <a:lnTo>
                    <a:pt x="47" y="121"/>
                  </a:lnTo>
                  <a:lnTo>
                    <a:pt x="47" y="121"/>
                  </a:lnTo>
                  <a:lnTo>
                    <a:pt x="45" y="119"/>
                  </a:lnTo>
                  <a:lnTo>
                    <a:pt x="45" y="119"/>
                  </a:lnTo>
                  <a:lnTo>
                    <a:pt x="43" y="121"/>
                  </a:lnTo>
                  <a:lnTo>
                    <a:pt x="45" y="123"/>
                  </a:lnTo>
                  <a:lnTo>
                    <a:pt x="47" y="125"/>
                  </a:lnTo>
                  <a:close/>
                  <a:moveTo>
                    <a:pt x="112" y="229"/>
                  </a:moveTo>
                  <a:lnTo>
                    <a:pt x="114" y="231"/>
                  </a:lnTo>
                  <a:lnTo>
                    <a:pt x="112" y="233"/>
                  </a:lnTo>
                  <a:lnTo>
                    <a:pt x="110" y="233"/>
                  </a:lnTo>
                  <a:lnTo>
                    <a:pt x="108" y="231"/>
                  </a:lnTo>
                  <a:lnTo>
                    <a:pt x="104" y="231"/>
                  </a:lnTo>
                  <a:lnTo>
                    <a:pt x="106" y="229"/>
                  </a:lnTo>
                  <a:lnTo>
                    <a:pt x="108" y="229"/>
                  </a:lnTo>
                  <a:lnTo>
                    <a:pt x="112" y="229"/>
                  </a:lnTo>
                  <a:close/>
                  <a:moveTo>
                    <a:pt x="78" y="51"/>
                  </a:moveTo>
                  <a:lnTo>
                    <a:pt x="79" y="51"/>
                  </a:lnTo>
                  <a:lnTo>
                    <a:pt x="79" y="49"/>
                  </a:lnTo>
                  <a:lnTo>
                    <a:pt x="78" y="49"/>
                  </a:lnTo>
                  <a:lnTo>
                    <a:pt x="78" y="49"/>
                  </a:lnTo>
                  <a:lnTo>
                    <a:pt x="76" y="47"/>
                  </a:lnTo>
                  <a:lnTo>
                    <a:pt x="76" y="49"/>
                  </a:lnTo>
                  <a:lnTo>
                    <a:pt x="76" y="51"/>
                  </a:lnTo>
                  <a:lnTo>
                    <a:pt x="78" y="51"/>
                  </a:lnTo>
                  <a:close/>
                  <a:moveTo>
                    <a:pt x="57" y="169"/>
                  </a:moveTo>
                  <a:lnTo>
                    <a:pt x="57" y="172"/>
                  </a:lnTo>
                  <a:lnTo>
                    <a:pt x="59" y="174"/>
                  </a:lnTo>
                  <a:lnTo>
                    <a:pt x="62" y="172"/>
                  </a:lnTo>
                  <a:lnTo>
                    <a:pt x="64" y="170"/>
                  </a:lnTo>
                  <a:lnTo>
                    <a:pt x="62" y="170"/>
                  </a:lnTo>
                  <a:lnTo>
                    <a:pt x="61" y="169"/>
                  </a:lnTo>
                  <a:lnTo>
                    <a:pt x="59" y="169"/>
                  </a:lnTo>
                  <a:lnTo>
                    <a:pt x="57" y="169"/>
                  </a:lnTo>
                  <a:close/>
                  <a:moveTo>
                    <a:pt x="81" y="51"/>
                  </a:moveTo>
                  <a:lnTo>
                    <a:pt x="81" y="51"/>
                  </a:lnTo>
                  <a:lnTo>
                    <a:pt x="81" y="51"/>
                  </a:lnTo>
                  <a:lnTo>
                    <a:pt x="81" y="51"/>
                  </a:lnTo>
                  <a:lnTo>
                    <a:pt x="83" y="51"/>
                  </a:lnTo>
                  <a:lnTo>
                    <a:pt x="83" y="53"/>
                  </a:lnTo>
                  <a:lnTo>
                    <a:pt x="83" y="51"/>
                  </a:lnTo>
                  <a:lnTo>
                    <a:pt x="83" y="51"/>
                  </a:lnTo>
                  <a:lnTo>
                    <a:pt x="83" y="51"/>
                  </a:lnTo>
                  <a:lnTo>
                    <a:pt x="83" y="51"/>
                  </a:lnTo>
                  <a:lnTo>
                    <a:pt x="83" y="51"/>
                  </a:lnTo>
                  <a:lnTo>
                    <a:pt x="81" y="51"/>
                  </a:lnTo>
                  <a:close/>
                  <a:moveTo>
                    <a:pt x="78" y="45"/>
                  </a:moveTo>
                  <a:lnTo>
                    <a:pt x="79" y="49"/>
                  </a:lnTo>
                  <a:lnTo>
                    <a:pt x="83" y="49"/>
                  </a:lnTo>
                  <a:lnTo>
                    <a:pt x="85" y="47"/>
                  </a:lnTo>
                  <a:lnTo>
                    <a:pt x="81" y="45"/>
                  </a:lnTo>
                  <a:lnTo>
                    <a:pt x="81" y="45"/>
                  </a:lnTo>
                  <a:lnTo>
                    <a:pt x="81" y="43"/>
                  </a:lnTo>
                  <a:lnTo>
                    <a:pt x="81" y="43"/>
                  </a:lnTo>
                  <a:lnTo>
                    <a:pt x="79" y="43"/>
                  </a:lnTo>
                  <a:lnTo>
                    <a:pt x="78" y="43"/>
                  </a:lnTo>
                  <a:lnTo>
                    <a:pt x="76" y="45"/>
                  </a:lnTo>
                  <a:lnTo>
                    <a:pt x="76" y="45"/>
                  </a:lnTo>
                  <a:lnTo>
                    <a:pt x="78" y="45"/>
                  </a:lnTo>
                  <a:close/>
                  <a:moveTo>
                    <a:pt x="89" y="40"/>
                  </a:moveTo>
                  <a:lnTo>
                    <a:pt x="91" y="40"/>
                  </a:lnTo>
                  <a:lnTo>
                    <a:pt x="91" y="40"/>
                  </a:lnTo>
                  <a:lnTo>
                    <a:pt x="91" y="38"/>
                  </a:lnTo>
                  <a:lnTo>
                    <a:pt x="89" y="40"/>
                  </a:lnTo>
                  <a:lnTo>
                    <a:pt x="89" y="40"/>
                  </a:lnTo>
                  <a:lnTo>
                    <a:pt x="87" y="40"/>
                  </a:lnTo>
                  <a:lnTo>
                    <a:pt x="89" y="40"/>
                  </a:lnTo>
                  <a:lnTo>
                    <a:pt x="89" y="40"/>
                  </a:lnTo>
                  <a:close/>
                  <a:moveTo>
                    <a:pt x="83" y="40"/>
                  </a:moveTo>
                  <a:lnTo>
                    <a:pt x="83" y="41"/>
                  </a:lnTo>
                  <a:lnTo>
                    <a:pt x="85" y="41"/>
                  </a:lnTo>
                  <a:lnTo>
                    <a:pt x="85" y="41"/>
                  </a:lnTo>
                  <a:lnTo>
                    <a:pt x="85" y="41"/>
                  </a:lnTo>
                  <a:lnTo>
                    <a:pt x="87" y="41"/>
                  </a:lnTo>
                  <a:lnTo>
                    <a:pt x="85" y="40"/>
                  </a:lnTo>
                  <a:lnTo>
                    <a:pt x="83" y="40"/>
                  </a:lnTo>
                  <a:lnTo>
                    <a:pt x="83" y="38"/>
                  </a:lnTo>
                  <a:lnTo>
                    <a:pt x="81" y="38"/>
                  </a:lnTo>
                  <a:lnTo>
                    <a:pt x="81" y="40"/>
                  </a:lnTo>
                  <a:lnTo>
                    <a:pt x="83" y="40"/>
                  </a:lnTo>
                  <a:close/>
                  <a:moveTo>
                    <a:pt x="11" y="136"/>
                  </a:moveTo>
                  <a:lnTo>
                    <a:pt x="9" y="140"/>
                  </a:lnTo>
                  <a:lnTo>
                    <a:pt x="6" y="140"/>
                  </a:lnTo>
                  <a:lnTo>
                    <a:pt x="6" y="140"/>
                  </a:lnTo>
                  <a:lnTo>
                    <a:pt x="6" y="140"/>
                  </a:lnTo>
                  <a:lnTo>
                    <a:pt x="4" y="140"/>
                  </a:lnTo>
                  <a:lnTo>
                    <a:pt x="4" y="142"/>
                  </a:lnTo>
                  <a:lnTo>
                    <a:pt x="4" y="142"/>
                  </a:lnTo>
                  <a:lnTo>
                    <a:pt x="6" y="142"/>
                  </a:lnTo>
                  <a:lnTo>
                    <a:pt x="4" y="144"/>
                  </a:lnTo>
                  <a:lnTo>
                    <a:pt x="2" y="144"/>
                  </a:lnTo>
                  <a:lnTo>
                    <a:pt x="0" y="146"/>
                  </a:lnTo>
                  <a:lnTo>
                    <a:pt x="2" y="148"/>
                  </a:lnTo>
                  <a:lnTo>
                    <a:pt x="4" y="150"/>
                  </a:lnTo>
                  <a:lnTo>
                    <a:pt x="6" y="151"/>
                  </a:lnTo>
                  <a:lnTo>
                    <a:pt x="7" y="151"/>
                  </a:lnTo>
                  <a:lnTo>
                    <a:pt x="9" y="153"/>
                  </a:lnTo>
                  <a:lnTo>
                    <a:pt x="11" y="153"/>
                  </a:lnTo>
                  <a:lnTo>
                    <a:pt x="11" y="153"/>
                  </a:lnTo>
                  <a:lnTo>
                    <a:pt x="11" y="151"/>
                  </a:lnTo>
                  <a:lnTo>
                    <a:pt x="11" y="153"/>
                  </a:lnTo>
                  <a:lnTo>
                    <a:pt x="13" y="153"/>
                  </a:lnTo>
                  <a:lnTo>
                    <a:pt x="13" y="153"/>
                  </a:lnTo>
                  <a:lnTo>
                    <a:pt x="13" y="151"/>
                  </a:lnTo>
                  <a:lnTo>
                    <a:pt x="15" y="151"/>
                  </a:lnTo>
                  <a:lnTo>
                    <a:pt x="15" y="150"/>
                  </a:lnTo>
                  <a:lnTo>
                    <a:pt x="15" y="148"/>
                  </a:lnTo>
                  <a:lnTo>
                    <a:pt x="17" y="148"/>
                  </a:lnTo>
                  <a:lnTo>
                    <a:pt x="19" y="148"/>
                  </a:lnTo>
                  <a:lnTo>
                    <a:pt x="19" y="148"/>
                  </a:lnTo>
                  <a:lnTo>
                    <a:pt x="21" y="148"/>
                  </a:lnTo>
                  <a:lnTo>
                    <a:pt x="21" y="150"/>
                  </a:lnTo>
                  <a:lnTo>
                    <a:pt x="23" y="150"/>
                  </a:lnTo>
                  <a:lnTo>
                    <a:pt x="23" y="151"/>
                  </a:lnTo>
                  <a:lnTo>
                    <a:pt x="24" y="151"/>
                  </a:lnTo>
                  <a:lnTo>
                    <a:pt x="24" y="151"/>
                  </a:lnTo>
                  <a:lnTo>
                    <a:pt x="24" y="153"/>
                  </a:lnTo>
                  <a:lnTo>
                    <a:pt x="24" y="153"/>
                  </a:lnTo>
                  <a:lnTo>
                    <a:pt x="24" y="153"/>
                  </a:lnTo>
                  <a:lnTo>
                    <a:pt x="24" y="153"/>
                  </a:lnTo>
                  <a:lnTo>
                    <a:pt x="26" y="153"/>
                  </a:lnTo>
                  <a:lnTo>
                    <a:pt x="26" y="153"/>
                  </a:lnTo>
                  <a:lnTo>
                    <a:pt x="26" y="153"/>
                  </a:lnTo>
                  <a:lnTo>
                    <a:pt x="28" y="153"/>
                  </a:lnTo>
                  <a:lnTo>
                    <a:pt x="28" y="153"/>
                  </a:lnTo>
                  <a:lnTo>
                    <a:pt x="28" y="153"/>
                  </a:lnTo>
                  <a:lnTo>
                    <a:pt x="28" y="153"/>
                  </a:lnTo>
                  <a:lnTo>
                    <a:pt x="28" y="153"/>
                  </a:lnTo>
                  <a:lnTo>
                    <a:pt x="28" y="153"/>
                  </a:lnTo>
                  <a:lnTo>
                    <a:pt x="30" y="153"/>
                  </a:lnTo>
                  <a:lnTo>
                    <a:pt x="30" y="153"/>
                  </a:lnTo>
                  <a:lnTo>
                    <a:pt x="30" y="153"/>
                  </a:lnTo>
                  <a:lnTo>
                    <a:pt x="32" y="153"/>
                  </a:lnTo>
                  <a:lnTo>
                    <a:pt x="32" y="153"/>
                  </a:lnTo>
                  <a:lnTo>
                    <a:pt x="34" y="153"/>
                  </a:lnTo>
                  <a:lnTo>
                    <a:pt x="34" y="153"/>
                  </a:lnTo>
                  <a:lnTo>
                    <a:pt x="36" y="151"/>
                  </a:lnTo>
                  <a:lnTo>
                    <a:pt x="36" y="151"/>
                  </a:lnTo>
                  <a:lnTo>
                    <a:pt x="38" y="150"/>
                  </a:lnTo>
                  <a:lnTo>
                    <a:pt x="40" y="150"/>
                  </a:lnTo>
                  <a:lnTo>
                    <a:pt x="40" y="150"/>
                  </a:lnTo>
                  <a:lnTo>
                    <a:pt x="42" y="148"/>
                  </a:lnTo>
                  <a:lnTo>
                    <a:pt x="40" y="148"/>
                  </a:lnTo>
                  <a:lnTo>
                    <a:pt x="40" y="146"/>
                  </a:lnTo>
                  <a:lnTo>
                    <a:pt x="40" y="144"/>
                  </a:lnTo>
                  <a:lnTo>
                    <a:pt x="40" y="144"/>
                  </a:lnTo>
                  <a:lnTo>
                    <a:pt x="42" y="144"/>
                  </a:lnTo>
                  <a:lnTo>
                    <a:pt x="42" y="146"/>
                  </a:lnTo>
                  <a:lnTo>
                    <a:pt x="42" y="146"/>
                  </a:lnTo>
                  <a:lnTo>
                    <a:pt x="42" y="144"/>
                  </a:lnTo>
                  <a:lnTo>
                    <a:pt x="40" y="142"/>
                  </a:lnTo>
                  <a:lnTo>
                    <a:pt x="38" y="142"/>
                  </a:lnTo>
                  <a:lnTo>
                    <a:pt x="36" y="142"/>
                  </a:lnTo>
                  <a:lnTo>
                    <a:pt x="38" y="140"/>
                  </a:lnTo>
                  <a:lnTo>
                    <a:pt x="38" y="138"/>
                  </a:lnTo>
                  <a:lnTo>
                    <a:pt x="38" y="138"/>
                  </a:lnTo>
                  <a:lnTo>
                    <a:pt x="34" y="134"/>
                  </a:lnTo>
                  <a:lnTo>
                    <a:pt x="34" y="132"/>
                  </a:lnTo>
                  <a:lnTo>
                    <a:pt x="32" y="131"/>
                  </a:lnTo>
                  <a:lnTo>
                    <a:pt x="30" y="131"/>
                  </a:lnTo>
                  <a:lnTo>
                    <a:pt x="28" y="129"/>
                  </a:lnTo>
                  <a:lnTo>
                    <a:pt x="24" y="129"/>
                  </a:lnTo>
                  <a:lnTo>
                    <a:pt x="23" y="131"/>
                  </a:lnTo>
                  <a:lnTo>
                    <a:pt x="21" y="131"/>
                  </a:lnTo>
                  <a:lnTo>
                    <a:pt x="21" y="131"/>
                  </a:lnTo>
                  <a:lnTo>
                    <a:pt x="19" y="131"/>
                  </a:lnTo>
                  <a:lnTo>
                    <a:pt x="19" y="131"/>
                  </a:lnTo>
                  <a:lnTo>
                    <a:pt x="19" y="131"/>
                  </a:lnTo>
                  <a:lnTo>
                    <a:pt x="19" y="132"/>
                  </a:lnTo>
                  <a:lnTo>
                    <a:pt x="17" y="132"/>
                  </a:lnTo>
                  <a:lnTo>
                    <a:pt x="17" y="132"/>
                  </a:lnTo>
                  <a:lnTo>
                    <a:pt x="17" y="132"/>
                  </a:lnTo>
                  <a:lnTo>
                    <a:pt x="15" y="132"/>
                  </a:lnTo>
                  <a:lnTo>
                    <a:pt x="15" y="132"/>
                  </a:lnTo>
                  <a:lnTo>
                    <a:pt x="13" y="134"/>
                  </a:lnTo>
                  <a:lnTo>
                    <a:pt x="11" y="136"/>
                  </a:lnTo>
                  <a:close/>
                  <a:moveTo>
                    <a:pt x="26" y="100"/>
                  </a:moveTo>
                  <a:lnTo>
                    <a:pt x="26" y="100"/>
                  </a:lnTo>
                  <a:lnTo>
                    <a:pt x="24" y="102"/>
                  </a:lnTo>
                  <a:lnTo>
                    <a:pt x="24" y="102"/>
                  </a:lnTo>
                  <a:lnTo>
                    <a:pt x="23" y="102"/>
                  </a:lnTo>
                  <a:lnTo>
                    <a:pt x="24" y="100"/>
                  </a:lnTo>
                  <a:lnTo>
                    <a:pt x="24" y="100"/>
                  </a:lnTo>
                  <a:lnTo>
                    <a:pt x="24" y="100"/>
                  </a:lnTo>
                  <a:lnTo>
                    <a:pt x="26" y="100"/>
                  </a:lnTo>
                  <a:close/>
                  <a:moveTo>
                    <a:pt x="38" y="85"/>
                  </a:moveTo>
                  <a:lnTo>
                    <a:pt x="38" y="85"/>
                  </a:lnTo>
                  <a:lnTo>
                    <a:pt x="40" y="87"/>
                  </a:lnTo>
                  <a:lnTo>
                    <a:pt x="40" y="89"/>
                  </a:lnTo>
                  <a:lnTo>
                    <a:pt x="40" y="91"/>
                  </a:lnTo>
                  <a:lnTo>
                    <a:pt x="38" y="95"/>
                  </a:lnTo>
                  <a:lnTo>
                    <a:pt x="36" y="95"/>
                  </a:lnTo>
                  <a:lnTo>
                    <a:pt x="36" y="96"/>
                  </a:lnTo>
                  <a:lnTo>
                    <a:pt x="38" y="96"/>
                  </a:lnTo>
                  <a:lnTo>
                    <a:pt x="38" y="96"/>
                  </a:lnTo>
                  <a:lnTo>
                    <a:pt x="36" y="96"/>
                  </a:lnTo>
                  <a:lnTo>
                    <a:pt x="34" y="98"/>
                  </a:lnTo>
                  <a:lnTo>
                    <a:pt x="32" y="100"/>
                  </a:lnTo>
                  <a:lnTo>
                    <a:pt x="34" y="100"/>
                  </a:lnTo>
                  <a:lnTo>
                    <a:pt x="36" y="102"/>
                  </a:lnTo>
                  <a:lnTo>
                    <a:pt x="38" y="102"/>
                  </a:lnTo>
                  <a:lnTo>
                    <a:pt x="42" y="102"/>
                  </a:lnTo>
                  <a:lnTo>
                    <a:pt x="43" y="100"/>
                  </a:lnTo>
                  <a:lnTo>
                    <a:pt x="45" y="100"/>
                  </a:lnTo>
                  <a:lnTo>
                    <a:pt x="47" y="98"/>
                  </a:lnTo>
                  <a:lnTo>
                    <a:pt x="43" y="104"/>
                  </a:lnTo>
                  <a:lnTo>
                    <a:pt x="43" y="106"/>
                  </a:lnTo>
                  <a:lnTo>
                    <a:pt x="42" y="108"/>
                  </a:lnTo>
                  <a:lnTo>
                    <a:pt x="42" y="112"/>
                  </a:lnTo>
                  <a:lnTo>
                    <a:pt x="40" y="114"/>
                  </a:lnTo>
                  <a:lnTo>
                    <a:pt x="40" y="117"/>
                  </a:lnTo>
                  <a:lnTo>
                    <a:pt x="42" y="117"/>
                  </a:lnTo>
                  <a:lnTo>
                    <a:pt x="40" y="119"/>
                  </a:lnTo>
                  <a:lnTo>
                    <a:pt x="40" y="121"/>
                  </a:lnTo>
                  <a:lnTo>
                    <a:pt x="38" y="123"/>
                  </a:lnTo>
                  <a:lnTo>
                    <a:pt x="38" y="125"/>
                  </a:lnTo>
                  <a:lnTo>
                    <a:pt x="38" y="127"/>
                  </a:lnTo>
                  <a:lnTo>
                    <a:pt x="40" y="127"/>
                  </a:lnTo>
                  <a:lnTo>
                    <a:pt x="40" y="127"/>
                  </a:lnTo>
                  <a:lnTo>
                    <a:pt x="42" y="127"/>
                  </a:lnTo>
                  <a:lnTo>
                    <a:pt x="42" y="125"/>
                  </a:lnTo>
                  <a:lnTo>
                    <a:pt x="43" y="123"/>
                  </a:lnTo>
                  <a:lnTo>
                    <a:pt x="43" y="119"/>
                  </a:lnTo>
                  <a:lnTo>
                    <a:pt x="43" y="117"/>
                  </a:lnTo>
                  <a:lnTo>
                    <a:pt x="43" y="115"/>
                  </a:lnTo>
                  <a:lnTo>
                    <a:pt x="43" y="115"/>
                  </a:lnTo>
                  <a:lnTo>
                    <a:pt x="43" y="114"/>
                  </a:lnTo>
                  <a:lnTo>
                    <a:pt x="45" y="112"/>
                  </a:lnTo>
                  <a:lnTo>
                    <a:pt x="47" y="110"/>
                  </a:lnTo>
                  <a:lnTo>
                    <a:pt x="49" y="110"/>
                  </a:lnTo>
                  <a:lnTo>
                    <a:pt x="49" y="110"/>
                  </a:lnTo>
                  <a:lnTo>
                    <a:pt x="47" y="112"/>
                  </a:lnTo>
                  <a:lnTo>
                    <a:pt x="45" y="114"/>
                  </a:lnTo>
                  <a:lnTo>
                    <a:pt x="45" y="115"/>
                  </a:lnTo>
                  <a:lnTo>
                    <a:pt x="51" y="112"/>
                  </a:lnTo>
                  <a:lnTo>
                    <a:pt x="53" y="110"/>
                  </a:lnTo>
                  <a:lnTo>
                    <a:pt x="53" y="112"/>
                  </a:lnTo>
                  <a:lnTo>
                    <a:pt x="53" y="114"/>
                  </a:lnTo>
                  <a:lnTo>
                    <a:pt x="55" y="114"/>
                  </a:lnTo>
                  <a:lnTo>
                    <a:pt x="57" y="115"/>
                  </a:lnTo>
                  <a:lnTo>
                    <a:pt x="55" y="115"/>
                  </a:lnTo>
                  <a:lnTo>
                    <a:pt x="53" y="115"/>
                  </a:lnTo>
                  <a:lnTo>
                    <a:pt x="53" y="115"/>
                  </a:lnTo>
                  <a:lnTo>
                    <a:pt x="51" y="117"/>
                  </a:lnTo>
                  <a:lnTo>
                    <a:pt x="51" y="119"/>
                  </a:lnTo>
                  <a:lnTo>
                    <a:pt x="53" y="121"/>
                  </a:lnTo>
                  <a:lnTo>
                    <a:pt x="53" y="121"/>
                  </a:lnTo>
                  <a:lnTo>
                    <a:pt x="55" y="123"/>
                  </a:lnTo>
                  <a:lnTo>
                    <a:pt x="55" y="125"/>
                  </a:lnTo>
                  <a:lnTo>
                    <a:pt x="53" y="129"/>
                  </a:lnTo>
                  <a:lnTo>
                    <a:pt x="49" y="134"/>
                  </a:lnTo>
                  <a:lnTo>
                    <a:pt x="47" y="134"/>
                  </a:lnTo>
                  <a:lnTo>
                    <a:pt x="47" y="136"/>
                  </a:lnTo>
                  <a:lnTo>
                    <a:pt x="49" y="138"/>
                  </a:lnTo>
                  <a:lnTo>
                    <a:pt x="51" y="140"/>
                  </a:lnTo>
                  <a:lnTo>
                    <a:pt x="53" y="138"/>
                  </a:lnTo>
                  <a:lnTo>
                    <a:pt x="53" y="138"/>
                  </a:lnTo>
                  <a:lnTo>
                    <a:pt x="57" y="138"/>
                  </a:lnTo>
                  <a:lnTo>
                    <a:pt x="59" y="138"/>
                  </a:lnTo>
                  <a:lnTo>
                    <a:pt x="59" y="138"/>
                  </a:lnTo>
                  <a:lnTo>
                    <a:pt x="61" y="138"/>
                  </a:lnTo>
                  <a:lnTo>
                    <a:pt x="62" y="138"/>
                  </a:lnTo>
                  <a:lnTo>
                    <a:pt x="62" y="138"/>
                  </a:lnTo>
                  <a:lnTo>
                    <a:pt x="64" y="138"/>
                  </a:lnTo>
                  <a:lnTo>
                    <a:pt x="64" y="138"/>
                  </a:lnTo>
                  <a:lnTo>
                    <a:pt x="66" y="138"/>
                  </a:lnTo>
                  <a:lnTo>
                    <a:pt x="68" y="138"/>
                  </a:lnTo>
                  <a:lnTo>
                    <a:pt x="72" y="136"/>
                  </a:lnTo>
                  <a:lnTo>
                    <a:pt x="74" y="136"/>
                  </a:lnTo>
                  <a:lnTo>
                    <a:pt x="76" y="134"/>
                  </a:lnTo>
                  <a:lnTo>
                    <a:pt x="79" y="134"/>
                  </a:lnTo>
                  <a:lnTo>
                    <a:pt x="81" y="134"/>
                  </a:lnTo>
                  <a:lnTo>
                    <a:pt x="76" y="138"/>
                  </a:lnTo>
                  <a:lnTo>
                    <a:pt x="74" y="142"/>
                  </a:lnTo>
                  <a:lnTo>
                    <a:pt x="74" y="148"/>
                  </a:lnTo>
                  <a:lnTo>
                    <a:pt x="78" y="151"/>
                  </a:lnTo>
                  <a:lnTo>
                    <a:pt x="79" y="151"/>
                  </a:lnTo>
                  <a:lnTo>
                    <a:pt x="81" y="151"/>
                  </a:lnTo>
                  <a:lnTo>
                    <a:pt x="83" y="151"/>
                  </a:lnTo>
                  <a:lnTo>
                    <a:pt x="85" y="153"/>
                  </a:lnTo>
                  <a:lnTo>
                    <a:pt x="83" y="155"/>
                  </a:lnTo>
                  <a:lnTo>
                    <a:pt x="81" y="157"/>
                  </a:lnTo>
                  <a:lnTo>
                    <a:pt x="81" y="159"/>
                  </a:lnTo>
                  <a:lnTo>
                    <a:pt x="83" y="161"/>
                  </a:lnTo>
                  <a:lnTo>
                    <a:pt x="81" y="165"/>
                  </a:lnTo>
                  <a:lnTo>
                    <a:pt x="81" y="167"/>
                  </a:lnTo>
                  <a:lnTo>
                    <a:pt x="83" y="169"/>
                  </a:lnTo>
                  <a:lnTo>
                    <a:pt x="85" y="170"/>
                  </a:lnTo>
                  <a:lnTo>
                    <a:pt x="83" y="170"/>
                  </a:lnTo>
                  <a:lnTo>
                    <a:pt x="83" y="170"/>
                  </a:lnTo>
                  <a:lnTo>
                    <a:pt x="83" y="169"/>
                  </a:lnTo>
                  <a:lnTo>
                    <a:pt x="81" y="169"/>
                  </a:lnTo>
                  <a:lnTo>
                    <a:pt x="79" y="169"/>
                  </a:lnTo>
                  <a:lnTo>
                    <a:pt x="79" y="169"/>
                  </a:lnTo>
                  <a:lnTo>
                    <a:pt x="79" y="170"/>
                  </a:lnTo>
                  <a:lnTo>
                    <a:pt x="79" y="172"/>
                  </a:lnTo>
                  <a:lnTo>
                    <a:pt x="76" y="170"/>
                  </a:lnTo>
                  <a:lnTo>
                    <a:pt x="72" y="170"/>
                  </a:lnTo>
                  <a:lnTo>
                    <a:pt x="68" y="170"/>
                  </a:lnTo>
                  <a:lnTo>
                    <a:pt x="64" y="172"/>
                  </a:lnTo>
                  <a:lnTo>
                    <a:pt x="62" y="174"/>
                  </a:lnTo>
                  <a:lnTo>
                    <a:pt x="59" y="176"/>
                  </a:lnTo>
                  <a:lnTo>
                    <a:pt x="57" y="180"/>
                  </a:lnTo>
                  <a:lnTo>
                    <a:pt x="55" y="182"/>
                  </a:lnTo>
                  <a:lnTo>
                    <a:pt x="57" y="182"/>
                  </a:lnTo>
                  <a:lnTo>
                    <a:pt x="62" y="180"/>
                  </a:lnTo>
                  <a:lnTo>
                    <a:pt x="64" y="180"/>
                  </a:lnTo>
                  <a:lnTo>
                    <a:pt x="64" y="182"/>
                  </a:lnTo>
                  <a:lnTo>
                    <a:pt x="64" y="184"/>
                  </a:lnTo>
                  <a:lnTo>
                    <a:pt x="64" y="186"/>
                  </a:lnTo>
                  <a:lnTo>
                    <a:pt x="66" y="188"/>
                  </a:lnTo>
                  <a:lnTo>
                    <a:pt x="62" y="193"/>
                  </a:lnTo>
                  <a:lnTo>
                    <a:pt x="61" y="195"/>
                  </a:lnTo>
                  <a:lnTo>
                    <a:pt x="57" y="197"/>
                  </a:lnTo>
                  <a:lnTo>
                    <a:pt x="51" y="199"/>
                  </a:lnTo>
                  <a:lnTo>
                    <a:pt x="47" y="201"/>
                  </a:lnTo>
                  <a:lnTo>
                    <a:pt x="45" y="203"/>
                  </a:lnTo>
                  <a:lnTo>
                    <a:pt x="47" y="203"/>
                  </a:lnTo>
                  <a:lnTo>
                    <a:pt x="47" y="205"/>
                  </a:lnTo>
                  <a:lnTo>
                    <a:pt x="47" y="205"/>
                  </a:lnTo>
                  <a:lnTo>
                    <a:pt x="47" y="206"/>
                  </a:lnTo>
                  <a:lnTo>
                    <a:pt x="49" y="208"/>
                  </a:lnTo>
                  <a:lnTo>
                    <a:pt x="51" y="208"/>
                  </a:lnTo>
                  <a:lnTo>
                    <a:pt x="53" y="208"/>
                  </a:lnTo>
                  <a:lnTo>
                    <a:pt x="55" y="206"/>
                  </a:lnTo>
                  <a:lnTo>
                    <a:pt x="55" y="206"/>
                  </a:lnTo>
                  <a:lnTo>
                    <a:pt x="57" y="206"/>
                  </a:lnTo>
                  <a:lnTo>
                    <a:pt x="57" y="206"/>
                  </a:lnTo>
                  <a:lnTo>
                    <a:pt x="59" y="206"/>
                  </a:lnTo>
                  <a:lnTo>
                    <a:pt x="61" y="206"/>
                  </a:lnTo>
                  <a:lnTo>
                    <a:pt x="62" y="206"/>
                  </a:lnTo>
                  <a:lnTo>
                    <a:pt x="64" y="208"/>
                  </a:lnTo>
                  <a:lnTo>
                    <a:pt x="64" y="208"/>
                  </a:lnTo>
                  <a:lnTo>
                    <a:pt x="62" y="210"/>
                  </a:lnTo>
                  <a:lnTo>
                    <a:pt x="64" y="210"/>
                  </a:lnTo>
                  <a:lnTo>
                    <a:pt x="66" y="210"/>
                  </a:lnTo>
                  <a:lnTo>
                    <a:pt x="68" y="210"/>
                  </a:lnTo>
                  <a:lnTo>
                    <a:pt x="70" y="210"/>
                  </a:lnTo>
                  <a:lnTo>
                    <a:pt x="72" y="212"/>
                  </a:lnTo>
                  <a:lnTo>
                    <a:pt x="72" y="212"/>
                  </a:lnTo>
                  <a:lnTo>
                    <a:pt x="74" y="214"/>
                  </a:lnTo>
                  <a:lnTo>
                    <a:pt x="78" y="214"/>
                  </a:lnTo>
                  <a:lnTo>
                    <a:pt x="78" y="214"/>
                  </a:lnTo>
                  <a:lnTo>
                    <a:pt x="81" y="212"/>
                  </a:lnTo>
                  <a:lnTo>
                    <a:pt x="91" y="206"/>
                  </a:lnTo>
                  <a:lnTo>
                    <a:pt x="85" y="214"/>
                  </a:lnTo>
                  <a:lnTo>
                    <a:pt x="81" y="218"/>
                  </a:lnTo>
                  <a:lnTo>
                    <a:pt x="78" y="218"/>
                  </a:lnTo>
                  <a:lnTo>
                    <a:pt x="76" y="218"/>
                  </a:lnTo>
                  <a:lnTo>
                    <a:pt x="70" y="218"/>
                  </a:lnTo>
                  <a:lnTo>
                    <a:pt x="68" y="218"/>
                  </a:lnTo>
                  <a:lnTo>
                    <a:pt x="64" y="218"/>
                  </a:lnTo>
                  <a:lnTo>
                    <a:pt x="64" y="220"/>
                  </a:lnTo>
                  <a:lnTo>
                    <a:pt x="62" y="220"/>
                  </a:lnTo>
                  <a:lnTo>
                    <a:pt x="61" y="222"/>
                  </a:lnTo>
                  <a:lnTo>
                    <a:pt x="61" y="224"/>
                  </a:lnTo>
                  <a:lnTo>
                    <a:pt x="59" y="224"/>
                  </a:lnTo>
                  <a:lnTo>
                    <a:pt x="57" y="225"/>
                  </a:lnTo>
                  <a:lnTo>
                    <a:pt x="57" y="225"/>
                  </a:lnTo>
                  <a:lnTo>
                    <a:pt x="57" y="227"/>
                  </a:lnTo>
                  <a:lnTo>
                    <a:pt x="57" y="229"/>
                  </a:lnTo>
                  <a:lnTo>
                    <a:pt x="55" y="231"/>
                  </a:lnTo>
                  <a:lnTo>
                    <a:pt x="51" y="235"/>
                  </a:lnTo>
                  <a:lnTo>
                    <a:pt x="45" y="241"/>
                  </a:lnTo>
                  <a:lnTo>
                    <a:pt x="45" y="241"/>
                  </a:lnTo>
                  <a:lnTo>
                    <a:pt x="42" y="243"/>
                  </a:lnTo>
                  <a:lnTo>
                    <a:pt x="40" y="244"/>
                  </a:lnTo>
                  <a:lnTo>
                    <a:pt x="40" y="246"/>
                  </a:lnTo>
                  <a:lnTo>
                    <a:pt x="42" y="244"/>
                  </a:lnTo>
                  <a:lnTo>
                    <a:pt x="43" y="246"/>
                  </a:lnTo>
                  <a:lnTo>
                    <a:pt x="45" y="246"/>
                  </a:lnTo>
                  <a:lnTo>
                    <a:pt x="49" y="246"/>
                  </a:lnTo>
                  <a:lnTo>
                    <a:pt x="49" y="246"/>
                  </a:lnTo>
                  <a:lnTo>
                    <a:pt x="51" y="243"/>
                  </a:lnTo>
                  <a:lnTo>
                    <a:pt x="53" y="243"/>
                  </a:lnTo>
                  <a:lnTo>
                    <a:pt x="53" y="241"/>
                  </a:lnTo>
                  <a:lnTo>
                    <a:pt x="57" y="241"/>
                  </a:lnTo>
                  <a:lnTo>
                    <a:pt x="61" y="239"/>
                  </a:lnTo>
                  <a:lnTo>
                    <a:pt x="62" y="239"/>
                  </a:lnTo>
                  <a:lnTo>
                    <a:pt x="62" y="239"/>
                  </a:lnTo>
                  <a:lnTo>
                    <a:pt x="66" y="239"/>
                  </a:lnTo>
                  <a:lnTo>
                    <a:pt x="68" y="241"/>
                  </a:lnTo>
                  <a:lnTo>
                    <a:pt x="70" y="243"/>
                  </a:lnTo>
                  <a:lnTo>
                    <a:pt x="72" y="241"/>
                  </a:lnTo>
                  <a:lnTo>
                    <a:pt x="74" y="239"/>
                  </a:lnTo>
                  <a:lnTo>
                    <a:pt x="74" y="235"/>
                  </a:lnTo>
                  <a:lnTo>
                    <a:pt x="76" y="231"/>
                  </a:lnTo>
                  <a:lnTo>
                    <a:pt x="79" y="231"/>
                  </a:lnTo>
                  <a:lnTo>
                    <a:pt x="81" y="231"/>
                  </a:lnTo>
                  <a:lnTo>
                    <a:pt x="83" y="231"/>
                  </a:lnTo>
                  <a:lnTo>
                    <a:pt x="87" y="231"/>
                  </a:lnTo>
                  <a:lnTo>
                    <a:pt x="87" y="231"/>
                  </a:lnTo>
                  <a:lnTo>
                    <a:pt x="89" y="233"/>
                  </a:lnTo>
                  <a:lnTo>
                    <a:pt x="91" y="233"/>
                  </a:lnTo>
                  <a:lnTo>
                    <a:pt x="91" y="233"/>
                  </a:lnTo>
                  <a:lnTo>
                    <a:pt x="93" y="233"/>
                  </a:lnTo>
                  <a:lnTo>
                    <a:pt x="93" y="233"/>
                  </a:lnTo>
                  <a:lnTo>
                    <a:pt x="97" y="233"/>
                  </a:lnTo>
                  <a:lnTo>
                    <a:pt x="98" y="233"/>
                  </a:lnTo>
                  <a:lnTo>
                    <a:pt x="97" y="229"/>
                  </a:lnTo>
                  <a:lnTo>
                    <a:pt x="100" y="231"/>
                  </a:lnTo>
                  <a:lnTo>
                    <a:pt x="104" y="229"/>
                  </a:lnTo>
                  <a:lnTo>
                    <a:pt x="106" y="229"/>
                  </a:lnTo>
                  <a:lnTo>
                    <a:pt x="108" y="227"/>
                  </a:lnTo>
                  <a:lnTo>
                    <a:pt x="108" y="227"/>
                  </a:lnTo>
                  <a:lnTo>
                    <a:pt x="108" y="225"/>
                  </a:lnTo>
                  <a:lnTo>
                    <a:pt x="108" y="225"/>
                  </a:lnTo>
                  <a:lnTo>
                    <a:pt x="112" y="227"/>
                  </a:lnTo>
                  <a:lnTo>
                    <a:pt x="115" y="227"/>
                  </a:lnTo>
                  <a:lnTo>
                    <a:pt x="125" y="227"/>
                  </a:lnTo>
                  <a:lnTo>
                    <a:pt x="127" y="227"/>
                  </a:lnTo>
                  <a:lnTo>
                    <a:pt x="133" y="229"/>
                  </a:lnTo>
                  <a:lnTo>
                    <a:pt x="134" y="229"/>
                  </a:lnTo>
                  <a:lnTo>
                    <a:pt x="136" y="227"/>
                  </a:lnTo>
                  <a:lnTo>
                    <a:pt x="140" y="225"/>
                  </a:lnTo>
                  <a:lnTo>
                    <a:pt x="142" y="225"/>
                  </a:lnTo>
                  <a:lnTo>
                    <a:pt x="142" y="225"/>
                  </a:lnTo>
                  <a:lnTo>
                    <a:pt x="144" y="225"/>
                  </a:lnTo>
                  <a:lnTo>
                    <a:pt x="146" y="225"/>
                  </a:lnTo>
                  <a:lnTo>
                    <a:pt x="146" y="225"/>
                  </a:lnTo>
                  <a:lnTo>
                    <a:pt x="146" y="224"/>
                  </a:lnTo>
                  <a:lnTo>
                    <a:pt x="146" y="224"/>
                  </a:lnTo>
                  <a:lnTo>
                    <a:pt x="146" y="224"/>
                  </a:lnTo>
                  <a:lnTo>
                    <a:pt x="150" y="222"/>
                  </a:lnTo>
                  <a:lnTo>
                    <a:pt x="151" y="220"/>
                  </a:lnTo>
                  <a:lnTo>
                    <a:pt x="151" y="218"/>
                  </a:lnTo>
                  <a:lnTo>
                    <a:pt x="153" y="216"/>
                  </a:lnTo>
                  <a:lnTo>
                    <a:pt x="153" y="214"/>
                  </a:lnTo>
                  <a:lnTo>
                    <a:pt x="151" y="214"/>
                  </a:lnTo>
                  <a:lnTo>
                    <a:pt x="148" y="214"/>
                  </a:lnTo>
                  <a:lnTo>
                    <a:pt x="146" y="214"/>
                  </a:lnTo>
                  <a:lnTo>
                    <a:pt x="144" y="214"/>
                  </a:lnTo>
                  <a:lnTo>
                    <a:pt x="142" y="214"/>
                  </a:lnTo>
                  <a:lnTo>
                    <a:pt x="140" y="212"/>
                  </a:lnTo>
                  <a:lnTo>
                    <a:pt x="138" y="212"/>
                  </a:lnTo>
                  <a:lnTo>
                    <a:pt x="136" y="212"/>
                  </a:lnTo>
                  <a:lnTo>
                    <a:pt x="138" y="212"/>
                  </a:lnTo>
                  <a:lnTo>
                    <a:pt x="142" y="210"/>
                  </a:lnTo>
                  <a:lnTo>
                    <a:pt x="144" y="210"/>
                  </a:lnTo>
                  <a:lnTo>
                    <a:pt x="144" y="208"/>
                  </a:lnTo>
                  <a:lnTo>
                    <a:pt x="144" y="208"/>
                  </a:lnTo>
                  <a:lnTo>
                    <a:pt x="144" y="206"/>
                  </a:lnTo>
                  <a:lnTo>
                    <a:pt x="142" y="206"/>
                  </a:lnTo>
                  <a:lnTo>
                    <a:pt x="144" y="205"/>
                  </a:lnTo>
                  <a:lnTo>
                    <a:pt x="144" y="205"/>
                  </a:lnTo>
                  <a:lnTo>
                    <a:pt x="146" y="205"/>
                  </a:lnTo>
                  <a:lnTo>
                    <a:pt x="148" y="205"/>
                  </a:lnTo>
                  <a:lnTo>
                    <a:pt x="148" y="205"/>
                  </a:lnTo>
                  <a:lnTo>
                    <a:pt x="150" y="205"/>
                  </a:lnTo>
                  <a:lnTo>
                    <a:pt x="150" y="205"/>
                  </a:lnTo>
                  <a:lnTo>
                    <a:pt x="150" y="203"/>
                  </a:lnTo>
                  <a:lnTo>
                    <a:pt x="150" y="203"/>
                  </a:lnTo>
                  <a:lnTo>
                    <a:pt x="150" y="201"/>
                  </a:lnTo>
                  <a:lnTo>
                    <a:pt x="150" y="201"/>
                  </a:lnTo>
                  <a:lnTo>
                    <a:pt x="150" y="201"/>
                  </a:lnTo>
                  <a:lnTo>
                    <a:pt x="150" y="201"/>
                  </a:lnTo>
                  <a:lnTo>
                    <a:pt x="150" y="201"/>
                  </a:lnTo>
                  <a:lnTo>
                    <a:pt x="151" y="201"/>
                  </a:lnTo>
                  <a:lnTo>
                    <a:pt x="151" y="199"/>
                  </a:lnTo>
                  <a:lnTo>
                    <a:pt x="153" y="199"/>
                  </a:lnTo>
                  <a:lnTo>
                    <a:pt x="155" y="199"/>
                  </a:lnTo>
                  <a:lnTo>
                    <a:pt x="155" y="197"/>
                  </a:lnTo>
                  <a:lnTo>
                    <a:pt x="155" y="195"/>
                  </a:lnTo>
                  <a:lnTo>
                    <a:pt x="157" y="189"/>
                  </a:lnTo>
                  <a:lnTo>
                    <a:pt x="157" y="184"/>
                  </a:lnTo>
                  <a:lnTo>
                    <a:pt x="153" y="180"/>
                  </a:lnTo>
                  <a:lnTo>
                    <a:pt x="150" y="178"/>
                  </a:lnTo>
                  <a:lnTo>
                    <a:pt x="142" y="178"/>
                  </a:lnTo>
                  <a:lnTo>
                    <a:pt x="140" y="178"/>
                  </a:lnTo>
                  <a:lnTo>
                    <a:pt x="140" y="178"/>
                  </a:lnTo>
                  <a:lnTo>
                    <a:pt x="138" y="178"/>
                  </a:lnTo>
                  <a:lnTo>
                    <a:pt x="138" y="180"/>
                  </a:lnTo>
                  <a:lnTo>
                    <a:pt x="136" y="180"/>
                  </a:lnTo>
                  <a:lnTo>
                    <a:pt x="134" y="180"/>
                  </a:lnTo>
                  <a:lnTo>
                    <a:pt x="134" y="182"/>
                  </a:lnTo>
                  <a:lnTo>
                    <a:pt x="133" y="180"/>
                  </a:lnTo>
                  <a:lnTo>
                    <a:pt x="131" y="180"/>
                  </a:lnTo>
                  <a:lnTo>
                    <a:pt x="134" y="174"/>
                  </a:lnTo>
                  <a:lnTo>
                    <a:pt x="136" y="174"/>
                  </a:lnTo>
                  <a:lnTo>
                    <a:pt x="134" y="172"/>
                  </a:lnTo>
                  <a:lnTo>
                    <a:pt x="134" y="170"/>
                  </a:lnTo>
                  <a:lnTo>
                    <a:pt x="133" y="169"/>
                  </a:lnTo>
                  <a:lnTo>
                    <a:pt x="133" y="167"/>
                  </a:lnTo>
                  <a:lnTo>
                    <a:pt x="129" y="165"/>
                  </a:lnTo>
                  <a:lnTo>
                    <a:pt x="127" y="163"/>
                  </a:lnTo>
                  <a:lnTo>
                    <a:pt x="125" y="163"/>
                  </a:lnTo>
                  <a:lnTo>
                    <a:pt x="125" y="163"/>
                  </a:lnTo>
                  <a:lnTo>
                    <a:pt x="121" y="161"/>
                  </a:lnTo>
                  <a:lnTo>
                    <a:pt x="119" y="161"/>
                  </a:lnTo>
                  <a:lnTo>
                    <a:pt x="123" y="161"/>
                  </a:lnTo>
                  <a:lnTo>
                    <a:pt x="125" y="161"/>
                  </a:lnTo>
                  <a:lnTo>
                    <a:pt x="129" y="163"/>
                  </a:lnTo>
                  <a:lnTo>
                    <a:pt x="133" y="163"/>
                  </a:lnTo>
                  <a:lnTo>
                    <a:pt x="129" y="157"/>
                  </a:lnTo>
                  <a:lnTo>
                    <a:pt x="127" y="155"/>
                  </a:lnTo>
                  <a:lnTo>
                    <a:pt x="129" y="153"/>
                  </a:lnTo>
                  <a:lnTo>
                    <a:pt x="127" y="151"/>
                  </a:lnTo>
                  <a:lnTo>
                    <a:pt x="121" y="146"/>
                  </a:lnTo>
                  <a:lnTo>
                    <a:pt x="119" y="144"/>
                  </a:lnTo>
                  <a:lnTo>
                    <a:pt x="114" y="142"/>
                  </a:lnTo>
                  <a:lnTo>
                    <a:pt x="112" y="142"/>
                  </a:lnTo>
                  <a:lnTo>
                    <a:pt x="108" y="138"/>
                  </a:lnTo>
                  <a:lnTo>
                    <a:pt x="106" y="132"/>
                  </a:lnTo>
                  <a:lnTo>
                    <a:pt x="106" y="129"/>
                  </a:lnTo>
                  <a:lnTo>
                    <a:pt x="104" y="123"/>
                  </a:lnTo>
                  <a:lnTo>
                    <a:pt x="102" y="121"/>
                  </a:lnTo>
                  <a:lnTo>
                    <a:pt x="97" y="117"/>
                  </a:lnTo>
                  <a:lnTo>
                    <a:pt x="93" y="115"/>
                  </a:lnTo>
                  <a:lnTo>
                    <a:pt x="89" y="114"/>
                  </a:lnTo>
                  <a:lnTo>
                    <a:pt x="87" y="114"/>
                  </a:lnTo>
                  <a:lnTo>
                    <a:pt x="85" y="114"/>
                  </a:lnTo>
                  <a:lnTo>
                    <a:pt x="83" y="114"/>
                  </a:lnTo>
                  <a:lnTo>
                    <a:pt x="81" y="115"/>
                  </a:lnTo>
                  <a:lnTo>
                    <a:pt x="78" y="115"/>
                  </a:lnTo>
                  <a:lnTo>
                    <a:pt x="76" y="114"/>
                  </a:lnTo>
                  <a:lnTo>
                    <a:pt x="72" y="114"/>
                  </a:lnTo>
                  <a:lnTo>
                    <a:pt x="70" y="112"/>
                  </a:lnTo>
                  <a:lnTo>
                    <a:pt x="72" y="112"/>
                  </a:lnTo>
                  <a:lnTo>
                    <a:pt x="74" y="114"/>
                  </a:lnTo>
                  <a:lnTo>
                    <a:pt x="76" y="114"/>
                  </a:lnTo>
                  <a:lnTo>
                    <a:pt x="78" y="114"/>
                  </a:lnTo>
                  <a:lnTo>
                    <a:pt x="78" y="112"/>
                  </a:lnTo>
                  <a:lnTo>
                    <a:pt x="81" y="112"/>
                  </a:lnTo>
                  <a:lnTo>
                    <a:pt x="81" y="110"/>
                  </a:lnTo>
                  <a:lnTo>
                    <a:pt x="83" y="110"/>
                  </a:lnTo>
                  <a:lnTo>
                    <a:pt x="85" y="110"/>
                  </a:lnTo>
                  <a:lnTo>
                    <a:pt x="87" y="108"/>
                  </a:lnTo>
                  <a:lnTo>
                    <a:pt x="85" y="106"/>
                  </a:lnTo>
                  <a:lnTo>
                    <a:pt x="78" y="106"/>
                  </a:lnTo>
                  <a:lnTo>
                    <a:pt x="81" y="104"/>
                  </a:lnTo>
                  <a:lnTo>
                    <a:pt x="85" y="104"/>
                  </a:lnTo>
                  <a:lnTo>
                    <a:pt x="89" y="100"/>
                  </a:lnTo>
                  <a:lnTo>
                    <a:pt x="93" y="96"/>
                  </a:lnTo>
                  <a:lnTo>
                    <a:pt x="95" y="95"/>
                  </a:lnTo>
                  <a:lnTo>
                    <a:pt x="97" y="89"/>
                  </a:lnTo>
                  <a:lnTo>
                    <a:pt x="98" y="87"/>
                  </a:lnTo>
                  <a:lnTo>
                    <a:pt x="100" y="85"/>
                  </a:lnTo>
                  <a:lnTo>
                    <a:pt x="100" y="83"/>
                  </a:lnTo>
                  <a:lnTo>
                    <a:pt x="100" y="81"/>
                  </a:lnTo>
                  <a:lnTo>
                    <a:pt x="98" y="77"/>
                  </a:lnTo>
                  <a:lnTo>
                    <a:pt x="93" y="77"/>
                  </a:lnTo>
                  <a:lnTo>
                    <a:pt x="83" y="77"/>
                  </a:lnTo>
                  <a:lnTo>
                    <a:pt x="76" y="77"/>
                  </a:lnTo>
                  <a:lnTo>
                    <a:pt x="74" y="77"/>
                  </a:lnTo>
                  <a:lnTo>
                    <a:pt x="66" y="79"/>
                  </a:lnTo>
                  <a:lnTo>
                    <a:pt x="64" y="79"/>
                  </a:lnTo>
                  <a:lnTo>
                    <a:pt x="64" y="77"/>
                  </a:lnTo>
                  <a:lnTo>
                    <a:pt x="66" y="77"/>
                  </a:lnTo>
                  <a:lnTo>
                    <a:pt x="66" y="76"/>
                  </a:lnTo>
                  <a:lnTo>
                    <a:pt x="68" y="74"/>
                  </a:lnTo>
                  <a:lnTo>
                    <a:pt x="66" y="74"/>
                  </a:lnTo>
                  <a:lnTo>
                    <a:pt x="66" y="74"/>
                  </a:lnTo>
                  <a:lnTo>
                    <a:pt x="68" y="70"/>
                  </a:lnTo>
                  <a:lnTo>
                    <a:pt x="72" y="66"/>
                  </a:lnTo>
                  <a:lnTo>
                    <a:pt x="76" y="64"/>
                  </a:lnTo>
                  <a:lnTo>
                    <a:pt x="79" y="60"/>
                  </a:lnTo>
                  <a:lnTo>
                    <a:pt x="79" y="59"/>
                  </a:lnTo>
                  <a:lnTo>
                    <a:pt x="81" y="57"/>
                  </a:lnTo>
                  <a:lnTo>
                    <a:pt x="81" y="57"/>
                  </a:lnTo>
                  <a:lnTo>
                    <a:pt x="81" y="55"/>
                  </a:lnTo>
                  <a:lnTo>
                    <a:pt x="79" y="55"/>
                  </a:lnTo>
                  <a:lnTo>
                    <a:pt x="76" y="55"/>
                  </a:lnTo>
                  <a:lnTo>
                    <a:pt x="62" y="57"/>
                  </a:lnTo>
                  <a:lnTo>
                    <a:pt x="59" y="57"/>
                  </a:lnTo>
                  <a:lnTo>
                    <a:pt x="59" y="57"/>
                  </a:lnTo>
                  <a:lnTo>
                    <a:pt x="59" y="57"/>
                  </a:lnTo>
                  <a:lnTo>
                    <a:pt x="59" y="57"/>
                  </a:lnTo>
                  <a:lnTo>
                    <a:pt x="59" y="57"/>
                  </a:lnTo>
                  <a:lnTo>
                    <a:pt x="57" y="57"/>
                  </a:lnTo>
                  <a:lnTo>
                    <a:pt x="55" y="59"/>
                  </a:lnTo>
                  <a:lnTo>
                    <a:pt x="55" y="59"/>
                  </a:lnTo>
                  <a:lnTo>
                    <a:pt x="53" y="57"/>
                  </a:lnTo>
                  <a:lnTo>
                    <a:pt x="51" y="57"/>
                  </a:lnTo>
                  <a:lnTo>
                    <a:pt x="51" y="57"/>
                  </a:lnTo>
                  <a:lnTo>
                    <a:pt x="49" y="57"/>
                  </a:lnTo>
                  <a:lnTo>
                    <a:pt x="49" y="59"/>
                  </a:lnTo>
                  <a:lnTo>
                    <a:pt x="49" y="60"/>
                  </a:lnTo>
                  <a:lnTo>
                    <a:pt x="49" y="62"/>
                  </a:lnTo>
                  <a:lnTo>
                    <a:pt x="49" y="64"/>
                  </a:lnTo>
                  <a:lnTo>
                    <a:pt x="47" y="64"/>
                  </a:lnTo>
                  <a:lnTo>
                    <a:pt x="45" y="64"/>
                  </a:lnTo>
                  <a:lnTo>
                    <a:pt x="45" y="64"/>
                  </a:lnTo>
                  <a:lnTo>
                    <a:pt x="43" y="66"/>
                  </a:lnTo>
                  <a:lnTo>
                    <a:pt x="43" y="68"/>
                  </a:lnTo>
                  <a:lnTo>
                    <a:pt x="45" y="70"/>
                  </a:lnTo>
                  <a:lnTo>
                    <a:pt x="45" y="72"/>
                  </a:lnTo>
                  <a:lnTo>
                    <a:pt x="47" y="74"/>
                  </a:lnTo>
                  <a:lnTo>
                    <a:pt x="45" y="72"/>
                  </a:lnTo>
                  <a:lnTo>
                    <a:pt x="43" y="72"/>
                  </a:lnTo>
                  <a:lnTo>
                    <a:pt x="42" y="74"/>
                  </a:lnTo>
                  <a:lnTo>
                    <a:pt x="40" y="74"/>
                  </a:lnTo>
                  <a:lnTo>
                    <a:pt x="38" y="76"/>
                  </a:lnTo>
                  <a:lnTo>
                    <a:pt x="38" y="77"/>
                  </a:lnTo>
                  <a:lnTo>
                    <a:pt x="40" y="79"/>
                  </a:lnTo>
                  <a:lnTo>
                    <a:pt x="40" y="81"/>
                  </a:lnTo>
                  <a:lnTo>
                    <a:pt x="40" y="81"/>
                  </a:lnTo>
                  <a:lnTo>
                    <a:pt x="38" y="81"/>
                  </a:lnTo>
                  <a:lnTo>
                    <a:pt x="38" y="83"/>
                  </a:lnTo>
                  <a:lnTo>
                    <a:pt x="38" y="83"/>
                  </a:lnTo>
                  <a:lnTo>
                    <a:pt x="38" y="85"/>
                  </a:lnTo>
                  <a:lnTo>
                    <a:pt x="38" y="85"/>
                  </a:lnTo>
                  <a:close/>
                  <a:moveTo>
                    <a:pt x="28" y="121"/>
                  </a:moveTo>
                  <a:lnTo>
                    <a:pt x="28" y="121"/>
                  </a:lnTo>
                  <a:lnTo>
                    <a:pt x="32" y="121"/>
                  </a:lnTo>
                  <a:lnTo>
                    <a:pt x="32" y="119"/>
                  </a:lnTo>
                  <a:lnTo>
                    <a:pt x="32" y="117"/>
                  </a:lnTo>
                  <a:lnTo>
                    <a:pt x="32" y="115"/>
                  </a:lnTo>
                  <a:lnTo>
                    <a:pt x="30" y="115"/>
                  </a:lnTo>
                  <a:lnTo>
                    <a:pt x="26" y="117"/>
                  </a:lnTo>
                  <a:lnTo>
                    <a:pt x="26" y="117"/>
                  </a:lnTo>
                  <a:lnTo>
                    <a:pt x="26" y="119"/>
                  </a:lnTo>
                  <a:lnTo>
                    <a:pt x="26" y="119"/>
                  </a:lnTo>
                  <a:lnTo>
                    <a:pt x="26" y="119"/>
                  </a:lnTo>
                  <a:lnTo>
                    <a:pt x="28" y="119"/>
                  </a:lnTo>
                  <a:lnTo>
                    <a:pt x="28" y="119"/>
                  </a:lnTo>
                  <a:lnTo>
                    <a:pt x="30" y="119"/>
                  </a:lnTo>
                  <a:lnTo>
                    <a:pt x="30" y="119"/>
                  </a:lnTo>
                  <a:lnTo>
                    <a:pt x="30" y="119"/>
                  </a:lnTo>
                  <a:lnTo>
                    <a:pt x="28" y="121"/>
                  </a:lnTo>
                  <a:close/>
                  <a:moveTo>
                    <a:pt x="36" y="108"/>
                  </a:moveTo>
                  <a:lnTo>
                    <a:pt x="38" y="106"/>
                  </a:lnTo>
                  <a:lnTo>
                    <a:pt x="38" y="104"/>
                  </a:lnTo>
                  <a:lnTo>
                    <a:pt x="36" y="102"/>
                  </a:lnTo>
                  <a:lnTo>
                    <a:pt x="32" y="100"/>
                  </a:lnTo>
                  <a:lnTo>
                    <a:pt x="32" y="100"/>
                  </a:lnTo>
                  <a:lnTo>
                    <a:pt x="28" y="100"/>
                  </a:lnTo>
                  <a:lnTo>
                    <a:pt x="30" y="102"/>
                  </a:lnTo>
                  <a:lnTo>
                    <a:pt x="32" y="104"/>
                  </a:lnTo>
                  <a:lnTo>
                    <a:pt x="30" y="106"/>
                  </a:lnTo>
                  <a:lnTo>
                    <a:pt x="28" y="108"/>
                  </a:lnTo>
                  <a:lnTo>
                    <a:pt x="30" y="108"/>
                  </a:lnTo>
                  <a:lnTo>
                    <a:pt x="32" y="108"/>
                  </a:lnTo>
                  <a:lnTo>
                    <a:pt x="36" y="108"/>
                  </a:lnTo>
                  <a:close/>
                  <a:moveTo>
                    <a:pt x="11" y="95"/>
                  </a:moveTo>
                  <a:lnTo>
                    <a:pt x="11" y="95"/>
                  </a:lnTo>
                  <a:lnTo>
                    <a:pt x="9" y="93"/>
                  </a:lnTo>
                  <a:lnTo>
                    <a:pt x="9" y="95"/>
                  </a:lnTo>
                  <a:lnTo>
                    <a:pt x="11" y="95"/>
                  </a:lnTo>
                  <a:close/>
                  <a:moveTo>
                    <a:pt x="11" y="85"/>
                  </a:moveTo>
                  <a:lnTo>
                    <a:pt x="11" y="87"/>
                  </a:lnTo>
                  <a:lnTo>
                    <a:pt x="11" y="89"/>
                  </a:lnTo>
                  <a:lnTo>
                    <a:pt x="11" y="91"/>
                  </a:lnTo>
                  <a:lnTo>
                    <a:pt x="13" y="91"/>
                  </a:lnTo>
                  <a:lnTo>
                    <a:pt x="13" y="91"/>
                  </a:lnTo>
                  <a:lnTo>
                    <a:pt x="13" y="89"/>
                  </a:lnTo>
                  <a:lnTo>
                    <a:pt x="13" y="85"/>
                  </a:lnTo>
                  <a:lnTo>
                    <a:pt x="11" y="85"/>
                  </a:lnTo>
                  <a:close/>
                  <a:moveTo>
                    <a:pt x="28" y="79"/>
                  </a:moveTo>
                  <a:lnTo>
                    <a:pt x="24" y="81"/>
                  </a:lnTo>
                  <a:lnTo>
                    <a:pt x="24" y="81"/>
                  </a:lnTo>
                  <a:lnTo>
                    <a:pt x="23" y="83"/>
                  </a:lnTo>
                  <a:lnTo>
                    <a:pt x="23" y="83"/>
                  </a:lnTo>
                  <a:lnTo>
                    <a:pt x="23" y="85"/>
                  </a:lnTo>
                  <a:lnTo>
                    <a:pt x="24" y="85"/>
                  </a:lnTo>
                  <a:lnTo>
                    <a:pt x="26" y="85"/>
                  </a:lnTo>
                  <a:lnTo>
                    <a:pt x="26" y="87"/>
                  </a:lnTo>
                  <a:lnTo>
                    <a:pt x="26" y="87"/>
                  </a:lnTo>
                  <a:lnTo>
                    <a:pt x="28" y="89"/>
                  </a:lnTo>
                  <a:lnTo>
                    <a:pt x="28" y="89"/>
                  </a:lnTo>
                  <a:lnTo>
                    <a:pt x="30" y="89"/>
                  </a:lnTo>
                  <a:lnTo>
                    <a:pt x="30" y="89"/>
                  </a:lnTo>
                  <a:lnTo>
                    <a:pt x="32" y="89"/>
                  </a:lnTo>
                  <a:lnTo>
                    <a:pt x="34" y="89"/>
                  </a:lnTo>
                  <a:lnTo>
                    <a:pt x="34" y="93"/>
                  </a:lnTo>
                  <a:lnTo>
                    <a:pt x="38" y="91"/>
                  </a:lnTo>
                  <a:lnTo>
                    <a:pt x="38" y="89"/>
                  </a:lnTo>
                  <a:lnTo>
                    <a:pt x="36" y="87"/>
                  </a:lnTo>
                  <a:lnTo>
                    <a:pt x="34" y="87"/>
                  </a:lnTo>
                  <a:lnTo>
                    <a:pt x="32" y="87"/>
                  </a:lnTo>
                  <a:lnTo>
                    <a:pt x="32" y="81"/>
                  </a:lnTo>
                  <a:lnTo>
                    <a:pt x="30" y="79"/>
                  </a:lnTo>
                  <a:lnTo>
                    <a:pt x="28" y="79"/>
                  </a:lnTo>
                  <a:close/>
                  <a:moveTo>
                    <a:pt x="28" y="95"/>
                  </a:moveTo>
                  <a:lnTo>
                    <a:pt x="30" y="95"/>
                  </a:lnTo>
                  <a:lnTo>
                    <a:pt x="30" y="93"/>
                  </a:lnTo>
                  <a:lnTo>
                    <a:pt x="28" y="93"/>
                  </a:lnTo>
                  <a:lnTo>
                    <a:pt x="28" y="93"/>
                  </a:lnTo>
                  <a:lnTo>
                    <a:pt x="26" y="93"/>
                  </a:lnTo>
                  <a:lnTo>
                    <a:pt x="28" y="95"/>
                  </a:lnTo>
                  <a:lnTo>
                    <a:pt x="28" y="95"/>
                  </a:lnTo>
                  <a:lnTo>
                    <a:pt x="28" y="95"/>
                  </a:lnTo>
                  <a:close/>
                  <a:moveTo>
                    <a:pt x="23" y="62"/>
                  </a:moveTo>
                  <a:lnTo>
                    <a:pt x="21" y="64"/>
                  </a:lnTo>
                  <a:lnTo>
                    <a:pt x="23" y="66"/>
                  </a:lnTo>
                  <a:lnTo>
                    <a:pt x="21" y="66"/>
                  </a:lnTo>
                  <a:lnTo>
                    <a:pt x="19" y="64"/>
                  </a:lnTo>
                  <a:lnTo>
                    <a:pt x="19" y="64"/>
                  </a:lnTo>
                  <a:lnTo>
                    <a:pt x="17" y="66"/>
                  </a:lnTo>
                  <a:lnTo>
                    <a:pt x="17" y="66"/>
                  </a:lnTo>
                  <a:lnTo>
                    <a:pt x="17" y="68"/>
                  </a:lnTo>
                  <a:lnTo>
                    <a:pt x="17" y="68"/>
                  </a:lnTo>
                  <a:lnTo>
                    <a:pt x="19" y="68"/>
                  </a:lnTo>
                  <a:lnTo>
                    <a:pt x="17" y="70"/>
                  </a:lnTo>
                  <a:lnTo>
                    <a:pt x="17" y="70"/>
                  </a:lnTo>
                  <a:lnTo>
                    <a:pt x="19" y="72"/>
                  </a:lnTo>
                  <a:lnTo>
                    <a:pt x="21" y="72"/>
                  </a:lnTo>
                  <a:lnTo>
                    <a:pt x="17" y="74"/>
                  </a:lnTo>
                  <a:lnTo>
                    <a:pt x="17" y="74"/>
                  </a:lnTo>
                  <a:lnTo>
                    <a:pt x="19" y="76"/>
                  </a:lnTo>
                  <a:lnTo>
                    <a:pt x="21" y="76"/>
                  </a:lnTo>
                  <a:lnTo>
                    <a:pt x="23" y="72"/>
                  </a:lnTo>
                  <a:lnTo>
                    <a:pt x="24" y="72"/>
                  </a:lnTo>
                  <a:lnTo>
                    <a:pt x="26" y="70"/>
                  </a:lnTo>
                  <a:lnTo>
                    <a:pt x="26" y="68"/>
                  </a:lnTo>
                  <a:lnTo>
                    <a:pt x="24" y="68"/>
                  </a:lnTo>
                  <a:lnTo>
                    <a:pt x="26" y="66"/>
                  </a:lnTo>
                  <a:lnTo>
                    <a:pt x="28" y="64"/>
                  </a:lnTo>
                  <a:lnTo>
                    <a:pt x="30" y="62"/>
                  </a:lnTo>
                  <a:lnTo>
                    <a:pt x="30" y="60"/>
                  </a:lnTo>
                  <a:lnTo>
                    <a:pt x="30" y="59"/>
                  </a:lnTo>
                  <a:lnTo>
                    <a:pt x="28" y="59"/>
                  </a:lnTo>
                  <a:lnTo>
                    <a:pt x="24" y="60"/>
                  </a:lnTo>
                  <a:lnTo>
                    <a:pt x="23" y="62"/>
                  </a:lnTo>
                  <a:lnTo>
                    <a:pt x="23" y="62"/>
                  </a:lnTo>
                  <a:close/>
                  <a:moveTo>
                    <a:pt x="38" y="114"/>
                  </a:moveTo>
                  <a:lnTo>
                    <a:pt x="38" y="114"/>
                  </a:lnTo>
                  <a:lnTo>
                    <a:pt x="38" y="112"/>
                  </a:lnTo>
                  <a:lnTo>
                    <a:pt x="38" y="112"/>
                  </a:lnTo>
                  <a:lnTo>
                    <a:pt x="36" y="112"/>
                  </a:lnTo>
                  <a:lnTo>
                    <a:pt x="34" y="114"/>
                  </a:lnTo>
                  <a:lnTo>
                    <a:pt x="36" y="114"/>
                  </a:lnTo>
                  <a:lnTo>
                    <a:pt x="34" y="115"/>
                  </a:lnTo>
                  <a:lnTo>
                    <a:pt x="34" y="117"/>
                  </a:lnTo>
                  <a:lnTo>
                    <a:pt x="34" y="117"/>
                  </a:lnTo>
                  <a:lnTo>
                    <a:pt x="38" y="114"/>
                  </a:lnTo>
                  <a:close/>
                  <a:moveTo>
                    <a:pt x="13" y="81"/>
                  </a:moveTo>
                  <a:lnTo>
                    <a:pt x="15" y="81"/>
                  </a:lnTo>
                  <a:lnTo>
                    <a:pt x="17" y="79"/>
                  </a:lnTo>
                  <a:lnTo>
                    <a:pt x="15" y="79"/>
                  </a:lnTo>
                  <a:lnTo>
                    <a:pt x="11" y="77"/>
                  </a:lnTo>
                  <a:lnTo>
                    <a:pt x="9" y="79"/>
                  </a:lnTo>
                  <a:lnTo>
                    <a:pt x="11" y="81"/>
                  </a:lnTo>
                  <a:lnTo>
                    <a:pt x="13" y="8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37" name="Freeform 1732">
              <a:extLst>
                <a:ext uri="{FF2B5EF4-FFF2-40B4-BE49-F238E27FC236}">
                  <a16:creationId xmlns:a16="http://schemas.microsoft.com/office/drawing/2014/main" id="{25F412A6-CCE6-41F8-B463-D7F0EF71E0A4}"/>
                </a:ext>
              </a:extLst>
            </p:cNvPr>
            <p:cNvSpPr>
              <a:spLocks noEditPoints="1"/>
            </p:cNvSpPr>
            <p:nvPr/>
          </p:nvSpPr>
          <p:spPr bwMode="auto">
            <a:xfrm>
              <a:off x="11914188" y="-2170113"/>
              <a:ext cx="26988" cy="36513"/>
            </a:xfrm>
            <a:custGeom>
              <a:avLst/>
              <a:gdLst>
                <a:gd name="T0" fmla="*/ 13 w 17"/>
                <a:gd name="T1" fmla="*/ 2 h 23"/>
                <a:gd name="T2" fmla="*/ 13 w 17"/>
                <a:gd name="T3" fmla="*/ 0 h 23"/>
                <a:gd name="T4" fmla="*/ 15 w 17"/>
                <a:gd name="T5" fmla="*/ 0 h 23"/>
                <a:gd name="T6" fmla="*/ 17 w 17"/>
                <a:gd name="T7" fmla="*/ 2 h 23"/>
                <a:gd name="T8" fmla="*/ 15 w 17"/>
                <a:gd name="T9" fmla="*/ 4 h 23"/>
                <a:gd name="T10" fmla="*/ 15 w 17"/>
                <a:gd name="T11" fmla="*/ 4 h 23"/>
                <a:gd name="T12" fmla="*/ 13 w 17"/>
                <a:gd name="T13" fmla="*/ 2 h 23"/>
                <a:gd name="T14" fmla="*/ 8 w 17"/>
                <a:gd name="T15" fmla="*/ 5 h 23"/>
                <a:gd name="T16" fmla="*/ 10 w 17"/>
                <a:gd name="T17" fmla="*/ 7 h 23"/>
                <a:gd name="T18" fmla="*/ 12 w 17"/>
                <a:gd name="T19" fmla="*/ 9 h 23"/>
                <a:gd name="T20" fmla="*/ 12 w 17"/>
                <a:gd name="T21" fmla="*/ 7 h 23"/>
                <a:gd name="T22" fmla="*/ 10 w 17"/>
                <a:gd name="T23" fmla="*/ 5 h 23"/>
                <a:gd name="T24" fmla="*/ 10 w 17"/>
                <a:gd name="T25" fmla="*/ 4 h 23"/>
                <a:gd name="T26" fmla="*/ 12 w 17"/>
                <a:gd name="T27" fmla="*/ 5 h 23"/>
                <a:gd name="T28" fmla="*/ 13 w 17"/>
                <a:gd name="T29" fmla="*/ 4 h 23"/>
                <a:gd name="T30" fmla="*/ 13 w 17"/>
                <a:gd name="T31" fmla="*/ 2 h 23"/>
                <a:gd name="T32" fmla="*/ 8 w 17"/>
                <a:gd name="T33" fmla="*/ 2 h 23"/>
                <a:gd name="T34" fmla="*/ 6 w 17"/>
                <a:gd name="T35" fmla="*/ 0 h 23"/>
                <a:gd name="T36" fmla="*/ 4 w 17"/>
                <a:gd name="T37" fmla="*/ 2 h 23"/>
                <a:gd name="T38" fmla="*/ 6 w 17"/>
                <a:gd name="T39" fmla="*/ 4 h 23"/>
                <a:gd name="T40" fmla="*/ 8 w 17"/>
                <a:gd name="T41" fmla="*/ 5 h 23"/>
                <a:gd name="T42" fmla="*/ 10 w 17"/>
                <a:gd name="T43" fmla="*/ 21 h 23"/>
                <a:gd name="T44" fmla="*/ 10 w 17"/>
                <a:gd name="T45" fmla="*/ 23 h 23"/>
                <a:gd name="T46" fmla="*/ 12 w 17"/>
                <a:gd name="T47" fmla="*/ 23 h 23"/>
                <a:gd name="T48" fmla="*/ 12 w 17"/>
                <a:gd name="T49" fmla="*/ 21 h 23"/>
                <a:gd name="T50" fmla="*/ 12 w 17"/>
                <a:gd name="T51" fmla="*/ 19 h 23"/>
                <a:gd name="T52" fmla="*/ 10 w 17"/>
                <a:gd name="T53" fmla="*/ 19 h 23"/>
                <a:gd name="T54" fmla="*/ 8 w 17"/>
                <a:gd name="T55" fmla="*/ 17 h 23"/>
                <a:gd name="T56" fmla="*/ 8 w 17"/>
                <a:gd name="T57" fmla="*/ 19 h 23"/>
                <a:gd name="T58" fmla="*/ 10 w 17"/>
                <a:gd name="T59" fmla="*/ 21 h 23"/>
                <a:gd name="T60" fmla="*/ 2 w 17"/>
                <a:gd name="T61" fmla="*/ 7 h 23"/>
                <a:gd name="T62" fmla="*/ 4 w 17"/>
                <a:gd name="T63" fmla="*/ 7 h 23"/>
                <a:gd name="T64" fmla="*/ 6 w 17"/>
                <a:gd name="T65" fmla="*/ 5 h 23"/>
                <a:gd name="T66" fmla="*/ 6 w 17"/>
                <a:gd name="T67" fmla="*/ 5 h 23"/>
                <a:gd name="T68" fmla="*/ 4 w 17"/>
                <a:gd name="T69" fmla="*/ 5 h 23"/>
                <a:gd name="T70" fmla="*/ 4 w 17"/>
                <a:gd name="T71" fmla="*/ 5 h 23"/>
                <a:gd name="T72" fmla="*/ 4 w 17"/>
                <a:gd name="T73" fmla="*/ 4 h 23"/>
                <a:gd name="T74" fmla="*/ 2 w 17"/>
                <a:gd name="T75" fmla="*/ 4 h 23"/>
                <a:gd name="T76" fmla="*/ 0 w 17"/>
                <a:gd name="T77" fmla="*/ 4 h 23"/>
                <a:gd name="T78" fmla="*/ 0 w 17"/>
                <a:gd name="T79" fmla="*/ 5 h 23"/>
                <a:gd name="T80" fmla="*/ 2 w 17"/>
                <a:gd name="T81" fmla="*/ 7 h 23"/>
                <a:gd name="T82" fmla="*/ 12 w 17"/>
                <a:gd name="T83" fmla="*/ 11 h 23"/>
                <a:gd name="T84" fmla="*/ 10 w 17"/>
                <a:gd name="T85" fmla="*/ 9 h 23"/>
                <a:gd name="T86" fmla="*/ 8 w 17"/>
                <a:gd name="T87" fmla="*/ 9 h 23"/>
                <a:gd name="T88" fmla="*/ 10 w 17"/>
                <a:gd name="T89" fmla="*/ 11 h 23"/>
                <a:gd name="T90" fmla="*/ 12 w 17"/>
                <a:gd name="T91" fmla="*/ 13 h 23"/>
                <a:gd name="T92" fmla="*/ 12 w 17"/>
                <a:gd name="T93" fmla="*/ 13 h 23"/>
                <a:gd name="T94" fmla="*/ 13 w 17"/>
                <a:gd name="T95" fmla="*/ 13 h 23"/>
                <a:gd name="T96" fmla="*/ 12 w 17"/>
                <a:gd name="T97" fmla="*/ 11 h 23"/>
                <a:gd name="T98" fmla="*/ 12 w 17"/>
                <a:gd name="T99"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 h="23">
                  <a:moveTo>
                    <a:pt x="13" y="2"/>
                  </a:moveTo>
                  <a:lnTo>
                    <a:pt x="13" y="0"/>
                  </a:lnTo>
                  <a:lnTo>
                    <a:pt x="15" y="0"/>
                  </a:lnTo>
                  <a:lnTo>
                    <a:pt x="17" y="2"/>
                  </a:lnTo>
                  <a:lnTo>
                    <a:pt x="15" y="4"/>
                  </a:lnTo>
                  <a:lnTo>
                    <a:pt x="15" y="4"/>
                  </a:lnTo>
                  <a:lnTo>
                    <a:pt x="13" y="2"/>
                  </a:lnTo>
                  <a:close/>
                  <a:moveTo>
                    <a:pt x="8" y="5"/>
                  </a:moveTo>
                  <a:lnTo>
                    <a:pt x="10" y="7"/>
                  </a:lnTo>
                  <a:lnTo>
                    <a:pt x="12" y="9"/>
                  </a:lnTo>
                  <a:lnTo>
                    <a:pt x="12" y="7"/>
                  </a:lnTo>
                  <a:lnTo>
                    <a:pt x="10" y="5"/>
                  </a:lnTo>
                  <a:lnTo>
                    <a:pt x="10" y="4"/>
                  </a:lnTo>
                  <a:lnTo>
                    <a:pt x="12" y="5"/>
                  </a:lnTo>
                  <a:lnTo>
                    <a:pt x="13" y="4"/>
                  </a:lnTo>
                  <a:lnTo>
                    <a:pt x="13" y="2"/>
                  </a:lnTo>
                  <a:lnTo>
                    <a:pt x="8" y="2"/>
                  </a:lnTo>
                  <a:lnTo>
                    <a:pt x="6" y="0"/>
                  </a:lnTo>
                  <a:lnTo>
                    <a:pt x="4" y="2"/>
                  </a:lnTo>
                  <a:lnTo>
                    <a:pt x="6" y="4"/>
                  </a:lnTo>
                  <a:lnTo>
                    <a:pt x="8" y="5"/>
                  </a:lnTo>
                  <a:close/>
                  <a:moveTo>
                    <a:pt x="10" y="21"/>
                  </a:moveTo>
                  <a:lnTo>
                    <a:pt x="10" y="23"/>
                  </a:lnTo>
                  <a:lnTo>
                    <a:pt x="12" y="23"/>
                  </a:lnTo>
                  <a:lnTo>
                    <a:pt x="12" y="21"/>
                  </a:lnTo>
                  <a:lnTo>
                    <a:pt x="12" y="19"/>
                  </a:lnTo>
                  <a:lnTo>
                    <a:pt x="10" y="19"/>
                  </a:lnTo>
                  <a:lnTo>
                    <a:pt x="8" y="17"/>
                  </a:lnTo>
                  <a:lnTo>
                    <a:pt x="8" y="19"/>
                  </a:lnTo>
                  <a:lnTo>
                    <a:pt x="10" y="21"/>
                  </a:lnTo>
                  <a:close/>
                  <a:moveTo>
                    <a:pt x="2" y="7"/>
                  </a:moveTo>
                  <a:lnTo>
                    <a:pt x="4" y="7"/>
                  </a:lnTo>
                  <a:lnTo>
                    <a:pt x="6" y="5"/>
                  </a:lnTo>
                  <a:lnTo>
                    <a:pt x="6" y="5"/>
                  </a:lnTo>
                  <a:lnTo>
                    <a:pt x="4" y="5"/>
                  </a:lnTo>
                  <a:lnTo>
                    <a:pt x="4" y="5"/>
                  </a:lnTo>
                  <a:lnTo>
                    <a:pt x="4" y="4"/>
                  </a:lnTo>
                  <a:lnTo>
                    <a:pt x="2" y="4"/>
                  </a:lnTo>
                  <a:lnTo>
                    <a:pt x="0" y="4"/>
                  </a:lnTo>
                  <a:lnTo>
                    <a:pt x="0" y="5"/>
                  </a:lnTo>
                  <a:lnTo>
                    <a:pt x="2" y="7"/>
                  </a:lnTo>
                  <a:close/>
                  <a:moveTo>
                    <a:pt x="12" y="11"/>
                  </a:moveTo>
                  <a:lnTo>
                    <a:pt x="10" y="9"/>
                  </a:lnTo>
                  <a:lnTo>
                    <a:pt x="8" y="9"/>
                  </a:lnTo>
                  <a:lnTo>
                    <a:pt x="10" y="11"/>
                  </a:lnTo>
                  <a:lnTo>
                    <a:pt x="12" y="13"/>
                  </a:lnTo>
                  <a:lnTo>
                    <a:pt x="12" y="13"/>
                  </a:lnTo>
                  <a:lnTo>
                    <a:pt x="13" y="13"/>
                  </a:lnTo>
                  <a:lnTo>
                    <a:pt x="12" y="11"/>
                  </a:lnTo>
                  <a:lnTo>
                    <a:pt x="12" y="1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38" name="Freeform 1733">
              <a:extLst>
                <a:ext uri="{FF2B5EF4-FFF2-40B4-BE49-F238E27FC236}">
                  <a16:creationId xmlns:a16="http://schemas.microsoft.com/office/drawing/2014/main" id="{9822BA89-0FE1-4382-9709-12747E513C35}"/>
                </a:ext>
              </a:extLst>
            </p:cNvPr>
            <p:cNvSpPr>
              <a:spLocks noEditPoints="1"/>
            </p:cNvSpPr>
            <p:nvPr/>
          </p:nvSpPr>
          <p:spPr bwMode="auto">
            <a:xfrm>
              <a:off x="12371388" y="-3076575"/>
              <a:ext cx="587375" cy="215900"/>
            </a:xfrm>
            <a:custGeom>
              <a:avLst/>
              <a:gdLst>
                <a:gd name="T0" fmla="*/ 125 w 370"/>
                <a:gd name="T1" fmla="*/ 17 h 136"/>
                <a:gd name="T2" fmla="*/ 124 w 370"/>
                <a:gd name="T3" fmla="*/ 26 h 136"/>
                <a:gd name="T4" fmla="*/ 160 w 370"/>
                <a:gd name="T5" fmla="*/ 34 h 136"/>
                <a:gd name="T6" fmla="*/ 175 w 370"/>
                <a:gd name="T7" fmla="*/ 43 h 136"/>
                <a:gd name="T8" fmla="*/ 226 w 370"/>
                <a:gd name="T9" fmla="*/ 45 h 136"/>
                <a:gd name="T10" fmla="*/ 262 w 370"/>
                <a:gd name="T11" fmla="*/ 28 h 136"/>
                <a:gd name="T12" fmla="*/ 228 w 370"/>
                <a:gd name="T13" fmla="*/ 5 h 136"/>
                <a:gd name="T14" fmla="*/ 220 w 370"/>
                <a:gd name="T15" fmla="*/ 4 h 136"/>
                <a:gd name="T16" fmla="*/ 209 w 370"/>
                <a:gd name="T17" fmla="*/ 11 h 136"/>
                <a:gd name="T18" fmla="*/ 192 w 370"/>
                <a:gd name="T19" fmla="*/ 2 h 136"/>
                <a:gd name="T20" fmla="*/ 188 w 370"/>
                <a:gd name="T21" fmla="*/ 17 h 136"/>
                <a:gd name="T22" fmla="*/ 165 w 370"/>
                <a:gd name="T23" fmla="*/ 7 h 136"/>
                <a:gd name="T24" fmla="*/ 141 w 370"/>
                <a:gd name="T25" fmla="*/ 4 h 136"/>
                <a:gd name="T26" fmla="*/ 131 w 370"/>
                <a:gd name="T27" fmla="*/ 11 h 136"/>
                <a:gd name="T28" fmla="*/ 254 w 370"/>
                <a:gd name="T29" fmla="*/ 66 h 136"/>
                <a:gd name="T30" fmla="*/ 292 w 370"/>
                <a:gd name="T31" fmla="*/ 62 h 136"/>
                <a:gd name="T32" fmla="*/ 288 w 370"/>
                <a:gd name="T33" fmla="*/ 60 h 136"/>
                <a:gd name="T34" fmla="*/ 129 w 370"/>
                <a:gd name="T35" fmla="*/ 7 h 136"/>
                <a:gd name="T36" fmla="*/ 4 w 370"/>
                <a:gd name="T37" fmla="*/ 70 h 136"/>
                <a:gd name="T38" fmla="*/ 25 w 370"/>
                <a:gd name="T39" fmla="*/ 85 h 136"/>
                <a:gd name="T40" fmla="*/ 10 w 370"/>
                <a:gd name="T41" fmla="*/ 70 h 136"/>
                <a:gd name="T42" fmla="*/ 4 w 370"/>
                <a:gd name="T43" fmla="*/ 36 h 136"/>
                <a:gd name="T44" fmla="*/ 15 w 370"/>
                <a:gd name="T45" fmla="*/ 53 h 136"/>
                <a:gd name="T46" fmla="*/ 23 w 370"/>
                <a:gd name="T47" fmla="*/ 53 h 136"/>
                <a:gd name="T48" fmla="*/ 21 w 370"/>
                <a:gd name="T49" fmla="*/ 64 h 136"/>
                <a:gd name="T50" fmla="*/ 44 w 370"/>
                <a:gd name="T51" fmla="*/ 85 h 136"/>
                <a:gd name="T52" fmla="*/ 63 w 370"/>
                <a:gd name="T53" fmla="*/ 74 h 136"/>
                <a:gd name="T54" fmla="*/ 69 w 370"/>
                <a:gd name="T55" fmla="*/ 70 h 136"/>
                <a:gd name="T56" fmla="*/ 76 w 370"/>
                <a:gd name="T57" fmla="*/ 74 h 136"/>
                <a:gd name="T58" fmla="*/ 97 w 370"/>
                <a:gd name="T59" fmla="*/ 74 h 136"/>
                <a:gd name="T60" fmla="*/ 99 w 370"/>
                <a:gd name="T61" fmla="*/ 81 h 136"/>
                <a:gd name="T62" fmla="*/ 59 w 370"/>
                <a:gd name="T63" fmla="*/ 93 h 136"/>
                <a:gd name="T64" fmla="*/ 52 w 370"/>
                <a:gd name="T65" fmla="*/ 98 h 136"/>
                <a:gd name="T66" fmla="*/ 86 w 370"/>
                <a:gd name="T67" fmla="*/ 100 h 136"/>
                <a:gd name="T68" fmla="*/ 69 w 370"/>
                <a:gd name="T69" fmla="*/ 108 h 136"/>
                <a:gd name="T70" fmla="*/ 70 w 370"/>
                <a:gd name="T71" fmla="*/ 121 h 136"/>
                <a:gd name="T72" fmla="*/ 103 w 370"/>
                <a:gd name="T73" fmla="*/ 134 h 136"/>
                <a:gd name="T74" fmla="*/ 106 w 370"/>
                <a:gd name="T75" fmla="*/ 125 h 136"/>
                <a:gd name="T76" fmla="*/ 124 w 370"/>
                <a:gd name="T77" fmla="*/ 108 h 136"/>
                <a:gd name="T78" fmla="*/ 135 w 370"/>
                <a:gd name="T79" fmla="*/ 87 h 136"/>
                <a:gd name="T80" fmla="*/ 146 w 370"/>
                <a:gd name="T81" fmla="*/ 74 h 136"/>
                <a:gd name="T82" fmla="*/ 163 w 370"/>
                <a:gd name="T83" fmla="*/ 57 h 136"/>
                <a:gd name="T84" fmla="*/ 150 w 370"/>
                <a:gd name="T85" fmla="*/ 57 h 136"/>
                <a:gd name="T86" fmla="*/ 135 w 370"/>
                <a:gd name="T87" fmla="*/ 53 h 136"/>
                <a:gd name="T88" fmla="*/ 127 w 370"/>
                <a:gd name="T89" fmla="*/ 36 h 136"/>
                <a:gd name="T90" fmla="*/ 118 w 370"/>
                <a:gd name="T91" fmla="*/ 32 h 136"/>
                <a:gd name="T92" fmla="*/ 103 w 370"/>
                <a:gd name="T93" fmla="*/ 22 h 136"/>
                <a:gd name="T94" fmla="*/ 88 w 370"/>
                <a:gd name="T95" fmla="*/ 24 h 136"/>
                <a:gd name="T96" fmla="*/ 88 w 370"/>
                <a:gd name="T97" fmla="*/ 57 h 136"/>
                <a:gd name="T98" fmla="*/ 55 w 370"/>
                <a:gd name="T99" fmla="*/ 41 h 136"/>
                <a:gd name="T100" fmla="*/ 44 w 370"/>
                <a:gd name="T101" fmla="*/ 36 h 136"/>
                <a:gd name="T102" fmla="*/ 53 w 370"/>
                <a:gd name="T103" fmla="*/ 30 h 136"/>
                <a:gd name="T104" fmla="*/ 25 w 370"/>
                <a:gd name="T105" fmla="*/ 30 h 136"/>
                <a:gd name="T106" fmla="*/ 10 w 370"/>
                <a:gd name="T107" fmla="*/ 32 h 136"/>
                <a:gd name="T108" fmla="*/ 222 w 370"/>
                <a:gd name="T109" fmla="*/ 98 h 136"/>
                <a:gd name="T110" fmla="*/ 201 w 370"/>
                <a:gd name="T111" fmla="*/ 91 h 136"/>
                <a:gd name="T112" fmla="*/ 186 w 370"/>
                <a:gd name="T113" fmla="*/ 83 h 136"/>
                <a:gd name="T114" fmla="*/ 158 w 370"/>
                <a:gd name="T115" fmla="*/ 79 h 136"/>
                <a:gd name="T116" fmla="*/ 165 w 370"/>
                <a:gd name="T117" fmla="*/ 89 h 136"/>
                <a:gd name="T118" fmla="*/ 165 w 370"/>
                <a:gd name="T119" fmla="*/ 110 h 136"/>
                <a:gd name="T120" fmla="*/ 190 w 370"/>
                <a:gd name="T121" fmla="*/ 114 h 136"/>
                <a:gd name="T122" fmla="*/ 213 w 370"/>
                <a:gd name="T123" fmla="*/ 1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 h="136">
                  <a:moveTo>
                    <a:pt x="341" y="17"/>
                  </a:moveTo>
                  <a:lnTo>
                    <a:pt x="334" y="15"/>
                  </a:lnTo>
                  <a:lnTo>
                    <a:pt x="362" y="9"/>
                  </a:lnTo>
                  <a:lnTo>
                    <a:pt x="366" y="9"/>
                  </a:lnTo>
                  <a:lnTo>
                    <a:pt x="370" y="9"/>
                  </a:lnTo>
                  <a:lnTo>
                    <a:pt x="362" y="13"/>
                  </a:lnTo>
                  <a:lnTo>
                    <a:pt x="353" y="15"/>
                  </a:lnTo>
                  <a:lnTo>
                    <a:pt x="341" y="17"/>
                  </a:lnTo>
                  <a:close/>
                  <a:moveTo>
                    <a:pt x="125" y="17"/>
                  </a:moveTo>
                  <a:lnTo>
                    <a:pt x="129" y="19"/>
                  </a:lnTo>
                  <a:lnTo>
                    <a:pt x="133" y="19"/>
                  </a:lnTo>
                  <a:lnTo>
                    <a:pt x="131" y="21"/>
                  </a:lnTo>
                  <a:lnTo>
                    <a:pt x="129" y="21"/>
                  </a:lnTo>
                  <a:lnTo>
                    <a:pt x="129" y="21"/>
                  </a:lnTo>
                  <a:lnTo>
                    <a:pt x="127" y="22"/>
                  </a:lnTo>
                  <a:lnTo>
                    <a:pt x="124" y="22"/>
                  </a:lnTo>
                  <a:lnTo>
                    <a:pt x="124" y="24"/>
                  </a:lnTo>
                  <a:lnTo>
                    <a:pt x="124" y="26"/>
                  </a:lnTo>
                  <a:lnTo>
                    <a:pt x="125" y="28"/>
                  </a:lnTo>
                  <a:lnTo>
                    <a:pt x="129" y="30"/>
                  </a:lnTo>
                  <a:lnTo>
                    <a:pt x="133" y="30"/>
                  </a:lnTo>
                  <a:lnTo>
                    <a:pt x="135" y="30"/>
                  </a:lnTo>
                  <a:lnTo>
                    <a:pt x="142" y="30"/>
                  </a:lnTo>
                  <a:lnTo>
                    <a:pt x="156" y="30"/>
                  </a:lnTo>
                  <a:lnTo>
                    <a:pt x="163" y="30"/>
                  </a:lnTo>
                  <a:lnTo>
                    <a:pt x="161" y="32"/>
                  </a:lnTo>
                  <a:lnTo>
                    <a:pt x="160" y="34"/>
                  </a:lnTo>
                  <a:lnTo>
                    <a:pt x="158" y="34"/>
                  </a:lnTo>
                  <a:lnTo>
                    <a:pt x="156" y="34"/>
                  </a:lnTo>
                  <a:lnTo>
                    <a:pt x="150" y="34"/>
                  </a:lnTo>
                  <a:lnTo>
                    <a:pt x="148" y="34"/>
                  </a:lnTo>
                  <a:lnTo>
                    <a:pt x="146" y="36"/>
                  </a:lnTo>
                  <a:lnTo>
                    <a:pt x="152" y="38"/>
                  </a:lnTo>
                  <a:lnTo>
                    <a:pt x="165" y="43"/>
                  </a:lnTo>
                  <a:lnTo>
                    <a:pt x="167" y="43"/>
                  </a:lnTo>
                  <a:lnTo>
                    <a:pt x="175" y="43"/>
                  </a:lnTo>
                  <a:lnTo>
                    <a:pt x="197" y="43"/>
                  </a:lnTo>
                  <a:lnTo>
                    <a:pt x="196" y="47"/>
                  </a:lnTo>
                  <a:lnTo>
                    <a:pt x="199" y="51"/>
                  </a:lnTo>
                  <a:lnTo>
                    <a:pt x="205" y="51"/>
                  </a:lnTo>
                  <a:lnTo>
                    <a:pt x="213" y="51"/>
                  </a:lnTo>
                  <a:lnTo>
                    <a:pt x="215" y="51"/>
                  </a:lnTo>
                  <a:lnTo>
                    <a:pt x="216" y="51"/>
                  </a:lnTo>
                  <a:lnTo>
                    <a:pt x="224" y="45"/>
                  </a:lnTo>
                  <a:lnTo>
                    <a:pt x="226" y="45"/>
                  </a:lnTo>
                  <a:lnTo>
                    <a:pt x="230" y="45"/>
                  </a:lnTo>
                  <a:lnTo>
                    <a:pt x="235" y="45"/>
                  </a:lnTo>
                  <a:lnTo>
                    <a:pt x="237" y="45"/>
                  </a:lnTo>
                  <a:lnTo>
                    <a:pt x="241" y="43"/>
                  </a:lnTo>
                  <a:lnTo>
                    <a:pt x="243" y="41"/>
                  </a:lnTo>
                  <a:lnTo>
                    <a:pt x="245" y="38"/>
                  </a:lnTo>
                  <a:lnTo>
                    <a:pt x="247" y="36"/>
                  </a:lnTo>
                  <a:lnTo>
                    <a:pt x="251" y="32"/>
                  </a:lnTo>
                  <a:lnTo>
                    <a:pt x="262" y="28"/>
                  </a:lnTo>
                  <a:lnTo>
                    <a:pt x="266" y="24"/>
                  </a:lnTo>
                  <a:lnTo>
                    <a:pt x="266" y="19"/>
                  </a:lnTo>
                  <a:lnTo>
                    <a:pt x="264" y="15"/>
                  </a:lnTo>
                  <a:lnTo>
                    <a:pt x="260" y="13"/>
                  </a:lnTo>
                  <a:lnTo>
                    <a:pt x="254" y="11"/>
                  </a:lnTo>
                  <a:lnTo>
                    <a:pt x="249" y="11"/>
                  </a:lnTo>
                  <a:lnTo>
                    <a:pt x="245" y="11"/>
                  </a:lnTo>
                  <a:lnTo>
                    <a:pt x="232" y="7"/>
                  </a:lnTo>
                  <a:lnTo>
                    <a:pt x="228" y="5"/>
                  </a:lnTo>
                  <a:lnTo>
                    <a:pt x="228" y="5"/>
                  </a:lnTo>
                  <a:lnTo>
                    <a:pt x="226" y="5"/>
                  </a:lnTo>
                  <a:lnTo>
                    <a:pt x="226" y="5"/>
                  </a:lnTo>
                  <a:lnTo>
                    <a:pt x="224" y="5"/>
                  </a:lnTo>
                  <a:lnTo>
                    <a:pt x="224" y="5"/>
                  </a:lnTo>
                  <a:lnTo>
                    <a:pt x="222" y="4"/>
                  </a:lnTo>
                  <a:lnTo>
                    <a:pt x="222" y="4"/>
                  </a:lnTo>
                  <a:lnTo>
                    <a:pt x="220" y="4"/>
                  </a:lnTo>
                  <a:lnTo>
                    <a:pt x="220" y="4"/>
                  </a:lnTo>
                  <a:lnTo>
                    <a:pt x="220" y="4"/>
                  </a:lnTo>
                  <a:lnTo>
                    <a:pt x="218" y="5"/>
                  </a:lnTo>
                  <a:lnTo>
                    <a:pt x="218" y="5"/>
                  </a:lnTo>
                  <a:lnTo>
                    <a:pt x="215" y="5"/>
                  </a:lnTo>
                  <a:lnTo>
                    <a:pt x="215" y="5"/>
                  </a:lnTo>
                  <a:lnTo>
                    <a:pt x="213" y="5"/>
                  </a:lnTo>
                  <a:lnTo>
                    <a:pt x="213" y="7"/>
                  </a:lnTo>
                  <a:lnTo>
                    <a:pt x="211" y="9"/>
                  </a:lnTo>
                  <a:lnTo>
                    <a:pt x="209" y="11"/>
                  </a:lnTo>
                  <a:lnTo>
                    <a:pt x="207" y="11"/>
                  </a:lnTo>
                  <a:lnTo>
                    <a:pt x="203" y="11"/>
                  </a:lnTo>
                  <a:lnTo>
                    <a:pt x="201" y="11"/>
                  </a:lnTo>
                  <a:lnTo>
                    <a:pt x="203" y="2"/>
                  </a:lnTo>
                  <a:lnTo>
                    <a:pt x="203" y="0"/>
                  </a:lnTo>
                  <a:lnTo>
                    <a:pt x="201" y="0"/>
                  </a:lnTo>
                  <a:lnTo>
                    <a:pt x="199" y="0"/>
                  </a:lnTo>
                  <a:lnTo>
                    <a:pt x="194" y="2"/>
                  </a:lnTo>
                  <a:lnTo>
                    <a:pt x="192" y="2"/>
                  </a:lnTo>
                  <a:lnTo>
                    <a:pt x="192" y="2"/>
                  </a:lnTo>
                  <a:lnTo>
                    <a:pt x="190" y="2"/>
                  </a:lnTo>
                  <a:lnTo>
                    <a:pt x="190" y="4"/>
                  </a:lnTo>
                  <a:lnTo>
                    <a:pt x="190" y="5"/>
                  </a:lnTo>
                  <a:lnTo>
                    <a:pt x="190" y="9"/>
                  </a:lnTo>
                  <a:lnTo>
                    <a:pt x="190" y="11"/>
                  </a:lnTo>
                  <a:lnTo>
                    <a:pt x="190" y="13"/>
                  </a:lnTo>
                  <a:lnTo>
                    <a:pt x="190" y="15"/>
                  </a:lnTo>
                  <a:lnTo>
                    <a:pt x="188" y="17"/>
                  </a:lnTo>
                  <a:lnTo>
                    <a:pt x="186" y="17"/>
                  </a:lnTo>
                  <a:lnTo>
                    <a:pt x="180" y="13"/>
                  </a:lnTo>
                  <a:lnTo>
                    <a:pt x="178" y="13"/>
                  </a:lnTo>
                  <a:lnTo>
                    <a:pt x="178" y="11"/>
                  </a:lnTo>
                  <a:lnTo>
                    <a:pt x="177" y="9"/>
                  </a:lnTo>
                  <a:lnTo>
                    <a:pt x="175" y="7"/>
                  </a:lnTo>
                  <a:lnTo>
                    <a:pt x="171" y="7"/>
                  </a:lnTo>
                  <a:lnTo>
                    <a:pt x="169" y="9"/>
                  </a:lnTo>
                  <a:lnTo>
                    <a:pt x="165" y="7"/>
                  </a:lnTo>
                  <a:lnTo>
                    <a:pt x="156" y="2"/>
                  </a:lnTo>
                  <a:lnTo>
                    <a:pt x="150" y="0"/>
                  </a:lnTo>
                  <a:lnTo>
                    <a:pt x="144" y="0"/>
                  </a:lnTo>
                  <a:lnTo>
                    <a:pt x="148" y="4"/>
                  </a:lnTo>
                  <a:lnTo>
                    <a:pt x="148" y="5"/>
                  </a:lnTo>
                  <a:lnTo>
                    <a:pt x="146" y="9"/>
                  </a:lnTo>
                  <a:lnTo>
                    <a:pt x="144" y="7"/>
                  </a:lnTo>
                  <a:lnTo>
                    <a:pt x="142" y="5"/>
                  </a:lnTo>
                  <a:lnTo>
                    <a:pt x="141" y="4"/>
                  </a:lnTo>
                  <a:lnTo>
                    <a:pt x="139" y="4"/>
                  </a:lnTo>
                  <a:lnTo>
                    <a:pt x="137" y="5"/>
                  </a:lnTo>
                  <a:lnTo>
                    <a:pt x="139" y="9"/>
                  </a:lnTo>
                  <a:lnTo>
                    <a:pt x="141" y="11"/>
                  </a:lnTo>
                  <a:lnTo>
                    <a:pt x="144" y="13"/>
                  </a:lnTo>
                  <a:lnTo>
                    <a:pt x="141" y="15"/>
                  </a:lnTo>
                  <a:lnTo>
                    <a:pt x="137" y="13"/>
                  </a:lnTo>
                  <a:lnTo>
                    <a:pt x="135" y="13"/>
                  </a:lnTo>
                  <a:lnTo>
                    <a:pt x="131" y="11"/>
                  </a:lnTo>
                  <a:lnTo>
                    <a:pt x="129" y="11"/>
                  </a:lnTo>
                  <a:lnTo>
                    <a:pt x="125" y="11"/>
                  </a:lnTo>
                  <a:lnTo>
                    <a:pt x="122" y="11"/>
                  </a:lnTo>
                  <a:lnTo>
                    <a:pt x="118" y="13"/>
                  </a:lnTo>
                  <a:lnTo>
                    <a:pt x="122" y="15"/>
                  </a:lnTo>
                  <a:lnTo>
                    <a:pt x="125" y="17"/>
                  </a:lnTo>
                  <a:close/>
                  <a:moveTo>
                    <a:pt x="258" y="66"/>
                  </a:moveTo>
                  <a:lnTo>
                    <a:pt x="256" y="66"/>
                  </a:lnTo>
                  <a:lnTo>
                    <a:pt x="254" y="66"/>
                  </a:lnTo>
                  <a:lnTo>
                    <a:pt x="254" y="70"/>
                  </a:lnTo>
                  <a:lnTo>
                    <a:pt x="258" y="72"/>
                  </a:lnTo>
                  <a:lnTo>
                    <a:pt x="260" y="72"/>
                  </a:lnTo>
                  <a:lnTo>
                    <a:pt x="264" y="70"/>
                  </a:lnTo>
                  <a:lnTo>
                    <a:pt x="260" y="68"/>
                  </a:lnTo>
                  <a:lnTo>
                    <a:pt x="258" y="66"/>
                  </a:lnTo>
                  <a:close/>
                  <a:moveTo>
                    <a:pt x="285" y="64"/>
                  </a:moveTo>
                  <a:lnTo>
                    <a:pt x="288" y="64"/>
                  </a:lnTo>
                  <a:lnTo>
                    <a:pt x="292" y="62"/>
                  </a:lnTo>
                  <a:lnTo>
                    <a:pt x="300" y="64"/>
                  </a:lnTo>
                  <a:lnTo>
                    <a:pt x="302" y="62"/>
                  </a:lnTo>
                  <a:lnTo>
                    <a:pt x="305" y="62"/>
                  </a:lnTo>
                  <a:lnTo>
                    <a:pt x="305" y="62"/>
                  </a:lnTo>
                  <a:lnTo>
                    <a:pt x="300" y="62"/>
                  </a:lnTo>
                  <a:lnTo>
                    <a:pt x="296" y="62"/>
                  </a:lnTo>
                  <a:lnTo>
                    <a:pt x="292" y="60"/>
                  </a:lnTo>
                  <a:lnTo>
                    <a:pt x="290" y="60"/>
                  </a:lnTo>
                  <a:lnTo>
                    <a:pt x="288" y="60"/>
                  </a:lnTo>
                  <a:lnTo>
                    <a:pt x="285" y="60"/>
                  </a:lnTo>
                  <a:lnTo>
                    <a:pt x="281" y="62"/>
                  </a:lnTo>
                  <a:lnTo>
                    <a:pt x="277" y="64"/>
                  </a:lnTo>
                  <a:lnTo>
                    <a:pt x="281" y="64"/>
                  </a:lnTo>
                  <a:lnTo>
                    <a:pt x="285" y="64"/>
                  </a:lnTo>
                  <a:close/>
                  <a:moveTo>
                    <a:pt x="125" y="7"/>
                  </a:moveTo>
                  <a:lnTo>
                    <a:pt x="127" y="7"/>
                  </a:lnTo>
                  <a:lnTo>
                    <a:pt x="127" y="7"/>
                  </a:lnTo>
                  <a:lnTo>
                    <a:pt x="129" y="7"/>
                  </a:lnTo>
                  <a:lnTo>
                    <a:pt x="131" y="5"/>
                  </a:lnTo>
                  <a:lnTo>
                    <a:pt x="129" y="4"/>
                  </a:lnTo>
                  <a:lnTo>
                    <a:pt x="125" y="4"/>
                  </a:lnTo>
                  <a:lnTo>
                    <a:pt x="122" y="4"/>
                  </a:lnTo>
                  <a:lnTo>
                    <a:pt x="122" y="5"/>
                  </a:lnTo>
                  <a:lnTo>
                    <a:pt x="122" y="5"/>
                  </a:lnTo>
                  <a:lnTo>
                    <a:pt x="125" y="7"/>
                  </a:lnTo>
                  <a:close/>
                  <a:moveTo>
                    <a:pt x="0" y="66"/>
                  </a:moveTo>
                  <a:lnTo>
                    <a:pt x="4" y="70"/>
                  </a:lnTo>
                  <a:lnTo>
                    <a:pt x="8" y="77"/>
                  </a:lnTo>
                  <a:lnTo>
                    <a:pt x="10" y="77"/>
                  </a:lnTo>
                  <a:lnTo>
                    <a:pt x="10" y="79"/>
                  </a:lnTo>
                  <a:lnTo>
                    <a:pt x="15" y="79"/>
                  </a:lnTo>
                  <a:lnTo>
                    <a:pt x="17" y="81"/>
                  </a:lnTo>
                  <a:lnTo>
                    <a:pt x="19" y="83"/>
                  </a:lnTo>
                  <a:lnTo>
                    <a:pt x="21" y="85"/>
                  </a:lnTo>
                  <a:lnTo>
                    <a:pt x="23" y="85"/>
                  </a:lnTo>
                  <a:lnTo>
                    <a:pt x="25" y="85"/>
                  </a:lnTo>
                  <a:lnTo>
                    <a:pt x="23" y="81"/>
                  </a:lnTo>
                  <a:lnTo>
                    <a:pt x="19" y="79"/>
                  </a:lnTo>
                  <a:lnTo>
                    <a:pt x="15" y="76"/>
                  </a:lnTo>
                  <a:lnTo>
                    <a:pt x="12" y="76"/>
                  </a:lnTo>
                  <a:lnTo>
                    <a:pt x="12" y="74"/>
                  </a:lnTo>
                  <a:lnTo>
                    <a:pt x="10" y="74"/>
                  </a:lnTo>
                  <a:lnTo>
                    <a:pt x="10" y="72"/>
                  </a:lnTo>
                  <a:lnTo>
                    <a:pt x="10" y="72"/>
                  </a:lnTo>
                  <a:lnTo>
                    <a:pt x="10" y="70"/>
                  </a:lnTo>
                  <a:lnTo>
                    <a:pt x="10" y="68"/>
                  </a:lnTo>
                  <a:lnTo>
                    <a:pt x="8" y="68"/>
                  </a:lnTo>
                  <a:lnTo>
                    <a:pt x="8" y="66"/>
                  </a:lnTo>
                  <a:lnTo>
                    <a:pt x="6" y="64"/>
                  </a:lnTo>
                  <a:lnTo>
                    <a:pt x="2" y="62"/>
                  </a:lnTo>
                  <a:lnTo>
                    <a:pt x="0" y="62"/>
                  </a:lnTo>
                  <a:lnTo>
                    <a:pt x="0" y="64"/>
                  </a:lnTo>
                  <a:lnTo>
                    <a:pt x="0" y="66"/>
                  </a:lnTo>
                  <a:close/>
                  <a:moveTo>
                    <a:pt x="4" y="36"/>
                  </a:moveTo>
                  <a:lnTo>
                    <a:pt x="4" y="38"/>
                  </a:lnTo>
                  <a:lnTo>
                    <a:pt x="4" y="38"/>
                  </a:lnTo>
                  <a:lnTo>
                    <a:pt x="4" y="40"/>
                  </a:lnTo>
                  <a:lnTo>
                    <a:pt x="6" y="45"/>
                  </a:lnTo>
                  <a:lnTo>
                    <a:pt x="8" y="51"/>
                  </a:lnTo>
                  <a:lnTo>
                    <a:pt x="10" y="53"/>
                  </a:lnTo>
                  <a:lnTo>
                    <a:pt x="12" y="55"/>
                  </a:lnTo>
                  <a:lnTo>
                    <a:pt x="14" y="55"/>
                  </a:lnTo>
                  <a:lnTo>
                    <a:pt x="15" y="53"/>
                  </a:lnTo>
                  <a:lnTo>
                    <a:pt x="15" y="53"/>
                  </a:lnTo>
                  <a:lnTo>
                    <a:pt x="17" y="51"/>
                  </a:lnTo>
                  <a:lnTo>
                    <a:pt x="17" y="49"/>
                  </a:lnTo>
                  <a:lnTo>
                    <a:pt x="17" y="49"/>
                  </a:lnTo>
                  <a:lnTo>
                    <a:pt x="17" y="47"/>
                  </a:lnTo>
                  <a:lnTo>
                    <a:pt x="19" y="47"/>
                  </a:lnTo>
                  <a:lnTo>
                    <a:pt x="23" y="47"/>
                  </a:lnTo>
                  <a:lnTo>
                    <a:pt x="23" y="49"/>
                  </a:lnTo>
                  <a:lnTo>
                    <a:pt x="23" y="53"/>
                  </a:lnTo>
                  <a:lnTo>
                    <a:pt x="21" y="55"/>
                  </a:lnTo>
                  <a:lnTo>
                    <a:pt x="23" y="59"/>
                  </a:lnTo>
                  <a:lnTo>
                    <a:pt x="25" y="59"/>
                  </a:lnTo>
                  <a:lnTo>
                    <a:pt x="27" y="60"/>
                  </a:lnTo>
                  <a:lnTo>
                    <a:pt x="29" y="60"/>
                  </a:lnTo>
                  <a:lnTo>
                    <a:pt x="27" y="62"/>
                  </a:lnTo>
                  <a:lnTo>
                    <a:pt x="17" y="60"/>
                  </a:lnTo>
                  <a:lnTo>
                    <a:pt x="14" y="60"/>
                  </a:lnTo>
                  <a:lnTo>
                    <a:pt x="21" y="64"/>
                  </a:lnTo>
                  <a:lnTo>
                    <a:pt x="17" y="66"/>
                  </a:lnTo>
                  <a:lnTo>
                    <a:pt x="21" y="70"/>
                  </a:lnTo>
                  <a:lnTo>
                    <a:pt x="27" y="74"/>
                  </a:lnTo>
                  <a:lnTo>
                    <a:pt x="29" y="76"/>
                  </a:lnTo>
                  <a:lnTo>
                    <a:pt x="31" y="79"/>
                  </a:lnTo>
                  <a:lnTo>
                    <a:pt x="33" y="79"/>
                  </a:lnTo>
                  <a:lnTo>
                    <a:pt x="38" y="83"/>
                  </a:lnTo>
                  <a:lnTo>
                    <a:pt x="42" y="85"/>
                  </a:lnTo>
                  <a:lnTo>
                    <a:pt x="44" y="85"/>
                  </a:lnTo>
                  <a:lnTo>
                    <a:pt x="53" y="85"/>
                  </a:lnTo>
                  <a:lnTo>
                    <a:pt x="55" y="83"/>
                  </a:lnTo>
                  <a:lnTo>
                    <a:pt x="61" y="81"/>
                  </a:lnTo>
                  <a:lnTo>
                    <a:pt x="65" y="79"/>
                  </a:lnTo>
                  <a:lnTo>
                    <a:pt x="65" y="79"/>
                  </a:lnTo>
                  <a:lnTo>
                    <a:pt x="63" y="77"/>
                  </a:lnTo>
                  <a:lnTo>
                    <a:pt x="63" y="77"/>
                  </a:lnTo>
                  <a:lnTo>
                    <a:pt x="63" y="77"/>
                  </a:lnTo>
                  <a:lnTo>
                    <a:pt x="63" y="74"/>
                  </a:lnTo>
                  <a:lnTo>
                    <a:pt x="63" y="72"/>
                  </a:lnTo>
                  <a:lnTo>
                    <a:pt x="63" y="72"/>
                  </a:lnTo>
                  <a:lnTo>
                    <a:pt x="63" y="70"/>
                  </a:lnTo>
                  <a:lnTo>
                    <a:pt x="63" y="70"/>
                  </a:lnTo>
                  <a:lnTo>
                    <a:pt x="65" y="70"/>
                  </a:lnTo>
                  <a:lnTo>
                    <a:pt x="65" y="70"/>
                  </a:lnTo>
                  <a:lnTo>
                    <a:pt x="67" y="68"/>
                  </a:lnTo>
                  <a:lnTo>
                    <a:pt x="67" y="70"/>
                  </a:lnTo>
                  <a:lnTo>
                    <a:pt x="69" y="70"/>
                  </a:lnTo>
                  <a:lnTo>
                    <a:pt x="69" y="72"/>
                  </a:lnTo>
                  <a:lnTo>
                    <a:pt x="70" y="72"/>
                  </a:lnTo>
                  <a:lnTo>
                    <a:pt x="72" y="72"/>
                  </a:lnTo>
                  <a:lnTo>
                    <a:pt x="74" y="70"/>
                  </a:lnTo>
                  <a:lnTo>
                    <a:pt x="74" y="68"/>
                  </a:lnTo>
                  <a:lnTo>
                    <a:pt x="76" y="66"/>
                  </a:lnTo>
                  <a:lnTo>
                    <a:pt x="78" y="68"/>
                  </a:lnTo>
                  <a:lnTo>
                    <a:pt x="76" y="70"/>
                  </a:lnTo>
                  <a:lnTo>
                    <a:pt x="76" y="74"/>
                  </a:lnTo>
                  <a:lnTo>
                    <a:pt x="76" y="76"/>
                  </a:lnTo>
                  <a:lnTo>
                    <a:pt x="76" y="77"/>
                  </a:lnTo>
                  <a:lnTo>
                    <a:pt x="78" y="77"/>
                  </a:lnTo>
                  <a:lnTo>
                    <a:pt x="80" y="77"/>
                  </a:lnTo>
                  <a:lnTo>
                    <a:pt x="82" y="77"/>
                  </a:lnTo>
                  <a:lnTo>
                    <a:pt x="88" y="77"/>
                  </a:lnTo>
                  <a:lnTo>
                    <a:pt x="95" y="72"/>
                  </a:lnTo>
                  <a:lnTo>
                    <a:pt x="99" y="72"/>
                  </a:lnTo>
                  <a:lnTo>
                    <a:pt x="97" y="74"/>
                  </a:lnTo>
                  <a:lnTo>
                    <a:pt x="95" y="76"/>
                  </a:lnTo>
                  <a:lnTo>
                    <a:pt x="95" y="77"/>
                  </a:lnTo>
                  <a:lnTo>
                    <a:pt x="95" y="79"/>
                  </a:lnTo>
                  <a:lnTo>
                    <a:pt x="97" y="79"/>
                  </a:lnTo>
                  <a:lnTo>
                    <a:pt x="101" y="81"/>
                  </a:lnTo>
                  <a:lnTo>
                    <a:pt x="103" y="79"/>
                  </a:lnTo>
                  <a:lnTo>
                    <a:pt x="106" y="79"/>
                  </a:lnTo>
                  <a:lnTo>
                    <a:pt x="103" y="81"/>
                  </a:lnTo>
                  <a:lnTo>
                    <a:pt x="99" y="81"/>
                  </a:lnTo>
                  <a:lnTo>
                    <a:pt x="88" y="81"/>
                  </a:lnTo>
                  <a:lnTo>
                    <a:pt x="84" y="83"/>
                  </a:lnTo>
                  <a:lnTo>
                    <a:pt x="82" y="83"/>
                  </a:lnTo>
                  <a:lnTo>
                    <a:pt x="82" y="85"/>
                  </a:lnTo>
                  <a:lnTo>
                    <a:pt x="80" y="85"/>
                  </a:lnTo>
                  <a:lnTo>
                    <a:pt x="76" y="87"/>
                  </a:lnTo>
                  <a:lnTo>
                    <a:pt x="70" y="89"/>
                  </a:lnTo>
                  <a:lnTo>
                    <a:pt x="59" y="91"/>
                  </a:lnTo>
                  <a:lnTo>
                    <a:pt x="59" y="93"/>
                  </a:lnTo>
                  <a:lnTo>
                    <a:pt x="59" y="93"/>
                  </a:lnTo>
                  <a:lnTo>
                    <a:pt x="59" y="95"/>
                  </a:lnTo>
                  <a:lnTo>
                    <a:pt x="55" y="91"/>
                  </a:lnTo>
                  <a:lnTo>
                    <a:pt x="53" y="91"/>
                  </a:lnTo>
                  <a:lnTo>
                    <a:pt x="52" y="91"/>
                  </a:lnTo>
                  <a:lnTo>
                    <a:pt x="50" y="93"/>
                  </a:lnTo>
                  <a:lnTo>
                    <a:pt x="50" y="95"/>
                  </a:lnTo>
                  <a:lnTo>
                    <a:pt x="50" y="96"/>
                  </a:lnTo>
                  <a:lnTo>
                    <a:pt x="52" y="98"/>
                  </a:lnTo>
                  <a:lnTo>
                    <a:pt x="53" y="102"/>
                  </a:lnTo>
                  <a:lnTo>
                    <a:pt x="59" y="104"/>
                  </a:lnTo>
                  <a:lnTo>
                    <a:pt x="65" y="104"/>
                  </a:lnTo>
                  <a:lnTo>
                    <a:pt x="69" y="102"/>
                  </a:lnTo>
                  <a:lnTo>
                    <a:pt x="70" y="102"/>
                  </a:lnTo>
                  <a:lnTo>
                    <a:pt x="74" y="100"/>
                  </a:lnTo>
                  <a:lnTo>
                    <a:pt x="78" y="98"/>
                  </a:lnTo>
                  <a:lnTo>
                    <a:pt x="80" y="98"/>
                  </a:lnTo>
                  <a:lnTo>
                    <a:pt x="86" y="100"/>
                  </a:lnTo>
                  <a:lnTo>
                    <a:pt x="88" y="100"/>
                  </a:lnTo>
                  <a:lnTo>
                    <a:pt x="97" y="98"/>
                  </a:lnTo>
                  <a:lnTo>
                    <a:pt x="101" y="98"/>
                  </a:lnTo>
                  <a:lnTo>
                    <a:pt x="101" y="98"/>
                  </a:lnTo>
                  <a:lnTo>
                    <a:pt x="103" y="102"/>
                  </a:lnTo>
                  <a:lnTo>
                    <a:pt x="97" y="102"/>
                  </a:lnTo>
                  <a:lnTo>
                    <a:pt x="72" y="106"/>
                  </a:lnTo>
                  <a:lnTo>
                    <a:pt x="70" y="106"/>
                  </a:lnTo>
                  <a:lnTo>
                    <a:pt x="69" y="108"/>
                  </a:lnTo>
                  <a:lnTo>
                    <a:pt x="67" y="110"/>
                  </a:lnTo>
                  <a:lnTo>
                    <a:pt x="67" y="110"/>
                  </a:lnTo>
                  <a:lnTo>
                    <a:pt x="65" y="110"/>
                  </a:lnTo>
                  <a:lnTo>
                    <a:pt x="61" y="110"/>
                  </a:lnTo>
                  <a:lnTo>
                    <a:pt x="57" y="108"/>
                  </a:lnTo>
                  <a:lnTo>
                    <a:pt x="55" y="110"/>
                  </a:lnTo>
                  <a:lnTo>
                    <a:pt x="55" y="114"/>
                  </a:lnTo>
                  <a:lnTo>
                    <a:pt x="61" y="117"/>
                  </a:lnTo>
                  <a:lnTo>
                    <a:pt x="70" y="121"/>
                  </a:lnTo>
                  <a:lnTo>
                    <a:pt x="74" y="123"/>
                  </a:lnTo>
                  <a:lnTo>
                    <a:pt x="80" y="127"/>
                  </a:lnTo>
                  <a:lnTo>
                    <a:pt x="89" y="131"/>
                  </a:lnTo>
                  <a:lnTo>
                    <a:pt x="91" y="133"/>
                  </a:lnTo>
                  <a:lnTo>
                    <a:pt x="93" y="134"/>
                  </a:lnTo>
                  <a:lnTo>
                    <a:pt x="97" y="136"/>
                  </a:lnTo>
                  <a:lnTo>
                    <a:pt x="99" y="136"/>
                  </a:lnTo>
                  <a:lnTo>
                    <a:pt x="103" y="136"/>
                  </a:lnTo>
                  <a:lnTo>
                    <a:pt x="103" y="134"/>
                  </a:lnTo>
                  <a:lnTo>
                    <a:pt x="103" y="134"/>
                  </a:lnTo>
                  <a:lnTo>
                    <a:pt x="103" y="133"/>
                  </a:lnTo>
                  <a:lnTo>
                    <a:pt x="103" y="131"/>
                  </a:lnTo>
                  <a:lnTo>
                    <a:pt x="103" y="131"/>
                  </a:lnTo>
                  <a:lnTo>
                    <a:pt x="103" y="129"/>
                  </a:lnTo>
                  <a:lnTo>
                    <a:pt x="106" y="127"/>
                  </a:lnTo>
                  <a:lnTo>
                    <a:pt x="106" y="125"/>
                  </a:lnTo>
                  <a:lnTo>
                    <a:pt x="106" y="125"/>
                  </a:lnTo>
                  <a:lnTo>
                    <a:pt x="106" y="125"/>
                  </a:lnTo>
                  <a:lnTo>
                    <a:pt x="106" y="123"/>
                  </a:lnTo>
                  <a:lnTo>
                    <a:pt x="106" y="123"/>
                  </a:lnTo>
                  <a:lnTo>
                    <a:pt x="106" y="121"/>
                  </a:lnTo>
                  <a:lnTo>
                    <a:pt x="108" y="119"/>
                  </a:lnTo>
                  <a:lnTo>
                    <a:pt x="112" y="114"/>
                  </a:lnTo>
                  <a:lnTo>
                    <a:pt x="114" y="112"/>
                  </a:lnTo>
                  <a:lnTo>
                    <a:pt x="116" y="112"/>
                  </a:lnTo>
                  <a:lnTo>
                    <a:pt x="122" y="110"/>
                  </a:lnTo>
                  <a:lnTo>
                    <a:pt x="124" y="108"/>
                  </a:lnTo>
                  <a:lnTo>
                    <a:pt x="125" y="104"/>
                  </a:lnTo>
                  <a:lnTo>
                    <a:pt x="125" y="95"/>
                  </a:lnTo>
                  <a:lnTo>
                    <a:pt x="125" y="93"/>
                  </a:lnTo>
                  <a:lnTo>
                    <a:pt x="129" y="93"/>
                  </a:lnTo>
                  <a:lnTo>
                    <a:pt x="131" y="93"/>
                  </a:lnTo>
                  <a:lnTo>
                    <a:pt x="133" y="91"/>
                  </a:lnTo>
                  <a:lnTo>
                    <a:pt x="135" y="89"/>
                  </a:lnTo>
                  <a:lnTo>
                    <a:pt x="135" y="89"/>
                  </a:lnTo>
                  <a:lnTo>
                    <a:pt x="135" y="87"/>
                  </a:lnTo>
                  <a:lnTo>
                    <a:pt x="135" y="87"/>
                  </a:lnTo>
                  <a:lnTo>
                    <a:pt x="135" y="85"/>
                  </a:lnTo>
                  <a:lnTo>
                    <a:pt x="135" y="85"/>
                  </a:lnTo>
                  <a:lnTo>
                    <a:pt x="135" y="83"/>
                  </a:lnTo>
                  <a:lnTo>
                    <a:pt x="137" y="83"/>
                  </a:lnTo>
                  <a:lnTo>
                    <a:pt x="137" y="81"/>
                  </a:lnTo>
                  <a:lnTo>
                    <a:pt x="139" y="79"/>
                  </a:lnTo>
                  <a:lnTo>
                    <a:pt x="144" y="74"/>
                  </a:lnTo>
                  <a:lnTo>
                    <a:pt x="146" y="74"/>
                  </a:lnTo>
                  <a:lnTo>
                    <a:pt x="150" y="72"/>
                  </a:lnTo>
                  <a:lnTo>
                    <a:pt x="167" y="70"/>
                  </a:lnTo>
                  <a:lnTo>
                    <a:pt x="171" y="70"/>
                  </a:lnTo>
                  <a:lnTo>
                    <a:pt x="173" y="68"/>
                  </a:lnTo>
                  <a:lnTo>
                    <a:pt x="171" y="66"/>
                  </a:lnTo>
                  <a:lnTo>
                    <a:pt x="169" y="64"/>
                  </a:lnTo>
                  <a:lnTo>
                    <a:pt x="161" y="60"/>
                  </a:lnTo>
                  <a:lnTo>
                    <a:pt x="160" y="59"/>
                  </a:lnTo>
                  <a:lnTo>
                    <a:pt x="163" y="57"/>
                  </a:lnTo>
                  <a:lnTo>
                    <a:pt x="161" y="55"/>
                  </a:lnTo>
                  <a:lnTo>
                    <a:pt x="160" y="55"/>
                  </a:lnTo>
                  <a:lnTo>
                    <a:pt x="156" y="53"/>
                  </a:lnTo>
                  <a:lnTo>
                    <a:pt x="154" y="53"/>
                  </a:lnTo>
                  <a:lnTo>
                    <a:pt x="154" y="55"/>
                  </a:lnTo>
                  <a:lnTo>
                    <a:pt x="154" y="55"/>
                  </a:lnTo>
                  <a:lnTo>
                    <a:pt x="152" y="55"/>
                  </a:lnTo>
                  <a:lnTo>
                    <a:pt x="152" y="57"/>
                  </a:lnTo>
                  <a:lnTo>
                    <a:pt x="150" y="57"/>
                  </a:lnTo>
                  <a:lnTo>
                    <a:pt x="150" y="57"/>
                  </a:lnTo>
                  <a:lnTo>
                    <a:pt x="148" y="55"/>
                  </a:lnTo>
                  <a:lnTo>
                    <a:pt x="148" y="55"/>
                  </a:lnTo>
                  <a:lnTo>
                    <a:pt x="146" y="53"/>
                  </a:lnTo>
                  <a:lnTo>
                    <a:pt x="144" y="53"/>
                  </a:lnTo>
                  <a:lnTo>
                    <a:pt x="142" y="53"/>
                  </a:lnTo>
                  <a:lnTo>
                    <a:pt x="137" y="53"/>
                  </a:lnTo>
                  <a:lnTo>
                    <a:pt x="137" y="53"/>
                  </a:lnTo>
                  <a:lnTo>
                    <a:pt x="135" y="53"/>
                  </a:lnTo>
                  <a:lnTo>
                    <a:pt x="135" y="51"/>
                  </a:lnTo>
                  <a:lnTo>
                    <a:pt x="133" y="51"/>
                  </a:lnTo>
                  <a:lnTo>
                    <a:pt x="133" y="49"/>
                  </a:lnTo>
                  <a:lnTo>
                    <a:pt x="131" y="49"/>
                  </a:lnTo>
                  <a:lnTo>
                    <a:pt x="129" y="49"/>
                  </a:lnTo>
                  <a:lnTo>
                    <a:pt x="131" y="45"/>
                  </a:lnTo>
                  <a:lnTo>
                    <a:pt x="133" y="41"/>
                  </a:lnTo>
                  <a:lnTo>
                    <a:pt x="131" y="40"/>
                  </a:lnTo>
                  <a:lnTo>
                    <a:pt x="127" y="36"/>
                  </a:lnTo>
                  <a:lnTo>
                    <a:pt x="124" y="36"/>
                  </a:lnTo>
                  <a:lnTo>
                    <a:pt x="120" y="38"/>
                  </a:lnTo>
                  <a:lnTo>
                    <a:pt x="114" y="43"/>
                  </a:lnTo>
                  <a:lnTo>
                    <a:pt x="114" y="41"/>
                  </a:lnTo>
                  <a:lnTo>
                    <a:pt x="114" y="38"/>
                  </a:lnTo>
                  <a:lnTo>
                    <a:pt x="114" y="36"/>
                  </a:lnTo>
                  <a:lnTo>
                    <a:pt x="116" y="34"/>
                  </a:lnTo>
                  <a:lnTo>
                    <a:pt x="118" y="32"/>
                  </a:lnTo>
                  <a:lnTo>
                    <a:pt x="118" y="32"/>
                  </a:lnTo>
                  <a:lnTo>
                    <a:pt x="116" y="28"/>
                  </a:lnTo>
                  <a:lnTo>
                    <a:pt x="114" y="26"/>
                  </a:lnTo>
                  <a:lnTo>
                    <a:pt x="112" y="24"/>
                  </a:lnTo>
                  <a:lnTo>
                    <a:pt x="110" y="24"/>
                  </a:lnTo>
                  <a:lnTo>
                    <a:pt x="106" y="22"/>
                  </a:lnTo>
                  <a:lnTo>
                    <a:pt x="105" y="22"/>
                  </a:lnTo>
                  <a:lnTo>
                    <a:pt x="103" y="22"/>
                  </a:lnTo>
                  <a:lnTo>
                    <a:pt x="103" y="22"/>
                  </a:lnTo>
                  <a:lnTo>
                    <a:pt x="103" y="22"/>
                  </a:lnTo>
                  <a:lnTo>
                    <a:pt x="101" y="24"/>
                  </a:lnTo>
                  <a:lnTo>
                    <a:pt x="101" y="24"/>
                  </a:lnTo>
                  <a:lnTo>
                    <a:pt x="97" y="22"/>
                  </a:lnTo>
                  <a:lnTo>
                    <a:pt x="95" y="19"/>
                  </a:lnTo>
                  <a:lnTo>
                    <a:pt x="91" y="19"/>
                  </a:lnTo>
                  <a:lnTo>
                    <a:pt x="88" y="22"/>
                  </a:lnTo>
                  <a:lnTo>
                    <a:pt x="88" y="22"/>
                  </a:lnTo>
                  <a:lnTo>
                    <a:pt x="88" y="24"/>
                  </a:lnTo>
                  <a:lnTo>
                    <a:pt x="88" y="24"/>
                  </a:lnTo>
                  <a:lnTo>
                    <a:pt x="88" y="24"/>
                  </a:lnTo>
                  <a:lnTo>
                    <a:pt x="88" y="26"/>
                  </a:lnTo>
                  <a:lnTo>
                    <a:pt x="86" y="30"/>
                  </a:lnTo>
                  <a:lnTo>
                    <a:pt x="84" y="30"/>
                  </a:lnTo>
                  <a:lnTo>
                    <a:pt x="84" y="32"/>
                  </a:lnTo>
                  <a:lnTo>
                    <a:pt x="84" y="34"/>
                  </a:lnTo>
                  <a:lnTo>
                    <a:pt x="84" y="36"/>
                  </a:lnTo>
                  <a:lnTo>
                    <a:pt x="93" y="60"/>
                  </a:lnTo>
                  <a:lnTo>
                    <a:pt x="88" y="57"/>
                  </a:lnTo>
                  <a:lnTo>
                    <a:pt x="84" y="53"/>
                  </a:lnTo>
                  <a:lnTo>
                    <a:pt x="74" y="38"/>
                  </a:lnTo>
                  <a:lnTo>
                    <a:pt x="70" y="32"/>
                  </a:lnTo>
                  <a:lnTo>
                    <a:pt x="67" y="30"/>
                  </a:lnTo>
                  <a:lnTo>
                    <a:pt x="61" y="32"/>
                  </a:lnTo>
                  <a:lnTo>
                    <a:pt x="59" y="34"/>
                  </a:lnTo>
                  <a:lnTo>
                    <a:pt x="57" y="36"/>
                  </a:lnTo>
                  <a:lnTo>
                    <a:pt x="55" y="38"/>
                  </a:lnTo>
                  <a:lnTo>
                    <a:pt x="55" y="41"/>
                  </a:lnTo>
                  <a:lnTo>
                    <a:pt x="55" y="43"/>
                  </a:lnTo>
                  <a:lnTo>
                    <a:pt x="55" y="45"/>
                  </a:lnTo>
                  <a:lnTo>
                    <a:pt x="53" y="45"/>
                  </a:lnTo>
                  <a:lnTo>
                    <a:pt x="50" y="41"/>
                  </a:lnTo>
                  <a:lnTo>
                    <a:pt x="48" y="41"/>
                  </a:lnTo>
                  <a:lnTo>
                    <a:pt x="46" y="40"/>
                  </a:lnTo>
                  <a:lnTo>
                    <a:pt x="46" y="40"/>
                  </a:lnTo>
                  <a:lnTo>
                    <a:pt x="46" y="38"/>
                  </a:lnTo>
                  <a:lnTo>
                    <a:pt x="44" y="36"/>
                  </a:lnTo>
                  <a:lnTo>
                    <a:pt x="42" y="36"/>
                  </a:lnTo>
                  <a:lnTo>
                    <a:pt x="38" y="36"/>
                  </a:lnTo>
                  <a:lnTo>
                    <a:pt x="33" y="36"/>
                  </a:lnTo>
                  <a:lnTo>
                    <a:pt x="36" y="34"/>
                  </a:lnTo>
                  <a:lnTo>
                    <a:pt x="40" y="34"/>
                  </a:lnTo>
                  <a:lnTo>
                    <a:pt x="42" y="32"/>
                  </a:lnTo>
                  <a:lnTo>
                    <a:pt x="48" y="32"/>
                  </a:lnTo>
                  <a:lnTo>
                    <a:pt x="50" y="32"/>
                  </a:lnTo>
                  <a:lnTo>
                    <a:pt x="53" y="30"/>
                  </a:lnTo>
                  <a:lnTo>
                    <a:pt x="53" y="28"/>
                  </a:lnTo>
                  <a:lnTo>
                    <a:pt x="52" y="26"/>
                  </a:lnTo>
                  <a:lnTo>
                    <a:pt x="46" y="26"/>
                  </a:lnTo>
                  <a:lnTo>
                    <a:pt x="42" y="26"/>
                  </a:lnTo>
                  <a:lnTo>
                    <a:pt x="36" y="28"/>
                  </a:lnTo>
                  <a:lnTo>
                    <a:pt x="29" y="28"/>
                  </a:lnTo>
                  <a:lnTo>
                    <a:pt x="27" y="28"/>
                  </a:lnTo>
                  <a:lnTo>
                    <a:pt x="27" y="32"/>
                  </a:lnTo>
                  <a:lnTo>
                    <a:pt x="25" y="30"/>
                  </a:lnTo>
                  <a:lnTo>
                    <a:pt x="19" y="28"/>
                  </a:lnTo>
                  <a:lnTo>
                    <a:pt x="15" y="28"/>
                  </a:lnTo>
                  <a:lnTo>
                    <a:pt x="14" y="28"/>
                  </a:lnTo>
                  <a:lnTo>
                    <a:pt x="12" y="28"/>
                  </a:lnTo>
                  <a:lnTo>
                    <a:pt x="12" y="28"/>
                  </a:lnTo>
                  <a:lnTo>
                    <a:pt x="12" y="30"/>
                  </a:lnTo>
                  <a:lnTo>
                    <a:pt x="10" y="30"/>
                  </a:lnTo>
                  <a:lnTo>
                    <a:pt x="10" y="32"/>
                  </a:lnTo>
                  <a:lnTo>
                    <a:pt x="10" y="32"/>
                  </a:lnTo>
                  <a:lnTo>
                    <a:pt x="8" y="30"/>
                  </a:lnTo>
                  <a:lnTo>
                    <a:pt x="6" y="30"/>
                  </a:lnTo>
                  <a:lnTo>
                    <a:pt x="4" y="28"/>
                  </a:lnTo>
                  <a:lnTo>
                    <a:pt x="2" y="30"/>
                  </a:lnTo>
                  <a:lnTo>
                    <a:pt x="4" y="34"/>
                  </a:lnTo>
                  <a:lnTo>
                    <a:pt x="4" y="36"/>
                  </a:lnTo>
                  <a:close/>
                  <a:moveTo>
                    <a:pt x="220" y="106"/>
                  </a:moveTo>
                  <a:lnTo>
                    <a:pt x="230" y="104"/>
                  </a:lnTo>
                  <a:lnTo>
                    <a:pt x="222" y="98"/>
                  </a:lnTo>
                  <a:lnTo>
                    <a:pt x="220" y="98"/>
                  </a:lnTo>
                  <a:lnTo>
                    <a:pt x="218" y="98"/>
                  </a:lnTo>
                  <a:lnTo>
                    <a:pt x="213" y="98"/>
                  </a:lnTo>
                  <a:lnTo>
                    <a:pt x="211" y="98"/>
                  </a:lnTo>
                  <a:lnTo>
                    <a:pt x="205" y="96"/>
                  </a:lnTo>
                  <a:lnTo>
                    <a:pt x="203" y="95"/>
                  </a:lnTo>
                  <a:lnTo>
                    <a:pt x="201" y="95"/>
                  </a:lnTo>
                  <a:lnTo>
                    <a:pt x="201" y="93"/>
                  </a:lnTo>
                  <a:lnTo>
                    <a:pt x="201" y="91"/>
                  </a:lnTo>
                  <a:lnTo>
                    <a:pt x="207" y="89"/>
                  </a:lnTo>
                  <a:lnTo>
                    <a:pt x="203" y="87"/>
                  </a:lnTo>
                  <a:lnTo>
                    <a:pt x="201" y="85"/>
                  </a:lnTo>
                  <a:lnTo>
                    <a:pt x="197" y="85"/>
                  </a:lnTo>
                  <a:lnTo>
                    <a:pt x="194" y="85"/>
                  </a:lnTo>
                  <a:lnTo>
                    <a:pt x="190" y="87"/>
                  </a:lnTo>
                  <a:lnTo>
                    <a:pt x="190" y="85"/>
                  </a:lnTo>
                  <a:lnTo>
                    <a:pt x="188" y="85"/>
                  </a:lnTo>
                  <a:lnTo>
                    <a:pt x="186" y="83"/>
                  </a:lnTo>
                  <a:lnTo>
                    <a:pt x="186" y="77"/>
                  </a:lnTo>
                  <a:lnTo>
                    <a:pt x="184" y="76"/>
                  </a:lnTo>
                  <a:lnTo>
                    <a:pt x="182" y="74"/>
                  </a:lnTo>
                  <a:lnTo>
                    <a:pt x="178" y="74"/>
                  </a:lnTo>
                  <a:lnTo>
                    <a:pt x="175" y="74"/>
                  </a:lnTo>
                  <a:lnTo>
                    <a:pt x="158" y="76"/>
                  </a:lnTo>
                  <a:lnTo>
                    <a:pt x="154" y="77"/>
                  </a:lnTo>
                  <a:lnTo>
                    <a:pt x="156" y="79"/>
                  </a:lnTo>
                  <a:lnTo>
                    <a:pt x="158" y="79"/>
                  </a:lnTo>
                  <a:lnTo>
                    <a:pt x="158" y="79"/>
                  </a:lnTo>
                  <a:lnTo>
                    <a:pt x="160" y="79"/>
                  </a:lnTo>
                  <a:lnTo>
                    <a:pt x="160" y="81"/>
                  </a:lnTo>
                  <a:lnTo>
                    <a:pt x="160" y="83"/>
                  </a:lnTo>
                  <a:lnTo>
                    <a:pt x="161" y="83"/>
                  </a:lnTo>
                  <a:lnTo>
                    <a:pt x="163" y="85"/>
                  </a:lnTo>
                  <a:lnTo>
                    <a:pt x="163" y="85"/>
                  </a:lnTo>
                  <a:lnTo>
                    <a:pt x="165" y="89"/>
                  </a:lnTo>
                  <a:lnTo>
                    <a:pt x="165" y="89"/>
                  </a:lnTo>
                  <a:lnTo>
                    <a:pt x="169" y="93"/>
                  </a:lnTo>
                  <a:lnTo>
                    <a:pt x="171" y="95"/>
                  </a:lnTo>
                  <a:lnTo>
                    <a:pt x="177" y="96"/>
                  </a:lnTo>
                  <a:lnTo>
                    <a:pt x="177" y="98"/>
                  </a:lnTo>
                  <a:lnTo>
                    <a:pt x="175" y="100"/>
                  </a:lnTo>
                  <a:lnTo>
                    <a:pt x="171" y="106"/>
                  </a:lnTo>
                  <a:lnTo>
                    <a:pt x="169" y="108"/>
                  </a:lnTo>
                  <a:lnTo>
                    <a:pt x="167" y="108"/>
                  </a:lnTo>
                  <a:lnTo>
                    <a:pt x="165" y="110"/>
                  </a:lnTo>
                  <a:lnTo>
                    <a:pt x="167" y="112"/>
                  </a:lnTo>
                  <a:lnTo>
                    <a:pt x="173" y="112"/>
                  </a:lnTo>
                  <a:lnTo>
                    <a:pt x="192" y="110"/>
                  </a:lnTo>
                  <a:lnTo>
                    <a:pt x="196" y="110"/>
                  </a:lnTo>
                  <a:lnTo>
                    <a:pt x="194" y="110"/>
                  </a:lnTo>
                  <a:lnTo>
                    <a:pt x="192" y="112"/>
                  </a:lnTo>
                  <a:lnTo>
                    <a:pt x="190" y="112"/>
                  </a:lnTo>
                  <a:lnTo>
                    <a:pt x="190" y="114"/>
                  </a:lnTo>
                  <a:lnTo>
                    <a:pt x="190" y="114"/>
                  </a:lnTo>
                  <a:lnTo>
                    <a:pt x="190" y="114"/>
                  </a:lnTo>
                  <a:lnTo>
                    <a:pt x="190" y="115"/>
                  </a:lnTo>
                  <a:lnTo>
                    <a:pt x="192" y="117"/>
                  </a:lnTo>
                  <a:lnTo>
                    <a:pt x="196" y="115"/>
                  </a:lnTo>
                  <a:lnTo>
                    <a:pt x="199" y="114"/>
                  </a:lnTo>
                  <a:lnTo>
                    <a:pt x="203" y="114"/>
                  </a:lnTo>
                  <a:lnTo>
                    <a:pt x="207" y="114"/>
                  </a:lnTo>
                  <a:lnTo>
                    <a:pt x="211" y="112"/>
                  </a:lnTo>
                  <a:lnTo>
                    <a:pt x="213" y="110"/>
                  </a:lnTo>
                  <a:lnTo>
                    <a:pt x="216" y="108"/>
                  </a:lnTo>
                  <a:lnTo>
                    <a:pt x="216" y="106"/>
                  </a:lnTo>
                  <a:lnTo>
                    <a:pt x="220" y="10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39" name="Freeform 1734">
              <a:extLst>
                <a:ext uri="{FF2B5EF4-FFF2-40B4-BE49-F238E27FC236}">
                  <a16:creationId xmlns:a16="http://schemas.microsoft.com/office/drawing/2014/main" id="{B3FD2702-942F-47A7-9AB0-43919310FEA3}"/>
                </a:ext>
              </a:extLst>
            </p:cNvPr>
            <p:cNvSpPr>
              <a:spLocks noEditPoints="1"/>
            </p:cNvSpPr>
            <p:nvPr/>
          </p:nvSpPr>
          <p:spPr bwMode="auto">
            <a:xfrm>
              <a:off x="12666663" y="-1806575"/>
              <a:ext cx="454025" cy="284163"/>
            </a:xfrm>
            <a:custGeom>
              <a:avLst/>
              <a:gdLst>
                <a:gd name="T0" fmla="*/ 239 w 286"/>
                <a:gd name="T1" fmla="*/ 126 h 179"/>
                <a:gd name="T2" fmla="*/ 224 w 286"/>
                <a:gd name="T3" fmla="*/ 131 h 179"/>
                <a:gd name="T4" fmla="*/ 209 w 286"/>
                <a:gd name="T5" fmla="*/ 139 h 179"/>
                <a:gd name="T6" fmla="*/ 214 w 286"/>
                <a:gd name="T7" fmla="*/ 160 h 179"/>
                <a:gd name="T8" fmla="*/ 214 w 286"/>
                <a:gd name="T9" fmla="*/ 163 h 179"/>
                <a:gd name="T10" fmla="*/ 193 w 286"/>
                <a:gd name="T11" fmla="*/ 177 h 179"/>
                <a:gd name="T12" fmla="*/ 180 w 286"/>
                <a:gd name="T13" fmla="*/ 163 h 179"/>
                <a:gd name="T14" fmla="*/ 169 w 286"/>
                <a:gd name="T15" fmla="*/ 154 h 179"/>
                <a:gd name="T16" fmla="*/ 182 w 286"/>
                <a:gd name="T17" fmla="*/ 143 h 179"/>
                <a:gd name="T18" fmla="*/ 155 w 286"/>
                <a:gd name="T19" fmla="*/ 139 h 179"/>
                <a:gd name="T20" fmla="*/ 167 w 286"/>
                <a:gd name="T21" fmla="*/ 131 h 179"/>
                <a:gd name="T22" fmla="*/ 155 w 286"/>
                <a:gd name="T23" fmla="*/ 127 h 179"/>
                <a:gd name="T24" fmla="*/ 138 w 286"/>
                <a:gd name="T25" fmla="*/ 135 h 179"/>
                <a:gd name="T26" fmla="*/ 118 w 286"/>
                <a:gd name="T27" fmla="*/ 158 h 179"/>
                <a:gd name="T28" fmla="*/ 101 w 286"/>
                <a:gd name="T29" fmla="*/ 156 h 179"/>
                <a:gd name="T30" fmla="*/ 108 w 286"/>
                <a:gd name="T31" fmla="*/ 144 h 179"/>
                <a:gd name="T32" fmla="*/ 114 w 286"/>
                <a:gd name="T33" fmla="*/ 135 h 179"/>
                <a:gd name="T34" fmla="*/ 123 w 286"/>
                <a:gd name="T35" fmla="*/ 129 h 179"/>
                <a:gd name="T36" fmla="*/ 112 w 286"/>
                <a:gd name="T37" fmla="*/ 114 h 179"/>
                <a:gd name="T38" fmla="*/ 104 w 286"/>
                <a:gd name="T39" fmla="*/ 99 h 179"/>
                <a:gd name="T40" fmla="*/ 82 w 286"/>
                <a:gd name="T41" fmla="*/ 93 h 179"/>
                <a:gd name="T42" fmla="*/ 63 w 286"/>
                <a:gd name="T43" fmla="*/ 101 h 179"/>
                <a:gd name="T44" fmla="*/ 30 w 286"/>
                <a:gd name="T45" fmla="*/ 105 h 179"/>
                <a:gd name="T46" fmla="*/ 10 w 286"/>
                <a:gd name="T47" fmla="*/ 101 h 179"/>
                <a:gd name="T48" fmla="*/ 10 w 286"/>
                <a:gd name="T49" fmla="*/ 80 h 179"/>
                <a:gd name="T50" fmla="*/ 25 w 286"/>
                <a:gd name="T51" fmla="*/ 48 h 179"/>
                <a:gd name="T52" fmla="*/ 30 w 286"/>
                <a:gd name="T53" fmla="*/ 36 h 179"/>
                <a:gd name="T54" fmla="*/ 23 w 286"/>
                <a:gd name="T55" fmla="*/ 21 h 179"/>
                <a:gd name="T56" fmla="*/ 38 w 286"/>
                <a:gd name="T57" fmla="*/ 12 h 179"/>
                <a:gd name="T58" fmla="*/ 83 w 286"/>
                <a:gd name="T59" fmla="*/ 17 h 179"/>
                <a:gd name="T60" fmla="*/ 89 w 286"/>
                <a:gd name="T61" fmla="*/ 21 h 179"/>
                <a:gd name="T62" fmla="*/ 102 w 286"/>
                <a:gd name="T63" fmla="*/ 19 h 179"/>
                <a:gd name="T64" fmla="*/ 118 w 286"/>
                <a:gd name="T65" fmla="*/ 23 h 179"/>
                <a:gd name="T66" fmla="*/ 135 w 286"/>
                <a:gd name="T67" fmla="*/ 21 h 179"/>
                <a:gd name="T68" fmla="*/ 157 w 286"/>
                <a:gd name="T69" fmla="*/ 8 h 179"/>
                <a:gd name="T70" fmla="*/ 163 w 286"/>
                <a:gd name="T71" fmla="*/ 2 h 179"/>
                <a:gd name="T72" fmla="*/ 176 w 286"/>
                <a:gd name="T73" fmla="*/ 0 h 179"/>
                <a:gd name="T74" fmla="*/ 188 w 286"/>
                <a:gd name="T75" fmla="*/ 2 h 179"/>
                <a:gd name="T76" fmla="*/ 195 w 286"/>
                <a:gd name="T77" fmla="*/ 15 h 179"/>
                <a:gd name="T78" fmla="*/ 192 w 286"/>
                <a:gd name="T79" fmla="*/ 19 h 179"/>
                <a:gd name="T80" fmla="*/ 193 w 286"/>
                <a:gd name="T81" fmla="*/ 27 h 179"/>
                <a:gd name="T82" fmla="*/ 207 w 286"/>
                <a:gd name="T83" fmla="*/ 29 h 179"/>
                <a:gd name="T84" fmla="*/ 210 w 286"/>
                <a:gd name="T85" fmla="*/ 33 h 179"/>
                <a:gd name="T86" fmla="*/ 212 w 286"/>
                <a:gd name="T87" fmla="*/ 40 h 179"/>
                <a:gd name="T88" fmla="*/ 218 w 286"/>
                <a:gd name="T89" fmla="*/ 46 h 179"/>
                <a:gd name="T90" fmla="*/ 228 w 286"/>
                <a:gd name="T91" fmla="*/ 50 h 179"/>
                <a:gd name="T92" fmla="*/ 239 w 286"/>
                <a:gd name="T93" fmla="*/ 48 h 179"/>
                <a:gd name="T94" fmla="*/ 248 w 286"/>
                <a:gd name="T95" fmla="*/ 53 h 179"/>
                <a:gd name="T96" fmla="*/ 256 w 286"/>
                <a:gd name="T97" fmla="*/ 57 h 179"/>
                <a:gd name="T98" fmla="*/ 273 w 286"/>
                <a:gd name="T99" fmla="*/ 61 h 179"/>
                <a:gd name="T100" fmla="*/ 284 w 286"/>
                <a:gd name="T101" fmla="*/ 67 h 179"/>
                <a:gd name="T102" fmla="*/ 286 w 286"/>
                <a:gd name="T103" fmla="*/ 72 h 179"/>
                <a:gd name="T104" fmla="*/ 282 w 286"/>
                <a:gd name="T105" fmla="*/ 78 h 179"/>
                <a:gd name="T106" fmla="*/ 284 w 286"/>
                <a:gd name="T107" fmla="*/ 84 h 179"/>
                <a:gd name="T108" fmla="*/ 282 w 286"/>
                <a:gd name="T109" fmla="*/ 89 h 179"/>
                <a:gd name="T110" fmla="*/ 284 w 286"/>
                <a:gd name="T111" fmla="*/ 97 h 179"/>
                <a:gd name="T112" fmla="*/ 282 w 286"/>
                <a:gd name="T113" fmla="*/ 105 h 179"/>
                <a:gd name="T114" fmla="*/ 264 w 286"/>
                <a:gd name="T115" fmla="*/ 108 h 179"/>
                <a:gd name="T116" fmla="*/ 258 w 286"/>
                <a:gd name="T117" fmla="*/ 116 h 179"/>
                <a:gd name="T118" fmla="*/ 256 w 286"/>
                <a:gd name="T119" fmla="*/ 12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6" h="179">
                  <a:moveTo>
                    <a:pt x="256" y="120"/>
                  </a:moveTo>
                  <a:lnTo>
                    <a:pt x="256" y="120"/>
                  </a:lnTo>
                  <a:lnTo>
                    <a:pt x="256" y="122"/>
                  </a:lnTo>
                  <a:lnTo>
                    <a:pt x="252" y="122"/>
                  </a:lnTo>
                  <a:lnTo>
                    <a:pt x="248" y="122"/>
                  </a:lnTo>
                  <a:lnTo>
                    <a:pt x="245" y="122"/>
                  </a:lnTo>
                  <a:lnTo>
                    <a:pt x="245" y="124"/>
                  </a:lnTo>
                  <a:lnTo>
                    <a:pt x="243" y="126"/>
                  </a:lnTo>
                  <a:lnTo>
                    <a:pt x="243" y="126"/>
                  </a:lnTo>
                  <a:lnTo>
                    <a:pt x="241" y="126"/>
                  </a:lnTo>
                  <a:lnTo>
                    <a:pt x="239" y="126"/>
                  </a:lnTo>
                  <a:lnTo>
                    <a:pt x="237" y="127"/>
                  </a:lnTo>
                  <a:lnTo>
                    <a:pt x="237" y="127"/>
                  </a:lnTo>
                  <a:lnTo>
                    <a:pt x="235" y="129"/>
                  </a:lnTo>
                  <a:lnTo>
                    <a:pt x="235" y="129"/>
                  </a:lnTo>
                  <a:lnTo>
                    <a:pt x="233" y="129"/>
                  </a:lnTo>
                  <a:lnTo>
                    <a:pt x="233" y="129"/>
                  </a:lnTo>
                  <a:lnTo>
                    <a:pt x="233" y="129"/>
                  </a:lnTo>
                  <a:lnTo>
                    <a:pt x="231" y="129"/>
                  </a:lnTo>
                  <a:lnTo>
                    <a:pt x="229" y="129"/>
                  </a:lnTo>
                  <a:lnTo>
                    <a:pt x="226" y="131"/>
                  </a:lnTo>
                  <a:lnTo>
                    <a:pt x="224" y="131"/>
                  </a:lnTo>
                  <a:lnTo>
                    <a:pt x="222" y="131"/>
                  </a:lnTo>
                  <a:lnTo>
                    <a:pt x="220" y="131"/>
                  </a:lnTo>
                  <a:lnTo>
                    <a:pt x="218" y="131"/>
                  </a:lnTo>
                  <a:lnTo>
                    <a:pt x="216" y="133"/>
                  </a:lnTo>
                  <a:lnTo>
                    <a:pt x="214" y="135"/>
                  </a:lnTo>
                  <a:lnTo>
                    <a:pt x="212" y="135"/>
                  </a:lnTo>
                  <a:lnTo>
                    <a:pt x="209" y="141"/>
                  </a:lnTo>
                  <a:lnTo>
                    <a:pt x="207" y="143"/>
                  </a:lnTo>
                  <a:lnTo>
                    <a:pt x="205" y="143"/>
                  </a:lnTo>
                  <a:lnTo>
                    <a:pt x="207" y="141"/>
                  </a:lnTo>
                  <a:lnTo>
                    <a:pt x="209" y="139"/>
                  </a:lnTo>
                  <a:lnTo>
                    <a:pt x="210" y="137"/>
                  </a:lnTo>
                  <a:lnTo>
                    <a:pt x="209" y="135"/>
                  </a:lnTo>
                  <a:lnTo>
                    <a:pt x="207" y="139"/>
                  </a:lnTo>
                  <a:lnTo>
                    <a:pt x="205" y="141"/>
                  </a:lnTo>
                  <a:lnTo>
                    <a:pt x="203" y="143"/>
                  </a:lnTo>
                  <a:lnTo>
                    <a:pt x="203" y="144"/>
                  </a:lnTo>
                  <a:lnTo>
                    <a:pt x="203" y="148"/>
                  </a:lnTo>
                  <a:lnTo>
                    <a:pt x="205" y="150"/>
                  </a:lnTo>
                  <a:lnTo>
                    <a:pt x="207" y="154"/>
                  </a:lnTo>
                  <a:lnTo>
                    <a:pt x="209" y="156"/>
                  </a:lnTo>
                  <a:lnTo>
                    <a:pt x="214" y="160"/>
                  </a:lnTo>
                  <a:lnTo>
                    <a:pt x="218" y="158"/>
                  </a:lnTo>
                  <a:lnTo>
                    <a:pt x="224" y="158"/>
                  </a:lnTo>
                  <a:lnTo>
                    <a:pt x="229" y="158"/>
                  </a:lnTo>
                  <a:lnTo>
                    <a:pt x="229" y="162"/>
                  </a:lnTo>
                  <a:lnTo>
                    <a:pt x="228" y="163"/>
                  </a:lnTo>
                  <a:lnTo>
                    <a:pt x="226" y="165"/>
                  </a:lnTo>
                  <a:lnTo>
                    <a:pt x="224" y="165"/>
                  </a:lnTo>
                  <a:lnTo>
                    <a:pt x="222" y="165"/>
                  </a:lnTo>
                  <a:lnTo>
                    <a:pt x="220" y="165"/>
                  </a:lnTo>
                  <a:lnTo>
                    <a:pt x="218" y="165"/>
                  </a:lnTo>
                  <a:lnTo>
                    <a:pt x="214" y="163"/>
                  </a:lnTo>
                  <a:lnTo>
                    <a:pt x="214" y="165"/>
                  </a:lnTo>
                  <a:lnTo>
                    <a:pt x="212" y="165"/>
                  </a:lnTo>
                  <a:lnTo>
                    <a:pt x="210" y="167"/>
                  </a:lnTo>
                  <a:lnTo>
                    <a:pt x="207" y="169"/>
                  </a:lnTo>
                  <a:lnTo>
                    <a:pt x="207" y="171"/>
                  </a:lnTo>
                  <a:lnTo>
                    <a:pt x="205" y="171"/>
                  </a:lnTo>
                  <a:lnTo>
                    <a:pt x="203" y="171"/>
                  </a:lnTo>
                  <a:lnTo>
                    <a:pt x="201" y="171"/>
                  </a:lnTo>
                  <a:lnTo>
                    <a:pt x="197" y="171"/>
                  </a:lnTo>
                  <a:lnTo>
                    <a:pt x="197" y="173"/>
                  </a:lnTo>
                  <a:lnTo>
                    <a:pt x="193" y="177"/>
                  </a:lnTo>
                  <a:lnTo>
                    <a:pt x="190" y="179"/>
                  </a:lnTo>
                  <a:lnTo>
                    <a:pt x="186" y="179"/>
                  </a:lnTo>
                  <a:lnTo>
                    <a:pt x="182" y="179"/>
                  </a:lnTo>
                  <a:lnTo>
                    <a:pt x="180" y="175"/>
                  </a:lnTo>
                  <a:lnTo>
                    <a:pt x="180" y="173"/>
                  </a:lnTo>
                  <a:lnTo>
                    <a:pt x="182" y="171"/>
                  </a:lnTo>
                  <a:lnTo>
                    <a:pt x="182" y="169"/>
                  </a:lnTo>
                  <a:lnTo>
                    <a:pt x="182" y="167"/>
                  </a:lnTo>
                  <a:lnTo>
                    <a:pt x="182" y="165"/>
                  </a:lnTo>
                  <a:lnTo>
                    <a:pt x="182" y="163"/>
                  </a:lnTo>
                  <a:lnTo>
                    <a:pt x="180" y="163"/>
                  </a:lnTo>
                  <a:lnTo>
                    <a:pt x="178" y="162"/>
                  </a:lnTo>
                  <a:lnTo>
                    <a:pt x="178" y="162"/>
                  </a:lnTo>
                  <a:lnTo>
                    <a:pt x="176" y="162"/>
                  </a:lnTo>
                  <a:lnTo>
                    <a:pt x="176" y="162"/>
                  </a:lnTo>
                  <a:lnTo>
                    <a:pt x="173" y="160"/>
                  </a:lnTo>
                  <a:lnTo>
                    <a:pt x="171" y="160"/>
                  </a:lnTo>
                  <a:lnTo>
                    <a:pt x="171" y="160"/>
                  </a:lnTo>
                  <a:lnTo>
                    <a:pt x="169" y="160"/>
                  </a:lnTo>
                  <a:lnTo>
                    <a:pt x="167" y="160"/>
                  </a:lnTo>
                  <a:lnTo>
                    <a:pt x="167" y="158"/>
                  </a:lnTo>
                  <a:lnTo>
                    <a:pt x="169" y="154"/>
                  </a:lnTo>
                  <a:lnTo>
                    <a:pt x="173" y="152"/>
                  </a:lnTo>
                  <a:lnTo>
                    <a:pt x="174" y="150"/>
                  </a:lnTo>
                  <a:lnTo>
                    <a:pt x="178" y="148"/>
                  </a:lnTo>
                  <a:lnTo>
                    <a:pt x="180" y="148"/>
                  </a:lnTo>
                  <a:lnTo>
                    <a:pt x="182" y="146"/>
                  </a:lnTo>
                  <a:lnTo>
                    <a:pt x="184" y="146"/>
                  </a:lnTo>
                  <a:lnTo>
                    <a:pt x="184" y="144"/>
                  </a:lnTo>
                  <a:lnTo>
                    <a:pt x="184" y="144"/>
                  </a:lnTo>
                  <a:lnTo>
                    <a:pt x="182" y="143"/>
                  </a:lnTo>
                  <a:lnTo>
                    <a:pt x="182" y="143"/>
                  </a:lnTo>
                  <a:lnTo>
                    <a:pt x="182" y="143"/>
                  </a:lnTo>
                  <a:lnTo>
                    <a:pt x="180" y="143"/>
                  </a:lnTo>
                  <a:lnTo>
                    <a:pt x="178" y="143"/>
                  </a:lnTo>
                  <a:lnTo>
                    <a:pt x="176" y="143"/>
                  </a:lnTo>
                  <a:lnTo>
                    <a:pt x="176" y="143"/>
                  </a:lnTo>
                  <a:lnTo>
                    <a:pt x="174" y="143"/>
                  </a:lnTo>
                  <a:lnTo>
                    <a:pt x="167" y="143"/>
                  </a:lnTo>
                  <a:lnTo>
                    <a:pt x="165" y="143"/>
                  </a:lnTo>
                  <a:lnTo>
                    <a:pt x="163" y="143"/>
                  </a:lnTo>
                  <a:lnTo>
                    <a:pt x="161" y="143"/>
                  </a:lnTo>
                  <a:lnTo>
                    <a:pt x="159" y="141"/>
                  </a:lnTo>
                  <a:lnTo>
                    <a:pt x="155" y="139"/>
                  </a:lnTo>
                  <a:lnTo>
                    <a:pt x="154" y="139"/>
                  </a:lnTo>
                  <a:lnTo>
                    <a:pt x="155" y="137"/>
                  </a:lnTo>
                  <a:lnTo>
                    <a:pt x="157" y="137"/>
                  </a:lnTo>
                  <a:lnTo>
                    <a:pt x="157" y="135"/>
                  </a:lnTo>
                  <a:lnTo>
                    <a:pt x="155" y="135"/>
                  </a:lnTo>
                  <a:lnTo>
                    <a:pt x="152" y="135"/>
                  </a:lnTo>
                  <a:lnTo>
                    <a:pt x="150" y="133"/>
                  </a:lnTo>
                  <a:lnTo>
                    <a:pt x="154" y="133"/>
                  </a:lnTo>
                  <a:lnTo>
                    <a:pt x="159" y="135"/>
                  </a:lnTo>
                  <a:lnTo>
                    <a:pt x="163" y="135"/>
                  </a:lnTo>
                  <a:lnTo>
                    <a:pt x="167" y="131"/>
                  </a:lnTo>
                  <a:lnTo>
                    <a:pt x="163" y="133"/>
                  </a:lnTo>
                  <a:lnTo>
                    <a:pt x="161" y="133"/>
                  </a:lnTo>
                  <a:lnTo>
                    <a:pt x="157" y="131"/>
                  </a:lnTo>
                  <a:lnTo>
                    <a:pt x="155" y="129"/>
                  </a:lnTo>
                  <a:lnTo>
                    <a:pt x="155" y="127"/>
                  </a:lnTo>
                  <a:lnTo>
                    <a:pt x="155" y="124"/>
                  </a:lnTo>
                  <a:lnTo>
                    <a:pt x="155" y="122"/>
                  </a:lnTo>
                  <a:lnTo>
                    <a:pt x="154" y="120"/>
                  </a:lnTo>
                  <a:lnTo>
                    <a:pt x="154" y="122"/>
                  </a:lnTo>
                  <a:lnTo>
                    <a:pt x="155" y="124"/>
                  </a:lnTo>
                  <a:lnTo>
                    <a:pt x="155" y="127"/>
                  </a:lnTo>
                  <a:lnTo>
                    <a:pt x="155" y="129"/>
                  </a:lnTo>
                  <a:lnTo>
                    <a:pt x="154" y="131"/>
                  </a:lnTo>
                  <a:lnTo>
                    <a:pt x="152" y="131"/>
                  </a:lnTo>
                  <a:lnTo>
                    <a:pt x="150" y="131"/>
                  </a:lnTo>
                  <a:lnTo>
                    <a:pt x="150" y="129"/>
                  </a:lnTo>
                  <a:lnTo>
                    <a:pt x="148" y="131"/>
                  </a:lnTo>
                  <a:lnTo>
                    <a:pt x="146" y="131"/>
                  </a:lnTo>
                  <a:lnTo>
                    <a:pt x="144" y="131"/>
                  </a:lnTo>
                  <a:lnTo>
                    <a:pt x="140" y="133"/>
                  </a:lnTo>
                  <a:lnTo>
                    <a:pt x="138" y="133"/>
                  </a:lnTo>
                  <a:lnTo>
                    <a:pt x="138" y="135"/>
                  </a:lnTo>
                  <a:lnTo>
                    <a:pt x="137" y="137"/>
                  </a:lnTo>
                  <a:lnTo>
                    <a:pt x="133" y="141"/>
                  </a:lnTo>
                  <a:lnTo>
                    <a:pt x="133" y="144"/>
                  </a:lnTo>
                  <a:lnTo>
                    <a:pt x="129" y="146"/>
                  </a:lnTo>
                  <a:lnTo>
                    <a:pt x="127" y="148"/>
                  </a:lnTo>
                  <a:lnTo>
                    <a:pt x="121" y="150"/>
                  </a:lnTo>
                  <a:lnTo>
                    <a:pt x="119" y="152"/>
                  </a:lnTo>
                  <a:lnTo>
                    <a:pt x="119" y="154"/>
                  </a:lnTo>
                  <a:lnTo>
                    <a:pt x="119" y="158"/>
                  </a:lnTo>
                  <a:lnTo>
                    <a:pt x="119" y="162"/>
                  </a:lnTo>
                  <a:lnTo>
                    <a:pt x="118" y="158"/>
                  </a:lnTo>
                  <a:lnTo>
                    <a:pt x="112" y="158"/>
                  </a:lnTo>
                  <a:lnTo>
                    <a:pt x="108" y="160"/>
                  </a:lnTo>
                  <a:lnTo>
                    <a:pt x="106" y="162"/>
                  </a:lnTo>
                  <a:lnTo>
                    <a:pt x="102" y="162"/>
                  </a:lnTo>
                  <a:lnTo>
                    <a:pt x="101" y="160"/>
                  </a:lnTo>
                  <a:lnTo>
                    <a:pt x="99" y="158"/>
                  </a:lnTo>
                  <a:lnTo>
                    <a:pt x="97" y="156"/>
                  </a:lnTo>
                  <a:lnTo>
                    <a:pt x="97" y="156"/>
                  </a:lnTo>
                  <a:lnTo>
                    <a:pt x="101" y="156"/>
                  </a:lnTo>
                  <a:lnTo>
                    <a:pt x="101" y="156"/>
                  </a:lnTo>
                  <a:lnTo>
                    <a:pt x="101" y="156"/>
                  </a:lnTo>
                  <a:lnTo>
                    <a:pt x="101" y="154"/>
                  </a:lnTo>
                  <a:lnTo>
                    <a:pt x="101" y="154"/>
                  </a:lnTo>
                  <a:lnTo>
                    <a:pt x="101" y="154"/>
                  </a:lnTo>
                  <a:lnTo>
                    <a:pt x="101" y="152"/>
                  </a:lnTo>
                  <a:lnTo>
                    <a:pt x="102" y="152"/>
                  </a:lnTo>
                  <a:lnTo>
                    <a:pt x="102" y="150"/>
                  </a:lnTo>
                  <a:lnTo>
                    <a:pt x="102" y="150"/>
                  </a:lnTo>
                  <a:lnTo>
                    <a:pt x="102" y="150"/>
                  </a:lnTo>
                  <a:lnTo>
                    <a:pt x="106" y="146"/>
                  </a:lnTo>
                  <a:lnTo>
                    <a:pt x="106" y="144"/>
                  </a:lnTo>
                  <a:lnTo>
                    <a:pt x="108" y="144"/>
                  </a:lnTo>
                  <a:lnTo>
                    <a:pt x="108" y="143"/>
                  </a:lnTo>
                  <a:lnTo>
                    <a:pt x="108" y="143"/>
                  </a:lnTo>
                  <a:lnTo>
                    <a:pt x="108" y="141"/>
                  </a:lnTo>
                  <a:lnTo>
                    <a:pt x="108" y="139"/>
                  </a:lnTo>
                  <a:lnTo>
                    <a:pt x="108" y="137"/>
                  </a:lnTo>
                  <a:lnTo>
                    <a:pt x="108" y="135"/>
                  </a:lnTo>
                  <a:lnTo>
                    <a:pt x="110" y="135"/>
                  </a:lnTo>
                  <a:lnTo>
                    <a:pt x="112" y="135"/>
                  </a:lnTo>
                  <a:lnTo>
                    <a:pt x="112" y="137"/>
                  </a:lnTo>
                  <a:lnTo>
                    <a:pt x="114" y="137"/>
                  </a:lnTo>
                  <a:lnTo>
                    <a:pt x="114" y="135"/>
                  </a:lnTo>
                  <a:lnTo>
                    <a:pt x="114" y="135"/>
                  </a:lnTo>
                  <a:lnTo>
                    <a:pt x="116" y="135"/>
                  </a:lnTo>
                  <a:lnTo>
                    <a:pt x="119" y="135"/>
                  </a:lnTo>
                  <a:lnTo>
                    <a:pt x="119" y="135"/>
                  </a:lnTo>
                  <a:lnTo>
                    <a:pt x="123" y="137"/>
                  </a:lnTo>
                  <a:lnTo>
                    <a:pt x="125" y="137"/>
                  </a:lnTo>
                  <a:lnTo>
                    <a:pt x="127" y="137"/>
                  </a:lnTo>
                  <a:lnTo>
                    <a:pt x="125" y="135"/>
                  </a:lnTo>
                  <a:lnTo>
                    <a:pt x="125" y="133"/>
                  </a:lnTo>
                  <a:lnTo>
                    <a:pt x="125" y="131"/>
                  </a:lnTo>
                  <a:lnTo>
                    <a:pt x="123" y="129"/>
                  </a:lnTo>
                  <a:lnTo>
                    <a:pt x="123" y="127"/>
                  </a:lnTo>
                  <a:lnTo>
                    <a:pt x="119" y="126"/>
                  </a:lnTo>
                  <a:lnTo>
                    <a:pt x="118" y="126"/>
                  </a:lnTo>
                  <a:lnTo>
                    <a:pt x="118" y="124"/>
                  </a:lnTo>
                  <a:lnTo>
                    <a:pt x="118" y="122"/>
                  </a:lnTo>
                  <a:lnTo>
                    <a:pt x="118" y="120"/>
                  </a:lnTo>
                  <a:lnTo>
                    <a:pt x="118" y="120"/>
                  </a:lnTo>
                  <a:lnTo>
                    <a:pt x="118" y="118"/>
                  </a:lnTo>
                  <a:lnTo>
                    <a:pt x="116" y="118"/>
                  </a:lnTo>
                  <a:lnTo>
                    <a:pt x="116" y="116"/>
                  </a:lnTo>
                  <a:lnTo>
                    <a:pt x="112" y="114"/>
                  </a:lnTo>
                  <a:lnTo>
                    <a:pt x="112" y="114"/>
                  </a:lnTo>
                  <a:lnTo>
                    <a:pt x="112" y="112"/>
                  </a:lnTo>
                  <a:lnTo>
                    <a:pt x="112" y="112"/>
                  </a:lnTo>
                  <a:lnTo>
                    <a:pt x="112" y="110"/>
                  </a:lnTo>
                  <a:lnTo>
                    <a:pt x="112" y="107"/>
                  </a:lnTo>
                  <a:lnTo>
                    <a:pt x="112" y="105"/>
                  </a:lnTo>
                  <a:lnTo>
                    <a:pt x="112" y="103"/>
                  </a:lnTo>
                  <a:lnTo>
                    <a:pt x="110" y="103"/>
                  </a:lnTo>
                  <a:lnTo>
                    <a:pt x="108" y="103"/>
                  </a:lnTo>
                  <a:lnTo>
                    <a:pt x="106" y="103"/>
                  </a:lnTo>
                  <a:lnTo>
                    <a:pt x="104" y="99"/>
                  </a:lnTo>
                  <a:lnTo>
                    <a:pt x="102" y="99"/>
                  </a:lnTo>
                  <a:lnTo>
                    <a:pt x="101" y="101"/>
                  </a:lnTo>
                  <a:lnTo>
                    <a:pt x="101" y="99"/>
                  </a:lnTo>
                  <a:lnTo>
                    <a:pt x="99" y="99"/>
                  </a:lnTo>
                  <a:lnTo>
                    <a:pt x="99" y="99"/>
                  </a:lnTo>
                  <a:lnTo>
                    <a:pt x="97" y="97"/>
                  </a:lnTo>
                  <a:lnTo>
                    <a:pt x="93" y="95"/>
                  </a:lnTo>
                  <a:lnTo>
                    <a:pt x="89" y="93"/>
                  </a:lnTo>
                  <a:lnTo>
                    <a:pt x="85" y="91"/>
                  </a:lnTo>
                  <a:lnTo>
                    <a:pt x="85" y="91"/>
                  </a:lnTo>
                  <a:lnTo>
                    <a:pt x="82" y="93"/>
                  </a:lnTo>
                  <a:lnTo>
                    <a:pt x="80" y="93"/>
                  </a:lnTo>
                  <a:lnTo>
                    <a:pt x="76" y="93"/>
                  </a:lnTo>
                  <a:lnTo>
                    <a:pt x="72" y="95"/>
                  </a:lnTo>
                  <a:lnTo>
                    <a:pt x="70" y="97"/>
                  </a:lnTo>
                  <a:lnTo>
                    <a:pt x="68" y="97"/>
                  </a:lnTo>
                  <a:lnTo>
                    <a:pt x="68" y="97"/>
                  </a:lnTo>
                  <a:lnTo>
                    <a:pt x="66" y="99"/>
                  </a:lnTo>
                  <a:lnTo>
                    <a:pt x="66" y="99"/>
                  </a:lnTo>
                  <a:lnTo>
                    <a:pt x="66" y="99"/>
                  </a:lnTo>
                  <a:lnTo>
                    <a:pt x="65" y="101"/>
                  </a:lnTo>
                  <a:lnTo>
                    <a:pt x="63" y="101"/>
                  </a:lnTo>
                  <a:lnTo>
                    <a:pt x="61" y="103"/>
                  </a:lnTo>
                  <a:lnTo>
                    <a:pt x="51" y="105"/>
                  </a:lnTo>
                  <a:lnTo>
                    <a:pt x="49" y="105"/>
                  </a:lnTo>
                  <a:lnTo>
                    <a:pt x="46" y="107"/>
                  </a:lnTo>
                  <a:lnTo>
                    <a:pt x="44" y="108"/>
                  </a:lnTo>
                  <a:lnTo>
                    <a:pt x="42" y="107"/>
                  </a:lnTo>
                  <a:lnTo>
                    <a:pt x="40" y="107"/>
                  </a:lnTo>
                  <a:lnTo>
                    <a:pt x="38" y="105"/>
                  </a:lnTo>
                  <a:lnTo>
                    <a:pt x="36" y="105"/>
                  </a:lnTo>
                  <a:lnTo>
                    <a:pt x="32" y="105"/>
                  </a:lnTo>
                  <a:lnTo>
                    <a:pt x="30" y="105"/>
                  </a:lnTo>
                  <a:lnTo>
                    <a:pt x="25" y="103"/>
                  </a:lnTo>
                  <a:lnTo>
                    <a:pt x="23" y="103"/>
                  </a:lnTo>
                  <a:lnTo>
                    <a:pt x="21" y="103"/>
                  </a:lnTo>
                  <a:lnTo>
                    <a:pt x="21" y="103"/>
                  </a:lnTo>
                  <a:lnTo>
                    <a:pt x="17" y="101"/>
                  </a:lnTo>
                  <a:lnTo>
                    <a:pt x="17" y="101"/>
                  </a:lnTo>
                  <a:lnTo>
                    <a:pt x="15" y="101"/>
                  </a:lnTo>
                  <a:lnTo>
                    <a:pt x="13" y="101"/>
                  </a:lnTo>
                  <a:lnTo>
                    <a:pt x="13" y="103"/>
                  </a:lnTo>
                  <a:lnTo>
                    <a:pt x="11" y="103"/>
                  </a:lnTo>
                  <a:lnTo>
                    <a:pt x="10" y="101"/>
                  </a:lnTo>
                  <a:lnTo>
                    <a:pt x="10" y="101"/>
                  </a:lnTo>
                  <a:lnTo>
                    <a:pt x="6" y="99"/>
                  </a:lnTo>
                  <a:lnTo>
                    <a:pt x="4" y="97"/>
                  </a:lnTo>
                  <a:lnTo>
                    <a:pt x="2" y="95"/>
                  </a:lnTo>
                  <a:lnTo>
                    <a:pt x="0" y="93"/>
                  </a:lnTo>
                  <a:lnTo>
                    <a:pt x="0" y="93"/>
                  </a:lnTo>
                  <a:lnTo>
                    <a:pt x="0" y="89"/>
                  </a:lnTo>
                  <a:lnTo>
                    <a:pt x="4" y="82"/>
                  </a:lnTo>
                  <a:lnTo>
                    <a:pt x="6" y="78"/>
                  </a:lnTo>
                  <a:lnTo>
                    <a:pt x="10" y="80"/>
                  </a:lnTo>
                  <a:lnTo>
                    <a:pt x="10" y="80"/>
                  </a:lnTo>
                  <a:lnTo>
                    <a:pt x="11" y="78"/>
                  </a:lnTo>
                  <a:lnTo>
                    <a:pt x="10" y="78"/>
                  </a:lnTo>
                  <a:lnTo>
                    <a:pt x="10" y="78"/>
                  </a:lnTo>
                  <a:lnTo>
                    <a:pt x="10" y="76"/>
                  </a:lnTo>
                  <a:lnTo>
                    <a:pt x="8" y="69"/>
                  </a:lnTo>
                  <a:lnTo>
                    <a:pt x="8" y="67"/>
                  </a:lnTo>
                  <a:lnTo>
                    <a:pt x="8" y="65"/>
                  </a:lnTo>
                  <a:lnTo>
                    <a:pt x="10" y="63"/>
                  </a:lnTo>
                  <a:lnTo>
                    <a:pt x="21" y="52"/>
                  </a:lnTo>
                  <a:lnTo>
                    <a:pt x="23" y="50"/>
                  </a:lnTo>
                  <a:lnTo>
                    <a:pt x="25" y="48"/>
                  </a:lnTo>
                  <a:lnTo>
                    <a:pt x="27" y="48"/>
                  </a:lnTo>
                  <a:lnTo>
                    <a:pt x="29" y="46"/>
                  </a:lnTo>
                  <a:lnTo>
                    <a:pt x="30" y="44"/>
                  </a:lnTo>
                  <a:lnTo>
                    <a:pt x="30" y="42"/>
                  </a:lnTo>
                  <a:lnTo>
                    <a:pt x="30" y="42"/>
                  </a:lnTo>
                  <a:lnTo>
                    <a:pt x="30" y="40"/>
                  </a:lnTo>
                  <a:lnTo>
                    <a:pt x="30" y="38"/>
                  </a:lnTo>
                  <a:lnTo>
                    <a:pt x="30" y="36"/>
                  </a:lnTo>
                  <a:lnTo>
                    <a:pt x="30" y="36"/>
                  </a:lnTo>
                  <a:lnTo>
                    <a:pt x="30" y="36"/>
                  </a:lnTo>
                  <a:lnTo>
                    <a:pt x="30" y="36"/>
                  </a:lnTo>
                  <a:lnTo>
                    <a:pt x="30" y="36"/>
                  </a:lnTo>
                  <a:lnTo>
                    <a:pt x="30" y="34"/>
                  </a:lnTo>
                  <a:lnTo>
                    <a:pt x="30" y="34"/>
                  </a:lnTo>
                  <a:lnTo>
                    <a:pt x="29" y="34"/>
                  </a:lnTo>
                  <a:lnTo>
                    <a:pt x="27" y="29"/>
                  </a:lnTo>
                  <a:lnTo>
                    <a:pt x="27" y="29"/>
                  </a:lnTo>
                  <a:lnTo>
                    <a:pt x="25" y="27"/>
                  </a:lnTo>
                  <a:lnTo>
                    <a:pt x="23" y="25"/>
                  </a:lnTo>
                  <a:lnTo>
                    <a:pt x="23" y="23"/>
                  </a:lnTo>
                  <a:lnTo>
                    <a:pt x="23" y="23"/>
                  </a:lnTo>
                  <a:lnTo>
                    <a:pt x="23" y="21"/>
                  </a:lnTo>
                  <a:lnTo>
                    <a:pt x="23" y="19"/>
                  </a:lnTo>
                  <a:lnTo>
                    <a:pt x="23" y="17"/>
                  </a:lnTo>
                  <a:lnTo>
                    <a:pt x="23" y="17"/>
                  </a:lnTo>
                  <a:lnTo>
                    <a:pt x="29" y="17"/>
                  </a:lnTo>
                  <a:lnTo>
                    <a:pt x="29" y="17"/>
                  </a:lnTo>
                  <a:lnTo>
                    <a:pt x="30" y="17"/>
                  </a:lnTo>
                  <a:lnTo>
                    <a:pt x="30" y="17"/>
                  </a:lnTo>
                  <a:lnTo>
                    <a:pt x="32" y="15"/>
                  </a:lnTo>
                  <a:lnTo>
                    <a:pt x="34" y="14"/>
                  </a:lnTo>
                  <a:lnTo>
                    <a:pt x="34" y="12"/>
                  </a:lnTo>
                  <a:lnTo>
                    <a:pt x="38" y="12"/>
                  </a:lnTo>
                  <a:lnTo>
                    <a:pt x="42" y="10"/>
                  </a:lnTo>
                  <a:lnTo>
                    <a:pt x="51" y="10"/>
                  </a:lnTo>
                  <a:lnTo>
                    <a:pt x="57" y="10"/>
                  </a:lnTo>
                  <a:lnTo>
                    <a:pt x="70" y="14"/>
                  </a:lnTo>
                  <a:lnTo>
                    <a:pt x="78" y="14"/>
                  </a:lnTo>
                  <a:lnTo>
                    <a:pt x="80" y="14"/>
                  </a:lnTo>
                  <a:lnTo>
                    <a:pt x="80" y="15"/>
                  </a:lnTo>
                  <a:lnTo>
                    <a:pt x="82" y="17"/>
                  </a:lnTo>
                  <a:lnTo>
                    <a:pt x="82" y="17"/>
                  </a:lnTo>
                  <a:lnTo>
                    <a:pt x="82" y="17"/>
                  </a:lnTo>
                  <a:lnTo>
                    <a:pt x="83" y="17"/>
                  </a:lnTo>
                  <a:lnTo>
                    <a:pt x="83" y="17"/>
                  </a:lnTo>
                  <a:lnTo>
                    <a:pt x="85" y="17"/>
                  </a:lnTo>
                  <a:lnTo>
                    <a:pt x="85" y="17"/>
                  </a:lnTo>
                  <a:lnTo>
                    <a:pt x="85" y="17"/>
                  </a:lnTo>
                  <a:lnTo>
                    <a:pt x="87" y="17"/>
                  </a:lnTo>
                  <a:lnTo>
                    <a:pt x="87" y="19"/>
                  </a:lnTo>
                  <a:lnTo>
                    <a:pt x="87" y="19"/>
                  </a:lnTo>
                  <a:lnTo>
                    <a:pt x="87" y="19"/>
                  </a:lnTo>
                  <a:lnTo>
                    <a:pt x="87" y="21"/>
                  </a:lnTo>
                  <a:lnTo>
                    <a:pt x="87" y="21"/>
                  </a:lnTo>
                  <a:lnTo>
                    <a:pt x="89" y="21"/>
                  </a:lnTo>
                  <a:lnTo>
                    <a:pt x="89" y="21"/>
                  </a:lnTo>
                  <a:lnTo>
                    <a:pt x="89" y="19"/>
                  </a:lnTo>
                  <a:lnTo>
                    <a:pt x="89" y="19"/>
                  </a:lnTo>
                  <a:lnTo>
                    <a:pt x="89" y="19"/>
                  </a:lnTo>
                  <a:lnTo>
                    <a:pt x="93" y="19"/>
                  </a:lnTo>
                  <a:lnTo>
                    <a:pt x="95" y="17"/>
                  </a:lnTo>
                  <a:lnTo>
                    <a:pt x="97" y="17"/>
                  </a:lnTo>
                  <a:lnTo>
                    <a:pt x="99" y="19"/>
                  </a:lnTo>
                  <a:lnTo>
                    <a:pt x="101" y="19"/>
                  </a:lnTo>
                  <a:lnTo>
                    <a:pt x="102" y="19"/>
                  </a:lnTo>
                  <a:lnTo>
                    <a:pt x="102" y="19"/>
                  </a:lnTo>
                  <a:lnTo>
                    <a:pt x="102" y="21"/>
                  </a:lnTo>
                  <a:lnTo>
                    <a:pt x="104" y="21"/>
                  </a:lnTo>
                  <a:lnTo>
                    <a:pt x="104" y="21"/>
                  </a:lnTo>
                  <a:lnTo>
                    <a:pt x="104" y="21"/>
                  </a:lnTo>
                  <a:lnTo>
                    <a:pt x="106" y="19"/>
                  </a:lnTo>
                  <a:lnTo>
                    <a:pt x="106" y="19"/>
                  </a:lnTo>
                  <a:lnTo>
                    <a:pt x="110" y="17"/>
                  </a:lnTo>
                  <a:lnTo>
                    <a:pt x="112" y="19"/>
                  </a:lnTo>
                  <a:lnTo>
                    <a:pt x="112" y="21"/>
                  </a:lnTo>
                  <a:lnTo>
                    <a:pt x="116" y="23"/>
                  </a:lnTo>
                  <a:lnTo>
                    <a:pt x="118" y="23"/>
                  </a:lnTo>
                  <a:lnTo>
                    <a:pt x="125" y="21"/>
                  </a:lnTo>
                  <a:lnTo>
                    <a:pt x="127" y="21"/>
                  </a:lnTo>
                  <a:lnTo>
                    <a:pt x="127" y="21"/>
                  </a:lnTo>
                  <a:lnTo>
                    <a:pt x="129" y="21"/>
                  </a:lnTo>
                  <a:lnTo>
                    <a:pt x="129" y="23"/>
                  </a:lnTo>
                  <a:lnTo>
                    <a:pt x="129" y="23"/>
                  </a:lnTo>
                  <a:lnTo>
                    <a:pt x="131" y="25"/>
                  </a:lnTo>
                  <a:lnTo>
                    <a:pt x="133" y="25"/>
                  </a:lnTo>
                  <a:lnTo>
                    <a:pt x="135" y="25"/>
                  </a:lnTo>
                  <a:lnTo>
                    <a:pt x="135" y="23"/>
                  </a:lnTo>
                  <a:lnTo>
                    <a:pt x="135" y="21"/>
                  </a:lnTo>
                  <a:lnTo>
                    <a:pt x="135" y="17"/>
                  </a:lnTo>
                  <a:lnTo>
                    <a:pt x="135" y="15"/>
                  </a:lnTo>
                  <a:lnTo>
                    <a:pt x="137" y="14"/>
                  </a:lnTo>
                  <a:lnTo>
                    <a:pt x="138" y="10"/>
                  </a:lnTo>
                  <a:lnTo>
                    <a:pt x="144" y="8"/>
                  </a:lnTo>
                  <a:lnTo>
                    <a:pt x="148" y="6"/>
                  </a:lnTo>
                  <a:lnTo>
                    <a:pt x="154" y="6"/>
                  </a:lnTo>
                  <a:lnTo>
                    <a:pt x="154" y="6"/>
                  </a:lnTo>
                  <a:lnTo>
                    <a:pt x="155" y="8"/>
                  </a:lnTo>
                  <a:lnTo>
                    <a:pt x="155" y="8"/>
                  </a:lnTo>
                  <a:lnTo>
                    <a:pt x="157" y="8"/>
                  </a:lnTo>
                  <a:lnTo>
                    <a:pt x="157" y="8"/>
                  </a:lnTo>
                  <a:lnTo>
                    <a:pt x="157" y="8"/>
                  </a:lnTo>
                  <a:lnTo>
                    <a:pt x="159" y="8"/>
                  </a:lnTo>
                  <a:lnTo>
                    <a:pt x="159" y="8"/>
                  </a:lnTo>
                  <a:lnTo>
                    <a:pt x="161" y="8"/>
                  </a:lnTo>
                  <a:lnTo>
                    <a:pt x="161" y="6"/>
                  </a:lnTo>
                  <a:lnTo>
                    <a:pt x="161" y="6"/>
                  </a:lnTo>
                  <a:lnTo>
                    <a:pt x="163" y="4"/>
                  </a:lnTo>
                  <a:lnTo>
                    <a:pt x="163" y="2"/>
                  </a:lnTo>
                  <a:lnTo>
                    <a:pt x="163" y="2"/>
                  </a:lnTo>
                  <a:lnTo>
                    <a:pt x="163" y="2"/>
                  </a:lnTo>
                  <a:lnTo>
                    <a:pt x="163" y="2"/>
                  </a:lnTo>
                  <a:lnTo>
                    <a:pt x="165" y="2"/>
                  </a:lnTo>
                  <a:lnTo>
                    <a:pt x="165" y="2"/>
                  </a:lnTo>
                  <a:lnTo>
                    <a:pt x="167" y="2"/>
                  </a:lnTo>
                  <a:lnTo>
                    <a:pt x="169" y="2"/>
                  </a:lnTo>
                  <a:lnTo>
                    <a:pt x="171" y="2"/>
                  </a:lnTo>
                  <a:lnTo>
                    <a:pt x="173" y="2"/>
                  </a:lnTo>
                  <a:lnTo>
                    <a:pt x="174" y="2"/>
                  </a:lnTo>
                  <a:lnTo>
                    <a:pt x="174" y="0"/>
                  </a:lnTo>
                  <a:lnTo>
                    <a:pt x="176" y="0"/>
                  </a:lnTo>
                  <a:lnTo>
                    <a:pt x="176" y="0"/>
                  </a:lnTo>
                  <a:lnTo>
                    <a:pt x="176" y="0"/>
                  </a:lnTo>
                  <a:lnTo>
                    <a:pt x="178" y="0"/>
                  </a:lnTo>
                  <a:lnTo>
                    <a:pt x="178" y="0"/>
                  </a:lnTo>
                  <a:lnTo>
                    <a:pt x="178" y="0"/>
                  </a:lnTo>
                  <a:lnTo>
                    <a:pt x="180" y="0"/>
                  </a:lnTo>
                  <a:lnTo>
                    <a:pt x="182" y="0"/>
                  </a:lnTo>
                  <a:lnTo>
                    <a:pt x="182" y="0"/>
                  </a:lnTo>
                  <a:lnTo>
                    <a:pt x="184" y="0"/>
                  </a:lnTo>
                  <a:lnTo>
                    <a:pt x="184" y="0"/>
                  </a:lnTo>
                  <a:lnTo>
                    <a:pt x="186" y="2"/>
                  </a:lnTo>
                  <a:lnTo>
                    <a:pt x="188" y="2"/>
                  </a:lnTo>
                  <a:lnTo>
                    <a:pt x="188" y="4"/>
                  </a:lnTo>
                  <a:lnTo>
                    <a:pt x="190" y="4"/>
                  </a:lnTo>
                  <a:lnTo>
                    <a:pt x="190" y="6"/>
                  </a:lnTo>
                  <a:lnTo>
                    <a:pt x="190" y="6"/>
                  </a:lnTo>
                  <a:lnTo>
                    <a:pt x="190" y="8"/>
                  </a:lnTo>
                  <a:lnTo>
                    <a:pt x="192" y="10"/>
                  </a:lnTo>
                  <a:lnTo>
                    <a:pt x="192" y="12"/>
                  </a:lnTo>
                  <a:lnTo>
                    <a:pt x="195" y="14"/>
                  </a:lnTo>
                  <a:lnTo>
                    <a:pt x="195" y="14"/>
                  </a:lnTo>
                  <a:lnTo>
                    <a:pt x="195" y="15"/>
                  </a:lnTo>
                  <a:lnTo>
                    <a:pt x="195" y="15"/>
                  </a:lnTo>
                  <a:lnTo>
                    <a:pt x="195" y="15"/>
                  </a:lnTo>
                  <a:lnTo>
                    <a:pt x="193" y="15"/>
                  </a:lnTo>
                  <a:lnTo>
                    <a:pt x="192" y="15"/>
                  </a:lnTo>
                  <a:lnTo>
                    <a:pt x="192" y="15"/>
                  </a:lnTo>
                  <a:lnTo>
                    <a:pt x="192" y="15"/>
                  </a:lnTo>
                  <a:lnTo>
                    <a:pt x="192" y="17"/>
                  </a:lnTo>
                  <a:lnTo>
                    <a:pt x="192" y="17"/>
                  </a:lnTo>
                  <a:lnTo>
                    <a:pt x="192" y="17"/>
                  </a:lnTo>
                  <a:lnTo>
                    <a:pt x="192" y="19"/>
                  </a:lnTo>
                  <a:lnTo>
                    <a:pt x="192" y="19"/>
                  </a:lnTo>
                  <a:lnTo>
                    <a:pt x="192" y="19"/>
                  </a:lnTo>
                  <a:lnTo>
                    <a:pt x="192" y="21"/>
                  </a:lnTo>
                  <a:lnTo>
                    <a:pt x="192" y="21"/>
                  </a:lnTo>
                  <a:lnTo>
                    <a:pt x="193" y="23"/>
                  </a:lnTo>
                  <a:lnTo>
                    <a:pt x="193" y="23"/>
                  </a:lnTo>
                  <a:lnTo>
                    <a:pt x="193" y="25"/>
                  </a:lnTo>
                  <a:lnTo>
                    <a:pt x="193" y="25"/>
                  </a:lnTo>
                  <a:lnTo>
                    <a:pt x="193" y="25"/>
                  </a:lnTo>
                  <a:lnTo>
                    <a:pt x="193" y="27"/>
                  </a:lnTo>
                  <a:lnTo>
                    <a:pt x="193" y="27"/>
                  </a:lnTo>
                  <a:lnTo>
                    <a:pt x="193" y="27"/>
                  </a:lnTo>
                  <a:lnTo>
                    <a:pt x="193" y="27"/>
                  </a:lnTo>
                  <a:lnTo>
                    <a:pt x="193" y="27"/>
                  </a:lnTo>
                  <a:lnTo>
                    <a:pt x="195" y="27"/>
                  </a:lnTo>
                  <a:lnTo>
                    <a:pt x="197" y="27"/>
                  </a:lnTo>
                  <a:lnTo>
                    <a:pt x="197" y="27"/>
                  </a:lnTo>
                  <a:lnTo>
                    <a:pt x="201" y="29"/>
                  </a:lnTo>
                  <a:lnTo>
                    <a:pt x="201" y="29"/>
                  </a:lnTo>
                  <a:lnTo>
                    <a:pt x="203" y="29"/>
                  </a:lnTo>
                  <a:lnTo>
                    <a:pt x="205" y="27"/>
                  </a:lnTo>
                  <a:lnTo>
                    <a:pt x="205" y="27"/>
                  </a:lnTo>
                  <a:lnTo>
                    <a:pt x="207" y="27"/>
                  </a:lnTo>
                  <a:lnTo>
                    <a:pt x="207" y="29"/>
                  </a:lnTo>
                  <a:lnTo>
                    <a:pt x="207" y="29"/>
                  </a:lnTo>
                  <a:lnTo>
                    <a:pt x="207" y="29"/>
                  </a:lnTo>
                  <a:lnTo>
                    <a:pt x="207" y="29"/>
                  </a:lnTo>
                  <a:lnTo>
                    <a:pt x="207" y="31"/>
                  </a:lnTo>
                  <a:lnTo>
                    <a:pt x="207" y="31"/>
                  </a:lnTo>
                  <a:lnTo>
                    <a:pt x="209" y="31"/>
                  </a:lnTo>
                  <a:lnTo>
                    <a:pt x="209" y="31"/>
                  </a:lnTo>
                  <a:lnTo>
                    <a:pt x="209" y="31"/>
                  </a:lnTo>
                  <a:lnTo>
                    <a:pt x="210" y="31"/>
                  </a:lnTo>
                  <a:lnTo>
                    <a:pt x="210" y="31"/>
                  </a:lnTo>
                  <a:lnTo>
                    <a:pt x="210" y="33"/>
                  </a:lnTo>
                  <a:lnTo>
                    <a:pt x="210" y="33"/>
                  </a:lnTo>
                  <a:lnTo>
                    <a:pt x="210" y="33"/>
                  </a:lnTo>
                  <a:lnTo>
                    <a:pt x="210" y="36"/>
                  </a:lnTo>
                  <a:lnTo>
                    <a:pt x="210" y="36"/>
                  </a:lnTo>
                  <a:lnTo>
                    <a:pt x="210" y="36"/>
                  </a:lnTo>
                  <a:lnTo>
                    <a:pt x="212" y="38"/>
                  </a:lnTo>
                  <a:lnTo>
                    <a:pt x="212" y="38"/>
                  </a:lnTo>
                  <a:lnTo>
                    <a:pt x="212" y="38"/>
                  </a:lnTo>
                  <a:lnTo>
                    <a:pt x="212" y="40"/>
                  </a:lnTo>
                  <a:lnTo>
                    <a:pt x="212" y="40"/>
                  </a:lnTo>
                  <a:lnTo>
                    <a:pt x="212" y="40"/>
                  </a:lnTo>
                  <a:lnTo>
                    <a:pt x="210" y="42"/>
                  </a:lnTo>
                  <a:lnTo>
                    <a:pt x="212" y="44"/>
                  </a:lnTo>
                  <a:lnTo>
                    <a:pt x="212" y="44"/>
                  </a:lnTo>
                  <a:lnTo>
                    <a:pt x="214" y="48"/>
                  </a:lnTo>
                  <a:lnTo>
                    <a:pt x="214" y="48"/>
                  </a:lnTo>
                  <a:lnTo>
                    <a:pt x="216" y="48"/>
                  </a:lnTo>
                  <a:lnTo>
                    <a:pt x="216" y="48"/>
                  </a:lnTo>
                  <a:lnTo>
                    <a:pt x="216" y="48"/>
                  </a:lnTo>
                  <a:lnTo>
                    <a:pt x="216" y="48"/>
                  </a:lnTo>
                  <a:lnTo>
                    <a:pt x="218" y="48"/>
                  </a:lnTo>
                  <a:lnTo>
                    <a:pt x="218" y="46"/>
                  </a:lnTo>
                  <a:lnTo>
                    <a:pt x="218" y="46"/>
                  </a:lnTo>
                  <a:lnTo>
                    <a:pt x="220" y="46"/>
                  </a:lnTo>
                  <a:lnTo>
                    <a:pt x="220" y="46"/>
                  </a:lnTo>
                  <a:lnTo>
                    <a:pt x="220" y="46"/>
                  </a:lnTo>
                  <a:lnTo>
                    <a:pt x="222" y="46"/>
                  </a:lnTo>
                  <a:lnTo>
                    <a:pt x="222" y="46"/>
                  </a:lnTo>
                  <a:lnTo>
                    <a:pt x="224" y="48"/>
                  </a:lnTo>
                  <a:lnTo>
                    <a:pt x="224" y="48"/>
                  </a:lnTo>
                  <a:lnTo>
                    <a:pt x="226" y="50"/>
                  </a:lnTo>
                  <a:lnTo>
                    <a:pt x="226" y="50"/>
                  </a:lnTo>
                  <a:lnTo>
                    <a:pt x="228" y="50"/>
                  </a:lnTo>
                  <a:lnTo>
                    <a:pt x="229" y="50"/>
                  </a:lnTo>
                  <a:lnTo>
                    <a:pt x="229" y="52"/>
                  </a:lnTo>
                  <a:lnTo>
                    <a:pt x="231" y="52"/>
                  </a:lnTo>
                  <a:lnTo>
                    <a:pt x="231" y="52"/>
                  </a:lnTo>
                  <a:lnTo>
                    <a:pt x="231" y="52"/>
                  </a:lnTo>
                  <a:lnTo>
                    <a:pt x="233" y="50"/>
                  </a:lnTo>
                  <a:lnTo>
                    <a:pt x="235" y="50"/>
                  </a:lnTo>
                  <a:lnTo>
                    <a:pt x="237" y="48"/>
                  </a:lnTo>
                  <a:lnTo>
                    <a:pt x="239" y="48"/>
                  </a:lnTo>
                  <a:lnTo>
                    <a:pt x="239" y="48"/>
                  </a:lnTo>
                  <a:lnTo>
                    <a:pt x="239" y="48"/>
                  </a:lnTo>
                  <a:lnTo>
                    <a:pt x="239" y="48"/>
                  </a:lnTo>
                  <a:lnTo>
                    <a:pt x="239" y="48"/>
                  </a:lnTo>
                  <a:lnTo>
                    <a:pt x="241" y="48"/>
                  </a:lnTo>
                  <a:lnTo>
                    <a:pt x="241" y="48"/>
                  </a:lnTo>
                  <a:lnTo>
                    <a:pt x="243" y="48"/>
                  </a:lnTo>
                  <a:lnTo>
                    <a:pt x="243" y="46"/>
                  </a:lnTo>
                  <a:lnTo>
                    <a:pt x="245" y="48"/>
                  </a:lnTo>
                  <a:lnTo>
                    <a:pt x="245" y="48"/>
                  </a:lnTo>
                  <a:lnTo>
                    <a:pt x="246" y="50"/>
                  </a:lnTo>
                  <a:lnTo>
                    <a:pt x="246" y="52"/>
                  </a:lnTo>
                  <a:lnTo>
                    <a:pt x="248" y="53"/>
                  </a:lnTo>
                  <a:lnTo>
                    <a:pt x="248" y="53"/>
                  </a:lnTo>
                  <a:lnTo>
                    <a:pt x="248" y="53"/>
                  </a:lnTo>
                  <a:lnTo>
                    <a:pt x="250" y="55"/>
                  </a:lnTo>
                  <a:lnTo>
                    <a:pt x="250" y="55"/>
                  </a:lnTo>
                  <a:lnTo>
                    <a:pt x="252" y="57"/>
                  </a:lnTo>
                  <a:lnTo>
                    <a:pt x="252" y="57"/>
                  </a:lnTo>
                  <a:lnTo>
                    <a:pt x="254" y="59"/>
                  </a:lnTo>
                  <a:lnTo>
                    <a:pt x="254" y="59"/>
                  </a:lnTo>
                  <a:lnTo>
                    <a:pt x="254" y="59"/>
                  </a:lnTo>
                  <a:lnTo>
                    <a:pt x="256" y="57"/>
                  </a:lnTo>
                  <a:lnTo>
                    <a:pt x="256" y="57"/>
                  </a:lnTo>
                  <a:lnTo>
                    <a:pt x="256" y="55"/>
                  </a:lnTo>
                  <a:lnTo>
                    <a:pt x="258" y="55"/>
                  </a:lnTo>
                  <a:lnTo>
                    <a:pt x="262" y="57"/>
                  </a:lnTo>
                  <a:lnTo>
                    <a:pt x="267" y="59"/>
                  </a:lnTo>
                  <a:lnTo>
                    <a:pt x="267" y="61"/>
                  </a:lnTo>
                  <a:lnTo>
                    <a:pt x="267" y="61"/>
                  </a:lnTo>
                  <a:lnTo>
                    <a:pt x="269" y="61"/>
                  </a:lnTo>
                  <a:lnTo>
                    <a:pt x="269" y="61"/>
                  </a:lnTo>
                  <a:lnTo>
                    <a:pt x="271" y="61"/>
                  </a:lnTo>
                  <a:lnTo>
                    <a:pt x="271" y="59"/>
                  </a:lnTo>
                  <a:lnTo>
                    <a:pt x="273" y="61"/>
                  </a:lnTo>
                  <a:lnTo>
                    <a:pt x="273" y="61"/>
                  </a:lnTo>
                  <a:lnTo>
                    <a:pt x="273" y="63"/>
                  </a:lnTo>
                  <a:lnTo>
                    <a:pt x="275" y="63"/>
                  </a:lnTo>
                  <a:lnTo>
                    <a:pt x="275" y="63"/>
                  </a:lnTo>
                  <a:lnTo>
                    <a:pt x="277" y="63"/>
                  </a:lnTo>
                  <a:lnTo>
                    <a:pt x="277" y="63"/>
                  </a:lnTo>
                  <a:lnTo>
                    <a:pt x="279" y="65"/>
                  </a:lnTo>
                  <a:lnTo>
                    <a:pt x="279" y="65"/>
                  </a:lnTo>
                  <a:lnTo>
                    <a:pt x="282" y="67"/>
                  </a:lnTo>
                  <a:lnTo>
                    <a:pt x="282" y="67"/>
                  </a:lnTo>
                  <a:lnTo>
                    <a:pt x="284" y="67"/>
                  </a:lnTo>
                  <a:lnTo>
                    <a:pt x="284" y="67"/>
                  </a:lnTo>
                  <a:lnTo>
                    <a:pt x="286" y="67"/>
                  </a:lnTo>
                  <a:lnTo>
                    <a:pt x="286" y="67"/>
                  </a:lnTo>
                  <a:lnTo>
                    <a:pt x="286" y="67"/>
                  </a:lnTo>
                  <a:lnTo>
                    <a:pt x="286" y="67"/>
                  </a:lnTo>
                  <a:lnTo>
                    <a:pt x="286" y="69"/>
                  </a:lnTo>
                  <a:lnTo>
                    <a:pt x="286" y="69"/>
                  </a:lnTo>
                  <a:lnTo>
                    <a:pt x="286" y="70"/>
                  </a:lnTo>
                  <a:lnTo>
                    <a:pt x="286" y="70"/>
                  </a:lnTo>
                  <a:lnTo>
                    <a:pt x="286" y="72"/>
                  </a:lnTo>
                  <a:lnTo>
                    <a:pt x="286" y="72"/>
                  </a:lnTo>
                  <a:lnTo>
                    <a:pt x="286" y="72"/>
                  </a:lnTo>
                  <a:lnTo>
                    <a:pt x="286" y="72"/>
                  </a:lnTo>
                  <a:lnTo>
                    <a:pt x="286" y="74"/>
                  </a:lnTo>
                  <a:lnTo>
                    <a:pt x="286" y="74"/>
                  </a:lnTo>
                  <a:lnTo>
                    <a:pt x="286" y="74"/>
                  </a:lnTo>
                  <a:lnTo>
                    <a:pt x="286" y="74"/>
                  </a:lnTo>
                  <a:lnTo>
                    <a:pt x="284" y="78"/>
                  </a:lnTo>
                  <a:lnTo>
                    <a:pt x="284" y="78"/>
                  </a:lnTo>
                  <a:lnTo>
                    <a:pt x="282" y="78"/>
                  </a:lnTo>
                  <a:lnTo>
                    <a:pt x="282" y="78"/>
                  </a:lnTo>
                  <a:lnTo>
                    <a:pt x="282" y="78"/>
                  </a:lnTo>
                  <a:lnTo>
                    <a:pt x="282" y="78"/>
                  </a:lnTo>
                  <a:lnTo>
                    <a:pt x="281" y="80"/>
                  </a:lnTo>
                  <a:lnTo>
                    <a:pt x="281" y="80"/>
                  </a:lnTo>
                  <a:lnTo>
                    <a:pt x="281" y="80"/>
                  </a:lnTo>
                  <a:lnTo>
                    <a:pt x="281" y="82"/>
                  </a:lnTo>
                  <a:lnTo>
                    <a:pt x="282" y="82"/>
                  </a:lnTo>
                  <a:lnTo>
                    <a:pt x="284" y="84"/>
                  </a:lnTo>
                  <a:lnTo>
                    <a:pt x="284" y="84"/>
                  </a:lnTo>
                  <a:lnTo>
                    <a:pt x="284" y="84"/>
                  </a:lnTo>
                  <a:lnTo>
                    <a:pt x="284" y="84"/>
                  </a:lnTo>
                  <a:lnTo>
                    <a:pt x="284" y="84"/>
                  </a:lnTo>
                  <a:lnTo>
                    <a:pt x="284" y="84"/>
                  </a:lnTo>
                  <a:lnTo>
                    <a:pt x="282" y="84"/>
                  </a:lnTo>
                  <a:lnTo>
                    <a:pt x="282" y="84"/>
                  </a:lnTo>
                  <a:lnTo>
                    <a:pt x="282" y="84"/>
                  </a:lnTo>
                  <a:lnTo>
                    <a:pt x="281" y="86"/>
                  </a:lnTo>
                  <a:lnTo>
                    <a:pt x="281" y="86"/>
                  </a:lnTo>
                  <a:lnTo>
                    <a:pt x="281" y="88"/>
                  </a:lnTo>
                  <a:lnTo>
                    <a:pt x="281" y="88"/>
                  </a:lnTo>
                  <a:lnTo>
                    <a:pt x="279" y="89"/>
                  </a:lnTo>
                  <a:lnTo>
                    <a:pt x="281" y="89"/>
                  </a:lnTo>
                  <a:lnTo>
                    <a:pt x="282" y="89"/>
                  </a:lnTo>
                  <a:lnTo>
                    <a:pt x="282" y="91"/>
                  </a:lnTo>
                  <a:lnTo>
                    <a:pt x="282" y="93"/>
                  </a:lnTo>
                  <a:lnTo>
                    <a:pt x="282" y="95"/>
                  </a:lnTo>
                  <a:lnTo>
                    <a:pt x="282" y="95"/>
                  </a:lnTo>
                  <a:lnTo>
                    <a:pt x="282" y="95"/>
                  </a:lnTo>
                  <a:lnTo>
                    <a:pt x="282" y="95"/>
                  </a:lnTo>
                  <a:lnTo>
                    <a:pt x="282" y="95"/>
                  </a:lnTo>
                  <a:lnTo>
                    <a:pt x="282" y="95"/>
                  </a:lnTo>
                  <a:lnTo>
                    <a:pt x="284" y="95"/>
                  </a:lnTo>
                  <a:lnTo>
                    <a:pt x="284" y="97"/>
                  </a:lnTo>
                  <a:lnTo>
                    <a:pt x="284" y="97"/>
                  </a:lnTo>
                  <a:lnTo>
                    <a:pt x="284" y="97"/>
                  </a:lnTo>
                  <a:lnTo>
                    <a:pt x="284" y="97"/>
                  </a:lnTo>
                  <a:lnTo>
                    <a:pt x="282" y="99"/>
                  </a:lnTo>
                  <a:lnTo>
                    <a:pt x="282" y="101"/>
                  </a:lnTo>
                  <a:lnTo>
                    <a:pt x="282" y="103"/>
                  </a:lnTo>
                  <a:lnTo>
                    <a:pt x="282" y="103"/>
                  </a:lnTo>
                  <a:lnTo>
                    <a:pt x="282" y="103"/>
                  </a:lnTo>
                  <a:lnTo>
                    <a:pt x="281" y="103"/>
                  </a:lnTo>
                  <a:lnTo>
                    <a:pt x="281" y="103"/>
                  </a:lnTo>
                  <a:lnTo>
                    <a:pt x="282" y="105"/>
                  </a:lnTo>
                  <a:lnTo>
                    <a:pt x="282" y="105"/>
                  </a:lnTo>
                  <a:lnTo>
                    <a:pt x="281" y="107"/>
                  </a:lnTo>
                  <a:lnTo>
                    <a:pt x="275" y="107"/>
                  </a:lnTo>
                  <a:lnTo>
                    <a:pt x="271" y="107"/>
                  </a:lnTo>
                  <a:lnTo>
                    <a:pt x="267" y="105"/>
                  </a:lnTo>
                  <a:lnTo>
                    <a:pt x="267" y="107"/>
                  </a:lnTo>
                  <a:lnTo>
                    <a:pt x="265" y="107"/>
                  </a:lnTo>
                  <a:lnTo>
                    <a:pt x="265" y="107"/>
                  </a:lnTo>
                  <a:lnTo>
                    <a:pt x="265" y="107"/>
                  </a:lnTo>
                  <a:lnTo>
                    <a:pt x="265" y="108"/>
                  </a:lnTo>
                  <a:lnTo>
                    <a:pt x="265" y="108"/>
                  </a:lnTo>
                  <a:lnTo>
                    <a:pt x="264" y="108"/>
                  </a:lnTo>
                  <a:lnTo>
                    <a:pt x="264" y="110"/>
                  </a:lnTo>
                  <a:lnTo>
                    <a:pt x="262" y="110"/>
                  </a:lnTo>
                  <a:lnTo>
                    <a:pt x="260" y="110"/>
                  </a:lnTo>
                  <a:lnTo>
                    <a:pt x="258" y="112"/>
                  </a:lnTo>
                  <a:lnTo>
                    <a:pt x="258" y="112"/>
                  </a:lnTo>
                  <a:lnTo>
                    <a:pt x="258" y="112"/>
                  </a:lnTo>
                  <a:lnTo>
                    <a:pt x="258" y="114"/>
                  </a:lnTo>
                  <a:lnTo>
                    <a:pt x="258" y="114"/>
                  </a:lnTo>
                  <a:lnTo>
                    <a:pt x="258" y="114"/>
                  </a:lnTo>
                  <a:lnTo>
                    <a:pt x="258" y="116"/>
                  </a:lnTo>
                  <a:lnTo>
                    <a:pt x="258" y="116"/>
                  </a:lnTo>
                  <a:lnTo>
                    <a:pt x="256" y="116"/>
                  </a:lnTo>
                  <a:lnTo>
                    <a:pt x="256" y="116"/>
                  </a:lnTo>
                  <a:lnTo>
                    <a:pt x="256" y="118"/>
                  </a:lnTo>
                  <a:lnTo>
                    <a:pt x="256" y="118"/>
                  </a:lnTo>
                  <a:lnTo>
                    <a:pt x="258" y="118"/>
                  </a:lnTo>
                  <a:lnTo>
                    <a:pt x="258" y="118"/>
                  </a:lnTo>
                  <a:lnTo>
                    <a:pt x="258" y="118"/>
                  </a:lnTo>
                  <a:lnTo>
                    <a:pt x="258" y="120"/>
                  </a:lnTo>
                  <a:lnTo>
                    <a:pt x="256" y="120"/>
                  </a:lnTo>
                  <a:lnTo>
                    <a:pt x="256" y="120"/>
                  </a:lnTo>
                  <a:lnTo>
                    <a:pt x="256" y="120"/>
                  </a:lnTo>
                  <a:close/>
                  <a:moveTo>
                    <a:pt x="154" y="141"/>
                  </a:moveTo>
                  <a:lnTo>
                    <a:pt x="157" y="141"/>
                  </a:lnTo>
                  <a:lnTo>
                    <a:pt x="159" y="143"/>
                  </a:lnTo>
                  <a:lnTo>
                    <a:pt x="157" y="141"/>
                  </a:lnTo>
                  <a:lnTo>
                    <a:pt x="154" y="141"/>
                  </a:lnTo>
                  <a:lnTo>
                    <a:pt x="152" y="139"/>
                  </a:lnTo>
                  <a:lnTo>
                    <a:pt x="150" y="137"/>
                  </a:lnTo>
                  <a:lnTo>
                    <a:pt x="150" y="139"/>
                  </a:lnTo>
                  <a:lnTo>
                    <a:pt x="154" y="14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40" name="Freeform 1735">
              <a:extLst>
                <a:ext uri="{FF2B5EF4-FFF2-40B4-BE49-F238E27FC236}">
                  <a16:creationId xmlns:a16="http://schemas.microsoft.com/office/drawing/2014/main" id="{374277CC-4956-425B-A3EA-AE72D68B57A2}"/>
                </a:ext>
              </a:extLst>
            </p:cNvPr>
            <p:cNvSpPr>
              <a:spLocks/>
            </p:cNvSpPr>
            <p:nvPr/>
          </p:nvSpPr>
          <p:spPr bwMode="auto">
            <a:xfrm>
              <a:off x="12922250" y="-1255713"/>
              <a:ext cx="57150" cy="33338"/>
            </a:xfrm>
            <a:custGeom>
              <a:avLst/>
              <a:gdLst>
                <a:gd name="T0" fmla="*/ 29 w 36"/>
                <a:gd name="T1" fmla="*/ 6 h 21"/>
                <a:gd name="T2" fmla="*/ 34 w 36"/>
                <a:gd name="T3" fmla="*/ 2 h 21"/>
                <a:gd name="T4" fmla="*/ 36 w 36"/>
                <a:gd name="T5" fmla="*/ 0 h 21"/>
                <a:gd name="T6" fmla="*/ 34 w 36"/>
                <a:gd name="T7" fmla="*/ 2 h 21"/>
                <a:gd name="T8" fmla="*/ 25 w 36"/>
                <a:gd name="T9" fmla="*/ 6 h 21"/>
                <a:gd name="T10" fmla="*/ 21 w 36"/>
                <a:gd name="T11" fmla="*/ 6 h 21"/>
                <a:gd name="T12" fmla="*/ 17 w 36"/>
                <a:gd name="T13" fmla="*/ 8 h 21"/>
                <a:gd name="T14" fmla="*/ 15 w 36"/>
                <a:gd name="T15" fmla="*/ 6 h 21"/>
                <a:gd name="T16" fmla="*/ 12 w 36"/>
                <a:gd name="T17" fmla="*/ 6 h 21"/>
                <a:gd name="T18" fmla="*/ 12 w 36"/>
                <a:gd name="T19" fmla="*/ 8 h 21"/>
                <a:gd name="T20" fmla="*/ 10 w 36"/>
                <a:gd name="T21" fmla="*/ 10 h 21"/>
                <a:gd name="T22" fmla="*/ 10 w 36"/>
                <a:gd name="T23" fmla="*/ 10 h 21"/>
                <a:gd name="T24" fmla="*/ 8 w 36"/>
                <a:gd name="T25" fmla="*/ 10 h 21"/>
                <a:gd name="T26" fmla="*/ 4 w 36"/>
                <a:gd name="T27" fmla="*/ 12 h 21"/>
                <a:gd name="T28" fmla="*/ 2 w 36"/>
                <a:gd name="T29" fmla="*/ 12 h 21"/>
                <a:gd name="T30" fmla="*/ 0 w 36"/>
                <a:gd name="T31" fmla="*/ 12 h 21"/>
                <a:gd name="T32" fmla="*/ 2 w 36"/>
                <a:gd name="T33" fmla="*/ 16 h 21"/>
                <a:gd name="T34" fmla="*/ 2 w 36"/>
                <a:gd name="T35" fmla="*/ 18 h 21"/>
                <a:gd name="T36" fmla="*/ 4 w 36"/>
                <a:gd name="T37" fmla="*/ 19 h 21"/>
                <a:gd name="T38" fmla="*/ 6 w 36"/>
                <a:gd name="T39" fmla="*/ 19 h 21"/>
                <a:gd name="T40" fmla="*/ 12 w 36"/>
                <a:gd name="T41" fmla="*/ 21 h 21"/>
                <a:gd name="T42" fmla="*/ 12 w 36"/>
                <a:gd name="T43" fmla="*/ 21 h 21"/>
                <a:gd name="T44" fmla="*/ 12 w 36"/>
                <a:gd name="T45" fmla="*/ 21 h 21"/>
                <a:gd name="T46" fmla="*/ 13 w 36"/>
                <a:gd name="T47" fmla="*/ 19 h 21"/>
                <a:gd name="T48" fmla="*/ 13 w 36"/>
                <a:gd name="T49" fmla="*/ 19 h 21"/>
                <a:gd name="T50" fmla="*/ 13 w 36"/>
                <a:gd name="T51" fmla="*/ 19 h 21"/>
                <a:gd name="T52" fmla="*/ 15 w 36"/>
                <a:gd name="T53" fmla="*/ 19 h 21"/>
                <a:gd name="T54" fmla="*/ 19 w 36"/>
                <a:gd name="T55" fmla="*/ 18 h 21"/>
                <a:gd name="T56" fmla="*/ 19 w 36"/>
                <a:gd name="T57" fmla="*/ 18 h 21"/>
                <a:gd name="T58" fmla="*/ 21 w 36"/>
                <a:gd name="T59" fmla="*/ 18 h 21"/>
                <a:gd name="T60" fmla="*/ 23 w 36"/>
                <a:gd name="T61" fmla="*/ 16 h 21"/>
                <a:gd name="T62" fmla="*/ 23 w 36"/>
                <a:gd name="T63" fmla="*/ 14 h 21"/>
                <a:gd name="T64" fmla="*/ 25 w 36"/>
                <a:gd name="T65" fmla="*/ 14 h 21"/>
                <a:gd name="T66" fmla="*/ 27 w 36"/>
                <a:gd name="T67" fmla="*/ 14 h 21"/>
                <a:gd name="T68" fmla="*/ 29 w 36"/>
                <a:gd name="T69" fmla="*/ 14 h 21"/>
                <a:gd name="T70" fmla="*/ 27 w 36"/>
                <a:gd name="T71" fmla="*/ 10 h 21"/>
                <a:gd name="T72" fmla="*/ 27 w 36"/>
                <a:gd name="T73" fmla="*/ 10 h 21"/>
                <a:gd name="T74" fmla="*/ 29 w 36"/>
                <a:gd name="T75" fmla="*/ 8 h 21"/>
                <a:gd name="T76" fmla="*/ 29 w 36"/>
                <a:gd name="T77"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1">
                  <a:moveTo>
                    <a:pt x="29" y="6"/>
                  </a:moveTo>
                  <a:lnTo>
                    <a:pt x="34" y="2"/>
                  </a:lnTo>
                  <a:lnTo>
                    <a:pt x="36" y="0"/>
                  </a:lnTo>
                  <a:lnTo>
                    <a:pt x="34" y="2"/>
                  </a:lnTo>
                  <a:lnTo>
                    <a:pt x="25" y="6"/>
                  </a:lnTo>
                  <a:lnTo>
                    <a:pt x="21" y="6"/>
                  </a:lnTo>
                  <a:lnTo>
                    <a:pt x="17" y="8"/>
                  </a:lnTo>
                  <a:lnTo>
                    <a:pt x="15" y="6"/>
                  </a:lnTo>
                  <a:lnTo>
                    <a:pt x="12" y="6"/>
                  </a:lnTo>
                  <a:lnTo>
                    <a:pt x="12" y="8"/>
                  </a:lnTo>
                  <a:lnTo>
                    <a:pt x="10" y="10"/>
                  </a:lnTo>
                  <a:lnTo>
                    <a:pt x="10" y="10"/>
                  </a:lnTo>
                  <a:lnTo>
                    <a:pt x="8" y="10"/>
                  </a:lnTo>
                  <a:lnTo>
                    <a:pt x="4" y="12"/>
                  </a:lnTo>
                  <a:lnTo>
                    <a:pt x="2" y="12"/>
                  </a:lnTo>
                  <a:lnTo>
                    <a:pt x="0" y="12"/>
                  </a:lnTo>
                  <a:lnTo>
                    <a:pt x="2" y="16"/>
                  </a:lnTo>
                  <a:lnTo>
                    <a:pt x="2" y="18"/>
                  </a:lnTo>
                  <a:lnTo>
                    <a:pt x="4" y="19"/>
                  </a:lnTo>
                  <a:lnTo>
                    <a:pt x="6" y="19"/>
                  </a:lnTo>
                  <a:lnTo>
                    <a:pt x="12" y="21"/>
                  </a:lnTo>
                  <a:lnTo>
                    <a:pt x="12" y="21"/>
                  </a:lnTo>
                  <a:lnTo>
                    <a:pt x="12" y="21"/>
                  </a:lnTo>
                  <a:lnTo>
                    <a:pt x="13" y="19"/>
                  </a:lnTo>
                  <a:lnTo>
                    <a:pt x="13" y="19"/>
                  </a:lnTo>
                  <a:lnTo>
                    <a:pt x="13" y="19"/>
                  </a:lnTo>
                  <a:lnTo>
                    <a:pt x="15" y="19"/>
                  </a:lnTo>
                  <a:lnTo>
                    <a:pt x="19" y="18"/>
                  </a:lnTo>
                  <a:lnTo>
                    <a:pt x="19" y="18"/>
                  </a:lnTo>
                  <a:lnTo>
                    <a:pt x="21" y="18"/>
                  </a:lnTo>
                  <a:lnTo>
                    <a:pt x="23" y="16"/>
                  </a:lnTo>
                  <a:lnTo>
                    <a:pt x="23" y="14"/>
                  </a:lnTo>
                  <a:lnTo>
                    <a:pt x="25" y="14"/>
                  </a:lnTo>
                  <a:lnTo>
                    <a:pt x="27" y="14"/>
                  </a:lnTo>
                  <a:lnTo>
                    <a:pt x="29" y="14"/>
                  </a:lnTo>
                  <a:lnTo>
                    <a:pt x="27" y="10"/>
                  </a:lnTo>
                  <a:lnTo>
                    <a:pt x="27" y="10"/>
                  </a:lnTo>
                  <a:lnTo>
                    <a:pt x="29" y="8"/>
                  </a:lnTo>
                  <a:lnTo>
                    <a:pt x="29" y="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41" name="Freeform 1736">
              <a:extLst>
                <a:ext uri="{FF2B5EF4-FFF2-40B4-BE49-F238E27FC236}">
                  <a16:creationId xmlns:a16="http://schemas.microsoft.com/office/drawing/2014/main" id="{77619337-E7FF-4220-A0C6-2F0C58C5B570}"/>
                </a:ext>
              </a:extLst>
            </p:cNvPr>
            <p:cNvSpPr>
              <a:spLocks noEditPoints="1"/>
            </p:cNvSpPr>
            <p:nvPr/>
          </p:nvSpPr>
          <p:spPr bwMode="auto">
            <a:xfrm>
              <a:off x="12188825" y="-1851025"/>
              <a:ext cx="95250" cy="104775"/>
            </a:xfrm>
            <a:custGeom>
              <a:avLst/>
              <a:gdLst>
                <a:gd name="T0" fmla="*/ 45 w 60"/>
                <a:gd name="T1" fmla="*/ 4 h 66"/>
                <a:gd name="T2" fmla="*/ 38 w 60"/>
                <a:gd name="T3" fmla="*/ 4 h 66"/>
                <a:gd name="T4" fmla="*/ 40 w 60"/>
                <a:gd name="T5" fmla="*/ 4 h 66"/>
                <a:gd name="T6" fmla="*/ 38 w 60"/>
                <a:gd name="T7" fmla="*/ 4 h 66"/>
                <a:gd name="T8" fmla="*/ 53 w 60"/>
                <a:gd name="T9" fmla="*/ 2 h 66"/>
                <a:gd name="T10" fmla="*/ 32 w 60"/>
                <a:gd name="T11" fmla="*/ 6 h 66"/>
                <a:gd name="T12" fmla="*/ 28 w 60"/>
                <a:gd name="T13" fmla="*/ 6 h 66"/>
                <a:gd name="T14" fmla="*/ 3 w 60"/>
                <a:gd name="T15" fmla="*/ 51 h 66"/>
                <a:gd name="T16" fmla="*/ 0 w 60"/>
                <a:gd name="T17" fmla="*/ 53 h 66"/>
                <a:gd name="T18" fmla="*/ 11 w 60"/>
                <a:gd name="T19" fmla="*/ 55 h 66"/>
                <a:gd name="T20" fmla="*/ 9 w 60"/>
                <a:gd name="T21" fmla="*/ 51 h 66"/>
                <a:gd name="T22" fmla="*/ 11 w 60"/>
                <a:gd name="T23" fmla="*/ 43 h 66"/>
                <a:gd name="T24" fmla="*/ 5 w 60"/>
                <a:gd name="T25" fmla="*/ 43 h 66"/>
                <a:gd name="T26" fmla="*/ 53 w 60"/>
                <a:gd name="T27" fmla="*/ 4 h 66"/>
                <a:gd name="T28" fmla="*/ 28 w 60"/>
                <a:gd name="T29" fmla="*/ 13 h 66"/>
                <a:gd name="T30" fmla="*/ 22 w 60"/>
                <a:gd name="T31" fmla="*/ 17 h 66"/>
                <a:gd name="T32" fmla="*/ 21 w 60"/>
                <a:gd name="T33" fmla="*/ 23 h 66"/>
                <a:gd name="T34" fmla="*/ 15 w 60"/>
                <a:gd name="T35" fmla="*/ 34 h 66"/>
                <a:gd name="T36" fmla="*/ 11 w 60"/>
                <a:gd name="T37" fmla="*/ 42 h 66"/>
                <a:gd name="T38" fmla="*/ 11 w 60"/>
                <a:gd name="T39" fmla="*/ 45 h 66"/>
                <a:gd name="T40" fmla="*/ 15 w 60"/>
                <a:gd name="T41" fmla="*/ 49 h 66"/>
                <a:gd name="T42" fmla="*/ 2 w 60"/>
                <a:gd name="T43" fmla="*/ 47 h 66"/>
                <a:gd name="T44" fmla="*/ 15 w 60"/>
                <a:gd name="T45" fmla="*/ 51 h 66"/>
                <a:gd name="T46" fmla="*/ 17 w 60"/>
                <a:gd name="T47" fmla="*/ 49 h 66"/>
                <a:gd name="T48" fmla="*/ 19 w 60"/>
                <a:gd name="T49" fmla="*/ 49 h 66"/>
                <a:gd name="T50" fmla="*/ 22 w 60"/>
                <a:gd name="T51" fmla="*/ 49 h 66"/>
                <a:gd name="T52" fmla="*/ 26 w 60"/>
                <a:gd name="T53" fmla="*/ 49 h 66"/>
                <a:gd name="T54" fmla="*/ 26 w 60"/>
                <a:gd name="T55" fmla="*/ 51 h 66"/>
                <a:gd name="T56" fmla="*/ 30 w 60"/>
                <a:gd name="T57" fmla="*/ 53 h 66"/>
                <a:gd name="T58" fmla="*/ 34 w 60"/>
                <a:gd name="T59" fmla="*/ 53 h 66"/>
                <a:gd name="T60" fmla="*/ 36 w 60"/>
                <a:gd name="T61" fmla="*/ 62 h 66"/>
                <a:gd name="T62" fmla="*/ 38 w 60"/>
                <a:gd name="T63" fmla="*/ 66 h 66"/>
                <a:gd name="T64" fmla="*/ 41 w 60"/>
                <a:gd name="T65" fmla="*/ 66 h 66"/>
                <a:gd name="T66" fmla="*/ 41 w 60"/>
                <a:gd name="T67" fmla="*/ 62 h 66"/>
                <a:gd name="T68" fmla="*/ 40 w 60"/>
                <a:gd name="T69" fmla="*/ 61 h 66"/>
                <a:gd name="T70" fmla="*/ 40 w 60"/>
                <a:gd name="T71" fmla="*/ 59 h 66"/>
                <a:gd name="T72" fmla="*/ 43 w 60"/>
                <a:gd name="T73" fmla="*/ 57 h 66"/>
                <a:gd name="T74" fmla="*/ 45 w 60"/>
                <a:gd name="T75" fmla="*/ 49 h 66"/>
                <a:gd name="T76" fmla="*/ 41 w 60"/>
                <a:gd name="T77" fmla="*/ 42 h 66"/>
                <a:gd name="T78" fmla="*/ 53 w 60"/>
                <a:gd name="T79" fmla="*/ 40 h 66"/>
                <a:gd name="T80" fmla="*/ 53 w 60"/>
                <a:gd name="T81" fmla="*/ 36 h 66"/>
                <a:gd name="T82" fmla="*/ 57 w 60"/>
                <a:gd name="T83" fmla="*/ 34 h 66"/>
                <a:gd name="T84" fmla="*/ 53 w 60"/>
                <a:gd name="T85" fmla="*/ 23 h 66"/>
                <a:gd name="T86" fmla="*/ 58 w 60"/>
                <a:gd name="T87" fmla="*/ 21 h 66"/>
                <a:gd name="T88" fmla="*/ 22 w 60"/>
                <a:gd name="T89" fmla="*/ 13 h 66"/>
                <a:gd name="T90" fmla="*/ 22 w 60"/>
                <a:gd name="T91" fmla="*/ 11 h 66"/>
                <a:gd name="T92" fmla="*/ 26 w 60"/>
                <a:gd name="T93" fmla="*/ 7 h 66"/>
                <a:gd name="T94" fmla="*/ 24 w 60"/>
                <a:gd name="T9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66">
                  <a:moveTo>
                    <a:pt x="45" y="4"/>
                  </a:moveTo>
                  <a:lnTo>
                    <a:pt x="45" y="4"/>
                  </a:lnTo>
                  <a:lnTo>
                    <a:pt x="45" y="4"/>
                  </a:lnTo>
                  <a:lnTo>
                    <a:pt x="45" y="4"/>
                  </a:lnTo>
                  <a:lnTo>
                    <a:pt x="47" y="4"/>
                  </a:lnTo>
                  <a:lnTo>
                    <a:pt x="45" y="4"/>
                  </a:lnTo>
                  <a:lnTo>
                    <a:pt x="45" y="4"/>
                  </a:lnTo>
                  <a:close/>
                  <a:moveTo>
                    <a:pt x="38" y="4"/>
                  </a:moveTo>
                  <a:lnTo>
                    <a:pt x="40" y="4"/>
                  </a:lnTo>
                  <a:lnTo>
                    <a:pt x="41" y="4"/>
                  </a:lnTo>
                  <a:lnTo>
                    <a:pt x="40" y="4"/>
                  </a:lnTo>
                  <a:lnTo>
                    <a:pt x="40" y="4"/>
                  </a:lnTo>
                  <a:lnTo>
                    <a:pt x="38" y="4"/>
                  </a:lnTo>
                  <a:lnTo>
                    <a:pt x="36" y="4"/>
                  </a:lnTo>
                  <a:lnTo>
                    <a:pt x="38" y="4"/>
                  </a:lnTo>
                  <a:lnTo>
                    <a:pt x="38" y="4"/>
                  </a:lnTo>
                  <a:close/>
                  <a:moveTo>
                    <a:pt x="53" y="2"/>
                  </a:moveTo>
                  <a:lnTo>
                    <a:pt x="55" y="0"/>
                  </a:lnTo>
                  <a:lnTo>
                    <a:pt x="53" y="0"/>
                  </a:lnTo>
                  <a:lnTo>
                    <a:pt x="53" y="2"/>
                  </a:lnTo>
                  <a:lnTo>
                    <a:pt x="53" y="2"/>
                  </a:lnTo>
                  <a:lnTo>
                    <a:pt x="53" y="2"/>
                  </a:lnTo>
                  <a:lnTo>
                    <a:pt x="53" y="2"/>
                  </a:lnTo>
                  <a:close/>
                  <a:moveTo>
                    <a:pt x="32" y="6"/>
                  </a:moveTo>
                  <a:lnTo>
                    <a:pt x="36" y="4"/>
                  </a:lnTo>
                  <a:lnTo>
                    <a:pt x="34" y="4"/>
                  </a:lnTo>
                  <a:lnTo>
                    <a:pt x="32" y="6"/>
                  </a:lnTo>
                  <a:lnTo>
                    <a:pt x="28" y="6"/>
                  </a:lnTo>
                  <a:lnTo>
                    <a:pt x="30" y="6"/>
                  </a:lnTo>
                  <a:lnTo>
                    <a:pt x="32" y="6"/>
                  </a:lnTo>
                  <a:close/>
                  <a:moveTo>
                    <a:pt x="9" y="51"/>
                  </a:moveTo>
                  <a:lnTo>
                    <a:pt x="3" y="51"/>
                  </a:lnTo>
                  <a:lnTo>
                    <a:pt x="3" y="51"/>
                  </a:lnTo>
                  <a:lnTo>
                    <a:pt x="2" y="51"/>
                  </a:lnTo>
                  <a:lnTo>
                    <a:pt x="0" y="51"/>
                  </a:lnTo>
                  <a:lnTo>
                    <a:pt x="0" y="53"/>
                  </a:lnTo>
                  <a:lnTo>
                    <a:pt x="2" y="55"/>
                  </a:lnTo>
                  <a:lnTo>
                    <a:pt x="5" y="55"/>
                  </a:lnTo>
                  <a:lnTo>
                    <a:pt x="7" y="55"/>
                  </a:lnTo>
                  <a:lnTo>
                    <a:pt x="11" y="55"/>
                  </a:lnTo>
                  <a:lnTo>
                    <a:pt x="13" y="53"/>
                  </a:lnTo>
                  <a:lnTo>
                    <a:pt x="13" y="51"/>
                  </a:lnTo>
                  <a:lnTo>
                    <a:pt x="11" y="51"/>
                  </a:lnTo>
                  <a:lnTo>
                    <a:pt x="9" y="51"/>
                  </a:lnTo>
                  <a:close/>
                  <a:moveTo>
                    <a:pt x="9" y="45"/>
                  </a:moveTo>
                  <a:lnTo>
                    <a:pt x="11" y="45"/>
                  </a:lnTo>
                  <a:lnTo>
                    <a:pt x="11" y="43"/>
                  </a:lnTo>
                  <a:lnTo>
                    <a:pt x="11" y="43"/>
                  </a:lnTo>
                  <a:lnTo>
                    <a:pt x="9" y="43"/>
                  </a:lnTo>
                  <a:lnTo>
                    <a:pt x="9" y="43"/>
                  </a:lnTo>
                  <a:lnTo>
                    <a:pt x="5" y="43"/>
                  </a:lnTo>
                  <a:lnTo>
                    <a:pt x="5" y="43"/>
                  </a:lnTo>
                  <a:lnTo>
                    <a:pt x="9" y="45"/>
                  </a:lnTo>
                  <a:close/>
                  <a:moveTo>
                    <a:pt x="58" y="7"/>
                  </a:moveTo>
                  <a:lnTo>
                    <a:pt x="55" y="6"/>
                  </a:lnTo>
                  <a:lnTo>
                    <a:pt x="53" y="4"/>
                  </a:lnTo>
                  <a:lnTo>
                    <a:pt x="51" y="4"/>
                  </a:lnTo>
                  <a:lnTo>
                    <a:pt x="43" y="6"/>
                  </a:lnTo>
                  <a:lnTo>
                    <a:pt x="38" y="7"/>
                  </a:lnTo>
                  <a:lnTo>
                    <a:pt x="28" y="13"/>
                  </a:lnTo>
                  <a:lnTo>
                    <a:pt x="24" y="17"/>
                  </a:lnTo>
                  <a:lnTo>
                    <a:pt x="22" y="17"/>
                  </a:lnTo>
                  <a:lnTo>
                    <a:pt x="22" y="17"/>
                  </a:lnTo>
                  <a:lnTo>
                    <a:pt x="22" y="17"/>
                  </a:lnTo>
                  <a:lnTo>
                    <a:pt x="21" y="17"/>
                  </a:lnTo>
                  <a:lnTo>
                    <a:pt x="21" y="19"/>
                  </a:lnTo>
                  <a:lnTo>
                    <a:pt x="21" y="21"/>
                  </a:lnTo>
                  <a:lnTo>
                    <a:pt x="21" y="23"/>
                  </a:lnTo>
                  <a:lnTo>
                    <a:pt x="19" y="28"/>
                  </a:lnTo>
                  <a:lnTo>
                    <a:pt x="17" y="30"/>
                  </a:lnTo>
                  <a:lnTo>
                    <a:pt x="17" y="32"/>
                  </a:lnTo>
                  <a:lnTo>
                    <a:pt x="15" y="34"/>
                  </a:lnTo>
                  <a:lnTo>
                    <a:pt x="11" y="38"/>
                  </a:lnTo>
                  <a:lnTo>
                    <a:pt x="11" y="40"/>
                  </a:lnTo>
                  <a:lnTo>
                    <a:pt x="9" y="42"/>
                  </a:lnTo>
                  <a:lnTo>
                    <a:pt x="11" y="42"/>
                  </a:lnTo>
                  <a:lnTo>
                    <a:pt x="11" y="43"/>
                  </a:lnTo>
                  <a:lnTo>
                    <a:pt x="13" y="45"/>
                  </a:lnTo>
                  <a:lnTo>
                    <a:pt x="13" y="45"/>
                  </a:lnTo>
                  <a:lnTo>
                    <a:pt x="11" y="45"/>
                  </a:lnTo>
                  <a:lnTo>
                    <a:pt x="9" y="45"/>
                  </a:lnTo>
                  <a:lnTo>
                    <a:pt x="11" y="47"/>
                  </a:lnTo>
                  <a:lnTo>
                    <a:pt x="13" y="49"/>
                  </a:lnTo>
                  <a:lnTo>
                    <a:pt x="15" y="49"/>
                  </a:lnTo>
                  <a:lnTo>
                    <a:pt x="11" y="49"/>
                  </a:lnTo>
                  <a:lnTo>
                    <a:pt x="7" y="47"/>
                  </a:lnTo>
                  <a:lnTo>
                    <a:pt x="3" y="45"/>
                  </a:lnTo>
                  <a:lnTo>
                    <a:pt x="2" y="47"/>
                  </a:lnTo>
                  <a:lnTo>
                    <a:pt x="3" y="49"/>
                  </a:lnTo>
                  <a:lnTo>
                    <a:pt x="5" y="49"/>
                  </a:lnTo>
                  <a:lnTo>
                    <a:pt x="13" y="51"/>
                  </a:lnTo>
                  <a:lnTo>
                    <a:pt x="15" y="51"/>
                  </a:lnTo>
                  <a:lnTo>
                    <a:pt x="17" y="51"/>
                  </a:lnTo>
                  <a:lnTo>
                    <a:pt x="17" y="51"/>
                  </a:lnTo>
                  <a:lnTo>
                    <a:pt x="17" y="49"/>
                  </a:lnTo>
                  <a:lnTo>
                    <a:pt x="17" y="49"/>
                  </a:lnTo>
                  <a:lnTo>
                    <a:pt x="19" y="49"/>
                  </a:lnTo>
                  <a:lnTo>
                    <a:pt x="19" y="49"/>
                  </a:lnTo>
                  <a:lnTo>
                    <a:pt x="19" y="49"/>
                  </a:lnTo>
                  <a:lnTo>
                    <a:pt x="19" y="49"/>
                  </a:lnTo>
                  <a:lnTo>
                    <a:pt x="21" y="49"/>
                  </a:lnTo>
                  <a:lnTo>
                    <a:pt x="22" y="49"/>
                  </a:lnTo>
                  <a:lnTo>
                    <a:pt x="22" y="49"/>
                  </a:lnTo>
                  <a:lnTo>
                    <a:pt x="22" y="49"/>
                  </a:lnTo>
                  <a:lnTo>
                    <a:pt x="24" y="51"/>
                  </a:lnTo>
                  <a:lnTo>
                    <a:pt x="24" y="51"/>
                  </a:lnTo>
                  <a:lnTo>
                    <a:pt x="24" y="51"/>
                  </a:lnTo>
                  <a:lnTo>
                    <a:pt x="26" y="49"/>
                  </a:lnTo>
                  <a:lnTo>
                    <a:pt x="26" y="49"/>
                  </a:lnTo>
                  <a:lnTo>
                    <a:pt x="26" y="49"/>
                  </a:lnTo>
                  <a:lnTo>
                    <a:pt x="26" y="51"/>
                  </a:lnTo>
                  <a:lnTo>
                    <a:pt x="26" y="51"/>
                  </a:lnTo>
                  <a:lnTo>
                    <a:pt x="28" y="51"/>
                  </a:lnTo>
                  <a:lnTo>
                    <a:pt x="28" y="51"/>
                  </a:lnTo>
                  <a:lnTo>
                    <a:pt x="28" y="53"/>
                  </a:lnTo>
                  <a:lnTo>
                    <a:pt x="30" y="53"/>
                  </a:lnTo>
                  <a:lnTo>
                    <a:pt x="30" y="53"/>
                  </a:lnTo>
                  <a:lnTo>
                    <a:pt x="32" y="55"/>
                  </a:lnTo>
                  <a:lnTo>
                    <a:pt x="32" y="53"/>
                  </a:lnTo>
                  <a:lnTo>
                    <a:pt x="34" y="53"/>
                  </a:lnTo>
                  <a:lnTo>
                    <a:pt x="38" y="57"/>
                  </a:lnTo>
                  <a:lnTo>
                    <a:pt x="40" y="59"/>
                  </a:lnTo>
                  <a:lnTo>
                    <a:pt x="38" y="61"/>
                  </a:lnTo>
                  <a:lnTo>
                    <a:pt x="36" y="62"/>
                  </a:lnTo>
                  <a:lnTo>
                    <a:pt x="36" y="64"/>
                  </a:lnTo>
                  <a:lnTo>
                    <a:pt x="38" y="66"/>
                  </a:lnTo>
                  <a:lnTo>
                    <a:pt x="38" y="66"/>
                  </a:lnTo>
                  <a:lnTo>
                    <a:pt x="38" y="66"/>
                  </a:lnTo>
                  <a:lnTo>
                    <a:pt x="38" y="66"/>
                  </a:lnTo>
                  <a:lnTo>
                    <a:pt x="40" y="66"/>
                  </a:lnTo>
                  <a:lnTo>
                    <a:pt x="40" y="66"/>
                  </a:lnTo>
                  <a:lnTo>
                    <a:pt x="41" y="66"/>
                  </a:lnTo>
                  <a:lnTo>
                    <a:pt x="43" y="64"/>
                  </a:lnTo>
                  <a:lnTo>
                    <a:pt x="43" y="62"/>
                  </a:lnTo>
                  <a:lnTo>
                    <a:pt x="43" y="62"/>
                  </a:lnTo>
                  <a:lnTo>
                    <a:pt x="41" y="62"/>
                  </a:lnTo>
                  <a:lnTo>
                    <a:pt x="41" y="61"/>
                  </a:lnTo>
                  <a:lnTo>
                    <a:pt x="41" y="61"/>
                  </a:lnTo>
                  <a:lnTo>
                    <a:pt x="41" y="61"/>
                  </a:lnTo>
                  <a:lnTo>
                    <a:pt x="40" y="61"/>
                  </a:lnTo>
                  <a:lnTo>
                    <a:pt x="40" y="61"/>
                  </a:lnTo>
                  <a:lnTo>
                    <a:pt x="40" y="61"/>
                  </a:lnTo>
                  <a:lnTo>
                    <a:pt x="40" y="59"/>
                  </a:lnTo>
                  <a:lnTo>
                    <a:pt x="40" y="59"/>
                  </a:lnTo>
                  <a:lnTo>
                    <a:pt x="41" y="59"/>
                  </a:lnTo>
                  <a:lnTo>
                    <a:pt x="41" y="59"/>
                  </a:lnTo>
                  <a:lnTo>
                    <a:pt x="41" y="59"/>
                  </a:lnTo>
                  <a:lnTo>
                    <a:pt x="43" y="57"/>
                  </a:lnTo>
                  <a:lnTo>
                    <a:pt x="43" y="57"/>
                  </a:lnTo>
                  <a:lnTo>
                    <a:pt x="43" y="55"/>
                  </a:lnTo>
                  <a:lnTo>
                    <a:pt x="45" y="49"/>
                  </a:lnTo>
                  <a:lnTo>
                    <a:pt x="45" y="49"/>
                  </a:lnTo>
                  <a:lnTo>
                    <a:pt x="43" y="47"/>
                  </a:lnTo>
                  <a:lnTo>
                    <a:pt x="43" y="45"/>
                  </a:lnTo>
                  <a:lnTo>
                    <a:pt x="41" y="42"/>
                  </a:lnTo>
                  <a:lnTo>
                    <a:pt x="41" y="42"/>
                  </a:lnTo>
                  <a:lnTo>
                    <a:pt x="43" y="40"/>
                  </a:lnTo>
                  <a:lnTo>
                    <a:pt x="45" y="40"/>
                  </a:lnTo>
                  <a:lnTo>
                    <a:pt x="51" y="40"/>
                  </a:lnTo>
                  <a:lnTo>
                    <a:pt x="53" y="40"/>
                  </a:lnTo>
                  <a:lnTo>
                    <a:pt x="55" y="38"/>
                  </a:lnTo>
                  <a:lnTo>
                    <a:pt x="55" y="38"/>
                  </a:lnTo>
                  <a:lnTo>
                    <a:pt x="53" y="36"/>
                  </a:lnTo>
                  <a:lnTo>
                    <a:pt x="53" y="36"/>
                  </a:lnTo>
                  <a:lnTo>
                    <a:pt x="55" y="34"/>
                  </a:lnTo>
                  <a:lnTo>
                    <a:pt x="55" y="34"/>
                  </a:lnTo>
                  <a:lnTo>
                    <a:pt x="55" y="34"/>
                  </a:lnTo>
                  <a:lnTo>
                    <a:pt x="57" y="34"/>
                  </a:lnTo>
                  <a:lnTo>
                    <a:pt x="58" y="28"/>
                  </a:lnTo>
                  <a:lnTo>
                    <a:pt x="57" y="26"/>
                  </a:lnTo>
                  <a:lnTo>
                    <a:pt x="53" y="25"/>
                  </a:lnTo>
                  <a:lnTo>
                    <a:pt x="53" y="23"/>
                  </a:lnTo>
                  <a:lnTo>
                    <a:pt x="55" y="23"/>
                  </a:lnTo>
                  <a:lnTo>
                    <a:pt x="57" y="23"/>
                  </a:lnTo>
                  <a:lnTo>
                    <a:pt x="58" y="23"/>
                  </a:lnTo>
                  <a:lnTo>
                    <a:pt x="58" y="21"/>
                  </a:lnTo>
                  <a:lnTo>
                    <a:pt x="60" y="13"/>
                  </a:lnTo>
                  <a:lnTo>
                    <a:pt x="60" y="7"/>
                  </a:lnTo>
                  <a:lnTo>
                    <a:pt x="58" y="7"/>
                  </a:lnTo>
                  <a:close/>
                  <a:moveTo>
                    <a:pt x="22" y="13"/>
                  </a:moveTo>
                  <a:lnTo>
                    <a:pt x="24" y="13"/>
                  </a:lnTo>
                  <a:lnTo>
                    <a:pt x="24" y="9"/>
                  </a:lnTo>
                  <a:lnTo>
                    <a:pt x="22" y="11"/>
                  </a:lnTo>
                  <a:lnTo>
                    <a:pt x="22" y="11"/>
                  </a:lnTo>
                  <a:lnTo>
                    <a:pt x="22" y="13"/>
                  </a:lnTo>
                  <a:lnTo>
                    <a:pt x="22" y="13"/>
                  </a:lnTo>
                  <a:close/>
                  <a:moveTo>
                    <a:pt x="26" y="7"/>
                  </a:moveTo>
                  <a:lnTo>
                    <a:pt x="26" y="7"/>
                  </a:lnTo>
                  <a:lnTo>
                    <a:pt x="28" y="7"/>
                  </a:lnTo>
                  <a:lnTo>
                    <a:pt x="26" y="7"/>
                  </a:lnTo>
                  <a:lnTo>
                    <a:pt x="26" y="7"/>
                  </a:lnTo>
                  <a:lnTo>
                    <a:pt x="24" y="7"/>
                  </a:lnTo>
                  <a:lnTo>
                    <a:pt x="24" y="9"/>
                  </a:lnTo>
                  <a:lnTo>
                    <a:pt x="24" y="9"/>
                  </a:lnTo>
                  <a:lnTo>
                    <a:pt x="26" y="7"/>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42" name="Freeform 1737">
              <a:extLst>
                <a:ext uri="{FF2B5EF4-FFF2-40B4-BE49-F238E27FC236}">
                  <a16:creationId xmlns:a16="http://schemas.microsoft.com/office/drawing/2014/main" id="{2EBD40C4-D392-44D0-BC2D-EE1375F26131}"/>
                </a:ext>
              </a:extLst>
            </p:cNvPr>
            <p:cNvSpPr>
              <a:spLocks noEditPoints="1"/>
            </p:cNvSpPr>
            <p:nvPr/>
          </p:nvSpPr>
          <p:spPr bwMode="auto">
            <a:xfrm>
              <a:off x="12447588" y="-1595438"/>
              <a:ext cx="147638" cy="134938"/>
            </a:xfrm>
            <a:custGeom>
              <a:avLst/>
              <a:gdLst>
                <a:gd name="T0" fmla="*/ 62 w 93"/>
                <a:gd name="T1" fmla="*/ 78 h 85"/>
                <a:gd name="T2" fmla="*/ 76 w 93"/>
                <a:gd name="T3" fmla="*/ 82 h 85"/>
                <a:gd name="T4" fmla="*/ 58 w 93"/>
                <a:gd name="T5" fmla="*/ 74 h 85"/>
                <a:gd name="T6" fmla="*/ 79 w 93"/>
                <a:gd name="T7" fmla="*/ 85 h 85"/>
                <a:gd name="T8" fmla="*/ 58 w 93"/>
                <a:gd name="T9" fmla="*/ 72 h 85"/>
                <a:gd name="T10" fmla="*/ 49 w 93"/>
                <a:gd name="T11" fmla="*/ 68 h 85"/>
                <a:gd name="T12" fmla="*/ 51 w 93"/>
                <a:gd name="T13" fmla="*/ 67 h 85"/>
                <a:gd name="T14" fmla="*/ 49 w 93"/>
                <a:gd name="T15" fmla="*/ 74 h 85"/>
                <a:gd name="T16" fmla="*/ 53 w 93"/>
                <a:gd name="T17" fmla="*/ 76 h 85"/>
                <a:gd name="T18" fmla="*/ 57 w 93"/>
                <a:gd name="T19" fmla="*/ 68 h 85"/>
                <a:gd name="T20" fmla="*/ 40 w 93"/>
                <a:gd name="T21" fmla="*/ 63 h 85"/>
                <a:gd name="T22" fmla="*/ 26 w 93"/>
                <a:gd name="T23" fmla="*/ 51 h 85"/>
                <a:gd name="T24" fmla="*/ 30 w 93"/>
                <a:gd name="T25" fmla="*/ 48 h 85"/>
                <a:gd name="T26" fmla="*/ 21 w 93"/>
                <a:gd name="T27" fmla="*/ 32 h 85"/>
                <a:gd name="T28" fmla="*/ 11 w 93"/>
                <a:gd name="T29" fmla="*/ 29 h 85"/>
                <a:gd name="T30" fmla="*/ 0 w 93"/>
                <a:gd name="T31" fmla="*/ 29 h 85"/>
                <a:gd name="T32" fmla="*/ 4 w 93"/>
                <a:gd name="T33" fmla="*/ 25 h 85"/>
                <a:gd name="T34" fmla="*/ 7 w 93"/>
                <a:gd name="T35" fmla="*/ 23 h 85"/>
                <a:gd name="T36" fmla="*/ 13 w 93"/>
                <a:gd name="T37" fmla="*/ 23 h 85"/>
                <a:gd name="T38" fmla="*/ 17 w 93"/>
                <a:gd name="T39" fmla="*/ 19 h 85"/>
                <a:gd name="T40" fmla="*/ 21 w 93"/>
                <a:gd name="T41" fmla="*/ 23 h 85"/>
                <a:gd name="T42" fmla="*/ 28 w 93"/>
                <a:gd name="T43" fmla="*/ 23 h 85"/>
                <a:gd name="T44" fmla="*/ 28 w 93"/>
                <a:gd name="T45" fmla="*/ 21 h 85"/>
                <a:gd name="T46" fmla="*/ 28 w 93"/>
                <a:gd name="T47" fmla="*/ 17 h 85"/>
                <a:gd name="T48" fmla="*/ 34 w 93"/>
                <a:gd name="T49" fmla="*/ 13 h 85"/>
                <a:gd name="T50" fmla="*/ 40 w 93"/>
                <a:gd name="T51" fmla="*/ 4 h 85"/>
                <a:gd name="T52" fmla="*/ 43 w 93"/>
                <a:gd name="T53" fmla="*/ 4 h 85"/>
                <a:gd name="T54" fmla="*/ 45 w 93"/>
                <a:gd name="T55" fmla="*/ 0 h 85"/>
                <a:gd name="T56" fmla="*/ 68 w 93"/>
                <a:gd name="T57" fmla="*/ 15 h 85"/>
                <a:gd name="T58" fmla="*/ 79 w 93"/>
                <a:gd name="T59" fmla="*/ 15 h 85"/>
                <a:gd name="T60" fmla="*/ 85 w 93"/>
                <a:gd name="T61" fmla="*/ 13 h 85"/>
                <a:gd name="T62" fmla="*/ 87 w 93"/>
                <a:gd name="T63" fmla="*/ 25 h 85"/>
                <a:gd name="T64" fmla="*/ 91 w 93"/>
                <a:gd name="T65" fmla="*/ 30 h 85"/>
                <a:gd name="T66" fmla="*/ 85 w 93"/>
                <a:gd name="T67" fmla="*/ 36 h 85"/>
                <a:gd name="T68" fmla="*/ 77 w 93"/>
                <a:gd name="T69" fmla="*/ 30 h 85"/>
                <a:gd name="T70" fmla="*/ 55 w 93"/>
                <a:gd name="T71" fmla="*/ 29 h 85"/>
                <a:gd name="T72" fmla="*/ 49 w 93"/>
                <a:gd name="T73" fmla="*/ 29 h 85"/>
                <a:gd name="T74" fmla="*/ 45 w 93"/>
                <a:gd name="T75" fmla="*/ 32 h 85"/>
                <a:gd name="T76" fmla="*/ 38 w 93"/>
                <a:gd name="T77" fmla="*/ 29 h 85"/>
                <a:gd name="T78" fmla="*/ 38 w 93"/>
                <a:gd name="T79" fmla="*/ 40 h 85"/>
                <a:gd name="T80" fmla="*/ 43 w 93"/>
                <a:gd name="T81" fmla="*/ 51 h 85"/>
                <a:gd name="T82" fmla="*/ 60 w 93"/>
                <a:gd name="T83" fmla="*/ 68 h 85"/>
                <a:gd name="T84" fmla="*/ 28 w 93"/>
                <a:gd name="T85" fmla="*/ 55 h 85"/>
                <a:gd name="T86" fmla="*/ 30 w 93"/>
                <a:gd name="T87" fmla="*/ 57 h 85"/>
                <a:gd name="T88" fmla="*/ 17 w 93"/>
                <a:gd name="T89" fmla="*/ 34 h 85"/>
                <a:gd name="T90" fmla="*/ 15 w 93"/>
                <a:gd name="T91" fmla="*/ 30 h 85"/>
                <a:gd name="T92" fmla="*/ 13 w 93"/>
                <a:gd name="T93" fmla="*/ 30 h 85"/>
                <a:gd name="T94" fmla="*/ 13 w 93"/>
                <a:gd name="T95" fmla="*/ 36 h 85"/>
                <a:gd name="T96" fmla="*/ 13 w 93"/>
                <a:gd name="T97" fmla="*/ 30 h 85"/>
                <a:gd name="T98" fmla="*/ 19 w 93"/>
                <a:gd name="T99" fmla="*/ 36 h 85"/>
                <a:gd name="T100" fmla="*/ 22 w 93"/>
                <a:gd name="T101" fmla="*/ 44 h 85"/>
                <a:gd name="T102" fmla="*/ 19 w 93"/>
                <a:gd name="T103" fmla="*/ 40 h 85"/>
                <a:gd name="T104" fmla="*/ 24 w 93"/>
                <a:gd name="T105" fmla="*/ 51 h 85"/>
                <a:gd name="T106" fmla="*/ 26 w 93"/>
                <a:gd name="T107" fmla="*/ 53 h 85"/>
                <a:gd name="T108" fmla="*/ 24 w 93"/>
                <a:gd name="T109" fmla="*/ 55 h 85"/>
                <a:gd name="T110" fmla="*/ 22 w 93"/>
                <a:gd name="T111" fmla="*/ 5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85">
                  <a:moveTo>
                    <a:pt x="64" y="80"/>
                  </a:moveTo>
                  <a:lnTo>
                    <a:pt x="66" y="80"/>
                  </a:lnTo>
                  <a:lnTo>
                    <a:pt x="66" y="80"/>
                  </a:lnTo>
                  <a:lnTo>
                    <a:pt x="60" y="78"/>
                  </a:lnTo>
                  <a:lnTo>
                    <a:pt x="62" y="78"/>
                  </a:lnTo>
                  <a:lnTo>
                    <a:pt x="64" y="80"/>
                  </a:lnTo>
                  <a:close/>
                  <a:moveTo>
                    <a:pt x="79" y="85"/>
                  </a:moveTo>
                  <a:lnTo>
                    <a:pt x="77" y="84"/>
                  </a:lnTo>
                  <a:lnTo>
                    <a:pt x="77" y="84"/>
                  </a:lnTo>
                  <a:lnTo>
                    <a:pt x="76" y="82"/>
                  </a:lnTo>
                  <a:lnTo>
                    <a:pt x="68" y="78"/>
                  </a:lnTo>
                  <a:lnTo>
                    <a:pt x="66" y="76"/>
                  </a:lnTo>
                  <a:lnTo>
                    <a:pt x="66" y="78"/>
                  </a:lnTo>
                  <a:lnTo>
                    <a:pt x="62" y="74"/>
                  </a:lnTo>
                  <a:lnTo>
                    <a:pt x="58" y="74"/>
                  </a:lnTo>
                  <a:lnTo>
                    <a:pt x="57" y="74"/>
                  </a:lnTo>
                  <a:lnTo>
                    <a:pt x="62" y="76"/>
                  </a:lnTo>
                  <a:lnTo>
                    <a:pt x="68" y="80"/>
                  </a:lnTo>
                  <a:lnTo>
                    <a:pt x="79" y="85"/>
                  </a:lnTo>
                  <a:lnTo>
                    <a:pt x="79" y="85"/>
                  </a:lnTo>
                  <a:lnTo>
                    <a:pt x="79" y="85"/>
                  </a:lnTo>
                  <a:close/>
                  <a:moveTo>
                    <a:pt x="45" y="70"/>
                  </a:moveTo>
                  <a:lnTo>
                    <a:pt x="49" y="70"/>
                  </a:lnTo>
                  <a:lnTo>
                    <a:pt x="51" y="70"/>
                  </a:lnTo>
                  <a:lnTo>
                    <a:pt x="58" y="72"/>
                  </a:lnTo>
                  <a:lnTo>
                    <a:pt x="55" y="72"/>
                  </a:lnTo>
                  <a:lnTo>
                    <a:pt x="51" y="72"/>
                  </a:lnTo>
                  <a:lnTo>
                    <a:pt x="47" y="72"/>
                  </a:lnTo>
                  <a:lnTo>
                    <a:pt x="45" y="70"/>
                  </a:lnTo>
                  <a:close/>
                  <a:moveTo>
                    <a:pt x="49" y="68"/>
                  </a:moveTo>
                  <a:lnTo>
                    <a:pt x="47" y="68"/>
                  </a:lnTo>
                  <a:lnTo>
                    <a:pt x="45" y="68"/>
                  </a:lnTo>
                  <a:lnTo>
                    <a:pt x="47" y="67"/>
                  </a:lnTo>
                  <a:lnTo>
                    <a:pt x="49" y="67"/>
                  </a:lnTo>
                  <a:lnTo>
                    <a:pt x="51" y="67"/>
                  </a:lnTo>
                  <a:lnTo>
                    <a:pt x="53" y="68"/>
                  </a:lnTo>
                  <a:lnTo>
                    <a:pt x="51" y="68"/>
                  </a:lnTo>
                  <a:lnTo>
                    <a:pt x="49" y="68"/>
                  </a:lnTo>
                  <a:close/>
                  <a:moveTo>
                    <a:pt x="51" y="76"/>
                  </a:moveTo>
                  <a:lnTo>
                    <a:pt x="49" y="74"/>
                  </a:lnTo>
                  <a:lnTo>
                    <a:pt x="51" y="74"/>
                  </a:lnTo>
                  <a:lnTo>
                    <a:pt x="55" y="74"/>
                  </a:lnTo>
                  <a:lnTo>
                    <a:pt x="57" y="76"/>
                  </a:lnTo>
                  <a:lnTo>
                    <a:pt x="58" y="76"/>
                  </a:lnTo>
                  <a:lnTo>
                    <a:pt x="53" y="76"/>
                  </a:lnTo>
                  <a:lnTo>
                    <a:pt x="51" y="76"/>
                  </a:lnTo>
                  <a:close/>
                  <a:moveTo>
                    <a:pt x="66" y="74"/>
                  </a:moveTo>
                  <a:lnTo>
                    <a:pt x="64" y="76"/>
                  </a:lnTo>
                  <a:lnTo>
                    <a:pt x="62" y="74"/>
                  </a:lnTo>
                  <a:lnTo>
                    <a:pt x="57" y="68"/>
                  </a:lnTo>
                  <a:lnTo>
                    <a:pt x="53" y="67"/>
                  </a:lnTo>
                  <a:lnTo>
                    <a:pt x="53" y="67"/>
                  </a:lnTo>
                  <a:lnTo>
                    <a:pt x="47" y="65"/>
                  </a:lnTo>
                  <a:lnTo>
                    <a:pt x="41" y="65"/>
                  </a:lnTo>
                  <a:lnTo>
                    <a:pt x="40" y="63"/>
                  </a:lnTo>
                  <a:lnTo>
                    <a:pt x="38" y="63"/>
                  </a:lnTo>
                  <a:lnTo>
                    <a:pt x="36" y="61"/>
                  </a:lnTo>
                  <a:lnTo>
                    <a:pt x="36" y="59"/>
                  </a:lnTo>
                  <a:lnTo>
                    <a:pt x="30" y="55"/>
                  </a:lnTo>
                  <a:lnTo>
                    <a:pt x="26" y="51"/>
                  </a:lnTo>
                  <a:lnTo>
                    <a:pt x="24" y="49"/>
                  </a:lnTo>
                  <a:lnTo>
                    <a:pt x="26" y="48"/>
                  </a:lnTo>
                  <a:lnTo>
                    <a:pt x="28" y="48"/>
                  </a:lnTo>
                  <a:lnTo>
                    <a:pt x="30" y="48"/>
                  </a:lnTo>
                  <a:lnTo>
                    <a:pt x="30" y="48"/>
                  </a:lnTo>
                  <a:lnTo>
                    <a:pt x="24" y="44"/>
                  </a:lnTo>
                  <a:lnTo>
                    <a:pt x="22" y="40"/>
                  </a:lnTo>
                  <a:lnTo>
                    <a:pt x="21" y="36"/>
                  </a:lnTo>
                  <a:lnTo>
                    <a:pt x="21" y="34"/>
                  </a:lnTo>
                  <a:lnTo>
                    <a:pt x="21" y="32"/>
                  </a:lnTo>
                  <a:lnTo>
                    <a:pt x="19" y="30"/>
                  </a:lnTo>
                  <a:lnTo>
                    <a:pt x="15" y="27"/>
                  </a:lnTo>
                  <a:lnTo>
                    <a:pt x="13" y="27"/>
                  </a:lnTo>
                  <a:lnTo>
                    <a:pt x="11" y="27"/>
                  </a:lnTo>
                  <a:lnTo>
                    <a:pt x="11" y="29"/>
                  </a:lnTo>
                  <a:lnTo>
                    <a:pt x="9" y="32"/>
                  </a:lnTo>
                  <a:lnTo>
                    <a:pt x="7" y="36"/>
                  </a:lnTo>
                  <a:lnTo>
                    <a:pt x="5" y="36"/>
                  </a:lnTo>
                  <a:lnTo>
                    <a:pt x="2" y="34"/>
                  </a:lnTo>
                  <a:lnTo>
                    <a:pt x="0" y="29"/>
                  </a:lnTo>
                  <a:lnTo>
                    <a:pt x="0" y="25"/>
                  </a:lnTo>
                  <a:lnTo>
                    <a:pt x="0" y="23"/>
                  </a:lnTo>
                  <a:lnTo>
                    <a:pt x="2" y="23"/>
                  </a:lnTo>
                  <a:lnTo>
                    <a:pt x="4" y="23"/>
                  </a:lnTo>
                  <a:lnTo>
                    <a:pt x="4" y="25"/>
                  </a:lnTo>
                  <a:lnTo>
                    <a:pt x="5" y="25"/>
                  </a:lnTo>
                  <a:lnTo>
                    <a:pt x="5" y="23"/>
                  </a:lnTo>
                  <a:lnTo>
                    <a:pt x="5" y="23"/>
                  </a:lnTo>
                  <a:lnTo>
                    <a:pt x="7" y="23"/>
                  </a:lnTo>
                  <a:lnTo>
                    <a:pt x="7" y="23"/>
                  </a:lnTo>
                  <a:lnTo>
                    <a:pt x="7" y="23"/>
                  </a:lnTo>
                  <a:lnTo>
                    <a:pt x="7" y="23"/>
                  </a:lnTo>
                  <a:lnTo>
                    <a:pt x="9" y="23"/>
                  </a:lnTo>
                  <a:lnTo>
                    <a:pt x="13" y="23"/>
                  </a:lnTo>
                  <a:lnTo>
                    <a:pt x="13" y="23"/>
                  </a:lnTo>
                  <a:lnTo>
                    <a:pt x="15" y="21"/>
                  </a:lnTo>
                  <a:lnTo>
                    <a:pt x="15" y="21"/>
                  </a:lnTo>
                  <a:lnTo>
                    <a:pt x="15" y="19"/>
                  </a:lnTo>
                  <a:lnTo>
                    <a:pt x="17" y="19"/>
                  </a:lnTo>
                  <a:lnTo>
                    <a:pt x="17" y="19"/>
                  </a:lnTo>
                  <a:lnTo>
                    <a:pt x="19" y="21"/>
                  </a:lnTo>
                  <a:lnTo>
                    <a:pt x="19" y="23"/>
                  </a:lnTo>
                  <a:lnTo>
                    <a:pt x="21" y="23"/>
                  </a:lnTo>
                  <a:lnTo>
                    <a:pt x="21" y="23"/>
                  </a:lnTo>
                  <a:lnTo>
                    <a:pt x="21" y="23"/>
                  </a:lnTo>
                  <a:lnTo>
                    <a:pt x="22" y="23"/>
                  </a:lnTo>
                  <a:lnTo>
                    <a:pt x="24" y="23"/>
                  </a:lnTo>
                  <a:lnTo>
                    <a:pt x="24" y="23"/>
                  </a:lnTo>
                  <a:lnTo>
                    <a:pt x="26" y="25"/>
                  </a:lnTo>
                  <a:lnTo>
                    <a:pt x="28" y="23"/>
                  </a:lnTo>
                  <a:lnTo>
                    <a:pt x="28" y="23"/>
                  </a:lnTo>
                  <a:lnTo>
                    <a:pt x="28" y="23"/>
                  </a:lnTo>
                  <a:lnTo>
                    <a:pt x="28" y="21"/>
                  </a:lnTo>
                  <a:lnTo>
                    <a:pt x="28" y="21"/>
                  </a:lnTo>
                  <a:lnTo>
                    <a:pt x="28" y="21"/>
                  </a:lnTo>
                  <a:lnTo>
                    <a:pt x="28" y="19"/>
                  </a:lnTo>
                  <a:lnTo>
                    <a:pt x="28" y="19"/>
                  </a:lnTo>
                  <a:lnTo>
                    <a:pt x="28" y="19"/>
                  </a:lnTo>
                  <a:lnTo>
                    <a:pt x="28" y="19"/>
                  </a:lnTo>
                  <a:lnTo>
                    <a:pt x="28" y="17"/>
                  </a:lnTo>
                  <a:lnTo>
                    <a:pt x="28" y="17"/>
                  </a:lnTo>
                  <a:lnTo>
                    <a:pt x="28" y="17"/>
                  </a:lnTo>
                  <a:lnTo>
                    <a:pt x="32" y="15"/>
                  </a:lnTo>
                  <a:lnTo>
                    <a:pt x="34" y="15"/>
                  </a:lnTo>
                  <a:lnTo>
                    <a:pt x="34" y="13"/>
                  </a:lnTo>
                  <a:lnTo>
                    <a:pt x="34" y="11"/>
                  </a:lnTo>
                  <a:lnTo>
                    <a:pt x="32" y="10"/>
                  </a:lnTo>
                  <a:lnTo>
                    <a:pt x="34" y="8"/>
                  </a:lnTo>
                  <a:lnTo>
                    <a:pt x="34" y="8"/>
                  </a:lnTo>
                  <a:lnTo>
                    <a:pt x="40" y="4"/>
                  </a:lnTo>
                  <a:lnTo>
                    <a:pt x="41" y="4"/>
                  </a:lnTo>
                  <a:lnTo>
                    <a:pt x="41" y="4"/>
                  </a:lnTo>
                  <a:lnTo>
                    <a:pt x="41" y="4"/>
                  </a:lnTo>
                  <a:lnTo>
                    <a:pt x="43" y="4"/>
                  </a:lnTo>
                  <a:lnTo>
                    <a:pt x="43" y="4"/>
                  </a:lnTo>
                  <a:lnTo>
                    <a:pt x="43" y="2"/>
                  </a:lnTo>
                  <a:lnTo>
                    <a:pt x="43" y="2"/>
                  </a:lnTo>
                  <a:lnTo>
                    <a:pt x="43" y="0"/>
                  </a:lnTo>
                  <a:lnTo>
                    <a:pt x="45" y="0"/>
                  </a:lnTo>
                  <a:lnTo>
                    <a:pt x="45" y="0"/>
                  </a:lnTo>
                  <a:lnTo>
                    <a:pt x="47" y="2"/>
                  </a:lnTo>
                  <a:lnTo>
                    <a:pt x="53" y="4"/>
                  </a:lnTo>
                  <a:lnTo>
                    <a:pt x="60" y="11"/>
                  </a:lnTo>
                  <a:lnTo>
                    <a:pt x="66" y="15"/>
                  </a:lnTo>
                  <a:lnTo>
                    <a:pt x="68" y="15"/>
                  </a:lnTo>
                  <a:lnTo>
                    <a:pt x="72" y="17"/>
                  </a:lnTo>
                  <a:lnTo>
                    <a:pt x="74" y="17"/>
                  </a:lnTo>
                  <a:lnTo>
                    <a:pt x="77" y="17"/>
                  </a:lnTo>
                  <a:lnTo>
                    <a:pt x="79" y="17"/>
                  </a:lnTo>
                  <a:lnTo>
                    <a:pt x="79" y="15"/>
                  </a:lnTo>
                  <a:lnTo>
                    <a:pt x="79" y="15"/>
                  </a:lnTo>
                  <a:lnTo>
                    <a:pt x="81" y="13"/>
                  </a:lnTo>
                  <a:lnTo>
                    <a:pt x="83" y="13"/>
                  </a:lnTo>
                  <a:lnTo>
                    <a:pt x="85" y="13"/>
                  </a:lnTo>
                  <a:lnTo>
                    <a:pt x="85" y="13"/>
                  </a:lnTo>
                  <a:lnTo>
                    <a:pt x="85" y="15"/>
                  </a:lnTo>
                  <a:lnTo>
                    <a:pt x="85" y="19"/>
                  </a:lnTo>
                  <a:lnTo>
                    <a:pt x="87" y="21"/>
                  </a:lnTo>
                  <a:lnTo>
                    <a:pt x="89" y="23"/>
                  </a:lnTo>
                  <a:lnTo>
                    <a:pt x="87" y="25"/>
                  </a:lnTo>
                  <a:lnTo>
                    <a:pt x="89" y="25"/>
                  </a:lnTo>
                  <a:lnTo>
                    <a:pt x="93" y="27"/>
                  </a:lnTo>
                  <a:lnTo>
                    <a:pt x="93" y="29"/>
                  </a:lnTo>
                  <a:lnTo>
                    <a:pt x="93" y="30"/>
                  </a:lnTo>
                  <a:lnTo>
                    <a:pt x="91" y="30"/>
                  </a:lnTo>
                  <a:lnTo>
                    <a:pt x="89" y="29"/>
                  </a:lnTo>
                  <a:lnTo>
                    <a:pt x="89" y="30"/>
                  </a:lnTo>
                  <a:lnTo>
                    <a:pt x="87" y="34"/>
                  </a:lnTo>
                  <a:lnTo>
                    <a:pt x="87" y="36"/>
                  </a:lnTo>
                  <a:lnTo>
                    <a:pt x="85" y="36"/>
                  </a:lnTo>
                  <a:lnTo>
                    <a:pt x="85" y="36"/>
                  </a:lnTo>
                  <a:lnTo>
                    <a:pt x="81" y="32"/>
                  </a:lnTo>
                  <a:lnTo>
                    <a:pt x="81" y="32"/>
                  </a:lnTo>
                  <a:lnTo>
                    <a:pt x="79" y="32"/>
                  </a:lnTo>
                  <a:lnTo>
                    <a:pt x="77" y="30"/>
                  </a:lnTo>
                  <a:lnTo>
                    <a:pt x="70" y="30"/>
                  </a:lnTo>
                  <a:lnTo>
                    <a:pt x="58" y="30"/>
                  </a:lnTo>
                  <a:lnTo>
                    <a:pt x="57" y="29"/>
                  </a:lnTo>
                  <a:lnTo>
                    <a:pt x="57" y="29"/>
                  </a:lnTo>
                  <a:lnTo>
                    <a:pt x="55" y="29"/>
                  </a:lnTo>
                  <a:lnTo>
                    <a:pt x="53" y="27"/>
                  </a:lnTo>
                  <a:lnTo>
                    <a:pt x="53" y="29"/>
                  </a:lnTo>
                  <a:lnTo>
                    <a:pt x="51" y="29"/>
                  </a:lnTo>
                  <a:lnTo>
                    <a:pt x="49" y="29"/>
                  </a:lnTo>
                  <a:lnTo>
                    <a:pt x="49" y="29"/>
                  </a:lnTo>
                  <a:lnTo>
                    <a:pt x="47" y="29"/>
                  </a:lnTo>
                  <a:lnTo>
                    <a:pt x="47" y="29"/>
                  </a:lnTo>
                  <a:lnTo>
                    <a:pt x="47" y="30"/>
                  </a:lnTo>
                  <a:lnTo>
                    <a:pt x="45" y="32"/>
                  </a:lnTo>
                  <a:lnTo>
                    <a:pt x="45" y="32"/>
                  </a:lnTo>
                  <a:lnTo>
                    <a:pt x="43" y="32"/>
                  </a:lnTo>
                  <a:lnTo>
                    <a:pt x="41" y="32"/>
                  </a:lnTo>
                  <a:lnTo>
                    <a:pt x="41" y="30"/>
                  </a:lnTo>
                  <a:lnTo>
                    <a:pt x="40" y="30"/>
                  </a:lnTo>
                  <a:lnTo>
                    <a:pt x="38" y="29"/>
                  </a:lnTo>
                  <a:lnTo>
                    <a:pt x="36" y="30"/>
                  </a:lnTo>
                  <a:lnTo>
                    <a:pt x="36" y="32"/>
                  </a:lnTo>
                  <a:lnTo>
                    <a:pt x="36" y="34"/>
                  </a:lnTo>
                  <a:lnTo>
                    <a:pt x="36" y="38"/>
                  </a:lnTo>
                  <a:lnTo>
                    <a:pt x="38" y="40"/>
                  </a:lnTo>
                  <a:lnTo>
                    <a:pt x="40" y="42"/>
                  </a:lnTo>
                  <a:lnTo>
                    <a:pt x="41" y="46"/>
                  </a:lnTo>
                  <a:lnTo>
                    <a:pt x="41" y="46"/>
                  </a:lnTo>
                  <a:lnTo>
                    <a:pt x="43" y="49"/>
                  </a:lnTo>
                  <a:lnTo>
                    <a:pt x="43" y="51"/>
                  </a:lnTo>
                  <a:lnTo>
                    <a:pt x="45" y="53"/>
                  </a:lnTo>
                  <a:lnTo>
                    <a:pt x="57" y="63"/>
                  </a:lnTo>
                  <a:lnTo>
                    <a:pt x="58" y="67"/>
                  </a:lnTo>
                  <a:lnTo>
                    <a:pt x="60" y="67"/>
                  </a:lnTo>
                  <a:lnTo>
                    <a:pt x="60" y="68"/>
                  </a:lnTo>
                  <a:lnTo>
                    <a:pt x="60" y="68"/>
                  </a:lnTo>
                  <a:lnTo>
                    <a:pt x="60" y="70"/>
                  </a:lnTo>
                  <a:lnTo>
                    <a:pt x="66" y="74"/>
                  </a:lnTo>
                  <a:lnTo>
                    <a:pt x="66" y="74"/>
                  </a:lnTo>
                  <a:close/>
                  <a:moveTo>
                    <a:pt x="28" y="55"/>
                  </a:moveTo>
                  <a:lnTo>
                    <a:pt x="28" y="53"/>
                  </a:lnTo>
                  <a:lnTo>
                    <a:pt x="28" y="55"/>
                  </a:lnTo>
                  <a:lnTo>
                    <a:pt x="28" y="55"/>
                  </a:lnTo>
                  <a:lnTo>
                    <a:pt x="30" y="55"/>
                  </a:lnTo>
                  <a:lnTo>
                    <a:pt x="30" y="57"/>
                  </a:lnTo>
                  <a:lnTo>
                    <a:pt x="30" y="55"/>
                  </a:lnTo>
                  <a:lnTo>
                    <a:pt x="28" y="55"/>
                  </a:lnTo>
                  <a:lnTo>
                    <a:pt x="28" y="55"/>
                  </a:lnTo>
                  <a:close/>
                  <a:moveTo>
                    <a:pt x="17" y="32"/>
                  </a:moveTo>
                  <a:lnTo>
                    <a:pt x="17" y="34"/>
                  </a:lnTo>
                  <a:lnTo>
                    <a:pt x="19" y="34"/>
                  </a:lnTo>
                  <a:lnTo>
                    <a:pt x="21" y="34"/>
                  </a:lnTo>
                  <a:lnTo>
                    <a:pt x="19" y="30"/>
                  </a:lnTo>
                  <a:lnTo>
                    <a:pt x="17" y="29"/>
                  </a:lnTo>
                  <a:lnTo>
                    <a:pt x="15" y="30"/>
                  </a:lnTo>
                  <a:lnTo>
                    <a:pt x="15" y="32"/>
                  </a:lnTo>
                  <a:lnTo>
                    <a:pt x="15" y="32"/>
                  </a:lnTo>
                  <a:lnTo>
                    <a:pt x="17" y="32"/>
                  </a:lnTo>
                  <a:close/>
                  <a:moveTo>
                    <a:pt x="13" y="30"/>
                  </a:moveTo>
                  <a:lnTo>
                    <a:pt x="13" y="30"/>
                  </a:lnTo>
                  <a:lnTo>
                    <a:pt x="13" y="30"/>
                  </a:lnTo>
                  <a:lnTo>
                    <a:pt x="13" y="30"/>
                  </a:lnTo>
                  <a:lnTo>
                    <a:pt x="11" y="30"/>
                  </a:lnTo>
                  <a:lnTo>
                    <a:pt x="13" y="32"/>
                  </a:lnTo>
                  <a:lnTo>
                    <a:pt x="13" y="36"/>
                  </a:lnTo>
                  <a:lnTo>
                    <a:pt x="13" y="38"/>
                  </a:lnTo>
                  <a:lnTo>
                    <a:pt x="15" y="42"/>
                  </a:lnTo>
                  <a:lnTo>
                    <a:pt x="15" y="38"/>
                  </a:lnTo>
                  <a:lnTo>
                    <a:pt x="15" y="36"/>
                  </a:lnTo>
                  <a:lnTo>
                    <a:pt x="13" y="30"/>
                  </a:lnTo>
                  <a:close/>
                  <a:moveTo>
                    <a:pt x="19" y="38"/>
                  </a:moveTo>
                  <a:lnTo>
                    <a:pt x="21" y="38"/>
                  </a:lnTo>
                  <a:lnTo>
                    <a:pt x="21" y="40"/>
                  </a:lnTo>
                  <a:lnTo>
                    <a:pt x="21" y="38"/>
                  </a:lnTo>
                  <a:lnTo>
                    <a:pt x="19" y="36"/>
                  </a:lnTo>
                  <a:lnTo>
                    <a:pt x="19" y="36"/>
                  </a:lnTo>
                  <a:lnTo>
                    <a:pt x="17" y="38"/>
                  </a:lnTo>
                  <a:lnTo>
                    <a:pt x="19" y="38"/>
                  </a:lnTo>
                  <a:lnTo>
                    <a:pt x="19" y="38"/>
                  </a:lnTo>
                  <a:close/>
                  <a:moveTo>
                    <a:pt x="22" y="44"/>
                  </a:moveTo>
                  <a:lnTo>
                    <a:pt x="24" y="46"/>
                  </a:lnTo>
                  <a:lnTo>
                    <a:pt x="26" y="48"/>
                  </a:lnTo>
                  <a:lnTo>
                    <a:pt x="26" y="48"/>
                  </a:lnTo>
                  <a:lnTo>
                    <a:pt x="22" y="44"/>
                  </a:lnTo>
                  <a:lnTo>
                    <a:pt x="19" y="40"/>
                  </a:lnTo>
                  <a:lnTo>
                    <a:pt x="21" y="42"/>
                  </a:lnTo>
                  <a:lnTo>
                    <a:pt x="22" y="44"/>
                  </a:lnTo>
                  <a:close/>
                  <a:moveTo>
                    <a:pt x="26" y="53"/>
                  </a:moveTo>
                  <a:lnTo>
                    <a:pt x="26" y="51"/>
                  </a:lnTo>
                  <a:lnTo>
                    <a:pt x="24" y="51"/>
                  </a:lnTo>
                  <a:lnTo>
                    <a:pt x="24" y="51"/>
                  </a:lnTo>
                  <a:lnTo>
                    <a:pt x="24" y="51"/>
                  </a:lnTo>
                  <a:lnTo>
                    <a:pt x="24" y="53"/>
                  </a:lnTo>
                  <a:lnTo>
                    <a:pt x="26" y="53"/>
                  </a:lnTo>
                  <a:lnTo>
                    <a:pt x="26" y="53"/>
                  </a:lnTo>
                  <a:lnTo>
                    <a:pt x="26" y="53"/>
                  </a:lnTo>
                  <a:close/>
                  <a:moveTo>
                    <a:pt x="22" y="53"/>
                  </a:moveTo>
                  <a:lnTo>
                    <a:pt x="24" y="55"/>
                  </a:lnTo>
                  <a:lnTo>
                    <a:pt x="26" y="57"/>
                  </a:lnTo>
                  <a:lnTo>
                    <a:pt x="24" y="55"/>
                  </a:lnTo>
                  <a:lnTo>
                    <a:pt x="24" y="53"/>
                  </a:lnTo>
                  <a:lnTo>
                    <a:pt x="22" y="51"/>
                  </a:lnTo>
                  <a:lnTo>
                    <a:pt x="21" y="51"/>
                  </a:lnTo>
                  <a:lnTo>
                    <a:pt x="22" y="51"/>
                  </a:lnTo>
                  <a:lnTo>
                    <a:pt x="22" y="53"/>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43" name="Freeform 1738">
              <a:extLst>
                <a:ext uri="{FF2B5EF4-FFF2-40B4-BE49-F238E27FC236}">
                  <a16:creationId xmlns:a16="http://schemas.microsoft.com/office/drawing/2014/main" id="{35A01C53-76B9-4302-8CB4-CDE8756EC2EE}"/>
                </a:ext>
              </a:extLst>
            </p:cNvPr>
            <p:cNvSpPr>
              <a:spLocks noEditPoints="1"/>
            </p:cNvSpPr>
            <p:nvPr/>
          </p:nvSpPr>
          <p:spPr bwMode="auto">
            <a:xfrm>
              <a:off x="12223750" y="-2562225"/>
              <a:ext cx="665163" cy="560388"/>
            </a:xfrm>
            <a:custGeom>
              <a:avLst/>
              <a:gdLst>
                <a:gd name="T0" fmla="*/ 217 w 419"/>
                <a:gd name="T1" fmla="*/ 46 h 353"/>
                <a:gd name="T2" fmla="*/ 232 w 419"/>
                <a:gd name="T3" fmla="*/ 27 h 353"/>
                <a:gd name="T4" fmla="*/ 251 w 419"/>
                <a:gd name="T5" fmla="*/ 30 h 353"/>
                <a:gd name="T6" fmla="*/ 275 w 419"/>
                <a:gd name="T7" fmla="*/ 13 h 353"/>
                <a:gd name="T8" fmla="*/ 296 w 419"/>
                <a:gd name="T9" fmla="*/ 17 h 353"/>
                <a:gd name="T10" fmla="*/ 160 w 419"/>
                <a:gd name="T11" fmla="*/ 65 h 353"/>
                <a:gd name="T12" fmla="*/ 160 w 419"/>
                <a:gd name="T13" fmla="*/ 61 h 353"/>
                <a:gd name="T14" fmla="*/ 135 w 419"/>
                <a:gd name="T15" fmla="*/ 78 h 353"/>
                <a:gd name="T16" fmla="*/ 133 w 419"/>
                <a:gd name="T17" fmla="*/ 84 h 353"/>
                <a:gd name="T18" fmla="*/ 105 w 419"/>
                <a:gd name="T19" fmla="*/ 177 h 353"/>
                <a:gd name="T20" fmla="*/ 118 w 419"/>
                <a:gd name="T21" fmla="*/ 307 h 353"/>
                <a:gd name="T22" fmla="*/ 120 w 419"/>
                <a:gd name="T23" fmla="*/ 262 h 353"/>
                <a:gd name="T24" fmla="*/ 127 w 419"/>
                <a:gd name="T25" fmla="*/ 205 h 353"/>
                <a:gd name="T26" fmla="*/ 158 w 419"/>
                <a:gd name="T27" fmla="*/ 142 h 353"/>
                <a:gd name="T28" fmla="*/ 190 w 419"/>
                <a:gd name="T29" fmla="*/ 89 h 353"/>
                <a:gd name="T30" fmla="*/ 218 w 419"/>
                <a:gd name="T31" fmla="*/ 67 h 353"/>
                <a:gd name="T32" fmla="*/ 268 w 419"/>
                <a:gd name="T33" fmla="*/ 51 h 353"/>
                <a:gd name="T34" fmla="*/ 334 w 419"/>
                <a:gd name="T35" fmla="*/ 59 h 353"/>
                <a:gd name="T36" fmla="*/ 362 w 419"/>
                <a:gd name="T37" fmla="*/ 32 h 353"/>
                <a:gd name="T38" fmla="*/ 395 w 419"/>
                <a:gd name="T39" fmla="*/ 49 h 353"/>
                <a:gd name="T40" fmla="*/ 408 w 419"/>
                <a:gd name="T41" fmla="*/ 44 h 353"/>
                <a:gd name="T42" fmla="*/ 417 w 419"/>
                <a:gd name="T43" fmla="*/ 40 h 353"/>
                <a:gd name="T44" fmla="*/ 385 w 419"/>
                <a:gd name="T45" fmla="*/ 30 h 353"/>
                <a:gd name="T46" fmla="*/ 406 w 419"/>
                <a:gd name="T47" fmla="*/ 13 h 353"/>
                <a:gd name="T48" fmla="*/ 374 w 419"/>
                <a:gd name="T49" fmla="*/ 12 h 353"/>
                <a:gd name="T50" fmla="*/ 351 w 419"/>
                <a:gd name="T51" fmla="*/ 21 h 353"/>
                <a:gd name="T52" fmla="*/ 325 w 419"/>
                <a:gd name="T53" fmla="*/ 29 h 353"/>
                <a:gd name="T54" fmla="*/ 319 w 419"/>
                <a:gd name="T55" fmla="*/ 4 h 353"/>
                <a:gd name="T56" fmla="*/ 296 w 419"/>
                <a:gd name="T57" fmla="*/ 34 h 353"/>
                <a:gd name="T58" fmla="*/ 268 w 419"/>
                <a:gd name="T59" fmla="*/ 25 h 353"/>
                <a:gd name="T60" fmla="*/ 253 w 419"/>
                <a:gd name="T61" fmla="*/ 38 h 353"/>
                <a:gd name="T62" fmla="*/ 234 w 419"/>
                <a:gd name="T63" fmla="*/ 40 h 353"/>
                <a:gd name="T64" fmla="*/ 211 w 419"/>
                <a:gd name="T65" fmla="*/ 53 h 353"/>
                <a:gd name="T66" fmla="*/ 182 w 419"/>
                <a:gd name="T67" fmla="*/ 74 h 353"/>
                <a:gd name="T68" fmla="*/ 167 w 419"/>
                <a:gd name="T69" fmla="*/ 82 h 353"/>
                <a:gd name="T70" fmla="*/ 173 w 419"/>
                <a:gd name="T71" fmla="*/ 97 h 353"/>
                <a:gd name="T72" fmla="*/ 143 w 419"/>
                <a:gd name="T73" fmla="*/ 110 h 353"/>
                <a:gd name="T74" fmla="*/ 145 w 419"/>
                <a:gd name="T75" fmla="*/ 131 h 353"/>
                <a:gd name="T76" fmla="*/ 122 w 419"/>
                <a:gd name="T77" fmla="*/ 167 h 353"/>
                <a:gd name="T78" fmla="*/ 110 w 419"/>
                <a:gd name="T79" fmla="*/ 178 h 353"/>
                <a:gd name="T80" fmla="*/ 99 w 419"/>
                <a:gd name="T81" fmla="*/ 205 h 353"/>
                <a:gd name="T82" fmla="*/ 84 w 419"/>
                <a:gd name="T83" fmla="*/ 220 h 353"/>
                <a:gd name="T84" fmla="*/ 57 w 419"/>
                <a:gd name="T85" fmla="*/ 218 h 353"/>
                <a:gd name="T86" fmla="*/ 33 w 419"/>
                <a:gd name="T87" fmla="*/ 237 h 353"/>
                <a:gd name="T88" fmla="*/ 35 w 419"/>
                <a:gd name="T89" fmla="*/ 239 h 353"/>
                <a:gd name="T90" fmla="*/ 10 w 419"/>
                <a:gd name="T91" fmla="*/ 251 h 353"/>
                <a:gd name="T92" fmla="*/ 10 w 419"/>
                <a:gd name="T93" fmla="*/ 256 h 353"/>
                <a:gd name="T94" fmla="*/ 25 w 419"/>
                <a:gd name="T95" fmla="*/ 277 h 353"/>
                <a:gd name="T96" fmla="*/ 36 w 419"/>
                <a:gd name="T97" fmla="*/ 283 h 353"/>
                <a:gd name="T98" fmla="*/ 12 w 419"/>
                <a:gd name="T99" fmla="*/ 288 h 353"/>
                <a:gd name="T100" fmla="*/ 36 w 419"/>
                <a:gd name="T101" fmla="*/ 294 h 353"/>
                <a:gd name="T102" fmla="*/ 21 w 419"/>
                <a:gd name="T103" fmla="*/ 311 h 353"/>
                <a:gd name="T104" fmla="*/ 19 w 419"/>
                <a:gd name="T105" fmla="*/ 323 h 353"/>
                <a:gd name="T106" fmla="*/ 12 w 419"/>
                <a:gd name="T107" fmla="*/ 336 h 353"/>
                <a:gd name="T108" fmla="*/ 42 w 419"/>
                <a:gd name="T109" fmla="*/ 353 h 353"/>
                <a:gd name="T110" fmla="*/ 90 w 419"/>
                <a:gd name="T111" fmla="*/ 326 h 353"/>
                <a:gd name="T112" fmla="*/ 108 w 419"/>
                <a:gd name="T113" fmla="*/ 334 h 353"/>
                <a:gd name="T114" fmla="*/ 50 w 419"/>
                <a:gd name="T115" fmla="*/ 220 h 353"/>
                <a:gd name="T116" fmla="*/ 163 w 419"/>
                <a:gd name="T117" fmla="*/ 70 h 353"/>
                <a:gd name="T118" fmla="*/ 177 w 419"/>
                <a:gd name="T119" fmla="*/ 67 h 353"/>
                <a:gd name="T120" fmla="*/ 175 w 419"/>
                <a:gd name="T121" fmla="*/ 72 h 353"/>
                <a:gd name="T122" fmla="*/ 201 w 419"/>
                <a:gd name="T123" fmla="*/ 48 h 353"/>
                <a:gd name="T124" fmla="*/ 211 w 419"/>
                <a:gd name="T125" fmla="*/ 5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 h="353">
                  <a:moveTo>
                    <a:pt x="308" y="13"/>
                  </a:moveTo>
                  <a:lnTo>
                    <a:pt x="309" y="15"/>
                  </a:lnTo>
                  <a:lnTo>
                    <a:pt x="308" y="17"/>
                  </a:lnTo>
                  <a:lnTo>
                    <a:pt x="306" y="17"/>
                  </a:lnTo>
                  <a:lnTo>
                    <a:pt x="304" y="15"/>
                  </a:lnTo>
                  <a:lnTo>
                    <a:pt x="302" y="13"/>
                  </a:lnTo>
                  <a:lnTo>
                    <a:pt x="304" y="12"/>
                  </a:lnTo>
                  <a:lnTo>
                    <a:pt x="306" y="12"/>
                  </a:lnTo>
                  <a:lnTo>
                    <a:pt x="308" y="13"/>
                  </a:lnTo>
                  <a:close/>
                  <a:moveTo>
                    <a:pt x="334" y="0"/>
                  </a:moveTo>
                  <a:lnTo>
                    <a:pt x="334" y="0"/>
                  </a:lnTo>
                  <a:lnTo>
                    <a:pt x="332" y="0"/>
                  </a:lnTo>
                  <a:lnTo>
                    <a:pt x="330" y="2"/>
                  </a:lnTo>
                  <a:lnTo>
                    <a:pt x="328" y="4"/>
                  </a:lnTo>
                  <a:lnTo>
                    <a:pt x="336" y="6"/>
                  </a:lnTo>
                  <a:lnTo>
                    <a:pt x="340" y="6"/>
                  </a:lnTo>
                  <a:lnTo>
                    <a:pt x="342" y="4"/>
                  </a:lnTo>
                  <a:lnTo>
                    <a:pt x="342" y="2"/>
                  </a:lnTo>
                  <a:lnTo>
                    <a:pt x="338" y="0"/>
                  </a:lnTo>
                  <a:lnTo>
                    <a:pt x="334" y="0"/>
                  </a:lnTo>
                  <a:close/>
                  <a:moveTo>
                    <a:pt x="217" y="46"/>
                  </a:moveTo>
                  <a:lnTo>
                    <a:pt x="218" y="46"/>
                  </a:lnTo>
                  <a:lnTo>
                    <a:pt x="222" y="46"/>
                  </a:lnTo>
                  <a:lnTo>
                    <a:pt x="224" y="44"/>
                  </a:lnTo>
                  <a:lnTo>
                    <a:pt x="224" y="44"/>
                  </a:lnTo>
                  <a:lnTo>
                    <a:pt x="226" y="42"/>
                  </a:lnTo>
                  <a:lnTo>
                    <a:pt x="228" y="40"/>
                  </a:lnTo>
                  <a:lnTo>
                    <a:pt x="232" y="40"/>
                  </a:lnTo>
                  <a:lnTo>
                    <a:pt x="234" y="38"/>
                  </a:lnTo>
                  <a:lnTo>
                    <a:pt x="234" y="38"/>
                  </a:lnTo>
                  <a:lnTo>
                    <a:pt x="235" y="36"/>
                  </a:lnTo>
                  <a:lnTo>
                    <a:pt x="237" y="34"/>
                  </a:lnTo>
                  <a:lnTo>
                    <a:pt x="237" y="32"/>
                  </a:lnTo>
                  <a:lnTo>
                    <a:pt x="235" y="32"/>
                  </a:lnTo>
                  <a:lnTo>
                    <a:pt x="235" y="32"/>
                  </a:lnTo>
                  <a:lnTo>
                    <a:pt x="235" y="32"/>
                  </a:lnTo>
                  <a:lnTo>
                    <a:pt x="234" y="32"/>
                  </a:lnTo>
                  <a:lnTo>
                    <a:pt x="234" y="32"/>
                  </a:lnTo>
                  <a:lnTo>
                    <a:pt x="234" y="32"/>
                  </a:lnTo>
                  <a:lnTo>
                    <a:pt x="232" y="30"/>
                  </a:lnTo>
                  <a:lnTo>
                    <a:pt x="232" y="30"/>
                  </a:lnTo>
                  <a:lnTo>
                    <a:pt x="232" y="27"/>
                  </a:lnTo>
                  <a:lnTo>
                    <a:pt x="232" y="27"/>
                  </a:lnTo>
                  <a:lnTo>
                    <a:pt x="230" y="27"/>
                  </a:lnTo>
                  <a:lnTo>
                    <a:pt x="230" y="29"/>
                  </a:lnTo>
                  <a:lnTo>
                    <a:pt x="228" y="29"/>
                  </a:lnTo>
                  <a:lnTo>
                    <a:pt x="230" y="30"/>
                  </a:lnTo>
                  <a:lnTo>
                    <a:pt x="228" y="32"/>
                  </a:lnTo>
                  <a:lnTo>
                    <a:pt x="228" y="32"/>
                  </a:lnTo>
                  <a:lnTo>
                    <a:pt x="226" y="34"/>
                  </a:lnTo>
                  <a:lnTo>
                    <a:pt x="224" y="34"/>
                  </a:lnTo>
                  <a:lnTo>
                    <a:pt x="224" y="36"/>
                  </a:lnTo>
                  <a:lnTo>
                    <a:pt x="222" y="38"/>
                  </a:lnTo>
                  <a:lnTo>
                    <a:pt x="222" y="40"/>
                  </a:lnTo>
                  <a:lnTo>
                    <a:pt x="220" y="40"/>
                  </a:lnTo>
                  <a:lnTo>
                    <a:pt x="218" y="40"/>
                  </a:lnTo>
                  <a:lnTo>
                    <a:pt x="215" y="42"/>
                  </a:lnTo>
                  <a:lnTo>
                    <a:pt x="213" y="44"/>
                  </a:lnTo>
                  <a:lnTo>
                    <a:pt x="215" y="44"/>
                  </a:lnTo>
                  <a:lnTo>
                    <a:pt x="217" y="46"/>
                  </a:lnTo>
                  <a:close/>
                  <a:moveTo>
                    <a:pt x="254" y="27"/>
                  </a:moveTo>
                  <a:lnTo>
                    <a:pt x="251" y="27"/>
                  </a:lnTo>
                  <a:lnTo>
                    <a:pt x="251" y="30"/>
                  </a:lnTo>
                  <a:lnTo>
                    <a:pt x="253" y="30"/>
                  </a:lnTo>
                  <a:lnTo>
                    <a:pt x="254" y="30"/>
                  </a:lnTo>
                  <a:lnTo>
                    <a:pt x="256" y="30"/>
                  </a:lnTo>
                  <a:lnTo>
                    <a:pt x="256" y="29"/>
                  </a:lnTo>
                  <a:lnTo>
                    <a:pt x="256" y="27"/>
                  </a:lnTo>
                  <a:lnTo>
                    <a:pt x="254" y="27"/>
                  </a:lnTo>
                  <a:close/>
                  <a:moveTo>
                    <a:pt x="296" y="13"/>
                  </a:moveTo>
                  <a:lnTo>
                    <a:pt x="298" y="12"/>
                  </a:lnTo>
                  <a:lnTo>
                    <a:pt x="298" y="12"/>
                  </a:lnTo>
                  <a:lnTo>
                    <a:pt x="298" y="10"/>
                  </a:lnTo>
                  <a:lnTo>
                    <a:pt x="296" y="10"/>
                  </a:lnTo>
                  <a:lnTo>
                    <a:pt x="290" y="12"/>
                  </a:lnTo>
                  <a:lnTo>
                    <a:pt x="289" y="12"/>
                  </a:lnTo>
                  <a:lnTo>
                    <a:pt x="285" y="12"/>
                  </a:lnTo>
                  <a:lnTo>
                    <a:pt x="283" y="12"/>
                  </a:lnTo>
                  <a:lnTo>
                    <a:pt x="283" y="13"/>
                  </a:lnTo>
                  <a:lnTo>
                    <a:pt x="281" y="13"/>
                  </a:lnTo>
                  <a:lnTo>
                    <a:pt x="279" y="13"/>
                  </a:lnTo>
                  <a:lnTo>
                    <a:pt x="277" y="13"/>
                  </a:lnTo>
                  <a:lnTo>
                    <a:pt x="277" y="13"/>
                  </a:lnTo>
                  <a:lnTo>
                    <a:pt x="275" y="13"/>
                  </a:lnTo>
                  <a:lnTo>
                    <a:pt x="279" y="17"/>
                  </a:lnTo>
                  <a:lnTo>
                    <a:pt x="281" y="17"/>
                  </a:lnTo>
                  <a:lnTo>
                    <a:pt x="285" y="17"/>
                  </a:lnTo>
                  <a:lnTo>
                    <a:pt x="287" y="17"/>
                  </a:lnTo>
                  <a:lnTo>
                    <a:pt x="289" y="17"/>
                  </a:lnTo>
                  <a:lnTo>
                    <a:pt x="290" y="17"/>
                  </a:lnTo>
                  <a:lnTo>
                    <a:pt x="290" y="17"/>
                  </a:lnTo>
                  <a:lnTo>
                    <a:pt x="292" y="15"/>
                  </a:lnTo>
                  <a:lnTo>
                    <a:pt x="296" y="13"/>
                  </a:lnTo>
                  <a:close/>
                  <a:moveTo>
                    <a:pt x="292" y="23"/>
                  </a:moveTo>
                  <a:lnTo>
                    <a:pt x="292" y="23"/>
                  </a:lnTo>
                  <a:lnTo>
                    <a:pt x="294" y="21"/>
                  </a:lnTo>
                  <a:lnTo>
                    <a:pt x="294" y="25"/>
                  </a:lnTo>
                  <a:lnTo>
                    <a:pt x="298" y="23"/>
                  </a:lnTo>
                  <a:lnTo>
                    <a:pt x="300" y="21"/>
                  </a:lnTo>
                  <a:lnTo>
                    <a:pt x="302" y="19"/>
                  </a:lnTo>
                  <a:lnTo>
                    <a:pt x="302" y="15"/>
                  </a:lnTo>
                  <a:lnTo>
                    <a:pt x="300" y="15"/>
                  </a:lnTo>
                  <a:lnTo>
                    <a:pt x="300" y="17"/>
                  </a:lnTo>
                  <a:lnTo>
                    <a:pt x="298" y="17"/>
                  </a:lnTo>
                  <a:lnTo>
                    <a:pt x="296" y="17"/>
                  </a:lnTo>
                  <a:lnTo>
                    <a:pt x="294" y="19"/>
                  </a:lnTo>
                  <a:lnTo>
                    <a:pt x="292" y="19"/>
                  </a:lnTo>
                  <a:lnTo>
                    <a:pt x="290" y="21"/>
                  </a:lnTo>
                  <a:lnTo>
                    <a:pt x="290" y="21"/>
                  </a:lnTo>
                  <a:lnTo>
                    <a:pt x="292" y="23"/>
                  </a:lnTo>
                  <a:close/>
                  <a:moveTo>
                    <a:pt x="241" y="27"/>
                  </a:moveTo>
                  <a:lnTo>
                    <a:pt x="239" y="25"/>
                  </a:lnTo>
                  <a:lnTo>
                    <a:pt x="237" y="27"/>
                  </a:lnTo>
                  <a:lnTo>
                    <a:pt x="239" y="29"/>
                  </a:lnTo>
                  <a:lnTo>
                    <a:pt x="241" y="30"/>
                  </a:lnTo>
                  <a:lnTo>
                    <a:pt x="241" y="30"/>
                  </a:lnTo>
                  <a:lnTo>
                    <a:pt x="243" y="30"/>
                  </a:lnTo>
                  <a:lnTo>
                    <a:pt x="245" y="30"/>
                  </a:lnTo>
                  <a:lnTo>
                    <a:pt x="245" y="30"/>
                  </a:lnTo>
                  <a:lnTo>
                    <a:pt x="245" y="29"/>
                  </a:lnTo>
                  <a:lnTo>
                    <a:pt x="243" y="27"/>
                  </a:lnTo>
                  <a:lnTo>
                    <a:pt x="241" y="27"/>
                  </a:lnTo>
                  <a:close/>
                  <a:moveTo>
                    <a:pt x="158" y="65"/>
                  </a:moveTo>
                  <a:lnTo>
                    <a:pt x="158" y="65"/>
                  </a:lnTo>
                  <a:lnTo>
                    <a:pt x="160" y="65"/>
                  </a:lnTo>
                  <a:lnTo>
                    <a:pt x="160" y="65"/>
                  </a:lnTo>
                  <a:lnTo>
                    <a:pt x="162" y="65"/>
                  </a:lnTo>
                  <a:lnTo>
                    <a:pt x="162" y="65"/>
                  </a:lnTo>
                  <a:lnTo>
                    <a:pt x="163" y="65"/>
                  </a:lnTo>
                  <a:lnTo>
                    <a:pt x="165" y="67"/>
                  </a:lnTo>
                  <a:lnTo>
                    <a:pt x="167" y="65"/>
                  </a:lnTo>
                  <a:lnTo>
                    <a:pt x="169" y="65"/>
                  </a:lnTo>
                  <a:lnTo>
                    <a:pt x="171" y="61"/>
                  </a:lnTo>
                  <a:lnTo>
                    <a:pt x="169" y="59"/>
                  </a:lnTo>
                  <a:lnTo>
                    <a:pt x="167" y="57"/>
                  </a:lnTo>
                  <a:lnTo>
                    <a:pt x="165" y="57"/>
                  </a:lnTo>
                  <a:lnTo>
                    <a:pt x="165" y="59"/>
                  </a:lnTo>
                  <a:lnTo>
                    <a:pt x="163" y="59"/>
                  </a:lnTo>
                  <a:lnTo>
                    <a:pt x="162" y="59"/>
                  </a:lnTo>
                  <a:lnTo>
                    <a:pt x="162" y="59"/>
                  </a:lnTo>
                  <a:lnTo>
                    <a:pt x="162" y="59"/>
                  </a:lnTo>
                  <a:lnTo>
                    <a:pt x="162" y="59"/>
                  </a:lnTo>
                  <a:lnTo>
                    <a:pt x="162" y="61"/>
                  </a:lnTo>
                  <a:lnTo>
                    <a:pt x="162" y="61"/>
                  </a:lnTo>
                  <a:lnTo>
                    <a:pt x="162" y="61"/>
                  </a:lnTo>
                  <a:lnTo>
                    <a:pt x="160" y="61"/>
                  </a:lnTo>
                  <a:lnTo>
                    <a:pt x="160" y="61"/>
                  </a:lnTo>
                  <a:lnTo>
                    <a:pt x="160" y="61"/>
                  </a:lnTo>
                  <a:lnTo>
                    <a:pt x="158" y="61"/>
                  </a:lnTo>
                  <a:lnTo>
                    <a:pt x="158" y="61"/>
                  </a:lnTo>
                  <a:lnTo>
                    <a:pt x="158" y="61"/>
                  </a:lnTo>
                  <a:lnTo>
                    <a:pt x="156" y="61"/>
                  </a:lnTo>
                  <a:lnTo>
                    <a:pt x="154" y="63"/>
                  </a:lnTo>
                  <a:lnTo>
                    <a:pt x="154" y="63"/>
                  </a:lnTo>
                  <a:lnTo>
                    <a:pt x="154" y="65"/>
                  </a:lnTo>
                  <a:lnTo>
                    <a:pt x="156" y="65"/>
                  </a:lnTo>
                  <a:lnTo>
                    <a:pt x="158" y="65"/>
                  </a:lnTo>
                  <a:close/>
                  <a:moveTo>
                    <a:pt x="148" y="74"/>
                  </a:moveTo>
                  <a:lnTo>
                    <a:pt x="150" y="74"/>
                  </a:lnTo>
                  <a:lnTo>
                    <a:pt x="148" y="76"/>
                  </a:lnTo>
                  <a:lnTo>
                    <a:pt x="145" y="78"/>
                  </a:lnTo>
                  <a:lnTo>
                    <a:pt x="141" y="78"/>
                  </a:lnTo>
                  <a:lnTo>
                    <a:pt x="139" y="78"/>
                  </a:lnTo>
                  <a:lnTo>
                    <a:pt x="139" y="80"/>
                  </a:lnTo>
                  <a:lnTo>
                    <a:pt x="137" y="80"/>
                  </a:lnTo>
                  <a:lnTo>
                    <a:pt x="135" y="80"/>
                  </a:lnTo>
                  <a:lnTo>
                    <a:pt x="135" y="78"/>
                  </a:lnTo>
                  <a:lnTo>
                    <a:pt x="135" y="78"/>
                  </a:lnTo>
                  <a:lnTo>
                    <a:pt x="137" y="76"/>
                  </a:lnTo>
                  <a:lnTo>
                    <a:pt x="137" y="76"/>
                  </a:lnTo>
                  <a:lnTo>
                    <a:pt x="139" y="76"/>
                  </a:lnTo>
                  <a:lnTo>
                    <a:pt x="141" y="74"/>
                  </a:lnTo>
                  <a:lnTo>
                    <a:pt x="143" y="74"/>
                  </a:lnTo>
                  <a:lnTo>
                    <a:pt x="145" y="74"/>
                  </a:lnTo>
                  <a:lnTo>
                    <a:pt x="146" y="74"/>
                  </a:lnTo>
                  <a:lnTo>
                    <a:pt x="148" y="74"/>
                  </a:lnTo>
                  <a:close/>
                  <a:moveTo>
                    <a:pt x="124" y="139"/>
                  </a:moveTo>
                  <a:lnTo>
                    <a:pt x="122" y="139"/>
                  </a:lnTo>
                  <a:lnTo>
                    <a:pt x="122" y="137"/>
                  </a:lnTo>
                  <a:lnTo>
                    <a:pt x="122" y="135"/>
                  </a:lnTo>
                  <a:lnTo>
                    <a:pt x="124" y="133"/>
                  </a:lnTo>
                  <a:lnTo>
                    <a:pt x="126" y="133"/>
                  </a:lnTo>
                  <a:lnTo>
                    <a:pt x="126" y="135"/>
                  </a:lnTo>
                  <a:lnTo>
                    <a:pt x="126" y="137"/>
                  </a:lnTo>
                  <a:lnTo>
                    <a:pt x="124" y="139"/>
                  </a:lnTo>
                  <a:close/>
                  <a:moveTo>
                    <a:pt x="129" y="84"/>
                  </a:moveTo>
                  <a:lnTo>
                    <a:pt x="129" y="85"/>
                  </a:lnTo>
                  <a:lnTo>
                    <a:pt x="131" y="84"/>
                  </a:lnTo>
                  <a:lnTo>
                    <a:pt x="133" y="84"/>
                  </a:lnTo>
                  <a:lnTo>
                    <a:pt x="133" y="82"/>
                  </a:lnTo>
                  <a:lnTo>
                    <a:pt x="133" y="80"/>
                  </a:lnTo>
                  <a:lnTo>
                    <a:pt x="133" y="80"/>
                  </a:lnTo>
                  <a:lnTo>
                    <a:pt x="131" y="80"/>
                  </a:lnTo>
                  <a:lnTo>
                    <a:pt x="129" y="84"/>
                  </a:lnTo>
                  <a:close/>
                  <a:moveTo>
                    <a:pt x="126" y="142"/>
                  </a:moveTo>
                  <a:lnTo>
                    <a:pt x="127" y="141"/>
                  </a:lnTo>
                  <a:lnTo>
                    <a:pt x="127" y="139"/>
                  </a:lnTo>
                  <a:lnTo>
                    <a:pt x="126" y="139"/>
                  </a:lnTo>
                  <a:lnTo>
                    <a:pt x="124" y="141"/>
                  </a:lnTo>
                  <a:lnTo>
                    <a:pt x="124" y="142"/>
                  </a:lnTo>
                  <a:lnTo>
                    <a:pt x="124" y="142"/>
                  </a:lnTo>
                  <a:lnTo>
                    <a:pt x="124" y="142"/>
                  </a:lnTo>
                  <a:lnTo>
                    <a:pt x="126" y="142"/>
                  </a:lnTo>
                  <a:close/>
                  <a:moveTo>
                    <a:pt x="101" y="175"/>
                  </a:moveTo>
                  <a:lnTo>
                    <a:pt x="97" y="177"/>
                  </a:lnTo>
                  <a:lnTo>
                    <a:pt x="95" y="178"/>
                  </a:lnTo>
                  <a:lnTo>
                    <a:pt x="97" y="178"/>
                  </a:lnTo>
                  <a:lnTo>
                    <a:pt x="101" y="178"/>
                  </a:lnTo>
                  <a:lnTo>
                    <a:pt x="103" y="178"/>
                  </a:lnTo>
                  <a:lnTo>
                    <a:pt x="105" y="177"/>
                  </a:lnTo>
                  <a:lnTo>
                    <a:pt x="103" y="175"/>
                  </a:lnTo>
                  <a:lnTo>
                    <a:pt x="101" y="175"/>
                  </a:lnTo>
                  <a:close/>
                  <a:moveTo>
                    <a:pt x="114" y="150"/>
                  </a:moveTo>
                  <a:lnTo>
                    <a:pt x="112" y="152"/>
                  </a:lnTo>
                  <a:lnTo>
                    <a:pt x="112" y="152"/>
                  </a:lnTo>
                  <a:lnTo>
                    <a:pt x="114" y="154"/>
                  </a:lnTo>
                  <a:lnTo>
                    <a:pt x="114" y="154"/>
                  </a:lnTo>
                  <a:lnTo>
                    <a:pt x="116" y="152"/>
                  </a:lnTo>
                  <a:lnTo>
                    <a:pt x="116" y="152"/>
                  </a:lnTo>
                  <a:lnTo>
                    <a:pt x="114" y="150"/>
                  </a:lnTo>
                  <a:lnTo>
                    <a:pt x="114" y="150"/>
                  </a:lnTo>
                  <a:close/>
                  <a:moveTo>
                    <a:pt x="108" y="332"/>
                  </a:moveTo>
                  <a:lnTo>
                    <a:pt x="110" y="330"/>
                  </a:lnTo>
                  <a:lnTo>
                    <a:pt x="112" y="328"/>
                  </a:lnTo>
                  <a:lnTo>
                    <a:pt x="112" y="325"/>
                  </a:lnTo>
                  <a:lnTo>
                    <a:pt x="110" y="321"/>
                  </a:lnTo>
                  <a:lnTo>
                    <a:pt x="110" y="317"/>
                  </a:lnTo>
                  <a:lnTo>
                    <a:pt x="112" y="315"/>
                  </a:lnTo>
                  <a:lnTo>
                    <a:pt x="114" y="311"/>
                  </a:lnTo>
                  <a:lnTo>
                    <a:pt x="116" y="309"/>
                  </a:lnTo>
                  <a:lnTo>
                    <a:pt x="118" y="307"/>
                  </a:lnTo>
                  <a:lnTo>
                    <a:pt x="120" y="307"/>
                  </a:lnTo>
                  <a:lnTo>
                    <a:pt x="122" y="306"/>
                  </a:lnTo>
                  <a:lnTo>
                    <a:pt x="124" y="304"/>
                  </a:lnTo>
                  <a:lnTo>
                    <a:pt x="126" y="300"/>
                  </a:lnTo>
                  <a:lnTo>
                    <a:pt x="126" y="294"/>
                  </a:lnTo>
                  <a:lnTo>
                    <a:pt x="124" y="290"/>
                  </a:lnTo>
                  <a:lnTo>
                    <a:pt x="122" y="283"/>
                  </a:lnTo>
                  <a:lnTo>
                    <a:pt x="120" y="281"/>
                  </a:lnTo>
                  <a:lnTo>
                    <a:pt x="122" y="281"/>
                  </a:lnTo>
                  <a:lnTo>
                    <a:pt x="122" y="279"/>
                  </a:lnTo>
                  <a:lnTo>
                    <a:pt x="124" y="279"/>
                  </a:lnTo>
                  <a:lnTo>
                    <a:pt x="126" y="279"/>
                  </a:lnTo>
                  <a:lnTo>
                    <a:pt x="126" y="279"/>
                  </a:lnTo>
                  <a:lnTo>
                    <a:pt x="127" y="279"/>
                  </a:lnTo>
                  <a:lnTo>
                    <a:pt x="129" y="277"/>
                  </a:lnTo>
                  <a:lnTo>
                    <a:pt x="129" y="273"/>
                  </a:lnTo>
                  <a:lnTo>
                    <a:pt x="129" y="273"/>
                  </a:lnTo>
                  <a:lnTo>
                    <a:pt x="129" y="270"/>
                  </a:lnTo>
                  <a:lnTo>
                    <a:pt x="127" y="268"/>
                  </a:lnTo>
                  <a:lnTo>
                    <a:pt x="120" y="264"/>
                  </a:lnTo>
                  <a:lnTo>
                    <a:pt x="120" y="262"/>
                  </a:lnTo>
                  <a:lnTo>
                    <a:pt x="120" y="260"/>
                  </a:lnTo>
                  <a:lnTo>
                    <a:pt x="120" y="252"/>
                  </a:lnTo>
                  <a:lnTo>
                    <a:pt x="120" y="249"/>
                  </a:lnTo>
                  <a:lnTo>
                    <a:pt x="120" y="247"/>
                  </a:lnTo>
                  <a:lnTo>
                    <a:pt x="118" y="239"/>
                  </a:lnTo>
                  <a:lnTo>
                    <a:pt x="118" y="232"/>
                  </a:lnTo>
                  <a:lnTo>
                    <a:pt x="118" y="232"/>
                  </a:lnTo>
                  <a:lnTo>
                    <a:pt x="120" y="230"/>
                  </a:lnTo>
                  <a:lnTo>
                    <a:pt x="120" y="230"/>
                  </a:lnTo>
                  <a:lnTo>
                    <a:pt x="120" y="230"/>
                  </a:lnTo>
                  <a:lnTo>
                    <a:pt x="118" y="228"/>
                  </a:lnTo>
                  <a:lnTo>
                    <a:pt x="118" y="228"/>
                  </a:lnTo>
                  <a:lnTo>
                    <a:pt x="116" y="224"/>
                  </a:lnTo>
                  <a:lnTo>
                    <a:pt x="116" y="222"/>
                  </a:lnTo>
                  <a:lnTo>
                    <a:pt x="118" y="218"/>
                  </a:lnTo>
                  <a:lnTo>
                    <a:pt x="120" y="214"/>
                  </a:lnTo>
                  <a:lnTo>
                    <a:pt x="120" y="214"/>
                  </a:lnTo>
                  <a:lnTo>
                    <a:pt x="120" y="213"/>
                  </a:lnTo>
                  <a:lnTo>
                    <a:pt x="122" y="211"/>
                  </a:lnTo>
                  <a:lnTo>
                    <a:pt x="126" y="207"/>
                  </a:lnTo>
                  <a:lnTo>
                    <a:pt x="127" y="205"/>
                  </a:lnTo>
                  <a:lnTo>
                    <a:pt x="129" y="203"/>
                  </a:lnTo>
                  <a:lnTo>
                    <a:pt x="131" y="203"/>
                  </a:lnTo>
                  <a:lnTo>
                    <a:pt x="133" y="201"/>
                  </a:lnTo>
                  <a:lnTo>
                    <a:pt x="135" y="201"/>
                  </a:lnTo>
                  <a:lnTo>
                    <a:pt x="139" y="201"/>
                  </a:lnTo>
                  <a:lnTo>
                    <a:pt x="143" y="203"/>
                  </a:lnTo>
                  <a:lnTo>
                    <a:pt x="146" y="203"/>
                  </a:lnTo>
                  <a:lnTo>
                    <a:pt x="148" y="203"/>
                  </a:lnTo>
                  <a:lnTo>
                    <a:pt x="150" y="201"/>
                  </a:lnTo>
                  <a:lnTo>
                    <a:pt x="150" y="197"/>
                  </a:lnTo>
                  <a:lnTo>
                    <a:pt x="150" y="196"/>
                  </a:lnTo>
                  <a:lnTo>
                    <a:pt x="150" y="192"/>
                  </a:lnTo>
                  <a:lnTo>
                    <a:pt x="148" y="190"/>
                  </a:lnTo>
                  <a:lnTo>
                    <a:pt x="146" y="188"/>
                  </a:lnTo>
                  <a:lnTo>
                    <a:pt x="143" y="186"/>
                  </a:lnTo>
                  <a:lnTo>
                    <a:pt x="150" y="175"/>
                  </a:lnTo>
                  <a:lnTo>
                    <a:pt x="154" y="169"/>
                  </a:lnTo>
                  <a:lnTo>
                    <a:pt x="156" y="163"/>
                  </a:lnTo>
                  <a:lnTo>
                    <a:pt x="158" y="156"/>
                  </a:lnTo>
                  <a:lnTo>
                    <a:pt x="158" y="150"/>
                  </a:lnTo>
                  <a:lnTo>
                    <a:pt x="158" y="142"/>
                  </a:lnTo>
                  <a:lnTo>
                    <a:pt x="156" y="135"/>
                  </a:lnTo>
                  <a:lnTo>
                    <a:pt x="165" y="133"/>
                  </a:lnTo>
                  <a:lnTo>
                    <a:pt x="169" y="131"/>
                  </a:lnTo>
                  <a:lnTo>
                    <a:pt x="171" y="129"/>
                  </a:lnTo>
                  <a:lnTo>
                    <a:pt x="171" y="127"/>
                  </a:lnTo>
                  <a:lnTo>
                    <a:pt x="171" y="125"/>
                  </a:lnTo>
                  <a:lnTo>
                    <a:pt x="171" y="123"/>
                  </a:lnTo>
                  <a:lnTo>
                    <a:pt x="171" y="123"/>
                  </a:lnTo>
                  <a:lnTo>
                    <a:pt x="171" y="122"/>
                  </a:lnTo>
                  <a:lnTo>
                    <a:pt x="173" y="122"/>
                  </a:lnTo>
                  <a:lnTo>
                    <a:pt x="179" y="114"/>
                  </a:lnTo>
                  <a:lnTo>
                    <a:pt x="182" y="110"/>
                  </a:lnTo>
                  <a:lnTo>
                    <a:pt x="186" y="106"/>
                  </a:lnTo>
                  <a:lnTo>
                    <a:pt x="186" y="104"/>
                  </a:lnTo>
                  <a:lnTo>
                    <a:pt x="186" y="101"/>
                  </a:lnTo>
                  <a:lnTo>
                    <a:pt x="184" y="99"/>
                  </a:lnTo>
                  <a:lnTo>
                    <a:pt x="182" y="95"/>
                  </a:lnTo>
                  <a:lnTo>
                    <a:pt x="184" y="93"/>
                  </a:lnTo>
                  <a:lnTo>
                    <a:pt x="188" y="91"/>
                  </a:lnTo>
                  <a:lnTo>
                    <a:pt x="188" y="91"/>
                  </a:lnTo>
                  <a:lnTo>
                    <a:pt x="190" y="89"/>
                  </a:lnTo>
                  <a:lnTo>
                    <a:pt x="190" y="87"/>
                  </a:lnTo>
                  <a:lnTo>
                    <a:pt x="192" y="84"/>
                  </a:lnTo>
                  <a:lnTo>
                    <a:pt x="192" y="84"/>
                  </a:lnTo>
                  <a:lnTo>
                    <a:pt x="194" y="82"/>
                  </a:lnTo>
                  <a:lnTo>
                    <a:pt x="196" y="82"/>
                  </a:lnTo>
                  <a:lnTo>
                    <a:pt x="201" y="78"/>
                  </a:lnTo>
                  <a:lnTo>
                    <a:pt x="201" y="78"/>
                  </a:lnTo>
                  <a:lnTo>
                    <a:pt x="203" y="78"/>
                  </a:lnTo>
                  <a:lnTo>
                    <a:pt x="209" y="80"/>
                  </a:lnTo>
                  <a:lnTo>
                    <a:pt x="211" y="80"/>
                  </a:lnTo>
                  <a:lnTo>
                    <a:pt x="213" y="80"/>
                  </a:lnTo>
                  <a:lnTo>
                    <a:pt x="213" y="78"/>
                  </a:lnTo>
                  <a:lnTo>
                    <a:pt x="215" y="78"/>
                  </a:lnTo>
                  <a:lnTo>
                    <a:pt x="215" y="76"/>
                  </a:lnTo>
                  <a:lnTo>
                    <a:pt x="215" y="74"/>
                  </a:lnTo>
                  <a:lnTo>
                    <a:pt x="215" y="72"/>
                  </a:lnTo>
                  <a:lnTo>
                    <a:pt x="215" y="70"/>
                  </a:lnTo>
                  <a:lnTo>
                    <a:pt x="215" y="68"/>
                  </a:lnTo>
                  <a:lnTo>
                    <a:pt x="215" y="67"/>
                  </a:lnTo>
                  <a:lnTo>
                    <a:pt x="217" y="67"/>
                  </a:lnTo>
                  <a:lnTo>
                    <a:pt x="218" y="67"/>
                  </a:lnTo>
                  <a:lnTo>
                    <a:pt x="232" y="68"/>
                  </a:lnTo>
                  <a:lnTo>
                    <a:pt x="237" y="70"/>
                  </a:lnTo>
                  <a:lnTo>
                    <a:pt x="241" y="70"/>
                  </a:lnTo>
                  <a:lnTo>
                    <a:pt x="245" y="70"/>
                  </a:lnTo>
                  <a:lnTo>
                    <a:pt x="249" y="68"/>
                  </a:lnTo>
                  <a:lnTo>
                    <a:pt x="243" y="67"/>
                  </a:lnTo>
                  <a:lnTo>
                    <a:pt x="247" y="65"/>
                  </a:lnTo>
                  <a:lnTo>
                    <a:pt x="249" y="63"/>
                  </a:lnTo>
                  <a:lnTo>
                    <a:pt x="249" y="59"/>
                  </a:lnTo>
                  <a:lnTo>
                    <a:pt x="245" y="57"/>
                  </a:lnTo>
                  <a:lnTo>
                    <a:pt x="254" y="55"/>
                  </a:lnTo>
                  <a:lnTo>
                    <a:pt x="256" y="55"/>
                  </a:lnTo>
                  <a:lnTo>
                    <a:pt x="260" y="55"/>
                  </a:lnTo>
                  <a:lnTo>
                    <a:pt x="262" y="55"/>
                  </a:lnTo>
                  <a:lnTo>
                    <a:pt x="262" y="53"/>
                  </a:lnTo>
                  <a:lnTo>
                    <a:pt x="262" y="53"/>
                  </a:lnTo>
                  <a:lnTo>
                    <a:pt x="262" y="53"/>
                  </a:lnTo>
                  <a:lnTo>
                    <a:pt x="262" y="51"/>
                  </a:lnTo>
                  <a:lnTo>
                    <a:pt x="264" y="51"/>
                  </a:lnTo>
                  <a:lnTo>
                    <a:pt x="264" y="51"/>
                  </a:lnTo>
                  <a:lnTo>
                    <a:pt x="268" y="51"/>
                  </a:lnTo>
                  <a:lnTo>
                    <a:pt x="270" y="51"/>
                  </a:lnTo>
                  <a:lnTo>
                    <a:pt x="271" y="51"/>
                  </a:lnTo>
                  <a:lnTo>
                    <a:pt x="279" y="59"/>
                  </a:lnTo>
                  <a:lnTo>
                    <a:pt x="281" y="59"/>
                  </a:lnTo>
                  <a:lnTo>
                    <a:pt x="281" y="61"/>
                  </a:lnTo>
                  <a:lnTo>
                    <a:pt x="283" y="63"/>
                  </a:lnTo>
                  <a:lnTo>
                    <a:pt x="283" y="63"/>
                  </a:lnTo>
                  <a:lnTo>
                    <a:pt x="285" y="63"/>
                  </a:lnTo>
                  <a:lnTo>
                    <a:pt x="298" y="65"/>
                  </a:lnTo>
                  <a:lnTo>
                    <a:pt x="300" y="65"/>
                  </a:lnTo>
                  <a:lnTo>
                    <a:pt x="302" y="63"/>
                  </a:lnTo>
                  <a:lnTo>
                    <a:pt x="306" y="63"/>
                  </a:lnTo>
                  <a:lnTo>
                    <a:pt x="306" y="61"/>
                  </a:lnTo>
                  <a:lnTo>
                    <a:pt x="308" y="61"/>
                  </a:lnTo>
                  <a:lnTo>
                    <a:pt x="323" y="65"/>
                  </a:lnTo>
                  <a:lnTo>
                    <a:pt x="325" y="65"/>
                  </a:lnTo>
                  <a:lnTo>
                    <a:pt x="325" y="65"/>
                  </a:lnTo>
                  <a:lnTo>
                    <a:pt x="326" y="63"/>
                  </a:lnTo>
                  <a:lnTo>
                    <a:pt x="328" y="61"/>
                  </a:lnTo>
                  <a:lnTo>
                    <a:pt x="332" y="59"/>
                  </a:lnTo>
                  <a:lnTo>
                    <a:pt x="334" y="59"/>
                  </a:lnTo>
                  <a:lnTo>
                    <a:pt x="336" y="57"/>
                  </a:lnTo>
                  <a:lnTo>
                    <a:pt x="336" y="55"/>
                  </a:lnTo>
                  <a:lnTo>
                    <a:pt x="336" y="53"/>
                  </a:lnTo>
                  <a:lnTo>
                    <a:pt x="336" y="49"/>
                  </a:lnTo>
                  <a:lnTo>
                    <a:pt x="338" y="48"/>
                  </a:lnTo>
                  <a:lnTo>
                    <a:pt x="338" y="46"/>
                  </a:lnTo>
                  <a:lnTo>
                    <a:pt x="340" y="44"/>
                  </a:lnTo>
                  <a:lnTo>
                    <a:pt x="342" y="42"/>
                  </a:lnTo>
                  <a:lnTo>
                    <a:pt x="342" y="42"/>
                  </a:lnTo>
                  <a:lnTo>
                    <a:pt x="344" y="40"/>
                  </a:lnTo>
                  <a:lnTo>
                    <a:pt x="345" y="40"/>
                  </a:lnTo>
                  <a:lnTo>
                    <a:pt x="345" y="38"/>
                  </a:lnTo>
                  <a:lnTo>
                    <a:pt x="347" y="36"/>
                  </a:lnTo>
                  <a:lnTo>
                    <a:pt x="349" y="36"/>
                  </a:lnTo>
                  <a:lnTo>
                    <a:pt x="351" y="36"/>
                  </a:lnTo>
                  <a:lnTo>
                    <a:pt x="353" y="36"/>
                  </a:lnTo>
                  <a:lnTo>
                    <a:pt x="355" y="36"/>
                  </a:lnTo>
                  <a:lnTo>
                    <a:pt x="357" y="36"/>
                  </a:lnTo>
                  <a:lnTo>
                    <a:pt x="359" y="36"/>
                  </a:lnTo>
                  <a:lnTo>
                    <a:pt x="361" y="34"/>
                  </a:lnTo>
                  <a:lnTo>
                    <a:pt x="362" y="32"/>
                  </a:lnTo>
                  <a:lnTo>
                    <a:pt x="366" y="32"/>
                  </a:lnTo>
                  <a:lnTo>
                    <a:pt x="368" y="30"/>
                  </a:lnTo>
                  <a:lnTo>
                    <a:pt x="370" y="32"/>
                  </a:lnTo>
                  <a:lnTo>
                    <a:pt x="372" y="32"/>
                  </a:lnTo>
                  <a:lnTo>
                    <a:pt x="376" y="36"/>
                  </a:lnTo>
                  <a:lnTo>
                    <a:pt x="378" y="38"/>
                  </a:lnTo>
                  <a:lnTo>
                    <a:pt x="380" y="40"/>
                  </a:lnTo>
                  <a:lnTo>
                    <a:pt x="383" y="40"/>
                  </a:lnTo>
                  <a:lnTo>
                    <a:pt x="387" y="42"/>
                  </a:lnTo>
                  <a:lnTo>
                    <a:pt x="389" y="42"/>
                  </a:lnTo>
                  <a:lnTo>
                    <a:pt x="391" y="44"/>
                  </a:lnTo>
                  <a:lnTo>
                    <a:pt x="393" y="48"/>
                  </a:lnTo>
                  <a:lnTo>
                    <a:pt x="385" y="53"/>
                  </a:lnTo>
                  <a:lnTo>
                    <a:pt x="387" y="55"/>
                  </a:lnTo>
                  <a:lnTo>
                    <a:pt x="389" y="55"/>
                  </a:lnTo>
                  <a:lnTo>
                    <a:pt x="389" y="55"/>
                  </a:lnTo>
                  <a:lnTo>
                    <a:pt x="391" y="55"/>
                  </a:lnTo>
                  <a:lnTo>
                    <a:pt x="391" y="55"/>
                  </a:lnTo>
                  <a:lnTo>
                    <a:pt x="391" y="53"/>
                  </a:lnTo>
                  <a:lnTo>
                    <a:pt x="393" y="51"/>
                  </a:lnTo>
                  <a:lnTo>
                    <a:pt x="395" y="49"/>
                  </a:lnTo>
                  <a:lnTo>
                    <a:pt x="397" y="49"/>
                  </a:lnTo>
                  <a:lnTo>
                    <a:pt x="402" y="48"/>
                  </a:lnTo>
                  <a:lnTo>
                    <a:pt x="404" y="48"/>
                  </a:lnTo>
                  <a:lnTo>
                    <a:pt x="404" y="48"/>
                  </a:lnTo>
                  <a:lnTo>
                    <a:pt x="404" y="48"/>
                  </a:lnTo>
                  <a:lnTo>
                    <a:pt x="406" y="48"/>
                  </a:lnTo>
                  <a:lnTo>
                    <a:pt x="406" y="48"/>
                  </a:lnTo>
                  <a:lnTo>
                    <a:pt x="406" y="48"/>
                  </a:lnTo>
                  <a:lnTo>
                    <a:pt x="406" y="48"/>
                  </a:lnTo>
                  <a:lnTo>
                    <a:pt x="406" y="46"/>
                  </a:lnTo>
                  <a:lnTo>
                    <a:pt x="406" y="46"/>
                  </a:lnTo>
                  <a:lnTo>
                    <a:pt x="406" y="46"/>
                  </a:lnTo>
                  <a:lnTo>
                    <a:pt x="406" y="46"/>
                  </a:lnTo>
                  <a:lnTo>
                    <a:pt x="406" y="46"/>
                  </a:lnTo>
                  <a:lnTo>
                    <a:pt x="408" y="44"/>
                  </a:lnTo>
                  <a:lnTo>
                    <a:pt x="408" y="44"/>
                  </a:lnTo>
                  <a:lnTo>
                    <a:pt x="406" y="44"/>
                  </a:lnTo>
                  <a:lnTo>
                    <a:pt x="406" y="44"/>
                  </a:lnTo>
                  <a:lnTo>
                    <a:pt x="406" y="44"/>
                  </a:lnTo>
                  <a:lnTo>
                    <a:pt x="406" y="44"/>
                  </a:lnTo>
                  <a:lnTo>
                    <a:pt x="408" y="44"/>
                  </a:lnTo>
                  <a:lnTo>
                    <a:pt x="408" y="44"/>
                  </a:lnTo>
                  <a:lnTo>
                    <a:pt x="410" y="44"/>
                  </a:lnTo>
                  <a:lnTo>
                    <a:pt x="410" y="44"/>
                  </a:lnTo>
                  <a:lnTo>
                    <a:pt x="412" y="44"/>
                  </a:lnTo>
                  <a:lnTo>
                    <a:pt x="414" y="46"/>
                  </a:lnTo>
                  <a:lnTo>
                    <a:pt x="414" y="46"/>
                  </a:lnTo>
                  <a:lnTo>
                    <a:pt x="416" y="46"/>
                  </a:lnTo>
                  <a:lnTo>
                    <a:pt x="417" y="46"/>
                  </a:lnTo>
                  <a:lnTo>
                    <a:pt x="417" y="46"/>
                  </a:lnTo>
                  <a:lnTo>
                    <a:pt x="417" y="46"/>
                  </a:lnTo>
                  <a:lnTo>
                    <a:pt x="417" y="46"/>
                  </a:lnTo>
                  <a:lnTo>
                    <a:pt x="417" y="46"/>
                  </a:lnTo>
                  <a:lnTo>
                    <a:pt x="417" y="44"/>
                  </a:lnTo>
                  <a:lnTo>
                    <a:pt x="419" y="44"/>
                  </a:lnTo>
                  <a:lnTo>
                    <a:pt x="419" y="44"/>
                  </a:lnTo>
                  <a:lnTo>
                    <a:pt x="419" y="44"/>
                  </a:lnTo>
                  <a:lnTo>
                    <a:pt x="419" y="44"/>
                  </a:lnTo>
                  <a:lnTo>
                    <a:pt x="419" y="42"/>
                  </a:lnTo>
                  <a:lnTo>
                    <a:pt x="419" y="42"/>
                  </a:lnTo>
                  <a:lnTo>
                    <a:pt x="419" y="42"/>
                  </a:lnTo>
                  <a:lnTo>
                    <a:pt x="417" y="40"/>
                  </a:lnTo>
                  <a:lnTo>
                    <a:pt x="416" y="40"/>
                  </a:lnTo>
                  <a:lnTo>
                    <a:pt x="412" y="40"/>
                  </a:lnTo>
                  <a:lnTo>
                    <a:pt x="412" y="42"/>
                  </a:lnTo>
                  <a:lnTo>
                    <a:pt x="410" y="40"/>
                  </a:lnTo>
                  <a:lnTo>
                    <a:pt x="410" y="38"/>
                  </a:lnTo>
                  <a:lnTo>
                    <a:pt x="408" y="38"/>
                  </a:lnTo>
                  <a:lnTo>
                    <a:pt x="408" y="38"/>
                  </a:lnTo>
                  <a:lnTo>
                    <a:pt x="408" y="38"/>
                  </a:lnTo>
                  <a:lnTo>
                    <a:pt x="408" y="40"/>
                  </a:lnTo>
                  <a:lnTo>
                    <a:pt x="406" y="40"/>
                  </a:lnTo>
                  <a:lnTo>
                    <a:pt x="404" y="42"/>
                  </a:lnTo>
                  <a:lnTo>
                    <a:pt x="402" y="42"/>
                  </a:lnTo>
                  <a:lnTo>
                    <a:pt x="400" y="40"/>
                  </a:lnTo>
                  <a:lnTo>
                    <a:pt x="398" y="40"/>
                  </a:lnTo>
                  <a:lnTo>
                    <a:pt x="397" y="38"/>
                  </a:lnTo>
                  <a:lnTo>
                    <a:pt x="398" y="36"/>
                  </a:lnTo>
                  <a:lnTo>
                    <a:pt x="398" y="34"/>
                  </a:lnTo>
                  <a:lnTo>
                    <a:pt x="397" y="34"/>
                  </a:lnTo>
                  <a:lnTo>
                    <a:pt x="393" y="32"/>
                  </a:lnTo>
                  <a:lnTo>
                    <a:pt x="389" y="32"/>
                  </a:lnTo>
                  <a:lnTo>
                    <a:pt x="385" y="30"/>
                  </a:lnTo>
                  <a:lnTo>
                    <a:pt x="385" y="29"/>
                  </a:lnTo>
                  <a:lnTo>
                    <a:pt x="400" y="30"/>
                  </a:lnTo>
                  <a:lnTo>
                    <a:pt x="404" y="30"/>
                  </a:lnTo>
                  <a:lnTo>
                    <a:pt x="406" y="29"/>
                  </a:lnTo>
                  <a:lnTo>
                    <a:pt x="408" y="29"/>
                  </a:lnTo>
                  <a:lnTo>
                    <a:pt x="412" y="27"/>
                  </a:lnTo>
                  <a:lnTo>
                    <a:pt x="417" y="25"/>
                  </a:lnTo>
                  <a:lnTo>
                    <a:pt x="419" y="23"/>
                  </a:lnTo>
                  <a:lnTo>
                    <a:pt x="417" y="21"/>
                  </a:lnTo>
                  <a:lnTo>
                    <a:pt x="417" y="19"/>
                  </a:lnTo>
                  <a:lnTo>
                    <a:pt x="416" y="19"/>
                  </a:lnTo>
                  <a:lnTo>
                    <a:pt x="414" y="17"/>
                  </a:lnTo>
                  <a:lnTo>
                    <a:pt x="412" y="17"/>
                  </a:lnTo>
                  <a:lnTo>
                    <a:pt x="410" y="17"/>
                  </a:lnTo>
                  <a:lnTo>
                    <a:pt x="408" y="17"/>
                  </a:lnTo>
                  <a:lnTo>
                    <a:pt x="408" y="15"/>
                  </a:lnTo>
                  <a:lnTo>
                    <a:pt x="408" y="15"/>
                  </a:lnTo>
                  <a:lnTo>
                    <a:pt x="408" y="15"/>
                  </a:lnTo>
                  <a:lnTo>
                    <a:pt x="406" y="13"/>
                  </a:lnTo>
                  <a:lnTo>
                    <a:pt x="406" y="13"/>
                  </a:lnTo>
                  <a:lnTo>
                    <a:pt x="406" y="13"/>
                  </a:lnTo>
                  <a:lnTo>
                    <a:pt x="404" y="13"/>
                  </a:lnTo>
                  <a:lnTo>
                    <a:pt x="404" y="13"/>
                  </a:lnTo>
                  <a:lnTo>
                    <a:pt x="404" y="13"/>
                  </a:lnTo>
                  <a:lnTo>
                    <a:pt x="402" y="13"/>
                  </a:lnTo>
                  <a:lnTo>
                    <a:pt x="400" y="13"/>
                  </a:lnTo>
                  <a:lnTo>
                    <a:pt x="400" y="13"/>
                  </a:lnTo>
                  <a:lnTo>
                    <a:pt x="397" y="12"/>
                  </a:lnTo>
                  <a:lnTo>
                    <a:pt x="393" y="10"/>
                  </a:lnTo>
                  <a:lnTo>
                    <a:pt x="389" y="8"/>
                  </a:lnTo>
                  <a:lnTo>
                    <a:pt x="387" y="8"/>
                  </a:lnTo>
                  <a:lnTo>
                    <a:pt x="383" y="10"/>
                  </a:lnTo>
                  <a:lnTo>
                    <a:pt x="381" y="12"/>
                  </a:lnTo>
                  <a:lnTo>
                    <a:pt x="376" y="23"/>
                  </a:lnTo>
                  <a:lnTo>
                    <a:pt x="376" y="25"/>
                  </a:lnTo>
                  <a:lnTo>
                    <a:pt x="374" y="23"/>
                  </a:lnTo>
                  <a:lnTo>
                    <a:pt x="374" y="21"/>
                  </a:lnTo>
                  <a:lnTo>
                    <a:pt x="376" y="13"/>
                  </a:lnTo>
                  <a:lnTo>
                    <a:pt x="376" y="13"/>
                  </a:lnTo>
                  <a:lnTo>
                    <a:pt x="374" y="13"/>
                  </a:lnTo>
                  <a:lnTo>
                    <a:pt x="370" y="13"/>
                  </a:lnTo>
                  <a:lnTo>
                    <a:pt x="374" y="12"/>
                  </a:lnTo>
                  <a:lnTo>
                    <a:pt x="378" y="10"/>
                  </a:lnTo>
                  <a:lnTo>
                    <a:pt x="378" y="6"/>
                  </a:lnTo>
                  <a:lnTo>
                    <a:pt x="376" y="4"/>
                  </a:lnTo>
                  <a:lnTo>
                    <a:pt x="372" y="2"/>
                  </a:lnTo>
                  <a:lnTo>
                    <a:pt x="368" y="2"/>
                  </a:lnTo>
                  <a:lnTo>
                    <a:pt x="364" y="2"/>
                  </a:lnTo>
                  <a:lnTo>
                    <a:pt x="361" y="4"/>
                  </a:lnTo>
                  <a:lnTo>
                    <a:pt x="361" y="6"/>
                  </a:lnTo>
                  <a:lnTo>
                    <a:pt x="361" y="6"/>
                  </a:lnTo>
                  <a:lnTo>
                    <a:pt x="362" y="8"/>
                  </a:lnTo>
                  <a:lnTo>
                    <a:pt x="364" y="8"/>
                  </a:lnTo>
                  <a:lnTo>
                    <a:pt x="364" y="10"/>
                  </a:lnTo>
                  <a:lnTo>
                    <a:pt x="362" y="10"/>
                  </a:lnTo>
                  <a:lnTo>
                    <a:pt x="362" y="10"/>
                  </a:lnTo>
                  <a:lnTo>
                    <a:pt x="361" y="10"/>
                  </a:lnTo>
                  <a:lnTo>
                    <a:pt x="359" y="12"/>
                  </a:lnTo>
                  <a:lnTo>
                    <a:pt x="357" y="15"/>
                  </a:lnTo>
                  <a:lnTo>
                    <a:pt x="357" y="17"/>
                  </a:lnTo>
                  <a:lnTo>
                    <a:pt x="355" y="19"/>
                  </a:lnTo>
                  <a:lnTo>
                    <a:pt x="353" y="19"/>
                  </a:lnTo>
                  <a:lnTo>
                    <a:pt x="351" y="21"/>
                  </a:lnTo>
                  <a:lnTo>
                    <a:pt x="349" y="21"/>
                  </a:lnTo>
                  <a:lnTo>
                    <a:pt x="349" y="19"/>
                  </a:lnTo>
                  <a:lnTo>
                    <a:pt x="351" y="17"/>
                  </a:lnTo>
                  <a:lnTo>
                    <a:pt x="351" y="15"/>
                  </a:lnTo>
                  <a:lnTo>
                    <a:pt x="349" y="13"/>
                  </a:lnTo>
                  <a:lnTo>
                    <a:pt x="349" y="12"/>
                  </a:lnTo>
                  <a:lnTo>
                    <a:pt x="351" y="12"/>
                  </a:lnTo>
                  <a:lnTo>
                    <a:pt x="351" y="10"/>
                  </a:lnTo>
                  <a:lnTo>
                    <a:pt x="351" y="8"/>
                  </a:lnTo>
                  <a:lnTo>
                    <a:pt x="351" y="6"/>
                  </a:lnTo>
                  <a:lnTo>
                    <a:pt x="349" y="6"/>
                  </a:lnTo>
                  <a:lnTo>
                    <a:pt x="347" y="8"/>
                  </a:lnTo>
                  <a:lnTo>
                    <a:pt x="344" y="12"/>
                  </a:lnTo>
                  <a:lnTo>
                    <a:pt x="334" y="21"/>
                  </a:lnTo>
                  <a:lnTo>
                    <a:pt x="330" y="25"/>
                  </a:lnTo>
                  <a:lnTo>
                    <a:pt x="330" y="27"/>
                  </a:lnTo>
                  <a:lnTo>
                    <a:pt x="328" y="29"/>
                  </a:lnTo>
                  <a:lnTo>
                    <a:pt x="326" y="29"/>
                  </a:lnTo>
                  <a:lnTo>
                    <a:pt x="325" y="29"/>
                  </a:lnTo>
                  <a:lnTo>
                    <a:pt x="325" y="29"/>
                  </a:lnTo>
                  <a:lnTo>
                    <a:pt x="325" y="29"/>
                  </a:lnTo>
                  <a:lnTo>
                    <a:pt x="325" y="27"/>
                  </a:lnTo>
                  <a:lnTo>
                    <a:pt x="325" y="25"/>
                  </a:lnTo>
                  <a:lnTo>
                    <a:pt x="326" y="23"/>
                  </a:lnTo>
                  <a:lnTo>
                    <a:pt x="326" y="23"/>
                  </a:lnTo>
                  <a:lnTo>
                    <a:pt x="326" y="21"/>
                  </a:lnTo>
                  <a:lnTo>
                    <a:pt x="326" y="19"/>
                  </a:lnTo>
                  <a:lnTo>
                    <a:pt x="326" y="19"/>
                  </a:lnTo>
                  <a:lnTo>
                    <a:pt x="328" y="17"/>
                  </a:lnTo>
                  <a:lnTo>
                    <a:pt x="334" y="12"/>
                  </a:lnTo>
                  <a:lnTo>
                    <a:pt x="336" y="10"/>
                  </a:lnTo>
                  <a:lnTo>
                    <a:pt x="336" y="8"/>
                  </a:lnTo>
                  <a:lnTo>
                    <a:pt x="336" y="8"/>
                  </a:lnTo>
                  <a:lnTo>
                    <a:pt x="334" y="8"/>
                  </a:lnTo>
                  <a:lnTo>
                    <a:pt x="334" y="8"/>
                  </a:lnTo>
                  <a:lnTo>
                    <a:pt x="332" y="8"/>
                  </a:lnTo>
                  <a:lnTo>
                    <a:pt x="332" y="8"/>
                  </a:lnTo>
                  <a:lnTo>
                    <a:pt x="330" y="8"/>
                  </a:lnTo>
                  <a:lnTo>
                    <a:pt x="330" y="8"/>
                  </a:lnTo>
                  <a:lnTo>
                    <a:pt x="326" y="8"/>
                  </a:lnTo>
                  <a:lnTo>
                    <a:pt x="321" y="4"/>
                  </a:lnTo>
                  <a:lnTo>
                    <a:pt x="319" y="4"/>
                  </a:lnTo>
                  <a:lnTo>
                    <a:pt x="313" y="8"/>
                  </a:lnTo>
                  <a:lnTo>
                    <a:pt x="313" y="8"/>
                  </a:lnTo>
                  <a:lnTo>
                    <a:pt x="313" y="10"/>
                  </a:lnTo>
                  <a:lnTo>
                    <a:pt x="313" y="12"/>
                  </a:lnTo>
                  <a:lnTo>
                    <a:pt x="313" y="12"/>
                  </a:lnTo>
                  <a:lnTo>
                    <a:pt x="315" y="12"/>
                  </a:lnTo>
                  <a:lnTo>
                    <a:pt x="313" y="13"/>
                  </a:lnTo>
                  <a:lnTo>
                    <a:pt x="313" y="13"/>
                  </a:lnTo>
                  <a:lnTo>
                    <a:pt x="311" y="15"/>
                  </a:lnTo>
                  <a:lnTo>
                    <a:pt x="309" y="17"/>
                  </a:lnTo>
                  <a:lnTo>
                    <a:pt x="308" y="17"/>
                  </a:lnTo>
                  <a:lnTo>
                    <a:pt x="306" y="19"/>
                  </a:lnTo>
                  <a:lnTo>
                    <a:pt x="304" y="21"/>
                  </a:lnTo>
                  <a:lnTo>
                    <a:pt x="300" y="23"/>
                  </a:lnTo>
                  <a:lnTo>
                    <a:pt x="298" y="27"/>
                  </a:lnTo>
                  <a:lnTo>
                    <a:pt x="296" y="29"/>
                  </a:lnTo>
                  <a:lnTo>
                    <a:pt x="298" y="30"/>
                  </a:lnTo>
                  <a:lnTo>
                    <a:pt x="298" y="32"/>
                  </a:lnTo>
                  <a:lnTo>
                    <a:pt x="298" y="32"/>
                  </a:lnTo>
                  <a:lnTo>
                    <a:pt x="298" y="34"/>
                  </a:lnTo>
                  <a:lnTo>
                    <a:pt x="296" y="34"/>
                  </a:lnTo>
                  <a:lnTo>
                    <a:pt x="294" y="32"/>
                  </a:lnTo>
                  <a:lnTo>
                    <a:pt x="294" y="30"/>
                  </a:lnTo>
                  <a:lnTo>
                    <a:pt x="292" y="30"/>
                  </a:lnTo>
                  <a:lnTo>
                    <a:pt x="290" y="25"/>
                  </a:lnTo>
                  <a:lnTo>
                    <a:pt x="289" y="23"/>
                  </a:lnTo>
                  <a:lnTo>
                    <a:pt x="285" y="23"/>
                  </a:lnTo>
                  <a:lnTo>
                    <a:pt x="285" y="23"/>
                  </a:lnTo>
                  <a:lnTo>
                    <a:pt x="283" y="23"/>
                  </a:lnTo>
                  <a:lnTo>
                    <a:pt x="283" y="25"/>
                  </a:lnTo>
                  <a:lnTo>
                    <a:pt x="281" y="25"/>
                  </a:lnTo>
                  <a:lnTo>
                    <a:pt x="281" y="25"/>
                  </a:lnTo>
                  <a:lnTo>
                    <a:pt x="279" y="25"/>
                  </a:lnTo>
                  <a:lnTo>
                    <a:pt x="279" y="25"/>
                  </a:lnTo>
                  <a:lnTo>
                    <a:pt x="275" y="25"/>
                  </a:lnTo>
                  <a:lnTo>
                    <a:pt x="275" y="25"/>
                  </a:lnTo>
                  <a:lnTo>
                    <a:pt x="273" y="27"/>
                  </a:lnTo>
                  <a:lnTo>
                    <a:pt x="273" y="27"/>
                  </a:lnTo>
                  <a:lnTo>
                    <a:pt x="271" y="27"/>
                  </a:lnTo>
                  <a:lnTo>
                    <a:pt x="270" y="25"/>
                  </a:lnTo>
                  <a:lnTo>
                    <a:pt x="270" y="25"/>
                  </a:lnTo>
                  <a:lnTo>
                    <a:pt x="268" y="25"/>
                  </a:lnTo>
                  <a:lnTo>
                    <a:pt x="266" y="27"/>
                  </a:lnTo>
                  <a:lnTo>
                    <a:pt x="266" y="27"/>
                  </a:lnTo>
                  <a:lnTo>
                    <a:pt x="266" y="29"/>
                  </a:lnTo>
                  <a:lnTo>
                    <a:pt x="270" y="30"/>
                  </a:lnTo>
                  <a:lnTo>
                    <a:pt x="271" y="30"/>
                  </a:lnTo>
                  <a:lnTo>
                    <a:pt x="273" y="32"/>
                  </a:lnTo>
                  <a:lnTo>
                    <a:pt x="275" y="36"/>
                  </a:lnTo>
                  <a:lnTo>
                    <a:pt x="275" y="38"/>
                  </a:lnTo>
                  <a:lnTo>
                    <a:pt x="275" y="38"/>
                  </a:lnTo>
                  <a:lnTo>
                    <a:pt x="271" y="36"/>
                  </a:lnTo>
                  <a:lnTo>
                    <a:pt x="270" y="34"/>
                  </a:lnTo>
                  <a:lnTo>
                    <a:pt x="268" y="34"/>
                  </a:lnTo>
                  <a:lnTo>
                    <a:pt x="266" y="32"/>
                  </a:lnTo>
                  <a:lnTo>
                    <a:pt x="264" y="34"/>
                  </a:lnTo>
                  <a:lnTo>
                    <a:pt x="264" y="36"/>
                  </a:lnTo>
                  <a:lnTo>
                    <a:pt x="262" y="36"/>
                  </a:lnTo>
                  <a:lnTo>
                    <a:pt x="262" y="36"/>
                  </a:lnTo>
                  <a:lnTo>
                    <a:pt x="256" y="36"/>
                  </a:lnTo>
                  <a:lnTo>
                    <a:pt x="254" y="36"/>
                  </a:lnTo>
                  <a:lnTo>
                    <a:pt x="254" y="36"/>
                  </a:lnTo>
                  <a:lnTo>
                    <a:pt x="253" y="38"/>
                  </a:lnTo>
                  <a:lnTo>
                    <a:pt x="253" y="40"/>
                  </a:lnTo>
                  <a:lnTo>
                    <a:pt x="253" y="42"/>
                  </a:lnTo>
                  <a:lnTo>
                    <a:pt x="254" y="44"/>
                  </a:lnTo>
                  <a:lnTo>
                    <a:pt x="254" y="44"/>
                  </a:lnTo>
                  <a:lnTo>
                    <a:pt x="256" y="46"/>
                  </a:lnTo>
                  <a:lnTo>
                    <a:pt x="253" y="46"/>
                  </a:lnTo>
                  <a:lnTo>
                    <a:pt x="251" y="48"/>
                  </a:lnTo>
                  <a:lnTo>
                    <a:pt x="249" y="48"/>
                  </a:lnTo>
                  <a:lnTo>
                    <a:pt x="245" y="49"/>
                  </a:lnTo>
                  <a:lnTo>
                    <a:pt x="249" y="42"/>
                  </a:lnTo>
                  <a:lnTo>
                    <a:pt x="251" y="38"/>
                  </a:lnTo>
                  <a:lnTo>
                    <a:pt x="249" y="36"/>
                  </a:lnTo>
                  <a:lnTo>
                    <a:pt x="247" y="36"/>
                  </a:lnTo>
                  <a:lnTo>
                    <a:pt x="243" y="40"/>
                  </a:lnTo>
                  <a:lnTo>
                    <a:pt x="237" y="48"/>
                  </a:lnTo>
                  <a:lnTo>
                    <a:pt x="239" y="46"/>
                  </a:lnTo>
                  <a:lnTo>
                    <a:pt x="239" y="44"/>
                  </a:lnTo>
                  <a:lnTo>
                    <a:pt x="239" y="42"/>
                  </a:lnTo>
                  <a:lnTo>
                    <a:pt x="239" y="40"/>
                  </a:lnTo>
                  <a:lnTo>
                    <a:pt x="237" y="40"/>
                  </a:lnTo>
                  <a:lnTo>
                    <a:pt x="234" y="40"/>
                  </a:lnTo>
                  <a:lnTo>
                    <a:pt x="232" y="42"/>
                  </a:lnTo>
                  <a:lnTo>
                    <a:pt x="228" y="42"/>
                  </a:lnTo>
                  <a:lnTo>
                    <a:pt x="228" y="44"/>
                  </a:lnTo>
                  <a:lnTo>
                    <a:pt x="228" y="44"/>
                  </a:lnTo>
                  <a:lnTo>
                    <a:pt x="228" y="44"/>
                  </a:lnTo>
                  <a:lnTo>
                    <a:pt x="228" y="46"/>
                  </a:lnTo>
                  <a:lnTo>
                    <a:pt x="224" y="46"/>
                  </a:lnTo>
                  <a:lnTo>
                    <a:pt x="224" y="46"/>
                  </a:lnTo>
                  <a:lnTo>
                    <a:pt x="222" y="48"/>
                  </a:lnTo>
                  <a:lnTo>
                    <a:pt x="222" y="48"/>
                  </a:lnTo>
                  <a:lnTo>
                    <a:pt x="224" y="49"/>
                  </a:lnTo>
                  <a:lnTo>
                    <a:pt x="226" y="49"/>
                  </a:lnTo>
                  <a:lnTo>
                    <a:pt x="222" y="49"/>
                  </a:lnTo>
                  <a:lnTo>
                    <a:pt x="218" y="48"/>
                  </a:lnTo>
                  <a:lnTo>
                    <a:pt x="217" y="48"/>
                  </a:lnTo>
                  <a:lnTo>
                    <a:pt x="213" y="49"/>
                  </a:lnTo>
                  <a:lnTo>
                    <a:pt x="213" y="49"/>
                  </a:lnTo>
                  <a:lnTo>
                    <a:pt x="215" y="51"/>
                  </a:lnTo>
                  <a:lnTo>
                    <a:pt x="215" y="53"/>
                  </a:lnTo>
                  <a:lnTo>
                    <a:pt x="213" y="53"/>
                  </a:lnTo>
                  <a:lnTo>
                    <a:pt x="211" y="53"/>
                  </a:lnTo>
                  <a:lnTo>
                    <a:pt x="211" y="53"/>
                  </a:lnTo>
                  <a:lnTo>
                    <a:pt x="209" y="53"/>
                  </a:lnTo>
                  <a:lnTo>
                    <a:pt x="207" y="55"/>
                  </a:lnTo>
                  <a:lnTo>
                    <a:pt x="205" y="57"/>
                  </a:lnTo>
                  <a:lnTo>
                    <a:pt x="203" y="59"/>
                  </a:lnTo>
                  <a:lnTo>
                    <a:pt x="201" y="61"/>
                  </a:lnTo>
                  <a:lnTo>
                    <a:pt x="199" y="63"/>
                  </a:lnTo>
                  <a:lnTo>
                    <a:pt x="194" y="65"/>
                  </a:lnTo>
                  <a:lnTo>
                    <a:pt x="190" y="65"/>
                  </a:lnTo>
                  <a:lnTo>
                    <a:pt x="188" y="67"/>
                  </a:lnTo>
                  <a:lnTo>
                    <a:pt x="188" y="68"/>
                  </a:lnTo>
                  <a:lnTo>
                    <a:pt x="192" y="70"/>
                  </a:lnTo>
                  <a:lnTo>
                    <a:pt x="201" y="68"/>
                  </a:lnTo>
                  <a:lnTo>
                    <a:pt x="205" y="68"/>
                  </a:lnTo>
                  <a:lnTo>
                    <a:pt x="201" y="70"/>
                  </a:lnTo>
                  <a:lnTo>
                    <a:pt x="198" y="70"/>
                  </a:lnTo>
                  <a:lnTo>
                    <a:pt x="188" y="70"/>
                  </a:lnTo>
                  <a:lnTo>
                    <a:pt x="186" y="70"/>
                  </a:lnTo>
                  <a:lnTo>
                    <a:pt x="184" y="70"/>
                  </a:lnTo>
                  <a:lnTo>
                    <a:pt x="182" y="72"/>
                  </a:lnTo>
                  <a:lnTo>
                    <a:pt x="182" y="74"/>
                  </a:lnTo>
                  <a:lnTo>
                    <a:pt x="184" y="76"/>
                  </a:lnTo>
                  <a:lnTo>
                    <a:pt x="184" y="78"/>
                  </a:lnTo>
                  <a:lnTo>
                    <a:pt x="186" y="78"/>
                  </a:lnTo>
                  <a:lnTo>
                    <a:pt x="184" y="80"/>
                  </a:lnTo>
                  <a:lnTo>
                    <a:pt x="184" y="80"/>
                  </a:lnTo>
                  <a:lnTo>
                    <a:pt x="184" y="82"/>
                  </a:lnTo>
                  <a:lnTo>
                    <a:pt x="184" y="84"/>
                  </a:lnTo>
                  <a:lnTo>
                    <a:pt x="182" y="82"/>
                  </a:lnTo>
                  <a:lnTo>
                    <a:pt x="182" y="76"/>
                  </a:lnTo>
                  <a:lnTo>
                    <a:pt x="181" y="74"/>
                  </a:lnTo>
                  <a:lnTo>
                    <a:pt x="179" y="74"/>
                  </a:lnTo>
                  <a:lnTo>
                    <a:pt x="175" y="76"/>
                  </a:lnTo>
                  <a:lnTo>
                    <a:pt x="171" y="78"/>
                  </a:lnTo>
                  <a:lnTo>
                    <a:pt x="169" y="80"/>
                  </a:lnTo>
                  <a:lnTo>
                    <a:pt x="169" y="80"/>
                  </a:lnTo>
                  <a:lnTo>
                    <a:pt x="173" y="80"/>
                  </a:lnTo>
                  <a:lnTo>
                    <a:pt x="173" y="82"/>
                  </a:lnTo>
                  <a:lnTo>
                    <a:pt x="173" y="82"/>
                  </a:lnTo>
                  <a:lnTo>
                    <a:pt x="171" y="82"/>
                  </a:lnTo>
                  <a:lnTo>
                    <a:pt x="169" y="82"/>
                  </a:lnTo>
                  <a:lnTo>
                    <a:pt x="167" y="82"/>
                  </a:lnTo>
                  <a:lnTo>
                    <a:pt x="165" y="82"/>
                  </a:lnTo>
                  <a:lnTo>
                    <a:pt x="163" y="82"/>
                  </a:lnTo>
                  <a:lnTo>
                    <a:pt x="163" y="84"/>
                  </a:lnTo>
                  <a:lnTo>
                    <a:pt x="162" y="85"/>
                  </a:lnTo>
                  <a:lnTo>
                    <a:pt x="162" y="85"/>
                  </a:lnTo>
                  <a:lnTo>
                    <a:pt x="162" y="87"/>
                  </a:lnTo>
                  <a:lnTo>
                    <a:pt x="160" y="89"/>
                  </a:lnTo>
                  <a:lnTo>
                    <a:pt x="163" y="89"/>
                  </a:lnTo>
                  <a:lnTo>
                    <a:pt x="167" y="87"/>
                  </a:lnTo>
                  <a:lnTo>
                    <a:pt x="169" y="87"/>
                  </a:lnTo>
                  <a:lnTo>
                    <a:pt x="167" y="89"/>
                  </a:lnTo>
                  <a:lnTo>
                    <a:pt x="167" y="89"/>
                  </a:lnTo>
                  <a:lnTo>
                    <a:pt x="169" y="91"/>
                  </a:lnTo>
                  <a:lnTo>
                    <a:pt x="169" y="93"/>
                  </a:lnTo>
                  <a:lnTo>
                    <a:pt x="171" y="93"/>
                  </a:lnTo>
                  <a:lnTo>
                    <a:pt x="173" y="93"/>
                  </a:lnTo>
                  <a:lnTo>
                    <a:pt x="175" y="93"/>
                  </a:lnTo>
                  <a:lnTo>
                    <a:pt x="175" y="93"/>
                  </a:lnTo>
                  <a:lnTo>
                    <a:pt x="173" y="95"/>
                  </a:lnTo>
                  <a:lnTo>
                    <a:pt x="173" y="97"/>
                  </a:lnTo>
                  <a:lnTo>
                    <a:pt x="173" y="97"/>
                  </a:lnTo>
                  <a:lnTo>
                    <a:pt x="173" y="97"/>
                  </a:lnTo>
                  <a:lnTo>
                    <a:pt x="171" y="95"/>
                  </a:lnTo>
                  <a:lnTo>
                    <a:pt x="171" y="95"/>
                  </a:lnTo>
                  <a:lnTo>
                    <a:pt x="171" y="95"/>
                  </a:lnTo>
                  <a:lnTo>
                    <a:pt x="167" y="93"/>
                  </a:lnTo>
                  <a:lnTo>
                    <a:pt x="163" y="91"/>
                  </a:lnTo>
                  <a:lnTo>
                    <a:pt x="162" y="93"/>
                  </a:lnTo>
                  <a:lnTo>
                    <a:pt x="160" y="95"/>
                  </a:lnTo>
                  <a:lnTo>
                    <a:pt x="158" y="97"/>
                  </a:lnTo>
                  <a:lnTo>
                    <a:pt x="156" y="99"/>
                  </a:lnTo>
                  <a:lnTo>
                    <a:pt x="156" y="99"/>
                  </a:lnTo>
                  <a:lnTo>
                    <a:pt x="156" y="101"/>
                  </a:lnTo>
                  <a:lnTo>
                    <a:pt x="167" y="101"/>
                  </a:lnTo>
                  <a:lnTo>
                    <a:pt x="171" y="101"/>
                  </a:lnTo>
                  <a:lnTo>
                    <a:pt x="169" y="103"/>
                  </a:lnTo>
                  <a:lnTo>
                    <a:pt x="152" y="104"/>
                  </a:lnTo>
                  <a:lnTo>
                    <a:pt x="150" y="104"/>
                  </a:lnTo>
                  <a:lnTo>
                    <a:pt x="148" y="106"/>
                  </a:lnTo>
                  <a:lnTo>
                    <a:pt x="145" y="108"/>
                  </a:lnTo>
                  <a:lnTo>
                    <a:pt x="145" y="110"/>
                  </a:lnTo>
                  <a:lnTo>
                    <a:pt x="143" y="110"/>
                  </a:lnTo>
                  <a:lnTo>
                    <a:pt x="143" y="110"/>
                  </a:lnTo>
                  <a:lnTo>
                    <a:pt x="143" y="112"/>
                  </a:lnTo>
                  <a:lnTo>
                    <a:pt x="145" y="112"/>
                  </a:lnTo>
                  <a:lnTo>
                    <a:pt x="146" y="114"/>
                  </a:lnTo>
                  <a:lnTo>
                    <a:pt x="146" y="114"/>
                  </a:lnTo>
                  <a:lnTo>
                    <a:pt x="143" y="114"/>
                  </a:lnTo>
                  <a:lnTo>
                    <a:pt x="141" y="116"/>
                  </a:lnTo>
                  <a:lnTo>
                    <a:pt x="137" y="116"/>
                  </a:lnTo>
                  <a:lnTo>
                    <a:pt x="137" y="118"/>
                  </a:lnTo>
                  <a:lnTo>
                    <a:pt x="137" y="118"/>
                  </a:lnTo>
                  <a:lnTo>
                    <a:pt x="135" y="122"/>
                  </a:lnTo>
                  <a:lnTo>
                    <a:pt x="135" y="122"/>
                  </a:lnTo>
                  <a:lnTo>
                    <a:pt x="133" y="122"/>
                  </a:lnTo>
                  <a:lnTo>
                    <a:pt x="133" y="123"/>
                  </a:lnTo>
                  <a:lnTo>
                    <a:pt x="133" y="125"/>
                  </a:lnTo>
                  <a:lnTo>
                    <a:pt x="133" y="131"/>
                  </a:lnTo>
                  <a:lnTo>
                    <a:pt x="139" y="131"/>
                  </a:lnTo>
                  <a:lnTo>
                    <a:pt x="145" y="129"/>
                  </a:lnTo>
                  <a:lnTo>
                    <a:pt x="148" y="129"/>
                  </a:lnTo>
                  <a:lnTo>
                    <a:pt x="146" y="131"/>
                  </a:lnTo>
                  <a:lnTo>
                    <a:pt x="145" y="131"/>
                  </a:lnTo>
                  <a:lnTo>
                    <a:pt x="143" y="133"/>
                  </a:lnTo>
                  <a:lnTo>
                    <a:pt x="135" y="133"/>
                  </a:lnTo>
                  <a:lnTo>
                    <a:pt x="131" y="135"/>
                  </a:lnTo>
                  <a:lnTo>
                    <a:pt x="129" y="137"/>
                  </a:lnTo>
                  <a:lnTo>
                    <a:pt x="129" y="137"/>
                  </a:lnTo>
                  <a:lnTo>
                    <a:pt x="133" y="141"/>
                  </a:lnTo>
                  <a:lnTo>
                    <a:pt x="133" y="141"/>
                  </a:lnTo>
                  <a:lnTo>
                    <a:pt x="131" y="142"/>
                  </a:lnTo>
                  <a:lnTo>
                    <a:pt x="131" y="142"/>
                  </a:lnTo>
                  <a:lnTo>
                    <a:pt x="129" y="142"/>
                  </a:lnTo>
                  <a:lnTo>
                    <a:pt x="129" y="142"/>
                  </a:lnTo>
                  <a:lnTo>
                    <a:pt x="127" y="142"/>
                  </a:lnTo>
                  <a:lnTo>
                    <a:pt x="127" y="144"/>
                  </a:lnTo>
                  <a:lnTo>
                    <a:pt x="127" y="144"/>
                  </a:lnTo>
                  <a:lnTo>
                    <a:pt x="126" y="146"/>
                  </a:lnTo>
                  <a:lnTo>
                    <a:pt x="120" y="154"/>
                  </a:lnTo>
                  <a:lnTo>
                    <a:pt x="118" y="159"/>
                  </a:lnTo>
                  <a:lnTo>
                    <a:pt x="118" y="163"/>
                  </a:lnTo>
                  <a:lnTo>
                    <a:pt x="118" y="165"/>
                  </a:lnTo>
                  <a:lnTo>
                    <a:pt x="122" y="167"/>
                  </a:lnTo>
                  <a:lnTo>
                    <a:pt x="122" y="167"/>
                  </a:lnTo>
                  <a:lnTo>
                    <a:pt x="126" y="167"/>
                  </a:lnTo>
                  <a:lnTo>
                    <a:pt x="127" y="165"/>
                  </a:lnTo>
                  <a:lnTo>
                    <a:pt x="129" y="163"/>
                  </a:lnTo>
                  <a:lnTo>
                    <a:pt x="131" y="163"/>
                  </a:lnTo>
                  <a:lnTo>
                    <a:pt x="127" y="167"/>
                  </a:lnTo>
                  <a:lnTo>
                    <a:pt x="126" y="169"/>
                  </a:lnTo>
                  <a:lnTo>
                    <a:pt x="124" y="171"/>
                  </a:lnTo>
                  <a:lnTo>
                    <a:pt x="122" y="171"/>
                  </a:lnTo>
                  <a:lnTo>
                    <a:pt x="120" y="171"/>
                  </a:lnTo>
                  <a:lnTo>
                    <a:pt x="120" y="169"/>
                  </a:lnTo>
                  <a:lnTo>
                    <a:pt x="118" y="169"/>
                  </a:lnTo>
                  <a:lnTo>
                    <a:pt x="116" y="169"/>
                  </a:lnTo>
                  <a:lnTo>
                    <a:pt x="112" y="171"/>
                  </a:lnTo>
                  <a:lnTo>
                    <a:pt x="108" y="175"/>
                  </a:lnTo>
                  <a:lnTo>
                    <a:pt x="107" y="177"/>
                  </a:lnTo>
                  <a:lnTo>
                    <a:pt x="105" y="177"/>
                  </a:lnTo>
                  <a:lnTo>
                    <a:pt x="105" y="178"/>
                  </a:lnTo>
                  <a:lnTo>
                    <a:pt x="105" y="180"/>
                  </a:lnTo>
                  <a:lnTo>
                    <a:pt x="107" y="180"/>
                  </a:lnTo>
                  <a:lnTo>
                    <a:pt x="108" y="180"/>
                  </a:lnTo>
                  <a:lnTo>
                    <a:pt x="110" y="178"/>
                  </a:lnTo>
                  <a:lnTo>
                    <a:pt x="108" y="182"/>
                  </a:lnTo>
                  <a:lnTo>
                    <a:pt x="105" y="184"/>
                  </a:lnTo>
                  <a:lnTo>
                    <a:pt x="103" y="184"/>
                  </a:lnTo>
                  <a:lnTo>
                    <a:pt x="99" y="186"/>
                  </a:lnTo>
                  <a:lnTo>
                    <a:pt x="93" y="192"/>
                  </a:lnTo>
                  <a:lnTo>
                    <a:pt x="86" y="201"/>
                  </a:lnTo>
                  <a:lnTo>
                    <a:pt x="84" y="203"/>
                  </a:lnTo>
                  <a:lnTo>
                    <a:pt x="78" y="207"/>
                  </a:lnTo>
                  <a:lnTo>
                    <a:pt x="78" y="211"/>
                  </a:lnTo>
                  <a:lnTo>
                    <a:pt x="78" y="213"/>
                  </a:lnTo>
                  <a:lnTo>
                    <a:pt x="80" y="213"/>
                  </a:lnTo>
                  <a:lnTo>
                    <a:pt x="80" y="213"/>
                  </a:lnTo>
                  <a:lnTo>
                    <a:pt x="82" y="214"/>
                  </a:lnTo>
                  <a:lnTo>
                    <a:pt x="82" y="216"/>
                  </a:lnTo>
                  <a:lnTo>
                    <a:pt x="84" y="216"/>
                  </a:lnTo>
                  <a:lnTo>
                    <a:pt x="86" y="216"/>
                  </a:lnTo>
                  <a:lnTo>
                    <a:pt x="88" y="216"/>
                  </a:lnTo>
                  <a:lnTo>
                    <a:pt x="93" y="214"/>
                  </a:lnTo>
                  <a:lnTo>
                    <a:pt x="97" y="211"/>
                  </a:lnTo>
                  <a:lnTo>
                    <a:pt x="99" y="209"/>
                  </a:lnTo>
                  <a:lnTo>
                    <a:pt x="99" y="205"/>
                  </a:lnTo>
                  <a:lnTo>
                    <a:pt x="101" y="205"/>
                  </a:lnTo>
                  <a:lnTo>
                    <a:pt x="103" y="203"/>
                  </a:lnTo>
                  <a:lnTo>
                    <a:pt x="105" y="203"/>
                  </a:lnTo>
                  <a:lnTo>
                    <a:pt x="107" y="203"/>
                  </a:lnTo>
                  <a:lnTo>
                    <a:pt x="105" y="205"/>
                  </a:lnTo>
                  <a:lnTo>
                    <a:pt x="103" y="207"/>
                  </a:lnTo>
                  <a:lnTo>
                    <a:pt x="105" y="207"/>
                  </a:lnTo>
                  <a:lnTo>
                    <a:pt x="105" y="209"/>
                  </a:lnTo>
                  <a:lnTo>
                    <a:pt x="103" y="211"/>
                  </a:lnTo>
                  <a:lnTo>
                    <a:pt x="101" y="211"/>
                  </a:lnTo>
                  <a:lnTo>
                    <a:pt x="99" y="213"/>
                  </a:lnTo>
                  <a:lnTo>
                    <a:pt x="95" y="214"/>
                  </a:lnTo>
                  <a:lnTo>
                    <a:pt x="95" y="214"/>
                  </a:lnTo>
                  <a:lnTo>
                    <a:pt x="95" y="218"/>
                  </a:lnTo>
                  <a:lnTo>
                    <a:pt x="93" y="218"/>
                  </a:lnTo>
                  <a:lnTo>
                    <a:pt x="90" y="218"/>
                  </a:lnTo>
                  <a:lnTo>
                    <a:pt x="86" y="218"/>
                  </a:lnTo>
                  <a:lnTo>
                    <a:pt x="86" y="218"/>
                  </a:lnTo>
                  <a:lnTo>
                    <a:pt x="84" y="220"/>
                  </a:lnTo>
                  <a:lnTo>
                    <a:pt x="84" y="220"/>
                  </a:lnTo>
                  <a:lnTo>
                    <a:pt x="84" y="220"/>
                  </a:lnTo>
                  <a:lnTo>
                    <a:pt x="84" y="218"/>
                  </a:lnTo>
                  <a:lnTo>
                    <a:pt x="80" y="214"/>
                  </a:lnTo>
                  <a:lnTo>
                    <a:pt x="80" y="214"/>
                  </a:lnTo>
                  <a:lnTo>
                    <a:pt x="78" y="214"/>
                  </a:lnTo>
                  <a:lnTo>
                    <a:pt x="78" y="214"/>
                  </a:lnTo>
                  <a:lnTo>
                    <a:pt x="76" y="214"/>
                  </a:lnTo>
                  <a:lnTo>
                    <a:pt x="74" y="214"/>
                  </a:lnTo>
                  <a:lnTo>
                    <a:pt x="72" y="216"/>
                  </a:lnTo>
                  <a:lnTo>
                    <a:pt x="72" y="216"/>
                  </a:lnTo>
                  <a:lnTo>
                    <a:pt x="71" y="218"/>
                  </a:lnTo>
                  <a:lnTo>
                    <a:pt x="71" y="218"/>
                  </a:lnTo>
                  <a:lnTo>
                    <a:pt x="69" y="218"/>
                  </a:lnTo>
                  <a:lnTo>
                    <a:pt x="69" y="216"/>
                  </a:lnTo>
                  <a:lnTo>
                    <a:pt x="71" y="216"/>
                  </a:lnTo>
                  <a:lnTo>
                    <a:pt x="71" y="216"/>
                  </a:lnTo>
                  <a:lnTo>
                    <a:pt x="71" y="214"/>
                  </a:lnTo>
                  <a:lnTo>
                    <a:pt x="69" y="213"/>
                  </a:lnTo>
                  <a:lnTo>
                    <a:pt x="65" y="213"/>
                  </a:lnTo>
                  <a:lnTo>
                    <a:pt x="61" y="214"/>
                  </a:lnTo>
                  <a:lnTo>
                    <a:pt x="59" y="214"/>
                  </a:lnTo>
                  <a:lnTo>
                    <a:pt x="57" y="218"/>
                  </a:lnTo>
                  <a:lnTo>
                    <a:pt x="59" y="218"/>
                  </a:lnTo>
                  <a:lnTo>
                    <a:pt x="61" y="218"/>
                  </a:lnTo>
                  <a:lnTo>
                    <a:pt x="63" y="220"/>
                  </a:lnTo>
                  <a:lnTo>
                    <a:pt x="61" y="222"/>
                  </a:lnTo>
                  <a:lnTo>
                    <a:pt x="57" y="222"/>
                  </a:lnTo>
                  <a:lnTo>
                    <a:pt x="55" y="224"/>
                  </a:lnTo>
                  <a:lnTo>
                    <a:pt x="55" y="226"/>
                  </a:lnTo>
                  <a:lnTo>
                    <a:pt x="55" y="228"/>
                  </a:lnTo>
                  <a:lnTo>
                    <a:pt x="61" y="232"/>
                  </a:lnTo>
                  <a:lnTo>
                    <a:pt x="61" y="233"/>
                  </a:lnTo>
                  <a:lnTo>
                    <a:pt x="55" y="230"/>
                  </a:lnTo>
                  <a:lnTo>
                    <a:pt x="52" y="228"/>
                  </a:lnTo>
                  <a:lnTo>
                    <a:pt x="48" y="228"/>
                  </a:lnTo>
                  <a:lnTo>
                    <a:pt x="44" y="228"/>
                  </a:lnTo>
                  <a:lnTo>
                    <a:pt x="40" y="230"/>
                  </a:lnTo>
                  <a:lnTo>
                    <a:pt x="38" y="230"/>
                  </a:lnTo>
                  <a:lnTo>
                    <a:pt x="35" y="232"/>
                  </a:lnTo>
                  <a:lnTo>
                    <a:pt x="35" y="233"/>
                  </a:lnTo>
                  <a:lnTo>
                    <a:pt x="33" y="235"/>
                  </a:lnTo>
                  <a:lnTo>
                    <a:pt x="33" y="237"/>
                  </a:lnTo>
                  <a:lnTo>
                    <a:pt x="33" y="237"/>
                  </a:lnTo>
                  <a:lnTo>
                    <a:pt x="33" y="237"/>
                  </a:lnTo>
                  <a:lnTo>
                    <a:pt x="35" y="237"/>
                  </a:lnTo>
                  <a:lnTo>
                    <a:pt x="36" y="237"/>
                  </a:lnTo>
                  <a:lnTo>
                    <a:pt x="38" y="237"/>
                  </a:lnTo>
                  <a:lnTo>
                    <a:pt x="44" y="237"/>
                  </a:lnTo>
                  <a:lnTo>
                    <a:pt x="46" y="237"/>
                  </a:lnTo>
                  <a:lnTo>
                    <a:pt x="50" y="235"/>
                  </a:lnTo>
                  <a:lnTo>
                    <a:pt x="52" y="235"/>
                  </a:lnTo>
                  <a:lnTo>
                    <a:pt x="54" y="237"/>
                  </a:lnTo>
                  <a:lnTo>
                    <a:pt x="50" y="237"/>
                  </a:lnTo>
                  <a:lnTo>
                    <a:pt x="48" y="237"/>
                  </a:lnTo>
                  <a:lnTo>
                    <a:pt x="46" y="237"/>
                  </a:lnTo>
                  <a:lnTo>
                    <a:pt x="44" y="239"/>
                  </a:lnTo>
                  <a:lnTo>
                    <a:pt x="44" y="239"/>
                  </a:lnTo>
                  <a:lnTo>
                    <a:pt x="46" y="241"/>
                  </a:lnTo>
                  <a:lnTo>
                    <a:pt x="48" y="241"/>
                  </a:lnTo>
                  <a:lnTo>
                    <a:pt x="46" y="241"/>
                  </a:lnTo>
                  <a:lnTo>
                    <a:pt x="44" y="241"/>
                  </a:lnTo>
                  <a:lnTo>
                    <a:pt x="38" y="239"/>
                  </a:lnTo>
                  <a:lnTo>
                    <a:pt x="36" y="239"/>
                  </a:lnTo>
                  <a:lnTo>
                    <a:pt x="35" y="239"/>
                  </a:lnTo>
                  <a:lnTo>
                    <a:pt x="31" y="239"/>
                  </a:lnTo>
                  <a:lnTo>
                    <a:pt x="29" y="239"/>
                  </a:lnTo>
                  <a:lnTo>
                    <a:pt x="27" y="241"/>
                  </a:lnTo>
                  <a:lnTo>
                    <a:pt x="25" y="241"/>
                  </a:lnTo>
                  <a:lnTo>
                    <a:pt x="23" y="243"/>
                  </a:lnTo>
                  <a:lnTo>
                    <a:pt x="21" y="245"/>
                  </a:lnTo>
                  <a:lnTo>
                    <a:pt x="23" y="245"/>
                  </a:lnTo>
                  <a:lnTo>
                    <a:pt x="27" y="245"/>
                  </a:lnTo>
                  <a:lnTo>
                    <a:pt x="31" y="243"/>
                  </a:lnTo>
                  <a:lnTo>
                    <a:pt x="29" y="245"/>
                  </a:lnTo>
                  <a:lnTo>
                    <a:pt x="27" y="245"/>
                  </a:lnTo>
                  <a:lnTo>
                    <a:pt x="25" y="247"/>
                  </a:lnTo>
                  <a:lnTo>
                    <a:pt x="23" y="247"/>
                  </a:lnTo>
                  <a:lnTo>
                    <a:pt x="23" y="247"/>
                  </a:lnTo>
                  <a:lnTo>
                    <a:pt x="19" y="245"/>
                  </a:lnTo>
                  <a:lnTo>
                    <a:pt x="19" y="245"/>
                  </a:lnTo>
                  <a:lnTo>
                    <a:pt x="18" y="245"/>
                  </a:lnTo>
                  <a:lnTo>
                    <a:pt x="16" y="247"/>
                  </a:lnTo>
                  <a:lnTo>
                    <a:pt x="14" y="247"/>
                  </a:lnTo>
                  <a:lnTo>
                    <a:pt x="12" y="249"/>
                  </a:lnTo>
                  <a:lnTo>
                    <a:pt x="10" y="251"/>
                  </a:lnTo>
                  <a:lnTo>
                    <a:pt x="10" y="251"/>
                  </a:lnTo>
                  <a:lnTo>
                    <a:pt x="10" y="251"/>
                  </a:lnTo>
                  <a:lnTo>
                    <a:pt x="8" y="251"/>
                  </a:lnTo>
                  <a:lnTo>
                    <a:pt x="8" y="251"/>
                  </a:lnTo>
                  <a:lnTo>
                    <a:pt x="8" y="251"/>
                  </a:lnTo>
                  <a:lnTo>
                    <a:pt x="4" y="252"/>
                  </a:lnTo>
                  <a:lnTo>
                    <a:pt x="8" y="254"/>
                  </a:lnTo>
                  <a:lnTo>
                    <a:pt x="12" y="256"/>
                  </a:lnTo>
                  <a:lnTo>
                    <a:pt x="16" y="256"/>
                  </a:lnTo>
                  <a:lnTo>
                    <a:pt x="21" y="258"/>
                  </a:lnTo>
                  <a:lnTo>
                    <a:pt x="23" y="258"/>
                  </a:lnTo>
                  <a:lnTo>
                    <a:pt x="25" y="258"/>
                  </a:lnTo>
                  <a:lnTo>
                    <a:pt x="29" y="258"/>
                  </a:lnTo>
                  <a:lnTo>
                    <a:pt x="31" y="258"/>
                  </a:lnTo>
                  <a:lnTo>
                    <a:pt x="29" y="258"/>
                  </a:lnTo>
                  <a:lnTo>
                    <a:pt x="27" y="260"/>
                  </a:lnTo>
                  <a:lnTo>
                    <a:pt x="23" y="260"/>
                  </a:lnTo>
                  <a:lnTo>
                    <a:pt x="19" y="260"/>
                  </a:lnTo>
                  <a:lnTo>
                    <a:pt x="18" y="260"/>
                  </a:lnTo>
                  <a:lnTo>
                    <a:pt x="12" y="258"/>
                  </a:lnTo>
                  <a:lnTo>
                    <a:pt x="10" y="256"/>
                  </a:lnTo>
                  <a:lnTo>
                    <a:pt x="6" y="256"/>
                  </a:lnTo>
                  <a:lnTo>
                    <a:pt x="4" y="258"/>
                  </a:lnTo>
                  <a:lnTo>
                    <a:pt x="2" y="258"/>
                  </a:lnTo>
                  <a:lnTo>
                    <a:pt x="2" y="262"/>
                  </a:lnTo>
                  <a:lnTo>
                    <a:pt x="4" y="264"/>
                  </a:lnTo>
                  <a:lnTo>
                    <a:pt x="6" y="266"/>
                  </a:lnTo>
                  <a:lnTo>
                    <a:pt x="8" y="268"/>
                  </a:lnTo>
                  <a:lnTo>
                    <a:pt x="10" y="268"/>
                  </a:lnTo>
                  <a:lnTo>
                    <a:pt x="4" y="270"/>
                  </a:lnTo>
                  <a:lnTo>
                    <a:pt x="4" y="271"/>
                  </a:lnTo>
                  <a:lnTo>
                    <a:pt x="4" y="273"/>
                  </a:lnTo>
                  <a:lnTo>
                    <a:pt x="4" y="275"/>
                  </a:lnTo>
                  <a:lnTo>
                    <a:pt x="6" y="277"/>
                  </a:lnTo>
                  <a:lnTo>
                    <a:pt x="8" y="277"/>
                  </a:lnTo>
                  <a:lnTo>
                    <a:pt x="12" y="279"/>
                  </a:lnTo>
                  <a:lnTo>
                    <a:pt x="14" y="277"/>
                  </a:lnTo>
                  <a:lnTo>
                    <a:pt x="19" y="277"/>
                  </a:lnTo>
                  <a:lnTo>
                    <a:pt x="21" y="277"/>
                  </a:lnTo>
                  <a:lnTo>
                    <a:pt x="23" y="277"/>
                  </a:lnTo>
                  <a:lnTo>
                    <a:pt x="23" y="277"/>
                  </a:lnTo>
                  <a:lnTo>
                    <a:pt x="25" y="277"/>
                  </a:lnTo>
                  <a:lnTo>
                    <a:pt x="27" y="277"/>
                  </a:lnTo>
                  <a:lnTo>
                    <a:pt x="27" y="277"/>
                  </a:lnTo>
                  <a:lnTo>
                    <a:pt x="29" y="275"/>
                  </a:lnTo>
                  <a:lnTo>
                    <a:pt x="29" y="273"/>
                  </a:lnTo>
                  <a:lnTo>
                    <a:pt x="29" y="273"/>
                  </a:lnTo>
                  <a:lnTo>
                    <a:pt x="31" y="275"/>
                  </a:lnTo>
                  <a:lnTo>
                    <a:pt x="33" y="275"/>
                  </a:lnTo>
                  <a:lnTo>
                    <a:pt x="35" y="277"/>
                  </a:lnTo>
                  <a:lnTo>
                    <a:pt x="38" y="277"/>
                  </a:lnTo>
                  <a:lnTo>
                    <a:pt x="40" y="275"/>
                  </a:lnTo>
                  <a:lnTo>
                    <a:pt x="40" y="273"/>
                  </a:lnTo>
                  <a:lnTo>
                    <a:pt x="40" y="271"/>
                  </a:lnTo>
                  <a:lnTo>
                    <a:pt x="42" y="270"/>
                  </a:lnTo>
                  <a:lnTo>
                    <a:pt x="42" y="273"/>
                  </a:lnTo>
                  <a:lnTo>
                    <a:pt x="42" y="275"/>
                  </a:lnTo>
                  <a:lnTo>
                    <a:pt x="46" y="275"/>
                  </a:lnTo>
                  <a:lnTo>
                    <a:pt x="42" y="277"/>
                  </a:lnTo>
                  <a:lnTo>
                    <a:pt x="40" y="277"/>
                  </a:lnTo>
                  <a:lnTo>
                    <a:pt x="36" y="279"/>
                  </a:lnTo>
                  <a:lnTo>
                    <a:pt x="36" y="281"/>
                  </a:lnTo>
                  <a:lnTo>
                    <a:pt x="36" y="283"/>
                  </a:lnTo>
                  <a:lnTo>
                    <a:pt x="35" y="279"/>
                  </a:lnTo>
                  <a:lnTo>
                    <a:pt x="33" y="277"/>
                  </a:lnTo>
                  <a:lnTo>
                    <a:pt x="31" y="277"/>
                  </a:lnTo>
                  <a:lnTo>
                    <a:pt x="27" y="279"/>
                  </a:lnTo>
                  <a:lnTo>
                    <a:pt x="25" y="279"/>
                  </a:lnTo>
                  <a:lnTo>
                    <a:pt x="21" y="277"/>
                  </a:lnTo>
                  <a:lnTo>
                    <a:pt x="19" y="277"/>
                  </a:lnTo>
                  <a:lnTo>
                    <a:pt x="18" y="279"/>
                  </a:lnTo>
                  <a:lnTo>
                    <a:pt x="12" y="279"/>
                  </a:lnTo>
                  <a:lnTo>
                    <a:pt x="10" y="279"/>
                  </a:lnTo>
                  <a:lnTo>
                    <a:pt x="6" y="279"/>
                  </a:lnTo>
                  <a:lnTo>
                    <a:pt x="6" y="279"/>
                  </a:lnTo>
                  <a:lnTo>
                    <a:pt x="4" y="279"/>
                  </a:lnTo>
                  <a:lnTo>
                    <a:pt x="4" y="281"/>
                  </a:lnTo>
                  <a:lnTo>
                    <a:pt x="4" y="287"/>
                  </a:lnTo>
                  <a:lnTo>
                    <a:pt x="4" y="288"/>
                  </a:lnTo>
                  <a:lnTo>
                    <a:pt x="6" y="290"/>
                  </a:lnTo>
                  <a:lnTo>
                    <a:pt x="6" y="290"/>
                  </a:lnTo>
                  <a:lnTo>
                    <a:pt x="8" y="292"/>
                  </a:lnTo>
                  <a:lnTo>
                    <a:pt x="10" y="292"/>
                  </a:lnTo>
                  <a:lnTo>
                    <a:pt x="12" y="288"/>
                  </a:lnTo>
                  <a:lnTo>
                    <a:pt x="14" y="288"/>
                  </a:lnTo>
                  <a:lnTo>
                    <a:pt x="12" y="290"/>
                  </a:lnTo>
                  <a:lnTo>
                    <a:pt x="8" y="292"/>
                  </a:lnTo>
                  <a:lnTo>
                    <a:pt x="6" y="294"/>
                  </a:lnTo>
                  <a:lnTo>
                    <a:pt x="6" y="298"/>
                  </a:lnTo>
                  <a:lnTo>
                    <a:pt x="8" y="300"/>
                  </a:lnTo>
                  <a:lnTo>
                    <a:pt x="10" y="302"/>
                  </a:lnTo>
                  <a:lnTo>
                    <a:pt x="14" y="302"/>
                  </a:lnTo>
                  <a:lnTo>
                    <a:pt x="16" y="304"/>
                  </a:lnTo>
                  <a:lnTo>
                    <a:pt x="14" y="304"/>
                  </a:lnTo>
                  <a:lnTo>
                    <a:pt x="10" y="304"/>
                  </a:lnTo>
                  <a:lnTo>
                    <a:pt x="8" y="304"/>
                  </a:lnTo>
                  <a:lnTo>
                    <a:pt x="8" y="306"/>
                  </a:lnTo>
                  <a:lnTo>
                    <a:pt x="6" y="309"/>
                  </a:lnTo>
                  <a:lnTo>
                    <a:pt x="6" y="313"/>
                  </a:lnTo>
                  <a:lnTo>
                    <a:pt x="6" y="315"/>
                  </a:lnTo>
                  <a:lnTo>
                    <a:pt x="10" y="313"/>
                  </a:lnTo>
                  <a:lnTo>
                    <a:pt x="12" y="311"/>
                  </a:lnTo>
                  <a:lnTo>
                    <a:pt x="21" y="300"/>
                  </a:lnTo>
                  <a:lnTo>
                    <a:pt x="27" y="296"/>
                  </a:lnTo>
                  <a:lnTo>
                    <a:pt x="36" y="294"/>
                  </a:lnTo>
                  <a:lnTo>
                    <a:pt x="35" y="294"/>
                  </a:lnTo>
                  <a:lnTo>
                    <a:pt x="33" y="296"/>
                  </a:lnTo>
                  <a:lnTo>
                    <a:pt x="31" y="296"/>
                  </a:lnTo>
                  <a:lnTo>
                    <a:pt x="31" y="298"/>
                  </a:lnTo>
                  <a:lnTo>
                    <a:pt x="29" y="300"/>
                  </a:lnTo>
                  <a:lnTo>
                    <a:pt x="29" y="302"/>
                  </a:lnTo>
                  <a:lnTo>
                    <a:pt x="29" y="298"/>
                  </a:lnTo>
                  <a:lnTo>
                    <a:pt x="29" y="296"/>
                  </a:lnTo>
                  <a:lnTo>
                    <a:pt x="25" y="298"/>
                  </a:lnTo>
                  <a:lnTo>
                    <a:pt x="23" y="298"/>
                  </a:lnTo>
                  <a:lnTo>
                    <a:pt x="23" y="300"/>
                  </a:lnTo>
                  <a:lnTo>
                    <a:pt x="21" y="304"/>
                  </a:lnTo>
                  <a:lnTo>
                    <a:pt x="19" y="306"/>
                  </a:lnTo>
                  <a:lnTo>
                    <a:pt x="18" y="307"/>
                  </a:lnTo>
                  <a:lnTo>
                    <a:pt x="16" y="309"/>
                  </a:lnTo>
                  <a:lnTo>
                    <a:pt x="16" y="311"/>
                  </a:lnTo>
                  <a:lnTo>
                    <a:pt x="18" y="311"/>
                  </a:lnTo>
                  <a:lnTo>
                    <a:pt x="19" y="311"/>
                  </a:lnTo>
                  <a:lnTo>
                    <a:pt x="23" y="311"/>
                  </a:lnTo>
                  <a:lnTo>
                    <a:pt x="21" y="311"/>
                  </a:lnTo>
                  <a:lnTo>
                    <a:pt x="21" y="311"/>
                  </a:lnTo>
                  <a:lnTo>
                    <a:pt x="18" y="313"/>
                  </a:lnTo>
                  <a:lnTo>
                    <a:pt x="18" y="313"/>
                  </a:lnTo>
                  <a:lnTo>
                    <a:pt x="18" y="313"/>
                  </a:lnTo>
                  <a:lnTo>
                    <a:pt x="16" y="315"/>
                  </a:lnTo>
                  <a:lnTo>
                    <a:pt x="16" y="315"/>
                  </a:lnTo>
                  <a:lnTo>
                    <a:pt x="14" y="315"/>
                  </a:lnTo>
                  <a:lnTo>
                    <a:pt x="14" y="313"/>
                  </a:lnTo>
                  <a:lnTo>
                    <a:pt x="12" y="313"/>
                  </a:lnTo>
                  <a:lnTo>
                    <a:pt x="10" y="315"/>
                  </a:lnTo>
                  <a:lnTo>
                    <a:pt x="8" y="317"/>
                  </a:lnTo>
                  <a:lnTo>
                    <a:pt x="6" y="321"/>
                  </a:lnTo>
                  <a:lnTo>
                    <a:pt x="6" y="325"/>
                  </a:lnTo>
                  <a:lnTo>
                    <a:pt x="8" y="326"/>
                  </a:lnTo>
                  <a:lnTo>
                    <a:pt x="10" y="326"/>
                  </a:lnTo>
                  <a:lnTo>
                    <a:pt x="21" y="319"/>
                  </a:lnTo>
                  <a:lnTo>
                    <a:pt x="23" y="319"/>
                  </a:lnTo>
                  <a:lnTo>
                    <a:pt x="27" y="317"/>
                  </a:lnTo>
                  <a:lnTo>
                    <a:pt x="25" y="319"/>
                  </a:lnTo>
                  <a:lnTo>
                    <a:pt x="23" y="319"/>
                  </a:lnTo>
                  <a:lnTo>
                    <a:pt x="21" y="321"/>
                  </a:lnTo>
                  <a:lnTo>
                    <a:pt x="19" y="323"/>
                  </a:lnTo>
                  <a:lnTo>
                    <a:pt x="19" y="325"/>
                  </a:lnTo>
                  <a:lnTo>
                    <a:pt x="19" y="326"/>
                  </a:lnTo>
                  <a:lnTo>
                    <a:pt x="19" y="328"/>
                  </a:lnTo>
                  <a:lnTo>
                    <a:pt x="18" y="328"/>
                  </a:lnTo>
                  <a:lnTo>
                    <a:pt x="19" y="330"/>
                  </a:lnTo>
                  <a:lnTo>
                    <a:pt x="19" y="330"/>
                  </a:lnTo>
                  <a:lnTo>
                    <a:pt x="21" y="332"/>
                  </a:lnTo>
                  <a:lnTo>
                    <a:pt x="23" y="332"/>
                  </a:lnTo>
                  <a:lnTo>
                    <a:pt x="25" y="330"/>
                  </a:lnTo>
                  <a:lnTo>
                    <a:pt x="25" y="330"/>
                  </a:lnTo>
                  <a:lnTo>
                    <a:pt x="25" y="332"/>
                  </a:lnTo>
                  <a:lnTo>
                    <a:pt x="23" y="332"/>
                  </a:lnTo>
                  <a:lnTo>
                    <a:pt x="21" y="334"/>
                  </a:lnTo>
                  <a:lnTo>
                    <a:pt x="21" y="334"/>
                  </a:lnTo>
                  <a:lnTo>
                    <a:pt x="19" y="332"/>
                  </a:lnTo>
                  <a:lnTo>
                    <a:pt x="18" y="332"/>
                  </a:lnTo>
                  <a:lnTo>
                    <a:pt x="16" y="330"/>
                  </a:lnTo>
                  <a:lnTo>
                    <a:pt x="14" y="330"/>
                  </a:lnTo>
                  <a:lnTo>
                    <a:pt x="12" y="332"/>
                  </a:lnTo>
                  <a:lnTo>
                    <a:pt x="12" y="334"/>
                  </a:lnTo>
                  <a:lnTo>
                    <a:pt x="12" y="336"/>
                  </a:lnTo>
                  <a:lnTo>
                    <a:pt x="12" y="338"/>
                  </a:lnTo>
                  <a:lnTo>
                    <a:pt x="14" y="340"/>
                  </a:lnTo>
                  <a:lnTo>
                    <a:pt x="16" y="342"/>
                  </a:lnTo>
                  <a:lnTo>
                    <a:pt x="19" y="345"/>
                  </a:lnTo>
                  <a:lnTo>
                    <a:pt x="23" y="347"/>
                  </a:lnTo>
                  <a:lnTo>
                    <a:pt x="25" y="347"/>
                  </a:lnTo>
                  <a:lnTo>
                    <a:pt x="27" y="349"/>
                  </a:lnTo>
                  <a:lnTo>
                    <a:pt x="27" y="349"/>
                  </a:lnTo>
                  <a:lnTo>
                    <a:pt x="29" y="349"/>
                  </a:lnTo>
                  <a:lnTo>
                    <a:pt x="31" y="349"/>
                  </a:lnTo>
                  <a:lnTo>
                    <a:pt x="31" y="349"/>
                  </a:lnTo>
                  <a:lnTo>
                    <a:pt x="31" y="351"/>
                  </a:lnTo>
                  <a:lnTo>
                    <a:pt x="29" y="351"/>
                  </a:lnTo>
                  <a:lnTo>
                    <a:pt x="29" y="353"/>
                  </a:lnTo>
                  <a:lnTo>
                    <a:pt x="31" y="353"/>
                  </a:lnTo>
                  <a:lnTo>
                    <a:pt x="33" y="353"/>
                  </a:lnTo>
                  <a:lnTo>
                    <a:pt x="33" y="353"/>
                  </a:lnTo>
                  <a:lnTo>
                    <a:pt x="33" y="351"/>
                  </a:lnTo>
                  <a:lnTo>
                    <a:pt x="35" y="351"/>
                  </a:lnTo>
                  <a:lnTo>
                    <a:pt x="36" y="353"/>
                  </a:lnTo>
                  <a:lnTo>
                    <a:pt x="42" y="353"/>
                  </a:lnTo>
                  <a:lnTo>
                    <a:pt x="50" y="353"/>
                  </a:lnTo>
                  <a:lnTo>
                    <a:pt x="55" y="351"/>
                  </a:lnTo>
                  <a:lnTo>
                    <a:pt x="59" y="349"/>
                  </a:lnTo>
                  <a:lnTo>
                    <a:pt x="67" y="342"/>
                  </a:lnTo>
                  <a:lnTo>
                    <a:pt x="72" y="338"/>
                  </a:lnTo>
                  <a:lnTo>
                    <a:pt x="74" y="336"/>
                  </a:lnTo>
                  <a:lnTo>
                    <a:pt x="72" y="334"/>
                  </a:lnTo>
                  <a:lnTo>
                    <a:pt x="76" y="334"/>
                  </a:lnTo>
                  <a:lnTo>
                    <a:pt x="78" y="332"/>
                  </a:lnTo>
                  <a:lnTo>
                    <a:pt x="78" y="330"/>
                  </a:lnTo>
                  <a:lnTo>
                    <a:pt x="76" y="328"/>
                  </a:lnTo>
                  <a:lnTo>
                    <a:pt x="78" y="328"/>
                  </a:lnTo>
                  <a:lnTo>
                    <a:pt x="78" y="328"/>
                  </a:lnTo>
                  <a:lnTo>
                    <a:pt x="82" y="330"/>
                  </a:lnTo>
                  <a:lnTo>
                    <a:pt x="82" y="332"/>
                  </a:lnTo>
                  <a:lnTo>
                    <a:pt x="82" y="332"/>
                  </a:lnTo>
                  <a:lnTo>
                    <a:pt x="84" y="332"/>
                  </a:lnTo>
                  <a:lnTo>
                    <a:pt x="86" y="330"/>
                  </a:lnTo>
                  <a:lnTo>
                    <a:pt x="88" y="330"/>
                  </a:lnTo>
                  <a:lnTo>
                    <a:pt x="88" y="328"/>
                  </a:lnTo>
                  <a:lnTo>
                    <a:pt x="90" y="326"/>
                  </a:lnTo>
                  <a:lnTo>
                    <a:pt x="91" y="325"/>
                  </a:lnTo>
                  <a:lnTo>
                    <a:pt x="91" y="323"/>
                  </a:lnTo>
                  <a:lnTo>
                    <a:pt x="91" y="323"/>
                  </a:lnTo>
                  <a:lnTo>
                    <a:pt x="90" y="321"/>
                  </a:lnTo>
                  <a:lnTo>
                    <a:pt x="91" y="319"/>
                  </a:lnTo>
                  <a:lnTo>
                    <a:pt x="91" y="319"/>
                  </a:lnTo>
                  <a:lnTo>
                    <a:pt x="91" y="319"/>
                  </a:lnTo>
                  <a:lnTo>
                    <a:pt x="93" y="317"/>
                  </a:lnTo>
                  <a:lnTo>
                    <a:pt x="93" y="315"/>
                  </a:lnTo>
                  <a:lnTo>
                    <a:pt x="93" y="315"/>
                  </a:lnTo>
                  <a:lnTo>
                    <a:pt x="93" y="313"/>
                  </a:lnTo>
                  <a:lnTo>
                    <a:pt x="93" y="313"/>
                  </a:lnTo>
                  <a:lnTo>
                    <a:pt x="93" y="315"/>
                  </a:lnTo>
                  <a:lnTo>
                    <a:pt x="93" y="319"/>
                  </a:lnTo>
                  <a:lnTo>
                    <a:pt x="95" y="323"/>
                  </a:lnTo>
                  <a:lnTo>
                    <a:pt x="97" y="326"/>
                  </a:lnTo>
                  <a:lnTo>
                    <a:pt x="99" y="326"/>
                  </a:lnTo>
                  <a:lnTo>
                    <a:pt x="103" y="326"/>
                  </a:lnTo>
                  <a:lnTo>
                    <a:pt x="105" y="328"/>
                  </a:lnTo>
                  <a:lnTo>
                    <a:pt x="107" y="330"/>
                  </a:lnTo>
                  <a:lnTo>
                    <a:pt x="108" y="334"/>
                  </a:lnTo>
                  <a:lnTo>
                    <a:pt x="108" y="332"/>
                  </a:lnTo>
                  <a:close/>
                  <a:moveTo>
                    <a:pt x="6" y="300"/>
                  </a:moveTo>
                  <a:lnTo>
                    <a:pt x="6" y="302"/>
                  </a:lnTo>
                  <a:lnTo>
                    <a:pt x="4" y="302"/>
                  </a:lnTo>
                  <a:lnTo>
                    <a:pt x="2" y="300"/>
                  </a:lnTo>
                  <a:lnTo>
                    <a:pt x="2" y="298"/>
                  </a:lnTo>
                  <a:lnTo>
                    <a:pt x="2" y="296"/>
                  </a:lnTo>
                  <a:lnTo>
                    <a:pt x="4" y="296"/>
                  </a:lnTo>
                  <a:lnTo>
                    <a:pt x="4" y="298"/>
                  </a:lnTo>
                  <a:lnTo>
                    <a:pt x="6" y="300"/>
                  </a:lnTo>
                  <a:close/>
                  <a:moveTo>
                    <a:pt x="59" y="213"/>
                  </a:moveTo>
                  <a:lnTo>
                    <a:pt x="57" y="213"/>
                  </a:lnTo>
                  <a:lnTo>
                    <a:pt x="59" y="211"/>
                  </a:lnTo>
                  <a:lnTo>
                    <a:pt x="61" y="209"/>
                  </a:lnTo>
                  <a:lnTo>
                    <a:pt x="63" y="209"/>
                  </a:lnTo>
                  <a:lnTo>
                    <a:pt x="65" y="211"/>
                  </a:lnTo>
                  <a:lnTo>
                    <a:pt x="63" y="213"/>
                  </a:lnTo>
                  <a:lnTo>
                    <a:pt x="61" y="213"/>
                  </a:lnTo>
                  <a:lnTo>
                    <a:pt x="59" y="213"/>
                  </a:lnTo>
                  <a:close/>
                  <a:moveTo>
                    <a:pt x="50" y="220"/>
                  </a:moveTo>
                  <a:lnTo>
                    <a:pt x="50" y="220"/>
                  </a:lnTo>
                  <a:lnTo>
                    <a:pt x="50" y="218"/>
                  </a:lnTo>
                  <a:lnTo>
                    <a:pt x="52" y="218"/>
                  </a:lnTo>
                  <a:lnTo>
                    <a:pt x="54" y="218"/>
                  </a:lnTo>
                  <a:lnTo>
                    <a:pt x="54" y="220"/>
                  </a:lnTo>
                  <a:lnTo>
                    <a:pt x="54" y="222"/>
                  </a:lnTo>
                  <a:lnTo>
                    <a:pt x="52" y="222"/>
                  </a:lnTo>
                  <a:lnTo>
                    <a:pt x="50" y="220"/>
                  </a:lnTo>
                  <a:close/>
                  <a:moveTo>
                    <a:pt x="0" y="279"/>
                  </a:moveTo>
                  <a:lnTo>
                    <a:pt x="0" y="277"/>
                  </a:lnTo>
                  <a:lnTo>
                    <a:pt x="0" y="277"/>
                  </a:lnTo>
                  <a:lnTo>
                    <a:pt x="2" y="275"/>
                  </a:lnTo>
                  <a:lnTo>
                    <a:pt x="2" y="275"/>
                  </a:lnTo>
                  <a:lnTo>
                    <a:pt x="2" y="277"/>
                  </a:lnTo>
                  <a:lnTo>
                    <a:pt x="2" y="279"/>
                  </a:lnTo>
                  <a:lnTo>
                    <a:pt x="2" y="279"/>
                  </a:lnTo>
                  <a:lnTo>
                    <a:pt x="0" y="279"/>
                  </a:lnTo>
                  <a:close/>
                  <a:moveTo>
                    <a:pt x="154" y="72"/>
                  </a:moveTo>
                  <a:lnTo>
                    <a:pt x="156" y="72"/>
                  </a:lnTo>
                  <a:lnTo>
                    <a:pt x="158" y="70"/>
                  </a:lnTo>
                  <a:lnTo>
                    <a:pt x="160" y="70"/>
                  </a:lnTo>
                  <a:lnTo>
                    <a:pt x="163" y="70"/>
                  </a:lnTo>
                  <a:lnTo>
                    <a:pt x="167" y="68"/>
                  </a:lnTo>
                  <a:lnTo>
                    <a:pt x="169" y="67"/>
                  </a:lnTo>
                  <a:lnTo>
                    <a:pt x="169" y="65"/>
                  </a:lnTo>
                  <a:lnTo>
                    <a:pt x="171" y="63"/>
                  </a:lnTo>
                  <a:lnTo>
                    <a:pt x="173" y="61"/>
                  </a:lnTo>
                  <a:lnTo>
                    <a:pt x="173" y="59"/>
                  </a:lnTo>
                  <a:lnTo>
                    <a:pt x="173" y="59"/>
                  </a:lnTo>
                  <a:lnTo>
                    <a:pt x="171" y="57"/>
                  </a:lnTo>
                  <a:lnTo>
                    <a:pt x="171" y="57"/>
                  </a:lnTo>
                  <a:lnTo>
                    <a:pt x="173" y="55"/>
                  </a:lnTo>
                  <a:lnTo>
                    <a:pt x="175" y="53"/>
                  </a:lnTo>
                  <a:lnTo>
                    <a:pt x="179" y="51"/>
                  </a:lnTo>
                  <a:lnTo>
                    <a:pt x="182" y="51"/>
                  </a:lnTo>
                  <a:lnTo>
                    <a:pt x="181" y="53"/>
                  </a:lnTo>
                  <a:lnTo>
                    <a:pt x="179" y="55"/>
                  </a:lnTo>
                  <a:lnTo>
                    <a:pt x="179" y="57"/>
                  </a:lnTo>
                  <a:lnTo>
                    <a:pt x="179" y="59"/>
                  </a:lnTo>
                  <a:lnTo>
                    <a:pt x="179" y="61"/>
                  </a:lnTo>
                  <a:lnTo>
                    <a:pt x="179" y="63"/>
                  </a:lnTo>
                  <a:lnTo>
                    <a:pt x="177" y="65"/>
                  </a:lnTo>
                  <a:lnTo>
                    <a:pt x="177" y="67"/>
                  </a:lnTo>
                  <a:lnTo>
                    <a:pt x="181" y="65"/>
                  </a:lnTo>
                  <a:lnTo>
                    <a:pt x="181" y="65"/>
                  </a:lnTo>
                  <a:lnTo>
                    <a:pt x="181" y="63"/>
                  </a:lnTo>
                  <a:lnTo>
                    <a:pt x="182" y="61"/>
                  </a:lnTo>
                  <a:lnTo>
                    <a:pt x="182" y="61"/>
                  </a:lnTo>
                  <a:lnTo>
                    <a:pt x="184" y="59"/>
                  </a:lnTo>
                  <a:lnTo>
                    <a:pt x="188" y="61"/>
                  </a:lnTo>
                  <a:lnTo>
                    <a:pt x="188" y="63"/>
                  </a:lnTo>
                  <a:lnTo>
                    <a:pt x="188" y="65"/>
                  </a:lnTo>
                  <a:lnTo>
                    <a:pt x="188" y="67"/>
                  </a:lnTo>
                  <a:lnTo>
                    <a:pt x="186" y="67"/>
                  </a:lnTo>
                  <a:lnTo>
                    <a:pt x="184" y="67"/>
                  </a:lnTo>
                  <a:lnTo>
                    <a:pt x="182" y="68"/>
                  </a:lnTo>
                  <a:lnTo>
                    <a:pt x="179" y="70"/>
                  </a:lnTo>
                  <a:lnTo>
                    <a:pt x="179" y="70"/>
                  </a:lnTo>
                  <a:lnTo>
                    <a:pt x="179" y="70"/>
                  </a:lnTo>
                  <a:lnTo>
                    <a:pt x="177" y="70"/>
                  </a:lnTo>
                  <a:lnTo>
                    <a:pt x="177" y="70"/>
                  </a:lnTo>
                  <a:lnTo>
                    <a:pt x="177" y="70"/>
                  </a:lnTo>
                  <a:lnTo>
                    <a:pt x="175" y="72"/>
                  </a:lnTo>
                  <a:lnTo>
                    <a:pt x="175" y="72"/>
                  </a:lnTo>
                  <a:lnTo>
                    <a:pt x="173" y="72"/>
                  </a:lnTo>
                  <a:lnTo>
                    <a:pt x="171" y="72"/>
                  </a:lnTo>
                  <a:lnTo>
                    <a:pt x="169" y="72"/>
                  </a:lnTo>
                  <a:lnTo>
                    <a:pt x="169" y="70"/>
                  </a:lnTo>
                  <a:lnTo>
                    <a:pt x="160" y="74"/>
                  </a:lnTo>
                  <a:lnTo>
                    <a:pt x="154" y="76"/>
                  </a:lnTo>
                  <a:lnTo>
                    <a:pt x="152" y="74"/>
                  </a:lnTo>
                  <a:lnTo>
                    <a:pt x="154" y="72"/>
                  </a:lnTo>
                  <a:close/>
                  <a:moveTo>
                    <a:pt x="213" y="49"/>
                  </a:moveTo>
                  <a:lnTo>
                    <a:pt x="213" y="48"/>
                  </a:lnTo>
                  <a:lnTo>
                    <a:pt x="213" y="46"/>
                  </a:lnTo>
                  <a:lnTo>
                    <a:pt x="211" y="46"/>
                  </a:lnTo>
                  <a:lnTo>
                    <a:pt x="211" y="46"/>
                  </a:lnTo>
                  <a:lnTo>
                    <a:pt x="209" y="44"/>
                  </a:lnTo>
                  <a:lnTo>
                    <a:pt x="207" y="44"/>
                  </a:lnTo>
                  <a:lnTo>
                    <a:pt x="203" y="44"/>
                  </a:lnTo>
                  <a:lnTo>
                    <a:pt x="201" y="46"/>
                  </a:lnTo>
                  <a:lnTo>
                    <a:pt x="199" y="46"/>
                  </a:lnTo>
                  <a:lnTo>
                    <a:pt x="201" y="46"/>
                  </a:lnTo>
                  <a:lnTo>
                    <a:pt x="201" y="48"/>
                  </a:lnTo>
                  <a:lnTo>
                    <a:pt x="201" y="48"/>
                  </a:lnTo>
                  <a:lnTo>
                    <a:pt x="201" y="48"/>
                  </a:lnTo>
                  <a:lnTo>
                    <a:pt x="199" y="49"/>
                  </a:lnTo>
                  <a:lnTo>
                    <a:pt x="199" y="48"/>
                  </a:lnTo>
                  <a:lnTo>
                    <a:pt x="198" y="48"/>
                  </a:lnTo>
                  <a:lnTo>
                    <a:pt x="196" y="49"/>
                  </a:lnTo>
                  <a:lnTo>
                    <a:pt x="196" y="49"/>
                  </a:lnTo>
                  <a:lnTo>
                    <a:pt x="196" y="51"/>
                  </a:lnTo>
                  <a:lnTo>
                    <a:pt x="196" y="53"/>
                  </a:lnTo>
                  <a:lnTo>
                    <a:pt x="196" y="53"/>
                  </a:lnTo>
                  <a:lnTo>
                    <a:pt x="194" y="55"/>
                  </a:lnTo>
                  <a:lnTo>
                    <a:pt x="194" y="55"/>
                  </a:lnTo>
                  <a:lnTo>
                    <a:pt x="194" y="55"/>
                  </a:lnTo>
                  <a:lnTo>
                    <a:pt x="196" y="55"/>
                  </a:lnTo>
                  <a:lnTo>
                    <a:pt x="198" y="55"/>
                  </a:lnTo>
                  <a:lnTo>
                    <a:pt x="198" y="55"/>
                  </a:lnTo>
                  <a:lnTo>
                    <a:pt x="199" y="55"/>
                  </a:lnTo>
                  <a:lnTo>
                    <a:pt x="199" y="55"/>
                  </a:lnTo>
                  <a:lnTo>
                    <a:pt x="201" y="53"/>
                  </a:lnTo>
                  <a:lnTo>
                    <a:pt x="203" y="53"/>
                  </a:lnTo>
                  <a:lnTo>
                    <a:pt x="209" y="53"/>
                  </a:lnTo>
                  <a:lnTo>
                    <a:pt x="211" y="51"/>
                  </a:lnTo>
                  <a:lnTo>
                    <a:pt x="211" y="51"/>
                  </a:lnTo>
                  <a:lnTo>
                    <a:pt x="211" y="49"/>
                  </a:lnTo>
                  <a:lnTo>
                    <a:pt x="213" y="49"/>
                  </a:lnTo>
                  <a:close/>
                  <a:moveTo>
                    <a:pt x="400" y="38"/>
                  </a:moveTo>
                  <a:lnTo>
                    <a:pt x="402" y="40"/>
                  </a:lnTo>
                  <a:lnTo>
                    <a:pt x="404" y="38"/>
                  </a:lnTo>
                  <a:lnTo>
                    <a:pt x="402" y="36"/>
                  </a:lnTo>
                  <a:lnTo>
                    <a:pt x="400" y="38"/>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44" name="Freeform 1739">
              <a:extLst>
                <a:ext uri="{FF2B5EF4-FFF2-40B4-BE49-F238E27FC236}">
                  <a16:creationId xmlns:a16="http://schemas.microsoft.com/office/drawing/2014/main" id="{AF4767A6-B5F9-4FC5-AA8F-5D1184AE2BA7}"/>
                </a:ext>
              </a:extLst>
            </p:cNvPr>
            <p:cNvSpPr>
              <a:spLocks noEditPoints="1"/>
            </p:cNvSpPr>
            <p:nvPr/>
          </p:nvSpPr>
          <p:spPr bwMode="auto">
            <a:xfrm>
              <a:off x="12657138" y="-2062163"/>
              <a:ext cx="160338" cy="80963"/>
            </a:xfrm>
            <a:custGeom>
              <a:avLst/>
              <a:gdLst>
                <a:gd name="T0" fmla="*/ 44 w 101"/>
                <a:gd name="T1" fmla="*/ 34 h 51"/>
                <a:gd name="T2" fmla="*/ 40 w 101"/>
                <a:gd name="T3" fmla="*/ 30 h 51"/>
                <a:gd name="T4" fmla="*/ 38 w 101"/>
                <a:gd name="T5" fmla="*/ 32 h 51"/>
                <a:gd name="T6" fmla="*/ 33 w 101"/>
                <a:gd name="T7" fmla="*/ 30 h 51"/>
                <a:gd name="T8" fmla="*/ 29 w 101"/>
                <a:gd name="T9" fmla="*/ 23 h 51"/>
                <a:gd name="T10" fmla="*/ 27 w 101"/>
                <a:gd name="T11" fmla="*/ 17 h 51"/>
                <a:gd name="T12" fmla="*/ 33 w 101"/>
                <a:gd name="T13" fmla="*/ 10 h 51"/>
                <a:gd name="T14" fmla="*/ 38 w 101"/>
                <a:gd name="T15" fmla="*/ 6 h 51"/>
                <a:gd name="T16" fmla="*/ 44 w 101"/>
                <a:gd name="T17" fmla="*/ 4 h 51"/>
                <a:gd name="T18" fmla="*/ 50 w 101"/>
                <a:gd name="T19" fmla="*/ 4 h 51"/>
                <a:gd name="T20" fmla="*/ 74 w 101"/>
                <a:gd name="T21" fmla="*/ 2 h 51"/>
                <a:gd name="T22" fmla="*/ 99 w 101"/>
                <a:gd name="T23" fmla="*/ 4 h 51"/>
                <a:gd name="T24" fmla="*/ 101 w 101"/>
                <a:gd name="T25" fmla="*/ 8 h 51"/>
                <a:gd name="T26" fmla="*/ 99 w 101"/>
                <a:gd name="T27" fmla="*/ 8 h 51"/>
                <a:gd name="T28" fmla="*/ 97 w 101"/>
                <a:gd name="T29" fmla="*/ 10 h 51"/>
                <a:gd name="T30" fmla="*/ 95 w 101"/>
                <a:gd name="T31" fmla="*/ 15 h 51"/>
                <a:gd name="T32" fmla="*/ 91 w 101"/>
                <a:gd name="T33" fmla="*/ 19 h 51"/>
                <a:gd name="T34" fmla="*/ 91 w 101"/>
                <a:gd name="T35" fmla="*/ 19 h 51"/>
                <a:gd name="T36" fmla="*/ 89 w 101"/>
                <a:gd name="T37" fmla="*/ 21 h 51"/>
                <a:gd name="T38" fmla="*/ 91 w 101"/>
                <a:gd name="T39" fmla="*/ 32 h 51"/>
                <a:gd name="T40" fmla="*/ 91 w 101"/>
                <a:gd name="T41" fmla="*/ 36 h 51"/>
                <a:gd name="T42" fmla="*/ 93 w 101"/>
                <a:gd name="T43" fmla="*/ 42 h 51"/>
                <a:gd name="T44" fmla="*/ 95 w 101"/>
                <a:gd name="T45" fmla="*/ 44 h 51"/>
                <a:gd name="T46" fmla="*/ 91 w 101"/>
                <a:gd name="T47" fmla="*/ 47 h 51"/>
                <a:gd name="T48" fmla="*/ 89 w 101"/>
                <a:gd name="T49" fmla="*/ 49 h 51"/>
                <a:gd name="T50" fmla="*/ 88 w 101"/>
                <a:gd name="T51" fmla="*/ 51 h 51"/>
                <a:gd name="T52" fmla="*/ 76 w 101"/>
                <a:gd name="T53" fmla="*/ 51 h 51"/>
                <a:gd name="T54" fmla="*/ 69 w 101"/>
                <a:gd name="T55" fmla="*/ 46 h 51"/>
                <a:gd name="T56" fmla="*/ 55 w 101"/>
                <a:gd name="T57" fmla="*/ 40 h 51"/>
                <a:gd name="T58" fmla="*/ 42 w 101"/>
                <a:gd name="T59" fmla="*/ 42 h 51"/>
                <a:gd name="T60" fmla="*/ 8 w 101"/>
                <a:gd name="T61" fmla="*/ 19 h 51"/>
                <a:gd name="T62" fmla="*/ 10 w 101"/>
                <a:gd name="T63" fmla="*/ 23 h 51"/>
                <a:gd name="T64" fmla="*/ 16 w 101"/>
                <a:gd name="T65" fmla="*/ 21 h 51"/>
                <a:gd name="T66" fmla="*/ 19 w 101"/>
                <a:gd name="T67" fmla="*/ 21 h 51"/>
                <a:gd name="T68" fmla="*/ 16 w 101"/>
                <a:gd name="T69" fmla="*/ 15 h 51"/>
                <a:gd name="T70" fmla="*/ 12 w 101"/>
                <a:gd name="T71" fmla="*/ 15 h 51"/>
                <a:gd name="T72" fmla="*/ 10 w 101"/>
                <a:gd name="T73" fmla="*/ 17 h 51"/>
                <a:gd name="T74" fmla="*/ 25 w 101"/>
                <a:gd name="T75" fmla="*/ 27 h 51"/>
                <a:gd name="T76" fmla="*/ 19 w 101"/>
                <a:gd name="T77" fmla="*/ 25 h 51"/>
                <a:gd name="T78" fmla="*/ 0 w 101"/>
                <a:gd name="T79" fmla="*/ 29 h 51"/>
                <a:gd name="T80" fmla="*/ 0 w 101"/>
                <a:gd name="T81" fmla="*/ 32 h 51"/>
                <a:gd name="T82" fmla="*/ 4 w 101"/>
                <a:gd name="T83" fmla="*/ 40 h 51"/>
                <a:gd name="T84" fmla="*/ 8 w 101"/>
                <a:gd name="T85" fmla="*/ 36 h 51"/>
                <a:gd name="T86" fmla="*/ 14 w 101"/>
                <a:gd name="T87" fmla="*/ 34 h 51"/>
                <a:gd name="T88" fmla="*/ 25 w 101"/>
                <a:gd name="T89" fmla="*/ 29 h 51"/>
                <a:gd name="T90" fmla="*/ 16 w 101"/>
                <a:gd name="T91" fmla="*/ 25 h 51"/>
                <a:gd name="T92" fmla="*/ 8 w 101"/>
                <a:gd name="T93" fmla="*/ 27 h 51"/>
                <a:gd name="T94" fmla="*/ 2 w 101"/>
                <a:gd name="T95"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 h="51">
                  <a:moveTo>
                    <a:pt x="42" y="42"/>
                  </a:moveTo>
                  <a:lnTo>
                    <a:pt x="40" y="44"/>
                  </a:lnTo>
                  <a:lnTo>
                    <a:pt x="44" y="36"/>
                  </a:lnTo>
                  <a:lnTo>
                    <a:pt x="44" y="34"/>
                  </a:lnTo>
                  <a:lnTo>
                    <a:pt x="44" y="32"/>
                  </a:lnTo>
                  <a:lnTo>
                    <a:pt x="42" y="30"/>
                  </a:lnTo>
                  <a:lnTo>
                    <a:pt x="42" y="30"/>
                  </a:lnTo>
                  <a:lnTo>
                    <a:pt x="40" y="30"/>
                  </a:lnTo>
                  <a:lnTo>
                    <a:pt x="40" y="32"/>
                  </a:lnTo>
                  <a:lnTo>
                    <a:pt x="40" y="32"/>
                  </a:lnTo>
                  <a:lnTo>
                    <a:pt x="38" y="32"/>
                  </a:lnTo>
                  <a:lnTo>
                    <a:pt x="38" y="32"/>
                  </a:lnTo>
                  <a:lnTo>
                    <a:pt x="36" y="32"/>
                  </a:lnTo>
                  <a:lnTo>
                    <a:pt x="35" y="32"/>
                  </a:lnTo>
                  <a:lnTo>
                    <a:pt x="35" y="32"/>
                  </a:lnTo>
                  <a:lnTo>
                    <a:pt x="33" y="30"/>
                  </a:lnTo>
                  <a:lnTo>
                    <a:pt x="31" y="30"/>
                  </a:lnTo>
                  <a:lnTo>
                    <a:pt x="31" y="29"/>
                  </a:lnTo>
                  <a:lnTo>
                    <a:pt x="27" y="25"/>
                  </a:lnTo>
                  <a:lnTo>
                    <a:pt x="29" y="23"/>
                  </a:lnTo>
                  <a:lnTo>
                    <a:pt x="31" y="21"/>
                  </a:lnTo>
                  <a:lnTo>
                    <a:pt x="27" y="21"/>
                  </a:lnTo>
                  <a:lnTo>
                    <a:pt x="27" y="19"/>
                  </a:lnTo>
                  <a:lnTo>
                    <a:pt x="27" y="17"/>
                  </a:lnTo>
                  <a:lnTo>
                    <a:pt x="27" y="15"/>
                  </a:lnTo>
                  <a:lnTo>
                    <a:pt x="27" y="11"/>
                  </a:lnTo>
                  <a:lnTo>
                    <a:pt x="29" y="10"/>
                  </a:lnTo>
                  <a:lnTo>
                    <a:pt x="33" y="10"/>
                  </a:lnTo>
                  <a:lnTo>
                    <a:pt x="36" y="10"/>
                  </a:lnTo>
                  <a:lnTo>
                    <a:pt x="36" y="8"/>
                  </a:lnTo>
                  <a:lnTo>
                    <a:pt x="38" y="8"/>
                  </a:lnTo>
                  <a:lnTo>
                    <a:pt x="38" y="6"/>
                  </a:lnTo>
                  <a:lnTo>
                    <a:pt x="40" y="6"/>
                  </a:lnTo>
                  <a:lnTo>
                    <a:pt x="42" y="4"/>
                  </a:lnTo>
                  <a:lnTo>
                    <a:pt x="42" y="4"/>
                  </a:lnTo>
                  <a:lnTo>
                    <a:pt x="44" y="4"/>
                  </a:lnTo>
                  <a:lnTo>
                    <a:pt x="44" y="4"/>
                  </a:lnTo>
                  <a:lnTo>
                    <a:pt x="46" y="4"/>
                  </a:lnTo>
                  <a:lnTo>
                    <a:pt x="48" y="4"/>
                  </a:lnTo>
                  <a:lnTo>
                    <a:pt x="50" y="4"/>
                  </a:lnTo>
                  <a:lnTo>
                    <a:pt x="55" y="4"/>
                  </a:lnTo>
                  <a:lnTo>
                    <a:pt x="59" y="2"/>
                  </a:lnTo>
                  <a:lnTo>
                    <a:pt x="59" y="0"/>
                  </a:lnTo>
                  <a:lnTo>
                    <a:pt x="74" y="2"/>
                  </a:lnTo>
                  <a:lnTo>
                    <a:pt x="84" y="6"/>
                  </a:lnTo>
                  <a:lnTo>
                    <a:pt x="89" y="6"/>
                  </a:lnTo>
                  <a:lnTo>
                    <a:pt x="95" y="6"/>
                  </a:lnTo>
                  <a:lnTo>
                    <a:pt x="99" y="4"/>
                  </a:lnTo>
                  <a:lnTo>
                    <a:pt x="101" y="6"/>
                  </a:lnTo>
                  <a:lnTo>
                    <a:pt x="101" y="6"/>
                  </a:lnTo>
                  <a:lnTo>
                    <a:pt x="101" y="6"/>
                  </a:lnTo>
                  <a:lnTo>
                    <a:pt x="101" y="8"/>
                  </a:lnTo>
                  <a:lnTo>
                    <a:pt x="101" y="8"/>
                  </a:lnTo>
                  <a:lnTo>
                    <a:pt x="99" y="8"/>
                  </a:lnTo>
                  <a:lnTo>
                    <a:pt x="99" y="8"/>
                  </a:lnTo>
                  <a:lnTo>
                    <a:pt x="99" y="8"/>
                  </a:lnTo>
                  <a:lnTo>
                    <a:pt x="99" y="10"/>
                  </a:lnTo>
                  <a:lnTo>
                    <a:pt x="99" y="10"/>
                  </a:lnTo>
                  <a:lnTo>
                    <a:pt x="99" y="10"/>
                  </a:lnTo>
                  <a:lnTo>
                    <a:pt x="97" y="10"/>
                  </a:lnTo>
                  <a:lnTo>
                    <a:pt x="97" y="10"/>
                  </a:lnTo>
                  <a:lnTo>
                    <a:pt x="95" y="13"/>
                  </a:lnTo>
                  <a:lnTo>
                    <a:pt x="95" y="13"/>
                  </a:lnTo>
                  <a:lnTo>
                    <a:pt x="95" y="15"/>
                  </a:lnTo>
                  <a:lnTo>
                    <a:pt x="95" y="15"/>
                  </a:lnTo>
                  <a:lnTo>
                    <a:pt x="93" y="15"/>
                  </a:lnTo>
                  <a:lnTo>
                    <a:pt x="93" y="17"/>
                  </a:lnTo>
                  <a:lnTo>
                    <a:pt x="91" y="19"/>
                  </a:lnTo>
                  <a:lnTo>
                    <a:pt x="91" y="19"/>
                  </a:lnTo>
                  <a:lnTo>
                    <a:pt x="91" y="19"/>
                  </a:lnTo>
                  <a:lnTo>
                    <a:pt x="91" y="19"/>
                  </a:lnTo>
                  <a:lnTo>
                    <a:pt x="91" y="19"/>
                  </a:lnTo>
                  <a:lnTo>
                    <a:pt x="91" y="19"/>
                  </a:lnTo>
                  <a:lnTo>
                    <a:pt x="89" y="21"/>
                  </a:lnTo>
                  <a:lnTo>
                    <a:pt x="89" y="21"/>
                  </a:lnTo>
                  <a:lnTo>
                    <a:pt x="89" y="21"/>
                  </a:lnTo>
                  <a:lnTo>
                    <a:pt x="89" y="23"/>
                  </a:lnTo>
                  <a:lnTo>
                    <a:pt x="91" y="29"/>
                  </a:lnTo>
                  <a:lnTo>
                    <a:pt x="91" y="30"/>
                  </a:lnTo>
                  <a:lnTo>
                    <a:pt x="91" y="32"/>
                  </a:lnTo>
                  <a:lnTo>
                    <a:pt x="91" y="34"/>
                  </a:lnTo>
                  <a:lnTo>
                    <a:pt x="91" y="34"/>
                  </a:lnTo>
                  <a:lnTo>
                    <a:pt x="91" y="34"/>
                  </a:lnTo>
                  <a:lnTo>
                    <a:pt x="91" y="36"/>
                  </a:lnTo>
                  <a:lnTo>
                    <a:pt x="93" y="38"/>
                  </a:lnTo>
                  <a:lnTo>
                    <a:pt x="93" y="38"/>
                  </a:lnTo>
                  <a:lnTo>
                    <a:pt x="93" y="40"/>
                  </a:lnTo>
                  <a:lnTo>
                    <a:pt x="93" y="42"/>
                  </a:lnTo>
                  <a:lnTo>
                    <a:pt x="95" y="42"/>
                  </a:lnTo>
                  <a:lnTo>
                    <a:pt x="95" y="44"/>
                  </a:lnTo>
                  <a:lnTo>
                    <a:pt x="95" y="44"/>
                  </a:lnTo>
                  <a:lnTo>
                    <a:pt x="95" y="44"/>
                  </a:lnTo>
                  <a:lnTo>
                    <a:pt x="93" y="44"/>
                  </a:lnTo>
                  <a:lnTo>
                    <a:pt x="91" y="46"/>
                  </a:lnTo>
                  <a:lnTo>
                    <a:pt x="91" y="46"/>
                  </a:lnTo>
                  <a:lnTo>
                    <a:pt x="91" y="47"/>
                  </a:lnTo>
                  <a:lnTo>
                    <a:pt x="89" y="47"/>
                  </a:lnTo>
                  <a:lnTo>
                    <a:pt x="89" y="47"/>
                  </a:lnTo>
                  <a:lnTo>
                    <a:pt x="89" y="49"/>
                  </a:lnTo>
                  <a:lnTo>
                    <a:pt x="89" y="49"/>
                  </a:lnTo>
                  <a:lnTo>
                    <a:pt x="89" y="51"/>
                  </a:lnTo>
                  <a:lnTo>
                    <a:pt x="89" y="51"/>
                  </a:lnTo>
                  <a:lnTo>
                    <a:pt x="89" y="51"/>
                  </a:lnTo>
                  <a:lnTo>
                    <a:pt x="88" y="51"/>
                  </a:lnTo>
                  <a:lnTo>
                    <a:pt x="84" y="49"/>
                  </a:lnTo>
                  <a:lnTo>
                    <a:pt x="82" y="49"/>
                  </a:lnTo>
                  <a:lnTo>
                    <a:pt x="80" y="49"/>
                  </a:lnTo>
                  <a:lnTo>
                    <a:pt x="76" y="51"/>
                  </a:lnTo>
                  <a:lnTo>
                    <a:pt x="74" y="51"/>
                  </a:lnTo>
                  <a:lnTo>
                    <a:pt x="72" y="49"/>
                  </a:lnTo>
                  <a:lnTo>
                    <a:pt x="71" y="49"/>
                  </a:lnTo>
                  <a:lnTo>
                    <a:pt x="69" y="46"/>
                  </a:lnTo>
                  <a:lnTo>
                    <a:pt x="67" y="44"/>
                  </a:lnTo>
                  <a:lnTo>
                    <a:pt x="65" y="44"/>
                  </a:lnTo>
                  <a:lnTo>
                    <a:pt x="65" y="44"/>
                  </a:lnTo>
                  <a:lnTo>
                    <a:pt x="55" y="40"/>
                  </a:lnTo>
                  <a:lnTo>
                    <a:pt x="53" y="40"/>
                  </a:lnTo>
                  <a:lnTo>
                    <a:pt x="50" y="40"/>
                  </a:lnTo>
                  <a:lnTo>
                    <a:pt x="48" y="40"/>
                  </a:lnTo>
                  <a:lnTo>
                    <a:pt x="42" y="42"/>
                  </a:lnTo>
                  <a:close/>
                  <a:moveTo>
                    <a:pt x="4" y="17"/>
                  </a:moveTo>
                  <a:lnTo>
                    <a:pt x="6" y="19"/>
                  </a:lnTo>
                  <a:lnTo>
                    <a:pt x="6" y="19"/>
                  </a:lnTo>
                  <a:lnTo>
                    <a:pt x="8" y="19"/>
                  </a:lnTo>
                  <a:lnTo>
                    <a:pt x="10" y="19"/>
                  </a:lnTo>
                  <a:lnTo>
                    <a:pt x="10" y="21"/>
                  </a:lnTo>
                  <a:lnTo>
                    <a:pt x="10" y="21"/>
                  </a:lnTo>
                  <a:lnTo>
                    <a:pt x="10" y="23"/>
                  </a:lnTo>
                  <a:lnTo>
                    <a:pt x="12" y="23"/>
                  </a:lnTo>
                  <a:lnTo>
                    <a:pt x="14" y="23"/>
                  </a:lnTo>
                  <a:lnTo>
                    <a:pt x="14" y="23"/>
                  </a:lnTo>
                  <a:lnTo>
                    <a:pt x="16" y="21"/>
                  </a:lnTo>
                  <a:lnTo>
                    <a:pt x="16" y="21"/>
                  </a:lnTo>
                  <a:lnTo>
                    <a:pt x="17" y="21"/>
                  </a:lnTo>
                  <a:lnTo>
                    <a:pt x="17" y="21"/>
                  </a:lnTo>
                  <a:lnTo>
                    <a:pt x="19" y="21"/>
                  </a:lnTo>
                  <a:lnTo>
                    <a:pt x="19" y="19"/>
                  </a:lnTo>
                  <a:lnTo>
                    <a:pt x="17" y="17"/>
                  </a:lnTo>
                  <a:lnTo>
                    <a:pt x="17" y="15"/>
                  </a:lnTo>
                  <a:lnTo>
                    <a:pt x="16" y="15"/>
                  </a:lnTo>
                  <a:lnTo>
                    <a:pt x="16" y="15"/>
                  </a:lnTo>
                  <a:lnTo>
                    <a:pt x="14" y="15"/>
                  </a:lnTo>
                  <a:lnTo>
                    <a:pt x="14" y="13"/>
                  </a:lnTo>
                  <a:lnTo>
                    <a:pt x="12" y="15"/>
                  </a:lnTo>
                  <a:lnTo>
                    <a:pt x="12" y="15"/>
                  </a:lnTo>
                  <a:lnTo>
                    <a:pt x="12" y="15"/>
                  </a:lnTo>
                  <a:lnTo>
                    <a:pt x="10" y="17"/>
                  </a:lnTo>
                  <a:lnTo>
                    <a:pt x="10" y="17"/>
                  </a:lnTo>
                  <a:lnTo>
                    <a:pt x="4" y="17"/>
                  </a:lnTo>
                  <a:lnTo>
                    <a:pt x="4" y="17"/>
                  </a:lnTo>
                  <a:close/>
                  <a:moveTo>
                    <a:pt x="23" y="27"/>
                  </a:moveTo>
                  <a:lnTo>
                    <a:pt x="25" y="27"/>
                  </a:lnTo>
                  <a:lnTo>
                    <a:pt x="25" y="25"/>
                  </a:lnTo>
                  <a:lnTo>
                    <a:pt x="23" y="25"/>
                  </a:lnTo>
                  <a:lnTo>
                    <a:pt x="21" y="25"/>
                  </a:lnTo>
                  <a:lnTo>
                    <a:pt x="19" y="25"/>
                  </a:lnTo>
                  <a:lnTo>
                    <a:pt x="21" y="27"/>
                  </a:lnTo>
                  <a:lnTo>
                    <a:pt x="23" y="27"/>
                  </a:lnTo>
                  <a:lnTo>
                    <a:pt x="23" y="27"/>
                  </a:lnTo>
                  <a:close/>
                  <a:moveTo>
                    <a:pt x="0" y="29"/>
                  </a:moveTo>
                  <a:lnTo>
                    <a:pt x="2" y="29"/>
                  </a:lnTo>
                  <a:lnTo>
                    <a:pt x="2" y="30"/>
                  </a:lnTo>
                  <a:lnTo>
                    <a:pt x="2" y="32"/>
                  </a:lnTo>
                  <a:lnTo>
                    <a:pt x="0" y="32"/>
                  </a:lnTo>
                  <a:lnTo>
                    <a:pt x="2" y="34"/>
                  </a:lnTo>
                  <a:lnTo>
                    <a:pt x="2" y="34"/>
                  </a:lnTo>
                  <a:lnTo>
                    <a:pt x="6" y="36"/>
                  </a:lnTo>
                  <a:lnTo>
                    <a:pt x="4" y="40"/>
                  </a:lnTo>
                  <a:lnTo>
                    <a:pt x="2" y="42"/>
                  </a:lnTo>
                  <a:lnTo>
                    <a:pt x="4" y="42"/>
                  </a:lnTo>
                  <a:lnTo>
                    <a:pt x="6" y="40"/>
                  </a:lnTo>
                  <a:lnTo>
                    <a:pt x="8" y="36"/>
                  </a:lnTo>
                  <a:lnTo>
                    <a:pt x="10" y="34"/>
                  </a:lnTo>
                  <a:lnTo>
                    <a:pt x="10" y="34"/>
                  </a:lnTo>
                  <a:lnTo>
                    <a:pt x="14" y="34"/>
                  </a:lnTo>
                  <a:lnTo>
                    <a:pt x="14" y="34"/>
                  </a:lnTo>
                  <a:lnTo>
                    <a:pt x="16" y="34"/>
                  </a:lnTo>
                  <a:lnTo>
                    <a:pt x="21" y="30"/>
                  </a:lnTo>
                  <a:lnTo>
                    <a:pt x="21" y="29"/>
                  </a:lnTo>
                  <a:lnTo>
                    <a:pt x="25" y="29"/>
                  </a:lnTo>
                  <a:lnTo>
                    <a:pt x="23" y="29"/>
                  </a:lnTo>
                  <a:lnTo>
                    <a:pt x="21" y="27"/>
                  </a:lnTo>
                  <a:lnTo>
                    <a:pt x="19" y="25"/>
                  </a:lnTo>
                  <a:lnTo>
                    <a:pt x="16" y="25"/>
                  </a:lnTo>
                  <a:lnTo>
                    <a:pt x="14" y="25"/>
                  </a:lnTo>
                  <a:lnTo>
                    <a:pt x="12" y="25"/>
                  </a:lnTo>
                  <a:lnTo>
                    <a:pt x="8" y="27"/>
                  </a:lnTo>
                  <a:lnTo>
                    <a:pt x="8" y="27"/>
                  </a:lnTo>
                  <a:lnTo>
                    <a:pt x="6" y="27"/>
                  </a:lnTo>
                  <a:lnTo>
                    <a:pt x="6" y="29"/>
                  </a:lnTo>
                  <a:lnTo>
                    <a:pt x="4" y="29"/>
                  </a:lnTo>
                  <a:lnTo>
                    <a:pt x="2" y="29"/>
                  </a:lnTo>
                  <a:lnTo>
                    <a:pt x="0" y="2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45" name="Freeform 1740">
              <a:extLst>
                <a:ext uri="{FF2B5EF4-FFF2-40B4-BE49-F238E27FC236}">
                  <a16:creationId xmlns:a16="http://schemas.microsoft.com/office/drawing/2014/main" id="{01DC0DDF-EE18-42CD-AFEF-3225F7E95CE9}"/>
                </a:ext>
              </a:extLst>
            </p:cNvPr>
            <p:cNvSpPr>
              <a:spLocks noEditPoints="1"/>
            </p:cNvSpPr>
            <p:nvPr/>
          </p:nvSpPr>
          <p:spPr bwMode="auto">
            <a:xfrm>
              <a:off x="12599988" y="-2514600"/>
              <a:ext cx="304800" cy="446088"/>
            </a:xfrm>
            <a:custGeom>
              <a:avLst/>
              <a:gdLst>
                <a:gd name="T0" fmla="*/ 143 w 192"/>
                <a:gd name="T1" fmla="*/ 253 h 281"/>
                <a:gd name="T2" fmla="*/ 154 w 192"/>
                <a:gd name="T3" fmla="*/ 243 h 281"/>
                <a:gd name="T4" fmla="*/ 182 w 192"/>
                <a:gd name="T5" fmla="*/ 217 h 281"/>
                <a:gd name="T6" fmla="*/ 192 w 192"/>
                <a:gd name="T7" fmla="*/ 205 h 281"/>
                <a:gd name="T8" fmla="*/ 184 w 192"/>
                <a:gd name="T9" fmla="*/ 194 h 281"/>
                <a:gd name="T10" fmla="*/ 171 w 192"/>
                <a:gd name="T11" fmla="*/ 179 h 281"/>
                <a:gd name="T12" fmla="*/ 175 w 192"/>
                <a:gd name="T13" fmla="*/ 171 h 281"/>
                <a:gd name="T14" fmla="*/ 169 w 192"/>
                <a:gd name="T15" fmla="*/ 162 h 281"/>
                <a:gd name="T16" fmla="*/ 169 w 192"/>
                <a:gd name="T17" fmla="*/ 154 h 281"/>
                <a:gd name="T18" fmla="*/ 161 w 192"/>
                <a:gd name="T19" fmla="*/ 143 h 281"/>
                <a:gd name="T20" fmla="*/ 161 w 192"/>
                <a:gd name="T21" fmla="*/ 137 h 281"/>
                <a:gd name="T22" fmla="*/ 161 w 192"/>
                <a:gd name="T23" fmla="*/ 133 h 281"/>
                <a:gd name="T24" fmla="*/ 163 w 192"/>
                <a:gd name="T25" fmla="*/ 126 h 281"/>
                <a:gd name="T26" fmla="*/ 169 w 192"/>
                <a:gd name="T27" fmla="*/ 120 h 281"/>
                <a:gd name="T28" fmla="*/ 158 w 192"/>
                <a:gd name="T29" fmla="*/ 92 h 281"/>
                <a:gd name="T30" fmla="*/ 154 w 192"/>
                <a:gd name="T31" fmla="*/ 76 h 281"/>
                <a:gd name="T32" fmla="*/ 167 w 192"/>
                <a:gd name="T33" fmla="*/ 59 h 281"/>
                <a:gd name="T34" fmla="*/ 154 w 192"/>
                <a:gd name="T35" fmla="*/ 48 h 281"/>
                <a:gd name="T36" fmla="*/ 148 w 192"/>
                <a:gd name="T37" fmla="*/ 31 h 281"/>
                <a:gd name="T38" fmla="*/ 150 w 192"/>
                <a:gd name="T39" fmla="*/ 27 h 281"/>
                <a:gd name="T40" fmla="*/ 139 w 192"/>
                <a:gd name="T41" fmla="*/ 6 h 281"/>
                <a:gd name="T42" fmla="*/ 116 w 192"/>
                <a:gd name="T43" fmla="*/ 6 h 281"/>
                <a:gd name="T44" fmla="*/ 101 w 192"/>
                <a:gd name="T45" fmla="*/ 16 h 281"/>
                <a:gd name="T46" fmla="*/ 88 w 192"/>
                <a:gd name="T47" fmla="*/ 35 h 281"/>
                <a:gd name="T48" fmla="*/ 46 w 192"/>
                <a:gd name="T49" fmla="*/ 33 h 281"/>
                <a:gd name="T50" fmla="*/ 25 w 192"/>
                <a:gd name="T51" fmla="*/ 21 h 281"/>
                <a:gd name="T52" fmla="*/ 40 w 192"/>
                <a:gd name="T53" fmla="*/ 38 h 281"/>
                <a:gd name="T54" fmla="*/ 61 w 192"/>
                <a:gd name="T55" fmla="*/ 48 h 281"/>
                <a:gd name="T56" fmla="*/ 63 w 192"/>
                <a:gd name="T57" fmla="*/ 65 h 281"/>
                <a:gd name="T58" fmla="*/ 65 w 192"/>
                <a:gd name="T59" fmla="*/ 74 h 281"/>
                <a:gd name="T60" fmla="*/ 67 w 192"/>
                <a:gd name="T61" fmla="*/ 95 h 281"/>
                <a:gd name="T62" fmla="*/ 71 w 192"/>
                <a:gd name="T63" fmla="*/ 109 h 281"/>
                <a:gd name="T64" fmla="*/ 82 w 192"/>
                <a:gd name="T65" fmla="*/ 122 h 281"/>
                <a:gd name="T66" fmla="*/ 91 w 192"/>
                <a:gd name="T67" fmla="*/ 141 h 281"/>
                <a:gd name="T68" fmla="*/ 91 w 192"/>
                <a:gd name="T69" fmla="*/ 147 h 281"/>
                <a:gd name="T70" fmla="*/ 67 w 192"/>
                <a:gd name="T71" fmla="*/ 169 h 281"/>
                <a:gd name="T72" fmla="*/ 48 w 192"/>
                <a:gd name="T73" fmla="*/ 183 h 281"/>
                <a:gd name="T74" fmla="*/ 44 w 192"/>
                <a:gd name="T75" fmla="*/ 190 h 281"/>
                <a:gd name="T76" fmla="*/ 31 w 192"/>
                <a:gd name="T77" fmla="*/ 200 h 281"/>
                <a:gd name="T78" fmla="*/ 27 w 192"/>
                <a:gd name="T79" fmla="*/ 224 h 281"/>
                <a:gd name="T80" fmla="*/ 31 w 192"/>
                <a:gd name="T81" fmla="*/ 238 h 281"/>
                <a:gd name="T82" fmla="*/ 33 w 192"/>
                <a:gd name="T83" fmla="*/ 262 h 281"/>
                <a:gd name="T84" fmla="*/ 42 w 192"/>
                <a:gd name="T85" fmla="*/ 266 h 281"/>
                <a:gd name="T86" fmla="*/ 48 w 192"/>
                <a:gd name="T87" fmla="*/ 272 h 281"/>
                <a:gd name="T88" fmla="*/ 53 w 192"/>
                <a:gd name="T89" fmla="*/ 272 h 281"/>
                <a:gd name="T90" fmla="*/ 61 w 192"/>
                <a:gd name="T91" fmla="*/ 277 h 281"/>
                <a:gd name="T92" fmla="*/ 99 w 192"/>
                <a:gd name="T93" fmla="*/ 268 h 281"/>
                <a:gd name="T94" fmla="*/ 105 w 192"/>
                <a:gd name="T95" fmla="*/ 264 h 281"/>
                <a:gd name="T96" fmla="*/ 114 w 192"/>
                <a:gd name="T97" fmla="*/ 266 h 281"/>
                <a:gd name="T98" fmla="*/ 127 w 192"/>
                <a:gd name="T99" fmla="*/ 264 h 281"/>
                <a:gd name="T100" fmla="*/ 36 w 192"/>
                <a:gd name="T101" fmla="*/ 274 h 281"/>
                <a:gd name="T102" fmla="*/ 27 w 192"/>
                <a:gd name="T103" fmla="*/ 194 h 281"/>
                <a:gd name="T104" fmla="*/ 38 w 192"/>
                <a:gd name="T105" fmla="*/ 268 h 281"/>
                <a:gd name="T106" fmla="*/ 44 w 192"/>
                <a:gd name="T107" fmla="*/ 270 h 281"/>
                <a:gd name="T108" fmla="*/ 46 w 192"/>
                <a:gd name="T109" fmla="*/ 268 h 281"/>
                <a:gd name="T110" fmla="*/ 27 w 192"/>
                <a:gd name="T111" fmla="*/ 260 h 281"/>
                <a:gd name="T112" fmla="*/ 2 w 192"/>
                <a:gd name="T113" fmla="*/ 272 h 281"/>
                <a:gd name="T114" fmla="*/ 12 w 192"/>
                <a:gd name="T115" fmla="*/ 270 h 281"/>
                <a:gd name="T116" fmla="*/ 2 w 192"/>
                <a:gd name="T117" fmla="*/ 270 h 281"/>
                <a:gd name="T118" fmla="*/ 16 w 192"/>
                <a:gd name="T119" fmla="*/ 27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 h="281">
                  <a:moveTo>
                    <a:pt x="82" y="145"/>
                  </a:moveTo>
                  <a:lnTo>
                    <a:pt x="80" y="145"/>
                  </a:lnTo>
                  <a:lnTo>
                    <a:pt x="80" y="143"/>
                  </a:lnTo>
                  <a:lnTo>
                    <a:pt x="82" y="141"/>
                  </a:lnTo>
                  <a:lnTo>
                    <a:pt x="84" y="141"/>
                  </a:lnTo>
                  <a:lnTo>
                    <a:pt x="86" y="141"/>
                  </a:lnTo>
                  <a:lnTo>
                    <a:pt x="88" y="143"/>
                  </a:lnTo>
                  <a:lnTo>
                    <a:pt x="82" y="145"/>
                  </a:lnTo>
                  <a:close/>
                  <a:moveTo>
                    <a:pt x="141" y="253"/>
                  </a:moveTo>
                  <a:lnTo>
                    <a:pt x="143" y="253"/>
                  </a:lnTo>
                  <a:lnTo>
                    <a:pt x="143" y="253"/>
                  </a:lnTo>
                  <a:lnTo>
                    <a:pt x="144" y="251"/>
                  </a:lnTo>
                  <a:lnTo>
                    <a:pt x="144" y="251"/>
                  </a:lnTo>
                  <a:lnTo>
                    <a:pt x="146" y="251"/>
                  </a:lnTo>
                  <a:lnTo>
                    <a:pt x="146" y="251"/>
                  </a:lnTo>
                  <a:lnTo>
                    <a:pt x="146" y="249"/>
                  </a:lnTo>
                  <a:lnTo>
                    <a:pt x="146" y="249"/>
                  </a:lnTo>
                  <a:lnTo>
                    <a:pt x="148" y="247"/>
                  </a:lnTo>
                  <a:lnTo>
                    <a:pt x="154" y="245"/>
                  </a:lnTo>
                  <a:lnTo>
                    <a:pt x="154" y="243"/>
                  </a:lnTo>
                  <a:lnTo>
                    <a:pt x="156" y="243"/>
                  </a:lnTo>
                  <a:lnTo>
                    <a:pt x="158" y="241"/>
                  </a:lnTo>
                  <a:lnTo>
                    <a:pt x="161" y="236"/>
                  </a:lnTo>
                  <a:lnTo>
                    <a:pt x="163" y="234"/>
                  </a:lnTo>
                  <a:lnTo>
                    <a:pt x="167" y="232"/>
                  </a:lnTo>
                  <a:lnTo>
                    <a:pt x="173" y="224"/>
                  </a:lnTo>
                  <a:lnTo>
                    <a:pt x="175" y="222"/>
                  </a:lnTo>
                  <a:lnTo>
                    <a:pt x="177" y="222"/>
                  </a:lnTo>
                  <a:lnTo>
                    <a:pt x="179" y="221"/>
                  </a:lnTo>
                  <a:lnTo>
                    <a:pt x="182" y="217"/>
                  </a:lnTo>
                  <a:lnTo>
                    <a:pt x="184" y="215"/>
                  </a:lnTo>
                  <a:lnTo>
                    <a:pt x="186" y="213"/>
                  </a:lnTo>
                  <a:lnTo>
                    <a:pt x="186" y="213"/>
                  </a:lnTo>
                  <a:lnTo>
                    <a:pt x="186" y="213"/>
                  </a:lnTo>
                  <a:lnTo>
                    <a:pt x="188" y="211"/>
                  </a:lnTo>
                  <a:lnTo>
                    <a:pt x="188" y="211"/>
                  </a:lnTo>
                  <a:lnTo>
                    <a:pt x="190" y="205"/>
                  </a:lnTo>
                  <a:lnTo>
                    <a:pt x="190" y="205"/>
                  </a:lnTo>
                  <a:lnTo>
                    <a:pt x="190" y="205"/>
                  </a:lnTo>
                  <a:lnTo>
                    <a:pt x="192" y="205"/>
                  </a:lnTo>
                  <a:lnTo>
                    <a:pt x="192" y="203"/>
                  </a:lnTo>
                  <a:lnTo>
                    <a:pt x="192" y="203"/>
                  </a:lnTo>
                  <a:lnTo>
                    <a:pt x="192" y="202"/>
                  </a:lnTo>
                  <a:lnTo>
                    <a:pt x="190" y="202"/>
                  </a:lnTo>
                  <a:lnTo>
                    <a:pt x="188" y="198"/>
                  </a:lnTo>
                  <a:lnTo>
                    <a:pt x="186" y="196"/>
                  </a:lnTo>
                  <a:lnTo>
                    <a:pt x="186" y="196"/>
                  </a:lnTo>
                  <a:lnTo>
                    <a:pt x="186" y="194"/>
                  </a:lnTo>
                  <a:lnTo>
                    <a:pt x="184" y="194"/>
                  </a:lnTo>
                  <a:lnTo>
                    <a:pt x="184" y="194"/>
                  </a:lnTo>
                  <a:lnTo>
                    <a:pt x="177" y="190"/>
                  </a:lnTo>
                  <a:lnTo>
                    <a:pt x="173" y="186"/>
                  </a:lnTo>
                  <a:lnTo>
                    <a:pt x="173" y="186"/>
                  </a:lnTo>
                  <a:lnTo>
                    <a:pt x="167" y="183"/>
                  </a:lnTo>
                  <a:lnTo>
                    <a:pt x="167" y="181"/>
                  </a:lnTo>
                  <a:lnTo>
                    <a:pt x="167" y="181"/>
                  </a:lnTo>
                  <a:lnTo>
                    <a:pt x="167" y="181"/>
                  </a:lnTo>
                  <a:lnTo>
                    <a:pt x="169" y="179"/>
                  </a:lnTo>
                  <a:lnTo>
                    <a:pt x="169" y="179"/>
                  </a:lnTo>
                  <a:lnTo>
                    <a:pt x="171" y="179"/>
                  </a:lnTo>
                  <a:lnTo>
                    <a:pt x="171" y="177"/>
                  </a:lnTo>
                  <a:lnTo>
                    <a:pt x="173" y="177"/>
                  </a:lnTo>
                  <a:lnTo>
                    <a:pt x="175" y="173"/>
                  </a:lnTo>
                  <a:lnTo>
                    <a:pt x="175" y="173"/>
                  </a:lnTo>
                  <a:lnTo>
                    <a:pt x="175" y="173"/>
                  </a:lnTo>
                  <a:lnTo>
                    <a:pt x="175" y="173"/>
                  </a:lnTo>
                  <a:lnTo>
                    <a:pt x="175" y="171"/>
                  </a:lnTo>
                  <a:lnTo>
                    <a:pt x="175" y="171"/>
                  </a:lnTo>
                  <a:lnTo>
                    <a:pt x="175" y="171"/>
                  </a:lnTo>
                  <a:lnTo>
                    <a:pt x="175" y="171"/>
                  </a:lnTo>
                  <a:lnTo>
                    <a:pt x="175" y="171"/>
                  </a:lnTo>
                  <a:lnTo>
                    <a:pt x="175" y="171"/>
                  </a:lnTo>
                  <a:lnTo>
                    <a:pt x="175" y="169"/>
                  </a:lnTo>
                  <a:lnTo>
                    <a:pt x="175" y="169"/>
                  </a:lnTo>
                  <a:lnTo>
                    <a:pt x="175" y="167"/>
                  </a:lnTo>
                  <a:lnTo>
                    <a:pt x="175" y="167"/>
                  </a:lnTo>
                  <a:lnTo>
                    <a:pt x="175" y="166"/>
                  </a:lnTo>
                  <a:lnTo>
                    <a:pt x="173" y="166"/>
                  </a:lnTo>
                  <a:lnTo>
                    <a:pt x="169" y="164"/>
                  </a:lnTo>
                  <a:lnTo>
                    <a:pt x="169" y="162"/>
                  </a:lnTo>
                  <a:lnTo>
                    <a:pt x="167" y="160"/>
                  </a:lnTo>
                  <a:lnTo>
                    <a:pt x="167" y="160"/>
                  </a:lnTo>
                  <a:lnTo>
                    <a:pt x="167" y="160"/>
                  </a:lnTo>
                  <a:lnTo>
                    <a:pt x="167" y="158"/>
                  </a:lnTo>
                  <a:lnTo>
                    <a:pt x="167" y="158"/>
                  </a:lnTo>
                  <a:lnTo>
                    <a:pt x="167" y="156"/>
                  </a:lnTo>
                  <a:lnTo>
                    <a:pt x="169" y="156"/>
                  </a:lnTo>
                  <a:lnTo>
                    <a:pt x="169" y="154"/>
                  </a:lnTo>
                  <a:lnTo>
                    <a:pt x="169" y="154"/>
                  </a:lnTo>
                  <a:lnTo>
                    <a:pt x="169" y="154"/>
                  </a:lnTo>
                  <a:lnTo>
                    <a:pt x="169" y="152"/>
                  </a:lnTo>
                  <a:lnTo>
                    <a:pt x="167" y="150"/>
                  </a:lnTo>
                  <a:lnTo>
                    <a:pt x="163" y="150"/>
                  </a:lnTo>
                  <a:lnTo>
                    <a:pt x="161" y="148"/>
                  </a:lnTo>
                  <a:lnTo>
                    <a:pt x="161" y="147"/>
                  </a:lnTo>
                  <a:lnTo>
                    <a:pt x="161" y="145"/>
                  </a:lnTo>
                  <a:lnTo>
                    <a:pt x="161" y="145"/>
                  </a:lnTo>
                  <a:lnTo>
                    <a:pt x="161" y="143"/>
                  </a:lnTo>
                  <a:lnTo>
                    <a:pt x="161" y="143"/>
                  </a:lnTo>
                  <a:lnTo>
                    <a:pt x="161" y="143"/>
                  </a:lnTo>
                  <a:lnTo>
                    <a:pt x="163" y="141"/>
                  </a:lnTo>
                  <a:lnTo>
                    <a:pt x="163" y="141"/>
                  </a:lnTo>
                  <a:lnTo>
                    <a:pt x="163" y="139"/>
                  </a:lnTo>
                  <a:lnTo>
                    <a:pt x="163" y="139"/>
                  </a:lnTo>
                  <a:lnTo>
                    <a:pt x="163" y="139"/>
                  </a:lnTo>
                  <a:lnTo>
                    <a:pt x="163" y="137"/>
                  </a:lnTo>
                  <a:lnTo>
                    <a:pt x="163" y="137"/>
                  </a:lnTo>
                  <a:lnTo>
                    <a:pt x="163" y="137"/>
                  </a:lnTo>
                  <a:lnTo>
                    <a:pt x="163" y="137"/>
                  </a:lnTo>
                  <a:lnTo>
                    <a:pt x="161" y="137"/>
                  </a:lnTo>
                  <a:lnTo>
                    <a:pt x="161" y="137"/>
                  </a:lnTo>
                  <a:lnTo>
                    <a:pt x="161" y="135"/>
                  </a:lnTo>
                  <a:lnTo>
                    <a:pt x="161" y="135"/>
                  </a:lnTo>
                  <a:lnTo>
                    <a:pt x="161" y="135"/>
                  </a:lnTo>
                  <a:lnTo>
                    <a:pt x="161" y="135"/>
                  </a:lnTo>
                  <a:lnTo>
                    <a:pt x="161" y="135"/>
                  </a:lnTo>
                  <a:lnTo>
                    <a:pt x="161" y="135"/>
                  </a:lnTo>
                  <a:lnTo>
                    <a:pt x="161" y="135"/>
                  </a:lnTo>
                  <a:lnTo>
                    <a:pt x="161" y="135"/>
                  </a:lnTo>
                  <a:lnTo>
                    <a:pt x="161" y="133"/>
                  </a:lnTo>
                  <a:lnTo>
                    <a:pt x="161" y="133"/>
                  </a:lnTo>
                  <a:lnTo>
                    <a:pt x="161" y="133"/>
                  </a:lnTo>
                  <a:lnTo>
                    <a:pt x="163" y="131"/>
                  </a:lnTo>
                  <a:lnTo>
                    <a:pt x="163" y="131"/>
                  </a:lnTo>
                  <a:lnTo>
                    <a:pt x="163" y="129"/>
                  </a:lnTo>
                  <a:lnTo>
                    <a:pt x="163" y="129"/>
                  </a:lnTo>
                  <a:lnTo>
                    <a:pt x="163" y="128"/>
                  </a:lnTo>
                  <a:lnTo>
                    <a:pt x="163" y="126"/>
                  </a:lnTo>
                  <a:lnTo>
                    <a:pt x="163" y="126"/>
                  </a:lnTo>
                  <a:lnTo>
                    <a:pt x="163" y="126"/>
                  </a:lnTo>
                  <a:lnTo>
                    <a:pt x="163" y="124"/>
                  </a:lnTo>
                  <a:lnTo>
                    <a:pt x="163" y="124"/>
                  </a:lnTo>
                  <a:lnTo>
                    <a:pt x="163" y="122"/>
                  </a:lnTo>
                  <a:lnTo>
                    <a:pt x="165" y="122"/>
                  </a:lnTo>
                  <a:lnTo>
                    <a:pt x="167" y="122"/>
                  </a:lnTo>
                  <a:lnTo>
                    <a:pt x="167" y="122"/>
                  </a:lnTo>
                  <a:lnTo>
                    <a:pt x="169" y="122"/>
                  </a:lnTo>
                  <a:lnTo>
                    <a:pt x="169" y="120"/>
                  </a:lnTo>
                  <a:lnTo>
                    <a:pt x="169" y="120"/>
                  </a:lnTo>
                  <a:lnTo>
                    <a:pt x="169" y="120"/>
                  </a:lnTo>
                  <a:lnTo>
                    <a:pt x="169" y="118"/>
                  </a:lnTo>
                  <a:lnTo>
                    <a:pt x="169" y="116"/>
                  </a:lnTo>
                  <a:lnTo>
                    <a:pt x="167" y="112"/>
                  </a:lnTo>
                  <a:lnTo>
                    <a:pt x="165" y="105"/>
                  </a:lnTo>
                  <a:lnTo>
                    <a:pt x="163" y="103"/>
                  </a:lnTo>
                  <a:lnTo>
                    <a:pt x="161" y="99"/>
                  </a:lnTo>
                  <a:lnTo>
                    <a:pt x="160" y="97"/>
                  </a:lnTo>
                  <a:lnTo>
                    <a:pt x="160" y="95"/>
                  </a:lnTo>
                  <a:lnTo>
                    <a:pt x="160" y="93"/>
                  </a:lnTo>
                  <a:lnTo>
                    <a:pt x="158" y="92"/>
                  </a:lnTo>
                  <a:lnTo>
                    <a:pt x="158" y="90"/>
                  </a:lnTo>
                  <a:lnTo>
                    <a:pt x="156" y="88"/>
                  </a:lnTo>
                  <a:lnTo>
                    <a:pt x="154" y="84"/>
                  </a:lnTo>
                  <a:lnTo>
                    <a:pt x="154" y="84"/>
                  </a:lnTo>
                  <a:lnTo>
                    <a:pt x="152" y="82"/>
                  </a:lnTo>
                  <a:lnTo>
                    <a:pt x="152" y="82"/>
                  </a:lnTo>
                  <a:lnTo>
                    <a:pt x="152" y="80"/>
                  </a:lnTo>
                  <a:lnTo>
                    <a:pt x="152" y="80"/>
                  </a:lnTo>
                  <a:lnTo>
                    <a:pt x="152" y="78"/>
                  </a:lnTo>
                  <a:lnTo>
                    <a:pt x="154" y="76"/>
                  </a:lnTo>
                  <a:lnTo>
                    <a:pt x="154" y="76"/>
                  </a:lnTo>
                  <a:lnTo>
                    <a:pt x="156" y="73"/>
                  </a:lnTo>
                  <a:lnTo>
                    <a:pt x="160" y="71"/>
                  </a:lnTo>
                  <a:lnTo>
                    <a:pt x="160" y="69"/>
                  </a:lnTo>
                  <a:lnTo>
                    <a:pt x="165" y="63"/>
                  </a:lnTo>
                  <a:lnTo>
                    <a:pt x="165" y="63"/>
                  </a:lnTo>
                  <a:lnTo>
                    <a:pt x="165" y="63"/>
                  </a:lnTo>
                  <a:lnTo>
                    <a:pt x="167" y="61"/>
                  </a:lnTo>
                  <a:lnTo>
                    <a:pt x="167" y="61"/>
                  </a:lnTo>
                  <a:lnTo>
                    <a:pt x="167" y="59"/>
                  </a:lnTo>
                  <a:lnTo>
                    <a:pt x="167" y="59"/>
                  </a:lnTo>
                  <a:lnTo>
                    <a:pt x="167" y="59"/>
                  </a:lnTo>
                  <a:lnTo>
                    <a:pt x="167" y="59"/>
                  </a:lnTo>
                  <a:lnTo>
                    <a:pt x="165" y="57"/>
                  </a:lnTo>
                  <a:lnTo>
                    <a:pt x="163" y="57"/>
                  </a:lnTo>
                  <a:lnTo>
                    <a:pt x="161" y="54"/>
                  </a:lnTo>
                  <a:lnTo>
                    <a:pt x="160" y="52"/>
                  </a:lnTo>
                  <a:lnTo>
                    <a:pt x="158" y="50"/>
                  </a:lnTo>
                  <a:lnTo>
                    <a:pt x="156" y="50"/>
                  </a:lnTo>
                  <a:lnTo>
                    <a:pt x="154" y="48"/>
                  </a:lnTo>
                  <a:lnTo>
                    <a:pt x="150" y="46"/>
                  </a:lnTo>
                  <a:lnTo>
                    <a:pt x="148" y="46"/>
                  </a:lnTo>
                  <a:lnTo>
                    <a:pt x="146" y="46"/>
                  </a:lnTo>
                  <a:lnTo>
                    <a:pt x="144" y="42"/>
                  </a:lnTo>
                  <a:lnTo>
                    <a:pt x="143" y="40"/>
                  </a:lnTo>
                  <a:lnTo>
                    <a:pt x="143" y="37"/>
                  </a:lnTo>
                  <a:lnTo>
                    <a:pt x="146" y="31"/>
                  </a:lnTo>
                  <a:lnTo>
                    <a:pt x="148" y="31"/>
                  </a:lnTo>
                  <a:lnTo>
                    <a:pt x="148" y="31"/>
                  </a:lnTo>
                  <a:lnTo>
                    <a:pt x="148" y="31"/>
                  </a:lnTo>
                  <a:lnTo>
                    <a:pt x="146" y="31"/>
                  </a:lnTo>
                  <a:lnTo>
                    <a:pt x="146" y="29"/>
                  </a:lnTo>
                  <a:lnTo>
                    <a:pt x="146" y="29"/>
                  </a:lnTo>
                  <a:lnTo>
                    <a:pt x="144" y="29"/>
                  </a:lnTo>
                  <a:lnTo>
                    <a:pt x="143" y="29"/>
                  </a:lnTo>
                  <a:lnTo>
                    <a:pt x="143" y="29"/>
                  </a:lnTo>
                  <a:lnTo>
                    <a:pt x="143" y="29"/>
                  </a:lnTo>
                  <a:lnTo>
                    <a:pt x="144" y="27"/>
                  </a:lnTo>
                  <a:lnTo>
                    <a:pt x="148" y="27"/>
                  </a:lnTo>
                  <a:lnTo>
                    <a:pt x="150" y="27"/>
                  </a:lnTo>
                  <a:lnTo>
                    <a:pt x="150" y="25"/>
                  </a:lnTo>
                  <a:lnTo>
                    <a:pt x="148" y="23"/>
                  </a:lnTo>
                  <a:lnTo>
                    <a:pt x="156" y="18"/>
                  </a:lnTo>
                  <a:lnTo>
                    <a:pt x="154" y="14"/>
                  </a:lnTo>
                  <a:lnTo>
                    <a:pt x="152" y="12"/>
                  </a:lnTo>
                  <a:lnTo>
                    <a:pt x="150" y="12"/>
                  </a:lnTo>
                  <a:lnTo>
                    <a:pt x="146" y="10"/>
                  </a:lnTo>
                  <a:lnTo>
                    <a:pt x="143" y="10"/>
                  </a:lnTo>
                  <a:lnTo>
                    <a:pt x="141" y="8"/>
                  </a:lnTo>
                  <a:lnTo>
                    <a:pt x="139" y="6"/>
                  </a:lnTo>
                  <a:lnTo>
                    <a:pt x="135" y="2"/>
                  </a:lnTo>
                  <a:lnTo>
                    <a:pt x="133" y="2"/>
                  </a:lnTo>
                  <a:lnTo>
                    <a:pt x="131" y="0"/>
                  </a:lnTo>
                  <a:lnTo>
                    <a:pt x="129" y="2"/>
                  </a:lnTo>
                  <a:lnTo>
                    <a:pt x="125" y="2"/>
                  </a:lnTo>
                  <a:lnTo>
                    <a:pt x="124" y="4"/>
                  </a:lnTo>
                  <a:lnTo>
                    <a:pt x="122" y="6"/>
                  </a:lnTo>
                  <a:lnTo>
                    <a:pt x="120" y="6"/>
                  </a:lnTo>
                  <a:lnTo>
                    <a:pt x="118" y="6"/>
                  </a:lnTo>
                  <a:lnTo>
                    <a:pt x="116" y="6"/>
                  </a:lnTo>
                  <a:lnTo>
                    <a:pt x="114" y="6"/>
                  </a:lnTo>
                  <a:lnTo>
                    <a:pt x="112" y="6"/>
                  </a:lnTo>
                  <a:lnTo>
                    <a:pt x="110" y="6"/>
                  </a:lnTo>
                  <a:lnTo>
                    <a:pt x="108" y="8"/>
                  </a:lnTo>
                  <a:lnTo>
                    <a:pt x="108" y="10"/>
                  </a:lnTo>
                  <a:lnTo>
                    <a:pt x="107" y="10"/>
                  </a:lnTo>
                  <a:lnTo>
                    <a:pt x="105" y="12"/>
                  </a:lnTo>
                  <a:lnTo>
                    <a:pt x="105" y="12"/>
                  </a:lnTo>
                  <a:lnTo>
                    <a:pt x="103" y="14"/>
                  </a:lnTo>
                  <a:lnTo>
                    <a:pt x="101" y="16"/>
                  </a:lnTo>
                  <a:lnTo>
                    <a:pt x="101" y="18"/>
                  </a:lnTo>
                  <a:lnTo>
                    <a:pt x="99" y="19"/>
                  </a:lnTo>
                  <a:lnTo>
                    <a:pt x="99" y="23"/>
                  </a:lnTo>
                  <a:lnTo>
                    <a:pt x="99" y="25"/>
                  </a:lnTo>
                  <a:lnTo>
                    <a:pt x="99" y="27"/>
                  </a:lnTo>
                  <a:lnTo>
                    <a:pt x="97" y="29"/>
                  </a:lnTo>
                  <a:lnTo>
                    <a:pt x="95" y="29"/>
                  </a:lnTo>
                  <a:lnTo>
                    <a:pt x="91" y="31"/>
                  </a:lnTo>
                  <a:lnTo>
                    <a:pt x="89" y="33"/>
                  </a:lnTo>
                  <a:lnTo>
                    <a:pt x="88" y="35"/>
                  </a:lnTo>
                  <a:lnTo>
                    <a:pt x="88" y="35"/>
                  </a:lnTo>
                  <a:lnTo>
                    <a:pt x="86" y="35"/>
                  </a:lnTo>
                  <a:lnTo>
                    <a:pt x="71" y="31"/>
                  </a:lnTo>
                  <a:lnTo>
                    <a:pt x="69" y="31"/>
                  </a:lnTo>
                  <a:lnTo>
                    <a:pt x="69" y="33"/>
                  </a:lnTo>
                  <a:lnTo>
                    <a:pt x="65" y="33"/>
                  </a:lnTo>
                  <a:lnTo>
                    <a:pt x="63" y="35"/>
                  </a:lnTo>
                  <a:lnTo>
                    <a:pt x="61" y="35"/>
                  </a:lnTo>
                  <a:lnTo>
                    <a:pt x="48" y="33"/>
                  </a:lnTo>
                  <a:lnTo>
                    <a:pt x="46" y="33"/>
                  </a:lnTo>
                  <a:lnTo>
                    <a:pt x="46" y="33"/>
                  </a:lnTo>
                  <a:lnTo>
                    <a:pt x="44" y="31"/>
                  </a:lnTo>
                  <a:lnTo>
                    <a:pt x="44" y="29"/>
                  </a:lnTo>
                  <a:lnTo>
                    <a:pt x="42" y="29"/>
                  </a:lnTo>
                  <a:lnTo>
                    <a:pt x="34" y="21"/>
                  </a:lnTo>
                  <a:lnTo>
                    <a:pt x="33" y="21"/>
                  </a:lnTo>
                  <a:lnTo>
                    <a:pt x="31" y="21"/>
                  </a:lnTo>
                  <a:lnTo>
                    <a:pt x="27" y="21"/>
                  </a:lnTo>
                  <a:lnTo>
                    <a:pt x="27" y="21"/>
                  </a:lnTo>
                  <a:lnTo>
                    <a:pt x="25" y="21"/>
                  </a:lnTo>
                  <a:lnTo>
                    <a:pt x="25" y="23"/>
                  </a:lnTo>
                  <a:lnTo>
                    <a:pt x="25" y="23"/>
                  </a:lnTo>
                  <a:lnTo>
                    <a:pt x="25" y="23"/>
                  </a:lnTo>
                  <a:lnTo>
                    <a:pt x="25" y="25"/>
                  </a:lnTo>
                  <a:lnTo>
                    <a:pt x="23" y="25"/>
                  </a:lnTo>
                  <a:lnTo>
                    <a:pt x="19" y="25"/>
                  </a:lnTo>
                  <a:lnTo>
                    <a:pt x="17" y="25"/>
                  </a:lnTo>
                  <a:lnTo>
                    <a:pt x="21" y="27"/>
                  </a:lnTo>
                  <a:lnTo>
                    <a:pt x="36" y="37"/>
                  </a:lnTo>
                  <a:lnTo>
                    <a:pt x="40" y="38"/>
                  </a:lnTo>
                  <a:lnTo>
                    <a:pt x="52" y="40"/>
                  </a:lnTo>
                  <a:lnTo>
                    <a:pt x="53" y="42"/>
                  </a:lnTo>
                  <a:lnTo>
                    <a:pt x="57" y="44"/>
                  </a:lnTo>
                  <a:lnTo>
                    <a:pt x="57" y="44"/>
                  </a:lnTo>
                  <a:lnTo>
                    <a:pt x="57" y="46"/>
                  </a:lnTo>
                  <a:lnTo>
                    <a:pt x="57" y="46"/>
                  </a:lnTo>
                  <a:lnTo>
                    <a:pt x="59" y="48"/>
                  </a:lnTo>
                  <a:lnTo>
                    <a:pt x="59" y="48"/>
                  </a:lnTo>
                  <a:lnTo>
                    <a:pt x="59" y="48"/>
                  </a:lnTo>
                  <a:lnTo>
                    <a:pt x="61" y="48"/>
                  </a:lnTo>
                  <a:lnTo>
                    <a:pt x="63" y="50"/>
                  </a:lnTo>
                  <a:lnTo>
                    <a:pt x="65" y="52"/>
                  </a:lnTo>
                  <a:lnTo>
                    <a:pt x="65" y="52"/>
                  </a:lnTo>
                  <a:lnTo>
                    <a:pt x="65" y="52"/>
                  </a:lnTo>
                  <a:lnTo>
                    <a:pt x="63" y="54"/>
                  </a:lnTo>
                  <a:lnTo>
                    <a:pt x="63" y="55"/>
                  </a:lnTo>
                  <a:lnTo>
                    <a:pt x="63" y="55"/>
                  </a:lnTo>
                  <a:lnTo>
                    <a:pt x="63" y="57"/>
                  </a:lnTo>
                  <a:lnTo>
                    <a:pt x="63" y="61"/>
                  </a:lnTo>
                  <a:lnTo>
                    <a:pt x="63" y="65"/>
                  </a:lnTo>
                  <a:lnTo>
                    <a:pt x="63" y="65"/>
                  </a:lnTo>
                  <a:lnTo>
                    <a:pt x="63" y="65"/>
                  </a:lnTo>
                  <a:lnTo>
                    <a:pt x="65" y="65"/>
                  </a:lnTo>
                  <a:lnTo>
                    <a:pt x="67" y="67"/>
                  </a:lnTo>
                  <a:lnTo>
                    <a:pt x="67" y="67"/>
                  </a:lnTo>
                  <a:lnTo>
                    <a:pt x="67" y="69"/>
                  </a:lnTo>
                  <a:lnTo>
                    <a:pt x="67" y="71"/>
                  </a:lnTo>
                  <a:lnTo>
                    <a:pt x="67" y="71"/>
                  </a:lnTo>
                  <a:lnTo>
                    <a:pt x="65" y="73"/>
                  </a:lnTo>
                  <a:lnTo>
                    <a:pt x="65" y="74"/>
                  </a:lnTo>
                  <a:lnTo>
                    <a:pt x="67" y="76"/>
                  </a:lnTo>
                  <a:lnTo>
                    <a:pt x="67" y="76"/>
                  </a:lnTo>
                  <a:lnTo>
                    <a:pt x="69" y="80"/>
                  </a:lnTo>
                  <a:lnTo>
                    <a:pt x="71" y="82"/>
                  </a:lnTo>
                  <a:lnTo>
                    <a:pt x="71" y="86"/>
                  </a:lnTo>
                  <a:lnTo>
                    <a:pt x="71" y="88"/>
                  </a:lnTo>
                  <a:lnTo>
                    <a:pt x="69" y="92"/>
                  </a:lnTo>
                  <a:lnTo>
                    <a:pt x="69" y="92"/>
                  </a:lnTo>
                  <a:lnTo>
                    <a:pt x="67" y="93"/>
                  </a:lnTo>
                  <a:lnTo>
                    <a:pt x="67" y="95"/>
                  </a:lnTo>
                  <a:lnTo>
                    <a:pt x="67" y="97"/>
                  </a:lnTo>
                  <a:lnTo>
                    <a:pt x="67" y="99"/>
                  </a:lnTo>
                  <a:lnTo>
                    <a:pt x="67" y="99"/>
                  </a:lnTo>
                  <a:lnTo>
                    <a:pt x="67" y="101"/>
                  </a:lnTo>
                  <a:lnTo>
                    <a:pt x="67" y="103"/>
                  </a:lnTo>
                  <a:lnTo>
                    <a:pt x="67" y="103"/>
                  </a:lnTo>
                  <a:lnTo>
                    <a:pt x="69" y="105"/>
                  </a:lnTo>
                  <a:lnTo>
                    <a:pt x="71" y="105"/>
                  </a:lnTo>
                  <a:lnTo>
                    <a:pt x="71" y="107"/>
                  </a:lnTo>
                  <a:lnTo>
                    <a:pt x="71" y="109"/>
                  </a:lnTo>
                  <a:lnTo>
                    <a:pt x="74" y="116"/>
                  </a:lnTo>
                  <a:lnTo>
                    <a:pt x="74" y="116"/>
                  </a:lnTo>
                  <a:lnTo>
                    <a:pt x="76" y="118"/>
                  </a:lnTo>
                  <a:lnTo>
                    <a:pt x="78" y="116"/>
                  </a:lnTo>
                  <a:lnTo>
                    <a:pt x="78" y="116"/>
                  </a:lnTo>
                  <a:lnTo>
                    <a:pt x="82" y="114"/>
                  </a:lnTo>
                  <a:lnTo>
                    <a:pt x="80" y="118"/>
                  </a:lnTo>
                  <a:lnTo>
                    <a:pt x="80" y="118"/>
                  </a:lnTo>
                  <a:lnTo>
                    <a:pt x="82" y="120"/>
                  </a:lnTo>
                  <a:lnTo>
                    <a:pt x="82" y="122"/>
                  </a:lnTo>
                  <a:lnTo>
                    <a:pt x="84" y="122"/>
                  </a:lnTo>
                  <a:lnTo>
                    <a:pt x="84" y="122"/>
                  </a:lnTo>
                  <a:lnTo>
                    <a:pt x="88" y="124"/>
                  </a:lnTo>
                  <a:lnTo>
                    <a:pt x="89" y="124"/>
                  </a:lnTo>
                  <a:lnTo>
                    <a:pt x="91" y="126"/>
                  </a:lnTo>
                  <a:lnTo>
                    <a:pt x="93" y="129"/>
                  </a:lnTo>
                  <a:lnTo>
                    <a:pt x="93" y="131"/>
                  </a:lnTo>
                  <a:lnTo>
                    <a:pt x="91" y="137"/>
                  </a:lnTo>
                  <a:lnTo>
                    <a:pt x="91" y="139"/>
                  </a:lnTo>
                  <a:lnTo>
                    <a:pt x="91" y="141"/>
                  </a:lnTo>
                  <a:lnTo>
                    <a:pt x="93" y="141"/>
                  </a:lnTo>
                  <a:lnTo>
                    <a:pt x="93" y="141"/>
                  </a:lnTo>
                  <a:lnTo>
                    <a:pt x="93" y="143"/>
                  </a:lnTo>
                  <a:lnTo>
                    <a:pt x="93" y="143"/>
                  </a:lnTo>
                  <a:lnTo>
                    <a:pt x="93" y="143"/>
                  </a:lnTo>
                  <a:lnTo>
                    <a:pt x="91" y="143"/>
                  </a:lnTo>
                  <a:lnTo>
                    <a:pt x="91" y="145"/>
                  </a:lnTo>
                  <a:lnTo>
                    <a:pt x="91" y="147"/>
                  </a:lnTo>
                  <a:lnTo>
                    <a:pt x="91" y="147"/>
                  </a:lnTo>
                  <a:lnTo>
                    <a:pt x="91" y="147"/>
                  </a:lnTo>
                  <a:lnTo>
                    <a:pt x="91" y="148"/>
                  </a:lnTo>
                  <a:lnTo>
                    <a:pt x="89" y="148"/>
                  </a:lnTo>
                  <a:lnTo>
                    <a:pt x="86" y="148"/>
                  </a:lnTo>
                  <a:lnTo>
                    <a:pt x="82" y="148"/>
                  </a:lnTo>
                  <a:lnTo>
                    <a:pt x="80" y="150"/>
                  </a:lnTo>
                  <a:lnTo>
                    <a:pt x="80" y="152"/>
                  </a:lnTo>
                  <a:lnTo>
                    <a:pt x="76" y="156"/>
                  </a:lnTo>
                  <a:lnTo>
                    <a:pt x="71" y="166"/>
                  </a:lnTo>
                  <a:lnTo>
                    <a:pt x="69" y="167"/>
                  </a:lnTo>
                  <a:lnTo>
                    <a:pt x="67" y="169"/>
                  </a:lnTo>
                  <a:lnTo>
                    <a:pt x="65" y="169"/>
                  </a:lnTo>
                  <a:lnTo>
                    <a:pt x="65" y="169"/>
                  </a:lnTo>
                  <a:lnTo>
                    <a:pt x="65" y="171"/>
                  </a:lnTo>
                  <a:lnTo>
                    <a:pt x="65" y="171"/>
                  </a:lnTo>
                  <a:lnTo>
                    <a:pt x="65" y="173"/>
                  </a:lnTo>
                  <a:lnTo>
                    <a:pt x="63" y="173"/>
                  </a:lnTo>
                  <a:lnTo>
                    <a:pt x="63" y="173"/>
                  </a:lnTo>
                  <a:lnTo>
                    <a:pt x="53" y="181"/>
                  </a:lnTo>
                  <a:lnTo>
                    <a:pt x="52" y="181"/>
                  </a:lnTo>
                  <a:lnTo>
                    <a:pt x="48" y="183"/>
                  </a:lnTo>
                  <a:lnTo>
                    <a:pt x="48" y="184"/>
                  </a:lnTo>
                  <a:lnTo>
                    <a:pt x="48" y="184"/>
                  </a:lnTo>
                  <a:lnTo>
                    <a:pt x="46" y="186"/>
                  </a:lnTo>
                  <a:lnTo>
                    <a:pt x="46" y="186"/>
                  </a:lnTo>
                  <a:lnTo>
                    <a:pt x="44" y="186"/>
                  </a:lnTo>
                  <a:lnTo>
                    <a:pt x="44" y="188"/>
                  </a:lnTo>
                  <a:lnTo>
                    <a:pt x="44" y="188"/>
                  </a:lnTo>
                  <a:lnTo>
                    <a:pt x="44" y="188"/>
                  </a:lnTo>
                  <a:lnTo>
                    <a:pt x="44" y="188"/>
                  </a:lnTo>
                  <a:lnTo>
                    <a:pt x="44" y="190"/>
                  </a:lnTo>
                  <a:lnTo>
                    <a:pt x="44" y="190"/>
                  </a:lnTo>
                  <a:lnTo>
                    <a:pt x="44" y="192"/>
                  </a:lnTo>
                  <a:lnTo>
                    <a:pt x="44" y="192"/>
                  </a:lnTo>
                  <a:lnTo>
                    <a:pt x="42" y="194"/>
                  </a:lnTo>
                  <a:lnTo>
                    <a:pt x="40" y="194"/>
                  </a:lnTo>
                  <a:lnTo>
                    <a:pt x="38" y="194"/>
                  </a:lnTo>
                  <a:lnTo>
                    <a:pt x="33" y="196"/>
                  </a:lnTo>
                  <a:lnTo>
                    <a:pt x="33" y="196"/>
                  </a:lnTo>
                  <a:lnTo>
                    <a:pt x="33" y="200"/>
                  </a:lnTo>
                  <a:lnTo>
                    <a:pt x="31" y="200"/>
                  </a:lnTo>
                  <a:lnTo>
                    <a:pt x="29" y="202"/>
                  </a:lnTo>
                  <a:lnTo>
                    <a:pt x="27" y="205"/>
                  </a:lnTo>
                  <a:lnTo>
                    <a:pt x="25" y="209"/>
                  </a:lnTo>
                  <a:lnTo>
                    <a:pt x="25" y="211"/>
                  </a:lnTo>
                  <a:lnTo>
                    <a:pt x="29" y="217"/>
                  </a:lnTo>
                  <a:lnTo>
                    <a:pt x="29" y="221"/>
                  </a:lnTo>
                  <a:lnTo>
                    <a:pt x="29" y="221"/>
                  </a:lnTo>
                  <a:lnTo>
                    <a:pt x="27" y="222"/>
                  </a:lnTo>
                  <a:lnTo>
                    <a:pt x="27" y="224"/>
                  </a:lnTo>
                  <a:lnTo>
                    <a:pt x="27" y="224"/>
                  </a:lnTo>
                  <a:lnTo>
                    <a:pt x="29" y="226"/>
                  </a:lnTo>
                  <a:lnTo>
                    <a:pt x="29" y="226"/>
                  </a:lnTo>
                  <a:lnTo>
                    <a:pt x="29" y="226"/>
                  </a:lnTo>
                  <a:lnTo>
                    <a:pt x="31" y="230"/>
                  </a:lnTo>
                  <a:lnTo>
                    <a:pt x="33" y="232"/>
                  </a:lnTo>
                  <a:lnTo>
                    <a:pt x="33" y="234"/>
                  </a:lnTo>
                  <a:lnTo>
                    <a:pt x="33" y="234"/>
                  </a:lnTo>
                  <a:lnTo>
                    <a:pt x="31" y="236"/>
                  </a:lnTo>
                  <a:lnTo>
                    <a:pt x="31" y="238"/>
                  </a:lnTo>
                  <a:lnTo>
                    <a:pt x="31" y="238"/>
                  </a:lnTo>
                  <a:lnTo>
                    <a:pt x="33" y="238"/>
                  </a:lnTo>
                  <a:lnTo>
                    <a:pt x="31" y="240"/>
                  </a:lnTo>
                  <a:lnTo>
                    <a:pt x="31" y="245"/>
                  </a:lnTo>
                  <a:lnTo>
                    <a:pt x="29" y="251"/>
                  </a:lnTo>
                  <a:lnTo>
                    <a:pt x="29" y="253"/>
                  </a:lnTo>
                  <a:lnTo>
                    <a:pt x="29" y="257"/>
                  </a:lnTo>
                  <a:lnTo>
                    <a:pt x="29" y="260"/>
                  </a:lnTo>
                  <a:lnTo>
                    <a:pt x="31" y="260"/>
                  </a:lnTo>
                  <a:lnTo>
                    <a:pt x="31" y="262"/>
                  </a:lnTo>
                  <a:lnTo>
                    <a:pt x="33" y="262"/>
                  </a:lnTo>
                  <a:lnTo>
                    <a:pt x="33" y="262"/>
                  </a:lnTo>
                  <a:lnTo>
                    <a:pt x="34" y="262"/>
                  </a:lnTo>
                  <a:lnTo>
                    <a:pt x="34" y="262"/>
                  </a:lnTo>
                  <a:lnTo>
                    <a:pt x="34" y="262"/>
                  </a:lnTo>
                  <a:lnTo>
                    <a:pt x="36" y="262"/>
                  </a:lnTo>
                  <a:lnTo>
                    <a:pt x="36" y="262"/>
                  </a:lnTo>
                  <a:lnTo>
                    <a:pt x="36" y="262"/>
                  </a:lnTo>
                  <a:lnTo>
                    <a:pt x="36" y="264"/>
                  </a:lnTo>
                  <a:lnTo>
                    <a:pt x="40" y="264"/>
                  </a:lnTo>
                  <a:lnTo>
                    <a:pt x="42" y="266"/>
                  </a:lnTo>
                  <a:lnTo>
                    <a:pt x="46" y="266"/>
                  </a:lnTo>
                  <a:lnTo>
                    <a:pt x="48" y="266"/>
                  </a:lnTo>
                  <a:lnTo>
                    <a:pt x="48" y="268"/>
                  </a:lnTo>
                  <a:lnTo>
                    <a:pt x="48" y="270"/>
                  </a:lnTo>
                  <a:lnTo>
                    <a:pt x="48" y="270"/>
                  </a:lnTo>
                  <a:lnTo>
                    <a:pt x="48" y="270"/>
                  </a:lnTo>
                  <a:lnTo>
                    <a:pt x="48" y="270"/>
                  </a:lnTo>
                  <a:lnTo>
                    <a:pt x="48" y="272"/>
                  </a:lnTo>
                  <a:lnTo>
                    <a:pt x="48" y="272"/>
                  </a:lnTo>
                  <a:lnTo>
                    <a:pt x="48" y="272"/>
                  </a:lnTo>
                  <a:lnTo>
                    <a:pt x="46" y="274"/>
                  </a:lnTo>
                  <a:lnTo>
                    <a:pt x="46" y="276"/>
                  </a:lnTo>
                  <a:lnTo>
                    <a:pt x="48" y="276"/>
                  </a:lnTo>
                  <a:lnTo>
                    <a:pt x="50" y="276"/>
                  </a:lnTo>
                  <a:lnTo>
                    <a:pt x="52" y="274"/>
                  </a:lnTo>
                  <a:lnTo>
                    <a:pt x="52" y="274"/>
                  </a:lnTo>
                  <a:lnTo>
                    <a:pt x="52" y="274"/>
                  </a:lnTo>
                  <a:lnTo>
                    <a:pt x="52" y="272"/>
                  </a:lnTo>
                  <a:lnTo>
                    <a:pt x="53" y="272"/>
                  </a:lnTo>
                  <a:lnTo>
                    <a:pt x="53" y="272"/>
                  </a:lnTo>
                  <a:lnTo>
                    <a:pt x="53" y="272"/>
                  </a:lnTo>
                  <a:lnTo>
                    <a:pt x="55" y="274"/>
                  </a:lnTo>
                  <a:lnTo>
                    <a:pt x="57" y="276"/>
                  </a:lnTo>
                  <a:lnTo>
                    <a:pt x="57" y="277"/>
                  </a:lnTo>
                  <a:lnTo>
                    <a:pt x="57" y="277"/>
                  </a:lnTo>
                  <a:lnTo>
                    <a:pt x="55" y="281"/>
                  </a:lnTo>
                  <a:lnTo>
                    <a:pt x="55" y="281"/>
                  </a:lnTo>
                  <a:lnTo>
                    <a:pt x="57" y="279"/>
                  </a:lnTo>
                  <a:lnTo>
                    <a:pt x="59" y="277"/>
                  </a:lnTo>
                  <a:lnTo>
                    <a:pt x="61" y="277"/>
                  </a:lnTo>
                  <a:lnTo>
                    <a:pt x="63" y="277"/>
                  </a:lnTo>
                  <a:lnTo>
                    <a:pt x="72" y="276"/>
                  </a:lnTo>
                  <a:lnTo>
                    <a:pt x="76" y="276"/>
                  </a:lnTo>
                  <a:lnTo>
                    <a:pt x="80" y="276"/>
                  </a:lnTo>
                  <a:lnTo>
                    <a:pt x="84" y="274"/>
                  </a:lnTo>
                  <a:lnTo>
                    <a:pt x="88" y="272"/>
                  </a:lnTo>
                  <a:lnTo>
                    <a:pt x="91" y="270"/>
                  </a:lnTo>
                  <a:lnTo>
                    <a:pt x="91" y="270"/>
                  </a:lnTo>
                  <a:lnTo>
                    <a:pt x="99" y="268"/>
                  </a:lnTo>
                  <a:lnTo>
                    <a:pt x="99" y="268"/>
                  </a:lnTo>
                  <a:lnTo>
                    <a:pt x="101" y="268"/>
                  </a:lnTo>
                  <a:lnTo>
                    <a:pt x="101" y="268"/>
                  </a:lnTo>
                  <a:lnTo>
                    <a:pt x="103" y="268"/>
                  </a:lnTo>
                  <a:lnTo>
                    <a:pt x="103" y="268"/>
                  </a:lnTo>
                  <a:lnTo>
                    <a:pt x="103" y="268"/>
                  </a:lnTo>
                  <a:lnTo>
                    <a:pt x="103" y="266"/>
                  </a:lnTo>
                  <a:lnTo>
                    <a:pt x="103" y="266"/>
                  </a:lnTo>
                  <a:lnTo>
                    <a:pt x="103" y="266"/>
                  </a:lnTo>
                  <a:lnTo>
                    <a:pt x="103" y="264"/>
                  </a:lnTo>
                  <a:lnTo>
                    <a:pt x="105" y="264"/>
                  </a:lnTo>
                  <a:lnTo>
                    <a:pt x="107" y="266"/>
                  </a:lnTo>
                  <a:lnTo>
                    <a:pt x="108" y="266"/>
                  </a:lnTo>
                  <a:lnTo>
                    <a:pt x="110" y="266"/>
                  </a:lnTo>
                  <a:lnTo>
                    <a:pt x="110" y="264"/>
                  </a:lnTo>
                  <a:lnTo>
                    <a:pt x="112" y="262"/>
                  </a:lnTo>
                  <a:lnTo>
                    <a:pt x="112" y="260"/>
                  </a:lnTo>
                  <a:lnTo>
                    <a:pt x="112" y="262"/>
                  </a:lnTo>
                  <a:lnTo>
                    <a:pt x="112" y="264"/>
                  </a:lnTo>
                  <a:lnTo>
                    <a:pt x="112" y="266"/>
                  </a:lnTo>
                  <a:lnTo>
                    <a:pt x="114" y="266"/>
                  </a:lnTo>
                  <a:lnTo>
                    <a:pt x="114" y="264"/>
                  </a:lnTo>
                  <a:lnTo>
                    <a:pt x="116" y="264"/>
                  </a:lnTo>
                  <a:lnTo>
                    <a:pt x="118" y="264"/>
                  </a:lnTo>
                  <a:lnTo>
                    <a:pt x="120" y="264"/>
                  </a:lnTo>
                  <a:lnTo>
                    <a:pt x="120" y="264"/>
                  </a:lnTo>
                  <a:lnTo>
                    <a:pt x="122" y="262"/>
                  </a:lnTo>
                  <a:lnTo>
                    <a:pt x="124" y="262"/>
                  </a:lnTo>
                  <a:lnTo>
                    <a:pt x="124" y="262"/>
                  </a:lnTo>
                  <a:lnTo>
                    <a:pt x="125" y="264"/>
                  </a:lnTo>
                  <a:lnTo>
                    <a:pt x="127" y="264"/>
                  </a:lnTo>
                  <a:lnTo>
                    <a:pt x="127" y="264"/>
                  </a:lnTo>
                  <a:lnTo>
                    <a:pt x="129" y="264"/>
                  </a:lnTo>
                  <a:lnTo>
                    <a:pt x="131" y="262"/>
                  </a:lnTo>
                  <a:lnTo>
                    <a:pt x="131" y="262"/>
                  </a:lnTo>
                  <a:lnTo>
                    <a:pt x="133" y="262"/>
                  </a:lnTo>
                  <a:lnTo>
                    <a:pt x="137" y="257"/>
                  </a:lnTo>
                  <a:lnTo>
                    <a:pt x="141" y="253"/>
                  </a:lnTo>
                  <a:close/>
                  <a:moveTo>
                    <a:pt x="34" y="272"/>
                  </a:moveTo>
                  <a:lnTo>
                    <a:pt x="36" y="272"/>
                  </a:lnTo>
                  <a:lnTo>
                    <a:pt x="36" y="274"/>
                  </a:lnTo>
                  <a:lnTo>
                    <a:pt x="34" y="274"/>
                  </a:lnTo>
                  <a:lnTo>
                    <a:pt x="34" y="274"/>
                  </a:lnTo>
                  <a:lnTo>
                    <a:pt x="34" y="272"/>
                  </a:lnTo>
                  <a:close/>
                  <a:moveTo>
                    <a:pt x="25" y="196"/>
                  </a:moveTo>
                  <a:lnTo>
                    <a:pt x="25" y="194"/>
                  </a:lnTo>
                  <a:lnTo>
                    <a:pt x="25" y="192"/>
                  </a:lnTo>
                  <a:lnTo>
                    <a:pt x="25" y="192"/>
                  </a:lnTo>
                  <a:lnTo>
                    <a:pt x="27" y="192"/>
                  </a:lnTo>
                  <a:lnTo>
                    <a:pt x="27" y="192"/>
                  </a:lnTo>
                  <a:lnTo>
                    <a:pt x="27" y="194"/>
                  </a:lnTo>
                  <a:lnTo>
                    <a:pt x="27" y="194"/>
                  </a:lnTo>
                  <a:lnTo>
                    <a:pt x="31" y="194"/>
                  </a:lnTo>
                  <a:lnTo>
                    <a:pt x="29" y="196"/>
                  </a:lnTo>
                  <a:lnTo>
                    <a:pt x="29" y="196"/>
                  </a:lnTo>
                  <a:lnTo>
                    <a:pt x="27" y="196"/>
                  </a:lnTo>
                  <a:lnTo>
                    <a:pt x="25" y="196"/>
                  </a:lnTo>
                  <a:close/>
                  <a:moveTo>
                    <a:pt x="38" y="266"/>
                  </a:moveTo>
                  <a:lnTo>
                    <a:pt x="38" y="266"/>
                  </a:lnTo>
                  <a:lnTo>
                    <a:pt x="38" y="266"/>
                  </a:lnTo>
                  <a:lnTo>
                    <a:pt x="38" y="268"/>
                  </a:lnTo>
                  <a:lnTo>
                    <a:pt x="38" y="268"/>
                  </a:lnTo>
                  <a:lnTo>
                    <a:pt x="38" y="268"/>
                  </a:lnTo>
                  <a:lnTo>
                    <a:pt x="36" y="266"/>
                  </a:lnTo>
                  <a:lnTo>
                    <a:pt x="36" y="266"/>
                  </a:lnTo>
                  <a:lnTo>
                    <a:pt x="36" y="264"/>
                  </a:lnTo>
                  <a:lnTo>
                    <a:pt x="36" y="264"/>
                  </a:lnTo>
                  <a:lnTo>
                    <a:pt x="38" y="266"/>
                  </a:lnTo>
                  <a:lnTo>
                    <a:pt x="38" y="266"/>
                  </a:lnTo>
                  <a:close/>
                  <a:moveTo>
                    <a:pt x="44" y="270"/>
                  </a:moveTo>
                  <a:lnTo>
                    <a:pt x="44" y="270"/>
                  </a:lnTo>
                  <a:lnTo>
                    <a:pt x="44" y="272"/>
                  </a:lnTo>
                  <a:lnTo>
                    <a:pt x="44" y="272"/>
                  </a:lnTo>
                  <a:lnTo>
                    <a:pt x="44" y="272"/>
                  </a:lnTo>
                  <a:lnTo>
                    <a:pt x="42" y="272"/>
                  </a:lnTo>
                  <a:lnTo>
                    <a:pt x="42" y="270"/>
                  </a:lnTo>
                  <a:lnTo>
                    <a:pt x="40" y="270"/>
                  </a:lnTo>
                  <a:lnTo>
                    <a:pt x="42" y="268"/>
                  </a:lnTo>
                  <a:lnTo>
                    <a:pt x="42" y="268"/>
                  </a:lnTo>
                  <a:lnTo>
                    <a:pt x="44" y="268"/>
                  </a:lnTo>
                  <a:lnTo>
                    <a:pt x="46" y="268"/>
                  </a:lnTo>
                  <a:lnTo>
                    <a:pt x="44" y="270"/>
                  </a:lnTo>
                  <a:close/>
                  <a:moveTo>
                    <a:pt x="33" y="274"/>
                  </a:moveTo>
                  <a:lnTo>
                    <a:pt x="33" y="274"/>
                  </a:lnTo>
                  <a:lnTo>
                    <a:pt x="31" y="274"/>
                  </a:lnTo>
                  <a:lnTo>
                    <a:pt x="33" y="272"/>
                  </a:lnTo>
                  <a:lnTo>
                    <a:pt x="33" y="274"/>
                  </a:lnTo>
                  <a:close/>
                  <a:moveTo>
                    <a:pt x="27" y="264"/>
                  </a:moveTo>
                  <a:lnTo>
                    <a:pt x="27" y="262"/>
                  </a:lnTo>
                  <a:lnTo>
                    <a:pt x="27" y="260"/>
                  </a:lnTo>
                  <a:lnTo>
                    <a:pt x="27" y="260"/>
                  </a:lnTo>
                  <a:lnTo>
                    <a:pt x="29" y="262"/>
                  </a:lnTo>
                  <a:lnTo>
                    <a:pt x="29" y="262"/>
                  </a:lnTo>
                  <a:lnTo>
                    <a:pt x="31" y="262"/>
                  </a:lnTo>
                  <a:lnTo>
                    <a:pt x="29" y="264"/>
                  </a:lnTo>
                  <a:lnTo>
                    <a:pt x="27" y="264"/>
                  </a:lnTo>
                  <a:close/>
                  <a:moveTo>
                    <a:pt x="2" y="272"/>
                  </a:moveTo>
                  <a:lnTo>
                    <a:pt x="0" y="272"/>
                  </a:lnTo>
                  <a:lnTo>
                    <a:pt x="0" y="272"/>
                  </a:lnTo>
                  <a:lnTo>
                    <a:pt x="0" y="270"/>
                  </a:lnTo>
                  <a:lnTo>
                    <a:pt x="2" y="272"/>
                  </a:lnTo>
                  <a:close/>
                  <a:moveTo>
                    <a:pt x="4" y="272"/>
                  </a:moveTo>
                  <a:lnTo>
                    <a:pt x="4" y="270"/>
                  </a:lnTo>
                  <a:lnTo>
                    <a:pt x="4" y="268"/>
                  </a:lnTo>
                  <a:lnTo>
                    <a:pt x="6" y="266"/>
                  </a:lnTo>
                  <a:lnTo>
                    <a:pt x="6" y="266"/>
                  </a:lnTo>
                  <a:lnTo>
                    <a:pt x="6" y="268"/>
                  </a:lnTo>
                  <a:lnTo>
                    <a:pt x="8" y="268"/>
                  </a:lnTo>
                  <a:lnTo>
                    <a:pt x="8" y="268"/>
                  </a:lnTo>
                  <a:lnTo>
                    <a:pt x="10" y="268"/>
                  </a:lnTo>
                  <a:lnTo>
                    <a:pt x="12" y="270"/>
                  </a:lnTo>
                  <a:lnTo>
                    <a:pt x="10" y="272"/>
                  </a:lnTo>
                  <a:lnTo>
                    <a:pt x="10" y="272"/>
                  </a:lnTo>
                  <a:lnTo>
                    <a:pt x="10" y="272"/>
                  </a:lnTo>
                  <a:lnTo>
                    <a:pt x="8" y="272"/>
                  </a:lnTo>
                  <a:lnTo>
                    <a:pt x="8" y="272"/>
                  </a:lnTo>
                  <a:lnTo>
                    <a:pt x="8" y="274"/>
                  </a:lnTo>
                  <a:lnTo>
                    <a:pt x="6" y="274"/>
                  </a:lnTo>
                  <a:lnTo>
                    <a:pt x="4" y="274"/>
                  </a:lnTo>
                  <a:lnTo>
                    <a:pt x="2" y="272"/>
                  </a:lnTo>
                  <a:lnTo>
                    <a:pt x="2" y="270"/>
                  </a:lnTo>
                  <a:lnTo>
                    <a:pt x="4" y="270"/>
                  </a:lnTo>
                  <a:lnTo>
                    <a:pt x="4" y="272"/>
                  </a:lnTo>
                  <a:close/>
                  <a:moveTo>
                    <a:pt x="14" y="276"/>
                  </a:moveTo>
                  <a:lnTo>
                    <a:pt x="14" y="276"/>
                  </a:lnTo>
                  <a:lnTo>
                    <a:pt x="14" y="276"/>
                  </a:lnTo>
                  <a:lnTo>
                    <a:pt x="16" y="274"/>
                  </a:lnTo>
                  <a:lnTo>
                    <a:pt x="16" y="276"/>
                  </a:lnTo>
                  <a:lnTo>
                    <a:pt x="17" y="276"/>
                  </a:lnTo>
                  <a:lnTo>
                    <a:pt x="16" y="276"/>
                  </a:lnTo>
                  <a:lnTo>
                    <a:pt x="16" y="276"/>
                  </a:lnTo>
                  <a:lnTo>
                    <a:pt x="14" y="27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46" name="Freeform 1741">
              <a:extLst>
                <a:ext uri="{FF2B5EF4-FFF2-40B4-BE49-F238E27FC236}">
                  <a16:creationId xmlns:a16="http://schemas.microsoft.com/office/drawing/2014/main" id="{749C527A-415C-4697-AFAB-096C2DF0CAF0}"/>
                </a:ext>
              </a:extLst>
            </p:cNvPr>
            <p:cNvSpPr>
              <a:spLocks noEditPoints="1"/>
            </p:cNvSpPr>
            <p:nvPr/>
          </p:nvSpPr>
          <p:spPr bwMode="auto">
            <a:xfrm>
              <a:off x="12309475" y="-1989138"/>
              <a:ext cx="176213" cy="104775"/>
            </a:xfrm>
            <a:custGeom>
              <a:avLst/>
              <a:gdLst>
                <a:gd name="T0" fmla="*/ 72 w 111"/>
                <a:gd name="T1" fmla="*/ 45 h 66"/>
                <a:gd name="T2" fmla="*/ 24 w 111"/>
                <a:gd name="T3" fmla="*/ 62 h 66"/>
                <a:gd name="T4" fmla="*/ 24 w 111"/>
                <a:gd name="T5" fmla="*/ 56 h 66"/>
                <a:gd name="T6" fmla="*/ 24 w 111"/>
                <a:gd name="T7" fmla="*/ 53 h 66"/>
                <a:gd name="T8" fmla="*/ 24 w 111"/>
                <a:gd name="T9" fmla="*/ 49 h 66"/>
                <a:gd name="T10" fmla="*/ 30 w 111"/>
                <a:gd name="T11" fmla="*/ 43 h 66"/>
                <a:gd name="T12" fmla="*/ 32 w 111"/>
                <a:gd name="T13" fmla="*/ 39 h 66"/>
                <a:gd name="T14" fmla="*/ 36 w 111"/>
                <a:gd name="T15" fmla="*/ 34 h 66"/>
                <a:gd name="T16" fmla="*/ 37 w 111"/>
                <a:gd name="T17" fmla="*/ 34 h 66"/>
                <a:gd name="T18" fmla="*/ 45 w 111"/>
                <a:gd name="T19" fmla="*/ 30 h 66"/>
                <a:gd name="T20" fmla="*/ 37 w 111"/>
                <a:gd name="T21" fmla="*/ 28 h 66"/>
                <a:gd name="T22" fmla="*/ 36 w 111"/>
                <a:gd name="T23" fmla="*/ 15 h 66"/>
                <a:gd name="T24" fmla="*/ 39 w 111"/>
                <a:gd name="T25" fmla="*/ 7 h 66"/>
                <a:gd name="T26" fmla="*/ 37 w 111"/>
                <a:gd name="T27" fmla="*/ 1 h 66"/>
                <a:gd name="T28" fmla="*/ 24 w 111"/>
                <a:gd name="T29" fmla="*/ 11 h 66"/>
                <a:gd name="T30" fmla="*/ 9 w 111"/>
                <a:gd name="T31" fmla="*/ 15 h 66"/>
                <a:gd name="T32" fmla="*/ 1 w 111"/>
                <a:gd name="T33" fmla="*/ 22 h 66"/>
                <a:gd name="T34" fmla="*/ 9 w 111"/>
                <a:gd name="T35" fmla="*/ 22 h 66"/>
                <a:gd name="T36" fmla="*/ 15 w 111"/>
                <a:gd name="T37" fmla="*/ 17 h 66"/>
                <a:gd name="T38" fmla="*/ 15 w 111"/>
                <a:gd name="T39" fmla="*/ 22 h 66"/>
                <a:gd name="T40" fmla="*/ 7 w 111"/>
                <a:gd name="T41" fmla="*/ 26 h 66"/>
                <a:gd name="T42" fmla="*/ 0 w 111"/>
                <a:gd name="T43" fmla="*/ 26 h 66"/>
                <a:gd name="T44" fmla="*/ 1 w 111"/>
                <a:gd name="T45" fmla="*/ 39 h 66"/>
                <a:gd name="T46" fmla="*/ 5 w 111"/>
                <a:gd name="T47" fmla="*/ 49 h 66"/>
                <a:gd name="T48" fmla="*/ 9 w 111"/>
                <a:gd name="T49" fmla="*/ 55 h 66"/>
                <a:gd name="T50" fmla="*/ 9 w 111"/>
                <a:gd name="T51" fmla="*/ 58 h 66"/>
                <a:gd name="T52" fmla="*/ 41 w 111"/>
                <a:gd name="T53" fmla="*/ 62 h 66"/>
                <a:gd name="T54" fmla="*/ 45 w 111"/>
                <a:gd name="T55" fmla="*/ 55 h 66"/>
                <a:gd name="T56" fmla="*/ 47 w 111"/>
                <a:gd name="T57" fmla="*/ 11 h 66"/>
                <a:gd name="T58" fmla="*/ 45 w 111"/>
                <a:gd name="T59" fmla="*/ 13 h 66"/>
                <a:gd name="T60" fmla="*/ 47 w 111"/>
                <a:gd name="T61" fmla="*/ 11 h 66"/>
                <a:gd name="T62" fmla="*/ 37 w 111"/>
                <a:gd name="T63" fmla="*/ 62 h 66"/>
                <a:gd name="T64" fmla="*/ 30 w 111"/>
                <a:gd name="T65" fmla="*/ 58 h 66"/>
                <a:gd name="T66" fmla="*/ 28 w 111"/>
                <a:gd name="T67" fmla="*/ 60 h 66"/>
                <a:gd name="T68" fmla="*/ 26 w 111"/>
                <a:gd name="T69" fmla="*/ 58 h 66"/>
                <a:gd name="T70" fmla="*/ 30 w 111"/>
                <a:gd name="T71" fmla="*/ 58 h 66"/>
                <a:gd name="T72" fmla="*/ 39 w 111"/>
                <a:gd name="T73" fmla="*/ 38 h 66"/>
                <a:gd name="T74" fmla="*/ 39 w 111"/>
                <a:gd name="T75" fmla="*/ 41 h 66"/>
                <a:gd name="T76" fmla="*/ 30 w 111"/>
                <a:gd name="T77" fmla="*/ 55 h 66"/>
                <a:gd name="T78" fmla="*/ 30 w 111"/>
                <a:gd name="T79" fmla="*/ 47 h 66"/>
                <a:gd name="T80" fmla="*/ 43 w 111"/>
                <a:gd name="T81" fmla="*/ 55 h 66"/>
                <a:gd name="T82" fmla="*/ 60 w 111"/>
                <a:gd name="T83" fmla="*/ 41 h 66"/>
                <a:gd name="T84" fmla="*/ 66 w 111"/>
                <a:gd name="T85" fmla="*/ 36 h 66"/>
                <a:gd name="T86" fmla="*/ 72 w 111"/>
                <a:gd name="T87" fmla="*/ 43 h 66"/>
                <a:gd name="T88" fmla="*/ 66 w 111"/>
                <a:gd name="T89" fmla="*/ 47 h 66"/>
                <a:gd name="T90" fmla="*/ 68 w 111"/>
                <a:gd name="T91" fmla="*/ 51 h 66"/>
                <a:gd name="T92" fmla="*/ 64 w 111"/>
                <a:gd name="T93" fmla="*/ 55 h 66"/>
                <a:gd name="T94" fmla="*/ 64 w 111"/>
                <a:gd name="T95" fmla="*/ 60 h 66"/>
                <a:gd name="T96" fmla="*/ 58 w 111"/>
                <a:gd name="T97" fmla="*/ 58 h 66"/>
                <a:gd name="T98" fmla="*/ 54 w 111"/>
                <a:gd name="T99" fmla="*/ 55 h 66"/>
                <a:gd name="T100" fmla="*/ 49 w 111"/>
                <a:gd name="T101" fmla="*/ 53 h 66"/>
                <a:gd name="T102" fmla="*/ 47 w 111"/>
                <a:gd name="T103" fmla="*/ 45 h 66"/>
                <a:gd name="T104" fmla="*/ 47 w 111"/>
                <a:gd name="T105" fmla="*/ 43 h 66"/>
                <a:gd name="T106" fmla="*/ 53 w 111"/>
                <a:gd name="T107" fmla="*/ 41 h 66"/>
                <a:gd name="T108" fmla="*/ 56 w 111"/>
                <a:gd name="T109" fmla="*/ 41 h 66"/>
                <a:gd name="T110" fmla="*/ 53 w 111"/>
                <a:gd name="T111" fmla="*/ 66 h 66"/>
                <a:gd name="T112" fmla="*/ 47 w 111"/>
                <a:gd name="T113" fmla="*/ 60 h 66"/>
                <a:gd name="T114" fmla="*/ 56 w 111"/>
                <a:gd name="T115" fmla="*/ 62 h 66"/>
                <a:gd name="T116" fmla="*/ 54 w 111"/>
                <a:gd name="T117" fmla="*/ 66 h 66"/>
                <a:gd name="T118" fmla="*/ 66 w 111"/>
                <a:gd name="T119" fmla="*/ 58 h 66"/>
                <a:gd name="T120" fmla="*/ 70 w 111"/>
                <a:gd name="T121" fmla="*/ 58 h 66"/>
                <a:gd name="T122" fmla="*/ 111 w 111"/>
                <a:gd name="T123" fmla="*/ 55 h 66"/>
                <a:gd name="T124" fmla="*/ 106 w 111"/>
                <a:gd name="T125"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 h="66">
                  <a:moveTo>
                    <a:pt x="73" y="45"/>
                  </a:moveTo>
                  <a:lnTo>
                    <a:pt x="72" y="47"/>
                  </a:lnTo>
                  <a:lnTo>
                    <a:pt x="72" y="45"/>
                  </a:lnTo>
                  <a:lnTo>
                    <a:pt x="72" y="45"/>
                  </a:lnTo>
                  <a:lnTo>
                    <a:pt x="73" y="45"/>
                  </a:lnTo>
                  <a:close/>
                  <a:moveTo>
                    <a:pt x="18" y="62"/>
                  </a:moveTo>
                  <a:lnTo>
                    <a:pt x="20" y="62"/>
                  </a:lnTo>
                  <a:lnTo>
                    <a:pt x="24" y="62"/>
                  </a:lnTo>
                  <a:lnTo>
                    <a:pt x="26" y="62"/>
                  </a:lnTo>
                  <a:lnTo>
                    <a:pt x="26" y="60"/>
                  </a:lnTo>
                  <a:lnTo>
                    <a:pt x="24" y="58"/>
                  </a:lnTo>
                  <a:lnTo>
                    <a:pt x="24" y="56"/>
                  </a:lnTo>
                  <a:lnTo>
                    <a:pt x="20" y="56"/>
                  </a:lnTo>
                  <a:lnTo>
                    <a:pt x="22" y="56"/>
                  </a:lnTo>
                  <a:lnTo>
                    <a:pt x="22" y="55"/>
                  </a:lnTo>
                  <a:lnTo>
                    <a:pt x="24" y="53"/>
                  </a:lnTo>
                  <a:lnTo>
                    <a:pt x="24" y="53"/>
                  </a:lnTo>
                  <a:lnTo>
                    <a:pt x="24" y="51"/>
                  </a:lnTo>
                  <a:lnTo>
                    <a:pt x="24" y="49"/>
                  </a:lnTo>
                  <a:lnTo>
                    <a:pt x="24" y="49"/>
                  </a:lnTo>
                  <a:lnTo>
                    <a:pt x="24" y="47"/>
                  </a:lnTo>
                  <a:lnTo>
                    <a:pt x="26" y="45"/>
                  </a:lnTo>
                  <a:lnTo>
                    <a:pt x="28" y="43"/>
                  </a:lnTo>
                  <a:lnTo>
                    <a:pt x="30" y="43"/>
                  </a:lnTo>
                  <a:lnTo>
                    <a:pt x="28" y="41"/>
                  </a:lnTo>
                  <a:lnTo>
                    <a:pt x="30" y="39"/>
                  </a:lnTo>
                  <a:lnTo>
                    <a:pt x="32" y="39"/>
                  </a:lnTo>
                  <a:lnTo>
                    <a:pt x="32" y="39"/>
                  </a:lnTo>
                  <a:lnTo>
                    <a:pt x="34" y="38"/>
                  </a:lnTo>
                  <a:lnTo>
                    <a:pt x="34" y="36"/>
                  </a:lnTo>
                  <a:lnTo>
                    <a:pt x="36" y="34"/>
                  </a:lnTo>
                  <a:lnTo>
                    <a:pt x="36" y="34"/>
                  </a:lnTo>
                  <a:lnTo>
                    <a:pt x="37" y="32"/>
                  </a:lnTo>
                  <a:lnTo>
                    <a:pt x="37" y="32"/>
                  </a:lnTo>
                  <a:lnTo>
                    <a:pt x="37" y="34"/>
                  </a:lnTo>
                  <a:lnTo>
                    <a:pt x="37" y="34"/>
                  </a:lnTo>
                  <a:lnTo>
                    <a:pt x="39" y="34"/>
                  </a:lnTo>
                  <a:lnTo>
                    <a:pt x="41" y="34"/>
                  </a:lnTo>
                  <a:lnTo>
                    <a:pt x="43" y="32"/>
                  </a:lnTo>
                  <a:lnTo>
                    <a:pt x="45" y="30"/>
                  </a:lnTo>
                  <a:lnTo>
                    <a:pt x="45" y="28"/>
                  </a:lnTo>
                  <a:lnTo>
                    <a:pt x="43" y="28"/>
                  </a:lnTo>
                  <a:lnTo>
                    <a:pt x="41" y="28"/>
                  </a:lnTo>
                  <a:lnTo>
                    <a:pt x="37" y="28"/>
                  </a:lnTo>
                  <a:lnTo>
                    <a:pt x="36" y="26"/>
                  </a:lnTo>
                  <a:lnTo>
                    <a:pt x="34" y="22"/>
                  </a:lnTo>
                  <a:lnTo>
                    <a:pt x="36" y="19"/>
                  </a:lnTo>
                  <a:lnTo>
                    <a:pt x="36" y="15"/>
                  </a:lnTo>
                  <a:lnTo>
                    <a:pt x="37" y="13"/>
                  </a:lnTo>
                  <a:lnTo>
                    <a:pt x="37" y="11"/>
                  </a:lnTo>
                  <a:lnTo>
                    <a:pt x="39" y="9"/>
                  </a:lnTo>
                  <a:lnTo>
                    <a:pt x="39" y="7"/>
                  </a:lnTo>
                  <a:lnTo>
                    <a:pt x="37" y="3"/>
                  </a:lnTo>
                  <a:lnTo>
                    <a:pt x="37" y="1"/>
                  </a:lnTo>
                  <a:lnTo>
                    <a:pt x="39" y="0"/>
                  </a:lnTo>
                  <a:lnTo>
                    <a:pt x="37" y="1"/>
                  </a:lnTo>
                  <a:lnTo>
                    <a:pt x="32" y="3"/>
                  </a:lnTo>
                  <a:lnTo>
                    <a:pt x="28" y="5"/>
                  </a:lnTo>
                  <a:lnTo>
                    <a:pt x="28" y="7"/>
                  </a:lnTo>
                  <a:lnTo>
                    <a:pt x="24" y="11"/>
                  </a:lnTo>
                  <a:lnTo>
                    <a:pt x="20" y="13"/>
                  </a:lnTo>
                  <a:lnTo>
                    <a:pt x="17" y="15"/>
                  </a:lnTo>
                  <a:lnTo>
                    <a:pt x="13" y="15"/>
                  </a:lnTo>
                  <a:lnTo>
                    <a:pt x="9" y="15"/>
                  </a:lnTo>
                  <a:lnTo>
                    <a:pt x="7" y="17"/>
                  </a:lnTo>
                  <a:lnTo>
                    <a:pt x="5" y="19"/>
                  </a:lnTo>
                  <a:lnTo>
                    <a:pt x="3" y="20"/>
                  </a:lnTo>
                  <a:lnTo>
                    <a:pt x="1" y="22"/>
                  </a:lnTo>
                  <a:lnTo>
                    <a:pt x="3" y="22"/>
                  </a:lnTo>
                  <a:lnTo>
                    <a:pt x="5" y="24"/>
                  </a:lnTo>
                  <a:lnTo>
                    <a:pt x="7" y="24"/>
                  </a:lnTo>
                  <a:lnTo>
                    <a:pt x="9" y="22"/>
                  </a:lnTo>
                  <a:lnTo>
                    <a:pt x="11" y="22"/>
                  </a:lnTo>
                  <a:lnTo>
                    <a:pt x="11" y="20"/>
                  </a:lnTo>
                  <a:lnTo>
                    <a:pt x="13" y="19"/>
                  </a:lnTo>
                  <a:lnTo>
                    <a:pt x="15" y="17"/>
                  </a:lnTo>
                  <a:lnTo>
                    <a:pt x="17" y="17"/>
                  </a:lnTo>
                  <a:lnTo>
                    <a:pt x="18" y="19"/>
                  </a:lnTo>
                  <a:lnTo>
                    <a:pt x="17" y="24"/>
                  </a:lnTo>
                  <a:lnTo>
                    <a:pt x="15" y="22"/>
                  </a:lnTo>
                  <a:lnTo>
                    <a:pt x="13" y="22"/>
                  </a:lnTo>
                  <a:lnTo>
                    <a:pt x="9" y="26"/>
                  </a:lnTo>
                  <a:lnTo>
                    <a:pt x="7" y="28"/>
                  </a:lnTo>
                  <a:lnTo>
                    <a:pt x="7" y="26"/>
                  </a:lnTo>
                  <a:lnTo>
                    <a:pt x="3" y="26"/>
                  </a:lnTo>
                  <a:lnTo>
                    <a:pt x="3" y="26"/>
                  </a:lnTo>
                  <a:lnTo>
                    <a:pt x="1" y="26"/>
                  </a:lnTo>
                  <a:lnTo>
                    <a:pt x="0" y="26"/>
                  </a:lnTo>
                  <a:lnTo>
                    <a:pt x="0" y="30"/>
                  </a:lnTo>
                  <a:lnTo>
                    <a:pt x="0" y="32"/>
                  </a:lnTo>
                  <a:lnTo>
                    <a:pt x="1" y="38"/>
                  </a:lnTo>
                  <a:lnTo>
                    <a:pt x="1" y="39"/>
                  </a:lnTo>
                  <a:lnTo>
                    <a:pt x="0" y="43"/>
                  </a:lnTo>
                  <a:lnTo>
                    <a:pt x="0" y="45"/>
                  </a:lnTo>
                  <a:lnTo>
                    <a:pt x="1" y="47"/>
                  </a:lnTo>
                  <a:lnTo>
                    <a:pt x="5" y="49"/>
                  </a:lnTo>
                  <a:lnTo>
                    <a:pt x="7" y="49"/>
                  </a:lnTo>
                  <a:lnTo>
                    <a:pt x="9" y="51"/>
                  </a:lnTo>
                  <a:lnTo>
                    <a:pt x="9" y="53"/>
                  </a:lnTo>
                  <a:lnTo>
                    <a:pt x="9" y="55"/>
                  </a:lnTo>
                  <a:lnTo>
                    <a:pt x="7" y="55"/>
                  </a:lnTo>
                  <a:lnTo>
                    <a:pt x="7" y="56"/>
                  </a:lnTo>
                  <a:lnTo>
                    <a:pt x="9" y="58"/>
                  </a:lnTo>
                  <a:lnTo>
                    <a:pt x="9" y="58"/>
                  </a:lnTo>
                  <a:lnTo>
                    <a:pt x="9" y="60"/>
                  </a:lnTo>
                  <a:lnTo>
                    <a:pt x="11" y="60"/>
                  </a:lnTo>
                  <a:lnTo>
                    <a:pt x="18" y="62"/>
                  </a:lnTo>
                  <a:close/>
                  <a:moveTo>
                    <a:pt x="41" y="62"/>
                  </a:moveTo>
                  <a:lnTo>
                    <a:pt x="41" y="62"/>
                  </a:lnTo>
                  <a:lnTo>
                    <a:pt x="41" y="60"/>
                  </a:lnTo>
                  <a:lnTo>
                    <a:pt x="41" y="58"/>
                  </a:lnTo>
                  <a:lnTo>
                    <a:pt x="45" y="55"/>
                  </a:lnTo>
                  <a:lnTo>
                    <a:pt x="45" y="56"/>
                  </a:lnTo>
                  <a:lnTo>
                    <a:pt x="43" y="60"/>
                  </a:lnTo>
                  <a:lnTo>
                    <a:pt x="41" y="62"/>
                  </a:lnTo>
                  <a:close/>
                  <a:moveTo>
                    <a:pt x="47" y="11"/>
                  </a:moveTo>
                  <a:lnTo>
                    <a:pt x="49" y="11"/>
                  </a:lnTo>
                  <a:lnTo>
                    <a:pt x="47" y="11"/>
                  </a:lnTo>
                  <a:lnTo>
                    <a:pt x="47" y="13"/>
                  </a:lnTo>
                  <a:lnTo>
                    <a:pt x="45" y="13"/>
                  </a:lnTo>
                  <a:lnTo>
                    <a:pt x="43" y="11"/>
                  </a:lnTo>
                  <a:lnTo>
                    <a:pt x="45" y="11"/>
                  </a:lnTo>
                  <a:lnTo>
                    <a:pt x="45" y="11"/>
                  </a:lnTo>
                  <a:lnTo>
                    <a:pt x="47" y="11"/>
                  </a:lnTo>
                  <a:lnTo>
                    <a:pt x="47" y="11"/>
                  </a:lnTo>
                  <a:close/>
                  <a:moveTo>
                    <a:pt x="34" y="58"/>
                  </a:moveTo>
                  <a:lnTo>
                    <a:pt x="37" y="60"/>
                  </a:lnTo>
                  <a:lnTo>
                    <a:pt x="37" y="62"/>
                  </a:lnTo>
                  <a:lnTo>
                    <a:pt x="36" y="60"/>
                  </a:lnTo>
                  <a:lnTo>
                    <a:pt x="34" y="60"/>
                  </a:lnTo>
                  <a:lnTo>
                    <a:pt x="34" y="58"/>
                  </a:lnTo>
                  <a:close/>
                  <a:moveTo>
                    <a:pt x="30" y="58"/>
                  </a:moveTo>
                  <a:lnTo>
                    <a:pt x="30" y="60"/>
                  </a:lnTo>
                  <a:lnTo>
                    <a:pt x="32" y="60"/>
                  </a:lnTo>
                  <a:lnTo>
                    <a:pt x="30" y="60"/>
                  </a:lnTo>
                  <a:lnTo>
                    <a:pt x="28" y="60"/>
                  </a:lnTo>
                  <a:lnTo>
                    <a:pt x="28" y="60"/>
                  </a:lnTo>
                  <a:lnTo>
                    <a:pt x="26" y="60"/>
                  </a:lnTo>
                  <a:lnTo>
                    <a:pt x="26" y="58"/>
                  </a:lnTo>
                  <a:lnTo>
                    <a:pt x="26" y="58"/>
                  </a:lnTo>
                  <a:lnTo>
                    <a:pt x="26" y="56"/>
                  </a:lnTo>
                  <a:lnTo>
                    <a:pt x="28" y="56"/>
                  </a:lnTo>
                  <a:lnTo>
                    <a:pt x="28" y="58"/>
                  </a:lnTo>
                  <a:lnTo>
                    <a:pt x="30" y="58"/>
                  </a:lnTo>
                  <a:close/>
                  <a:moveTo>
                    <a:pt x="39" y="41"/>
                  </a:moveTo>
                  <a:lnTo>
                    <a:pt x="39" y="41"/>
                  </a:lnTo>
                  <a:lnTo>
                    <a:pt x="39" y="39"/>
                  </a:lnTo>
                  <a:lnTo>
                    <a:pt x="39" y="38"/>
                  </a:lnTo>
                  <a:lnTo>
                    <a:pt x="39" y="39"/>
                  </a:lnTo>
                  <a:lnTo>
                    <a:pt x="39" y="39"/>
                  </a:lnTo>
                  <a:lnTo>
                    <a:pt x="41" y="39"/>
                  </a:lnTo>
                  <a:lnTo>
                    <a:pt x="39" y="41"/>
                  </a:lnTo>
                  <a:close/>
                  <a:moveTo>
                    <a:pt x="39" y="56"/>
                  </a:moveTo>
                  <a:lnTo>
                    <a:pt x="36" y="56"/>
                  </a:lnTo>
                  <a:lnTo>
                    <a:pt x="34" y="56"/>
                  </a:lnTo>
                  <a:lnTo>
                    <a:pt x="30" y="55"/>
                  </a:lnTo>
                  <a:lnTo>
                    <a:pt x="28" y="53"/>
                  </a:lnTo>
                  <a:lnTo>
                    <a:pt x="28" y="51"/>
                  </a:lnTo>
                  <a:lnTo>
                    <a:pt x="28" y="47"/>
                  </a:lnTo>
                  <a:lnTo>
                    <a:pt x="30" y="47"/>
                  </a:lnTo>
                  <a:lnTo>
                    <a:pt x="39" y="47"/>
                  </a:lnTo>
                  <a:lnTo>
                    <a:pt x="41" y="47"/>
                  </a:lnTo>
                  <a:lnTo>
                    <a:pt x="43" y="51"/>
                  </a:lnTo>
                  <a:lnTo>
                    <a:pt x="43" y="55"/>
                  </a:lnTo>
                  <a:lnTo>
                    <a:pt x="41" y="56"/>
                  </a:lnTo>
                  <a:lnTo>
                    <a:pt x="39" y="56"/>
                  </a:lnTo>
                  <a:close/>
                  <a:moveTo>
                    <a:pt x="60" y="43"/>
                  </a:moveTo>
                  <a:lnTo>
                    <a:pt x="60" y="41"/>
                  </a:lnTo>
                  <a:lnTo>
                    <a:pt x="60" y="39"/>
                  </a:lnTo>
                  <a:lnTo>
                    <a:pt x="60" y="38"/>
                  </a:lnTo>
                  <a:lnTo>
                    <a:pt x="62" y="38"/>
                  </a:lnTo>
                  <a:lnTo>
                    <a:pt x="66" y="36"/>
                  </a:lnTo>
                  <a:lnTo>
                    <a:pt x="70" y="36"/>
                  </a:lnTo>
                  <a:lnTo>
                    <a:pt x="72" y="38"/>
                  </a:lnTo>
                  <a:lnTo>
                    <a:pt x="70" y="39"/>
                  </a:lnTo>
                  <a:lnTo>
                    <a:pt x="72" y="43"/>
                  </a:lnTo>
                  <a:lnTo>
                    <a:pt x="70" y="45"/>
                  </a:lnTo>
                  <a:lnTo>
                    <a:pt x="68" y="45"/>
                  </a:lnTo>
                  <a:lnTo>
                    <a:pt x="68" y="47"/>
                  </a:lnTo>
                  <a:lnTo>
                    <a:pt x="66" y="47"/>
                  </a:lnTo>
                  <a:lnTo>
                    <a:pt x="66" y="49"/>
                  </a:lnTo>
                  <a:lnTo>
                    <a:pt x="66" y="49"/>
                  </a:lnTo>
                  <a:lnTo>
                    <a:pt x="68" y="51"/>
                  </a:lnTo>
                  <a:lnTo>
                    <a:pt x="68" y="51"/>
                  </a:lnTo>
                  <a:lnTo>
                    <a:pt x="68" y="53"/>
                  </a:lnTo>
                  <a:lnTo>
                    <a:pt x="68" y="53"/>
                  </a:lnTo>
                  <a:lnTo>
                    <a:pt x="64" y="55"/>
                  </a:lnTo>
                  <a:lnTo>
                    <a:pt x="64" y="55"/>
                  </a:lnTo>
                  <a:lnTo>
                    <a:pt x="62" y="56"/>
                  </a:lnTo>
                  <a:lnTo>
                    <a:pt x="62" y="56"/>
                  </a:lnTo>
                  <a:lnTo>
                    <a:pt x="64" y="58"/>
                  </a:lnTo>
                  <a:lnTo>
                    <a:pt x="64" y="60"/>
                  </a:lnTo>
                  <a:lnTo>
                    <a:pt x="62" y="62"/>
                  </a:lnTo>
                  <a:lnTo>
                    <a:pt x="60" y="62"/>
                  </a:lnTo>
                  <a:lnTo>
                    <a:pt x="58" y="60"/>
                  </a:lnTo>
                  <a:lnTo>
                    <a:pt x="58" y="58"/>
                  </a:lnTo>
                  <a:lnTo>
                    <a:pt x="56" y="56"/>
                  </a:lnTo>
                  <a:lnTo>
                    <a:pt x="56" y="55"/>
                  </a:lnTo>
                  <a:lnTo>
                    <a:pt x="56" y="55"/>
                  </a:lnTo>
                  <a:lnTo>
                    <a:pt x="54" y="55"/>
                  </a:lnTo>
                  <a:lnTo>
                    <a:pt x="53" y="55"/>
                  </a:lnTo>
                  <a:lnTo>
                    <a:pt x="53" y="55"/>
                  </a:lnTo>
                  <a:lnTo>
                    <a:pt x="51" y="55"/>
                  </a:lnTo>
                  <a:lnTo>
                    <a:pt x="49" y="53"/>
                  </a:lnTo>
                  <a:lnTo>
                    <a:pt x="49" y="51"/>
                  </a:lnTo>
                  <a:lnTo>
                    <a:pt x="49" y="49"/>
                  </a:lnTo>
                  <a:lnTo>
                    <a:pt x="49" y="47"/>
                  </a:lnTo>
                  <a:lnTo>
                    <a:pt x="47" y="45"/>
                  </a:lnTo>
                  <a:lnTo>
                    <a:pt x="47" y="45"/>
                  </a:lnTo>
                  <a:lnTo>
                    <a:pt x="45" y="43"/>
                  </a:lnTo>
                  <a:lnTo>
                    <a:pt x="47" y="43"/>
                  </a:lnTo>
                  <a:lnTo>
                    <a:pt x="47" y="43"/>
                  </a:lnTo>
                  <a:lnTo>
                    <a:pt x="49" y="43"/>
                  </a:lnTo>
                  <a:lnTo>
                    <a:pt x="49" y="43"/>
                  </a:lnTo>
                  <a:lnTo>
                    <a:pt x="51" y="41"/>
                  </a:lnTo>
                  <a:lnTo>
                    <a:pt x="53" y="41"/>
                  </a:lnTo>
                  <a:lnTo>
                    <a:pt x="53" y="39"/>
                  </a:lnTo>
                  <a:lnTo>
                    <a:pt x="54" y="39"/>
                  </a:lnTo>
                  <a:lnTo>
                    <a:pt x="56" y="39"/>
                  </a:lnTo>
                  <a:lnTo>
                    <a:pt x="56" y="41"/>
                  </a:lnTo>
                  <a:lnTo>
                    <a:pt x="56" y="43"/>
                  </a:lnTo>
                  <a:lnTo>
                    <a:pt x="58" y="43"/>
                  </a:lnTo>
                  <a:lnTo>
                    <a:pt x="60" y="43"/>
                  </a:lnTo>
                  <a:close/>
                  <a:moveTo>
                    <a:pt x="53" y="66"/>
                  </a:moveTo>
                  <a:lnTo>
                    <a:pt x="49" y="64"/>
                  </a:lnTo>
                  <a:lnTo>
                    <a:pt x="47" y="62"/>
                  </a:lnTo>
                  <a:lnTo>
                    <a:pt x="47" y="60"/>
                  </a:lnTo>
                  <a:lnTo>
                    <a:pt x="47" y="60"/>
                  </a:lnTo>
                  <a:lnTo>
                    <a:pt x="49" y="58"/>
                  </a:lnTo>
                  <a:lnTo>
                    <a:pt x="51" y="60"/>
                  </a:lnTo>
                  <a:lnTo>
                    <a:pt x="51" y="60"/>
                  </a:lnTo>
                  <a:lnTo>
                    <a:pt x="56" y="62"/>
                  </a:lnTo>
                  <a:lnTo>
                    <a:pt x="58" y="62"/>
                  </a:lnTo>
                  <a:lnTo>
                    <a:pt x="58" y="64"/>
                  </a:lnTo>
                  <a:lnTo>
                    <a:pt x="56" y="66"/>
                  </a:lnTo>
                  <a:lnTo>
                    <a:pt x="54" y="66"/>
                  </a:lnTo>
                  <a:lnTo>
                    <a:pt x="53" y="66"/>
                  </a:lnTo>
                  <a:close/>
                  <a:moveTo>
                    <a:pt x="68" y="58"/>
                  </a:moveTo>
                  <a:lnTo>
                    <a:pt x="66" y="56"/>
                  </a:lnTo>
                  <a:lnTo>
                    <a:pt x="66" y="58"/>
                  </a:lnTo>
                  <a:lnTo>
                    <a:pt x="64" y="60"/>
                  </a:lnTo>
                  <a:lnTo>
                    <a:pt x="66" y="60"/>
                  </a:lnTo>
                  <a:lnTo>
                    <a:pt x="72" y="58"/>
                  </a:lnTo>
                  <a:lnTo>
                    <a:pt x="70" y="58"/>
                  </a:lnTo>
                  <a:lnTo>
                    <a:pt x="68" y="58"/>
                  </a:lnTo>
                  <a:close/>
                  <a:moveTo>
                    <a:pt x="111" y="58"/>
                  </a:moveTo>
                  <a:lnTo>
                    <a:pt x="111" y="56"/>
                  </a:lnTo>
                  <a:lnTo>
                    <a:pt x="111" y="55"/>
                  </a:lnTo>
                  <a:lnTo>
                    <a:pt x="109" y="53"/>
                  </a:lnTo>
                  <a:lnTo>
                    <a:pt x="106" y="53"/>
                  </a:lnTo>
                  <a:lnTo>
                    <a:pt x="106" y="55"/>
                  </a:lnTo>
                  <a:lnTo>
                    <a:pt x="106" y="56"/>
                  </a:lnTo>
                  <a:lnTo>
                    <a:pt x="108" y="58"/>
                  </a:lnTo>
                  <a:lnTo>
                    <a:pt x="111" y="58"/>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47" name="Freeform 1742">
              <a:extLst>
                <a:ext uri="{FF2B5EF4-FFF2-40B4-BE49-F238E27FC236}">
                  <a16:creationId xmlns:a16="http://schemas.microsoft.com/office/drawing/2014/main" id="{3FD47B2F-68BA-4C89-B67B-C32865928775}"/>
                </a:ext>
              </a:extLst>
            </p:cNvPr>
            <p:cNvSpPr>
              <a:spLocks noEditPoints="1"/>
            </p:cNvSpPr>
            <p:nvPr/>
          </p:nvSpPr>
          <p:spPr bwMode="auto">
            <a:xfrm>
              <a:off x="12252325" y="-1900238"/>
              <a:ext cx="230188" cy="280988"/>
            </a:xfrm>
            <a:custGeom>
              <a:avLst/>
              <a:gdLst>
                <a:gd name="T0" fmla="*/ 134 w 145"/>
                <a:gd name="T1" fmla="*/ 25 h 177"/>
                <a:gd name="T2" fmla="*/ 85 w 145"/>
                <a:gd name="T3" fmla="*/ 14 h 177"/>
                <a:gd name="T4" fmla="*/ 20 w 145"/>
                <a:gd name="T5" fmla="*/ 38 h 177"/>
                <a:gd name="T6" fmla="*/ 36 w 145"/>
                <a:gd name="T7" fmla="*/ 33 h 177"/>
                <a:gd name="T8" fmla="*/ 41 w 145"/>
                <a:gd name="T9" fmla="*/ 33 h 177"/>
                <a:gd name="T10" fmla="*/ 45 w 145"/>
                <a:gd name="T11" fmla="*/ 27 h 177"/>
                <a:gd name="T12" fmla="*/ 60 w 145"/>
                <a:gd name="T13" fmla="*/ 33 h 177"/>
                <a:gd name="T14" fmla="*/ 53 w 145"/>
                <a:gd name="T15" fmla="*/ 25 h 177"/>
                <a:gd name="T16" fmla="*/ 45 w 145"/>
                <a:gd name="T17" fmla="*/ 18 h 177"/>
                <a:gd name="T18" fmla="*/ 47 w 145"/>
                <a:gd name="T19" fmla="*/ 10 h 177"/>
                <a:gd name="T20" fmla="*/ 62 w 145"/>
                <a:gd name="T21" fmla="*/ 6 h 177"/>
                <a:gd name="T22" fmla="*/ 75 w 145"/>
                <a:gd name="T23" fmla="*/ 16 h 177"/>
                <a:gd name="T24" fmla="*/ 83 w 145"/>
                <a:gd name="T25" fmla="*/ 16 h 177"/>
                <a:gd name="T26" fmla="*/ 85 w 145"/>
                <a:gd name="T27" fmla="*/ 23 h 177"/>
                <a:gd name="T28" fmla="*/ 98 w 145"/>
                <a:gd name="T29" fmla="*/ 19 h 177"/>
                <a:gd name="T30" fmla="*/ 113 w 145"/>
                <a:gd name="T31" fmla="*/ 16 h 177"/>
                <a:gd name="T32" fmla="*/ 127 w 145"/>
                <a:gd name="T33" fmla="*/ 23 h 177"/>
                <a:gd name="T34" fmla="*/ 136 w 145"/>
                <a:gd name="T35" fmla="*/ 40 h 177"/>
                <a:gd name="T36" fmla="*/ 140 w 145"/>
                <a:gd name="T37" fmla="*/ 57 h 177"/>
                <a:gd name="T38" fmla="*/ 142 w 145"/>
                <a:gd name="T39" fmla="*/ 67 h 177"/>
                <a:gd name="T40" fmla="*/ 144 w 145"/>
                <a:gd name="T41" fmla="*/ 80 h 177"/>
                <a:gd name="T42" fmla="*/ 138 w 145"/>
                <a:gd name="T43" fmla="*/ 90 h 177"/>
                <a:gd name="T44" fmla="*/ 136 w 145"/>
                <a:gd name="T45" fmla="*/ 93 h 177"/>
                <a:gd name="T46" fmla="*/ 127 w 145"/>
                <a:gd name="T47" fmla="*/ 97 h 177"/>
                <a:gd name="T48" fmla="*/ 121 w 145"/>
                <a:gd name="T49" fmla="*/ 101 h 177"/>
                <a:gd name="T50" fmla="*/ 109 w 145"/>
                <a:gd name="T51" fmla="*/ 105 h 177"/>
                <a:gd name="T52" fmla="*/ 100 w 145"/>
                <a:gd name="T53" fmla="*/ 109 h 177"/>
                <a:gd name="T54" fmla="*/ 106 w 145"/>
                <a:gd name="T55" fmla="*/ 118 h 177"/>
                <a:gd name="T56" fmla="*/ 106 w 145"/>
                <a:gd name="T57" fmla="*/ 124 h 177"/>
                <a:gd name="T58" fmla="*/ 123 w 145"/>
                <a:gd name="T59" fmla="*/ 141 h 177"/>
                <a:gd name="T60" fmla="*/ 125 w 145"/>
                <a:gd name="T61" fmla="*/ 148 h 177"/>
                <a:gd name="T62" fmla="*/ 121 w 145"/>
                <a:gd name="T63" fmla="*/ 150 h 177"/>
                <a:gd name="T64" fmla="*/ 111 w 145"/>
                <a:gd name="T65" fmla="*/ 158 h 177"/>
                <a:gd name="T66" fmla="*/ 115 w 145"/>
                <a:gd name="T67" fmla="*/ 169 h 177"/>
                <a:gd name="T68" fmla="*/ 108 w 145"/>
                <a:gd name="T69" fmla="*/ 169 h 177"/>
                <a:gd name="T70" fmla="*/ 102 w 145"/>
                <a:gd name="T71" fmla="*/ 167 h 177"/>
                <a:gd name="T72" fmla="*/ 92 w 145"/>
                <a:gd name="T73" fmla="*/ 171 h 177"/>
                <a:gd name="T74" fmla="*/ 77 w 145"/>
                <a:gd name="T75" fmla="*/ 171 h 177"/>
                <a:gd name="T76" fmla="*/ 70 w 145"/>
                <a:gd name="T77" fmla="*/ 177 h 177"/>
                <a:gd name="T78" fmla="*/ 60 w 145"/>
                <a:gd name="T79" fmla="*/ 171 h 177"/>
                <a:gd name="T80" fmla="*/ 43 w 145"/>
                <a:gd name="T81" fmla="*/ 167 h 177"/>
                <a:gd name="T82" fmla="*/ 39 w 145"/>
                <a:gd name="T83" fmla="*/ 171 h 177"/>
                <a:gd name="T84" fmla="*/ 32 w 145"/>
                <a:gd name="T85" fmla="*/ 148 h 177"/>
                <a:gd name="T86" fmla="*/ 34 w 145"/>
                <a:gd name="T87" fmla="*/ 139 h 177"/>
                <a:gd name="T88" fmla="*/ 22 w 145"/>
                <a:gd name="T89" fmla="*/ 135 h 177"/>
                <a:gd name="T90" fmla="*/ 17 w 145"/>
                <a:gd name="T91" fmla="*/ 135 h 177"/>
                <a:gd name="T92" fmla="*/ 7 w 145"/>
                <a:gd name="T93" fmla="*/ 128 h 177"/>
                <a:gd name="T94" fmla="*/ 5 w 145"/>
                <a:gd name="T95" fmla="*/ 116 h 177"/>
                <a:gd name="T96" fmla="*/ 7 w 145"/>
                <a:gd name="T97" fmla="*/ 105 h 177"/>
                <a:gd name="T98" fmla="*/ 3 w 145"/>
                <a:gd name="T99" fmla="*/ 93 h 177"/>
                <a:gd name="T100" fmla="*/ 0 w 145"/>
                <a:gd name="T101" fmla="*/ 92 h 177"/>
                <a:gd name="T102" fmla="*/ 3 w 145"/>
                <a:gd name="T103" fmla="*/ 88 h 177"/>
                <a:gd name="T104" fmla="*/ 1 w 145"/>
                <a:gd name="T105" fmla="*/ 73 h 177"/>
                <a:gd name="T106" fmla="*/ 15 w 145"/>
                <a:gd name="T107" fmla="*/ 69 h 177"/>
                <a:gd name="T108" fmla="*/ 18 w 145"/>
                <a:gd name="T109" fmla="*/ 59 h 177"/>
                <a:gd name="T110" fmla="*/ 18 w 145"/>
                <a:gd name="T111" fmla="*/ 52 h 177"/>
                <a:gd name="T112" fmla="*/ 41 w 145"/>
                <a:gd name="T113" fmla="*/ 6 h 177"/>
                <a:gd name="T114" fmla="*/ 39 w 145"/>
                <a:gd name="T115" fmla="*/ 2 h 177"/>
                <a:gd name="T116" fmla="*/ 123 w 145"/>
                <a:gd name="T117" fmla="*/ 14 h 177"/>
                <a:gd name="T118" fmla="*/ 121 w 145"/>
                <a:gd name="T119" fmla="*/ 18 h 177"/>
                <a:gd name="T120" fmla="*/ 119 w 145"/>
                <a:gd name="T121" fmla="*/ 10 h 177"/>
                <a:gd name="T122" fmla="*/ 125 w 145"/>
                <a:gd name="T123" fmla="*/ 1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5" h="177">
                  <a:moveTo>
                    <a:pt x="134" y="25"/>
                  </a:moveTo>
                  <a:lnTo>
                    <a:pt x="134" y="27"/>
                  </a:lnTo>
                  <a:lnTo>
                    <a:pt x="130" y="25"/>
                  </a:lnTo>
                  <a:lnTo>
                    <a:pt x="128" y="25"/>
                  </a:lnTo>
                  <a:lnTo>
                    <a:pt x="128" y="23"/>
                  </a:lnTo>
                  <a:lnTo>
                    <a:pt x="127" y="21"/>
                  </a:lnTo>
                  <a:lnTo>
                    <a:pt x="134" y="25"/>
                  </a:lnTo>
                  <a:lnTo>
                    <a:pt x="134" y="25"/>
                  </a:lnTo>
                  <a:lnTo>
                    <a:pt x="134" y="25"/>
                  </a:lnTo>
                  <a:lnTo>
                    <a:pt x="134" y="25"/>
                  </a:lnTo>
                  <a:close/>
                  <a:moveTo>
                    <a:pt x="83" y="12"/>
                  </a:moveTo>
                  <a:lnTo>
                    <a:pt x="83" y="14"/>
                  </a:lnTo>
                  <a:lnTo>
                    <a:pt x="83" y="14"/>
                  </a:lnTo>
                  <a:lnTo>
                    <a:pt x="85" y="14"/>
                  </a:lnTo>
                  <a:lnTo>
                    <a:pt x="85" y="14"/>
                  </a:lnTo>
                  <a:lnTo>
                    <a:pt x="87" y="14"/>
                  </a:lnTo>
                  <a:lnTo>
                    <a:pt x="87" y="14"/>
                  </a:lnTo>
                  <a:lnTo>
                    <a:pt x="85" y="12"/>
                  </a:lnTo>
                  <a:lnTo>
                    <a:pt x="83" y="12"/>
                  </a:lnTo>
                  <a:close/>
                  <a:moveTo>
                    <a:pt x="20" y="44"/>
                  </a:moveTo>
                  <a:lnTo>
                    <a:pt x="20" y="38"/>
                  </a:lnTo>
                  <a:lnTo>
                    <a:pt x="18" y="37"/>
                  </a:lnTo>
                  <a:lnTo>
                    <a:pt x="20" y="33"/>
                  </a:lnTo>
                  <a:lnTo>
                    <a:pt x="22" y="31"/>
                  </a:lnTo>
                  <a:lnTo>
                    <a:pt x="26" y="31"/>
                  </a:lnTo>
                  <a:lnTo>
                    <a:pt x="28" y="31"/>
                  </a:lnTo>
                  <a:lnTo>
                    <a:pt x="34" y="31"/>
                  </a:lnTo>
                  <a:lnTo>
                    <a:pt x="36" y="33"/>
                  </a:lnTo>
                  <a:lnTo>
                    <a:pt x="36" y="35"/>
                  </a:lnTo>
                  <a:lnTo>
                    <a:pt x="37" y="35"/>
                  </a:lnTo>
                  <a:lnTo>
                    <a:pt x="37" y="35"/>
                  </a:lnTo>
                  <a:lnTo>
                    <a:pt x="37" y="33"/>
                  </a:lnTo>
                  <a:lnTo>
                    <a:pt x="39" y="33"/>
                  </a:lnTo>
                  <a:lnTo>
                    <a:pt x="41" y="33"/>
                  </a:lnTo>
                  <a:lnTo>
                    <a:pt x="41" y="33"/>
                  </a:lnTo>
                  <a:lnTo>
                    <a:pt x="41" y="35"/>
                  </a:lnTo>
                  <a:lnTo>
                    <a:pt x="41" y="37"/>
                  </a:lnTo>
                  <a:lnTo>
                    <a:pt x="43" y="35"/>
                  </a:lnTo>
                  <a:lnTo>
                    <a:pt x="41" y="31"/>
                  </a:lnTo>
                  <a:lnTo>
                    <a:pt x="43" y="29"/>
                  </a:lnTo>
                  <a:lnTo>
                    <a:pt x="43" y="27"/>
                  </a:lnTo>
                  <a:lnTo>
                    <a:pt x="45" y="27"/>
                  </a:lnTo>
                  <a:lnTo>
                    <a:pt x="49" y="27"/>
                  </a:lnTo>
                  <a:lnTo>
                    <a:pt x="53" y="27"/>
                  </a:lnTo>
                  <a:lnTo>
                    <a:pt x="54" y="27"/>
                  </a:lnTo>
                  <a:lnTo>
                    <a:pt x="54" y="27"/>
                  </a:lnTo>
                  <a:lnTo>
                    <a:pt x="56" y="29"/>
                  </a:lnTo>
                  <a:lnTo>
                    <a:pt x="58" y="31"/>
                  </a:lnTo>
                  <a:lnTo>
                    <a:pt x="60" y="33"/>
                  </a:lnTo>
                  <a:lnTo>
                    <a:pt x="62" y="33"/>
                  </a:lnTo>
                  <a:lnTo>
                    <a:pt x="60" y="33"/>
                  </a:lnTo>
                  <a:lnTo>
                    <a:pt x="58" y="31"/>
                  </a:lnTo>
                  <a:lnTo>
                    <a:pt x="56" y="29"/>
                  </a:lnTo>
                  <a:lnTo>
                    <a:pt x="54" y="27"/>
                  </a:lnTo>
                  <a:lnTo>
                    <a:pt x="54" y="27"/>
                  </a:lnTo>
                  <a:lnTo>
                    <a:pt x="53" y="25"/>
                  </a:lnTo>
                  <a:lnTo>
                    <a:pt x="49" y="23"/>
                  </a:lnTo>
                  <a:lnTo>
                    <a:pt x="49" y="21"/>
                  </a:lnTo>
                  <a:lnTo>
                    <a:pt x="49" y="19"/>
                  </a:lnTo>
                  <a:lnTo>
                    <a:pt x="47" y="18"/>
                  </a:lnTo>
                  <a:lnTo>
                    <a:pt x="47" y="18"/>
                  </a:lnTo>
                  <a:lnTo>
                    <a:pt x="45" y="18"/>
                  </a:lnTo>
                  <a:lnTo>
                    <a:pt x="45" y="18"/>
                  </a:lnTo>
                  <a:lnTo>
                    <a:pt x="45" y="16"/>
                  </a:lnTo>
                  <a:lnTo>
                    <a:pt x="45" y="16"/>
                  </a:lnTo>
                  <a:lnTo>
                    <a:pt x="45" y="14"/>
                  </a:lnTo>
                  <a:lnTo>
                    <a:pt x="47" y="14"/>
                  </a:lnTo>
                  <a:lnTo>
                    <a:pt x="47" y="14"/>
                  </a:lnTo>
                  <a:lnTo>
                    <a:pt x="49" y="12"/>
                  </a:lnTo>
                  <a:lnTo>
                    <a:pt x="47" y="10"/>
                  </a:lnTo>
                  <a:lnTo>
                    <a:pt x="45" y="8"/>
                  </a:lnTo>
                  <a:lnTo>
                    <a:pt x="45" y="4"/>
                  </a:lnTo>
                  <a:lnTo>
                    <a:pt x="47" y="4"/>
                  </a:lnTo>
                  <a:lnTo>
                    <a:pt x="54" y="6"/>
                  </a:lnTo>
                  <a:lnTo>
                    <a:pt x="56" y="6"/>
                  </a:lnTo>
                  <a:lnTo>
                    <a:pt x="60" y="6"/>
                  </a:lnTo>
                  <a:lnTo>
                    <a:pt x="62" y="6"/>
                  </a:lnTo>
                  <a:lnTo>
                    <a:pt x="64" y="6"/>
                  </a:lnTo>
                  <a:lnTo>
                    <a:pt x="66" y="8"/>
                  </a:lnTo>
                  <a:lnTo>
                    <a:pt x="66" y="12"/>
                  </a:lnTo>
                  <a:lnTo>
                    <a:pt x="64" y="14"/>
                  </a:lnTo>
                  <a:lnTo>
                    <a:pt x="66" y="14"/>
                  </a:lnTo>
                  <a:lnTo>
                    <a:pt x="73" y="16"/>
                  </a:lnTo>
                  <a:lnTo>
                    <a:pt x="75" y="16"/>
                  </a:lnTo>
                  <a:lnTo>
                    <a:pt x="77" y="16"/>
                  </a:lnTo>
                  <a:lnTo>
                    <a:pt x="77" y="16"/>
                  </a:lnTo>
                  <a:lnTo>
                    <a:pt x="77" y="16"/>
                  </a:lnTo>
                  <a:lnTo>
                    <a:pt x="79" y="16"/>
                  </a:lnTo>
                  <a:lnTo>
                    <a:pt x="81" y="16"/>
                  </a:lnTo>
                  <a:lnTo>
                    <a:pt x="83" y="16"/>
                  </a:lnTo>
                  <a:lnTo>
                    <a:pt x="83" y="16"/>
                  </a:lnTo>
                  <a:lnTo>
                    <a:pt x="83" y="18"/>
                  </a:lnTo>
                  <a:lnTo>
                    <a:pt x="83" y="19"/>
                  </a:lnTo>
                  <a:lnTo>
                    <a:pt x="79" y="21"/>
                  </a:lnTo>
                  <a:lnTo>
                    <a:pt x="79" y="23"/>
                  </a:lnTo>
                  <a:lnTo>
                    <a:pt x="81" y="23"/>
                  </a:lnTo>
                  <a:lnTo>
                    <a:pt x="81" y="23"/>
                  </a:lnTo>
                  <a:lnTo>
                    <a:pt x="85" y="23"/>
                  </a:lnTo>
                  <a:lnTo>
                    <a:pt x="87" y="23"/>
                  </a:lnTo>
                  <a:lnTo>
                    <a:pt x="89" y="23"/>
                  </a:lnTo>
                  <a:lnTo>
                    <a:pt x="90" y="23"/>
                  </a:lnTo>
                  <a:lnTo>
                    <a:pt x="90" y="23"/>
                  </a:lnTo>
                  <a:lnTo>
                    <a:pt x="94" y="21"/>
                  </a:lnTo>
                  <a:lnTo>
                    <a:pt x="96" y="19"/>
                  </a:lnTo>
                  <a:lnTo>
                    <a:pt x="98" y="19"/>
                  </a:lnTo>
                  <a:lnTo>
                    <a:pt x="100" y="19"/>
                  </a:lnTo>
                  <a:lnTo>
                    <a:pt x="102" y="18"/>
                  </a:lnTo>
                  <a:lnTo>
                    <a:pt x="106" y="16"/>
                  </a:lnTo>
                  <a:lnTo>
                    <a:pt x="106" y="14"/>
                  </a:lnTo>
                  <a:lnTo>
                    <a:pt x="109" y="14"/>
                  </a:lnTo>
                  <a:lnTo>
                    <a:pt x="111" y="14"/>
                  </a:lnTo>
                  <a:lnTo>
                    <a:pt x="113" y="16"/>
                  </a:lnTo>
                  <a:lnTo>
                    <a:pt x="119" y="19"/>
                  </a:lnTo>
                  <a:lnTo>
                    <a:pt x="121" y="19"/>
                  </a:lnTo>
                  <a:lnTo>
                    <a:pt x="123" y="21"/>
                  </a:lnTo>
                  <a:lnTo>
                    <a:pt x="125" y="19"/>
                  </a:lnTo>
                  <a:lnTo>
                    <a:pt x="125" y="21"/>
                  </a:lnTo>
                  <a:lnTo>
                    <a:pt x="127" y="21"/>
                  </a:lnTo>
                  <a:lnTo>
                    <a:pt x="127" y="23"/>
                  </a:lnTo>
                  <a:lnTo>
                    <a:pt x="128" y="25"/>
                  </a:lnTo>
                  <a:lnTo>
                    <a:pt x="128" y="27"/>
                  </a:lnTo>
                  <a:lnTo>
                    <a:pt x="130" y="27"/>
                  </a:lnTo>
                  <a:lnTo>
                    <a:pt x="130" y="29"/>
                  </a:lnTo>
                  <a:lnTo>
                    <a:pt x="134" y="29"/>
                  </a:lnTo>
                  <a:lnTo>
                    <a:pt x="136" y="37"/>
                  </a:lnTo>
                  <a:lnTo>
                    <a:pt x="136" y="40"/>
                  </a:lnTo>
                  <a:lnTo>
                    <a:pt x="136" y="42"/>
                  </a:lnTo>
                  <a:lnTo>
                    <a:pt x="132" y="46"/>
                  </a:lnTo>
                  <a:lnTo>
                    <a:pt x="132" y="48"/>
                  </a:lnTo>
                  <a:lnTo>
                    <a:pt x="134" y="50"/>
                  </a:lnTo>
                  <a:lnTo>
                    <a:pt x="138" y="54"/>
                  </a:lnTo>
                  <a:lnTo>
                    <a:pt x="140" y="56"/>
                  </a:lnTo>
                  <a:lnTo>
                    <a:pt x="140" y="57"/>
                  </a:lnTo>
                  <a:lnTo>
                    <a:pt x="140" y="59"/>
                  </a:lnTo>
                  <a:lnTo>
                    <a:pt x="140" y="59"/>
                  </a:lnTo>
                  <a:lnTo>
                    <a:pt x="140" y="61"/>
                  </a:lnTo>
                  <a:lnTo>
                    <a:pt x="140" y="61"/>
                  </a:lnTo>
                  <a:lnTo>
                    <a:pt x="142" y="63"/>
                  </a:lnTo>
                  <a:lnTo>
                    <a:pt x="142" y="65"/>
                  </a:lnTo>
                  <a:lnTo>
                    <a:pt x="142" y="67"/>
                  </a:lnTo>
                  <a:lnTo>
                    <a:pt x="140" y="73"/>
                  </a:lnTo>
                  <a:lnTo>
                    <a:pt x="140" y="73"/>
                  </a:lnTo>
                  <a:lnTo>
                    <a:pt x="140" y="74"/>
                  </a:lnTo>
                  <a:lnTo>
                    <a:pt x="142" y="78"/>
                  </a:lnTo>
                  <a:lnTo>
                    <a:pt x="142" y="78"/>
                  </a:lnTo>
                  <a:lnTo>
                    <a:pt x="144" y="80"/>
                  </a:lnTo>
                  <a:lnTo>
                    <a:pt x="144" y="80"/>
                  </a:lnTo>
                  <a:lnTo>
                    <a:pt x="145" y="82"/>
                  </a:lnTo>
                  <a:lnTo>
                    <a:pt x="145" y="84"/>
                  </a:lnTo>
                  <a:lnTo>
                    <a:pt x="145" y="88"/>
                  </a:lnTo>
                  <a:lnTo>
                    <a:pt x="145" y="90"/>
                  </a:lnTo>
                  <a:lnTo>
                    <a:pt x="144" y="95"/>
                  </a:lnTo>
                  <a:lnTo>
                    <a:pt x="142" y="95"/>
                  </a:lnTo>
                  <a:lnTo>
                    <a:pt x="138" y="90"/>
                  </a:lnTo>
                  <a:lnTo>
                    <a:pt x="134" y="90"/>
                  </a:lnTo>
                  <a:lnTo>
                    <a:pt x="134" y="92"/>
                  </a:lnTo>
                  <a:lnTo>
                    <a:pt x="134" y="92"/>
                  </a:lnTo>
                  <a:lnTo>
                    <a:pt x="134" y="92"/>
                  </a:lnTo>
                  <a:lnTo>
                    <a:pt x="134" y="92"/>
                  </a:lnTo>
                  <a:lnTo>
                    <a:pt x="134" y="93"/>
                  </a:lnTo>
                  <a:lnTo>
                    <a:pt x="136" y="93"/>
                  </a:lnTo>
                  <a:lnTo>
                    <a:pt x="136" y="93"/>
                  </a:lnTo>
                  <a:lnTo>
                    <a:pt x="136" y="93"/>
                  </a:lnTo>
                  <a:lnTo>
                    <a:pt x="136" y="93"/>
                  </a:lnTo>
                  <a:lnTo>
                    <a:pt x="134" y="95"/>
                  </a:lnTo>
                  <a:lnTo>
                    <a:pt x="134" y="95"/>
                  </a:lnTo>
                  <a:lnTo>
                    <a:pt x="130" y="95"/>
                  </a:lnTo>
                  <a:lnTo>
                    <a:pt x="127" y="97"/>
                  </a:lnTo>
                  <a:lnTo>
                    <a:pt x="123" y="99"/>
                  </a:lnTo>
                  <a:lnTo>
                    <a:pt x="123" y="99"/>
                  </a:lnTo>
                  <a:lnTo>
                    <a:pt x="123" y="101"/>
                  </a:lnTo>
                  <a:lnTo>
                    <a:pt x="121" y="101"/>
                  </a:lnTo>
                  <a:lnTo>
                    <a:pt x="121" y="101"/>
                  </a:lnTo>
                  <a:lnTo>
                    <a:pt x="121" y="101"/>
                  </a:lnTo>
                  <a:lnTo>
                    <a:pt x="121" y="101"/>
                  </a:lnTo>
                  <a:lnTo>
                    <a:pt x="121" y="101"/>
                  </a:lnTo>
                  <a:lnTo>
                    <a:pt x="119" y="101"/>
                  </a:lnTo>
                  <a:lnTo>
                    <a:pt x="117" y="103"/>
                  </a:lnTo>
                  <a:lnTo>
                    <a:pt x="113" y="105"/>
                  </a:lnTo>
                  <a:lnTo>
                    <a:pt x="113" y="105"/>
                  </a:lnTo>
                  <a:lnTo>
                    <a:pt x="111" y="105"/>
                  </a:lnTo>
                  <a:lnTo>
                    <a:pt x="109" y="105"/>
                  </a:lnTo>
                  <a:lnTo>
                    <a:pt x="108" y="107"/>
                  </a:lnTo>
                  <a:lnTo>
                    <a:pt x="106" y="107"/>
                  </a:lnTo>
                  <a:lnTo>
                    <a:pt x="104" y="109"/>
                  </a:lnTo>
                  <a:lnTo>
                    <a:pt x="102" y="111"/>
                  </a:lnTo>
                  <a:lnTo>
                    <a:pt x="102" y="111"/>
                  </a:lnTo>
                  <a:lnTo>
                    <a:pt x="102" y="109"/>
                  </a:lnTo>
                  <a:lnTo>
                    <a:pt x="100" y="109"/>
                  </a:lnTo>
                  <a:lnTo>
                    <a:pt x="100" y="109"/>
                  </a:lnTo>
                  <a:lnTo>
                    <a:pt x="100" y="111"/>
                  </a:lnTo>
                  <a:lnTo>
                    <a:pt x="100" y="112"/>
                  </a:lnTo>
                  <a:lnTo>
                    <a:pt x="102" y="114"/>
                  </a:lnTo>
                  <a:lnTo>
                    <a:pt x="104" y="116"/>
                  </a:lnTo>
                  <a:lnTo>
                    <a:pt x="104" y="116"/>
                  </a:lnTo>
                  <a:lnTo>
                    <a:pt x="106" y="118"/>
                  </a:lnTo>
                  <a:lnTo>
                    <a:pt x="106" y="120"/>
                  </a:lnTo>
                  <a:lnTo>
                    <a:pt x="106" y="120"/>
                  </a:lnTo>
                  <a:lnTo>
                    <a:pt x="104" y="122"/>
                  </a:lnTo>
                  <a:lnTo>
                    <a:pt x="104" y="122"/>
                  </a:lnTo>
                  <a:lnTo>
                    <a:pt x="104" y="122"/>
                  </a:lnTo>
                  <a:lnTo>
                    <a:pt x="106" y="122"/>
                  </a:lnTo>
                  <a:lnTo>
                    <a:pt x="106" y="124"/>
                  </a:lnTo>
                  <a:lnTo>
                    <a:pt x="106" y="124"/>
                  </a:lnTo>
                  <a:lnTo>
                    <a:pt x="108" y="128"/>
                  </a:lnTo>
                  <a:lnTo>
                    <a:pt x="109" y="129"/>
                  </a:lnTo>
                  <a:lnTo>
                    <a:pt x="117" y="135"/>
                  </a:lnTo>
                  <a:lnTo>
                    <a:pt x="119" y="139"/>
                  </a:lnTo>
                  <a:lnTo>
                    <a:pt x="121" y="139"/>
                  </a:lnTo>
                  <a:lnTo>
                    <a:pt x="123" y="141"/>
                  </a:lnTo>
                  <a:lnTo>
                    <a:pt x="125" y="141"/>
                  </a:lnTo>
                  <a:lnTo>
                    <a:pt x="125" y="143"/>
                  </a:lnTo>
                  <a:lnTo>
                    <a:pt x="127" y="145"/>
                  </a:lnTo>
                  <a:lnTo>
                    <a:pt x="127" y="147"/>
                  </a:lnTo>
                  <a:lnTo>
                    <a:pt x="127" y="148"/>
                  </a:lnTo>
                  <a:lnTo>
                    <a:pt x="125" y="148"/>
                  </a:lnTo>
                  <a:lnTo>
                    <a:pt x="125" y="148"/>
                  </a:lnTo>
                  <a:lnTo>
                    <a:pt x="125" y="148"/>
                  </a:lnTo>
                  <a:lnTo>
                    <a:pt x="123" y="148"/>
                  </a:lnTo>
                  <a:lnTo>
                    <a:pt x="123" y="148"/>
                  </a:lnTo>
                  <a:lnTo>
                    <a:pt x="121" y="148"/>
                  </a:lnTo>
                  <a:lnTo>
                    <a:pt x="121" y="148"/>
                  </a:lnTo>
                  <a:lnTo>
                    <a:pt x="121" y="150"/>
                  </a:lnTo>
                  <a:lnTo>
                    <a:pt x="121" y="150"/>
                  </a:lnTo>
                  <a:lnTo>
                    <a:pt x="121" y="150"/>
                  </a:lnTo>
                  <a:lnTo>
                    <a:pt x="119" y="152"/>
                  </a:lnTo>
                  <a:lnTo>
                    <a:pt x="119" y="154"/>
                  </a:lnTo>
                  <a:lnTo>
                    <a:pt x="119" y="154"/>
                  </a:lnTo>
                  <a:lnTo>
                    <a:pt x="117" y="154"/>
                  </a:lnTo>
                  <a:lnTo>
                    <a:pt x="113" y="156"/>
                  </a:lnTo>
                  <a:lnTo>
                    <a:pt x="111" y="158"/>
                  </a:lnTo>
                  <a:lnTo>
                    <a:pt x="109" y="158"/>
                  </a:lnTo>
                  <a:lnTo>
                    <a:pt x="111" y="162"/>
                  </a:lnTo>
                  <a:lnTo>
                    <a:pt x="111" y="164"/>
                  </a:lnTo>
                  <a:lnTo>
                    <a:pt x="113" y="166"/>
                  </a:lnTo>
                  <a:lnTo>
                    <a:pt x="113" y="167"/>
                  </a:lnTo>
                  <a:lnTo>
                    <a:pt x="113" y="167"/>
                  </a:lnTo>
                  <a:lnTo>
                    <a:pt x="115" y="169"/>
                  </a:lnTo>
                  <a:lnTo>
                    <a:pt x="115" y="171"/>
                  </a:lnTo>
                  <a:lnTo>
                    <a:pt x="115" y="173"/>
                  </a:lnTo>
                  <a:lnTo>
                    <a:pt x="113" y="173"/>
                  </a:lnTo>
                  <a:lnTo>
                    <a:pt x="111" y="171"/>
                  </a:lnTo>
                  <a:lnTo>
                    <a:pt x="111" y="169"/>
                  </a:lnTo>
                  <a:lnTo>
                    <a:pt x="109" y="169"/>
                  </a:lnTo>
                  <a:lnTo>
                    <a:pt x="108" y="169"/>
                  </a:lnTo>
                  <a:lnTo>
                    <a:pt x="108" y="169"/>
                  </a:lnTo>
                  <a:lnTo>
                    <a:pt x="106" y="169"/>
                  </a:lnTo>
                  <a:lnTo>
                    <a:pt x="106" y="169"/>
                  </a:lnTo>
                  <a:lnTo>
                    <a:pt x="104" y="167"/>
                  </a:lnTo>
                  <a:lnTo>
                    <a:pt x="104" y="167"/>
                  </a:lnTo>
                  <a:lnTo>
                    <a:pt x="102" y="167"/>
                  </a:lnTo>
                  <a:lnTo>
                    <a:pt x="102" y="167"/>
                  </a:lnTo>
                  <a:lnTo>
                    <a:pt x="102" y="167"/>
                  </a:lnTo>
                  <a:lnTo>
                    <a:pt x="102" y="167"/>
                  </a:lnTo>
                  <a:lnTo>
                    <a:pt x="102" y="169"/>
                  </a:lnTo>
                  <a:lnTo>
                    <a:pt x="102" y="169"/>
                  </a:lnTo>
                  <a:lnTo>
                    <a:pt x="100" y="169"/>
                  </a:lnTo>
                  <a:lnTo>
                    <a:pt x="96" y="169"/>
                  </a:lnTo>
                  <a:lnTo>
                    <a:pt x="92" y="171"/>
                  </a:lnTo>
                  <a:lnTo>
                    <a:pt x="89" y="173"/>
                  </a:lnTo>
                  <a:lnTo>
                    <a:pt x="85" y="173"/>
                  </a:lnTo>
                  <a:lnTo>
                    <a:pt x="81" y="173"/>
                  </a:lnTo>
                  <a:lnTo>
                    <a:pt x="79" y="173"/>
                  </a:lnTo>
                  <a:lnTo>
                    <a:pt x="79" y="171"/>
                  </a:lnTo>
                  <a:lnTo>
                    <a:pt x="79" y="171"/>
                  </a:lnTo>
                  <a:lnTo>
                    <a:pt x="77" y="171"/>
                  </a:lnTo>
                  <a:lnTo>
                    <a:pt x="75" y="171"/>
                  </a:lnTo>
                  <a:lnTo>
                    <a:pt x="73" y="171"/>
                  </a:lnTo>
                  <a:lnTo>
                    <a:pt x="73" y="171"/>
                  </a:lnTo>
                  <a:lnTo>
                    <a:pt x="72" y="173"/>
                  </a:lnTo>
                  <a:lnTo>
                    <a:pt x="72" y="175"/>
                  </a:lnTo>
                  <a:lnTo>
                    <a:pt x="72" y="177"/>
                  </a:lnTo>
                  <a:lnTo>
                    <a:pt x="70" y="177"/>
                  </a:lnTo>
                  <a:lnTo>
                    <a:pt x="70" y="175"/>
                  </a:lnTo>
                  <a:lnTo>
                    <a:pt x="68" y="175"/>
                  </a:lnTo>
                  <a:lnTo>
                    <a:pt x="68" y="173"/>
                  </a:lnTo>
                  <a:lnTo>
                    <a:pt x="66" y="173"/>
                  </a:lnTo>
                  <a:lnTo>
                    <a:pt x="64" y="171"/>
                  </a:lnTo>
                  <a:lnTo>
                    <a:pt x="62" y="171"/>
                  </a:lnTo>
                  <a:lnTo>
                    <a:pt x="60" y="171"/>
                  </a:lnTo>
                  <a:lnTo>
                    <a:pt x="58" y="171"/>
                  </a:lnTo>
                  <a:lnTo>
                    <a:pt x="54" y="169"/>
                  </a:lnTo>
                  <a:lnTo>
                    <a:pt x="53" y="169"/>
                  </a:lnTo>
                  <a:lnTo>
                    <a:pt x="51" y="167"/>
                  </a:lnTo>
                  <a:lnTo>
                    <a:pt x="49" y="167"/>
                  </a:lnTo>
                  <a:lnTo>
                    <a:pt x="47" y="167"/>
                  </a:lnTo>
                  <a:lnTo>
                    <a:pt x="43" y="167"/>
                  </a:lnTo>
                  <a:lnTo>
                    <a:pt x="41" y="166"/>
                  </a:lnTo>
                  <a:lnTo>
                    <a:pt x="41" y="167"/>
                  </a:lnTo>
                  <a:lnTo>
                    <a:pt x="41" y="169"/>
                  </a:lnTo>
                  <a:lnTo>
                    <a:pt x="43" y="169"/>
                  </a:lnTo>
                  <a:lnTo>
                    <a:pt x="43" y="169"/>
                  </a:lnTo>
                  <a:lnTo>
                    <a:pt x="41" y="169"/>
                  </a:lnTo>
                  <a:lnTo>
                    <a:pt x="39" y="171"/>
                  </a:lnTo>
                  <a:lnTo>
                    <a:pt x="32" y="171"/>
                  </a:lnTo>
                  <a:lnTo>
                    <a:pt x="30" y="171"/>
                  </a:lnTo>
                  <a:lnTo>
                    <a:pt x="28" y="169"/>
                  </a:lnTo>
                  <a:lnTo>
                    <a:pt x="26" y="167"/>
                  </a:lnTo>
                  <a:lnTo>
                    <a:pt x="28" y="162"/>
                  </a:lnTo>
                  <a:lnTo>
                    <a:pt x="30" y="152"/>
                  </a:lnTo>
                  <a:lnTo>
                    <a:pt x="32" y="148"/>
                  </a:lnTo>
                  <a:lnTo>
                    <a:pt x="32" y="148"/>
                  </a:lnTo>
                  <a:lnTo>
                    <a:pt x="32" y="147"/>
                  </a:lnTo>
                  <a:lnTo>
                    <a:pt x="34" y="145"/>
                  </a:lnTo>
                  <a:lnTo>
                    <a:pt x="36" y="143"/>
                  </a:lnTo>
                  <a:lnTo>
                    <a:pt x="36" y="141"/>
                  </a:lnTo>
                  <a:lnTo>
                    <a:pt x="36" y="139"/>
                  </a:lnTo>
                  <a:lnTo>
                    <a:pt x="34" y="139"/>
                  </a:lnTo>
                  <a:lnTo>
                    <a:pt x="26" y="137"/>
                  </a:lnTo>
                  <a:lnTo>
                    <a:pt x="26" y="137"/>
                  </a:lnTo>
                  <a:lnTo>
                    <a:pt x="26" y="135"/>
                  </a:lnTo>
                  <a:lnTo>
                    <a:pt x="24" y="135"/>
                  </a:lnTo>
                  <a:lnTo>
                    <a:pt x="24" y="135"/>
                  </a:lnTo>
                  <a:lnTo>
                    <a:pt x="24" y="135"/>
                  </a:lnTo>
                  <a:lnTo>
                    <a:pt x="22" y="135"/>
                  </a:lnTo>
                  <a:lnTo>
                    <a:pt x="22" y="135"/>
                  </a:lnTo>
                  <a:lnTo>
                    <a:pt x="20" y="137"/>
                  </a:lnTo>
                  <a:lnTo>
                    <a:pt x="18" y="135"/>
                  </a:lnTo>
                  <a:lnTo>
                    <a:pt x="18" y="135"/>
                  </a:lnTo>
                  <a:lnTo>
                    <a:pt x="18" y="135"/>
                  </a:lnTo>
                  <a:lnTo>
                    <a:pt x="18" y="135"/>
                  </a:lnTo>
                  <a:lnTo>
                    <a:pt x="17" y="135"/>
                  </a:lnTo>
                  <a:lnTo>
                    <a:pt x="15" y="135"/>
                  </a:lnTo>
                  <a:lnTo>
                    <a:pt x="15" y="135"/>
                  </a:lnTo>
                  <a:lnTo>
                    <a:pt x="13" y="135"/>
                  </a:lnTo>
                  <a:lnTo>
                    <a:pt x="13" y="133"/>
                  </a:lnTo>
                  <a:lnTo>
                    <a:pt x="11" y="129"/>
                  </a:lnTo>
                  <a:lnTo>
                    <a:pt x="9" y="129"/>
                  </a:lnTo>
                  <a:lnTo>
                    <a:pt x="7" y="128"/>
                  </a:lnTo>
                  <a:lnTo>
                    <a:pt x="7" y="126"/>
                  </a:lnTo>
                  <a:lnTo>
                    <a:pt x="9" y="122"/>
                  </a:lnTo>
                  <a:lnTo>
                    <a:pt x="9" y="120"/>
                  </a:lnTo>
                  <a:lnTo>
                    <a:pt x="9" y="120"/>
                  </a:lnTo>
                  <a:lnTo>
                    <a:pt x="7" y="118"/>
                  </a:lnTo>
                  <a:lnTo>
                    <a:pt x="5" y="118"/>
                  </a:lnTo>
                  <a:lnTo>
                    <a:pt x="5" y="116"/>
                  </a:lnTo>
                  <a:lnTo>
                    <a:pt x="3" y="116"/>
                  </a:lnTo>
                  <a:lnTo>
                    <a:pt x="3" y="114"/>
                  </a:lnTo>
                  <a:lnTo>
                    <a:pt x="3" y="112"/>
                  </a:lnTo>
                  <a:lnTo>
                    <a:pt x="5" y="111"/>
                  </a:lnTo>
                  <a:lnTo>
                    <a:pt x="7" y="109"/>
                  </a:lnTo>
                  <a:lnTo>
                    <a:pt x="7" y="109"/>
                  </a:lnTo>
                  <a:lnTo>
                    <a:pt x="7" y="105"/>
                  </a:lnTo>
                  <a:lnTo>
                    <a:pt x="7" y="105"/>
                  </a:lnTo>
                  <a:lnTo>
                    <a:pt x="5" y="103"/>
                  </a:lnTo>
                  <a:lnTo>
                    <a:pt x="5" y="103"/>
                  </a:lnTo>
                  <a:lnTo>
                    <a:pt x="5" y="101"/>
                  </a:lnTo>
                  <a:lnTo>
                    <a:pt x="1" y="97"/>
                  </a:lnTo>
                  <a:lnTo>
                    <a:pt x="3" y="95"/>
                  </a:lnTo>
                  <a:lnTo>
                    <a:pt x="3" y="93"/>
                  </a:lnTo>
                  <a:lnTo>
                    <a:pt x="3" y="93"/>
                  </a:lnTo>
                  <a:lnTo>
                    <a:pt x="1" y="93"/>
                  </a:lnTo>
                  <a:lnTo>
                    <a:pt x="1" y="92"/>
                  </a:lnTo>
                  <a:lnTo>
                    <a:pt x="1" y="92"/>
                  </a:lnTo>
                  <a:lnTo>
                    <a:pt x="1" y="92"/>
                  </a:lnTo>
                  <a:lnTo>
                    <a:pt x="0" y="92"/>
                  </a:lnTo>
                  <a:lnTo>
                    <a:pt x="0" y="92"/>
                  </a:lnTo>
                  <a:lnTo>
                    <a:pt x="0" y="92"/>
                  </a:lnTo>
                  <a:lnTo>
                    <a:pt x="0" y="90"/>
                  </a:lnTo>
                  <a:lnTo>
                    <a:pt x="0" y="90"/>
                  </a:lnTo>
                  <a:lnTo>
                    <a:pt x="1" y="90"/>
                  </a:lnTo>
                  <a:lnTo>
                    <a:pt x="1" y="90"/>
                  </a:lnTo>
                  <a:lnTo>
                    <a:pt x="1" y="90"/>
                  </a:lnTo>
                  <a:lnTo>
                    <a:pt x="3" y="88"/>
                  </a:lnTo>
                  <a:lnTo>
                    <a:pt x="3" y="88"/>
                  </a:lnTo>
                  <a:lnTo>
                    <a:pt x="3" y="86"/>
                  </a:lnTo>
                  <a:lnTo>
                    <a:pt x="5" y="80"/>
                  </a:lnTo>
                  <a:lnTo>
                    <a:pt x="5" y="80"/>
                  </a:lnTo>
                  <a:lnTo>
                    <a:pt x="3" y="78"/>
                  </a:lnTo>
                  <a:lnTo>
                    <a:pt x="3" y="76"/>
                  </a:lnTo>
                  <a:lnTo>
                    <a:pt x="1" y="73"/>
                  </a:lnTo>
                  <a:lnTo>
                    <a:pt x="1" y="73"/>
                  </a:lnTo>
                  <a:lnTo>
                    <a:pt x="3" y="71"/>
                  </a:lnTo>
                  <a:lnTo>
                    <a:pt x="5" y="71"/>
                  </a:lnTo>
                  <a:lnTo>
                    <a:pt x="11" y="71"/>
                  </a:lnTo>
                  <a:lnTo>
                    <a:pt x="13" y="71"/>
                  </a:lnTo>
                  <a:lnTo>
                    <a:pt x="15" y="69"/>
                  </a:lnTo>
                  <a:lnTo>
                    <a:pt x="15" y="69"/>
                  </a:lnTo>
                  <a:lnTo>
                    <a:pt x="13" y="67"/>
                  </a:lnTo>
                  <a:lnTo>
                    <a:pt x="13" y="67"/>
                  </a:lnTo>
                  <a:lnTo>
                    <a:pt x="15" y="65"/>
                  </a:lnTo>
                  <a:lnTo>
                    <a:pt x="15" y="65"/>
                  </a:lnTo>
                  <a:lnTo>
                    <a:pt x="15" y="65"/>
                  </a:lnTo>
                  <a:lnTo>
                    <a:pt x="17" y="65"/>
                  </a:lnTo>
                  <a:lnTo>
                    <a:pt x="18" y="59"/>
                  </a:lnTo>
                  <a:lnTo>
                    <a:pt x="17" y="57"/>
                  </a:lnTo>
                  <a:lnTo>
                    <a:pt x="13" y="56"/>
                  </a:lnTo>
                  <a:lnTo>
                    <a:pt x="13" y="54"/>
                  </a:lnTo>
                  <a:lnTo>
                    <a:pt x="15" y="54"/>
                  </a:lnTo>
                  <a:lnTo>
                    <a:pt x="17" y="54"/>
                  </a:lnTo>
                  <a:lnTo>
                    <a:pt x="18" y="54"/>
                  </a:lnTo>
                  <a:lnTo>
                    <a:pt x="18" y="52"/>
                  </a:lnTo>
                  <a:lnTo>
                    <a:pt x="20" y="44"/>
                  </a:lnTo>
                  <a:close/>
                  <a:moveTo>
                    <a:pt x="39" y="2"/>
                  </a:moveTo>
                  <a:lnTo>
                    <a:pt x="39" y="4"/>
                  </a:lnTo>
                  <a:lnTo>
                    <a:pt x="39" y="6"/>
                  </a:lnTo>
                  <a:lnTo>
                    <a:pt x="39" y="6"/>
                  </a:lnTo>
                  <a:lnTo>
                    <a:pt x="39" y="6"/>
                  </a:lnTo>
                  <a:lnTo>
                    <a:pt x="41" y="6"/>
                  </a:lnTo>
                  <a:lnTo>
                    <a:pt x="43" y="4"/>
                  </a:lnTo>
                  <a:lnTo>
                    <a:pt x="43" y="4"/>
                  </a:lnTo>
                  <a:lnTo>
                    <a:pt x="41" y="4"/>
                  </a:lnTo>
                  <a:lnTo>
                    <a:pt x="41" y="4"/>
                  </a:lnTo>
                  <a:lnTo>
                    <a:pt x="39" y="2"/>
                  </a:lnTo>
                  <a:lnTo>
                    <a:pt x="41" y="0"/>
                  </a:lnTo>
                  <a:lnTo>
                    <a:pt x="39" y="2"/>
                  </a:lnTo>
                  <a:close/>
                  <a:moveTo>
                    <a:pt x="41" y="8"/>
                  </a:moveTo>
                  <a:lnTo>
                    <a:pt x="43" y="8"/>
                  </a:lnTo>
                  <a:lnTo>
                    <a:pt x="43" y="8"/>
                  </a:lnTo>
                  <a:lnTo>
                    <a:pt x="41" y="8"/>
                  </a:lnTo>
                  <a:lnTo>
                    <a:pt x="41" y="8"/>
                  </a:lnTo>
                  <a:close/>
                  <a:moveTo>
                    <a:pt x="123" y="14"/>
                  </a:moveTo>
                  <a:lnTo>
                    <a:pt x="123" y="14"/>
                  </a:lnTo>
                  <a:lnTo>
                    <a:pt x="125" y="16"/>
                  </a:lnTo>
                  <a:lnTo>
                    <a:pt x="127" y="18"/>
                  </a:lnTo>
                  <a:lnTo>
                    <a:pt x="125" y="18"/>
                  </a:lnTo>
                  <a:lnTo>
                    <a:pt x="123" y="16"/>
                  </a:lnTo>
                  <a:lnTo>
                    <a:pt x="121" y="16"/>
                  </a:lnTo>
                  <a:lnTo>
                    <a:pt x="121" y="16"/>
                  </a:lnTo>
                  <a:lnTo>
                    <a:pt x="121" y="18"/>
                  </a:lnTo>
                  <a:lnTo>
                    <a:pt x="121" y="18"/>
                  </a:lnTo>
                  <a:lnTo>
                    <a:pt x="119" y="18"/>
                  </a:lnTo>
                  <a:lnTo>
                    <a:pt x="117" y="16"/>
                  </a:lnTo>
                  <a:lnTo>
                    <a:pt x="117" y="16"/>
                  </a:lnTo>
                  <a:lnTo>
                    <a:pt x="117" y="14"/>
                  </a:lnTo>
                  <a:lnTo>
                    <a:pt x="117" y="12"/>
                  </a:lnTo>
                  <a:lnTo>
                    <a:pt x="119" y="10"/>
                  </a:lnTo>
                  <a:lnTo>
                    <a:pt x="119" y="10"/>
                  </a:lnTo>
                  <a:lnTo>
                    <a:pt x="119" y="8"/>
                  </a:lnTo>
                  <a:lnTo>
                    <a:pt x="121" y="8"/>
                  </a:lnTo>
                  <a:lnTo>
                    <a:pt x="121" y="10"/>
                  </a:lnTo>
                  <a:lnTo>
                    <a:pt x="123" y="10"/>
                  </a:lnTo>
                  <a:lnTo>
                    <a:pt x="125" y="12"/>
                  </a:lnTo>
                  <a:lnTo>
                    <a:pt x="125" y="12"/>
                  </a:lnTo>
                  <a:lnTo>
                    <a:pt x="125" y="12"/>
                  </a:lnTo>
                  <a:lnTo>
                    <a:pt x="125" y="12"/>
                  </a:lnTo>
                  <a:lnTo>
                    <a:pt x="123" y="1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48" name="Freeform 1743">
              <a:extLst>
                <a:ext uri="{FF2B5EF4-FFF2-40B4-BE49-F238E27FC236}">
                  <a16:creationId xmlns:a16="http://schemas.microsoft.com/office/drawing/2014/main" id="{45720B5B-D90B-47C7-B99C-37A27D7C7894}"/>
                </a:ext>
              </a:extLst>
            </p:cNvPr>
            <p:cNvSpPr>
              <a:spLocks noEditPoints="1"/>
            </p:cNvSpPr>
            <p:nvPr/>
          </p:nvSpPr>
          <p:spPr bwMode="auto">
            <a:xfrm>
              <a:off x="12387263" y="-2474913"/>
              <a:ext cx="330200" cy="566738"/>
            </a:xfrm>
            <a:custGeom>
              <a:avLst/>
              <a:gdLst>
                <a:gd name="T0" fmla="*/ 127 w 208"/>
                <a:gd name="T1" fmla="*/ 304 h 357"/>
                <a:gd name="T2" fmla="*/ 115 w 208"/>
                <a:gd name="T3" fmla="*/ 275 h 357"/>
                <a:gd name="T4" fmla="*/ 208 w 208"/>
                <a:gd name="T5" fmla="*/ 91 h 357"/>
                <a:gd name="T6" fmla="*/ 186 w 208"/>
                <a:gd name="T7" fmla="*/ 89 h 357"/>
                <a:gd name="T8" fmla="*/ 176 w 208"/>
                <a:gd name="T9" fmla="*/ 101 h 357"/>
                <a:gd name="T10" fmla="*/ 168 w 208"/>
                <a:gd name="T11" fmla="*/ 104 h 357"/>
                <a:gd name="T12" fmla="*/ 167 w 208"/>
                <a:gd name="T13" fmla="*/ 108 h 357"/>
                <a:gd name="T14" fmla="*/ 161 w 208"/>
                <a:gd name="T15" fmla="*/ 122 h 357"/>
                <a:gd name="T16" fmla="*/ 153 w 208"/>
                <a:gd name="T17" fmla="*/ 152 h 357"/>
                <a:gd name="T18" fmla="*/ 136 w 208"/>
                <a:gd name="T19" fmla="*/ 161 h 357"/>
                <a:gd name="T20" fmla="*/ 127 w 208"/>
                <a:gd name="T21" fmla="*/ 169 h 357"/>
                <a:gd name="T22" fmla="*/ 119 w 208"/>
                <a:gd name="T23" fmla="*/ 171 h 357"/>
                <a:gd name="T24" fmla="*/ 115 w 208"/>
                <a:gd name="T25" fmla="*/ 177 h 357"/>
                <a:gd name="T26" fmla="*/ 108 w 208"/>
                <a:gd name="T27" fmla="*/ 178 h 357"/>
                <a:gd name="T28" fmla="*/ 108 w 208"/>
                <a:gd name="T29" fmla="*/ 186 h 357"/>
                <a:gd name="T30" fmla="*/ 100 w 208"/>
                <a:gd name="T31" fmla="*/ 188 h 357"/>
                <a:gd name="T32" fmla="*/ 100 w 208"/>
                <a:gd name="T33" fmla="*/ 196 h 357"/>
                <a:gd name="T34" fmla="*/ 96 w 208"/>
                <a:gd name="T35" fmla="*/ 211 h 357"/>
                <a:gd name="T36" fmla="*/ 98 w 208"/>
                <a:gd name="T37" fmla="*/ 233 h 357"/>
                <a:gd name="T38" fmla="*/ 108 w 208"/>
                <a:gd name="T39" fmla="*/ 237 h 357"/>
                <a:gd name="T40" fmla="*/ 117 w 208"/>
                <a:gd name="T41" fmla="*/ 247 h 357"/>
                <a:gd name="T42" fmla="*/ 119 w 208"/>
                <a:gd name="T43" fmla="*/ 262 h 357"/>
                <a:gd name="T44" fmla="*/ 102 w 208"/>
                <a:gd name="T45" fmla="*/ 262 h 357"/>
                <a:gd name="T46" fmla="*/ 93 w 208"/>
                <a:gd name="T47" fmla="*/ 262 h 357"/>
                <a:gd name="T48" fmla="*/ 87 w 208"/>
                <a:gd name="T49" fmla="*/ 266 h 357"/>
                <a:gd name="T50" fmla="*/ 115 w 208"/>
                <a:gd name="T51" fmla="*/ 266 h 357"/>
                <a:gd name="T52" fmla="*/ 110 w 208"/>
                <a:gd name="T53" fmla="*/ 275 h 357"/>
                <a:gd name="T54" fmla="*/ 93 w 208"/>
                <a:gd name="T55" fmla="*/ 289 h 357"/>
                <a:gd name="T56" fmla="*/ 89 w 208"/>
                <a:gd name="T57" fmla="*/ 300 h 357"/>
                <a:gd name="T58" fmla="*/ 87 w 208"/>
                <a:gd name="T59" fmla="*/ 307 h 357"/>
                <a:gd name="T60" fmla="*/ 83 w 208"/>
                <a:gd name="T61" fmla="*/ 326 h 357"/>
                <a:gd name="T62" fmla="*/ 59 w 208"/>
                <a:gd name="T63" fmla="*/ 340 h 357"/>
                <a:gd name="T64" fmla="*/ 49 w 208"/>
                <a:gd name="T65" fmla="*/ 353 h 357"/>
                <a:gd name="T66" fmla="*/ 28 w 208"/>
                <a:gd name="T67" fmla="*/ 351 h 357"/>
                <a:gd name="T68" fmla="*/ 26 w 208"/>
                <a:gd name="T69" fmla="*/ 334 h 357"/>
                <a:gd name="T70" fmla="*/ 11 w 208"/>
                <a:gd name="T71" fmla="*/ 309 h 357"/>
                <a:gd name="T72" fmla="*/ 5 w 208"/>
                <a:gd name="T73" fmla="*/ 300 h 357"/>
                <a:gd name="T74" fmla="*/ 2 w 208"/>
                <a:gd name="T75" fmla="*/ 289 h 357"/>
                <a:gd name="T76" fmla="*/ 9 w 208"/>
                <a:gd name="T77" fmla="*/ 273 h 357"/>
                <a:gd name="T78" fmla="*/ 19 w 208"/>
                <a:gd name="T79" fmla="*/ 251 h 357"/>
                <a:gd name="T80" fmla="*/ 21 w 208"/>
                <a:gd name="T81" fmla="*/ 224 h 357"/>
                <a:gd name="T82" fmla="*/ 17 w 208"/>
                <a:gd name="T83" fmla="*/ 209 h 357"/>
                <a:gd name="T84" fmla="*/ 17 w 208"/>
                <a:gd name="T85" fmla="*/ 175 h 357"/>
                <a:gd name="T86" fmla="*/ 17 w 208"/>
                <a:gd name="T87" fmla="*/ 159 h 357"/>
                <a:gd name="T88" fmla="*/ 36 w 208"/>
                <a:gd name="T89" fmla="*/ 146 h 357"/>
                <a:gd name="T90" fmla="*/ 43 w 208"/>
                <a:gd name="T91" fmla="*/ 133 h 357"/>
                <a:gd name="T92" fmla="*/ 62 w 208"/>
                <a:gd name="T93" fmla="*/ 78 h 357"/>
                <a:gd name="T94" fmla="*/ 76 w 208"/>
                <a:gd name="T95" fmla="*/ 59 h 357"/>
                <a:gd name="T96" fmla="*/ 85 w 208"/>
                <a:gd name="T97" fmla="*/ 36 h 357"/>
                <a:gd name="T98" fmla="*/ 100 w 208"/>
                <a:gd name="T99" fmla="*/ 23 h 357"/>
                <a:gd name="T100" fmla="*/ 112 w 208"/>
                <a:gd name="T101" fmla="*/ 15 h 357"/>
                <a:gd name="T102" fmla="*/ 146 w 208"/>
                <a:gd name="T103" fmla="*/ 13 h 357"/>
                <a:gd name="T104" fmla="*/ 174 w 208"/>
                <a:gd name="T105" fmla="*/ 13 h 357"/>
                <a:gd name="T106" fmla="*/ 193 w 208"/>
                <a:gd name="T107" fmla="*/ 23 h 357"/>
                <a:gd name="T108" fmla="*/ 197 w 208"/>
                <a:gd name="T109" fmla="*/ 32 h 357"/>
                <a:gd name="T110" fmla="*/ 201 w 208"/>
                <a:gd name="T111" fmla="*/ 46 h 357"/>
                <a:gd name="T112" fmla="*/ 205 w 208"/>
                <a:gd name="T113" fmla="*/ 63 h 357"/>
                <a:gd name="T114" fmla="*/ 201 w 208"/>
                <a:gd name="T115" fmla="*/ 78 h 357"/>
                <a:gd name="T116" fmla="*/ 95 w 208"/>
                <a:gd name="T117" fmla="*/ 317 h 357"/>
                <a:gd name="T118" fmla="*/ 112 w 208"/>
                <a:gd name="T119" fmla="*/ 309 h 357"/>
                <a:gd name="T120" fmla="*/ 114 w 208"/>
                <a:gd name="T121" fmla="*/ 325 h 357"/>
                <a:gd name="T122" fmla="*/ 121 w 208"/>
                <a:gd name="T123" fmla="*/ 317 h 357"/>
                <a:gd name="T124" fmla="*/ 125 w 208"/>
                <a:gd name="T125" fmla="*/ 30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357">
                  <a:moveTo>
                    <a:pt x="127" y="304"/>
                  </a:moveTo>
                  <a:lnTo>
                    <a:pt x="127" y="302"/>
                  </a:lnTo>
                  <a:lnTo>
                    <a:pt x="127" y="302"/>
                  </a:lnTo>
                  <a:lnTo>
                    <a:pt x="129" y="300"/>
                  </a:lnTo>
                  <a:lnTo>
                    <a:pt x="131" y="302"/>
                  </a:lnTo>
                  <a:lnTo>
                    <a:pt x="129" y="302"/>
                  </a:lnTo>
                  <a:lnTo>
                    <a:pt x="129" y="302"/>
                  </a:lnTo>
                  <a:lnTo>
                    <a:pt x="127" y="302"/>
                  </a:lnTo>
                  <a:lnTo>
                    <a:pt x="127" y="304"/>
                  </a:lnTo>
                  <a:close/>
                  <a:moveTo>
                    <a:pt x="117" y="264"/>
                  </a:moveTo>
                  <a:lnTo>
                    <a:pt x="117" y="264"/>
                  </a:lnTo>
                  <a:lnTo>
                    <a:pt x="117" y="266"/>
                  </a:lnTo>
                  <a:lnTo>
                    <a:pt x="119" y="264"/>
                  </a:lnTo>
                  <a:lnTo>
                    <a:pt x="121" y="264"/>
                  </a:lnTo>
                  <a:lnTo>
                    <a:pt x="119" y="262"/>
                  </a:lnTo>
                  <a:lnTo>
                    <a:pt x="117" y="264"/>
                  </a:lnTo>
                  <a:close/>
                  <a:moveTo>
                    <a:pt x="115" y="275"/>
                  </a:moveTo>
                  <a:lnTo>
                    <a:pt x="115" y="275"/>
                  </a:lnTo>
                  <a:lnTo>
                    <a:pt x="115" y="275"/>
                  </a:lnTo>
                  <a:lnTo>
                    <a:pt x="115" y="275"/>
                  </a:lnTo>
                  <a:lnTo>
                    <a:pt x="115" y="273"/>
                  </a:lnTo>
                  <a:lnTo>
                    <a:pt x="115" y="273"/>
                  </a:lnTo>
                  <a:lnTo>
                    <a:pt x="117" y="273"/>
                  </a:lnTo>
                  <a:lnTo>
                    <a:pt x="115" y="273"/>
                  </a:lnTo>
                  <a:lnTo>
                    <a:pt x="115" y="275"/>
                  </a:lnTo>
                  <a:close/>
                  <a:moveTo>
                    <a:pt x="205" y="84"/>
                  </a:moveTo>
                  <a:lnTo>
                    <a:pt x="208" y="91"/>
                  </a:lnTo>
                  <a:lnTo>
                    <a:pt x="205" y="91"/>
                  </a:lnTo>
                  <a:lnTo>
                    <a:pt x="199" y="91"/>
                  </a:lnTo>
                  <a:lnTo>
                    <a:pt x="195" y="91"/>
                  </a:lnTo>
                  <a:lnTo>
                    <a:pt x="193" y="93"/>
                  </a:lnTo>
                  <a:lnTo>
                    <a:pt x="191" y="93"/>
                  </a:lnTo>
                  <a:lnTo>
                    <a:pt x="189" y="93"/>
                  </a:lnTo>
                  <a:lnTo>
                    <a:pt x="189" y="93"/>
                  </a:lnTo>
                  <a:lnTo>
                    <a:pt x="187" y="91"/>
                  </a:lnTo>
                  <a:lnTo>
                    <a:pt x="186" y="89"/>
                  </a:lnTo>
                  <a:lnTo>
                    <a:pt x="184" y="91"/>
                  </a:lnTo>
                  <a:lnTo>
                    <a:pt x="182" y="91"/>
                  </a:lnTo>
                  <a:lnTo>
                    <a:pt x="180" y="91"/>
                  </a:lnTo>
                  <a:lnTo>
                    <a:pt x="178" y="91"/>
                  </a:lnTo>
                  <a:lnTo>
                    <a:pt x="178" y="93"/>
                  </a:lnTo>
                  <a:lnTo>
                    <a:pt x="178" y="97"/>
                  </a:lnTo>
                  <a:lnTo>
                    <a:pt x="176" y="99"/>
                  </a:lnTo>
                  <a:lnTo>
                    <a:pt x="174" y="99"/>
                  </a:lnTo>
                  <a:lnTo>
                    <a:pt x="176" y="101"/>
                  </a:lnTo>
                  <a:lnTo>
                    <a:pt x="174" y="101"/>
                  </a:lnTo>
                  <a:lnTo>
                    <a:pt x="172" y="101"/>
                  </a:lnTo>
                  <a:lnTo>
                    <a:pt x="172" y="101"/>
                  </a:lnTo>
                  <a:lnTo>
                    <a:pt x="172" y="103"/>
                  </a:lnTo>
                  <a:lnTo>
                    <a:pt x="172" y="103"/>
                  </a:lnTo>
                  <a:lnTo>
                    <a:pt x="172" y="104"/>
                  </a:lnTo>
                  <a:lnTo>
                    <a:pt x="170" y="104"/>
                  </a:lnTo>
                  <a:lnTo>
                    <a:pt x="170" y="104"/>
                  </a:lnTo>
                  <a:lnTo>
                    <a:pt x="168" y="104"/>
                  </a:lnTo>
                  <a:lnTo>
                    <a:pt x="168" y="104"/>
                  </a:lnTo>
                  <a:lnTo>
                    <a:pt x="167" y="104"/>
                  </a:lnTo>
                  <a:lnTo>
                    <a:pt x="167" y="104"/>
                  </a:lnTo>
                  <a:lnTo>
                    <a:pt x="167" y="106"/>
                  </a:lnTo>
                  <a:lnTo>
                    <a:pt x="165" y="106"/>
                  </a:lnTo>
                  <a:lnTo>
                    <a:pt x="165" y="106"/>
                  </a:lnTo>
                  <a:lnTo>
                    <a:pt x="167" y="108"/>
                  </a:lnTo>
                  <a:lnTo>
                    <a:pt x="167" y="108"/>
                  </a:lnTo>
                  <a:lnTo>
                    <a:pt x="167" y="108"/>
                  </a:lnTo>
                  <a:lnTo>
                    <a:pt x="167" y="110"/>
                  </a:lnTo>
                  <a:lnTo>
                    <a:pt x="167" y="110"/>
                  </a:lnTo>
                  <a:lnTo>
                    <a:pt x="165" y="108"/>
                  </a:lnTo>
                  <a:lnTo>
                    <a:pt x="163" y="108"/>
                  </a:lnTo>
                  <a:lnTo>
                    <a:pt x="165" y="112"/>
                  </a:lnTo>
                  <a:lnTo>
                    <a:pt x="167" y="114"/>
                  </a:lnTo>
                  <a:lnTo>
                    <a:pt x="165" y="116"/>
                  </a:lnTo>
                  <a:lnTo>
                    <a:pt x="165" y="118"/>
                  </a:lnTo>
                  <a:lnTo>
                    <a:pt x="161" y="122"/>
                  </a:lnTo>
                  <a:lnTo>
                    <a:pt x="159" y="123"/>
                  </a:lnTo>
                  <a:lnTo>
                    <a:pt x="161" y="125"/>
                  </a:lnTo>
                  <a:lnTo>
                    <a:pt x="165" y="135"/>
                  </a:lnTo>
                  <a:lnTo>
                    <a:pt x="165" y="137"/>
                  </a:lnTo>
                  <a:lnTo>
                    <a:pt x="165" y="137"/>
                  </a:lnTo>
                  <a:lnTo>
                    <a:pt x="159" y="142"/>
                  </a:lnTo>
                  <a:lnTo>
                    <a:pt x="157" y="144"/>
                  </a:lnTo>
                  <a:lnTo>
                    <a:pt x="155" y="150"/>
                  </a:lnTo>
                  <a:lnTo>
                    <a:pt x="153" y="152"/>
                  </a:lnTo>
                  <a:lnTo>
                    <a:pt x="151" y="154"/>
                  </a:lnTo>
                  <a:lnTo>
                    <a:pt x="148" y="156"/>
                  </a:lnTo>
                  <a:lnTo>
                    <a:pt x="146" y="158"/>
                  </a:lnTo>
                  <a:lnTo>
                    <a:pt x="144" y="158"/>
                  </a:lnTo>
                  <a:lnTo>
                    <a:pt x="144" y="158"/>
                  </a:lnTo>
                  <a:lnTo>
                    <a:pt x="140" y="159"/>
                  </a:lnTo>
                  <a:lnTo>
                    <a:pt x="140" y="159"/>
                  </a:lnTo>
                  <a:lnTo>
                    <a:pt x="138" y="161"/>
                  </a:lnTo>
                  <a:lnTo>
                    <a:pt x="136" y="161"/>
                  </a:lnTo>
                  <a:lnTo>
                    <a:pt x="134" y="163"/>
                  </a:lnTo>
                  <a:lnTo>
                    <a:pt x="132" y="161"/>
                  </a:lnTo>
                  <a:lnTo>
                    <a:pt x="132" y="163"/>
                  </a:lnTo>
                  <a:lnTo>
                    <a:pt x="132" y="163"/>
                  </a:lnTo>
                  <a:lnTo>
                    <a:pt x="132" y="163"/>
                  </a:lnTo>
                  <a:lnTo>
                    <a:pt x="131" y="163"/>
                  </a:lnTo>
                  <a:lnTo>
                    <a:pt x="131" y="163"/>
                  </a:lnTo>
                  <a:lnTo>
                    <a:pt x="129" y="167"/>
                  </a:lnTo>
                  <a:lnTo>
                    <a:pt x="127" y="169"/>
                  </a:lnTo>
                  <a:lnTo>
                    <a:pt x="125" y="169"/>
                  </a:lnTo>
                  <a:lnTo>
                    <a:pt x="123" y="169"/>
                  </a:lnTo>
                  <a:lnTo>
                    <a:pt x="121" y="169"/>
                  </a:lnTo>
                  <a:lnTo>
                    <a:pt x="121" y="169"/>
                  </a:lnTo>
                  <a:lnTo>
                    <a:pt x="123" y="169"/>
                  </a:lnTo>
                  <a:lnTo>
                    <a:pt x="123" y="169"/>
                  </a:lnTo>
                  <a:lnTo>
                    <a:pt x="121" y="171"/>
                  </a:lnTo>
                  <a:lnTo>
                    <a:pt x="121" y="171"/>
                  </a:lnTo>
                  <a:lnTo>
                    <a:pt x="119" y="171"/>
                  </a:lnTo>
                  <a:lnTo>
                    <a:pt x="119" y="171"/>
                  </a:lnTo>
                  <a:lnTo>
                    <a:pt x="115" y="175"/>
                  </a:lnTo>
                  <a:lnTo>
                    <a:pt x="115" y="175"/>
                  </a:lnTo>
                  <a:lnTo>
                    <a:pt x="114" y="175"/>
                  </a:lnTo>
                  <a:lnTo>
                    <a:pt x="114" y="175"/>
                  </a:lnTo>
                  <a:lnTo>
                    <a:pt x="115" y="175"/>
                  </a:lnTo>
                  <a:lnTo>
                    <a:pt x="115" y="175"/>
                  </a:lnTo>
                  <a:lnTo>
                    <a:pt x="117" y="175"/>
                  </a:lnTo>
                  <a:lnTo>
                    <a:pt x="115" y="177"/>
                  </a:lnTo>
                  <a:lnTo>
                    <a:pt x="114" y="178"/>
                  </a:lnTo>
                  <a:lnTo>
                    <a:pt x="112" y="180"/>
                  </a:lnTo>
                  <a:lnTo>
                    <a:pt x="110" y="180"/>
                  </a:lnTo>
                  <a:lnTo>
                    <a:pt x="110" y="180"/>
                  </a:lnTo>
                  <a:lnTo>
                    <a:pt x="110" y="180"/>
                  </a:lnTo>
                  <a:lnTo>
                    <a:pt x="110" y="178"/>
                  </a:lnTo>
                  <a:lnTo>
                    <a:pt x="110" y="180"/>
                  </a:lnTo>
                  <a:lnTo>
                    <a:pt x="108" y="178"/>
                  </a:lnTo>
                  <a:lnTo>
                    <a:pt x="108" y="178"/>
                  </a:lnTo>
                  <a:lnTo>
                    <a:pt x="108" y="178"/>
                  </a:lnTo>
                  <a:lnTo>
                    <a:pt x="108" y="180"/>
                  </a:lnTo>
                  <a:lnTo>
                    <a:pt x="108" y="180"/>
                  </a:lnTo>
                  <a:lnTo>
                    <a:pt x="108" y="182"/>
                  </a:lnTo>
                  <a:lnTo>
                    <a:pt x="108" y="184"/>
                  </a:lnTo>
                  <a:lnTo>
                    <a:pt x="108" y="184"/>
                  </a:lnTo>
                  <a:lnTo>
                    <a:pt x="110" y="184"/>
                  </a:lnTo>
                  <a:lnTo>
                    <a:pt x="110" y="186"/>
                  </a:lnTo>
                  <a:lnTo>
                    <a:pt x="108" y="186"/>
                  </a:lnTo>
                  <a:lnTo>
                    <a:pt x="106" y="188"/>
                  </a:lnTo>
                  <a:lnTo>
                    <a:pt x="104" y="188"/>
                  </a:lnTo>
                  <a:lnTo>
                    <a:pt x="104" y="188"/>
                  </a:lnTo>
                  <a:lnTo>
                    <a:pt x="104" y="188"/>
                  </a:lnTo>
                  <a:lnTo>
                    <a:pt x="104" y="188"/>
                  </a:lnTo>
                  <a:lnTo>
                    <a:pt x="102" y="188"/>
                  </a:lnTo>
                  <a:lnTo>
                    <a:pt x="102" y="188"/>
                  </a:lnTo>
                  <a:lnTo>
                    <a:pt x="100" y="188"/>
                  </a:lnTo>
                  <a:lnTo>
                    <a:pt x="100" y="188"/>
                  </a:lnTo>
                  <a:lnTo>
                    <a:pt x="100" y="188"/>
                  </a:lnTo>
                  <a:lnTo>
                    <a:pt x="100" y="188"/>
                  </a:lnTo>
                  <a:lnTo>
                    <a:pt x="98" y="188"/>
                  </a:lnTo>
                  <a:lnTo>
                    <a:pt x="98" y="190"/>
                  </a:lnTo>
                  <a:lnTo>
                    <a:pt x="100" y="192"/>
                  </a:lnTo>
                  <a:lnTo>
                    <a:pt x="100" y="192"/>
                  </a:lnTo>
                  <a:lnTo>
                    <a:pt x="102" y="194"/>
                  </a:lnTo>
                  <a:lnTo>
                    <a:pt x="104" y="194"/>
                  </a:lnTo>
                  <a:lnTo>
                    <a:pt x="100" y="196"/>
                  </a:lnTo>
                  <a:lnTo>
                    <a:pt x="100" y="199"/>
                  </a:lnTo>
                  <a:lnTo>
                    <a:pt x="100" y="205"/>
                  </a:lnTo>
                  <a:lnTo>
                    <a:pt x="100" y="207"/>
                  </a:lnTo>
                  <a:lnTo>
                    <a:pt x="100" y="207"/>
                  </a:lnTo>
                  <a:lnTo>
                    <a:pt x="98" y="207"/>
                  </a:lnTo>
                  <a:lnTo>
                    <a:pt x="96" y="207"/>
                  </a:lnTo>
                  <a:lnTo>
                    <a:pt x="96" y="207"/>
                  </a:lnTo>
                  <a:lnTo>
                    <a:pt x="96" y="209"/>
                  </a:lnTo>
                  <a:lnTo>
                    <a:pt x="96" y="211"/>
                  </a:lnTo>
                  <a:lnTo>
                    <a:pt x="96" y="211"/>
                  </a:lnTo>
                  <a:lnTo>
                    <a:pt x="95" y="213"/>
                  </a:lnTo>
                  <a:lnTo>
                    <a:pt x="96" y="215"/>
                  </a:lnTo>
                  <a:lnTo>
                    <a:pt x="96" y="216"/>
                  </a:lnTo>
                  <a:lnTo>
                    <a:pt x="96" y="216"/>
                  </a:lnTo>
                  <a:lnTo>
                    <a:pt x="96" y="224"/>
                  </a:lnTo>
                  <a:lnTo>
                    <a:pt x="96" y="232"/>
                  </a:lnTo>
                  <a:lnTo>
                    <a:pt x="96" y="233"/>
                  </a:lnTo>
                  <a:lnTo>
                    <a:pt x="98" y="233"/>
                  </a:lnTo>
                  <a:lnTo>
                    <a:pt x="98" y="235"/>
                  </a:lnTo>
                  <a:lnTo>
                    <a:pt x="100" y="235"/>
                  </a:lnTo>
                  <a:lnTo>
                    <a:pt x="100" y="235"/>
                  </a:lnTo>
                  <a:lnTo>
                    <a:pt x="104" y="237"/>
                  </a:lnTo>
                  <a:lnTo>
                    <a:pt x="104" y="237"/>
                  </a:lnTo>
                  <a:lnTo>
                    <a:pt x="104" y="237"/>
                  </a:lnTo>
                  <a:lnTo>
                    <a:pt x="106" y="237"/>
                  </a:lnTo>
                  <a:lnTo>
                    <a:pt x="108" y="237"/>
                  </a:lnTo>
                  <a:lnTo>
                    <a:pt x="108" y="237"/>
                  </a:lnTo>
                  <a:lnTo>
                    <a:pt x="110" y="239"/>
                  </a:lnTo>
                  <a:lnTo>
                    <a:pt x="112" y="241"/>
                  </a:lnTo>
                  <a:lnTo>
                    <a:pt x="112" y="241"/>
                  </a:lnTo>
                  <a:lnTo>
                    <a:pt x="115" y="243"/>
                  </a:lnTo>
                  <a:lnTo>
                    <a:pt x="115" y="243"/>
                  </a:lnTo>
                  <a:lnTo>
                    <a:pt x="117" y="245"/>
                  </a:lnTo>
                  <a:lnTo>
                    <a:pt x="117" y="245"/>
                  </a:lnTo>
                  <a:lnTo>
                    <a:pt x="117" y="247"/>
                  </a:lnTo>
                  <a:lnTo>
                    <a:pt x="117" y="247"/>
                  </a:lnTo>
                  <a:lnTo>
                    <a:pt x="119" y="249"/>
                  </a:lnTo>
                  <a:lnTo>
                    <a:pt x="121" y="249"/>
                  </a:lnTo>
                  <a:lnTo>
                    <a:pt x="121" y="251"/>
                  </a:lnTo>
                  <a:lnTo>
                    <a:pt x="123" y="252"/>
                  </a:lnTo>
                  <a:lnTo>
                    <a:pt x="125" y="254"/>
                  </a:lnTo>
                  <a:lnTo>
                    <a:pt x="125" y="256"/>
                  </a:lnTo>
                  <a:lnTo>
                    <a:pt x="123" y="258"/>
                  </a:lnTo>
                  <a:lnTo>
                    <a:pt x="121" y="260"/>
                  </a:lnTo>
                  <a:lnTo>
                    <a:pt x="119" y="262"/>
                  </a:lnTo>
                  <a:lnTo>
                    <a:pt x="114" y="264"/>
                  </a:lnTo>
                  <a:lnTo>
                    <a:pt x="110" y="266"/>
                  </a:lnTo>
                  <a:lnTo>
                    <a:pt x="108" y="268"/>
                  </a:lnTo>
                  <a:lnTo>
                    <a:pt x="106" y="266"/>
                  </a:lnTo>
                  <a:lnTo>
                    <a:pt x="106" y="266"/>
                  </a:lnTo>
                  <a:lnTo>
                    <a:pt x="106" y="262"/>
                  </a:lnTo>
                  <a:lnTo>
                    <a:pt x="104" y="260"/>
                  </a:lnTo>
                  <a:lnTo>
                    <a:pt x="104" y="262"/>
                  </a:lnTo>
                  <a:lnTo>
                    <a:pt x="102" y="262"/>
                  </a:lnTo>
                  <a:lnTo>
                    <a:pt x="102" y="262"/>
                  </a:lnTo>
                  <a:lnTo>
                    <a:pt x="100" y="262"/>
                  </a:lnTo>
                  <a:lnTo>
                    <a:pt x="98" y="262"/>
                  </a:lnTo>
                  <a:lnTo>
                    <a:pt x="98" y="262"/>
                  </a:lnTo>
                  <a:lnTo>
                    <a:pt x="98" y="264"/>
                  </a:lnTo>
                  <a:lnTo>
                    <a:pt x="98" y="264"/>
                  </a:lnTo>
                  <a:lnTo>
                    <a:pt x="96" y="262"/>
                  </a:lnTo>
                  <a:lnTo>
                    <a:pt x="95" y="262"/>
                  </a:lnTo>
                  <a:lnTo>
                    <a:pt x="93" y="262"/>
                  </a:lnTo>
                  <a:lnTo>
                    <a:pt x="89" y="262"/>
                  </a:lnTo>
                  <a:lnTo>
                    <a:pt x="87" y="262"/>
                  </a:lnTo>
                  <a:lnTo>
                    <a:pt x="87" y="262"/>
                  </a:lnTo>
                  <a:lnTo>
                    <a:pt x="85" y="262"/>
                  </a:lnTo>
                  <a:lnTo>
                    <a:pt x="83" y="264"/>
                  </a:lnTo>
                  <a:lnTo>
                    <a:pt x="79" y="264"/>
                  </a:lnTo>
                  <a:lnTo>
                    <a:pt x="78" y="264"/>
                  </a:lnTo>
                  <a:lnTo>
                    <a:pt x="81" y="266"/>
                  </a:lnTo>
                  <a:lnTo>
                    <a:pt x="87" y="266"/>
                  </a:lnTo>
                  <a:lnTo>
                    <a:pt x="91" y="266"/>
                  </a:lnTo>
                  <a:lnTo>
                    <a:pt x="91" y="266"/>
                  </a:lnTo>
                  <a:lnTo>
                    <a:pt x="98" y="270"/>
                  </a:lnTo>
                  <a:lnTo>
                    <a:pt x="100" y="270"/>
                  </a:lnTo>
                  <a:lnTo>
                    <a:pt x="100" y="270"/>
                  </a:lnTo>
                  <a:lnTo>
                    <a:pt x="104" y="270"/>
                  </a:lnTo>
                  <a:lnTo>
                    <a:pt x="106" y="270"/>
                  </a:lnTo>
                  <a:lnTo>
                    <a:pt x="112" y="268"/>
                  </a:lnTo>
                  <a:lnTo>
                    <a:pt x="115" y="266"/>
                  </a:lnTo>
                  <a:lnTo>
                    <a:pt x="117" y="266"/>
                  </a:lnTo>
                  <a:lnTo>
                    <a:pt x="119" y="268"/>
                  </a:lnTo>
                  <a:lnTo>
                    <a:pt x="117" y="270"/>
                  </a:lnTo>
                  <a:lnTo>
                    <a:pt x="115" y="270"/>
                  </a:lnTo>
                  <a:lnTo>
                    <a:pt x="115" y="271"/>
                  </a:lnTo>
                  <a:lnTo>
                    <a:pt x="115" y="271"/>
                  </a:lnTo>
                  <a:lnTo>
                    <a:pt x="114" y="273"/>
                  </a:lnTo>
                  <a:lnTo>
                    <a:pt x="112" y="273"/>
                  </a:lnTo>
                  <a:lnTo>
                    <a:pt x="110" y="275"/>
                  </a:lnTo>
                  <a:lnTo>
                    <a:pt x="102" y="279"/>
                  </a:lnTo>
                  <a:lnTo>
                    <a:pt x="95" y="283"/>
                  </a:lnTo>
                  <a:lnTo>
                    <a:pt x="93" y="285"/>
                  </a:lnTo>
                  <a:lnTo>
                    <a:pt x="89" y="285"/>
                  </a:lnTo>
                  <a:lnTo>
                    <a:pt x="83" y="285"/>
                  </a:lnTo>
                  <a:lnTo>
                    <a:pt x="81" y="285"/>
                  </a:lnTo>
                  <a:lnTo>
                    <a:pt x="87" y="285"/>
                  </a:lnTo>
                  <a:lnTo>
                    <a:pt x="89" y="287"/>
                  </a:lnTo>
                  <a:lnTo>
                    <a:pt x="93" y="289"/>
                  </a:lnTo>
                  <a:lnTo>
                    <a:pt x="91" y="289"/>
                  </a:lnTo>
                  <a:lnTo>
                    <a:pt x="89" y="289"/>
                  </a:lnTo>
                  <a:lnTo>
                    <a:pt x="89" y="289"/>
                  </a:lnTo>
                  <a:lnTo>
                    <a:pt x="87" y="290"/>
                  </a:lnTo>
                  <a:lnTo>
                    <a:pt x="89" y="292"/>
                  </a:lnTo>
                  <a:lnTo>
                    <a:pt x="89" y="294"/>
                  </a:lnTo>
                  <a:lnTo>
                    <a:pt x="89" y="296"/>
                  </a:lnTo>
                  <a:lnTo>
                    <a:pt x="89" y="300"/>
                  </a:lnTo>
                  <a:lnTo>
                    <a:pt x="89" y="300"/>
                  </a:lnTo>
                  <a:lnTo>
                    <a:pt x="89" y="302"/>
                  </a:lnTo>
                  <a:lnTo>
                    <a:pt x="89" y="302"/>
                  </a:lnTo>
                  <a:lnTo>
                    <a:pt x="87" y="302"/>
                  </a:lnTo>
                  <a:lnTo>
                    <a:pt x="87" y="302"/>
                  </a:lnTo>
                  <a:lnTo>
                    <a:pt x="87" y="302"/>
                  </a:lnTo>
                  <a:lnTo>
                    <a:pt x="87" y="304"/>
                  </a:lnTo>
                  <a:lnTo>
                    <a:pt x="87" y="304"/>
                  </a:lnTo>
                  <a:lnTo>
                    <a:pt x="87" y="306"/>
                  </a:lnTo>
                  <a:lnTo>
                    <a:pt x="87" y="307"/>
                  </a:lnTo>
                  <a:lnTo>
                    <a:pt x="87" y="307"/>
                  </a:lnTo>
                  <a:lnTo>
                    <a:pt x="87" y="311"/>
                  </a:lnTo>
                  <a:lnTo>
                    <a:pt x="87" y="313"/>
                  </a:lnTo>
                  <a:lnTo>
                    <a:pt x="87" y="315"/>
                  </a:lnTo>
                  <a:lnTo>
                    <a:pt x="85" y="317"/>
                  </a:lnTo>
                  <a:lnTo>
                    <a:pt x="85" y="317"/>
                  </a:lnTo>
                  <a:lnTo>
                    <a:pt x="85" y="319"/>
                  </a:lnTo>
                  <a:lnTo>
                    <a:pt x="85" y="323"/>
                  </a:lnTo>
                  <a:lnTo>
                    <a:pt x="83" y="326"/>
                  </a:lnTo>
                  <a:lnTo>
                    <a:pt x="79" y="334"/>
                  </a:lnTo>
                  <a:lnTo>
                    <a:pt x="78" y="340"/>
                  </a:lnTo>
                  <a:lnTo>
                    <a:pt x="74" y="342"/>
                  </a:lnTo>
                  <a:lnTo>
                    <a:pt x="74" y="342"/>
                  </a:lnTo>
                  <a:lnTo>
                    <a:pt x="70" y="340"/>
                  </a:lnTo>
                  <a:lnTo>
                    <a:pt x="70" y="340"/>
                  </a:lnTo>
                  <a:lnTo>
                    <a:pt x="64" y="340"/>
                  </a:lnTo>
                  <a:lnTo>
                    <a:pt x="60" y="340"/>
                  </a:lnTo>
                  <a:lnTo>
                    <a:pt x="59" y="340"/>
                  </a:lnTo>
                  <a:lnTo>
                    <a:pt x="57" y="342"/>
                  </a:lnTo>
                  <a:lnTo>
                    <a:pt x="57" y="344"/>
                  </a:lnTo>
                  <a:lnTo>
                    <a:pt x="55" y="344"/>
                  </a:lnTo>
                  <a:lnTo>
                    <a:pt x="53" y="344"/>
                  </a:lnTo>
                  <a:lnTo>
                    <a:pt x="51" y="345"/>
                  </a:lnTo>
                  <a:lnTo>
                    <a:pt x="49" y="347"/>
                  </a:lnTo>
                  <a:lnTo>
                    <a:pt x="49" y="349"/>
                  </a:lnTo>
                  <a:lnTo>
                    <a:pt x="49" y="351"/>
                  </a:lnTo>
                  <a:lnTo>
                    <a:pt x="49" y="353"/>
                  </a:lnTo>
                  <a:lnTo>
                    <a:pt x="49" y="355"/>
                  </a:lnTo>
                  <a:lnTo>
                    <a:pt x="47" y="357"/>
                  </a:lnTo>
                  <a:lnTo>
                    <a:pt x="43" y="357"/>
                  </a:lnTo>
                  <a:lnTo>
                    <a:pt x="42" y="357"/>
                  </a:lnTo>
                  <a:lnTo>
                    <a:pt x="38" y="357"/>
                  </a:lnTo>
                  <a:lnTo>
                    <a:pt x="36" y="357"/>
                  </a:lnTo>
                  <a:lnTo>
                    <a:pt x="32" y="357"/>
                  </a:lnTo>
                  <a:lnTo>
                    <a:pt x="26" y="355"/>
                  </a:lnTo>
                  <a:lnTo>
                    <a:pt x="28" y="351"/>
                  </a:lnTo>
                  <a:lnTo>
                    <a:pt x="26" y="345"/>
                  </a:lnTo>
                  <a:lnTo>
                    <a:pt x="24" y="342"/>
                  </a:lnTo>
                  <a:lnTo>
                    <a:pt x="21" y="338"/>
                  </a:lnTo>
                  <a:lnTo>
                    <a:pt x="23" y="338"/>
                  </a:lnTo>
                  <a:lnTo>
                    <a:pt x="23" y="338"/>
                  </a:lnTo>
                  <a:lnTo>
                    <a:pt x="24" y="338"/>
                  </a:lnTo>
                  <a:lnTo>
                    <a:pt x="26" y="338"/>
                  </a:lnTo>
                  <a:lnTo>
                    <a:pt x="23" y="334"/>
                  </a:lnTo>
                  <a:lnTo>
                    <a:pt x="26" y="334"/>
                  </a:lnTo>
                  <a:lnTo>
                    <a:pt x="26" y="332"/>
                  </a:lnTo>
                  <a:lnTo>
                    <a:pt x="24" y="330"/>
                  </a:lnTo>
                  <a:lnTo>
                    <a:pt x="23" y="326"/>
                  </a:lnTo>
                  <a:lnTo>
                    <a:pt x="19" y="325"/>
                  </a:lnTo>
                  <a:lnTo>
                    <a:pt x="17" y="321"/>
                  </a:lnTo>
                  <a:lnTo>
                    <a:pt x="15" y="317"/>
                  </a:lnTo>
                  <a:lnTo>
                    <a:pt x="13" y="313"/>
                  </a:lnTo>
                  <a:lnTo>
                    <a:pt x="13" y="313"/>
                  </a:lnTo>
                  <a:lnTo>
                    <a:pt x="11" y="309"/>
                  </a:lnTo>
                  <a:lnTo>
                    <a:pt x="11" y="307"/>
                  </a:lnTo>
                  <a:lnTo>
                    <a:pt x="9" y="307"/>
                  </a:lnTo>
                  <a:lnTo>
                    <a:pt x="9" y="306"/>
                  </a:lnTo>
                  <a:lnTo>
                    <a:pt x="9" y="306"/>
                  </a:lnTo>
                  <a:lnTo>
                    <a:pt x="9" y="304"/>
                  </a:lnTo>
                  <a:lnTo>
                    <a:pt x="9" y="302"/>
                  </a:lnTo>
                  <a:lnTo>
                    <a:pt x="7" y="302"/>
                  </a:lnTo>
                  <a:lnTo>
                    <a:pt x="7" y="300"/>
                  </a:lnTo>
                  <a:lnTo>
                    <a:pt x="5" y="300"/>
                  </a:lnTo>
                  <a:lnTo>
                    <a:pt x="5" y="300"/>
                  </a:lnTo>
                  <a:lnTo>
                    <a:pt x="5" y="298"/>
                  </a:lnTo>
                  <a:lnTo>
                    <a:pt x="5" y="298"/>
                  </a:lnTo>
                  <a:lnTo>
                    <a:pt x="4" y="298"/>
                  </a:lnTo>
                  <a:lnTo>
                    <a:pt x="4" y="296"/>
                  </a:lnTo>
                  <a:lnTo>
                    <a:pt x="4" y="292"/>
                  </a:lnTo>
                  <a:lnTo>
                    <a:pt x="4" y="290"/>
                  </a:lnTo>
                  <a:lnTo>
                    <a:pt x="2" y="290"/>
                  </a:lnTo>
                  <a:lnTo>
                    <a:pt x="2" y="289"/>
                  </a:lnTo>
                  <a:lnTo>
                    <a:pt x="2" y="285"/>
                  </a:lnTo>
                  <a:lnTo>
                    <a:pt x="0" y="277"/>
                  </a:lnTo>
                  <a:lnTo>
                    <a:pt x="0" y="275"/>
                  </a:lnTo>
                  <a:lnTo>
                    <a:pt x="2" y="273"/>
                  </a:lnTo>
                  <a:lnTo>
                    <a:pt x="4" y="275"/>
                  </a:lnTo>
                  <a:lnTo>
                    <a:pt x="5" y="279"/>
                  </a:lnTo>
                  <a:lnTo>
                    <a:pt x="5" y="277"/>
                  </a:lnTo>
                  <a:lnTo>
                    <a:pt x="7" y="275"/>
                  </a:lnTo>
                  <a:lnTo>
                    <a:pt x="9" y="273"/>
                  </a:lnTo>
                  <a:lnTo>
                    <a:pt x="9" y="270"/>
                  </a:lnTo>
                  <a:lnTo>
                    <a:pt x="7" y="266"/>
                  </a:lnTo>
                  <a:lnTo>
                    <a:pt x="7" y="262"/>
                  </a:lnTo>
                  <a:lnTo>
                    <a:pt x="9" y="260"/>
                  </a:lnTo>
                  <a:lnTo>
                    <a:pt x="11" y="256"/>
                  </a:lnTo>
                  <a:lnTo>
                    <a:pt x="13" y="254"/>
                  </a:lnTo>
                  <a:lnTo>
                    <a:pt x="15" y="252"/>
                  </a:lnTo>
                  <a:lnTo>
                    <a:pt x="17" y="252"/>
                  </a:lnTo>
                  <a:lnTo>
                    <a:pt x="19" y="251"/>
                  </a:lnTo>
                  <a:lnTo>
                    <a:pt x="21" y="249"/>
                  </a:lnTo>
                  <a:lnTo>
                    <a:pt x="23" y="245"/>
                  </a:lnTo>
                  <a:lnTo>
                    <a:pt x="23" y="239"/>
                  </a:lnTo>
                  <a:lnTo>
                    <a:pt x="21" y="235"/>
                  </a:lnTo>
                  <a:lnTo>
                    <a:pt x="19" y="228"/>
                  </a:lnTo>
                  <a:lnTo>
                    <a:pt x="17" y="226"/>
                  </a:lnTo>
                  <a:lnTo>
                    <a:pt x="19" y="226"/>
                  </a:lnTo>
                  <a:lnTo>
                    <a:pt x="19" y="224"/>
                  </a:lnTo>
                  <a:lnTo>
                    <a:pt x="21" y="224"/>
                  </a:lnTo>
                  <a:lnTo>
                    <a:pt x="23" y="224"/>
                  </a:lnTo>
                  <a:lnTo>
                    <a:pt x="23" y="224"/>
                  </a:lnTo>
                  <a:lnTo>
                    <a:pt x="24" y="224"/>
                  </a:lnTo>
                  <a:lnTo>
                    <a:pt x="26" y="222"/>
                  </a:lnTo>
                  <a:lnTo>
                    <a:pt x="26" y="218"/>
                  </a:lnTo>
                  <a:lnTo>
                    <a:pt x="26" y="218"/>
                  </a:lnTo>
                  <a:lnTo>
                    <a:pt x="26" y="215"/>
                  </a:lnTo>
                  <a:lnTo>
                    <a:pt x="24" y="213"/>
                  </a:lnTo>
                  <a:lnTo>
                    <a:pt x="17" y="209"/>
                  </a:lnTo>
                  <a:lnTo>
                    <a:pt x="17" y="207"/>
                  </a:lnTo>
                  <a:lnTo>
                    <a:pt x="17" y="205"/>
                  </a:lnTo>
                  <a:lnTo>
                    <a:pt x="17" y="197"/>
                  </a:lnTo>
                  <a:lnTo>
                    <a:pt x="17" y="194"/>
                  </a:lnTo>
                  <a:lnTo>
                    <a:pt x="17" y="192"/>
                  </a:lnTo>
                  <a:lnTo>
                    <a:pt x="15" y="184"/>
                  </a:lnTo>
                  <a:lnTo>
                    <a:pt x="15" y="177"/>
                  </a:lnTo>
                  <a:lnTo>
                    <a:pt x="15" y="177"/>
                  </a:lnTo>
                  <a:lnTo>
                    <a:pt x="17" y="175"/>
                  </a:lnTo>
                  <a:lnTo>
                    <a:pt x="17" y="175"/>
                  </a:lnTo>
                  <a:lnTo>
                    <a:pt x="17" y="175"/>
                  </a:lnTo>
                  <a:lnTo>
                    <a:pt x="15" y="173"/>
                  </a:lnTo>
                  <a:lnTo>
                    <a:pt x="15" y="173"/>
                  </a:lnTo>
                  <a:lnTo>
                    <a:pt x="13" y="169"/>
                  </a:lnTo>
                  <a:lnTo>
                    <a:pt x="13" y="167"/>
                  </a:lnTo>
                  <a:lnTo>
                    <a:pt x="15" y="163"/>
                  </a:lnTo>
                  <a:lnTo>
                    <a:pt x="17" y="159"/>
                  </a:lnTo>
                  <a:lnTo>
                    <a:pt x="17" y="159"/>
                  </a:lnTo>
                  <a:lnTo>
                    <a:pt x="17" y="158"/>
                  </a:lnTo>
                  <a:lnTo>
                    <a:pt x="19" y="156"/>
                  </a:lnTo>
                  <a:lnTo>
                    <a:pt x="23" y="152"/>
                  </a:lnTo>
                  <a:lnTo>
                    <a:pt x="24" y="150"/>
                  </a:lnTo>
                  <a:lnTo>
                    <a:pt x="26" y="148"/>
                  </a:lnTo>
                  <a:lnTo>
                    <a:pt x="28" y="148"/>
                  </a:lnTo>
                  <a:lnTo>
                    <a:pt x="30" y="146"/>
                  </a:lnTo>
                  <a:lnTo>
                    <a:pt x="32" y="146"/>
                  </a:lnTo>
                  <a:lnTo>
                    <a:pt x="36" y="146"/>
                  </a:lnTo>
                  <a:lnTo>
                    <a:pt x="40" y="148"/>
                  </a:lnTo>
                  <a:lnTo>
                    <a:pt x="43" y="148"/>
                  </a:lnTo>
                  <a:lnTo>
                    <a:pt x="45" y="148"/>
                  </a:lnTo>
                  <a:lnTo>
                    <a:pt x="47" y="146"/>
                  </a:lnTo>
                  <a:lnTo>
                    <a:pt x="47" y="142"/>
                  </a:lnTo>
                  <a:lnTo>
                    <a:pt x="47" y="141"/>
                  </a:lnTo>
                  <a:lnTo>
                    <a:pt x="47" y="137"/>
                  </a:lnTo>
                  <a:lnTo>
                    <a:pt x="45" y="135"/>
                  </a:lnTo>
                  <a:lnTo>
                    <a:pt x="43" y="133"/>
                  </a:lnTo>
                  <a:lnTo>
                    <a:pt x="40" y="131"/>
                  </a:lnTo>
                  <a:lnTo>
                    <a:pt x="47" y="120"/>
                  </a:lnTo>
                  <a:lnTo>
                    <a:pt x="51" y="114"/>
                  </a:lnTo>
                  <a:lnTo>
                    <a:pt x="53" y="108"/>
                  </a:lnTo>
                  <a:lnTo>
                    <a:pt x="55" y="101"/>
                  </a:lnTo>
                  <a:lnTo>
                    <a:pt x="55" y="95"/>
                  </a:lnTo>
                  <a:lnTo>
                    <a:pt x="55" y="87"/>
                  </a:lnTo>
                  <a:lnTo>
                    <a:pt x="53" y="80"/>
                  </a:lnTo>
                  <a:lnTo>
                    <a:pt x="62" y="78"/>
                  </a:lnTo>
                  <a:lnTo>
                    <a:pt x="66" y="76"/>
                  </a:lnTo>
                  <a:lnTo>
                    <a:pt x="68" y="74"/>
                  </a:lnTo>
                  <a:lnTo>
                    <a:pt x="68" y="72"/>
                  </a:lnTo>
                  <a:lnTo>
                    <a:pt x="68" y="70"/>
                  </a:lnTo>
                  <a:lnTo>
                    <a:pt x="68" y="68"/>
                  </a:lnTo>
                  <a:lnTo>
                    <a:pt x="68" y="68"/>
                  </a:lnTo>
                  <a:lnTo>
                    <a:pt x="68" y="67"/>
                  </a:lnTo>
                  <a:lnTo>
                    <a:pt x="70" y="67"/>
                  </a:lnTo>
                  <a:lnTo>
                    <a:pt x="76" y="59"/>
                  </a:lnTo>
                  <a:lnTo>
                    <a:pt x="79" y="55"/>
                  </a:lnTo>
                  <a:lnTo>
                    <a:pt x="83" y="51"/>
                  </a:lnTo>
                  <a:lnTo>
                    <a:pt x="83" y="49"/>
                  </a:lnTo>
                  <a:lnTo>
                    <a:pt x="83" y="46"/>
                  </a:lnTo>
                  <a:lnTo>
                    <a:pt x="81" y="44"/>
                  </a:lnTo>
                  <a:lnTo>
                    <a:pt x="79" y="40"/>
                  </a:lnTo>
                  <a:lnTo>
                    <a:pt x="81" y="38"/>
                  </a:lnTo>
                  <a:lnTo>
                    <a:pt x="85" y="36"/>
                  </a:lnTo>
                  <a:lnTo>
                    <a:pt x="85" y="36"/>
                  </a:lnTo>
                  <a:lnTo>
                    <a:pt x="87" y="34"/>
                  </a:lnTo>
                  <a:lnTo>
                    <a:pt x="87" y="32"/>
                  </a:lnTo>
                  <a:lnTo>
                    <a:pt x="89" y="29"/>
                  </a:lnTo>
                  <a:lnTo>
                    <a:pt x="89" y="29"/>
                  </a:lnTo>
                  <a:lnTo>
                    <a:pt x="91" y="27"/>
                  </a:lnTo>
                  <a:lnTo>
                    <a:pt x="93" y="27"/>
                  </a:lnTo>
                  <a:lnTo>
                    <a:pt x="98" y="23"/>
                  </a:lnTo>
                  <a:lnTo>
                    <a:pt x="98" y="23"/>
                  </a:lnTo>
                  <a:lnTo>
                    <a:pt x="100" y="23"/>
                  </a:lnTo>
                  <a:lnTo>
                    <a:pt x="106" y="25"/>
                  </a:lnTo>
                  <a:lnTo>
                    <a:pt x="108" y="25"/>
                  </a:lnTo>
                  <a:lnTo>
                    <a:pt x="110" y="25"/>
                  </a:lnTo>
                  <a:lnTo>
                    <a:pt x="110" y="23"/>
                  </a:lnTo>
                  <a:lnTo>
                    <a:pt x="112" y="23"/>
                  </a:lnTo>
                  <a:lnTo>
                    <a:pt x="112" y="21"/>
                  </a:lnTo>
                  <a:lnTo>
                    <a:pt x="112" y="19"/>
                  </a:lnTo>
                  <a:lnTo>
                    <a:pt x="112" y="17"/>
                  </a:lnTo>
                  <a:lnTo>
                    <a:pt x="112" y="15"/>
                  </a:lnTo>
                  <a:lnTo>
                    <a:pt x="112" y="13"/>
                  </a:lnTo>
                  <a:lnTo>
                    <a:pt x="112" y="12"/>
                  </a:lnTo>
                  <a:lnTo>
                    <a:pt x="114" y="12"/>
                  </a:lnTo>
                  <a:lnTo>
                    <a:pt x="115" y="12"/>
                  </a:lnTo>
                  <a:lnTo>
                    <a:pt x="129" y="13"/>
                  </a:lnTo>
                  <a:lnTo>
                    <a:pt x="134" y="15"/>
                  </a:lnTo>
                  <a:lnTo>
                    <a:pt x="138" y="15"/>
                  </a:lnTo>
                  <a:lnTo>
                    <a:pt x="142" y="15"/>
                  </a:lnTo>
                  <a:lnTo>
                    <a:pt x="146" y="13"/>
                  </a:lnTo>
                  <a:lnTo>
                    <a:pt x="140" y="12"/>
                  </a:lnTo>
                  <a:lnTo>
                    <a:pt x="144" y="10"/>
                  </a:lnTo>
                  <a:lnTo>
                    <a:pt x="146" y="8"/>
                  </a:lnTo>
                  <a:lnTo>
                    <a:pt x="146" y="4"/>
                  </a:lnTo>
                  <a:lnTo>
                    <a:pt x="142" y="2"/>
                  </a:lnTo>
                  <a:lnTo>
                    <a:pt x="151" y="0"/>
                  </a:lnTo>
                  <a:lnTo>
                    <a:pt x="155" y="2"/>
                  </a:lnTo>
                  <a:lnTo>
                    <a:pt x="170" y="12"/>
                  </a:lnTo>
                  <a:lnTo>
                    <a:pt x="174" y="13"/>
                  </a:lnTo>
                  <a:lnTo>
                    <a:pt x="186" y="15"/>
                  </a:lnTo>
                  <a:lnTo>
                    <a:pt x="187" y="17"/>
                  </a:lnTo>
                  <a:lnTo>
                    <a:pt x="191" y="19"/>
                  </a:lnTo>
                  <a:lnTo>
                    <a:pt x="191" y="19"/>
                  </a:lnTo>
                  <a:lnTo>
                    <a:pt x="191" y="21"/>
                  </a:lnTo>
                  <a:lnTo>
                    <a:pt x="191" y="21"/>
                  </a:lnTo>
                  <a:lnTo>
                    <a:pt x="193" y="23"/>
                  </a:lnTo>
                  <a:lnTo>
                    <a:pt x="193" y="23"/>
                  </a:lnTo>
                  <a:lnTo>
                    <a:pt x="193" y="23"/>
                  </a:lnTo>
                  <a:lnTo>
                    <a:pt x="195" y="23"/>
                  </a:lnTo>
                  <a:lnTo>
                    <a:pt x="197" y="25"/>
                  </a:lnTo>
                  <a:lnTo>
                    <a:pt x="199" y="27"/>
                  </a:lnTo>
                  <a:lnTo>
                    <a:pt x="199" y="27"/>
                  </a:lnTo>
                  <a:lnTo>
                    <a:pt x="199" y="27"/>
                  </a:lnTo>
                  <a:lnTo>
                    <a:pt x="197" y="29"/>
                  </a:lnTo>
                  <a:lnTo>
                    <a:pt x="197" y="30"/>
                  </a:lnTo>
                  <a:lnTo>
                    <a:pt x="197" y="30"/>
                  </a:lnTo>
                  <a:lnTo>
                    <a:pt x="197" y="32"/>
                  </a:lnTo>
                  <a:lnTo>
                    <a:pt x="197" y="36"/>
                  </a:lnTo>
                  <a:lnTo>
                    <a:pt x="197" y="40"/>
                  </a:lnTo>
                  <a:lnTo>
                    <a:pt x="197" y="40"/>
                  </a:lnTo>
                  <a:lnTo>
                    <a:pt x="197" y="40"/>
                  </a:lnTo>
                  <a:lnTo>
                    <a:pt x="199" y="40"/>
                  </a:lnTo>
                  <a:lnTo>
                    <a:pt x="201" y="42"/>
                  </a:lnTo>
                  <a:lnTo>
                    <a:pt x="201" y="42"/>
                  </a:lnTo>
                  <a:lnTo>
                    <a:pt x="201" y="44"/>
                  </a:lnTo>
                  <a:lnTo>
                    <a:pt x="201" y="46"/>
                  </a:lnTo>
                  <a:lnTo>
                    <a:pt x="201" y="46"/>
                  </a:lnTo>
                  <a:lnTo>
                    <a:pt x="199" y="48"/>
                  </a:lnTo>
                  <a:lnTo>
                    <a:pt x="199" y="49"/>
                  </a:lnTo>
                  <a:lnTo>
                    <a:pt x="201" y="51"/>
                  </a:lnTo>
                  <a:lnTo>
                    <a:pt x="201" y="51"/>
                  </a:lnTo>
                  <a:lnTo>
                    <a:pt x="203" y="55"/>
                  </a:lnTo>
                  <a:lnTo>
                    <a:pt x="205" y="57"/>
                  </a:lnTo>
                  <a:lnTo>
                    <a:pt x="205" y="61"/>
                  </a:lnTo>
                  <a:lnTo>
                    <a:pt x="205" y="63"/>
                  </a:lnTo>
                  <a:lnTo>
                    <a:pt x="203" y="67"/>
                  </a:lnTo>
                  <a:lnTo>
                    <a:pt x="203" y="67"/>
                  </a:lnTo>
                  <a:lnTo>
                    <a:pt x="201" y="68"/>
                  </a:lnTo>
                  <a:lnTo>
                    <a:pt x="201" y="70"/>
                  </a:lnTo>
                  <a:lnTo>
                    <a:pt x="201" y="72"/>
                  </a:lnTo>
                  <a:lnTo>
                    <a:pt x="201" y="74"/>
                  </a:lnTo>
                  <a:lnTo>
                    <a:pt x="201" y="74"/>
                  </a:lnTo>
                  <a:lnTo>
                    <a:pt x="201" y="76"/>
                  </a:lnTo>
                  <a:lnTo>
                    <a:pt x="201" y="78"/>
                  </a:lnTo>
                  <a:lnTo>
                    <a:pt x="201" y="78"/>
                  </a:lnTo>
                  <a:lnTo>
                    <a:pt x="203" y="80"/>
                  </a:lnTo>
                  <a:lnTo>
                    <a:pt x="205" y="80"/>
                  </a:lnTo>
                  <a:lnTo>
                    <a:pt x="205" y="82"/>
                  </a:lnTo>
                  <a:lnTo>
                    <a:pt x="205" y="84"/>
                  </a:lnTo>
                  <a:close/>
                  <a:moveTo>
                    <a:pt x="87" y="334"/>
                  </a:moveTo>
                  <a:lnTo>
                    <a:pt x="89" y="328"/>
                  </a:lnTo>
                  <a:lnTo>
                    <a:pt x="93" y="319"/>
                  </a:lnTo>
                  <a:lnTo>
                    <a:pt x="95" y="317"/>
                  </a:lnTo>
                  <a:lnTo>
                    <a:pt x="93" y="317"/>
                  </a:lnTo>
                  <a:lnTo>
                    <a:pt x="91" y="319"/>
                  </a:lnTo>
                  <a:lnTo>
                    <a:pt x="89" y="325"/>
                  </a:lnTo>
                  <a:lnTo>
                    <a:pt x="85" y="330"/>
                  </a:lnTo>
                  <a:lnTo>
                    <a:pt x="83" y="334"/>
                  </a:lnTo>
                  <a:lnTo>
                    <a:pt x="83" y="338"/>
                  </a:lnTo>
                  <a:lnTo>
                    <a:pt x="85" y="338"/>
                  </a:lnTo>
                  <a:lnTo>
                    <a:pt x="87" y="334"/>
                  </a:lnTo>
                  <a:close/>
                  <a:moveTo>
                    <a:pt x="112" y="309"/>
                  </a:moveTo>
                  <a:lnTo>
                    <a:pt x="112" y="313"/>
                  </a:lnTo>
                  <a:lnTo>
                    <a:pt x="112" y="317"/>
                  </a:lnTo>
                  <a:lnTo>
                    <a:pt x="112" y="319"/>
                  </a:lnTo>
                  <a:lnTo>
                    <a:pt x="114" y="323"/>
                  </a:lnTo>
                  <a:lnTo>
                    <a:pt x="114" y="323"/>
                  </a:lnTo>
                  <a:lnTo>
                    <a:pt x="112" y="323"/>
                  </a:lnTo>
                  <a:lnTo>
                    <a:pt x="112" y="325"/>
                  </a:lnTo>
                  <a:lnTo>
                    <a:pt x="112" y="325"/>
                  </a:lnTo>
                  <a:lnTo>
                    <a:pt x="114" y="325"/>
                  </a:lnTo>
                  <a:lnTo>
                    <a:pt x="115" y="323"/>
                  </a:lnTo>
                  <a:lnTo>
                    <a:pt x="115" y="321"/>
                  </a:lnTo>
                  <a:lnTo>
                    <a:pt x="117" y="319"/>
                  </a:lnTo>
                  <a:lnTo>
                    <a:pt x="117" y="319"/>
                  </a:lnTo>
                  <a:lnTo>
                    <a:pt x="119" y="319"/>
                  </a:lnTo>
                  <a:lnTo>
                    <a:pt x="121" y="319"/>
                  </a:lnTo>
                  <a:lnTo>
                    <a:pt x="121" y="317"/>
                  </a:lnTo>
                  <a:lnTo>
                    <a:pt x="121" y="317"/>
                  </a:lnTo>
                  <a:lnTo>
                    <a:pt x="121" y="317"/>
                  </a:lnTo>
                  <a:lnTo>
                    <a:pt x="121" y="315"/>
                  </a:lnTo>
                  <a:lnTo>
                    <a:pt x="123" y="315"/>
                  </a:lnTo>
                  <a:lnTo>
                    <a:pt x="123" y="315"/>
                  </a:lnTo>
                  <a:lnTo>
                    <a:pt x="121" y="311"/>
                  </a:lnTo>
                  <a:lnTo>
                    <a:pt x="121" y="309"/>
                  </a:lnTo>
                  <a:lnTo>
                    <a:pt x="123" y="306"/>
                  </a:lnTo>
                  <a:lnTo>
                    <a:pt x="127" y="304"/>
                  </a:lnTo>
                  <a:lnTo>
                    <a:pt x="125" y="304"/>
                  </a:lnTo>
                  <a:lnTo>
                    <a:pt x="125" y="302"/>
                  </a:lnTo>
                  <a:lnTo>
                    <a:pt x="123" y="302"/>
                  </a:lnTo>
                  <a:lnTo>
                    <a:pt x="123" y="302"/>
                  </a:lnTo>
                  <a:lnTo>
                    <a:pt x="123" y="304"/>
                  </a:lnTo>
                  <a:lnTo>
                    <a:pt x="121" y="304"/>
                  </a:lnTo>
                  <a:lnTo>
                    <a:pt x="119" y="304"/>
                  </a:lnTo>
                  <a:lnTo>
                    <a:pt x="115" y="306"/>
                  </a:lnTo>
                  <a:lnTo>
                    <a:pt x="114" y="307"/>
                  </a:lnTo>
                  <a:lnTo>
                    <a:pt x="112" y="30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49" name="Freeform 1744">
              <a:extLst>
                <a:ext uri="{FF2B5EF4-FFF2-40B4-BE49-F238E27FC236}">
                  <a16:creationId xmlns:a16="http://schemas.microsoft.com/office/drawing/2014/main" id="{910B5FCF-73CF-4846-992C-D796E67B7D93}"/>
                </a:ext>
              </a:extLst>
            </p:cNvPr>
            <p:cNvSpPr>
              <a:spLocks/>
            </p:cNvSpPr>
            <p:nvPr/>
          </p:nvSpPr>
          <p:spPr bwMode="auto">
            <a:xfrm>
              <a:off x="12417425" y="-1508125"/>
              <a:ext cx="3175" cy="0"/>
            </a:xfrm>
            <a:custGeom>
              <a:avLst/>
              <a:gdLst>
                <a:gd name="T0" fmla="*/ 2 w 2"/>
                <a:gd name="T1" fmla="*/ 2 w 2"/>
                <a:gd name="T2" fmla="*/ 2 w 2"/>
                <a:gd name="T3" fmla="*/ 2 w 2"/>
                <a:gd name="T4" fmla="*/ 2 w 2"/>
                <a:gd name="T5" fmla="*/ 0 w 2"/>
                <a:gd name="T6" fmla="*/ 2 w 2"/>
                <a:gd name="T7" fmla="*/ 2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2" y="0"/>
                  </a:moveTo>
                  <a:lnTo>
                    <a:pt x="2" y="0"/>
                  </a:lnTo>
                  <a:lnTo>
                    <a:pt x="2" y="0"/>
                  </a:lnTo>
                  <a:lnTo>
                    <a:pt x="2" y="0"/>
                  </a:lnTo>
                  <a:lnTo>
                    <a:pt x="2" y="0"/>
                  </a:lnTo>
                  <a:lnTo>
                    <a:pt x="0" y="0"/>
                  </a:lnTo>
                  <a:lnTo>
                    <a:pt x="2" y="0"/>
                  </a:lnTo>
                  <a:lnTo>
                    <a:pt x="2"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50" name="Freeform 1745">
              <a:extLst>
                <a:ext uri="{FF2B5EF4-FFF2-40B4-BE49-F238E27FC236}">
                  <a16:creationId xmlns:a16="http://schemas.microsoft.com/office/drawing/2014/main" id="{A4222999-547C-463B-BAED-C474B193A2EA}"/>
                </a:ext>
              </a:extLst>
            </p:cNvPr>
            <p:cNvSpPr>
              <a:spLocks noEditPoints="1"/>
            </p:cNvSpPr>
            <p:nvPr/>
          </p:nvSpPr>
          <p:spPr bwMode="auto">
            <a:xfrm>
              <a:off x="11980863" y="-1757363"/>
              <a:ext cx="363538" cy="330200"/>
            </a:xfrm>
            <a:custGeom>
              <a:avLst/>
              <a:gdLst>
                <a:gd name="T0" fmla="*/ 197 w 229"/>
                <a:gd name="T1" fmla="*/ 159 h 208"/>
                <a:gd name="T2" fmla="*/ 182 w 229"/>
                <a:gd name="T3" fmla="*/ 172 h 208"/>
                <a:gd name="T4" fmla="*/ 161 w 229"/>
                <a:gd name="T5" fmla="*/ 170 h 208"/>
                <a:gd name="T6" fmla="*/ 150 w 229"/>
                <a:gd name="T7" fmla="*/ 169 h 208"/>
                <a:gd name="T8" fmla="*/ 129 w 229"/>
                <a:gd name="T9" fmla="*/ 172 h 208"/>
                <a:gd name="T10" fmla="*/ 121 w 229"/>
                <a:gd name="T11" fmla="*/ 187 h 208"/>
                <a:gd name="T12" fmla="*/ 112 w 229"/>
                <a:gd name="T13" fmla="*/ 189 h 208"/>
                <a:gd name="T14" fmla="*/ 100 w 229"/>
                <a:gd name="T15" fmla="*/ 184 h 208"/>
                <a:gd name="T16" fmla="*/ 87 w 229"/>
                <a:gd name="T17" fmla="*/ 184 h 208"/>
                <a:gd name="T18" fmla="*/ 72 w 229"/>
                <a:gd name="T19" fmla="*/ 180 h 208"/>
                <a:gd name="T20" fmla="*/ 62 w 229"/>
                <a:gd name="T21" fmla="*/ 178 h 208"/>
                <a:gd name="T22" fmla="*/ 53 w 229"/>
                <a:gd name="T23" fmla="*/ 176 h 208"/>
                <a:gd name="T24" fmla="*/ 47 w 229"/>
                <a:gd name="T25" fmla="*/ 169 h 208"/>
                <a:gd name="T26" fmla="*/ 57 w 229"/>
                <a:gd name="T27" fmla="*/ 142 h 208"/>
                <a:gd name="T28" fmla="*/ 66 w 229"/>
                <a:gd name="T29" fmla="*/ 132 h 208"/>
                <a:gd name="T30" fmla="*/ 59 w 229"/>
                <a:gd name="T31" fmla="*/ 121 h 208"/>
                <a:gd name="T32" fmla="*/ 59 w 229"/>
                <a:gd name="T33" fmla="*/ 108 h 208"/>
                <a:gd name="T34" fmla="*/ 44 w 229"/>
                <a:gd name="T35" fmla="*/ 98 h 208"/>
                <a:gd name="T36" fmla="*/ 42 w 229"/>
                <a:gd name="T37" fmla="*/ 89 h 208"/>
                <a:gd name="T38" fmla="*/ 38 w 229"/>
                <a:gd name="T39" fmla="*/ 87 h 208"/>
                <a:gd name="T40" fmla="*/ 34 w 229"/>
                <a:gd name="T41" fmla="*/ 81 h 208"/>
                <a:gd name="T42" fmla="*/ 26 w 229"/>
                <a:gd name="T43" fmla="*/ 77 h 208"/>
                <a:gd name="T44" fmla="*/ 8 w 229"/>
                <a:gd name="T45" fmla="*/ 74 h 208"/>
                <a:gd name="T46" fmla="*/ 6 w 229"/>
                <a:gd name="T47" fmla="*/ 66 h 208"/>
                <a:gd name="T48" fmla="*/ 2 w 229"/>
                <a:gd name="T49" fmla="*/ 62 h 208"/>
                <a:gd name="T50" fmla="*/ 26 w 229"/>
                <a:gd name="T51" fmla="*/ 53 h 208"/>
                <a:gd name="T52" fmla="*/ 42 w 229"/>
                <a:gd name="T53" fmla="*/ 57 h 208"/>
                <a:gd name="T54" fmla="*/ 55 w 229"/>
                <a:gd name="T55" fmla="*/ 57 h 208"/>
                <a:gd name="T56" fmla="*/ 47 w 229"/>
                <a:gd name="T57" fmla="*/ 34 h 208"/>
                <a:gd name="T58" fmla="*/ 72 w 229"/>
                <a:gd name="T59" fmla="*/ 41 h 208"/>
                <a:gd name="T60" fmla="*/ 80 w 229"/>
                <a:gd name="T61" fmla="*/ 38 h 208"/>
                <a:gd name="T62" fmla="*/ 100 w 229"/>
                <a:gd name="T63" fmla="*/ 21 h 208"/>
                <a:gd name="T64" fmla="*/ 117 w 229"/>
                <a:gd name="T65" fmla="*/ 0 h 208"/>
                <a:gd name="T66" fmla="*/ 127 w 229"/>
                <a:gd name="T67" fmla="*/ 7 h 208"/>
                <a:gd name="T68" fmla="*/ 136 w 229"/>
                <a:gd name="T69" fmla="*/ 17 h 208"/>
                <a:gd name="T70" fmla="*/ 144 w 229"/>
                <a:gd name="T71" fmla="*/ 21 h 208"/>
                <a:gd name="T72" fmla="*/ 153 w 229"/>
                <a:gd name="T73" fmla="*/ 22 h 208"/>
                <a:gd name="T74" fmla="*/ 161 w 229"/>
                <a:gd name="T75" fmla="*/ 32 h 208"/>
                <a:gd name="T76" fmla="*/ 174 w 229"/>
                <a:gd name="T77" fmla="*/ 38 h 208"/>
                <a:gd name="T78" fmla="*/ 186 w 229"/>
                <a:gd name="T79" fmla="*/ 45 h 208"/>
                <a:gd name="T80" fmla="*/ 193 w 229"/>
                <a:gd name="T81" fmla="*/ 45 h 208"/>
                <a:gd name="T82" fmla="*/ 205 w 229"/>
                <a:gd name="T83" fmla="*/ 49 h 208"/>
                <a:gd name="T84" fmla="*/ 201 w 229"/>
                <a:gd name="T85" fmla="*/ 62 h 208"/>
                <a:gd name="T86" fmla="*/ 193 w 229"/>
                <a:gd name="T87" fmla="*/ 83 h 208"/>
                <a:gd name="T88" fmla="*/ 189 w 229"/>
                <a:gd name="T89" fmla="*/ 85 h 208"/>
                <a:gd name="T90" fmla="*/ 180 w 229"/>
                <a:gd name="T91" fmla="*/ 95 h 208"/>
                <a:gd name="T92" fmla="*/ 174 w 229"/>
                <a:gd name="T93" fmla="*/ 104 h 208"/>
                <a:gd name="T94" fmla="*/ 172 w 229"/>
                <a:gd name="T95" fmla="*/ 112 h 208"/>
                <a:gd name="T96" fmla="*/ 180 w 229"/>
                <a:gd name="T97" fmla="*/ 106 h 208"/>
                <a:gd name="T98" fmla="*/ 186 w 229"/>
                <a:gd name="T99" fmla="*/ 112 h 208"/>
                <a:gd name="T100" fmla="*/ 189 w 229"/>
                <a:gd name="T101" fmla="*/ 125 h 208"/>
                <a:gd name="T102" fmla="*/ 186 w 229"/>
                <a:gd name="T103" fmla="*/ 132 h 208"/>
                <a:gd name="T104" fmla="*/ 188 w 229"/>
                <a:gd name="T105" fmla="*/ 142 h 208"/>
                <a:gd name="T106" fmla="*/ 195 w 229"/>
                <a:gd name="T107" fmla="*/ 153 h 208"/>
                <a:gd name="T108" fmla="*/ 218 w 229"/>
                <a:gd name="T109" fmla="*/ 205 h 208"/>
                <a:gd name="T110" fmla="*/ 227 w 229"/>
                <a:gd name="T111" fmla="*/ 205 h 208"/>
                <a:gd name="T112" fmla="*/ 225 w 229"/>
                <a:gd name="T113" fmla="*/ 180 h 208"/>
                <a:gd name="T114" fmla="*/ 214 w 229"/>
                <a:gd name="T115" fmla="*/ 189 h 208"/>
                <a:gd name="T116" fmla="*/ 216 w 229"/>
                <a:gd name="T117" fmla="*/ 195 h 208"/>
                <a:gd name="T118" fmla="*/ 216 w 229"/>
                <a:gd name="T119" fmla="*/ 199 h 208"/>
                <a:gd name="T120" fmla="*/ 218 w 229"/>
                <a:gd name="T121" fmla="*/ 20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 h="208">
                  <a:moveTo>
                    <a:pt x="55" y="115"/>
                  </a:moveTo>
                  <a:lnTo>
                    <a:pt x="55" y="113"/>
                  </a:lnTo>
                  <a:lnTo>
                    <a:pt x="57" y="113"/>
                  </a:lnTo>
                  <a:lnTo>
                    <a:pt x="57" y="115"/>
                  </a:lnTo>
                  <a:lnTo>
                    <a:pt x="59" y="115"/>
                  </a:lnTo>
                  <a:lnTo>
                    <a:pt x="57" y="117"/>
                  </a:lnTo>
                  <a:lnTo>
                    <a:pt x="55" y="115"/>
                  </a:lnTo>
                  <a:close/>
                  <a:moveTo>
                    <a:pt x="197" y="159"/>
                  </a:moveTo>
                  <a:lnTo>
                    <a:pt x="197" y="161"/>
                  </a:lnTo>
                  <a:lnTo>
                    <a:pt x="195" y="161"/>
                  </a:lnTo>
                  <a:lnTo>
                    <a:pt x="195" y="161"/>
                  </a:lnTo>
                  <a:lnTo>
                    <a:pt x="195" y="161"/>
                  </a:lnTo>
                  <a:lnTo>
                    <a:pt x="195" y="161"/>
                  </a:lnTo>
                  <a:lnTo>
                    <a:pt x="195" y="161"/>
                  </a:lnTo>
                  <a:lnTo>
                    <a:pt x="189" y="165"/>
                  </a:lnTo>
                  <a:lnTo>
                    <a:pt x="182" y="172"/>
                  </a:lnTo>
                  <a:lnTo>
                    <a:pt x="176" y="174"/>
                  </a:lnTo>
                  <a:lnTo>
                    <a:pt x="172" y="174"/>
                  </a:lnTo>
                  <a:lnTo>
                    <a:pt x="171" y="174"/>
                  </a:lnTo>
                  <a:lnTo>
                    <a:pt x="167" y="174"/>
                  </a:lnTo>
                  <a:lnTo>
                    <a:pt x="165" y="172"/>
                  </a:lnTo>
                  <a:lnTo>
                    <a:pt x="165" y="172"/>
                  </a:lnTo>
                  <a:lnTo>
                    <a:pt x="163" y="170"/>
                  </a:lnTo>
                  <a:lnTo>
                    <a:pt x="161" y="170"/>
                  </a:lnTo>
                  <a:lnTo>
                    <a:pt x="159" y="169"/>
                  </a:lnTo>
                  <a:lnTo>
                    <a:pt x="159" y="169"/>
                  </a:lnTo>
                  <a:lnTo>
                    <a:pt x="157" y="169"/>
                  </a:lnTo>
                  <a:lnTo>
                    <a:pt x="157" y="167"/>
                  </a:lnTo>
                  <a:lnTo>
                    <a:pt x="155" y="169"/>
                  </a:lnTo>
                  <a:lnTo>
                    <a:pt x="153" y="169"/>
                  </a:lnTo>
                  <a:lnTo>
                    <a:pt x="152" y="169"/>
                  </a:lnTo>
                  <a:lnTo>
                    <a:pt x="150" y="169"/>
                  </a:lnTo>
                  <a:lnTo>
                    <a:pt x="148" y="167"/>
                  </a:lnTo>
                  <a:lnTo>
                    <a:pt x="144" y="167"/>
                  </a:lnTo>
                  <a:lnTo>
                    <a:pt x="142" y="165"/>
                  </a:lnTo>
                  <a:lnTo>
                    <a:pt x="140" y="165"/>
                  </a:lnTo>
                  <a:lnTo>
                    <a:pt x="138" y="167"/>
                  </a:lnTo>
                  <a:lnTo>
                    <a:pt x="134" y="169"/>
                  </a:lnTo>
                  <a:lnTo>
                    <a:pt x="131" y="172"/>
                  </a:lnTo>
                  <a:lnTo>
                    <a:pt x="129" y="172"/>
                  </a:lnTo>
                  <a:lnTo>
                    <a:pt x="127" y="174"/>
                  </a:lnTo>
                  <a:lnTo>
                    <a:pt x="127" y="178"/>
                  </a:lnTo>
                  <a:lnTo>
                    <a:pt x="125" y="182"/>
                  </a:lnTo>
                  <a:lnTo>
                    <a:pt x="127" y="186"/>
                  </a:lnTo>
                  <a:lnTo>
                    <a:pt x="129" y="187"/>
                  </a:lnTo>
                  <a:lnTo>
                    <a:pt x="125" y="187"/>
                  </a:lnTo>
                  <a:lnTo>
                    <a:pt x="123" y="187"/>
                  </a:lnTo>
                  <a:lnTo>
                    <a:pt x="121" y="187"/>
                  </a:lnTo>
                  <a:lnTo>
                    <a:pt x="121" y="189"/>
                  </a:lnTo>
                  <a:lnTo>
                    <a:pt x="119" y="189"/>
                  </a:lnTo>
                  <a:lnTo>
                    <a:pt x="119" y="189"/>
                  </a:lnTo>
                  <a:lnTo>
                    <a:pt x="117" y="189"/>
                  </a:lnTo>
                  <a:lnTo>
                    <a:pt x="117" y="189"/>
                  </a:lnTo>
                  <a:lnTo>
                    <a:pt x="114" y="189"/>
                  </a:lnTo>
                  <a:lnTo>
                    <a:pt x="114" y="187"/>
                  </a:lnTo>
                  <a:lnTo>
                    <a:pt x="112" y="189"/>
                  </a:lnTo>
                  <a:lnTo>
                    <a:pt x="110" y="189"/>
                  </a:lnTo>
                  <a:lnTo>
                    <a:pt x="110" y="189"/>
                  </a:lnTo>
                  <a:lnTo>
                    <a:pt x="108" y="189"/>
                  </a:lnTo>
                  <a:lnTo>
                    <a:pt x="106" y="187"/>
                  </a:lnTo>
                  <a:lnTo>
                    <a:pt x="104" y="187"/>
                  </a:lnTo>
                  <a:lnTo>
                    <a:pt x="104" y="186"/>
                  </a:lnTo>
                  <a:lnTo>
                    <a:pt x="102" y="184"/>
                  </a:lnTo>
                  <a:lnTo>
                    <a:pt x="100" y="184"/>
                  </a:lnTo>
                  <a:lnTo>
                    <a:pt x="100" y="186"/>
                  </a:lnTo>
                  <a:lnTo>
                    <a:pt x="98" y="182"/>
                  </a:lnTo>
                  <a:lnTo>
                    <a:pt x="95" y="182"/>
                  </a:lnTo>
                  <a:lnTo>
                    <a:pt x="91" y="180"/>
                  </a:lnTo>
                  <a:lnTo>
                    <a:pt x="87" y="180"/>
                  </a:lnTo>
                  <a:lnTo>
                    <a:pt x="87" y="180"/>
                  </a:lnTo>
                  <a:lnTo>
                    <a:pt x="87" y="182"/>
                  </a:lnTo>
                  <a:lnTo>
                    <a:pt x="87" y="184"/>
                  </a:lnTo>
                  <a:lnTo>
                    <a:pt x="85" y="184"/>
                  </a:lnTo>
                  <a:lnTo>
                    <a:pt x="85" y="184"/>
                  </a:lnTo>
                  <a:lnTo>
                    <a:pt x="83" y="182"/>
                  </a:lnTo>
                  <a:lnTo>
                    <a:pt x="78" y="184"/>
                  </a:lnTo>
                  <a:lnTo>
                    <a:pt x="76" y="184"/>
                  </a:lnTo>
                  <a:lnTo>
                    <a:pt x="76" y="182"/>
                  </a:lnTo>
                  <a:lnTo>
                    <a:pt x="74" y="180"/>
                  </a:lnTo>
                  <a:lnTo>
                    <a:pt x="72" y="180"/>
                  </a:lnTo>
                  <a:lnTo>
                    <a:pt x="72" y="180"/>
                  </a:lnTo>
                  <a:lnTo>
                    <a:pt x="68" y="180"/>
                  </a:lnTo>
                  <a:lnTo>
                    <a:pt x="68" y="180"/>
                  </a:lnTo>
                  <a:lnTo>
                    <a:pt x="66" y="180"/>
                  </a:lnTo>
                  <a:lnTo>
                    <a:pt x="66" y="178"/>
                  </a:lnTo>
                  <a:lnTo>
                    <a:pt x="64" y="178"/>
                  </a:lnTo>
                  <a:lnTo>
                    <a:pt x="64" y="178"/>
                  </a:lnTo>
                  <a:lnTo>
                    <a:pt x="62" y="178"/>
                  </a:lnTo>
                  <a:lnTo>
                    <a:pt x="62" y="178"/>
                  </a:lnTo>
                  <a:lnTo>
                    <a:pt x="59" y="176"/>
                  </a:lnTo>
                  <a:lnTo>
                    <a:pt x="57" y="176"/>
                  </a:lnTo>
                  <a:lnTo>
                    <a:pt x="57" y="174"/>
                  </a:lnTo>
                  <a:lnTo>
                    <a:pt x="55" y="174"/>
                  </a:lnTo>
                  <a:lnTo>
                    <a:pt x="55" y="176"/>
                  </a:lnTo>
                  <a:lnTo>
                    <a:pt x="55" y="176"/>
                  </a:lnTo>
                  <a:lnTo>
                    <a:pt x="53" y="176"/>
                  </a:lnTo>
                  <a:lnTo>
                    <a:pt x="53" y="174"/>
                  </a:lnTo>
                  <a:lnTo>
                    <a:pt x="53" y="174"/>
                  </a:lnTo>
                  <a:lnTo>
                    <a:pt x="55" y="174"/>
                  </a:lnTo>
                  <a:lnTo>
                    <a:pt x="55" y="172"/>
                  </a:lnTo>
                  <a:lnTo>
                    <a:pt x="53" y="172"/>
                  </a:lnTo>
                  <a:lnTo>
                    <a:pt x="51" y="170"/>
                  </a:lnTo>
                  <a:lnTo>
                    <a:pt x="49" y="170"/>
                  </a:lnTo>
                  <a:lnTo>
                    <a:pt x="47" y="169"/>
                  </a:lnTo>
                  <a:lnTo>
                    <a:pt x="53" y="165"/>
                  </a:lnTo>
                  <a:lnTo>
                    <a:pt x="55" y="155"/>
                  </a:lnTo>
                  <a:lnTo>
                    <a:pt x="57" y="148"/>
                  </a:lnTo>
                  <a:lnTo>
                    <a:pt x="61" y="142"/>
                  </a:lnTo>
                  <a:lnTo>
                    <a:pt x="59" y="140"/>
                  </a:lnTo>
                  <a:lnTo>
                    <a:pt x="59" y="140"/>
                  </a:lnTo>
                  <a:lnTo>
                    <a:pt x="57" y="142"/>
                  </a:lnTo>
                  <a:lnTo>
                    <a:pt x="57" y="142"/>
                  </a:lnTo>
                  <a:lnTo>
                    <a:pt x="59" y="132"/>
                  </a:lnTo>
                  <a:lnTo>
                    <a:pt x="59" y="123"/>
                  </a:lnTo>
                  <a:lnTo>
                    <a:pt x="61" y="125"/>
                  </a:lnTo>
                  <a:lnTo>
                    <a:pt x="62" y="127"/>
                  </a:lnTo>
                  <a:lnTo>
                    <a:pt x="64" y="127"/>
                  </a:lnTo>
                  <a:lnTo>
                    <a:pt x="64" y="129"/>
                  </a:lnTo>
                  <a:lnTo>
                    <a:pt x="66" y="131"/>
                  </a:lnTo>
                  <a:lnTo>
                    <a:pt x="66" y="132"/>
                  </a:lnTo>
                  <a:lnTo>
                    <a:pt x="66" y="134"/>
                  </a:lnTo>
                  <a:lnTo>
                    <a:pt x="68" y="134"/>
                  </a:lnTo>
                  <a:lnTo>
                    <a:pt x="66" y="132"/>
                  </a:lnTo>
                  <a:lnTo>
                    <a:pt x="66" y="127"/>
                  </a:lnTo>
                  <a:lnTo>
                    <a:pt x="64" y="125"/>
                  </a:lnTo>
                  <a:lnTo>
                    <a:pt x="62" y="123"/>
                  </a:lnTo>
                  <a:lnTo>
                    <a:pt x="61" y="123"/>
                  </a:lnTo>
                  <a:lnTo>
                    <a:pt x="59" y="121"/>
                  </a:lnTo>
                  <a:lnTo>
                    <a:pt x="57" y="119"/>
                  </a:lnTo>
                  <a:lnTo>
                    <a:pt x="59" y="119"/>
                  </a:lnTo>
                  <a:lnTo>
                    <a:pt x="59" y="119"/>
                  </a:lnTo>
                  <a:lnTo>
                    <a:pt x="61" y="119"/>
                  </a:lnTo>
                  <a:lnTo>
                    <a:pt x="61" y="119"/>
                  </a:lnTo>
                  <a:lnTo>
                    <a:pt x="61" y="117"/>
                  </a:lnTo>
                  <a:lnTo>
                    <a:pt x="59" y="110"/>
                  </a:lnTo>
                  <a:lnTo>
                    <a:pt x="59" y="108"/>
                  </a:lnTo>
                  <a:lnTo>
                    <a:pt x="59" y="108"/>
                  </a:lnTo>
                  <a:lnTo>
                    <a:pt x="55" y="106"/>
                  </a:lnTo>
                  <a:lnTo>
                    <a:pt x="53" y="106"/>
                  </a:lnTo>
                  <a:lnTo>
                    <a:pt x="51" y="104"/>
                  </a:lnTo>
                  <a:lnTo>
                    <a:pt x="49" y="104"/>
                  </a:lnTo>
                  <a:lnTo>
                    <a:pt x="47" y="102"/>
                  </a:lnTo>
                  <a:lnTo>
                    <a:pt x="47" y="100"/>
                  </a:lnTo>
                  <a:lnTo>
                    <a:pt x="44" y="98"/>
                  </a:lnTo>
                  <a:lnTo>
                    <a:pt x="44" y="96"/>
                  </a:lnTo>
                  <a:lnTo>
                    <a:pt x="44" y="96"/>
                  </a:lnTo>
                  <a:lnTo>
                    <a:pt x="44" y="95"/>
                  </a:lnTo>
                  <a:lnTo>
                    <a:pt x="44" y="91"/>
                  </a:lnTo>
                  <a:lnTo>
                    <a:pt x="44" y="91"/>
                  </a:lnTo>
                  <a:lnTo>
                    <a:pt x="44" y="91"/>
                  </a:lnTo>
                  <a:lnTo>
                    <a:pt x="42" y="89"/>
                  </a:lnTo>
                  <a:lnTo>
                    <a:pt x="42" y="89"/>
                  </a:lnTo>
                  <a:lnTo>
                    <a:pt x="44" y="87"/>
                  </a:lnTo>
                  <a:lnTo>
                    <a:pt x="45" y="87"/>
                  </a:lnTo>
                  <a:lnTo>
                    <a:pt x="45" y="87"/>
                  </a:lnTo>
                  <a:lnTo>
                    <a:pt x="49" y="89"/>
                  </a:lnTo>
                  <a:lnTo>
                    <a:pt x="47" y="87"/>
                  </a:lnTo>
                  <a:lnTo>
                    <a:pt x="45" y="87"/>
                  </a:lnTo>
                  <a:lnTo>
                    <a:pt x="44" y="87"/>
                  </a:lnTo>
                  <a:lnTo>
                    <a:pt x="38" y="87"/>
                  </a:lnTo>
                  <a:lnTo>
                    <a:pt x="38" y="87"/>
                  </a:lnTo>
                  <a:lnTo>
                    <a:pt x="36" y="85"/>
                  </a:lnTo>
                  <a:lnTo>
                    <a:pt x="36" y="85"/>
                  </a:lnTo>
                  <a:lnTo>
                    <a:pt x="38" y="83"/>
                  </a:lnTo>
                  <a:lnTo>
                    <a:pt x="38" y="83"/>
                  </a:lnTo>
                  <a:lnTo>
                    <a:pt x="36" y="81"/>
                  </a:lnTo>
                  <a:lnTo>
                    <a:pt x="34" y="81"/>
                  </a:lnTo>
                  <a:lnTo>
                    <a:pt x="34" y="81"/>
                  </a:lnTo>
                  <a:lnTo>
                    <a:pt x="32" y="81"/>
                  </a:lnTo>
                  <a:lnTo>
                    <a:pt x="34" y="79"/>
                  </a:lnTo>
                  <a:lnTo>
                    <a:pt x="32" y="79"/>
                  </a:lnTo>
                  <a:lnTo>
                    <a:pt x="30" y="79"/>
                  </a:lnTo>
                  <a:lnTo>
                    <a:pt x="28" y="79"/>
                  </a:lnTo>
                  <a:lnTo>
                    <a:pt x="28" y="79"/>
                  </a:lnTo>
                  <a:lnTo>
                    <a:pt x="26" y="77"/>
                  </a:lnTo>
                  <a:lnTo>
                    <a:pt x="26" y="77"/>
                  </a:lnTo>
                  <a:lnTo>
                    <a:pt x="15" y="76"/>
                  </a:lnTo>
                  <a:lnTo>
                    <a:pt x="15" y="76"/>
                  </a:lnTo>
                  <a:lnTo>
                    <a:pt x="13" y="76"/>
                  </a:lnTo>
                  <a:lnTo>
                    <a:pt x="11" y="76"/>
                  </a:lnTo>
                  <a:lnTo>
                    <a:pt x="9" y="76"/>
                  </a:lnTo>
                  <a:lnTo>
                    <a:pt x="8" y="76"/>
                  </a:lnTo>
                  <a:lnTo>
                    <a:pt x="8" y="74"/>
                  </a:lnTo>
                  <a:lnTo>
                    <a:pt x="8" y="74"/>
                  </a:lnTo>
                  <a:lnTo>
                    <a:pt x="6" y="72"/>
                  </a:lnTo>
                  <a:lnTo>
                    <a:pt x="6" y="72"/>
                  </a:lnTo>
                  <a:lnTo>
                    <a:pt x="4" y="72"/>
                  </a:lnTo>
                  <a:lnTo>
                    <a:pt x="2" y="70"/>
                  </a:lnTo>
                  <a:lnTo>
                    <a:pt x="4" y="70"/>
                  </a:lnTo>
                  <a:lnTo>
                    <a:pt x="6" y="68"/>
                  </a:lnTo>
                  <a:lnTo>
                    <a:pt x="8" y="68"/>
                  </a:lnTo>
                  <a:lnTo>
                    <a:pt x="6" y="66"/>
                  </a:lnTo>
                  <a:lnTo>
                    <a:pt x="4" y="66"/>
                  </a:lnTo>
                  <a:lnTo>
                    <a:pt x="4" y="64"/>
                  </a:lnTo>
                  <a:lnTo>
                    <a:pt x="6" y="64"/>
                  </a:lnTo>
                  <a:lnTo>
                    <a:pt x="8" y="64"/>
                  </a:lnTo>
                  <a:lnTo>
                    <a:pt x="9" y="64"/>
                  </a:lnTo>
                  <a:lnTo>
                    <a:pt x="8" y="64"/>
                  </a:lnTo>
                  <a:lnTo>
                    <a:pt x="4" y="64"/>
                  </a:lnTo>
                  <a:lnTo>
                    <a:pt x="2" y="62"/>
                  </a:lnTo>
                  <a:lnTo>
                    <a:pt x="0" y="60"/>
                  </a:lnTo>
                  <a:lnTo>
                    <a:pt x="4" y="58"/>
                  </a:lnTo>
                  <a:lnTo>
                    <a:pt x="8" y="57"/>
                  </a:lnTo>
                  <a:lnTo>
                    <a:pt x="15" y="57"/>
                  </a:lnTo>
                  <a:lnTo>
                    <a:pt x="17" y="55"/>
                  </a:lnTo>
                  <a:lnTo>
                    <a:pt x="21" y="53"/>
                  </a:lnTo>
                  <a:lnTo>
                    <a:pt x="23" y="53"/>
                  </a:lnTo>
                  <a:lnTo>
                    <a:pt x="26" y="53"/>
                  </a:lnTo>
                  <a:lnTo>
                    <a:pt x="28" y="53"/>
                  </a:lnTo>
                  <a:lnTo>
                    <a:pt x="28" y="55"/>
                  </a:lnTo>
                  <a:lnTo>
                    <a:pt x="32" y="58"/>
                  </a:lnTo>
                  <a:lnTo>
                    <a:pt x="34" y="58"/>
                  </a:lnTo>
                  <a:lnTo>
                    <a:pt x="34" y="58"/>
                  </a:lnTo>
                  <a:lnTo>
                    <a:pt x="36" y="57"/>
                  </a:lnTo>
                  <a:lnTo>
                    <a:pt x="40" y="57"/>
                  </a:lnTo>
                  <a:lnTo>
                    <a:pt x="42" y="57"/>
                  </a:lnTo>
                  <a:lnTo>
                    <a:pt x="44" y="57"/>
                  </a:lnTo>
                  <a:lnTo>
                    <a:pt x="45" y="58"/>
                  </a:lnTo>
                  <a:lnTo>
                    <a:pt x="45" y="57"/>
                  </a:lnTo>
                  <a:lnTo>
                    <a:pt x="45" y="57"/>
                  </a:lnTo>
                  <a:lnTo>
                    <a:pt x="47" y="57"/>
                  </a:lnTo>
                  <a:lnTo>
                    <a:pt x="47" y="57"/>
                  </a:lnTo>
                  <a:lnTo>
                    <a:pt x="53" y="57"/>
                  </a:lnTo>
                  <a:lnTo>
                    <a:pt x="55" y="57"/>
                  </a:lnTo>
                  <a:lnTo>
                    <a:pt x="53" y="55"/>
                  </a:lnTo>
                  <a:lnTo>
                    <a:pt x="51" y="53"/>
                  </a:lnTo>
                  <a:lnTo>
                    <a:pt x="51" y="47"/>
                  </a:lnTo>
                  <a:lnTo>
                    <a:pt x="51" y="45"/>
                  </a:lnTo>
                  <a:lnTo>
                    <a:pt x="51" y="43"/>
                  </a:lnTo>
                  <a:lnTo>
                    <a:pt x="47" y="36"/>
                  </a:lnTo>
                  <a:lnTo>
                    <a:pt x="47" y="34"/>
                  </a:lnTo>
                  <a:lnTo>
                    <a:pt x="47" y="34"/>
                  </a:lnTo>
                  <a:lnTo>
                    <a:pt x="49" y="32"/>
                  </a:lnTo>
                  <a:lnTo>
                    <a:pt x="57" y="32"/>
                  </a:lnTo>
                  <a:lnTo>
                    <a:pt x="57" y="34"/>
                  </a:lnTo>
                  <a:lnTo>
                    <a:pt x="57" y="38"/>
                  </a:lnTo>
                  <a:lnTo>
                    <a:pt x="59" y="39"/>
                  </a:lnTo>
                  <a:lnTo>
                    <a:pt x="61" y="39"/>
                  </a:lnTo>
                  <a:lnTo>
                    <a:pt x="68" y="41"/>
                  </a:lnTo>
                  <a:lnTo>
                    <a:pt x="72" y="41"/>
                  </a:lnTo>
                  <a:lnTo>
                    <a:pt x="74" y="41"/>
                  </a:lnTo>
                  <a:lnTo>
                    <a:pt x="78" y="41"/>
                  </a:lnTo>
                  <a:lnTo>
                    <a:pt x="78" y="41"/>
                  </a:lnTo>
                  <a:lnTo>
                    <a:pt x="83" y="39"/>
                  </a:lnTo>
                  <a:lnTo>
                    <a:pt x="83" y="38"/>
                  </a:lnTo>
                  <a:lnTo>
                    <a:pt x="81" y="38"/>
                  </a:lnTo>
                  <a:lnTo>
                    <a:pt x="80" y="38"/>
                  </a:lnTo>
                  <a:lnTo>
                    <a:pt x="80" y="38"/>
                  </a:lnTo>
                  <a:lnTo>
                    <a:pt x="80" y="36"/>
                  </a:lnTo>
                  <a:lnTo>
                    <a:pt x="80" y="32"/>
                  </a:lnTo>
                  <a:lnTo>
                    <a:pt x="81" y="32"/>
                  </a:lnTo>
                  <a:lnTo>
                    <a:pt x="85" y="30"/>
                  </a:lnTo>
                  <a:lnTo>
                    <a:pt x="87" y="28"/>
                  </a:lnTo>
                  <a:lnTo>
                    <a:pt x="95" y="26"/>
                  </a:lnTo>
                  <a:lnTo>
                    <a:pt x="98" y="24"/>
                  </a:lnTo>
                  <a:lnTo>
                    <a:pt x="100" y="21"/>
                  </a:lnTo>
                  <a:lnTo>
                    <a:pt x="102" y="21"/>
                  </a:lnTo>
                  <a:lnTo>
                    <a:pt x="102" y="19"/>
                  </a:lnTo>
                  <a:lnTo>
                    <a:pt x="102" y="9"/>
                  </a:lnTo>
                  <a:lnTo>
                    <a:pt x="102" y="7"/>
                  </a:lnTo>
                  <a:lnTo>
                    <a:pt x="104" y="3"/>
                  </a:lnTo>
                  <a:lnTo>
                    <a:pt x="108" y="2"/>
                  </a:lnTo>
                  <a:lnTo>
                    <a:pt x="114" y="0"/>
                  </a:lnTo>
                  <a:lnTo>
                    <a:pt x="117" y="0"/>
                  </a:lnTo>
                  <a:lnTo>
                    <a:pt x="117" y="2"/>
                  </a:lnTo>
                  <a:lnTo>
                    <a:pt x="117" y="3"/>
                  </a:lnTo>
                  <a:lnTo>
                    <a:pt x="119" y="3"/>
                  </a:lnTo>
                  <a:lnTo>
                    <a:pt x="119" y="5"/>
                  </a:lnTo>
                  <a:lnTo>
                    <a:pt x="121" y="7"/>
                  </a:lnTo>
                  <a:lnTo>
                    <a:pt x="123" y="7"/>
                  </a:lnTo>
                  <a:lnTo>
                    <a:pt x="125" y="7"/>
                  </a:lnTo>
                  <a:lnTo>
                    <a:pt x="127" y="7"/>
                  </a:lnTo>
                  <a:lnTo>
                    <a:pt x="129" y="7"/>
                  </a:lnTo>
                  <a:lnTo>
                    <a:pt x="129" y="11"/>
                  </a:lnTo>
                  <a:lnTo>
                    <a:pt x="131" y="13"/>
                  </a:lnTo>
                  <a:lnTo>
                    <a:pt x="131" y="13"/>
                  </a:lnTo>
                  <a:lnTo>
                    <a:pt x="134" y="13"/>
                  </a:lnTo>
                  <a:lnTo>
                    <a:pt x="134" y="15"/>
                  </a:lnTo>
                  <a:lnTo>
                    <a:pt x="134" y="15"/>
                  </a:lnTo>
                  <a:lnTo>
                    <a:pt x="136" y="17"/>
                  </a:lnTo>
                  <a:lnTo>
                    <a:pt x="136" y="19"/>
                  </a:lnTo>
                  <a:lnTo>
                    <a:pt x="136" y="17"/>
                  </a:lnTo>
                  <a:lnTo>
                    <a:pt x="138" y="17"/>
                  </a:lnTo>
                  <a:lnTo>
                    <a:pt x="140" y="17"/>
                  </a:lnTo>
                  <a:lnTo>
                    <a:pt x="142" y="19"/>
                  </a:lnTo>
                  <a:lnTo>
                    <a:pt x="142" y="19"/>
                  </a:lnTo>
                  <a:lnTo>
                    <a:pt x="144" y="21"/>
                  </a:lnTo>
                  <a:lnTo>
                    <a:pt x="144" y="21"/>
                  </a:lnTo>
                  <a:lnTo>
                    <a:pt x="144" y="22"/>
                  </a:lnTo>
                  <a:lnTo>
                    <a:pt x="144" y="24"/>
                  </a:lnTo>
                  <a:lnTo>
                    <a:pt x="144" y="26"/>
                  </a:lnTo>
                  <a:lnTo>
                    <a:pt x="144" y="26"/>
                  </a:lnTo>
                  <a:lnTo>
                    <a:pt x="148" y="28"/>
                  </a:lnTo>
                  <a:lnTo>
                    <a:pt x="150" y="26"/>
                  </a:lnTo>
                  <a:lnTo>
                    <a:pt x="153" y="22"/>
                  </a:lnTo>
                  <a:lnTo>
                    <a:pt x="153" y="22"/>
                  </a:lnTo>
                  <a:lnTo>
                    <a:pt x="153" y="24"/>
                  </a:lnTo>
                  <a:lnTo>
                    <a:pt x="153" y="26"/>
                  </a:lnTo>
                  <a:lnTo>
                    <a:pt x="153" y="30"/>
                  </a:lnTo>
                  <a:lnTo>
                    <a:pt x="155" y="30"/>
                  </a:lnTo>
                  <a:lnTo>
                    <a:pt x="155" y="30"/>
                  </a:lnTo>
                  <a:lnTo>
                    <a:pt x="157" y="30"/>
                  </a:lnTo>
                  <a:lnTo>
                    <a:pt x="157" y="32"/>
                  </a:lnTo>
                  <a:lnTo>
                    <a:pt x="161" y="32"/>
                  </a:lnTo>
                  <a:lnTo>
                    <a:pt x="165" y="36"/>
                  </a:lnTo>
                  <a:lnTo>
                    <a:pt x="167" y="36"/>
                  </a:lnTo>
                  <a:lnTo>
                    <a:pt x="171" y="36"/>
                  </a:lnTo>
                  <a:lnTo>
                    <a:pt x="171" y="38"/>
                  </a:lnTo>
                  <a:lnTo>
                    <a:pt x="171" y="38"/>
                  </a:lnTo>
                  <a:lnTo>
                    <a:pt x="172" y="38"/>
                  </a:lnTo>
                  <a:lnTo>
                    <a:pt x="174" y="38"/>
                  </a:lnTo>
                  <a:lnTo>
                    <a:pt x="174" y="38"/>
                  </a:lnTo>
                  <a:lnTo>
                    <a:pt x="176" y="38"/>
                  </a:lnTo>
                  <a:lnTo>
                    <a:pt x="176" y="38"/>
                  </a:lnTo>
                  <a:lnTo>
                    <a:pt x="178" y="38"/>
                  </a:lnTo>
                  <a:lnTo>
                    <a:pt x="180" y="39"/>
                  </a:lnTo>
                  <a:lnTo>
                    <a:pt x="182" y="39"/>
                  </a:lnTo>
                  <a:lnTo>
                    <a:pt x="184" y="43"/>
                  </a:lnTo>
                  <a:lnTo>
                    <a:pt x="184" y="45"/>
                  </a:lnTo>
                  <a:lnTo>
                    <a:pt x="186" y="45"/>
                  </a:lnTo>
                  <a:lnTo>
                    <a:pt x="186" y="45"/>
                  </a:lnTo>
                  <a:lnTo>
                    <a:pt x="188" y="45"/>
                  </a:lnTo>
                  <a:lnTo>
                    <a:pt x="189" y="45"/>
                  </a:lnTo>
                  <a:lnTo>
                    <a:pt x="189" y="45"/>
                  </a:lnTo>
                  <a:lnTo>
                    <a:pt x="189" y="45"/>
                  </a:lnTo>
                  <a:lnTo>
                    <a:pt x="189" y="45"/>
                  </a:lnTo>
                  <a:lnTo>
                    <a:pt x="191" y="47"/>
                  </a:lnTo>
                  <a:lnTo>
                    <a:pt x="193" y="45"/>
                  </a:lnTo>
                  <a:lnTo>
                    <a:pt x="193" y="45"/>
                  </a:lnTo>
                  <a:lnTo>
                    <a:pt x="195" y="45"/>
                  </a:lnTo>
                  <a:lnTo>
                    <a:pt x="195" y="45"/>
                  </a:lnTo>
                  <a:lnTo>
                    <a:pt x="195" y="45"/>
                  </a:lnTo>
                  <a:lnTo>
                    <a:pt x="197" y="45"/>
                  </a:lnTo>
                  <a:lnTo>
                    <a:pt x="197" y="47"/>
                  </a:lnTo>
                  <a:lnTo>
                    <a:pt x="197" y="47"/>
                  </a:lnTo>
                  <a:lnTo>
                    <a:pt x="205" y="49"/>
                  </a:lnTo>
                  <a:lnTo>
                    <a:pt x="207" y="49"/>
                  </a:lnTo>
                  <a:lnTo>
                    <a:pt x="207" y="51"/>
                  </a:lnTo>
                  <a:lnTo>
                    <a:pt x="207" y="53"/>
                  </a:lnTo>
                  <a:lnTo>
                    <a:pt x="205" y="55"/>
                  </a:lnTo>
                  <a:lnTo>
                    <a:pt x="203" y="57"/>
                  </a:lnTo>
                  <a:lnTo>
                    <a:pt x="203" y="58"/>
                  </a:lnTo>
                  <a:lnTo>
                    <a:pt x="203" y="58"/>
                  </a:lnTo>
                  <a:lnTo>
                    <a:pt x="201" y="62"/>
                  </a:lnTo>
                  <a:lnTo>
                    <a:pt x="199" y="72"/>
                  </a:lnTo>
                  <a:lnTo>
                    <a:pt x="197" y="77"/>
                  </a:lnTo>
                  <a:lnTo>
                    <a:pt x="199" y="79"/>
                  </a:lnTo>
                  <a:lnTo>
                    <a:pt x="197" y="81"/>
                  </a:lnTo>
                  <a:lnTo>
                    <a:pt x="195" y="83"/>
                  </a:lnTo>
                  <a:lnTo>
                    <a:pt x="195" y="83"/>
                  </a:lnTo>
                  <a:lnTo>
                    <a:pt x="193" y="83"/>
                  </a:lnTo>
                  <a:lnTo>
                    <a:pt x="193" y="83"/>
                  </a:lnTo>
                  <a:lnTo>
                    <a:pt x="191" y="83"/>
                  </a:lnTo>
                  <a:lnTo>
                    <a:pt x="191" y="83"/>
                  </a:lnTo>
                  <a:lnTo>
                    <a:pt x="189" y="83"/>
                  </a:lnTo>
                  <a:lnTo>
                    <a:pt x="188" y="83"/>
                  </a:lnTo>
                  <a:lnTo>
                    <a:pt x="188" y="85"/>
                  </a:lnTo>
                  <a:lnTo>
                    <a:pt x="188" y="85"/>
                  </a:lnTo>
                  <a:lnTo>
                    <a:pt x="188" y="85"/>
                  </a:lnTo>
                  <a:lnTo>
                    <a:pt x="189" y="85"/>
                  </a:lnTo>
                  <a:lnTo>
                    <a:pt x="189" y="87"/>
                  </a:lnTo>
                  <a:lnTo>
                    <a:pt x="188" y="89"/>
                  </a:lnTo>
                  <a:lnTo>
                    <a:pt x="186" y="91"/>
                  </a:lnTo>
                  <a:lnTo>
                    <a:pt x="182" y="93"/>
                  </a:lnTo>
                  <a:lnTo>
                    <a:pt x="182" y="93"/>
                  </a:lnTo>
                  <a:lnTo>
                    <a:pt x="180" y="95"/>
                  </a:lnTo>
                  <a:lnTo>
                    <a:pt x="180" y="95"/>
                  </a:lnTo>
                  <a:lnTo>
                    <a:pt x="180" y="95"/>
                  </a:lnTo>
                  <a:lnTo>
                    <a:pt x="180" y="96"/>
                  </a:lnTo>
                  <a:lnTo>
                    <a:pt x="180" y="98"/>
                  </a:lnTo>
                  <a:lnTo>
                    <a:pt x="178" y="98"/>
                  </a:lnTo>
                  <a:lnTo>
                    <a:pt x="176" y="100"/>
                  </a:lnTo>
                  <a:lnTo>
                    <a:pt x="174" y="102"/>
                  </a:lnTo>
                  <a:lnTo>
                    <a:pt x="174" y="104"/>
                  </a:lnTo>
                  <a:lnTo>
                    <a:pt x="174" y="104"/>
                  </a:lnTo>
                  <a:lnTo>
                    <a:pt x="174" y="104"/>
                  </a:lnTo>
                  <a:lnTo>
                    <a:pt x="174" y="106"/>
                  </a:lnTo>
                  <a:lnTo>
                    <a:pt x="174" y="106"/>
                  </a:lnTo>
                  <a:lnTo>
                    <a:pt x="174" y="106"/>
                  </a:lnTo>
                  <a:lnTo>
                    <a:pt x="174" y="108"/>
                  </a:lnTo>
                  <a:lnTo>
                    <a:pt x="172" y="110"/>
                  </a:lnTo>
                  <a:lnTo>
                    <a:pt x="172" y="110"/>
                  </a:lnTo>
                  <a:lnTo>
                    <a:pt x="172" y="110"/>
                  </a:lnTo>
                  <a:lnTo>
                    <a:pt x="172" y="112"/>
                  </a:lnTo>
                  <a:lnTo>
                    <a:pt x="174" y="112"/>
                  </a:lnTo>
                  <a:lnTo>
                    <a:pt x="174" y="110"/>
                  </a:lnTo>
                  <a:lnTo>
                    <a:pt x="176" y="110"/>
                  </a:lnTo>
                  <a:lnTo>
                    <a:pt x="176" y="110"/>
                  </a:lnTo>
                  <a:lnTo>
                    <a:pt x="176" y="108"/>
                  </a:lnTo>
                  <a:lnTo>
                    <a:pt x="176" y="108"/>
                  </a:lnTo>
                  <a:lnTo>
                    <a:pt x="178" y="106"/>
                  </a:lnTo>
                  <a:lnTo>
                    <a:pt x="180" y="106"/>
                  </a:lnTo>
                  <a:lnTo>
                    <a:pt x="182" y="104"/>
                  </a:lnTo>
                  <a:lnTo>
                    <a:pt x="184" y="104"/>
                  </a:lnTo>
                  <a:lnTo>
                    <a:pt x="184" y="106"/>
                  </a:lnTo>
                  <a:lnTo>
                    <a:pt x="186" y="106"/>
                  </a:lnTo>
                  <a:lnTo>
                    <a:pt x="186" y="106"/>
                  </a:lnTo>
                  <a:lnTo>
                    <a:pt x="186" y="110"/>
                  </a:lnTo>
                  <a:lnTo>
                    <a:pt x="186" y="110"/>
                  </a:lnTo>
                  <a:lnTo>
                    <a:pt x="186" y="112"/>
                  </a:lnTo>
                  <a:lnTo>
                    <a:pt x="188" y="112"/>
                  </a:lnTo>
                  <a:lnTo>
                    <a:pt x="188" y="113"/>
                  </a:lnTo>
                  <a:lnTo>
                    <a:pt x="189" y="115"/>
                  </a:lnTo>
                  <a:lnTo>
                    <a:pt x="189" y="115"/>
                  </a:lnTo>
                  <a:lnTo>
                    <a:pt x="186" y="117"/>
                  </a:lnTo>
                  <a:lnTo>
                    <a:pt x="186" y="119"/>
                  </a:lnTo>
                  <a:lnTo>
                    <a:pt x="188" y="121"/>
                  </a:lnTo>
                  <a:lnTo>
                    <a:pt x="189" y="125"/>
                  </a:lnTo>
                  <a:lnTo>
                    <a:pt x="191" y="127"/>
                  </a:lnTo>
                  <a:lnTo>
                    <a:pt x="189" y="129"/>
                  </a:lnTo>
                  <a:lnTo>
                    <a:pt x="189" y="131"/>
                  </a:lnTo>
                  <a:lnTo>
                    <a:pt x="189" y="131"/>
                  </a:lnTo>
                  <a:lnTo>
                    <a:pt x="188" y="131"/>
                  </a:lnTo>
                  <a:lnTo>
                    <a:pt x="188" y="132"/>
                  </a:lnTo>
                  <a:lnTo>
                    <a:pt x="186" y="132"/>
                  </a:lnTo>
                  <a:lnTo>
                    <a:pt x="186" y="132"/>
                  </a:lnTo>
                  <a:lnTo>
                    <a:pt x="184" y="132"/>
                  </a:lnTo>
                  <a:lnTo>
                    <a:pt x="184" y="132"/>
                  </a:lnTo>
                  <a:lnTo>
                    <a:pt x="184" y="134"/>
                  </a:lnTo>
                  <a:lnTo>
                    <a:pt x="186" y="136"/>
                  </a:lnTo>
                  <a:lnTo>
                    <a:pt x="188" y="138"/>
                  </a:lnTo>
                  <a:lnTo>
                    <a:pt x="189" y="140"/>
                  </a:lnTo>
                  <a:lnTo>
                    <a:pt x="189" y="142"/>
                  </a:lnTo>
                  <a:lnTo>
                    <a:pt x="188" y="142"/>
                  </a:lnTo>
                  <a:lnTo>
                    <a:pt x="188" y="144"/>
                  </a:lnTo>
                  <a:lnTo>
                    <a:pt x="188" y="146"/>
                  </a:lnTo>
                  <a:lnTo>
                    <a:pt x="188" y="148"/>
                  </a:lnTo>
                  <a:lnTo>
                    <a:pt x="189" y="150"/>
                  </a:lnTo>
                  <a:lnTo>
                    <a:pt x="189" y="151"/>
                  </a:lnTo>
                  <a:lnTo>
                    <a:pt x="193" y="153"/>
                  </a:lnTo>
                  <a:lnTo>
                    <a:pt x="193" y="153"/>
                  </a:lnTo>
                  <a:lnTo>
                    <a:pt x="195" y="153"/>
                  </a:lnTo>
                  <a:lnTo>
                    <a:pt x="197" y="153"/>
                  </a:lnTo>
                  <a:lnTo>
                    <a:pt x="197" y="153"/>
                  </a:lnTo>
                  <a:lnTo>
                    <a:pt x="199" y="153"/>
                  </a:lnTo>
                  <a:lnTo>
                    <a:pt x="199" y="153"/>
                  </a:lnTo>
                  <a:lnTo>
                    <a:pt x="199" y="155"/>
                  </a:lnTo>
                  <a:lnTo>
                    <a:pt x="197" y="159"/>
                  </a:lnTo>
                  <a:close/>
                  <a:moveTo>
                    <a:pt x="218" y="205"/>
                  </a:moveTo>
                  <a:lnTo>
                    <a:pt x="218" y="205"/>
                  </a:lnTo>
                  <a:lnTo>
                    <a:pt x="218" y="205"/>
                  </a:lnTo>
                  <a:lnTo>
                    <a:pt x="218" y="205"/>
                  </a:lnTo>
                  <a:lnTo>
                    <a:pt x="218" y="206"/>
                  </a:lnTo>
                  <a:lnTo>
                    <a:pt x="222" y="208"/>
                  </a:lnTo>
                  <a:lnTo>
                    <a:pt x="224" y="208"/>
                  </a:lnTo>
                  <a:lnTo>
                    <a:pt x="225" y="208"/>
                  </a:lnTo>
                  <a:lnTo>
                    <a:pt x="225" y="206"/>
                  </a:lnTo>
                  <a:lnTo>
                    <a:pt x="227" y="205"/>
                  </a:lnTo>
                  <a:lnTo>
                    <a:pt x="227" y="199"/>
                  </a:lnTo>
                  <a:lnTo>
                    <a:pt x="227" y="197"/>
                  </a:lnTo>
                  <a:lnTo>
                    <a:pt x="229" y="195"/>
                  </a:lnTo>
                  <a:lnTo>
                    <a:pt x="229" y="193"/>
                  </a:lnTo>
                  <a:lnTo>
                    <a:pt x="227" y="178"/>
                  </a:lnTo>
                  <a:lnTo>
                    <a:pt x="227" y="176"/>
                  </a:lnTo>
                  <a:lnTo>
                    <a:pt x="227" y="176"/>
                  </a:lnTo>
                  <a:lnTo>
                    <a:pt x="225" y="180"/>
                  </a:lnTo>
                  <a:lnTo>
                    <a:pt x="225" y="182"/>
                  </a:lnTo>
                  <a:lnTo>
                    <a:pt x="225" y="182"/>
                  </a:lnTo>
                  <a:lnTo>
                    <a:pt x="222" y="182"/>
                  </a:lnTo>
                  <a:lnTo>
                    <a:pt x="220" y="184"/>
                  </a:lnTo>
                  <a:lnTo>
                    <a:pt x="218" y="186"/>
                  </a:lnTo>
                  <a:lnTo>
                    <a:pt x="214" y="189"/>
                  </a:lnTo>
                  <a:lnTo>
                    <a:pt x="214" y="189"/>
                  </a:lnTo>
                  <a:lnTo>
                    <a:pt x="214" y="189"/>
                  </a:lnTo>
                  <a:lnTo>
                    <a:pt x="216" y="191"/>
                  </a:lnTo>
                  <a:lnTo>
                    <a:pt x="216" y="191"/>
                  </a:lnTo>
                  <a:lnTo>
                    <a:pt x="214" y="191"/>
                  </a:lnTo>
                  <a:lnTo>
                    <a:pt x="214" y="193"/>
                  </a:lnTo>
                  <a:lnTo>
                    <a:pt x="214" y="193"/>
                  </a:lnTo>
                  <a:lnTo>
                    <a:pt x="216" y="195"/>
                  </a:lnTo>
                  <a:lnTo>
                    <a:pt x="216" y="195"/>
                  </a:lnTo>
                  <a:lnTo>
                    <a:pt x="216" y="195"/>
                  </a:lnTo>
                  <a:lnTo>
                    <a:pt x="216" y="197"/>
                  </a:lnTo>
                  <a:lnTo>
                    <a:pt x="216" y="197"/>
                  </a:lnTo>
                  <a:lnTo>
                    <a:pt x="216" y="197"/>
                  </a:lnTo>
                  <a:lnTo>
                    <a:pt x="214" y="197"/>
                  </a:lnTo>
                  <a:lnTo>
                    <a:pt x="214" y="199"/>
                  </a:lnTo>
                  <a:lnTo>
                    <a:pt x="216" y="199"/>
                  </a:lnTo>
                  <a:lnTo>
                    <a:pt x="216" y="199"/>
                  </a:lnTo>
                  <a:lnTo>
                    <a:pt x="216" y="199"/>
                  </a:lnTo>
                  <a:lnTo>
                    <a:pt x="216" y="199"/>
                  </a:lnTo>
                  <a:lnTo>
                    <a:pt x="216" y="199"/>
                  </a:lnTo>
                  <a:lnTo>
                    <a:pt x="216" y="201"/>
                  </a:lnTo>
                  <a:lnTo>
                    <a:pt x="216" y="201"/>
                  </a:lnTo>
                  <a:lnTo>
                    <a:pt x="218" y="203"/>
                  </a:lnTo>
                  <a:lnTo>
                    <a:pt x="218" y="203"/>
                  </a:lnTo>
                  <a:lnTo>
                    <a:pt x="218" y="203"/>
                  </a:lnTo>
                  <a:lnTo>
                    <a:pt x="218" y="203"/>
                  </a:lnTo>
                  <a:lnTo>
                    <a:pt x="218" y="205"/>
                  </a:lnTo>
                  <a:lnTo>
                    <a:pt x="218" y="205"/>
                  </a:lnTo>
                  <a:lnTo>
                    <a:pt x="218" y="20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51" name="Freeform 1746">
              <a:extLst>
                <a:ext uri="{FF2B5EF4-FFF2-40B4-BE49-F238E27FC236}">
                  <a16:creationId xmlns:a16="http://schemas.microsoft.com/office/drawing/2014/main" id="{BF3F779C-0CB5-412D-B92D-034C4D01B1BA}"/>
                </a:ext>
              </a:extLst>
            </p:cNvPr>
            <p:cNvSpPr>
              <a:spLocks noEditPoints="1"/>
            </p:cNvSpPr>
            <p:nvPr/>
          </p:nvSpPr>
          <p:spPr bwMode="auto">
            <a:xfrm>
              <a:off x="12603163" y="-1438275"/>
              <a:ext cx="217488" cy="207963"/>
            </a:xfrm>
            <a:custGeom>
              <a:avLst/>
              <a:gdLst>
                <a:gd name="T0" fmla="*/ 108 w 137"/>
                <a:gd name="T1" fmla="*/ 49 h 131"/>
                <a:gd name="T2" fmla="*/ 103 w 137"/>
                <a:gd name="T3" fmla="*/ 53 h 131"/>
                <a:gd name="T4" fmla="*/ 110 w 137"/>
                <a:gd name="T5" fmla="*/ 53 h 131"/>
                <a:gd name="T6" fmla="*/ 101 w 137"/>
                <a:gd name="T7" fmla="*/ 70 h 131"/>
                <a:gd name="T8" fmla="*/ 99 w 137"/>
                <a:gd name="T9" fmla="*/ 68 h 131"/>
                <a:gd name="T10" fmla="*/ 91 w 137"/>
                <a:gd name="T11" fmla="*/ 34 h 131"/>
                <a:gd name="T12" fmla="*/ 95 w 137"/>
                <a:gd name="T13" fmla="*/ 26 h 131"/>
                <a:gd name="T14" fmla="*/ 91 w 137"/>
                <a:gd name="T15" fmla="*/ 83 h 131"/>
                <a:gd name="T16" fmla="*/ 84 w 137"/>
                <a:gd name="T17" fmla="*/ 83 h 131"/>
                <a:gd name="T18" fmla="*/ 82 w 137"/>
                <a:gd name="T19" fmla="*/ 74 h 131"/>
                <a:gd name="T20" fmla="*/ 51 w 137"/>
                <a:gd name="T21" fmla="*/ 104 h 131"/>
                <a:gd name="T22" fmla="*/ 137 w 137"/>
                <a:gd name="T23" fmla="*/ 104 h 131"/>
                <a:gd name="T24" fmla="*/ 116 w 137"/>
                <a:gd name="T25" fmla="*/ 91 h 131"/>
                <a:gd name="T26" fmla="*/ 131 w 137"/>
                <a:gd name="T27" fmla="*/ 100 h 131"/>
                <a:gd name="T28" fmla="*/ 76 w 137"/>
                <a:gd name="T29" fmla="*/ 121 h 131"/>
                <a:gd name="T30" fmla="*/ 97 w 137"/>
                <a:gd name="T31" fmla="*/ 127 h 131"/>
                <a:gd name="T32" fmla="*/ 80 w 137"/>
                <a:gd name="T33" fmla="*/ 127 h 131"/>
                <a:gd name="T34" fmla="*/ 63 w 137"/>
                <a:gd name="T35" fmla="*/ 119 h 131"/>
                <a:gd name="T36" fmla="*/ 99 w 137"/>
                <a:gd name="T37" fmla="*/ 97 h 131"/>
                <a:gd name="T38" fmla="*/ 105 w 137"/>
                <a:gd name="T39" fmla="*/ 98 h 131"/>
                <a:gd name="T40" fmla="*/ 93 w 137"/>
                <a:gd name="T41" fmla="*/ 89 h 131"/>
                <a:gd name="T42" fmla="*/ 120 w 137"/>
                <a:gd name="T43" fmla="*/ 117 h 131"/>
                <a:gd name="T44" fmla="*/ 91 w 137"/>
                <a:gd name="T45" fmla="*/ 102 h 131"/>
                <a:gd name="T46" fmla="*/ 89 w 137"/>
                <a:gd name="T47" fmla="*/ 97 h 131"/>
                <a:gd name="T48" fmla="*/ 78 w 137"/>
                <a:gd name="T49" fmla="*/ 17 h 131"/>
                <a:gd name="T50" fmla="*/ 67 w 137"/>
                <a:gd name="T51" fmla="*/ 23 h 131"/>
                <a:gd name="T52" fmla="*/ 74 w 137"/>
                <a:gd name="T53" fmla="*/ 30 h 131"/>
                <a:gd name="T54" fmla="*/ 59 w 137"/>
                <a:gd name="T55" fmla="*/ 30 h 131"/>
                <a:gd name="T56" fmla="*/ 48 w 137"/>
                <a:gd name="T57" fmla="*/ 28 h 131"/>
                <a:gd name="T58" fmla="*/ 55 w 137"/>
                <a:gd name="T59" fmla="*/ 49 h 131"/>
                <a:gd name="T60" fmla="*/ 46 w 137"/>
                <a:gd name="T61" fmla="*/ 57 h 131"/>
                <a:gd name="T62" fmla="*/ 70 w 137"/>
                <a:gd name="T63" fmla="*/ 79 h 131"/>
                <a:gd name="T64" fmla="*/ 57 w 137"/>
                <a:gd name="T65" fmla="*/ 81 h 131"/>
                <a:gd name="T66" fmla="*/ 50 w 137"/>
                <a:gd name="T67" fmla="*/ 81 h 131"/>
                <a:gd name="T68" fmla="*/ 46 w 137"/>
                <a:gd name="T69" fmla="*/ 102 h 131"/>
                <a:gd name="T70" fmla="*/ 32 w 137"/>
                <a:gd name="T71" fmla="*/ 93 h 131"/>
                <a:gd name="T72" fmla="*/ 25 w 137"/>
                <a:gd name="T73" fmla="*/ 74 h 131"/>
                <a:gd name="T74" fmla="*/ 51 w 137"/>
                <a:gd name="T75" fmla="*/ 74 h 131"/>
                <a:gd name="T76" fmla="*/ 36 w 137"/>
                <a:gd name="T77" fmla="*/ 66 h 131"/>
                <a:gd name="T78" fmla="*/ 17 w 137"/>
                <a:gd name="T79" fmla="*/ 57 h 131"/>
                <a:gd name="T80" fmla="*/ 10 w 137"/>
                <a:gd name="T81" fmla="*/ 47 h 131"/>
                <a:gd name="T82" fmla="*/ 12 w 137"/>
                <a:gd name="T83" fmla="*/ 36 h 131"/>
                <a:gd name="T84" fmla="*/ 21 w 137"/>
                <a:gd name="T85" fmla="*/ 24 h 131"/>
                <a:gd name="T86" fmla="*/ 50 w 137"/>
                <a:gd name="T87" fmla="*/ 11 h 131"/>
                <a:gd name="T88" fmla="*/ 78 w 137"/>
                <a:gd name="T89" fmla="*/ 5 h 131"/>
                <a:gd name="T90" fmla="*/ 103 w 137"/>
                <a:gd name="T91" fmla="*/ 7 h 131"/>
                <a:gd name="T92" fmla="*/ 110 w 137"/>
                <a:gd name="T93" fmla="*/ 9 h 131"/>
                <a:gd name="T94" fmla="*/ 78 w 137"/>
                <a:gd name="T95" fmla="*/ 59 h 131"/>
                <a:gd name="T96" fmla="*/ 76 w 137"/>
                <a:gd name="T97" fmla="*/ 89 h 131"/>
                <a:gd name="T98" fmla="*/ 76 w 137"/>
                <a:gd name="T99" fmla="*/ 85 h 131"/>
                <a:gd name="T100" fmla="*/ 74 w 137"/>
                <a:gd name="T101" fmla="*/ 81 h 131"/>
                <a:gd name="T102" fmla="*/ 17 w 137"/>
                <a:gd name="T103" fmla="*/ 59 h 131"/>
                <a:gd name="T104" fmla="*/ 6 w 137"/>
                <a:gd name="T105" fmla="*/ 47 h 131"/>
                <a:gd name="T106" fmla="*/ 65 w 137"/>
                <a:gd name="T107" fmla="*/ 53 h 131"/>
                <a:gd name="T108" fmla="*/ 59 w 137"/>
                <a:gd name="T109" fmla="*/ 55 h 131"/>
                <a:gd name="T110" fmla="*/ 67 w 137"/>
                <a:gd name="T111" fmla="*/ 66 h 131"/>
                <a:gd name="T112" fmla="*/ 72 w 137"/>
                <a:gd name="T113" fmla="*/ 66 h 131"/>
                <a:gd name="T114" fmla="*/ 17 w 137"/>
                <a:gd name="T115" fmla="*/ 68 h 131"/>
                <a:gd name="T116" fmla="*/ 14 w 137"/>
                <a:gd name="T117" fmla="*/ 72 h 131"/>
                <a:gd name="T118" fmla="*/ 15 w 137"/>
                <a:gd name="T119" fmla="*/ 68 h 131"/>
                <a:gd name="T120" fmla="*/ 61 w 137"/>
                <a:gd name="T121" fmla="*/ 74 h 131"/>
                <a:gd name="T122" fmla="*/ 15 w 137"/>
                <a:gd name="T123" fmla="*/ 7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31">
                  <a:moveTo>
                    <a:pt x="116" y="78"/>
                  </a:moveTo>
                  <a:lnTo>
                    <a:pt x="118" y="79"/>
                  </a:lnTo>
                  <a:lnTo>
                    <a:pt x="116" y="79"/>
                  </a:lnTo>
                  <a:lnTo>
                    <a:pt x="114" y="79"/>
                  </a:lnTo>
                  <a:lnTo>
                    <a:pt x="110" y="78"/>
                  </a:lnTo>
                  <a:lnTo>
                    <a:pt x="112" y="78"/>
                  </a:lnTo>
                  <a:lnTo>
                    <a:pt x="114" y="78"/>
                  </a:lnTo>
                  <a:lnTo>
                    <a:pt x="116" y="78"/>
                  </a:lnTo>
                  <a:close/>
                  <a:moveTo>
                    <a:pt x="110" y="53"/>
                  </a:moveTo>
                  <a:lnTo>
                    <a:pt x="110" y="51"/>
                  </a:lnTo>
                  <a:lnTo>
                    <a:pt x="108" y="49"/>
                  </a:lnTo>
                  <a:lnTo>
                    <a:pt x="108" y="49"/>
                  </a:lnTo>
                  <a:lnTo>
                    <a:pt x="106" y="47"/>
                  </a:lnTo>
                  <a:lnTo>
                    <a:pt x="105" y="47"/>
                  </a:lnTo>
                  <a:lnTo>
                    <a:pt x="103" y="49"/>
                  </a:lnTo>
                  <a:lnTo>
                    <a:pt x="101" y="49"/>
                  </a:lnTo>
                  <a:lnTo>
                    <a:pt x="99" y="49"/>
                  </a:lnTo>
                  <a:lnTo>
                    <a:pt x="99" y="51"/>
                  </a:lnTo>
                  <a:lnTo>
                    <a:pt x="101" y="53"/>
                  </a:lnTo>
                  <a:lnTo>
                    <a:pt x="103" y="53"/>
                  </a:lnTo>
                  <a:lnTo>
                    <a:pt x="105" y="51"/>
                  </a:lnTo>
                  <a:lnTo>
                    <a:pt x="105" y="51"/>
                  </a:lnTo>
                  <a:lnTo>
                    <a:pt x="103" y="53"/>
                  </a:lnTo>
                  <a:lnTo>
                    <a:pt x="103" y="53"/>
                  </a:lnTo>
                  <a:lnTo>
                    <a:pt x="105" y="53"/>
                  </a:lnTo>
                  <a:lnTo>
                    <a:pt x="105" y="55"/>
                  </a:lnTo>
                  <a:lnTo>
                    <a:pt x="106" y="55"/>
                  </a:lnTo>
                  <a:lnTo>
                    <a:pt x="108" y="55"/>
                  </a:lnTo>
                  <a:lnTo>
                    <a:pt x="108" y="55"/>
                  </a:lnTo>
                  <a:lnTo>
                    <a:pt x="108" y="55"/>
                  </a:lnTo>
                  <a:lnTo>
                    <a:pt x="110" y="55"/>
                  </a:lnTo>
                  <a:lnTo>
                    <a:pt x="110" y="55"/>
                  </a:lnTo>
                  <a:lnTo>
                    <a:pt x="108" y="53"/>
                  </a:lnTo>
                  <a:lnTo>
                    <a:pt x="108" y="53"/>
                  </a:lnTo>
                  <a:lnTo>
                    <a:pt x="110" y="55"/>
                  </a:lnTo>
                  <a:lnTo>
                    <a:pt x="110" y="53"/>
                  </a:lnTo>
                  <a:close/>
                  <a:moveTo>
                    <a:pt x="103" y="81"/>
                  </a:moveTo>
                  <a:lnTo>
                    <a:pt x="101" y="81"/>
                  </a:lnTo>
                  <a:lnTo>
                    <a:pt x="103" y="81"/>
                  </a:lnTo>
                  <a:lnTo>
                    <a:pt x="105" y="81"/>
                  </a:lnTo>
                  <a:lnTo>
                    <a:pt x="106" y="81"/>
                  </a:lnTo>
                  <a:lnTo>
                    <a:pt x="106" y="79"/>
                  </a:lnTo>
                  <a:lnTo>
                    <a:pt x="103" y="79"/>
                  </a:lnTo>
                  <a:lnTo>
                    <a:pt x="103" y="81"/>
                  </a:lnTo>
                  <a:close/>
                  <a:moveTo>
                    <a:pt x="99" y="68"/>
                  </a:moveTo>
                  <a:lnTo>
                    <a:pt x="101" y="70"/>
                  </a:lnTo>
                  <a:lnTo>
                    <a:pt x="101" y="70"/>
                  </a:lnTo>
                  <a:lnTo>
                    <a:pt x="101" y="70"/>
                  </a:lnTo>
                  <a:lnTo>
                    <a:pt x="103" y="68"/>
                  </a:lnTo>
                  <a:lnTo>
                    <a:pt x="103" y="68"/>
                  </a:lnTo>
                  <a:lnTo>
                    <a:pt x="105" y="62"/>
                  </a:lnTo>
                  <a:lnTo>
                    <a:pt x="103" y="62"/>
                  </a:lnTo>
                  <a:lnTo>
                    <a:pt x="101" y="62"/>
                  </a:lnTo>
                  <a:lnTo>
                    <a:pt x="99" y="62"/>
                  </a:lnTo>
                  <a:lnTo>
                    <a:pt x="99" y="64"/>
                  </a:lnTo>
                  <a:lnTo>
                    <a:pt x="99" y="64"/>
                  </a:lnTo>
                  <a:lnTo>
                    <a:pt x="101" y="66"/>
                  </a:lnTo>
                  <a:lnTo>
                    <a:pt x="101" y="68"/>
                  </a:lnTo>
                  <a:lnTo>
                    <a:pt x="99" y="68"/>
                  </a:lnTo>
                  <a:lnTo>
                    <a:pt x="99" y="68"/>
                  </a:lnTo>
                  <a:close/>
                  <a:moveTo>
                    <a:pt x="89" y="36"/>
                  </a:moveTo>
                  <a:lnTo>
                    <a:pt x="87" y="36"/>
                  </a:lnTo>
                  <a:lnTo>
                    <a:pt x="87" y="36"/>
                  </a:lnTo>
                  <a:lnTo>
                    <a:pt x="86" y="36"/>
                  </a:lnTo>
                  <a:lnTo>
                    <a:pt x="86" y="38"/>
                  </a:lnTo>
                  <a:lnTo>
                    <a:pt x="87" y="38"/>
                  </a:lnTo>
                  <a:lnTo>
                    <a:pt x="87" y="38"/>
                  </a:lnTo>
                  <a:lnTo>
                    <a:pt x="89" y="38"/>
                  </a:lnTo>
                  <a:lnTo>
                    <a:pt x="89" y="40"/>
                  </a:lnTo>
                  <a:lnTo>
                    <a:pt x="91" y="38"/>
                  </a:lnTo>
                  <a:lnTo>
                    <a:pt x="93" y="34"/>
                  </a:lnTo>
                  <a:lnTo>
                    <a:pt x="91" y="34"/>
                  </a:lnTo>
                  <a:lnTo>
                    <a:pt x="89" y="36"/>
                  </a:lnTo>
                  <a:close/>
                  <a:moveTo>
                    <a:pt x="86" y="79"/>
                  </a:moveTo>
                  <a:lnTo>
                    <a:pt x="87" y="81"/>
                  </a:lnTo>
                  <a:lnTo>
                    <a:pt x="89" y="81"/>
                  </a:lnTo>
                  <a:lnTo>
                    <a:pt x="86" y="79"/>
                  </a:lnTo>
                  <a:lnTo>
                    <a:pt x="86" y="79"/>
                  </a:lnTo>
                  <a:close/>
                  <a:moveTo>
                    <a:pt x="95" y="24"/>
                  </a:moveTo>
                  <a:lnTo>
                    <a:pt x="93" y="24"/>
                  </a:lnTo>
                  <a:lnTo>
                    <a:pt x="93" y="26"/>
                  </a:lnTo>
                  <a:lnTo>
                    <a:pt x="93" y="26"/>
                  </a:lnTo>
                  <a:lnTo>
                    <a:pt x="93" y="26"/>
                  </a:lnTo>
                  <a:lnTo>
                    <a:pt x="95" y="26"/>
                  </a:lnTo>
                  <a:lnTo>
                    <a:pt x="97" y="26"/>
                  </a:lnTo>
                  <a:lnTo>
                    <a:pt x="95" y="26"/>
                  </a:lnTo>
                  <a:lnTo>
                    <a:pt x="95" y="24"/>
                  </a:lnTo>
                  <a:close/>
                  <a:moveTo>
                    <a:pt x="91" y="83"/>
                  </a:moveTo>
                  <a:lnTo>
                    <a:pt x="91" y="83"/>
                  </a:lnTo>
                  <a:lnTo>
                    <a:pt x="93" y="83"/>
                  </a:lnTo>
                  <a:lnTo>
                    <a:pt x="91" y="83"/>
                  </a:lnTo>
                  <a:lnTo>
                    <a:pt x="91" y="83"/>
                  </a:lnTo>
                  <a:lnTo>
                    <a:pt x="89" y="83"/>
                  </a:lnTo>
                  <a:lnTo>
                    <a:pt x="89" y="85"/>
                  </a:lnTo>
                  <a:lnTo>
                    <a:pt x="91" y="85"/>
                  </a:lnTo>
                  <a:lnTo>
                    <a:pt x="91" y="83"/>
                  </a:lnTo>
                  <a:close/>
                  <a:moveTo>
                    <a:pt x="80" y="21"/>
                  </a:moveTo>
                  <a:lnTo>
                    <a:pt x="78" y="21"/>
                  </a:lnTo>
                  <a:lnTo>
                    <a:pt x="78" y="23"/>
                  </a:lnTo>
                  <a:lnTo>
                    <a:pt x="78" y="23"/>
                  </a:lnTo>
                  <a:lnTo>
                    <a:pt x="80" y="24"/>
                  </a:lnTo>
                  <a:lnTo>
                    <a:pt x="82" y="23"/>
                  </a:lnTo>
                  <a:lnTo>
                    <a:pt x="82" y="21"/>
                  </a:lnTo>
                  <a:lnTo>
                    <a:pt x="80" y="21"/>
                  </a:lnTo>
                  <a:lnTo>
                    <a:pt x="80" y="21"/>
                  </a:lnTo>
                  <a:close/>
                  <a:moveTo>
                    <a:pt x="84" y="83"/>
                  </a:moveTo>
                  <a:lnTo>
                    <a:pt x="84" y="83"/>
                  </a:lnTo>
                  <a:lnTo>
                    <a:pt x="84" y="83"/>
                  </a:lnTo>
                  <a:lnTo>
                    <a:pt x="84" y="83"/>
                  </a:lnTo>
                  <a:lnTo>
                    <a:pt x="84" y="85"/>
                  </a:lnTo>
                  <a:lnTo>
                    <a:pt x="84" y="85"/>
                  </a:lnTo>
                  <a:lnTo>
                    <a:pt x="84" y="85"/>
                  </a:lnTo>
                  <a:lnTo>
                    <a:pt x="84" y="83"/>
                  </a:lnTo>
                  <a:lnTo>
                    <a:pt x="84" y="83"/>
                  </a:lnTo>
                  <a:lnTo>
                    <a:pt x="84" y="83"/>
                  </a:lnTo>
                  <a:close/>
                  <a:moveTo>
                    <a:pt x="86" y="78"/>
                  </a:moveTo>
                  <a:lnTo>
                    <a:pt x="84" y="76"/>
                  </a:lnTo>
                  <a:lnTo>
                    <a:pt x="84" y="76"/>
                  </a:lnTo>
                  <a:lnTo>
                    <a:pt x="82" y="74"/>
                  </a:lnTo>
                  <a:lnTo>
                    <a:pt x="82" y="74"/>
                  </a:lnTo>
                  <a:lnTo>
                    <a:pt x="80" y="76"/>
                  </a:lnTo>
                  <a:lnTo>
                    <a:pt x="82" y="76"/>
                  </a:lnTo>
                  <a:lnTo>
                    <a:pt x="84" y="79"/>
                  </a:lnTo>
                  <a:lnTo>
                    <a:pt x="86" y="78"/>
                  </a:lnTo>
                  <a:close/>
                  <a:moveTo>
                    <a:pt x="53" y="108"/>
                  </a:moveTo>
                  <a:lnTo>
                    <a:pt x="53" y="106"/>
                  </a:lnTo>
                  <a:lnTo>
                    <a:pt x="53" y="106"/>
                  </a:lnTo>
                  <a:lnTo>
                    <a:pt x="53" y="104"/>
                  </a:lnTo>
                  <a:lnTo>
                    <a:pt x="51" y="104"/>
                  </a:lnTo>
                  <a:lnTo>
                    <a:pt x="51" y="104"/>
                  </a:lnTo>
                  <a:lnTo>
                    <a:pt x="51" y="104"/>
                  </a:lnTo>
                  <a:lnTo>
                    <a:pt x="51" y="104"/>
                  </a:lnTo>
                  <a:lnTo>
                    <a:pt x="51" y="106"/>
                  </a:lnTo>
                  <a:lnTo>
                    <a:pt x="51" y="106"/>
                  </a:lnTo>
                  <a:lnTo>
                    <a:pt x="53" y="108"/>
                  </a:lnTo>
                  <a:lnTo>
                    <a:pt x="53" y="108"/>
                  </a:lnTo>
                  <a:close/>
                  <a:moveTo>
                    <a:pt x="129" y="108"/>
                  </a:moveTo>
                  <a:lnTo>
                    <a:pt x="129" y="112"/>
                  </a:lnTo>
                  <a:lnTo>
                    <a:pt x="129" y="112"/>
                  </a:lnTo>
                  <a:lnTo>
                    <a:pt x="131" y="112"/>
                  </a:lnTo>
                  <a:lnTo>
                    <a:pt x="133" y="110"/>
                  </a:lnTo>
                  <a:lnTo>
                    <a:pt x="135" y="110"/>
                  </a:lnTo>
                  <a:lnTo>
                    <a:pt x="135" y="108"/>
                  </a:lnTo>
                  <a:lnTo>
                    <a:pt x="137" y="104"/>
                  </a:lnTo>
                  <a:lnTo>
                    <a:pt x="137" y="102"/>
                  </a:lnTo>
                  <a:lnTo>
                    <a:pt x="135" y="102"/>
                  </a:lnTo>
                  <a:lnTo>
                    <a:pt x="131" y="104"/>
                  </a:lnTo>
                  <a:lnTo>
                    <a:pt x="129" y="106"/>
                  </a:lnTo>
                  <a:lnTo>
                    <a:pt x="129" y="108"/>
                  </a:lnTo>
                  <a:close/>
                  <a:moveTo>
                    <a:pt x="116" y="93"/>
                  </a:moveTo>
                  <a:lnTo>
                    <a:pt x="116" y="93"/>
                  </a:lnTo>
                  <a:lnTo>
                    <a:pt x="116" y="91"/>
                  </a:lnTo>
                  <a:lnTo>
                    <a:pt x="116" y="91"/>
                  </a:lnTo>
                  <a:lnTo>
                    <a:pt x="116" y="91"/>
                  </a:lnTo>
                  <a:lnTo>
                    <a:pt x="116" y="91"/>
                  </a:lnTo>
                  <a:lnTo>
                    <a:pt x="116" y="91"/>
                  </a:lnTo>
                  <a:lnTo>
                    <a:pt x="118" y="93"/>
                  </a:lnTo>
                  <a:lnTo>
                    <a:pt x="118" y="93"/>
                  </a:lnTo>
                  <a:lnTo>
                    <a:pt x="118" y="93"/>
                  </a:lnTo>
                  <a:lnTo>
                    <a:pt x="116" y="93"/>
                  </a:lnTo>
                  <a:lnTo>
                    <a:pt x="116" y="93"/>
                  </a:lnTo>
                  <a:close/>
                  <a:moveTo>
                    <a:pt x="131" y="100"/>
                  </a:moveTo>
                  <a:lnTo>
                    <a:pt x="129" y="100"/>
                  </a:lnTo>
                  <a:lnTo>
                    <a:pt x="129" y="98"/>
                  </a:lnTo>
                  <a:lnTo>
                    <a:pt x="131" y="98"/>
                  </a:lnTo>
                  <a:lnTo>
                    <a:pt x="131" y="98"/>
                  </a:lnTo>
                  <a:lnTo>
                    <a:pt x="131" y="98"/>
                  </a:lnTo>
                  <a:lnTo>
                    <a:pt x="131" y="100"/>
                  </a:lnTo>
                  <a:lnTo>
                    <a:pt x="131" y="100"/>
                  </a:lnTo>
                  <a:lnTo>
                    <a:pt x="131" y="100"/>
                  </a:lnTo>
                  <a:close/>
                  <a:moveTo>
                    <a:pt x="69" y="119"/>
                  </a:moveTo>
                  <a:lnTo>
                    <a:pt x="70" y="117"/>
                  </a:lnTo>
                  <a:lnTo>
                    <a:pt x="72" y="119"/>
                  </a:lnTo>
                  <a:lnTo>
                    <a:pt x="70" y="119"/>
                  </a:lnTo>
                  <a:lnTo>
                    <a:pt x="72" y="119"/>
                  </a:lnTo>
                  <a:lnTo>
                    <a:pt x="72" y="119"/>
                  </a:lnTo>
                  <a:lnTo>
                    <a:pt x="72" y="119"/>
                  </a:lnTo>
                  <a:lnTo>
                    <a:pt x="72" y="119"/>
                  </a:lnTo>
                  <a:lnTo>
                    <a:pt x="74" y="121"/>
                  </a:lnTo>
                  <a:lnTo>
                    <a:pt x="76" y="121"/>
                  </a:lnTo>
                  <a:lnTo>
                    <a:pt x="80" y="121"/>
                  </a:lnTo>
                  <a:lnTo>
                    <a:pt x="84" y="121"/>
                  </a:lnTo>
                  <a:lnTo>
                    <a:pt x="89" y="123"/>
                  </a:lnTo>
                  <a:lnTo>
                    <a:pt x="93" y="123"/>
                  </a:lnTo>
                  <a:lnTo>
                    <a:pt x="93" y="123"/>
                  </a:lnTo>
                  <a:lnTo>
                    <a:pt x="95" y="123"/>
                  </a:lnTo>
                  <a:lnTo>
                    <a:pt x="97" y="123"/>
                  </a:lnTo>
                  <a:lnTo>
                    <a:pt x="97" y="123"/>
                  </a:lnTo>
                  <a:lnTo>
                    <a:pt x="97" y="123"/>
                  </a:lnTo>
                  <a:lnTo>
                    <a:pt x="97" y="125"/>
                  </a:lnTo>
                  <a:lnTo>
                    <a:pt x="97" y="125"/>
                  </a:lnTo>
                  <a:lnTo>
                    <a:pt x="97" y="127"/>
                  </a:lnTo>
                  <a:lnTo>
                    <a:pt x="99" y="127"/>
                  </a:lnTo>
                  <a:lnTo>
                    <a:pt x="103" y="125"/>
                  </a:lnTo>
                  <a:lnTo>
                    <a:pt x="106" y="123"/>
                  </a:lnTo>
                  <a:lnTo>
                    <a:pt x="106" y="125"/>
                  </a:lnTo>
                  <a:lnTo>
                    <a:pt x="105" y="127"/>
                  </a:lnTo>
                  <a:lnTo>
                    <a:pt x="105" y="129"/>
                  </a:lnTo>
                  <a:lnTo>
                    <a:pt x="103" y="129"/>
                  </a:lnTo>
                  <a:lnTo>
                    <a:pt x="97" y="129"/>
                  </a:lnTo>
                  <a:lnTo>
                    <a:pt x="86" y="131"/>
                  </a:lnTo>
                  <a:lnTo>
                    <a:pt x="82" y="129"/>
                  </a:lnTo>
                  <a:lnTo>
                    <a:pt x="82" y="129"/>
                  </a:lnTo>
                  <a:lnTo>
                    <a:pt x="80" y="127"/>
                  </a:lnTo>
                  <a:lnTo>
                    <a:pt x="78" y="127"/>
                  </a:lnTo>
                  <a:lnTo>
                    <a:pt x="78" y="125"/>
                  </a:lnTo>
                  <a:lnTo>
                    <a:pt x="76" y="125"/>
                  </a:lnTo>
                  <a:lnTo>
                    <a:pt x="72" y="125"/>
                  </a:lnTo>
                  <a:lnTo>
                    <a:pt x="65" y="125"/>
                  </a:lnTo>
                  <a:lnTo>
                    <a:pt x="63" y="123"/>
                  </a:lnTo>
                  <a:lnTo>
                    <a:pt x="61" y="121"/>
                  </a:lnTo>
                  <a:lnTo>
                    <a:pt x="61" y="119"/>
                  </a:lnTo>
                  <a:lnTo>
                    <a:pt x="63" y="119"/>
                  </a:lnTo>
                  <a:lnTo>
                    <a:pt x="63" y="119"/>
                  </a:lnTo>
                  <a:lnTo>
                    <a:pt x="63" y="117"/>
                  </a:lnTo>
                  <a:lnTo>
                    <a:pt x="63" y="119"/>
                  </a:lnTo>
                  <a:lnTo>
                    <a:pt x="65" y="119"/>
                  </a:lnTo>
                  <a:lnTo>
                    <a:pt x="65" y="117"/>
                  </a:lnTo>
                  <a:lnTo>
                    <a:pt x="65" y="117"/>
                  </a:lnTo>
                  <a:lnTo>
                    <a:pt x="67" y="119"/>
                  </a:lnTo>
                  <a:lnTo>
                    <a:pt x="69" y="119"/>
                  </a:lnTo>
                  <a:close/>
                  <a:moveTo>
                    <a:pt x="97" y="97"/>
                  </a:moveTo>
                  <a:lnTo>
                    <a:pt x="99" y="95"/>
                  </a:lnTo>
                  <a:lnTo>
                    <a:pt x="101" y="93"/>
                  </a:lnTo>
                  <a:lnTo>
                    <a:pt x="103" y="93"/>
                  </a:lnTo>
                  <a:lnTo>
                    <a:pt x="101" y="95"/>
                  </a:lnTo>
                  <a:lnTo>
                    <a:pt x="99" y="95"/>
                  </a:lnTo>
                  <a:lnTo>
                    <a:pt x="99" y="97"/>
                  </a:lnTo>
                  <a:lnTo>
                    <a:pt x="97" y="97"/>
                  </a:lnTo>
                  <a:close/>
                  <a:moveTo>
                    <a:pt x="105" y="98"/>
                  </a:moveTo>
                  <a:lnTo>
                    <a:pt x="106" y="98"/>
                  </a:lnTo>
                  <a:lnTo>
                    <a:pt x="106" y="98"/>
                  </a:lnTo>
                  <a:lnTo>
                    <a:pt x="108" y="98"/>
                  </a:lnTo>
                  <a:lnTo>
                    <a:pt x="108" y="98"/>
                  </a:lnTo>
                  <a:lnTo>
                    <a:pt x="108" y="98"/>
                  </a:lnTo>
                  <a:lnTo>
                    <a:pt x="108" y="100"/>
                  </a:lnTo>
                  <a:lnTo>
                    <a:pt x="108" y="100"/>
                  </a:lnTo>
                  <a:lnTo>
                    <a:pt x="106" y="100"/>
                  </a:lnTo>
                  <a:lnTo>
                    <a:pt x="106" y="100"/>
                  </a:lnTo>
                  <a:lnTo>
                    <a:pt x="105" y="98"/>
                  </a:lnTo>
                  <a:close/>
                  <a:moveTo>
                    <a:pt x="123" y="95"/>
                  </a:moveTo>
                  <a:lnTo>
                    <a:pt x="120" y="95"/>
                  </a:lnTo>
                  <a:lnTo>
                    <a:pt x="116" y="97"/>
                  </a:lnTo>
                  <a:lnTo>
                    <a:pt x="118" y="95"/>
                  </a:lnTo>
                  <a:lnTo>
                    <a:pt x="120" y="95"/>
                  </a:lnTo>
                  <a:lnTo>
                    <a:pt x="122" y="95"/>
                  </a:lnTo>
                  <a:lnTo>
                    <a:pt x="123" y="95"/>
                  </a:lnTo>
                  <a:close/>
                  <a:moveTo>
                    <a:pt x="93" y="93"/>
                  </a:moveTo>
                  <a:lnTo>
                    <a:pt x="91" y="93"/>
                  </a:lnTo>
                  <a:lnTo>
                    <a:pt x="91" y="91"/>
                  </a:lnTo>
                  <a:lnTo>
                    <a:pt x="91" y="89"/>
                  </a:lnTo>
                  <a:lnTo>
                    <a:pt x="93" y="89"/>
                  </a:lnTo>
                  <a:lnTo>
                    <a:pt x="95" y="89"/>
                  </a:lnTo>
                  <a:lnTo>
                    <a:pt x="95" y="91"/>
                  </a:lnTo>
                  <a:lnTo>
                    <a:pt x="95" y="91"/>
                  </a:lnTo>
                  <a:lnTo>
                    <a:pt x="93" y="93"/>
                  </a:lnTo>
                  <a:close/>
                  <a:moveTo>
                    <a:pt x="89" y="89"/>
                  </a:moveTo>
                  <a:lnTo>
                    <a:pt x="89" y="91"/>
                  </a:lnTo>
                  <a:lnTo>
                    <a:pt x="89" y="93"/>
                  </a:lnTo>
                  <a:lnTo>
                    <a:pt x="87" y="91"/>
                  </a:lnTo>
                  <a:lnTo>
                    <a:pt x="89" y="89"/>
                  </a:lnTo>
                  <a:close/>
                  <a:moveTo>
                    <a:pt x="120" y="115"/>
                  </a:moveTo>
                  <a:lnTo>
                    <a:pt x="120" y="117"/>
                  </a:lnTo>
                  <a:lnTo>
                    <a:pt x="120" y="117"/>
                  </a:lnTo>
                  <a:lnTo>
                    <a:pt x="122" y="119"/>
                  </a:lnTo>
                  <a:lnTo>
                    <a:pt x="120" y="121"/>
                  </a:lnTo>
                  <a:lnTo>
                    <a:pt x="118" y="117"/>
                  </a:lnTo>
                  <a:lnTo>
                    <a:pt x="120" y="117"/>
                  </a:lnTo>
                  <a:lnTo>
                    <a:pt x="120" y="114"/>
                  </a:lnTo>
                  <a:lnTo>
                    <a:pt x="120" y="114"/>
                  </a:lnTo>
                  <a:lnTo>
                    <a:pt x="120" y="115"/>
                  </a:lnTo>
                  <a:close/>
                  <a:moveTo>
                    <a:pt x="91" y="104"/>
                  </a:moveTo>
                  <a:lnTo>
                    <a:pt x="91" y="104"/>
                  </a:lnTo>
                  <a:lnTo>
                    <a:pt x="91" y="102"/>
                  </a:lnTo>
                  <a:lnTo>
                    <a:pt x="91" y="102"/>
                  </a:lnTo>
                  <a:lnTo>
                    <a:pt x="91" y="102"/>
                  </a:lnTo>
                  <a:lnTo>
                    <a:pt x="91" y="102"/>
                  </a:lnTo>
                  <a:lnTo>
                    <a:pt x="93" y="102"/>
                  </a:lnTo>
                  <a:lnTo>
                    <a:pt x="93" y="102"/>
                  </a:lnTo>
                  <a:lnTo>
                    <a:pt x="91" y="104"/>
                  </a:lnTo>
                  <a:close/>
                  <a:moveTo>
                    <a:pt x="89" y="97"/>
                  </a:moveTo>
                  <a:lnTo>
                    <a:pt x="89" y="97"/>
                  </a:lnTo>
                  <a:lnTo>
                    <a:pt x="91" y="97"/>
                  </a:lnTo>
                  <a:lnTo>
                    <a:pt x="91" y="97"/>
                  </a:lnTo>
                  <a:lnTo>
                    <a:pt x="91" y="98"/>
                  </a:lnTo>
                  <a:lnTo>
                    <a:pt x="89" y="97"/>
                  </a:lnTo>
                  <a:lnTo>
                    <a:pt x="89" y="97"/>
                  </a:lnTo>
                  <a:lnTo>
                    <a:pt x="89" y="97"/>
                  </a:lnTo>
                  <a:close/>
                  <a:moveTo>
                    <a:pt x="103" y="21"/>
                  </a:moveTo>
                  <a:lnTo>
                    <a:pt x="101" y="21"/>
                  </a:lnTo>
                  <a:lnTo>
                    <a:pt x="101" y="19"/>
                  </a:lnTo>
                  <a:lnTo>
                    <a:pt x="99" y="19"/>
                  </a:lnTo>
                  <a:lnTo>
                    <a:pt x="93" y="19"/>
                  </a:lnTo>
                  <a:lnTo>
                    <a:pt x="89" y="17"/>
                  </a:lnTo>
                  <a:lnTo>
                    <a:pt x="87" y="17"/>
                  </a:lnTo>
                  <a:lnTo>
                    <a:pt x="86" y="17"/>
                  </a:lnTo>
                  <a:lnTo>
                    <a:pt x="82" y="19"/>
                  </a:lnTo>
                  <a:lnTo>
                    <a:pt x="80" y="19"/>
                  </a:lnTo>
                  <a:lnTo>
                    <a:pt x="78" y="17"/>
                  </a:lnTo>
                  <a:lnTo>
                    <a:pt x="78" y="17"/>
                  </a:lnTo>
                  <a:lnTo>
                    <a:pt x="76" y="17"/>
                  </a:lnTo>
                  <a:lnTo>
                    <a:pt x="74" y="19"/>
                  </a:lnTo>
                  <a:lnTo>
                    <a:pt x="74" y="19"/>
                  </a:lnTo>
                  <a:lnTo>
                    <a:pt x="72" y="19"/>
                  </a:lnTo>
                  <a:lnTo>
                    <a:pt x="72" y="21"/>
                  </a:lnTo>
                  <a:lnTo>
                    <a:pt x="70" y="21"/>
                  </a:lnTo>
                  <a:lnTo>
                    <a:pt x="70" y="21"/>
                  </a:lnTo>
                  <a:lnTo>
                    <a:pt x="69" y="21"/>
                  </a:lnTo>
                  <a:lnTo>
                    <a:pt x="69" y="21"/>
                  </a:lnTo>
                  <a:lnTo>
                    <a:pt x="65" y="21"/>
                  </a:lnTo>
                  <a:lnTo>
                    <a:pt x="65" y="23"/>
                  </a:lnTo>
                  <a:lnTo>
                    <a:pt x="67" y="23"/>
                  </a:lnTo>
                  <a:lnTo>
                    <a:pt x="67" y="24"/>
                  </a:lnTo>
                  <a:lnTo>
                    <a:pt x="67" y="24"/>
                  </a:lnTo>
                  <a:lnTo>
                    <a:pt x="67" y="26"/>
                  </a:lnTo>
                  <a:lnTo>
                    <a:pt x="67" y="26"/>
                  </a:lnTo>
                  <a:lnTo>
                    <a:pt x="67" y="26"/>
                  </a:lnTo>
                  <a:lnTo>
                    <a:pt x="67" y="26"/>
                  </a:lnTo>
                  <a:lnTo>
                    <a:pt x="69" y="26"/>
                  </a:lnTo>
                  <a:lnTo>
                    <a:pt x="69" y="26"/>
                  </a:lnTo>
                  <a:lnTo>
                    <a:pt x="70" y="26"/>
                  </a:lnTo>
                  <a:lnTo>
                    <a:pt x="70" y="28"/>
                  </a:lnTo>
                  <a:lnTo>
                    <a:pt x="72" y="28"/>
                  </a:lnTo>
                  <a:lnTo>
                    <a:pt x="74" y="30"/>
                  </a:lnTo>
                  <a:lnTo>
                    <a:pt x="74" y="32"/>
                  </a:lnTo>
                  <a:lnTo>
                    <a:pt x="70" y="28"/>
                  </a:lnTo>
                  <a:lnTo>
                    <a:pt x="69" y="28"/>
                  </a:lnTo>
                  <a:lnTo>
                    <a:pt x="65" y="28"/>
                  </a:lnTo>
                  <a:lnTo>
                    <a:pt x="65" y="30"/>
                  </a:lnTo>
                  <a:lnTo>
                    <a:pt x="69" y="32"/>
                  </a:lnTo>
                  <a:lnTo>
                    <a:pt x="69" y="36"/>
                  </a:lnTo>
                  <a:lnTo>
                    <a:pt x="67" y="36"/>
                  </a:lnTo>
                  <a:lnTo>
                    <a:pt x="65" y="34"/>
                  </a:lnTo>
                  <a:lnTo>
                    <a:pt x="63" y="32"/>
                  </a:lnTo>
                  <a:lnTo>
                    <a:pt x="61" y="30"/>
                  </a:lnTo>
                  <a:lnTo>
                    <a:pt x="59" y="30"/>
                  </a:lnTo>
                  <a:lnTo>
                    <a:pt x="59" y="32"/>
                  </a:lnTo>
                  <a:lnTo>
                    <a:pt x="63" y="34"/>
                  </a:lnTo>
                  <a:lnTo>
                    <a:pt x="65" y="36"/>
                  </a:lnTo>
                  <a:lnTo>
                    <a:pt x="61" y="38"/>
                  </a:lnTo>
                  <a:lnTo>
                    <a:pt x="59" y="36"/>
                  </a:lnTo>
                  <a:lnTo>
                    <a:pt x="57" y="30"/>
                  </a:lnTo>
                  <a:lnTo>
                    <a:pt x="55" y="30"/>
                  </a:lnTo>
                  <a:lnTo>
                    <a:pt x="53" y="28"/>
                  </a:lnTo>
                  <a:lnTo>
                    <a:pt x="51" y="26"/>
                  </a:lnTo>
                  <a:lnTo>
                    <a:pt x="51" y="24"/>
                  </a:lnTo>
                  <a:lnTo>
                    <a:pt x="50" y="24"/>
                  </a:lnTo>
                  <a:lnTo>
                    <a:pt x="48" y="28"/>
                  </a:lnTo>
                  <a:lnTo>
                    <a:pt x="46" y="30"/>
                  </a:lnTo>
                  <a:lnTo>
                    <a:pt x="46" y="34"/>
                  </a:lnTo>
                  <a:lnTo>
                    <a:pt x="48" y="36"/>
                  </a:lnTo>
                  <a:lnTo>
                    <a:pt x="51" y="41"/>
                  </a:lnTo>
                  <a:lnTo>
                    <a:pt x="57" y="47"/>
                  </a:lnTo>
                  <a:lnTo>
                    <a:pt x="57" y="49"/>
                  </a:lnTo>
                  <a:lnTo>
                    <a:pt x="57" y="51"/>
                  </a:lnTo>
                  <a:lnTo>
                    <a:pt x="57" y="51"/>
                  </a:lnTo>
                  <a:lnTo>
                    <a:pt x="55" y="53"/>
                  </a:lnTo>
                  <a:lnTo>
                    <a:pt x="55" y="53"/>
                  </a:lnTo>
                  <a:lnTo>
                    <a:pt x="55" y="51"/>
                  </a:lnTo>
                  <a:lnTo>
                    <a:pt x="55" y="49"/>
                  </a:lnTo>
                  <a:lnTo>
                    <a:pt x="55" y="49"/>
                  </a:lnTo>
                  <a:lnTo>
                    <a:pt x="53" y="49"/>
                  </a:lnTo>
                  <a:lnTo>
                    <a:pt x="51" y="49"/>
                  </a:lnTo>
                  <a:lnTo>
                    <a:pt x="51" y="49"/>
                  </a:lnTo>
                  <a:lnTo>
                    <a:pt x="51" y="51"/>
                  </a:lnTo>
                  <a:lnTo>
                    <a:pt x="51" y="53"/>
                  </a:lnTo>
                  <a:lnTo>
                    <a:pt x="53" y="53"/>
                  </a:lnTo>
                  <a:lnTo>
                    <a:pt x="53" y="53"/>
                  </a:lnTo>
                  <a:lnTo>
                    <a:pt x="51" y="55"/>
                  </a:lnTo>
                  <a:lnTo>
                    <a:pt x="50" y="55"/>
                  </a:lnTo>
                  <a:lnTo>
                    <a:pt x="48" y="57"/>
                  </a:lnTo>
                  <a:lnTo>
                    <a:pt x="46" y="57"/>
                  </a:lnTo>
                  <a:lnTo>
                    <a:pt x="48" y="57"/>
                  </a:lnTo>
                  <a:lnTo>
                    <a:pt x="55" y="60"/>
                  </a:lnTo>
                  <a:lnTo>
                    <a:pt x="55" y="60"/>
                  </a:lnTo>
                  <a:lnTo>
                    <a:pt x="57" y="62"/>
                  </a:lnTo>
                  <a:lnTo>
                    <a:pt x="59" y="62"/>
                  </a:lnTo>
                  <a:lnTo>
                    <a:pt x="59" y="64"/>
                  </a:lnTo>
                  <a:lnTo>
                    <a:pt x="65" y="66"/>
                  </a:lnTo>
                  <a:lnTo>
                    <a:pt x="69" y="68"/>
                  </a:lnTo>
                  <a:lnTo>
                    <a:pt x="70" y="72"/>
                  </a:lnTo>
                  <a:lnTo>
                    <a:pt x="70" y="76"/>
                  </a:lnTo>
                  <a:lnTo>
                    <a:pt x="70" y="78"/>
                  </a:lnTo>
                  <a:lnTo>
                    <a:pt x="70" y="79"/>
                  </a:lnTo>
                  <a:lnTo>
                    <a:pt x="69" y="79"/>
                  </a:lnTo>
                  <a:lnTo>
                    <a:pt x="67" y="78"/>
                  </a:lnTo>
                  <a:lnTo>
                    <a:pt x="65" y="76"/>
                  </a:lnTo>
                  <a:lnTo>
                    <a:pt x="63" y="74"/>
                  </a:lnTo>
                  <a:lnTo>
                    <a:pt x="59" y="74"/>
                  </a:lnTo>
                  <a:lnTo>
                    <a:pt x="57" y="74"/>
                  </a:lnTo>
                  <a:lnTo>
                    <a:pt x="53" y="76"/>
                  </a:lnTo>
                  <a:lnTo>
                    <a:pt x="55" y="76"/>
                  </a:lnTo>
                  <a:lnTo>
                    <a:pt x="55" y="78"/>
                  </a:lnTo>
                  <a:lnTo>
                    <a:pt x="55" y="79"/>
                  </a:lnTo>
                  <a:lnTo>
                    <a:pt x="57" y="81"/>
                  </a:lnTo>
                  <a:lnTo>
                    <a:pt x="57" y="81"/>
                  </a:lnTo>
                  <a:lnTo>
                    <a:pt x="59" y="81"/>
                  </a:lnTo>
                  <a:lnTo>
                    <a:pt x="59" y="81"/>
                  </a:lnTo>
                  <a:lnTo>
                    <a:pt x="61" y="83"/>
                  </a:lnTo>
                  <a:lnTo>
                    <a:pt x="61" y="83"/>
                  </a:lnTo>
                  <a:lnTo>
                    <a:pt x="59" y="85"/>
                  </a:lnTo>
                  <a:lnTo>
                    <a:pt x="59" y="85"/>
                  </a:lnTo>
                  <a:lnTo>
                    <a:pt x="57" y="85"/>
                  </a:lnTo>
                  <a:lnTo>
                    <a:pt x="55" y="85"/>
                  </a:lnTo>
                  <a:lnTo>
                    <a:pt x="55" y="85"/>
                  </a:lnTo>
                  <a:lnTo>
                    <a:pt x="55" y="83"/>
                  </a:lnTo>
                  <a:lnTo>
                    <a:pt x="53" y="83"/>
                  </a:lnTo>
                  <a:lnTo>
                    <a:pt x="50" y="81"/>
                  </a:lnTo>
                  <a:lnTo>
                    <a:pt x="50" y="83"/>
                  </a:lnTo>
                  <a:lnTo>
                    <a:pt x="50" y="85"/>
                  </a:lnTo>
                  <a:lnTo>
                    <a:pt x="53" y="93"/>
                  </a:lnTo>
                  <a:lnTo>
                    <a:pt x="55" y="102"/>
                  </a:lnTo>
                  <a:lnTo>
                    <a:pt x="53" y="100"/>
                  </a:lnTo>
                  <a:lnTo>
                    <a:pt x="51" y="98"/>
                  </a:lnTo>
                  <a:lnTo>
                    <a:pt x="51" y="97"/>
                  </a:lnTo>
                  <a:lnTo>
                    <a:pt x="50" y="97"/>
                  </a:lnTo>
                  <a:lnTo>
                    <a:pt x="48" y="97"/>
                  </a:lnTo>
                  <a:lnTo>
                    <a:pt x="46" y="97"/>
                  </a:lnTo>
                  <a:lnTo>
                    <a:pt x="46" y="100"/>
                  </a:lnTo>
                  <a:lnTo>
                    <a:pt x="46" y="102"/>
                  </a:lnTo>
                  <a:lnTo>
                    <a:pt x="44" y="102"/>
                  </a:lnTo>
                  <a:lnTo>
                    <a:pt x="44" y="100"/>
                  </a:lnTo>
                  <a:lnTo>
                    <a:pt x="44" y="98"/>
                  </a:lnTo>
                  <a:lnTo>
                    <a:pt x="44" y="98"/>
                  </a:lnTo>
                  <a:lnTo>
                    <a:pt x="42" y="97"/>
                  </a:lnTo>
                  <a:lnTo>
                    <a:pt x="42" y="97"/>
                  </a:lnTo>
                  <a:lnTo>
                    <a:pt x="40" y="95"/>
                  </a:lnTo>
                  <a:lnTo>
                    <a:pt x="38" y="93"/>
                  </a:lnTo>
                  <a:lnTo>
                    <a:pt x="36" y="93"/>
                  </a:lnTo>
                  <a:lnTo>
                    <a:pt x="34" y="97"/>
                  </a:lnTo>
                  <a:lnTo>
                    <a:pt x="34" y="95"/>
                  </a:lnTo>
                  <a:lnTo>
                    <a:pt x="32" y="93"/>
                  </a:lnTo>
                  <a:lnTo>
                    <a:pt x="31" y="91"/>
                  </a:lnTo>
                  <a:lnTo>
                    <a:pt x="31" y="89"/>
                  </a:lnTo>
                  <a:lnTo>
                    <a:pt x="31" y="87"/>
                  </a:lnTo>
                  <a:lnTo>
                    <a:pt x="31" y="85"/>
                  </a:lnTo>
                  <a:lnTo>
                    <a:pt x="32" y="85"/>
                  </a:lnTo>
                  <a:lnTo>
                    <a:pt x="31" y="81"/>
                  </a:lnTo>
                  <a:lnTo>
                    <a:pt x="29" y="81"/>
                  </a:lnTo>
                  <a:lnTo>
                    <a:pt x="27" y="79"/>
                  </a:lnTo>
                  <a:lnTo>
                    <a:pt x="23" y="76"/>
                  </a:lnTo>
                  <a:lnTo>
                    <a:pt x="23" y="76"/>
                  </a:lnTo>
                  <a:lnTo>
                    <a:pt x="23" y="76"/>
                  </a:lnTo>
                  <a:lnTo>
                    <a:pt x="25" y="74"/>
                  </a:lnTo>
                  <a:lnTo>
                    <a:pt x="27" y="70"/>
                  </a:lnTo>
                  <a:lnTo>
                    <a:pt x="27" y="70"/>
                  </a:lnTo>
                  <a:lnTo>
                    <a:pt x="29" y="70"/>
                  </a:lnTo>
                  <a:lnTo>
                    <a:pt x="31" y="70"/>
                  </a:lnTo>
                  <a:lnTo>
                    <a:pt x="31" y="70"/>
                  </a:lnTo>
                  <a:lnTo>
                    <a:pt x="32" y="70"/>
                  </a:lnTo>
                  <a:lnTo>
                    <a:pt x="32" y="68"/>
                  </a:lnTo>
                  <a:lnTo>
                    <a:pt x="34" y="68"/>
                  </a:lnTo>
                  <a:lnTo>
                    <a:pt x="36" y="68"/>
                  </a:lnTo>
                  <a:lnTo>
                    <a:pt x="40" y="68"/>
                  </a:lnTo>
                  <a:lnTo>
                    <a:pt x="48" y="74"/>
                  </a:lnTo>
                  <a:lnTo>
                    <a:pt x="51" y="74"/>
                  </a:lnTo>
                  <a:lnTo>
                    <a:pt x="51" y="72"/>
                  </a:lnTo>
                  <a:lnTo>
                    <a:pt x="55" y="72"/>
                  </a:lnTo>
                  <a:lnTo>
                    <a:pt x="53" y="70"/>
                  </a:lnTo>
                  <a:lnTo>
                    <a:pt x="53" y="70"/>
                  </a:lnTo>
                  <a:lnTo>
                    <a:pt x="50" y="68"/>
                  </a:lnTo>
                  <a:lnTo>
                    <a:pt x="48" y="68"/>
                  </a:lnTo>
                  <a:lnTo>
                    <a:pt x="46" y="66"/>
                  </a:lnTo>
                  <a:lnTo>
                    <a:pt x="44" y="64"/>
                  </a:lnTo>
                  <a:lnTo>
                    <a:pt x="44" y="66"/>
                  </a:lnTo>
                  <a:lnTo>
                    <a:pt x="42" y="66"/>
                  </a:lnTo>
                  <a:lnTo>
                    <a:pt x="42" y="66"/>
                  </a:lnTo>
                  <a:lnTo>
                    <a:pt x="36" y="66"/>
                  </a:lnTo>
                  <a:lnTo>
                    <a:pt x="34" y="66"/>
                  </a:lnTo>
                  <a:lnTo>
                    <a:pt x="31" y="66"/>
                  </a:lnTo>
                  <a:lnTo>
                    <a:pt x="29" y="66"/>
                  </a:lnTo>
                  <a:lnTo>
                    <a:pt x="29" y="66"/>
                  </a:lnTo>
                  <a:lnTo>
                    <a:pt x="27" y="64"/>
                  </a:lnTo>
                  <a:lnTo>
                    <a:pt x="27" y="66"/>
                  </a:lnTo>
                  <a:lnTo>
                    <a:pt x="25" y="66"/>
                  </a:lnTo>
                  <a:lnTo>
                    <a:pt x="23" y="66"/>
                  </a:lnTo>
                  <a:lnTo>
                    <a:pt x="23" y="64"/>
                  </a:lnTo>
                  <a:lnTo>
                    <a:pt x="21" y="64"/>
                  </a:lnTo>
                  <a:lnTo>
                    <a:pt x="19" y="59"/>
                  </a:lnTo>
                  <a:lnTo>
                    <a:pt x="17" y="57"/>
                  </a:lnTo>
                  <a:lnTo>
                    <a:pt x="17" y="57"/>
                  </a:lnTo>
                  <a:lnTo>
                    <a:pt x="19" y="57"/>
                  </a:lnTo>
                  <a:lnTo>
                    <a:pt x="21" y="57"/>
                  </a:lnTo>
                  <a:lnTo>
                    <a:pt x="23" y="57"/>
                  </a:lnTo>
                  <a:lnTo>
                    <a:pt x="23" y="57"/>
                  </a:lnTo>
                  <a:lnTo>
                    <a:pt x="23" y="55"/>
                  </a:lnTo>
                  <a:lnTo>
                    <a:pt x="23" y="55"/>
                  </a:lnTo>
                  <a:lnTo>
                    <a:pt x="21" y="53"/>
                  </a:lnTo>
                  <a:lnTo>
                    <a:pt x="19" y="53"/>
                  </a:lnTo>
                  <a:lnTo>
                    <a:pt x="17" y="53"/>
                  </a:lnTo>
                  <a:lnTo>
                    <a:pt x="15" y="53"/>
                  </a:lnTo>
                  <a:lnTo>
                    <a:pt x="10" y="47"/>
                  </a:lnTo>
                  <a:lnTo>
                    <a:pt x="10" y="47"/>
                  </a:lnTo>
                  <a:lnTo>
                    <a:pt x="8" y="45"/>
                  </a:lnTo>
                  <a:lnTo>
                    <a:pt x="8" y="43"/>
                  </a:lnTo>
                  <a:lnTo>
                    <a:pt x="6" y="41"/>
                  </a:lnTo>
                  <a:lnTo>
                    <a:pt x="6" y="41"/>
                  </a:lnTo>
                  <a:lnTo>
                    <a:pt x="6" y="41"/>
                  </a:lnTo>
                  <a:lnTo>
                    <a:pt x="8" y="41"/>
                  </a:lnTo>
                  <a:lnTo>
                    <a:pt x="10" y="41"/>
                  </a:lnTo>
                  <a:lnTo>
                    <a:pt x="10" y="40"/>
                  </a:lnTo>
                  <a:lnTo>
                    <a:pt x="10" y="38"/>
                  </a:lnTo>
                  <a:lnTo>
                    <a:pt x="10" y="36"/>
                  </a:lnTo>
                  <a:lnTo>
                    <a:pt x="12" y="36"/>
                  </a:lnTo>
                  <a:lnTo>
                    <a:pt x="12" y="34"/>
                  </a:lnTo>
                  <a:lnTo>
                    <a:pt x="14" y="34"/>
                  </a:lnTo>
                  <a:lnTo>
                    <a:pt x="14" y="34"/>
                  </a:lnTo>
                  <a:lnTo>
                    <a:pt x="15" y="32"/>
                  </a:lnTo>
                  <a:lnTo>
                    <a:pt x="15" y="32"/>
                  </a:lnTo>
                  <a:lnTo>
                    <a:pt x="15" y="32"/>
                  </a:lnTo>
                  <a:lnTo>
                    <a:pt x="17" y="28"/>
                  </a:lnTo>
                  <a:lnTo>
                    <a:pt x="17" y="26"/>
                  </a:lnTo>
                  <a:lnTo>
                    <a:pt x="19" y="26"/>
                  </a:lnTo>
                  <a:lnTo>
                    <a:pt x="19" y="26"/>
                  </a:lnTo>
                  <a:lnTo>
                    <a:pt x="21" y="24"/>
                  </a:lnTo>
                  <a:lnTo>
                    <a:pt x="21" y="24"/>
                  </a:lnTo>
                  <a:lnTo>
                    <a:pt x="21" y="23"/>
                  </a:lnTo>
                  <a:lnTo>
                    <a:pt x="21" y="21"/>
                  </a:lnTo>
                  <a:lnTo>
                    <a:pt x="21" y="19"/>
                  </a:lnTo>
                  <a:lnTo>
                    <a:pt x="29" y="19"/>
                  </a:lnTo>
                  <a:lnTo>
                    <a:pt x="32" y="17"/>
                  </a:lnTo>
                  <a:lnTo>
                    <a:pt x="34" y="15"/>
                  </a:lnTo>
                  <a:lnTo>
                    <a:pt x="36" y="13"/>
                  </a:lnTo>
                  <a:lnTo>
                    <a:pt x="40" y="13"/>
                  </a:lnTo>
                  <a:lnTo>
                    <a:pt x="44" y="13"/>
                  </a:lnTo>
                  <a:lnTo>
                    <a:pt x="46" y="13"/>
                  </a:lnTo>
                  <a:lnTo>
                    <a:pt x="48" y="11"/>
                  </a:lnTo>
                  <a:lnTo>
                    <a:pt x="50" y="11"/>
                  </a:lnTo>
                  <a:lnTo>
                    <a:pt x="50" y="9"/>
                  </a:lnTo>
                  <a:lnTo>
                    <a:pt x="51" y="9"/>
                  </a:lnTo>
                  <a:lnTo>
                    <a:pt x="53" y="9"/>
                  </a:lnTo>
                  <a:lnTo>
                    <a:pt x="61" y="7"/>
                  </a:lnTo>
                  <a:lnTo>
                    <a:pt x="67" y="7"/>
                  </a:lnTo>
                  <a:lnTo>
                    <a:pt x="69" y="7"/>
                  </a:lnTo>
                  <a:lnTo>
                    <a:pt x="70" y="5"/>
                  </a:lnTo>
                  <a:lnTo>
                    <a:pt x="70" y="5"/>
                  </a:lnTo>
                  <a:lnTo>
                    <a:pt x="72" y="5"/>
                  </a:lnTo>
                  <a:lnTo>
                    <a:pt x="76" y="5"/>
                  </a:lnTo>
                  <a:lnTo>
                    <a:pt x="76" y="5"/>
                  </a:lnTo>
                  <a:lnTo>
                    <a:pt x="78" y="5"/>
                  </a:lnTo>
                  <a:lnTo>
                    <a:pt x="80" y="7"/>
                  </a:lnTo>
                  <a:lnTo>
                    <a:pt x="82" y="7"/>
                  </a:lnTo>
                  <a:lnTo>
                    <a:pt x="82" y="9"/>
                  </a:lnTo>
                  <a:lnTo>
                    <a:pt x="84" y="9"/>
                  </a:lnTo>
                  <a:lnTo>
                    <a:pt x="86" y="9"/>
                  </a:lnTo>
                  <a:lnTo>
                    <a:pt x="87" y="9"/>
                  </a:lnTo>
                  <a:lnTo>
                    <a:pt x="89" y="11"/>
                  </a:lnTo>
                  <a:lnTo>
                    <a:pt x="89" y="11"/>
                  </a:lnTo>
                  <a:lnTo>
                    <a:pt x="91" y="11"/>
                  </a:lnTo>
                  <a:lnTo>
                    <a:pt x="97" y="9"/>
                  </a:lnTo>
                  <a:lnTo>
                    <a:pt x="101" y="9"/>
                  </a:lnTo>
                  <a:lnTo>
                    <a:pt x="103" y="7"/>
                  </a:lnTo>
                  <a:lnTo>
                    <a:pt x="103" y="7"/>
                  </a:lnTo>
                  <a:lnTo>
                    <a:pt x="103" y="4"/>
                  </a:lnTo>
                  <a:lnTo>
                    <a:pt x="103" y="4"/>
                  </a:lnTo>
                  <a:lnTo>
                    <a:pt x="103" y="2"/>
                  </a:lnTo>
                  <a:lnTo>
                    <a:pt x="105" y="0"/>
                  </a:lnTo>
                  <a:lnTo>
                    <a:pt x="106" y="2"/>
                  </a:lnTo>
                  <a:lnTo>
                    <a:pt x="108" y="2"/>
                  </a:lnTo>
                  <a:lnTo>
                    <a:pt x="108" y="4"/>
                  </a:lnTo>
                  <a:lnTo>
                    <a:pt x="110" y="4"/>
                  </a:lnTo>
                  <a:lnTo>
                    <a:pt x="110" y="5"/>
                  </a:lnTo>
                  <a:lnTo>
                    <a:pt x="110" y="7"/>
                  </a:lnTo>
                  <a:lnTo>
                    <a:pt x="110" y="9"/>
                  </a:lnTo>
                  <a:lnTo>
                    <a:pt x="108" y="9"/>
                  </a:lnTo>
                  <a:lnTo>
                    <a:pt x="106" y="11"/>
                  </a:lnTo>
                  <a:lnTo>
                    <a:pt x="106" y="11"/>
                  </a:lnTo>
                  <a:lnTo>
                    <a:pt x="106" y="15"/>
                  </a:lnTo>
                  <a:lnTo>
                    <a:pt x="106" y="17"/>
                  </a:lnTo>
                  <a:lnTo>
                    <a:pt x="106" y="17"/>
                  </a:lnTo>
                  <a:lnTo>
                    <a:pt x="105" y="19"/>
                  </a:lnTo>
                  <a:lnTo>
                    <a:pt x="103" y="21"/>
                  </a:lnTo>
                  <a:close/>
                  <a:moveTo>
                    <a:pt x="76" y="57"/>
                  </a:moveTo>
                  <a:lnTo>
                    <a:pt x="76" y="57"/>
                  </a:lnTo>
                  <a:lnTo>
                    <a:pt x="78" y="57"/>
                  </a:lnTo>
                  <a:lnTo>
                    <a:pt x="78" y="59"/>
                  </a:lnTo>
                  <a:lnTo>
                    <a:pt x="78" y="59"/>
                  </a:lnTo>
                  <a:lnTo>
                    <a:pt x="78" y="59"/>
                  </a:lnTo>
                  <a:lnTo>
                    <a:pt x="80" y="59"/>
                  </a:lnTo>
                  <a:lnTo>
                    <a:pt x="80" y="59"/>
                  </a:lnTo>
                  <a:lnTo>
                    <a:pt x="78" y="55"/>
                  </a:lnTo>
                  <a:lnTo>
                    <a:pt x="76" y="55"/>
                  </a:lnTo>
                  <a:lnTo>
                    <a:pt x="76" y="57"/>
                  </a:lnTo>
                  <a:close/>
                  <a:moveTo>
                    <a:pt x="76" y="89"/>
                  </a:moveTo>
                  <a:lnTo>
                    <a:pt x="76" y="89"/>
                  </a:lnTo>
                  <a:lnTo>
                    <a:pt x="76" y="89"/>
                  </a:lnTo>
                  <a:lnTo>
                    <a:pt x="78" y="89"/>
                  </a:lnTo>
                  <a:lnTo>
                    <a:pt x="76" y="89"/>
                  </a:lnTo>
                  <a:close/>
                  <a:moveTo>
                    <a:pt x="76" y="98"/>
                  </a:moveTo>
                  <a:lnTo>
                    <a:pt x="78" y="97"/>
                  </a:lnTo>
                  <a:lnTo>
                    <a:pt x="78" y="97"/>
                  </a:lnTo>
                  <a:lnTo>
                    <a:pt x="76" y="97"/>
                  </a:lnTo>
                  <a:lnTo>
                    <a:pt x="76" y="97"/>
                  </a:lnTo>
                  <a:lnTo>
                    <a:pt x="74" y="97"/>
                  </a:lnTo>
                  <a:lnTo>
                    <a:pt x="74" y="97"/>
                  </a:lnTo>
                  <a:lnTo>
                    <a:pt x="74" y="98"/>
                  </a:lnTo>
                  <a:lnTo>
                    <a:pt x="76" y="98"/>
                  </a:lnTo>
                  <a:lnTo>
                    <a:pt x="76" y="98"/>
                  </a:lnTo>
                  <a:close/>
                  <a:moveTo>
                    <a:pt x="76" y="85"/>
                  </a:moveTo>
                  <a:lnTo>
                    <a:pt x="76" y="85"/>
                  </a:lnTo>
                  <a:lnTo>
                    <a:pt x="76" y="85"/>
                  </a:lnTo>
                  <a:lnTo>
                    <a:pt x="76" y="85"/>
                  </a:lnTo>
                  <a:lnTo>
                    <a:pt x="76" y="83"/>
                  </a:lnTo>
                  <a:lnTo>
                    <a:pt x="76" y="83"/>
                  </a:lnTo>
                  <a:lnTo>
                    <a:pt x="76" y="83"/>
                  </a:lnTo>
                  <a:lnTo>
                    <a:pt x="74" y="85"/>
                  </a:lnTo>
                  <a:lnTo>
                    <a:pt x="74" y="85"/>
                  </a:lnTo>
                  <a:lnTo>
                    <a:pt x="74" y="85"/>
                  </a:lnTo>
                  <a:lnTo>
                    <a:pt x="76" y="85"/>
                  </a:lnTo>
                  <a:close/>
                  <a:moveTo>
                    <a:pt x="74" y="81"/>
                  </a:moveTo>
                  <a:lnTo>
                    <a:pt x="74" y="81"/>
                  </a:lnTo>
                  <a:lnTo>
                    <a:pt x="74" y="81"/>
                  </a:lnTo>
                  <a:lnTo>
                    <a:pt x="74" y="79"/>
                  </a:lnTo>
                  <a:lnTo>
                    <a:pt x="74" y="79"/>
                  </a:lnTo>
                  <a:lnTo>
                    <a:pt x="74" y="81"/>
                  </a:lnTo>
                  <a:close/>
                  <a:moveTo>
                    <a:pt x="15" y="57"/>
                  </a:moveTo>
                  <a:lnTo>
                    <a:pt x="15" y="59"/>
                  </a:lnTo>
                  <a:lnTo>
                    <a:pt x="14" y="60"/>
                  </a:lnTo>
                  <a:lnTo>
                    <a:pt x="14" y="60"/>
                  </a:lnTo>
                  <a:lnTo>
                    <a:pt x="14" y="62"/>
                  </a:lnTo>
                  <a:lnTo>
                    <a:pt x="15" y="62"/>
                  </a:lnTo>
                  <a:lnTo>
                    <a:pt x="15" y="60"/>
                  </a:lnTo>
                  <a:lnTo>
                    <a:pt x="17" y="60"/>
                  </a:lnTo>
                  <a:lnTo>
                    <a:pt x="17" y="59"/>
                  </a:lnTo>
                  <a:lnTo>
                    <a:pt x="15" y="57"/>
                  </a:lnTo>
                  <a:close/>
                  <a:moveTo>
                    <a:pt x="4" y="40"/>
                  </a:moveTo>
                  <a:lnTo>
                    <a:pt x="4" y="40"/>
                  </a:lnTo>
                  <a:lnTo>
                    <a:pt x="4" y="40"/>
                  </a:lnTo>
                  <a:lnTo>
                    <a:pt x="2" y="40"/>
                  </a:lnTo>
                  <a:lnTo>
                    <a:pt x="2" y="40"/>
                  </a:lnTo>
                  <a:lnTo>
                    <a:pt x="0" y="40"/>
                  </a:lnTo>
                  <a:lnTo>
                    <a:pt x="0" y="40"/>
                  </a:lnTo>
                  <a:lnTo>
                    <a:pt x="0" y="41"/>
                  </a:lnTo>
                  <a:lnTo>
                    <a:pt x="2" y="43"/>
                  </a:lnTo>
                  <a:lnTo>
                    <a:pt x="4" y="45"/>
                  </a:lnTo>
                  <a:lnTo>
                    <a:pt x="6" y="47"/>
                  </a:lnTo>
                  <a:lnTo>
                    <a:pt x="6" y="45"/>
                  </a:lnTo>
                  <a:lnTo>
                    <a:pt x="4" y="45"/>
                  </a:lnTo>
                  <a:lnTo>
                    <a:pt x="4" y="43"/>
                  </a:lnTo>
                  <a:lnTo>
                    <a:pt x="2" y="41"/>
                  </a:lnTo>
                  <a:lnTo>
                    <a:pt x="2" y="41"/>
                  </a:lnTo>
                  <a:lnTo>
                    <a:pt x="4" y="40"/>
                  </a:lnTo>
                  <a:close/>
                  <a:moveTo>
                    <a:pt x="65" y="53"/>
                  </a:moveTo>
                  <a:lnTo>
                    <a:pt x="65" y="53"/>
                  </a:lnTo>
                  <a:lnTo>
                    <a:pt x="63" y="51"/>
                  </a:lnTo>
                  <a:lnTo>
                    <a:pt x="63" y="51"/>
                  </a:lnTo>
                  <a:lnTo>
                    <a:pt x="63" y="53"/>
                  </a:lnTo>
                  <a:lnTo>
                    <a:pt x="65" y="53"/>
                  </a:lnTo>
                  <a:close/>
                  <a:moveTo>
                    <a:pt x="69" y="51"/>
                  </a:moveTo>
                  <a:lnTo>
                    <a:pt x="69" y="49"/>
                  </a:lnTo>
                  <a:lnTo>
                    <a:pt x="69" y="49"/>
                  </a:lnTo>
                  <a:lnTo>
                    <a:pt x="67" y="51"/>
                  </a:lnTo>
                  <a:lnTo>
                    <a:pt x="67" y="51"/>
                  </a:lnTo>
                  <a:lnTo>
                    <a:pt x="67" y="51"/>
                  </a:lnTo>
                  <a:lnTo>
                    <a:pt x="67" y="51"/>
                  </a:lnTo>
                  <a:lnTo>
                    <a:pt x="69" y="51"/>
                  </a:lnTo>
                  <a:lnTo>
                    <a:pt x="69" y="51"/>
                  </a:lnTo>
                  <a:close/>
                  <a:moveTo>
                    <a:pt x="61" y="59"/>
                  </a:moveTo>
                  <a:lnTo>
                    <a:pt x="61" y="57"/>
                  </a:lnTo>
                  <a:lnTo>
                    <a:pt x="59" y="55"/>
                  </a:lnTo>
                  <a:lnTo>
                    <a:pt x="59" y="55"/>
                  </a:lnTo>
                  <a:lnTo>
                    <a:pt x="57" y="55"/>
                  </a:lnTo>
                  <a:lnTo>
                    <a:pt x="55" y="55"/>
                  </a:lnTo>
                  <a:lnTo>
                    <a:pt x="51" y="57"/>
                  </a:lnTo>
                  <a:lnTo>
                    <a:pt x="51" y="57"/>
                  </a:lnTo>
                  <a:lnTo>
                    <a:pt x="55" y="57"/>
                  </a:lnTo>
                  <a:lnTo>
                    <a:pt x="57" y="59"/>
                  </a:lnTo>
                  <a:lnTo>
                    <a:pt x="57" y="59"/>
                  </a:lnTo>
                  <a:lnTo>
                    <a:pt x="59" y="60"/>
                  </a:lnTo>
                  <a:lnTo>
                    <a:pt x="63" y="64"/>
                  </a:lnTo>
                  <a:lnTo>
                    <a:pt x="65" y="66"/>
                  </a:lnTo>
                  <a:lnTo>
                    <a:pt x="67" y="66"/>
                  </a:lnTo>
                  <a:lnTo>
                    <a:pt x="69" y="66"/>
                  </a:lnTo>
                  <a:lnTo>
                    <a:pt x="70" y="66"/>
                  </a:lnTo>
                  <a:lnTo>
                    <a:pt x="72" y="68"/>
                  </a:lnTo>
                  <a:lnTo>
                    <a:pt x="72" y="70"/>
                  </a:lnTo>
                  <a:lnTo>
                    <a:pt x="74" y="72"/>
                  </a:lnTo>
                  <a:lnTo>
                    <a:pt x="76" y="74"/>
                  </a:lnTo>
                  <a:lnTo>
                    <a:pt x="78" y="74"/>
                  </a:lnTo>
                  <a:lnTo>
                    <a:pt x="78" y="72"/>
                  </a:lnTo>
                  <a:lnTo>
                    <a:pt x="78" y="72"/>
                  </a:lnTo>
                  <a:lnTo>
                    <a:pt x="74" y="70"/>
                  </a:lnTo>
                  <a:lnTo>
                    <a:pt x="74" y="68"/>
                  </a:lnTo>
                  <a:lnTo>
                    <a:pt x="72" y="66"/>
                  </a:lnTo>
                  <a:lnTo>
                    <a:pt x="72" y="64"/>
                  </a:lnTo>
                  <a:lnTo>
                    <a:pt x="72" y="62"/>
                  </a:lnTo>
                  <a:lnTo>
                    <a:pt x="70" y="62"/>
                  </a:lnTo>
                  <a:lnTo>
                    <a:pt x="69" y="60"/>
                  </a:lnTo>
                  <a:lnTo>
                    <a:pt x="63" y="59"/>
                  </a:lnTo>
                  <a:lnTo>
                    <a:pt x="63" y="59"/>
                  </a:lnTo>
                  <a:lnTo>
                    <a:pt x="61" y="59"/>
                  </a:lnTo>
                  <a:close/>
                  <a:moveTo>
                    <a:pt x="15" y="64"/>
                  </a:moveTo>
                  <a:lnTo>
                    <a:pt x="15" y="66"/>
                  </a:lnTo>
                  <a:lnTo>
                    <a:pt x="15" y="66"/>
                  </a:lnTo>
                  <a:lnTo>
                    <a:pt x="15" y="66"/>
                  </a:lnTo>
                  <a:lnTo>
                    <a:pt x="17" y="68"/>
                  </a:lnTo>
                  <a:lnTo>
                    <a:pt x="17" y="66"/>
                  </a:lnTo>
                  <a:lnTo>
                    <a:pt x="15" y="66"/>
                  </a:lnTo>
                  <a:lnTo>
                    <a:pt x="15" y="64"/>
                  </a:lnTo>
                  <a:lnTo>
                    <a:pt x="15" y="64"/>
                  </a:lnTo>
                  <a:close/>
                  <a:moveTo>
                    <a:pt x="12" y="66"/>
                  </a:moveTo>
                  <a:lnTo>
                    <a:pt x="12" y="68"/>
                  </a:lnTo>
                  <a:lnTo>
                    <a:pt x="10" y="70"/>
                  </a:lnTo>
                  <a:lnTo>
                    <a:pt x="12" y="70"/>
                  </a:lnTo>
                  <a:lnTo>
                    <a:pt x="12" y="70"/>
                  </a:lnTo>
                  <a:lnTo>
                    <a:pt x="14" y="70"/>
                  </a:lnTo>
                  <a:lnTo>
                    <a:pt x="14" y="70"/>
                  </a:lnTo>
                  <a:lnTo>
                    <a:pt x="14" y="72"/>
                  </a:lnTo>
                  <a:lnTo>
                    <a:pt x="14" y="72"/>
                  </a:lnTo>
                  <a:lnTo>
                    <a:pt x="14" y="72"/>
                  </a:lnTo>
                  <a:lnTo>
                    <a:pt x="14" y="72"/>
                  </a:lnTo>
                  <a:lnTo>
                    <a:pt x="14" y="72"/>
                  </a:lnTo>
                  <a:lnTo>
                    <a:pt x="15" y="72"/>
                  </a:lnTo>
                  <a:lnTo>
                    <a:pt x="17" y="72"/>
                  </a:lnTo>
                  <a:lnTo>
                    <a:pt x="17" y="72"/>
                  </a:lnTo>
                  <a:lnTo>
                    <a:pt x="17" y="70"/>
                  </a:lnTo>
                  <a:lnTo>
                    <a:pt x="17" y="70"/>
                  </a:lnTo>
                  <a:lnTo>
                    <a:pt x="15" y="68"/>
                  </a:lnTo>
                  <a:lnTo>
                    <a:pt x="15" y="68"/>
                  </a:lnTo>
                  <a:lnTo>
                    <a:pt x="15" y="68"/>
                  </a:lnTo>
                  <a:lnTo>
                    <a:pt x="15" y="66"/>
                  </a:lnTo>
                  <a:lnTo>
                    <a:pt x="14" y="66"/>
                  </a:lnTo>
                  <a:lnTo>
                    <a:pt x="14" y="64"/>
                  </a:lnTo>
                  <a:lnTo>
                    <a:pt x="14" y="66"/>
                  </a:lnTo>
                  <a:lnTo>
                    <a:pt x="12" y="66"/>
                  </a:lnTo>
                  <a:close/>
                  <a:moveTo>
                    <a:pt x="61" y="74"/>
                  </a:moveTo>
                  <a:lnTo>
                    <a:pt x="61" y="74"/>
                  </a:lnTo>
                  <a:lnTo>
                    <a:pt x="59" y="74"/>
                  </a:lnTo>
                  <a:lnTo>
                    <a:pt x="59" y="76"/>
                  </a:lnTo>
                  <a:lnTo>
                    <a:pt x="61" y="76"/>
                  </a:lnTo>
                  <a:lnTo>
                    <a:pt x="61" y="76"/>
                  </a:lnTo>
                  <a:lnTo>
                    <a:pt x="61" y="74"/>
                  </a:lnTo>
                  <a:lnTo>
                    <a:pt x="61" y="74"/>
                  </a:lnTo>
                  <a:close/>
                  <a:moveTo>
                    <a:pt x="15" y="76"/>
                  </a:moveTo>
                  <a:lnTo>
                    <a:pt x="15" y="78"/>
                  </a:lnTo>
                  <a:lnTo>
                    <a:pt x="15" y="78"/>
                  </a:lnTo>
                  <a:lnTo>
                    <a:pt x="17" y="78"/>
                  </a:lnTo>
                  <a:lnTo>
                    <a:pt x="17" y="79"/>
                  </a:lnTo>
                  <a:lnTo>
                    <a:pt x="17" y="79"/>
                  </a:lnTo>
                  <a:lnTo>
                    <a:pt x="19" y="79"/>
                  </a:lnTo>
                  <a:lnTo>
                    <a:pt x="21" y="79"/>
                  </a:lnTo>
                  <a:lnTo>
                    <a:pt x="19" y="78"/>
                  </a:lnTo>
                  <a:lnTo>
                    <a:pt x="17" y="76"/>
                  </a:lnTo>
                  <a:lnTo>
                    <a:pt x="15" y="74"/>
                  </a:lnTo>
                  <a:lnTo>
                    <a:pt x="15" y="76"/>
                  </a:lnTo>
                  <a:close/>
                  <a:moveTo>
                    <a:pt x="80" y="93"/>
                  </a:moveTo>
                  <a:lnTo>
                    <a:pt x="80" y="91"/>
                  </a:lnTo>
                  <a:lnTo>
                    <a:pt x="82" y="93"/>
                  </a:lnTo>
                  <a:lnTo>
                    <a:pt x="80" y="93"/>
                  </a:lnTo>
                  <a:lnTo>
                    <a:pt x="80" y="93"/>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52" name="Freeform 1747">
              <a:extLst>
                <a:ext uri="{FF2B5EF4-FFF2-40B4-BE49-F238E27FC236}">
                  <a16:creationId xmlns:a16="http://schemas.microsoft.com/office/drawing/2014/main" id="{52464C49-B193-4923-B7C8-E147F906751C}"/>
                </a:ext>
              </a:extLst>
            </p:cNvPr>
            <p:cNvSpPr>
              <a:spLocks noEditPoints="1"/>
            </p:cNvSpPr>
            <p:nvPr/>
          </p:nvSpPr>
          <p:spPr bwMode="auto">
            <a:xfrm>
              <a:off x="11869738" y="-1501775"/>
              <a:ext cx="342900" cy="238125"/>
            </a:xfrm>
            <a:custGeom>
              <a:avLst/>
              <a:gdLst>
                <a:gd name="T0" fmla="*/ 199 w 216"/>
                <a:gd name="T1" fmla="*/ 30 h 150"/>
                <a:gd name="T2" fmla="*/ 199 w 216"/>
                <a:gd name="T3" fmla="*/ 34 h 150"/>
                <a:gd name="T4" fmla="*/ 182 w 216"/>
                <a:gd name="T5" fmla="*/ 49 h 150"/>
                <a:gd name="T6" fmla="*/ 161 w 216"/>
                <a:gd name="T7" fmla="*/ 57 h 150"/>
                <a:gd name="T8" fmla="*/ 151 w 216"/>
                <a:gd name="T9" fmla="*/ 70 h 150"/>
                <a:gd name="T10" fmla="*/ 144 w 216"/>
                <a:gd name="T11" fmla="*/ 95 h 150"/>
                <a:gd name="T12" fmla="*/ 148 w 216"/>
                <a:gd name="T13" fmla="*/ 102 h 150"/>
                <a:gd name="T14" fmla="*/ 132 w 216"/>
                <a:gd name="T15" fmla="*/ 121 h 150"/>
                <a:gd name="T16" fmla="*/ 119 w 216"/>
                <a:gd name="T17" fmla="*/ 127 h 150"/>
                <a:gd name="T18" fmla="*/ 112 w 216"/>
                <a:gd name="T19" fmla="*/ 137 h 150"/>
                <a:gd name="T20" fmla="*/ 79 w 216"/>
                <a:gd name="T21" fmla="*/ 137 h 150"/>
                <a:gd name="T22" fmla="*/ 72 w 216"/>
                <a:gd name="T23" fmla="*/ 140 h 150"/>
                <a:gd name="T24" fmla="*/ 60 w 216"/>
                <a:gd name="T25" fmla="*/ 148 h 150"/>
                <a:gd name="T26" fmla="*/ 49 w 216"/>
                <a:gd name="T27" fmla="*/ 146 h 150"/>
                <a:gd name="T28" fmla="*/ 45 w 216"/>
                <a:gd name="T29" fmla="*/ 138 h 150"/>
                <a:gd name="T30" fmla="*/ 47 w 216"/>
                <a:gd name="T31" fmla="*/ 133 h 150"/>
                <a:gd name="T32" fmla="*/ 38 w 216"/>
                <a:gd name="T33" fmla="*/ 129 h 150"/>
                <a:gd name="T34" fmla="*/ 26 w 216"/>
                <a:gd name="T35" fmla="*/ 123 h 150"/>
                <a:gd name="T36" fmla="*/ 34 w 216"/>
                <a:gd name="T37" fmla="*/ 112 h 150"/>
                <a:gd name="T38" fmla="*/ 30 w 216"/>
                <a:gd name="T39" fmla="*/ 106 h 150"/>
                <a:gd name="T40" fmla="*/ 34 w 216"/>
                <a:gd name="T41" fmla="*/ 95 h 150"/>
                <a:gd name="T42" fmla="*/ 30 w 216"/>
                <a:gd name="T43" fmla="*/ 85 h 150"/>
                <a:gd name="T44" fmla="*/ 36 w 216"/>
                <a:gd name="T45" fmla="*/ 76 h 150"/>
                <a:gd name="T46" fmla="*/ 38 w 216"/>
                <a:gd name="T47" fmla="*/ 68 h 150"/>
                <a:gd name="T48" fmla="*/ 47 w 216"/>
                <a:gd name="T49" fmla="*/ 45 h 150"/>
                <a:gd name="T50" fmla="*/ 43 w 216"/>
                <a:gd name="T51" fmla="*/ 42 h 150"/>
                <a:gd name="T52" fmla="*/ 41 w 216"/>
                <a:gd name="T53" fmla="*/ 38 h 150"/>
                <a:gd name="T54" fmla="*/ 32 w 216"/>
                <a:gd name="T55" fmla="*/ 38 h 150"/>
                <a:gd name="T56" fmla="*/ 17 w 216"/>
                <a:gd name="T57" fmla="*/ 40 h 150"/>
                <a:gd name="T58" fmla="*/ 15 w 216"/>
                <a:gd name="T59" fmla="*/ 34 h 150"/>
                <a:gd name="T60" fmla="*/ 7 w 216"/>
                <a:gd name="T61" fmla="*/ 32 h 150"/>
                <a:gd name="T62" fmla="*/ 7 w 216"/>
                <a:gd name="T63" fmla="*/ 26 h 150"/>
                <a:gd name="T64" fmla="*/ 4 w 216"/>
                <a:gd name="T65" fmla="*/ 19 h 150"/>
                <a:gd name="T66" fmla="*/ 9 w 216"/>
                <a:gd name="T67" fmla="*/ 9 h 150"/>
                <a:gd name="T68" fmla="*/ 15 w 216"/>
                <a:gd name="T69" fmla="*/ 6 h 150"/>
                <a:gd name="T70" fmla="*/ 21 w 216"/>
                <a:gd name="T71" fmla="*/ 2 h 150"/>
                <a:gd name="T72" fmla="*/ 28 w 216"/>
                <a:gd name="T73" fmla="*/ 2 h 150"/>
                <a:gd name="T74" fmla="*/ 59 w 216"/>
                <a:gd name="T75" fmla="*/ 4 h 150"/>
                <a:gd name="T76" fmla="*/ 96 w 216"/>
                <a:gd name="T77" fmla="*/ 8 h 150"/>
                <a:gd name="T78" fmla="*/ 104 w 216"/>
                <a:gd name="T79" fmla="*/ 8 h 150"/>
                <a:gd name="T80" fmla="*/ 121 w 216"/>
                <a:gd name="T81" fmla="*/ 9 h 150"/>
                <a:gd name="T82" fmla="*/ 123 w 216"/>
                <a:gd name="T83" fmla="*/ 15 h 150"/>
                <a:gd name="T84" fmla="*/ 129 w 216"/>
                <a:gd name="T85" fmla="*/ 15 h 150"/>
                <a:gd name="T86" fmla="*/ 136 w 216"/>
                <a:gd name="T87" fmla="*/ 19 h 150"/>
                <a:gd name="T88" fmla="*/ 146 w 216"/>
                <a:gd name="T89" fmla="*/ 21 h 150"/>
                <a:gd name="T90" fmla="*/ 157 w 216"/>
                <a:gd name="T91" fmla="*/ 23 h 150"/>
                <a:gd name="T92" fmla="*/ 168 w 216"/>
                <a:gd name="T93" fmla="*/ 21 h 150"/>
                <a:gd name="T94" fmla="*/ 176 w 216"/>
                <a:gd name="T95" fmla="*/ 26 h 150"/>
                <a:gd name="T96" fmla="*/ 184 w 216"/>
                <a:gd name="T97" fmla="*/ 28 h 150"/>
                <a:gd name="T98" fmla="*/ 191 w 216"/>
                <a:gd name="T99" fmla="*/ 26 h 150"/>
                <a:gd name="T100" fmla="*/ 167 w 216"/>
                <a:gd name="T101" fmla="*/ 95 h 150"/>
                <a:gd name="T102" fmla="*/ 199 w 216"/>
                <a:gd name="T103" fmla="*/ 76 h 150"/>
                <a:gd name="T104" fmla="*/ 191 w 216"/>
                <a:gd name="T105" fmla="*/ 85 h 150"/>
                <a:gd name="T106" fmla="*/ 203 w 216"/>
                <a:gd name="T107" fmla="*/ 81 h 150"/>
                <a:gd name="T108" fmla="*/ 199 w 216"/>
                <a:gd name="T109" fmla="*/ 76 h 150"/>
                <a:gd name="T110" fmla="*/ 208 w 216"/>
                <a:gd name="T111" fmla="*/ 76 h 150"/>
                <a:gd name="T112" fmla="*/ 172 w 216"/>
                <a:gd name="T113" fmla="*/ 10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 h="150">
                  <a:moveTo>
                    <a:pt x="195" y="26"/>
                  </a:moveTo>
                  <a:lnTo>
                    <a:pt x="199" y="26"/>
                  </a:lnTo>
                  <a:lnTo>
                    <a:pt x="199" y="28"/>
                  </a:lnTo>
                  <a:lnTo>
                    <a:pt x="199" y="28"/>
                  </a:lnTo>
                  <a:lnTo>
                    <a:pt x="199" y="30"/>
                  </a:lnTo>
                  <a:lnTo>
                    <a:pt x="199" y="30"/>
                  </a:lnTo>
                  <a:lnTo>
                    <a:pt x="199" y="30"/>
                  </a:lnTo>
                  <a:lnTo>
                    <a:pt x="199" y="30"/>
                  </a:lnTo>
                  <a:lnTo>
                    <a:pt x="197" y="30"/>
                  </a:lnTo>
                  <a:lnTo>
                    <a:pt x="197" y="32"/>
                  </a:lnTo>
                  <a:lnTo>
                    <a:pt x="199" y="32"/>
                  </a:lnTo>
                  <a:lnTo>
                    <a:pt x="199" y="34"/>
                  </a:lnTo>
                  <a:lnTo>
                    <a:pt x="199" y="34"/>
                  </a:lnTo>
                  <a:lnTo>
                    <a:pt x="197" y="38"/>
                  </a:lnTo>
                  <a:lnTo>
                    <a:pt x="193" y="42"/>
                  </a:lnTo>
                  <a:lnTo>
                    <a:pt x="186" y="45"/>
                  </a:lnTo>
                  <a:lnTo>
                    <a:pt x="184" y="47"/>
                  </a:lnTo>
                  <a:lnTo>
                    <a:pt x="182" y="49"/>
                  </a:lnTo>
                  <a:lnTo>
                    <a:pt x="180" y="49"/>
                  </a:lnTo>
                  <a:lnTo>
                    <a:pt x="178" y="51"/>
                  </a:lnTo>
                  <a:lnTo>
                    <a:pt x="172" y="51"/>
                  </a:lnTo>
                  <a:lnTo>
                    <a:pt x="168" y="53"/>
                  </a:lnTo>
                  <a:lnTo>
                    <a:pt x="165" y="55"/>
                  </a:lnTo>
                  <a:lnTo>
                    <a:pt x="161" y="57"/>
                  </a:lnTo>
                  <a:lnTo>
                    <a:pt x="159" y="59"/>
                  </a:lnTo>
                  <a:lnTo>
                    <a:pt x="161" y="61"/>
                  </a:lnTo>
                  <a:lnTo>
                    <a:pt x="161" y="61"/>
                  </a:lnTo>
                  <a:lnTo>
                    <a:pt x="157" y="63"/>
                  </a:lnTo>
                  <a:lnTo>
                    <a:pt x="155" y="64"/>
                  </a:lnTo>
                  <a:lnTo>
                    <a:pt x="151" y="70"/>
                  </a:lnTo>
                  <a:lnTo>
                    <a:pt x="148" y="76"/>
                  </a:lnTo>
                  <a:lnTo>
                    <a:pt x="144" y="80"/>
                  </a:lnTo>
                  <a:lnTo>
                    <a:pt x="142" y="85"/>
                  </a:lnTo>
                  <a:lnTo>
                    <a:pt x="144" y="91"/>
                  </a:lnTo>
                  <a:lnTo>
                    <a:pt x="144" y="93"/>
                  </a:lnTo>
                  <a:lnTo>
                    <a:pt x="144" y="95"/>
                  </a:lnTo>
                  <a:lnTo>
                    <a:pt x="146" y="95"/>
                  </a:lnTo>
                  <a:lnTo>
                    <a:pt x="146" y="97"/>
                  </a:lnTo>
                  <a:lnTo>
                    <a:pt x="150" y="97"/>
                  </a:lnTo>
                  <a:lnTo>
                    <a:pt x="150" y="99"/>
                  </a:lnTo>
                  <a:lnTo>
                    <a:pt x="150" y="100"/>
                  </a:lnTo>
                  <a:lnTo>
                    <a:pt x="148" y="102"/>
                  </a:lnTo>
                  <a:lnTo>
                    <a:pt x="142" y="104"/>
                  </a:lnTo>
                  <a:lnTo>
                    <a:pt x="138" y="108"/>
                  </a:lnTo>
                  <a:lnTo>
                    <a:pt x="136" y="112"/>
                  </a:lnTo>
                  <a:lnTo>
                    <a:pt x="134" y="118"/>
                  </a:lnTo>
                  <a:lnTo>
                    <a:pt x="136" y="119"/>
                  </a:lnTo>
                  <a:lnTo>
                    <a:pt x="132" y="121"/>
                  </a:lnTo>
                  <a:lnTo>
                    <a:pt x="131" y="121"/>
                  </a:lnTo>
                  <a:lnTo>
                    <a:pt x="129" y="121"/>
                  </a:lnTo>
                  <a:lnTo>
                    <a:pt x="125" y="121"/>
                  </a:lnTo>
                  <a:lnTo>
                    <a:pt x="123" y="123"/>
                  </a:lnTo>
                  <a:lnTo>
                    <a:pt x="121" y="125"/>
                  </a:lnTo>
                  <a:lnTo>
                    <a:pt x="119" y="127"/>
                  </a:lnTo>
                  <a:lnTo>
                    <a:pt x="117" y="129"/>
                  </a:lnTo>
                  <a:lnTo>
                    <a:pt x="115" y="133"/>
                  </a:lnTo>
                  <a:lnTo>
                    <a:pt x="115" y="135"/>
                  </a:lnTo>
                  <a:lnTo>
                    <a:pt x="114" y="135"/>
                  </a:lnTo>
                  <a:lnTo>
                    <a:pt x="114" y="137"/>
                  </a:lnTo>
                  <a:lnTo>
                    <a:pt x="112" y="137"/>
                  </a:lnTo>
                  <a:lnTo>
                    <a:pt x="112" y="137"/>
                  </a:lnTo>
                  <a:lnTo>
                    <a:pt x="110" y="135"/>
                  </a:lnTo>
                  <a:lnTo>
                    <a:pt x="108" y="137"/>
                  </a:lnTo>
                  <a:lnTo>
                    <a:pt x="104" y="137"/>
                  </a:lnTo>
                  <a:lnTo>
                    <a:pt x="100" y="137"/>
                  </a:lnTo>
                  <a:lnTo>
                    <a:pt x="79" y="137"/>
                  </a:lnTo>
                  <a:lnTo>
                    <a:pt x="78" y="137"/>
                  </a:lnTo>
                  <a:lnTo>
                    <a:pt x="76" y="138"/>
                  </a:lnTo>
                  <a:lnTo>
                    <a:pt x="74" y="138"/>
                  </a:lnTo>
                  <a:lnTo>
                    <a:pt x="74" y="140"/>
                  </a:lnTo>
                  <a:lnTo>
                    <a:pt x="72" y="140"/>
                  </a:lnTo>
                  <a:lnTo>
                    <a:pt x="72" y="140"/>
                  </a:lnTo>
                  <a:lnTo>
                    <a:pt x="68" y="140"/>
                  </a:lnTo>
                  <a:lnTo>
                    <a:pt x="66" y="142"/>
                  </a:lnTo>
                  <a:lnTo>
                    <a:pt x="64" y="142"/>
                  </a:lnTo>
                  <a:lnTo>
                    <a:pt x="62" y="146"/>
                  </a:lnTo>
                  <a:lnTo>
                    <a:pt x="60" y="148"/>
                  </a:lnTo>
                  <a:lnTo>
                    <a:pt x="60" y="148"/>
                  </a:lnTo>
                  <a:lnTo>
                    <a:pt x="59" y="150"/>
                  </a:lnTo>
                  <a:lnTo>
                    <a:pt x="57" y="150"/>
                  </a:lnTo>
                  <a:lnTo>
                    <a:pt x="55" y="150"/>
                  </a:lnTo>
                  <a:lnTo>
                    <a:pt x="53" y="148"/>
                  </a:lnTo>
                  <a:lnTo>
                    <a:pt x="51" y="148"/>
                  </a:lnTo>
                  <a:lnTo>
                    <a:pt x="49" y="146"/>
                  </a:lnTo>
                  <a:lnTo>
                    <a:pt x="49" y="144"/>
                  </a:lnTo>
                  <a:lnTo>
                    <a:pt x="47" y="142"/>
                  </a:lnTo>
                  <a:lnTo>
                    <a:pt x="47" y="140"/>
                  </a:lnTo>
                  <a:lnTo>
                    <a:pt x="47" y="138"/>
                  </a:lnTo>
                  <a:lnTo>
                    <a:pt x="45" y="138"/>
                  </a:lnTo>
                  <a:lnTo>
                    <a:pt x="45" y="138"/>
                  </a:lnTo>
                  <a:lnTo>
                    <a:pt x="45" y="137"/>
                  </a:lnTo>
                  <a:lnTo>
                    <a:pt x="45" y="137"/>
                  </a:lnTo>
                  <a:lnTo>
                    <a:pt x="45" y="135"/>
                  </a:lnTo>
                  <a:lnTo>
                    <a:pt x="45" y="135"/>
                  </a:lnTo>
                  <a:lnTo>
                    <a:pt x="47" y="135"/>
                  </a:lnTo>
                  <a:lnTo>
                    <a:pt x="47" y="133"/>
                  </a:lnTo>
                  <a:lnTo>
                    <a:pt x="45" y="135"/>
                  </a:lnTo>
                  <a:lnTo>
                    <a:pt x="45" y="135"/>
                  </a:lnTo>
                  <a:lnTo>
                    <a:pt x="45" y="135"/>
                  </a:lnTo>
                  <a:lnTo>
                    <a:pt x="43" y="133"/>
                  </a:lnTo>
                  <a:lnTo>
                    <a:pt x="40" y="131"/>
                  </a:lnTo>
                  <a:lnTo>
                    <a:pt x="38" y="129"/>
                  </a:lnTo>
                  <a:lnTo>
                    <a:pt x="38" y="127"/>
                  </a:lnTo>
                  <a:lnTo>
                    <a:pt x="36" y="127"/>
                  </a:lnTo>
                  <a:lnTo>
                    <a:pt x="34" y="129"/>
                  </a:lnTo>
                  <a:lnTo>
                    <a:pt x="28" y="129"/>
                  </a:lnTo>
                  <a:lnTo>
                    <a:pt x="28" y="125"/>
                  </a:lnTo>
                  <a:lnTo>
                    <a:pt x="26" y="123"/>
                  </a:lnTo>
                  <a:lnTo>
                    <a:pt x="28" y="119"/>
                  </a:lnTo>
                  <a:lnTo>
                    <a:pt x="28" y="118"/>
                  </a:lnTo>
                  <a:lnTo>
                    <a:pt x="30" y="116"/>
                  </a:lnTo>
                  <a:lnTo>
                    <a:pt x="30" y="116"/>
                  </a:lnTo>
                  <a:lnTo>
                    <a:pt x="32" y="114"/>
                  </a:lnTo>
                  <a:lnTo>
                    <a:pt x="34" y="112"/>
                  </a:lnTo>
                  <a:lnTo>
                    <a:pt x="34" y="112"/>
                  </a:lnTo>
                  <a:lnTo>
                    <a:pt x="36" y="112"/>
                  </a:lnTo>
                  <a:lnTo>
                    <a:pt x="36" y="110"/>
                  </a:lnTo>
                  <a:lnTo>
                    <a:pt x="34" y="110"/>
                  </a:lnTo>
                  <a:lnTo>
                    <a:pt x="32" y="108"/>
                  </a:lnTo>
                  <a:lnTo>
                    <a:pt x="30" y="106"/>
                  </a:lnTo>
                  <a:lnTo>
                    <a:pt x="30" y="104"/>
                  </a:lnTo>
                  <a:lnTo>
                    <a:pt x="30" y="102"/>
                  </a:lnTo>
                  <a:lnTo>
                    <a:pt x="30" y="100"/>
                  </a:lnTo>
                  <a:lnTo>
                    <a:pt x="32" y="99"/>
                  </a:lnTo>
                  <a:lnTo>
                    <a:pt x="34" y="97"/>
                  </a:lnTo>
                  <a:lnTo>
                    <a:pt x="34" y="95"/>
                  </a:lnTo>
                  <a:lnTo>
                    <a:pt x="34" y="93"/>
                  </a:lnTo>
                  <a:lnTo>
                    <a:pt x="32" y="91"/>
                  </a:lnTo>
                  <a:lnTo>
                    <a:pt x="30" y="89"/>
                  </a:lnTo>
                  <a:lnTo>
                    <a:pt x="30" y="89"/>
                  </a:lnTo>
                  <a:lnTo>
                    <a:pt x="30" y="87"/>
                  </a:lnTo>
                  <a:lnTo>
                    <a:pt x="30" y="85"/>
                  </a:lnTo>
                  <a:lnTo>
                    <a:pt x="28" y="85"/>
                  </a:lnTo>
                  <a:lnTo>
                    <a:pt x="26" y="83"/>
                  </a:lnTo>
                  <a:lnTo>
                    <a:pt x="26" y="81"/>
                  </a:lnTo>
                  <a:lnTo>
                    <a:pt x="34" y="81"/>
                  </a:lnTo>
                  <a:lnTo>
                    <a:pt x="36" y="80"/>
                  </a:lnTo>
                  <a:lnTo>
                    <a:pt x="36" y="76"/>
                  </a:lnTo>
                  <a:lnTo>
                    <a:pt x="36" y="74"/>
                  </a:lnTo>
                  <a:lnTo>
                    <a:pt x="34" y="72"/>
                  </a:lnTo>
                  <a:lnTo>
                    <a:pt x="34" y="72"/>
                  </a:lnTo>
                  <a:lnTo>
                    <a:pt x="36" y="70"/>
                  </a:lnTo>
                  <a:lnTo>
                    <a:pt x="38" y="68"/>
                  </a:lnTo>
                  <a:lnTo>
                    <a:pt x="38" y="68"/>
                  </a:lnTo>
                  <a:lnTo>
                    <a:pt x="38" y="66"/>
                  </a:lnTo>
                  <a:lnTo>
                    <a:pt x="38" y="63"/>
                  </a:lnTo>
                  <a:lnTo>
                    <a:pt x="36" y="55"/>
                  </a:lnTo>
                  <a:lnTo>
                    <a:pt x="38" y="55"/>
                  </a:lnTo>
                  <a:lnTo>
                    <a:pt x="40" y="51"/>
                  </a:lnTo>
                  <a:lnTo>
                    <a:pt x="47" y="45"/>
                  </a:lnTo>
                  <a:lnTo>
                    <a:pt x="47" y="45"/>
                  </a:lnTo>
                  <a:lnTo>
                    <a:pt x="45" y="44"/>
                  </a:lnTo>
                  <a:lnTo>
                    <a:pt x="43" y="42"/>
                  </a:lnTo>
                  <a:lnTo>
                    <a:pt x="43" y="42"/>
                  </a:lnTo>
                  <a:lnTo>
                    <a:pt x="43" y="42"/>
                  </a:lnTo>
                  <a:lnTo>
                    <a:pt x="43" y="42"/>
                  </a:lnTo>
                  <a:lnTo>
                    <a:pt x="41" y="42"/>
                  </a:lnTo>
                  <a:lnTo>
                    <a:pt x="41" y="42"/>
                  </a:lnTo>
                  <a:lnTo>
                    <a:pt x="41" y="40"/>
                  </a:lnTo>
                  <a:lnTo>
                    <a:pt x="41" y="38"/>
                  </a:lnTo>
                  <a:lnTo>
                    <a:pt x="41" y="38"/>
                  </a:lnTo>
                  <a:lnTo>
                    <a:pt x="41" y="38"/>
                  </a:lnTo>
                  <a:lnTo>
                    <a:pt x="40" y="36"/>
                  </a:lnTo>
                  <a:lnTo>
                    <a:pt x="38" y="36"/>
                  </a:lnTo>
                  <a:lnTo>
                    <a:pt x="34" y="36"/>
                  </a:lnTo>
                  <a:lnTo>
                    <a:pt x="34" y="36"/>
                  </a:lnTo>
                  <a:lnTo>
                    <a:pt x="34" y="36"/>
                  </a:lnTo>
                  <a:lnTo>
                    <a:pt x="32" y="38"/>
                  </a:lnTo>
                  <a:lnTo>
                    <a:pt x="28" y="38"/>
                  </a:lnTo>
                  <a:lnTo>
                    <a:pt x="26" y="38"/>
                  </a:lnTo>
                  <a:lnTo>
                    <a:pt x="24" y="38"/>
                  </a:lnTo>
                  <a:lnTo>
                    <a:pt x="21" y="38"/>
                  </a:lnTo>
                  <a:lnTo>
                    <a:pt x="19" y="40"/>
                  </a:lnTo>
                  <a:lnTo>
                    <a:pt x="17" y="40"/>
                  </a:lnTo>
                  <a:lnTo>
                    <a:pt x="17" y="40"/>
                  </a:lnTo>
                  <a:lnTo>
                    <a:pt x="15" y="38"/>
                  </a:lnTo>
                  <a:lnTo>
                    <a:pt x="15" y="38"/>
                  </a:lnTo>
                  <a:lnTo>
                    <a:pt x="17" y="36"/>
                  </a:lnTo>
                  <a:lnTo>
                    <a:pt x="17" y="34"/>
                  </a:lnTo>
                  <a:lnTo>
                    <a:pt x="15" y="34"/>
                  </a:lnTo>
                  <a:lnTo>
                    <a:pt x="11" y="34"/>
                  </a:lnTo>
                  <a:lnTo>
                    <a:pt x="9" y="36"/>
                  </a:lnTo>
                  <a:lnTo>
                    <a:pt x="7" y="36"/>
                  </a:lnTo>
                  <a:lnTo>
                    <a:pt x="5" y="36"/>
                  </a:lnTo>
                  <a:lnTo>
                    <a:pt x="5" y="34"/>
                  </a:lnTo>
                  <a:lnTo>
                    <a:pt x="7" y="32"/>
                  </a:lnTo>
                  <a:lnTo>
                    <a:pt x="7" y="30"/>
                  </a:lnTo>
                  <a:lnTo>
                    <a:pt x="7" y="30"/>
                  </a:lnTo>
                  <a:lnTo>
                    <a:pt x="5" y="30"/>
                  </a:lnTo>
                  <a:lnTo>
                    <a:pt x="5" y="30"/>
                  </a:lnTo>
                  <a:lnTo>
                    <a:pt x="7" y="28"/>
                  </a:lnTo>
                  <a:lnTo>
                    <a:pt x="7" y="26"/>
                  </a:lnTo>
                  <a:lnTo>
                    <a:pt x="5" y="25"/>
                  </a:lnTo>
                  <a:lnTo>
                    <a:pt x="5" y="23"/>
                  </a:lnTo>
                  <a:lnTo>
                    <a:pt x="4" y="25"/>
                  </a:lnTo>
                  <a:lnTo>
                    <a:pt x="2" y="23"/>
                  </a:lnTo>
                  <a:lnTo>
                    <a:pt x="4" y="21"/>
                  </a:lnTo>
                  <a:lnTo>
                    <a:pt x="4" y="19"/>
                  </a:lnTo>
                  <a:lnTo>
                    <a:pt x="0" y="19"/>
                  </a:lnTo>
                  <a:lnTo>
                    <a:pt x="0" y="15"/>
                  </a:lnTo>
                  <a:lnTo>
                    <a:pt x="0" y="11"/>
                  </a:lnTo>
                  <a:lnTo>
                    <a:pt x="4" y="9"/>
                  </a:lnTo>
                  <a:lnTo>
                    <a:pt x="5" y="9"/>
                  </a:lnTo>
                  <a:lnTo>
                    <a:pt x="9" y="9"/>
                  </a:lnTo>
                  <a:lnTo>
                    <a:pt x="11" y="9"/>
                  </a:lnTo>
                  <a:lnTo>
                    <a:pt x="11" y="8"/>
                  </a:lnTo>
                  <a:lnTo>
                    <a:pt x="13" y="8"/>
                  </a:lnTo>
                  <a:lnTo>
                    <a:pt x="13" y="6"/>
                  </a:lnTo>
                  <a:lnTo>
                    <a:pt x="15" y="6"/>
                  </a:lnTo>
                  <a:lnTo>
                    <a:pt x="15" y="6"/>
                  </a:lnTo>
                  <a:lnTo>
                    <a:pt x="15" y="4"/>
                  </a:lnTo>
                  <a:lnTo>
                    <a:pt x="15" y="4"/>
                  </a:lnTo>
                  <a:lnTo>
                    <a:pt x="15" y="4"/>
                  </a:lnTo>
                  <a:lnTo>
                    <a:pt x="15" y="4"/>
                  </a:lnTo>
                  <a:lnTo>
                    <a:pt x="19" y="2"/>
                  </a:lnTo>
                  <a:lnTo>
                    <a:pt x="21" y="2"/>
                  </a:lnTo>
                  <a:lnTo>
                    <a:pt x="21" y="0"/>
                  </a:lnTo>
                  <a:lnTo>
                    <a:pt x="23" y="0"/>
                  </a:lnTo>
                  <a:lnTo>
                    <a:pt x="24" y="0"/>
                  </a:lnTo>
                  <a:lnTo>
                    <a:pt x="26" y="0"/>
                  </a:lnTo>
                  <a:lnTo>
                    <a:pt x="28" y="2"/>
                  </a:lnTo>
                  <a:lnTo>
                    <a:pt x="28" y="2"/>
                  </a:lnTo>
                  <a:lnTo>
                    <a:pt x="30" y="4"/>
                  </a:lnTo>
                  <a:lnTo>
                    <a:pt x="32" y="4"/>
                  </a:lnTo>
                  <a:lnTo>
                    <a:pt x="34" y="4"/>
                  </a:lnTo>
                  <a:lnTo>
                    <a:pt x="36" y="4"/>
                  </a:lnTo>
                  <a:lnTo>
                    <a:pt x="55" y="4"/>
                  </a:lnTo>
                  <a:lnTo>
                    <a:pt x="59" y="4"/>
                  </a:lnTo>
                  <a:lnTo>
                    <a:pt x="72" y="8"/>
                  </a:lnTo>
                  <a:lnTo>
                    <a:pt x="76" y="8"/>
                  </a:lnTo>
                  <a:lnTo>
                    <a:pt x="87" y="6"/>
                  </a:lnTo>
                  <a:lnTo>
                    <a:pt x="89" y="6"/>
                  </a:lnTo>
                  <a:lnTo>
                    <a:pt x="93" y="6"/>
                  </a:lnTo>
                  <a:lnTo>
                    <a:pt x="96" y="8"/>
                  </a:lnTo>
                  <a:lnTo>
                    <a:pt x="96" y="8"/>
                  </a:lnTo>
                  <a:lnTo>
                    <a:pt x="98" y="8"/>
                  </a:lnTo>
                  <a:lnTo>
                    <a:pt x="98" y="8"/>
                  </a:lnTo>
                  <a:lnTo>
                    <a:pt x="100" y="8"/>
                  </a:lnTo>
                  <a:lnTo>
                    <a:pt x="102" y="8"/>
                  </a:lnTo>
                  <a:lnTo>
                    <a:pt x="104" y="8"/>
                  </a:lnTo>
                  <a:lnTo>
                    <a:pt x="110" y="8"/>
                  </a:lnTo>
                  <a:lnTo>
                    <a:pt x="112" y="9"/>
                  </a:lnTo>
                  <a:lnTo>
                    <a:pt x="115" y="8"/>
                  </a:lnTo>
                  <a:lnTo>
                    <a:pt x="117" y="8"/>
                  </a:lnTo>
                  <a:lnTo>
                    <a:pt x="119" y="9"/>
                  </a:lnTo>
                  <a:lnTo>
                    <a:pt x="121" y="9"/>
                  </a:lnTo>
                  <a:lnTo>
                    <a:pt x="123" y="11"/>
                  </a:lnTo>
                  <a:lnTo>
                    <a:pt x="125" y="11"/>
                  </a:lnTo>
                  <a:lnTo>
                    <a:pt x="125" y="13"/>
                  </a:lnTo>
                  <a:lnTo>
                    <a:pt x="123" y="13"/>
                  </a:lnTo>
                  <a:lnTo>
                    <a:pt x="123" y="13"/>
                  </a:lnTo>
                  <a:lnTo>
                    <a:pt x="123" y="15"/>
                  </a:lnTo>
                  <a:lnTo>
                    <a:pt x="125" y="15"/>
                  </a:lnTo>
                  <a:lnTo>
                    <a:pt x="125" y="15"/>
                  </a:lnTo>
                  <a:lnTo>
                    <a:pt x="125" y="13"/>
                  </a:lnTo>
                  <a:lnTo>
                    <a:pt x="127" y="13"/>
                  </a:lnTo>
                  <a:lnTo>
                    <a:pt x="127" y="15"/>
                  </a:lnTo>
                  <a:lnTo>
                    <a:pt x="129" y="15"/>
                  </a:lnTo>
                  <a:lnTo>
                    <a:pt x="132" y="17"/>
                  </a:lnTo>
                  <a:lnTo>
                    <a:pt x="132" y="17"/>
                  </a:lnTo>
                  <a:lnTo>
                    <a:pt x="134" y="17"/>
                  </a:lnTo>
                  <a:lnTo>
                    <a:pt x="134" y="17"/>
                  </a:lnTo>
                  <a:lnTo>
                    <a:pt x="136" y="17"/>
                  </a:lnTo>
                  <a:lnTo>
                    <a:pt x="136" y="19"/>
                  </a:lnTo>
                  <a:lnTo>
                    <a:pt x="138" y="19"/>
                  </a:lnTo>
                  <a:lnTo>
                    <a:pt x="138" y="19"/>
                  </a:lnTo>
                  <a:lnTo>
                    <a:pt x="142" y="19"/>
                  </a:lnTo>
                  <a:lnTo>
                    <a:pt x="142" y="19"/>
                  </a:lnTo>
                  <a:lnTo>
                    <a:pt x="144" y="19"/>
                  </a:lnTo>
                  <a:lnTo>
                    <a:pt x="146" y="21"/>
                  </a:lnTo>
                  <a:lnTo>
                    <a:pt x="146" y="23"/>
                  </a:lnTo>
                  <a:lnTo>
                    <a:pt x="148" y="23"/>
                  </a:lnTo>
                  <a:lnTo>
                    <a:pt x="153" y="21"/>
                  </a:lnTo>
                  <a:lnTo>
                    <a:pt x="155" y="23"/>
                  </a:lnTo>
                  <a:lnTo>
                    <a:pt x="155" y="23"/>
                  </a:lnTo>
                  <a:lnTo>
                    <a:pt x="157" y="23"/>
                  </a:lnTo>
                  <a:lnTo>
                    <a:pt x="157" y="21"/>
                  </a:lnTo>
                  <a:lnTo>
                    <a:pt x="157" y="19"/>
                  </a:lnTo>
                  <a:lnTo>
                    <a:pt x="157" y="19"/>
                  </a:lnTo>
                  <a:lnTo>
                    <a:pt x="161" y="19"/>
                  </a:lnTo>
                  <a:lnTo>
                    <a:pt x="165" y="21"/>
                  </a:lnTo>
                  <a:lnTo>
                    <a:pt x="168" y="21"/>
                  </a:lnTo>
                  <a:lnTo>
                    <a:pt x="170" y="25"/>
                  </a:lnTo>
                  <a:lnTo>
                    <a:pt x="170" y="26"/>
                  </a:lnTo>
                  <a:lnTo>
                    <a:pt x="170" y="26"/>
                  </a:lnTo>
                  <a:lnTo>
                    <a:pt x="172" y="26"/>
                  </a:lnTo>
                  <a:lnTo>
                    <a:pt x="174" y="26"/>
                  </a:lnTo>
                  <a:lnTo>
                    <a:pt x="176" y="26"/>
                  </a:lnTo>
                  <a:lnTo>
                    <a:pt x="178" y="28"/>
                  </a:lnTo>
                  <a:lnTo>
                    <a:pt x="180" y="28"/>
                  </a:lnTo>
                  <a:lnTo>
                    <a:pt x="180" y="28"/>
                  </a:lnTo>
                  <a:lnTo>
                    <a:pt x="182" y="28"/>
                  </a:lnTo>
                  <a:lnTo>
                    <a:pt x="184" y="26"/>
                  </a:lnTo>
                  <a:lnTo>
                    <a:pt x="184" y="28"/>
                  </a:lnTo>
                  <a:lnTo>
                    <a:pt x="187" y="28"/>
                  </a:lnTo>
                  <a:lnTo>
                    <a:pt x="187" y="28"/>
                  </a:lnTo>
                  <a:lnTo>
                    <a:pt x="189" y="28"/>
                  </a:lnTo>
                  <a:lnTo>
                    <a:pt x="189" y="28"/>
                  </a:lnTo>
                  <a:lnTo>
                    <a:pt x="191" y="28"/>
                  </a:lnTo>
                  <a:lnTo>
                    <a:pt x="191" y="26"/>
                  </a:lnTo>
                  <a:lnTo>
                    <a:pt x="193" y="26"/>
                  </a:lnTo>
                  <a:lnTo>
                    <a:pt x="195" y="26"/>
                  </a:lnTo>
                  <a:close/>
                  <a:moveTo>
                    <a:pt x="172" y="93"/>
                  </a:moveTo>
                  <a:lnTo>
                    <a:pt x="170" y="93"/>
                  </a:lnTo>
                  <a:lnTo>
                    <a:pt x="168" y="93"/>
                  </a:lnTo>
                  <a:lnTo>
                    <a:pt x="167" y="95"/>
                  </a:lnTo>
                  <a:lnTo>
                    <a:pt x="167" y="97"/>
                  </a:lnTo>
                  <a:lnTo>
                    <a:pt x="168" y="97"/>
                  </a:lnTo>
                  <a:lnTo>
                    <a:pt x="170" y="95"/>
                  </a:lnTo>
                  <a:lnTo>
                    <a:pt x="172" y="93"/>
                  </a:lnTo>
                  <a:lnTo>
                    <a:pt x="172" y="93"/>
                  </a:lnTo>
                  <a:close/>
                  <a:moveTo>
                    <a:pt x="199" y="76"/>
                  </a:moveTo>
                  <a:lnTo>
                    <a:pt x="193" y="78"/>
                  </a:lnTo>
                  <a:lnTo>
                    <a:pt x="189" y="80"/>
                  </a:lnTo>
                  <a:lnTo>
                    <a:pt x="186" y="81"/>
                  </a:lnTo>
                  <a:lnTo>
                    <a:pt x="187" y="85"/>
                  </a:lnTo>
                  <a:lnTo>
                    <a:pt x="189" y="83"/>
                  </a:lnTo>
                  <a:lnTo>
                    <a:pt x="191" y="85"/>
                  </a:lnTo>
                  <a:lnTo>
                    <a:pt x="191" y="87"/>
                  </a:lnTo>
                  <a:lnTo>
                    <a:pt x="193" y="87"/>
                  </a:lnTo>
                  <a:lnTo>
                    <a:pt x="197" y="87"/>
                  </a:lnTo>
                  <a:lnTo>
                    <a:pt x="199" y="87"/>
                  </a:lnTo>
                  <a:lnTo>
                    <a:pt x="201" y="83"/>
                  </a:lnTo>
                  <a:lnTo>
                    <a:pt x="203" y="81"/>
                  </a:lnTo>
                  <a:lnTo>
                    <a:pt x="201" y="80"/>
                  </a:lnTo>
                  <a:lnTo>
                    <a:pt x="201" y="80"/>
                  </a:lnTo>
                  <a:lnTo>
                    <a:pt x="199" y="80"/>
                  </a:lnTo>
                  <a:lnTo>
                    <a:pt x="197" y="80"/>
                  </a:lnTo>
                  <a:lnTo>
                    <a:pt x="197" y="78"/>
                  </a:lnTo>
                  <a:lnTo>
                    <a:pt x="199" y="76"/>
                  </a:lnTo>
                  <a:close/>
                  <a:moveTo>
                    <a:pt x="214" y="78"/>
                  </a:moveTo>
                  <a:lnTo>
                    <a:pt x="216" y="78"/>
                  </a:lnTo>
                  <a:lnTo>
                    <a:pt x="214" y="76"/>
                  </a:lnTo>
                  <a:lnTo>
                    <a:pt x="212" y="74"/>
                  </a:lnTo>
                  <a:lnTo>
                    <a:pt x="210" y="74"/>
                  </a:lnTo>
                  <a:lnTo>
                    <a:pt x="208" y="76"/>
                  </a:lnTo>
                  <a:lnTo>
                    <a:pt x="210" y="76"/>
                  </a:lnTo>
                  <a:lnTo>
                    <a:pt x="212" y="78"/>
                  </a:lnTo>
                  <a:lnTo>
                    <a:pt x="214" y="78"/>
                  </a:lnTo>
                  <a:close/>
                  <a:moveTo>
                    <a:pt x="168" y="100"/>
                  </a:moveTo>
                  <a:lnTo>
                    <a:pt x="170" y="100"/>
                  </a:lnTo>
                  <a:lnTo>
                    <a:pt x="172" y="100"/>
                  </a:lnTo>
                  <a:lnTo>
                    <a:pt x="172" y="100"/>
                  </a:lnTo>
                  <a:lnTo>
                    <a:pt x="170" y="99"/>
                  </a:lnTo>
                  <a:lnTo>
                    <a:pt x="168" y="10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53" name="Freeform 1748">
              <a:extLst>
                <a:ext uri="{FF2B5EF4-FFF2-40B4-BE49-F238E27FC236}">
                  <a16:creationId xmlns:a16="http://schemas.microsoft.com/office/drawing/2014/main" id="{A7E4382C-74BE-47B3-9590-467DC516D473}"/>
                </a:ext>
              </a:extLst>
            </p:cNvPr>
            <p:cNvSpPr>
              <a:spLocks noEditPoints="1"/>
            </p:cNvSpPr>
            <p:nvPr/>
          </p:nvSpPr>
          <p:spPr bwMode="auto">
            <a:xfrm>
              <a:off x="12272963" y="-1612900"/>
              <a:ext cx="296863" cy="330200"/>
            </a:xfrm>
            <a:custGeom>
              <a:avLst/>
              <a:gdLst>
                <a:gd name="T0" fmla="*/ 60 w 187"/>
                <a:gd name="T1" fmla="*/ 89 h 208"/>
                <a:gd name="T2" fmla="*/ 59 w 187"/>
                <a:gd name="T3" fmla="*/ 91 h 208"/>
                <a:gd name="T4" fmla="*/ 110 w 187"/>
                <a:gd name="T5" fmla="*/ 22 h 208"/>
                <a:gd name="T6" fmla="*/ 112 w 187"/>
                <a:gd name="T7" fmla="*/ 21 h 208"/>
                <a:gd name="T8" fmla="*/ 108 w 187"/>
                <a:gd name="T9" fmla="*/ 19 h 208"/>
                <a:gd name="T10" fmla="*/ 89 w 187"/>
                <a:gd name="T11" fmla="*/ 5 h 208"/>
                <a:gd name="T12" fmla="*/ 74 w 187"/>
                <a:gd name="T13" fmla="*/ 2 h 208"/>
                <a:gd name="T14" fmla="*/ 60 w 187"/>
                <a:gd name="T15" fmla="*/ 5 h 208"/>
                <a:gd name="T16" fmla="*/ 55 w 187"/>
                <a:gd name="T17" fmla="*/ 17 h 208"/>
                <a:gd name="T18" fmla="*/ 49 w 187"/>
                <a:gd name="T19" fmla="*/ 17 h 208"/>
                <a:gd name="T20" fmla="*/ 41 w 187"/>
                <a:gd name="T21" fmla="*/ 13 h 208"/>
                <a:gd name="T22" fmla="*/ 38 w 187"/>
                <a:gd name="T23" fmla="*/ 24 h 208"/>
                <a:gd name="T24" fmla="*/ 34 w 187"/>
                <a:gd name="T25" fmla="*/ 22 h 208"/>
                <a:gd name="T26" fmla="*/ 28 w 187"/>
                <a:gd name="T27" fmla="*/ 15 h 208"/>
                <a:gd name="T28" fmla="*/ 23 w 187"/>
                <a:gd name="T29" fmla="*/ 19 h 208"/>
                <a:gd name="T30" fmla="*/ 15 w 187"/>
                <a:gd name="T31" fmla="*/ 24 h 208"/>
                <a:gd name="T32" fmla="*/ 5 w 187"/>
                <a:gd name="T33" fmla="*/ 34 h 208"/>
                <a:gd name="T34" fmla="*/ 2 w 187"/>
                <a:gd name="T35" fmla="*/ 41 h 208"/>
                <a:gd name="T36" fmla="*/ 4 w 187"/>
                <a:gd name="T37" fmla="*/ 51 h 208"/>
                <a:gd name="T38" fmla="*/ 11 w 187"/>
                <a:gd name="T39" fmla="*/ 62 h 208"/>
                <a:gd name="T40" fmla="*/ 17 w 187"/>
                <a:gd name="T41" fmla="*/ 70 h 208"/>
                <a:gd name="T42" fmla="*/ 38 w 187"/>
                <a:gd name="T43" fmla="*/ 57 h 208"/>
                <a:gd name="T44" fmla="*/ 60 w 187"/>
                <a:gd name="T45" fmla="*/ 79 h 208"/>
                <a:gd name="T46" fmla="*/ 64 w 187"/>
                <a:gd name="T47" fmla="*/ 87 h 208"/>
                <a:gd name="T48" fmla="*/ 77 w 187"/>
                <a:gd name="T49" fmla="*/ 98 h 208"/>
                <a:gd name="T50" fmla="*/ 102 w 187"/>
                <a:gd name="T51" fmla="*/ 121 h 208"/>
                <a:gd name="T52" fmla="*/ 125 w 187"/>
                <a:gd name="T53" fmla="*/ 131 h 208"/>
                <a:gd name="T54" fmla="*/ 131 w 187"/>
                <a:gd name="T55" fmla="*/ 134 h 208"/>
                <a:gd name="T56" fmla="*/ 144 w 187"/>
                <a:gd name="T57" fmla="*/ 146 h 208"/>
                <a:gd name="T58" fmla="*/ 151 w 187"/>
                <a:gd name="T59" fmla="*/ 169 h 208"/>
                <a:gd name="T60" fmla="*/ 148 w 187"/>
                <a:gd name="T61" fmla="*/ 176 h 208"/>
                <a:gd name="T62" fmla="*/ 151 w 187"/>
                <a:gd name="T63" fmla="*/ 184 h 208"/>
                <a:gd name="T64" fmla="*/ 157 w 187"/>
                <a:gd name="T65" fmla="*/ 170 h 208"/>
                <a:gd name="T66" fmla="*/ 167 w 187"/>
                <a:gd name="T67" fmla="*/ 167 h 208"/>
                <a:gd name="T68" fmla="*/ 159 w 187"/>
                <a:gd name="T69" fmla="*/ 151 h 208"/>
                <a:gd name="T70" fmla="*/ 167 w 187"/>
                <a:gd name="T71" fmla="*/ 136 h 208"/>
                <a:gd name="T72" fmla="*/ 186 w 187"/>
                <a:gd name="T73" fmla="*/ 148 h 208"/>
                <a:gd name="T74" fmla="*/ 148 w 187"/>
                <a:gd name="T75" fmla="*/ 115 h 208"/>
                <a:gd name="T76" fmla="*/ 142 w 187"/>
                <a:gd name="T77" fmla="*/ 108 h 208"/>
                <a:gd name="T78" fmla="*/ 117 w 187"/>
                <a:gd name="T79" fmla="*/ 93 h 208"/>
                <a:gd name="T80" fmla="*/ 91 w 187"/>
                <a:gd name="T81" fmla="*/ 59 h 208"/>
                <a:gd name="T82" fmla="*/ 93 w 187"/>
                <a:gd name="T83" fmla="*/ 45 h 208"/>
                <a:gd name="T84" fmla="*/ 93 w 187"/>
                <a:gd name="T85" fmla="*/ 34 h 208"/>
                <a:gd name="T86" fmla="*/ 106 w 187"/>
                <a:gd name="T87" fmla="*/ 28 h 208"/>
                <a:gd name="T88" fmla="*/ 114 w 187"/>
                <a:gd name="T89" fmla="*/ 30 h 208"/>
                <a:gd name="T90" fmla="*/ 93 w 187"/>
                <a:gd name="T91" fmla="*/ 66 h 208"/>
                <a:gd name="T92" fmla="*/ 114 w 187"/>
                <a:gd name="T93" fmla="*/ 184 h 208"/>
                <a:gd name="T94" fmla="*/ 142 w 187"/>
                <a:gd name="T95" fmla="*/ 178 h 208"/>
                <a:gd name="T96" fmla="*/ 136 w 187"/>
                <a:gd name="T97" fmla="*/ 203 h 208"/>
                <a:gd name="T98" fmla="*/ 123 w 187"/>
                <a:gd name="T99" fmla="*/ 203 h 208"/>
                <a:gd name="T100" fmla="*/ 98 w 187"/>
                <a:gd name="T101" fmla="*/ 191 h 208"/>
                <a:gd name="T102" fmla="*/ 98 w 187"/>
                <a:gd name="T103" fmla="*/ 182 h 208"/>
                <a:gd name="T104" fmla="*/ 85 w 187"/>
                <a:gd name="T105" fmla="*/ 207 h 208"/>
                <a:gd name="T106" fmla="*/ 85 w 187"/>
                <a:gd name="T107" fmla="*/ 207 h 208"/>
                <a:gd name="T108" fmla="*/ 26 w 187"/>
                <a:gd name="T109" fmla="*/ 163 h 208"/>
                <a:gd name="T110" fmla="*/ 41 w 187"/>
                <a:gd name="T111" fmla="*/ 121 h 208"/>
                <a:gd name="T112" fmla="*/ 49 w 187"/>
                <a:gd name="T113" fmla="*/ 136 h 208"/>
                <a:gd name="T114" fmla="*/ 45 w 187"/>
                <a:gd name="T115" fmla="*/ 161 h 208"/>
                <a:gd name="T116" fmla="*/ 28 w 187"/>
                <a:gd name="T117" fmla="*/ 163 h 208"/>
                <a:gd name="T118" fmla="*/ 28 w 187"/>
                <a:gd name="T119" fmla="*/ 146 h 208"/>
                <a:gd name="T120" fmla="*/ 28 w 187"/>
                <a:gd name="T121" fmla="*/ 140 h 208"/>
                <a:gd name="T122" fmla="*/ 24 w 187"/>
                <a:gd name="T123" fmla="*/ 125 h 208"/>
                <a:gd name="T124" fmla="*/ 24 w 187"/>
                <a:gd name="T125" fmla="*/ 12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 h="208">
                  <a:moveTo>
                    <a:pt x="115" y="131"/>
                  </a:moveTo>
                  <a:lnTo>
                    <a:pt x="115" y="131"/>
                  </a:lnTo>
                  <a:lnTo>
                    <a:pt x="115" y="131"/>
                  </a:lnTo>
                  <a:lnTo>
                    <a:pt x="117" y="131"/>
                  </a:lnTo>
                  <a:lnTo>
                    <a:pt x="115" y="131"/>
                  </a:lnTo>
                  <a:close/>
                  <a:moveTo>
                    <a:pt x="60" y="91"/>
                  </a:moveTo>
                  <a:lnTo>
                    <a:pt x="60" y="89"/>
                  </a:lnTo>
                  <a:lnTo>
                    <a:pt x="60" y="89"/>
                  </a:lnTo>
                  <a:lnTo>
                    <a:pt x="60" y="89"/>
                  </a:lnTo>
                  <a:lnTo>
                    <a:pt x="59" y="89"/>
                  </a:lnTo>
                  <a:lnTo>
                    <a:pt x="59" y="89"/>
                  </a:lnTo>
                  <a:lnTo>
                    <a:pt x="55" y="89"/>
                  </a:lnTo>
                  <a:lnTo>
                    <a:pt x="55" y="89"/>
                  </a:lnTo>
                  <a:lnTo>
                    <a:pt x="55" y="91"/>
                  </a:lnTo>
                  <a:lnTo>
                    <a:pt x="57" y="91"/>
                  </a:lnTo>
                  <a:lnTo>
                    <a:pt x="59" y="91"/>
                  </a:lnTo>
                  <a:lnTo>
                    <a:pt x="60" y="91"/>
                  </a:lnTo>
                  <a:lnTo>
                    <a:pt x="60" y="91"/>
                  </a:lnTo>
                  <a:lnTo>
                    <a:pt x="60" y="91"/>
                  </a:lnTo>
                  <a:lnTo>
                    <a:pt x="60" y="91"/>
                  </a:lnTo>
                  <a:close/>
                  <a:moveTo>
                    <a:pt x="114" y="30"/>
                  </a:moveTo>
                  <a:lnTo>
                    <a:pt x="110" y="26"/>
                  </a:lnTo>
                  <a:lnTo>
                    <a:pt x="110" y="26"/>
                  </a:lnTo>
                  <a:lnTo>
                    <a:pt x="110" y="22"/>
                  </a:lnTo>
                  <a:lnTo>
                    <a:pt x="110" y="22"/>
                  </a:lnTo>
                  <a:lnTo>
                    <a:pt x="110" y="22"/>
                  </a:lnTo>
                  <a:lnTo>
                    <a:pt x="108" y="22"/>
                  </a:lnTo>
                  <a:lnTo>
                    <a:pt x="110" y="22"/>
                  </a:lnTo>
                  <a:lnTo>
                    <a:pt x="110" y="21"/>
                  </a:lnTo>
                  <a:lnTo>
                    <a:pt x="110" y="21"/>
                  </a:lnTo>
                  <a:lnTo>
                    <a:pt x="110" y="21"/>
                  </a:lnTo>
                  <a:lnTo>
                    <a:pt x="112" y="21"/>
                  </a:lnTo>
                  <a:lnTo>
                    <a:pt x="112" y="21"/>
                  </a:lnTo>
                  <a:lnTo>
                    <a:pt x="112" y="19"/>
                  </a:lnTo>
                  <a:lnTo>
                    <a:pt x="110" y="19"/>
                  </a:lnTo>
                  <a:lnTo>
                    <a:pt x="110" y="19"/>
                  </a:lnTo>
                  <a:lnTo>
                    <a:pt x="110" y="19"/>
                  </a:lnTo>
                  <a:lnTo>
                    <a:pt x="110" y="19"/>
                  </a:lnTo>
                  <a:lnTo>
                    <a:pt x="108" y="19"/>
                  </a:lnTo>
                  <a:lnTo>
                    <a:pt x="108" y="19"/>
                  </a:lnTo>
                  <a:lnTo>
                    <a:pt x="108" y="19"/>
                  </a:lnTo>
                  <a:lnTo>
                    <a:pt x="108" y="17"/>
                  </a:lnTo>
                  <a:lnTo>
                    <a:pt x="110" y="15"/>
                  </a:lnTo>
                  <a:lnTo>
                    <a:pt x="112" y="13"/>
                  </a:lnTo>
                  <a:lnTo>
                    <a:pt x="112" y="11"/>
                  </a:lnTo>
                  <a:lnTo>
                    <a:pt x="95" y="9"/>
                  </a:lnTo>
                  <a:lnTo>
                    <a:pt x="93" y="7"/>
                  </a:lnTo>
                  <a:lnTo>
                    <a:pt x="89" y="5"/>
                  </a:lnTo>
                  <a:lnTo>
                    <a:pt x="87" y="4"/>
                  </a:lnTo>
                  <a:lnTo>
                    <a:pt x="89" y="0"/>
                  </a:lnTo>
                  <a:lnTo>
                    <a:pt x="87" y="0"/>
                  </a:lnTo>
                  <a:lnTo>
                    <a:pt x="83" y="2"/>
                  </a:lnTo>
                  <a:lnTo>
                    <a:pt x="81" y="2"/>
                  </a:lnTo>
                  <a:lnTo>
                    <a:pt x="79" y="2"/>
                  </a:lnTo>
                  <a:lnTo>
                    <a:pt x="77" y="2"/>
                  </a:lnTo>
                  <a:lnTo>
                    <a:pt x="74" y="2"/>
                  </a:lnTo>
                  <a:lnTo>
                    <a:pt x="72" y="4"/>
                  </a:lnTo>
                  <a:lnTo>
                    <a:pt x="72" y="4"/>
                  </a:lnTo>
                  <a:lnTo>
                    <a:pt x="70" y="5"/>
                  </a:lnTo>
                  <a:lnTo>
                    <a:pt x="70" y="5"/>
                  </a:lnTo>
                  <a:lnTo>
                    <a:pt x="68" y="7"/>
                  </a:lnTo>
                  <a:lnTo>
                    <a:pt x="66" y="7"/>
                  </a:lnTo>
                  <a:lnTo>
                    <a:pt x="60" y="5"/>
                  </a:lnTo>
                  <a:lnTo>
                    <a:pt x="60" y="5"/>
                  </a:lnTo>
                  <a:lnTo>
                    <a:pt x="60" y="11"/>
                  </a:lnTo>
                  <a:lnTo>
                    <a:pt x="59" y="11"/>
                  </a:lnTo>
                  <a:lnTo>
                    <a:pt x="59" y="11"/>
                  </a:lnTo>
                  <a:lnTo>
                    <a:pt x="57" y="11"/>
                  </a:lnTo>
                  <a:lnTo>
                    <a:pt x="55" y="9"/>
                  </a:lnTo>
                  <a:lnTo>
                    <a:pt x="53" y="11"/>
                  </a:lnTo>
                  <a:lnTo>
                    <a:pt x="55" y="13"/>
                  </a:lnTo>
                  <a:lnTo>
                    <a:pt x="55" y="17"/>
                  </a:lnTo>
                  <a:lnTo>
                    <a:pt x="55" y="19"/>
                  </a:lnTo>
                  <a:lnTo>
                    <a:pt x="55" y="19"/>
                  </a:lnTo>
                  <a:lnTo>
                    <a:pt x="53" y="17"/>
                  </a:lnTo>
                  <a:lnTo>
                    <a:pt x="53" y="17"/>
                  </a:lnTo>
                  <a:lnTo>
                    <a:pt x="53" y="15"/>
                  </a:lnTo>
                  <a:lnTo>
                    <a:pt x="51" y="15"/>
                  </a:lnTo>
                  <a:lnTo>
                    <a:pt x="51" y="15"/>
                  </a:lnTo>
                  <a:lnTo>
                    <a:pt x="49" y="17"/>
                  </a:lnTo>
                  <a:lnTo>
                    <a:pt x="47" y="17"/>
                  </a:lnTo>
                  <a:lnTo>
                    <a:pt x="47" y="17"/>
                  </a:lnTo>
                  <a:lnTo>
                    <a:pt x="45" y="17"/>
                  </a:lnTo>
                  <a:lnTo>
                    <a:pt x="45" y="15"/>
                  </a:lnTo>
                  <a:lnTo>
                    <a:pt x="43" y="15"/>
                  </a:lnTo>
                  <a:lnTo>
                    <a:pt x="43" y="13"/>
                  </a:lnTo>
                  <a:lnTo>
                    <a:pt x="41" y="13"/>
                  </a:lnTo>
                  <a:lnTo>
                    <a:pt x="41" y="13"/>
                  </a:lnTo>
                  <a:lnTo>
                    <a:pt x="41" y="13"/>
                  </a:lnTo>
                  <a:lnTo>
                    <a:pt x="40" y="17"/>
                  </a:lnTo>
                  <a:lnTo>
                    <a:pt x="40" y="19"/>
                  </a:lnTo>
                  <a:lnTo>
                    <a:pt x="40" y="21"/>
                  </a:lnTo>
                  <a:lnTo>
                    <a:pt x="38" y="21"/>
                  </a:lnTo>
                  <a:lnTo>
                    <a:pt x="38" y="22"/>
                  </a:lnTo>
                  <a:lnTo>
                    <a:pt x="38" y="22"/>
                  </a:lnTo>
                  <a:lnTo>
                    <a:pt x="38" y="24"/>
                  </a:lnTo>
                  <a:lnTo>
                    <a:pt x="38" y="24"/>
                  </a:lnTo>
                  <a:lnTo>
                    <a:pt x="38" y="26"/>
                  </a:lnTo>
                  <a:lnTo>
                    <a:pt x="38" y="26"/>
                  </a:lnTo>
                  <a:lnTo>
                    <a:pt x="36" y="26"/>
                  </a:lnTo>
                  <a:lnTo>
                    <a:pt x="36" y="24"/>
                  </a:lnTo>
                  <a:lnTo>
                    <a:pt x="34" y="22"/>
                  </a:lnTo>
                  <a:lnTo>
                    <a:pt x="34" y="22"/>
                  </a:lnTo>
                  <a:lnTo>
                    <a:pt x="34" y="22"/>
                  </a:lnTo>
                  <a:lnTo>
                    <a:pt x="34" y="21"/>
                  </a:lnTo>
                  <a:lnTo>
                    <a:pt x="34" y="21"/>
                  </a:lnTo>
                  <a:lnTo>
                    <a:pt x="32" y="21"/>
                  </a:lnTo>
                  <a:lnTo>
                    <a:pt x="30" y="21"/>
                  </a:lnTo>
                  <a:lnTo>
                    <a:pt x="30" y="19"/>
                  </a:lnTo>
                  <a:lnTo>
                    <a:pt x="28" y="17"/>
                  </a:lnTo>
                  <a:lnTo>
                    <a:pt x="28" y="17"/>
                  </a:lnTo>
                  <a:lnTo>
                    <a:pt x="28" y="15"/>
                  </a:lnTo>
                  <a:lnTo>
                    <a:pt x="28" y="15"/>
                  </a:lnTo>
                  <a:lnTo>
                    <a:pt x="28" y="13"/>
                  </a:lnTo>
                  <a:lnTo>
                    <a:pt x="26" y="13"/>
                  </a:lnTo>
                  <a:lnTo>
                    <a:pt x="26" y="15"/>
                  </a:lnTo>
                  <a:lnTo>
                    <a:pt x="23" y="17"/>
                  </a:lnTo>
                  <a:lnTo>
                    <a:pt x="23" y="17"/>
                  </a:lnTo>
                  <a:lnTo>
                    <a:pt x="23" y="19"/>
                  </a:lnTo>
                  <a:lnTo>
                    <a:pt x="23" y="19"/>
                  </a:lnTo>
                  <a:lnTo>
                    <a:pt x="23" y="19"/>
                  </a:lnTo>
                  <a:lnTo>
                    <a:pt x="23" y="21"/>
                  </a:lnTo>
                  <a:lnTo>
                    <a:pt x="21" y="22"/>
                  </a:lnTo>
                  <a:lnTo>
                    <a:pt x="21" y="22"/>
                  </a:lnTo>
                  <a:lnTo>
                    <a:pt x="19" y="24"/>
                  </a:lnTo>
                  <a:lnTo>
                    <a:pt x="17" y="24"/>
                  </a:lnTo>
                  <a:lnTo>
                    <a:pt x="17" y="24"/>
                  </a:lnTo>
                  <a:lnTo>
                    <a:pt x="15" y="24"/>
                  </a:lnTo>
                  <a:lnTo>
                    <a:pt x="13" y="24"/>
                  </a:lnTo>
                  <a:lnTo>
                    <a:pt x="9" y="24"/>
                  </a:lnTo>
                  <a:lnTo>
                    <a:pt x="7" y="24"/>
                  </a:lnTo>
                  <a:lnTo>
                    <a:pt x="5" y="24"/>
                  </a:lnTo>
                  <a:lnTo>
                    <a:pt x="2" y="26"/>
                  </a:lnTo>
                  <a:lnTo>
                    <a:pt x="2" y="28"/>
                  </a:lnTo>
                  <a:lnTo>
                    <a:pt x="4" y="30"/>
                  </a:lnTo>
                  <a:lnTo>
                    <a:pt x="5" y="34"/>
                  </a:lnTo>
                  <a:lnTo>
                    <a:pt x="7" y="36"/>
                  </a:lnTo>
                  <a:lnTo>
                    <a:pt x="5" y="38"/>
                  </a:lnTo>
                  <a:lnTo>
                    <a:pt x="5" y="40"/>
                  </a:lnTo>
                  <a:lnTo>
                    <a:pt x="5" y="40"/>
                  </a:lnTo>
                  <a:lnTo>
                    <a:pt x="4" y="40"/>
                  </a:lnTo>
                  <a:lnTo>
                    <a:pt x="4" y="41"/>
                  </a:lnTo>
                  <a:lnTo>
                    <a:pt x="2" y="41"/>
                  </a:lnTo>
                  <a:lnTo>
                    <a:pt x="2" y="41"/>
                  </a:lnTo>
                  <a:lnTo>
                    <a:pt x="0" y="41"/>
                  </a:lnTo>
                  <a:lnTo>
                    <a:pt x="0" y="41"/>
                  </a:lnTo>
                  <a:lnTo>
                    <a:pt x="0" y="43"/>
                  </a:lnTo>
                  <a:lnTo>
                    <a:pt x="2" y="45"/>
                  </a:lnTo>
                  <a:lnTo>
                    <a:pt x="4" y="47"/>
                  </a:lnTo>
                  <a:lnTo>
                    <a:pt x="5" y="49"/>
                  </a:lnTo>
                  <a:lnTo>
                    <a:pt x="5" y="51"/>
                  </a:lnTo>
                  <a:lnTo>
                    <a:pt x="4" y="51"/>
                  </a:lnTo>
                  <a:lnTo>
                    <a:pt x="4" y="53"/>
                  </a:lnTo>
                  <a:lnTo>
                    <a:pt x="4" y="55"/>
                  </a:lnTo>
                  <a:lnTo>
                    <a:pt x="4" y="57"/>
                  </a:lnTo>
                  <a:lnTo>
                    <a:pt x="5" y="59"/>
                  </a:lnTo>
                  <a:lnTo>
                    <a:pt x="5" y="60"/>
                  </a:lnTo>
                  <a:lnTo>
                    <a:pt x="9" y="62"/>
                  </a:lnTo>
                  <a:lnTo>
                    <a:pt x="9" y="62"/>
                  </a:lnTo>
                  <a:lnTo>
                    <a:pt x="11" y="62"/>
                  </a:lnTo>
                  <a:lnTo>
                    <a:pt x="13" y="62"/>
                  </a:lnTo>
                  <a:lnTo>
                    <a:pt x="13" y="62"/>
                  </a:lnTo>
                  <a:lnTo>
                    <a:pt x="15" y="62"/>
                  </a:lnTo>
                  <a:lnTo>
                    <a:pt x="15" y="62"/>
                  </a:lnTo>
                  <a:lnTo>
                    <a:pt x="15" y="64"/>
                  </a:lnTo>
                  <a:lnTo>
                    <a:pt x="13" y="68"/>
                  </a:lnTo>
                  <a:lnTo>
                    <a:pt x="13" y="70"/>
                  </a:lnTo>
                  <a:lnTo>
                    <a:pt x="17" y="70"/>
                  </a:lnTo>
                  <a:lnTo>
                    <a:pt x="19" y="68"/>
                  </a:lnTo>
                  <a:lnTo>
                    <a:pt x="21" y="68"/>
                  </a:lnTo>
                  <a:lnTo>
                    <a:pt x="24" y="64"/>
                  </a:lnTo>
                  <a:lnTo>
                    <a:pt x="28" y="60"/>
                  </a:lnTo>
                  <a:lnTo>
                    <a:pt x="30" y="57"/>
                  </a:lnTo>
                  <a:lnTo>
                    <a:pt x="34" y="57"/>
                  </a:lnTo>
                  <a:lnTo>
                    <a:pt x="36" y="57"/>
                  </a:lnTo>
                  <a:lnTo>
                    <a:pt x="38" y="57"/>
                  </a:lnTo>
                  <a:lnTo>
                    <a:pt x="53" y="64"/>
                  </a:lnTo>
                  <a:lnTo>
                    <a:pt x="55" y="64"/>
                  </a:lnTo>
                  <a:lnTo>
                    <a:pt x="57" y="68"/>
                  </a:lnTo>
                  <a:lnTo>
                    <a:pt x="57" y="70"/>
                  </a:lnTo>
                  <a:lnTo>
                    <a:pt x="59" y="72"/>
                  </a:lnTo>
                  <a:lnTo>
                    <a:pt x="59" y="76"/>
                  </a:lnTo>
                  <a:lnTo>
                    <a:pt x="59" y="78"/>
                  </a:lnTo>
                  <a:lnTo>
                    <a:pt x="60" y="79"/>
                  </a:lnTo>
                  <a:lnTo>
                    <a:pt x="60" y="81"/>
                  </a:lnTo>
                  <a:lnTo>
                    <a:pt x="60" y="83"/>
                  </a:lnTo>
                  <a:lnTo>
                    <a:pt x="60" y="85"/>
                  </a:lnTo>
                  <a:lnTo>
                    <a:pt x="60" y="87"/>
                  </a:lnTo>
                  <a:lnTo>
                    <a:pt x="62" y="87"/>
                  </a:lnTo>
                  <a:lnTo>
                    <a:pt x="64" y="87"/>
                  </a:lnTo>
                  <a:lnTo>
                    <a:pt x="64" y="87"/>
                  </a:lnTo>
                  <a:lnTo>
                    <a:pt x="64" y="87"/>
                  </a:lnTo>
                  <a:lnTo>
                    <a:pt x="66" y="89"/>
                  </a:lnTo>
                  <a:lnTo>
                    <a:pt x="70" y="93"/>
                  </a:lnTo>
                  <a:lnTo>
                    <a:pt x="72" y="95"/>
                  </a:lnTo>
                  <a:lnTo>
                    <a:pt x="70" y="96"/>
                  </a:lnTo>
                  <a:lnTo>
                    <a:pt x="72" y="98"/>
                  </a:lnTo>
                  <a:lnTo>
                    <a:pt x="74" y="98"/>
                  </a:lnTo>
                  <a:lnTo>
                    <a:pt x="76" y="98"/>
                  </a:lnTo>
                  <a:lnTo>
                    <a:pt x="77" y="98"/>
                  </a:lnTo>
                  <a:lnTo>
                    <a:pt x="79" y="100"/>
                  </a:lnTo>
                  <a:lnTo>
                    <a:pt x="81" y="102"/>
                  </a:lnTo>
                  <a:lnTo>
                    <a:pt x="81" y="104"/>
                  </a:lnTo>
                  <a:lnTo>
                    <a:pt x="89" y="110"/>
                  </a:lnTo>
                  <a:lnTo>
                    <a:pt x="93" y="115"/>
                  </a:lnTo>
                  <a:lnTo>
                    <a:pt x="95" y="115"/>
                  </a:lnTo>
                  <a:lnTo>
                    <a:pt x="102" y="119"/>
                  </a:lnTo>
                  <a:lnTo>
                    <a:pt x="102" y="121"/>
                  </a:lnTo>
                  <a:lnTo>
                    <a:pt x="108" y="121"/>
                  </a:lnTo>
                  <a:lnTo>
                    <a:pt x="112" y="121"/>
                  </a:lnTo>
                  <a:lnTo>
                    <a:pt x="114" y="123"/>
                  </a:lnTo>
                  <a:lnTo>
                    <a:pt x="117" y="125"/>
                  </a:lnTo>
                  <a:lnTo>
                    <a:pt x="117" y="129"/>
                  </a:lnTo>
                  <a:lnTo>
                    <a:pt x="121" y="129"/>
                  </a:lnTo>
                  <a:lnTo>
                    <a:pt x="123" y="129"/>
                  </a:lnTo>
                  <a:lnTo>
                    <a:pt x="125" y="131"/>
                  </a:lnTo>
                  <a:lnTo>
                    <a:pt x="123" y="133"/>
                  </a:lnTo>
                  <a:lnTo>
                    <a:pt x="125" y="133"/>
                  </a:lnTo>
                  <a:lnTo>
                    <a:pt x="127" y="133"/>
                  </a:lnTo>
                  <a:lnTo>
                    <a:pt x="129" y="133"/>
                  </a:lnTo>
                  <a:lnTo>
                    <a:pt x="129" y="133"/>
                  </a:lnTo>
                  <a:lnTo>
                    <a:pt x="131" y="133"/>
                  </a:lnTo>
                  <a:lnTo>
                    <a:pt x="131" y="133"/>
                  </a:lnTo>
                  <a:lnTo>
                    <a:pt x="131" y="134"/>
                  </a:lnTo>
                  <a:lnTo>
                    <a:pt x="132" y="136"/>
                  </a:lnTo>
                  <a:lnTo>
                    <a:pt x="132" y="136"/>
                  </a:lnTo>
                  <a:lnTo>
                    <a:pt x="132" y="138"/>
                  </a:lnTo>
                  <a:lnTo>
                    <a:pt x="132" y="138"/>
                  </a:lnTo>
                  <a:lnTo>
                    <a:pt x="134" y="142"/>
                  </a:lnTo>
                  <a:lnTo>
                    <a:pt x="138" y="144"/>
                  </a:lnTo>
                  <a:lnTo>
                    <a:pt x="142" y="144"/>
                  </a:lnTo>
                  <a:lnTo>
                    <a:pt x="144" y="146"/>
                  </a:lnTo>
                  <a:lnTo>
                    <a:pt x="146" y="150"/>
                  </a:lnTo>
                  <a:lnTo>
                    <a:pt x="151" y="165"/>
                  </a:lnTo>
                  <a:lnTo>
                    <a:pt x="151" y="165"/>
                  </a:lnTo>
                  <a:lnTo>
                    <a:pt x="151" y="165"/>
                  </a:lnTo>
                  <a:lnTo>
                    <a:pt x="151" y="167"/>
                  </a:lnTo>
                  <a:lnTo>
                    <a:pt x="151" y="167"/>
                  </a:lnTo>
                  <a:lnTo>
                    <a:pt x="151" y="169"/>
                  </a:lnTo>
                  <a:lnTo>
                    <a:pt x="151" y="169"/>
                  </a:lnTo>
                  <a:lnTo>
                    <a:pt x="151" y="169"/>
                  </a:lnTo>
                  <a:lnTo>
                    <a:pt x="150" y="170"/>
                  </a:lnTo>
                  <a:lnTo>
                    <a:pt x="150" y="170"/>
                  </a:lnTo>
                  <a:lnTo>
                    <a:pt x="148" y="170"/>
                  </a:lnTo>
                  <a:lnTo>
                    <a:pt x="148" y="170"/>
                  </a:lnTo>
                  <a:lnTo>
                    <a:pt x="148" y="172"/>
                  </a:lnTo>
                  <a:lnTo>
                    <a:pt x="148" y="174"/>
                  </a:lnTo>
                  <a:lnTo>
                    <a:pt x="148" y="176"/>
                  </a:lnTo>
                  <a:lnTo>
                    <a:pt x="146" y="178"/>
                  </a:lnTo>
                  <a:lnTo>
                    <a:pt x="144" y="178"/>
                  </a:lnTo>
                  <a:lnTo>
                    <a:pt x="144" y="180"/>
                  </a:lnTo>
                  <a:lnTo>
                    <a:pt x="144" y="182"/>
                  </a:lnTo>
                  <a:lnTo>
                    <a:pt x="146" y="184"/>
                  </a:lnTo>
                  <a:lnTo>
                    <a:pt x="148" y="184"/>
                  </a:lnTo>
                  <a:lnTo>
                    <a:pt x="150" y="184"/>
                  </a:lnTo>
                  <a:lnTo>
                    <a:pt x="151" y="184"/>
                  </a:lnTo>
                  <a:lnTo>
                    <a:pt x="151" y="182"/>
                  </a:lnTo>
                  <a:lnTo>
                    <a:pt x="153" y="180"/>
                  </a:lnTo>
                  <a:lnTo>
                    <a:pt x="153" y="180"/>
                  </a:lnTo>
                  <a:lnTo>
                    <a:pt x="153" y="178"/>
                  </a:lnTo>
                  <a:lnTo>
                    <a:pt x="155" y="178"/>
                  </a:lnTo>
                  <a:lnTo>
                    <a:pt x="157" y="176"/>
                  </a:lnTo>
                  <a:lnTo>
                    <a:pt x="157" y="174"/>
                  </a:lnTo>
                  <a:lnTo>
                    <a:pt x="157" y="170"/>
                  </a:lnTo>
                  <a:lnTo>
                    <a:pt x="159" y="169"/>
                  </a:lnTo>
                  <a:lnTo>
                    <a:pt x="159" y="169"/>
                  </a:lnTo>
                  <a:lnTo>
                    <a:pt x="161" y="167"/>
                  </a:lnTo>
                  <a:lnTo>
                    <a:pt x="161" y="167"/>
                  </a:lnTo>
                  <a:lnTo>
                    <a:pt x="163" y="167"/>
                  </a:lnTo>
                  <a:lnTo>
                    <a:pt x="163" y="167"/>
                  </a:lnTo>
                  <a:lnTo>
                    <a:pt x="165" y="167"/>
                  </a:lnTo>
                  <a:lnTo>
                    <a:pt x="167" y="167"/>
                  </a:lnTo>
                  <a:lnTo>
                    <a:pt x="167" y="165"/>
                  </a:lnTo>
                  <a:lnTo>
                    <a:pt x="167" y="161"/>
                  </a:lnTo>
                  <a:lnTo>
                    <a:pt x="167" y="159"/>
                  </a:lnTo>
                  <a:lnTo>
                    <a:pt x="167" y="157"/>
                  </a:lnTo>
                  <a:lnTo>
                    <a:pt x="165" y="155"/>
                  </a:lnTo>
                  <a:lnTo>
                    <a:pt x="163" y="153"/>
                  </a:lnTo>
                  <a:lnTo>
                    <a:pt x="161" y="153"/>
                  </a:lnTo>
                  <a:lnTo>
                    <a:pt x="159" y="151"/>
                  </a:lnTo>
                  <a:lnTo>
                    <a:pt x="157" y="150"/>
                  </a:lnTo>
                  <a:lnTo>
                    <a:pt x="157" y="148"/>
                  </a:lnTo>
                  <a:lnTo>
                    <a:pt x="159" y="146"/>
                  </a:lnTo>
                  <a:lnTo>
                    <a:pt x="161" y="140"/>
                  </a:lnTo>
                  <a:lnTo>
                    <a:pt x="163" y="138"/>
                  </a:lnTo>
                  <a:lnTo>
                    <a:pt x="163" y="136"/>
                  </a:lnTo>
                  <a:lnTo>
                    <a:pt x="165" y="136"/>
                  </a:lnTo>
                  <a:lnTo>
                    <a:pt x="167" y="136"/>
                  </a:lnTo>
                  <a:lnTo>
                    <a:pt x="168" y="136"/>
                  </a:lnTo>
                  <a:lnTo>
                    <a:pt x="170" y="138"/>
                  </a:lnTo>
                  <a:lnTo>
                    <a:pt x="176" y="140"/>
                  </a:lnTo>
                  <a:lnTo>
                    <a:pt x="178" y="140"/>
                  </a:lnTo>
                  <a:lnTo>
                    <a:pt x="180" y="142"/>
                  </a:lnTo>
                  <a:lnTo>
                    <a:pt x="180" y="144"/>
                  </a:lnTo>
                  <a:lnTo>
                    <a:pt x="182" y="146"/>
                  </a:lnTo>
                  <a:lnTo>
                    <a:pt x="186" y="148"/>
                  </a:lnTo>
                  <a:lnTo>
                    <a:pt x="187" y="146"/>
                  </a:lnTo>
                  <a:lnTo>
                    <a:pt x="187" y="142"/>
                  </a:lnTo>
                  <a:lnTo>
                    <a:pt x="186" y="138"/>
                  </a:lnTo>
                  <a:lnTo>
                    <a:pt x="182" y="134"/>
                  </a:lnTo>
                  <a:lnTo>
                    <a:pt x="167" y="125"/>
                  </a:lnTo>
                  <a:lnTo>
                    <a:pt x="151" y="117"/>
                  </a:lnTo>
                  <a:lnTo>
                    <a:pt x="150" y="117"/>
                  </a:lnTo>
                  <a:lnTo>
                    <a:pt x="148" y="115"/>
                  </a:lnTo>
                  <a:lnTo>
                    <a:pt x="148" y="114"/>
                  </a:lnTo>
                  <a:lnTo>
                    <a:pt x="150" y="112"/>
                  </a:lnTo>
                  <a:lnTo>
                    <a:pt x="151" y="112"/>
                  </a:lnTo>
                  <a:lnTo>
                    <a:pt x="151" y="110"/>
                  </a:lnTo>
                  <a:lnTo>
                    <a:pt x="151" y="108"/>
                  </a:lnTo>
                  <a:lnTo>
                    <a:pt x="150" y="106"/>
                  </a:lnTo>
                  <a:lnTo>
                    <a:pt x="148" y="106"/>
                  </a:lnTo>
                  <a:lnTo>
                    <a:pt x="142" y="108"/>
                  </a:lnTo>
                  <a:lnTo>
                    <a:pt x="140" y="108"/>
                  </a:lnTo>
                  <a:lnTo>
                    <a:pt x="136" y="108"/>
                  </a:lnTo>
                  <a:lnTo>
                    <a:pt x="134" y="106"/>
                  </a:lnTo>
                  <a:lnTo>
                    <a:pt x="132" y="106"/>
                  </a:lnTo>
                  <a:lnTo>
                    <a:pt x="129" y="102"/>
                  </a:lnTo>
                  <a:lnTo>
                    <a:pt x="125" y="100"/>
                  </a:lnTo>
                  <a:lnTo>
                    <a:pt x="121" y="96"/>
                  </a:lnTo>
                  <a:lnTo>
                    <a:pt x="117" y="93"/>
                  </a:lnTo>
                  <a:lnTo>
                    <a:pt x="115" y="87"/>
                  </a:lnTo>
                  <a:lnTo>
                    <a:pt x="114" y="83"/>
                  </a:lnTo>
                  <a:lnTo>
                    <a:pt x="112" y="78"/>
                  </a:lnTo>
                  <a:lnTo>
                    <a:pt x="110" y="74"/>
                  </a:lnTo>
                  <a:lnTo>
                    <a:pt x="106" y="70"/>
                  </a:lnTo>
                  <a:lnTo>
                    <a:pt x="95" y="64"/>
                  </a:lnTo>
                  <a:lnTo>
                    <a:pt x="91" y="60"/>
                  </a:lnTo>
                  <a:lnTo>
                    <a:pt x="91" y="59"/>
                  </a:lnTo>
                  <a:lnTo>
                    <a:pt x="89" y="57"/>
                  </a:lnTo>
                  <a:lnTo>
                    <a:pt x="89" y="53"/>
                  </a:lnTo>
                  <a:lnTo>
                    <a:pt x="89" y="51"/>
                  </a:lnTo>
                  <a:lnTo>
                    <a:pt x="89" y="49"/>
                  </a:lnTo>
                  <a:lnTo>
                    <a:pt x="91" y="49"/>
                  </a:lnTo>
                  <a:lnTo>
                    <a:pt x="91" y="49"/>
                  </a:lnTo>
                  <a:lnTo>
                    <a:pt x="93" y="47"/>
                  </a:lnTo>
                  <a:lnTo>
                    <a:pt x="93" y="45"/>
                  </a:lnTo>
                  <a:lnTo>
                    <a:pt x="91" y="43"/>
                  </a:lnTo>
                  <a:lnTo>
                    <a:pt x="89" y="41"/>
                  </a:lnTo>
                  <a:lnTo>
                    <a:pt x="89" y="40"/>
                  </a:lnTo>
                  <a:lnTo>
                    <a:pt x="89" y="38"/>
                  </a:lnTo>
                  <a:lnTo>
                    <a:pt x="89" y="34"/>
                  </a:lnTo>
                  <a:lnTo>
                    <a:pt x="91" y="34"/>
                  </a:lnTo>
                  <a:lnTo>
                    <a:pt x="93" y="32"/>
                  </a:lnTo>
                  <a:lnTo>
                    <a:pt x="93" y="34"/>
                  </a:lnTo>
                  <a:lnTo>
                    <a:pt x="93" y="34"/>
                  </a:lnTo>
                  <a:lnTo>
                    <a:pt x="95" y="34"/>
                  </a:lnTo>
                  <a:lnTo>
                    <a:pt x="98" y="32"/>
                  </a:lnTo>
                  <a:lnTo>
                    <a:pt x="100" y="32"/>
                  </a:lnTo>
                  <a:lnTo>
                    <a:pt x="102" y="28"/>
                  </a:lnTo>
                  <a:lnTo>
                    <a:pt x="104" y="28"/>
                  </a:lnTo>
                  <a:lnTo>
                    <a:pt x="104" y="28"/>
                  </a:lnTo>
                  <a:lnTo>
                    <a:pt x="106" y="28"/>
                  </a:lnTo>
                  <a:lnTo>
                    <a:pt x="110" y="28"/>
                  </a:lnTo>
                  <a:lnTo>
                    <a:pt x="110" y="28"/>
                  </a:lnTo>
                  <a:lnTo>
                    <a:pt x="110" y="28"/>
                  </a:lnTo>
                  <a:lnTo>
                    <a:pt x="112" y="28"/>
                  </a:lnTo>
                  <a:lnTo>
                    <a:pt x="112" y="28"/>
                  </a:lnTo>
                  <a:lnTo>
                    <a:pt x="114" y="30"/>
                  </a:lnTo>
                  <a:lnTo>
                    <a:pt x="114" y="30"/>
                  </a:lnTo>
                  <a:lnTo>
                    <a:pt x="114" y="30"/>
                  </a:lnTo>
                  <a:lnTo>
                    <a:pt x="112" y="32"/>
                  </a:lnTo>
                  <a:lnTo>
                    <a:pt x="115" y="32"/>
                  </a:lnTo>
                  <a:lnTo>
                    <a:pt x="114" y="30"/>
                  </a:lnTo>
                  <a:close/>
                  <a:moveTo>
                    <a:pt x="93" y="108"/>
                  </a:moveTo>
                  <a:lnTo>
                    <a:pt x="93" y="108"/>
                  </a:lnTo>
                  <a:lnTo>
                    <a:pt x="93" y="108"/>
                  </a:lnTo>
                  <a:lnTo>
                    <a:pt x="93" y="108"/>
                  </a:lnTo>
                  <a:close/>
                  <a:moveTo>
                    <a:pt x="93" y="66"/>
                  </a:moveTo>
                  <a:lnTo>
                    <a:pt x="93" y="66"/>
                  </a:lnTo>
                  <a:lnTo>
                    <a:pt x="93" y="66"/>
                  </a:lnTo>
                  <a:lnTo>
                    <a:pt x="93" y="66"/>
                  </a:lnTo>
                  <a:lnTo>
                    <a:pt x="93" y="66"/>
                  </a:lnTo>
                  <a:lnTo>
                    <a:pt x="93" y="66"/>
                  </a:lnTo>
                  <a:lnTo>
                    <a:pt x="91" y="66"/>
                  </a:lnTo>
                  <a:lnTo>
                    <a:pt x="93" y="66"/>
                  </a:lnTo>
                  <a:close/>
                  <a:moveTo>
                    <a:pt x="114" y="184"/>
                  </a:moveTo>
                  <a:lnTo>
                    <a:pt x="119" y="182"/>
                  </a:lnTo>
                  <a:lnTo>
                    <a:pt x="125" y="182"/>
                  </a:lnTo>
                  <a:lnTo>
                    <a:pt x="127" y="182"/>
                  </a:lnTo>
                  <a:lnTo>
                    <a:pt x="129" y="180"/>
                  </a:lnTo>
                  <a:lnTo>
                    <a:pt x="131" y="180"/>
                  </a:lnTo>
                  <a:lnTo>
                    <a:pt x="134" y="180"/>
                  </a:lnTo>
                  <a:lnTo>
                    <a:pt x="140" y="178"/>
                  </a:lnTo>
                  <a:lnTo>
                    <a:pt x="142" y="178"/>
                  </a:lnTo>
                  <a:lnTo>
                    <a:pt x="144" y="178"/>
                  </a:lnTo>
                  <a:lnTo>
                    <a:pt x="140" y="182"/>
                  </a:lnTo>
                  <a:lnTo>
                    <a:pt x="136" y="188"/>
                  </a:lnTo>
                  <a:lnTo>
                    <a:pt x="134" y="193"/>
                  </a:lnTo>
                  <a:lnTo>
                    <a:pt x="136" y="197"/>
                  </a:lnTo>
                  <a:lnTo>
                    <a:pt x="136" y="197"/>
                  </a:lnTo>
                  <a:lnTo>
                    <a:pt x="138" y="201"/>
                  </a:lnTo>
                  <a:lnTo>
                    <a:pt x="136" y="203"/>
                  </a:lnTo>
                  <a:lnTo>
                    <a:pt x="134" y="205"/>
                  </a:lnTo>
                  <a:lnTo>
                    <a:pt x="134" y="208"/>
                  </a:lnTo>
                  <a:lnTo>
                    <a:pt x="132" y="208"/>
                  </a:lnTo>
                  <a:lnTo>
                    <a:pt x="131" y="207"/>
                  </a:lnTo>
                  <a:lnTo>
                    <a:pt x="129" y="207"/>
                  </a:lnTo>
                  <a:lnTo>
                    <a:pt x="127" y="207"/>
                  </a:lnTo>
                  <a:lnTo>
                    <a:pt x="125" y="205"/>
                  </a:lnTo>
                  <a:lnTo>
                    <a:pt x="123" y="203"/>
                  </a:lnTo>
                  <a:lnTo>
                    <a:pt x="121" y="201"/>
                  </a:lnTo>
                  <a:lnTo>
                    <a:pt x="119" y="201"/>
                  </a:lnTo>
                  <a:lnTo>
                    <a:pt x="115" y="199"/>
                  </a:lnTo>
                  <a:lnTo>
                    <a:pt x="114" y="199"/>
                  </a:lnTo>
                  <a:lnTo>
                    <a:pt x="112" y="199"/>
                  </a:lnTo>
                  <a:lnTo>
                    <a:pt x="102" y="191"/>
                  </a:lnTo>
                  <a:lnTo>
                    <a:pt x="100" y="191"/>
                  </a:lnTo>
                  <a:lnTo>
                    <a:pt x="98" y="191"/>
                  </a:lnTo>
                  <a:lnTo>
                    <a:pt x="96" y="191"/>
                  </a:lnTo>
                  <a:lnTo>
                    <a:pt x="95" y="191"/>
                  </a:lnTo>
                  <a:lnTo>
                    <a:pt x="95" y="189"/>
                  </a:lnTo>
                  <a:lnTo>
                    <a:pt x="93" y="188"/>
                  </a:lnTo>
                  <a:lnTo>
                    <a:pt x="93" y="184"/>
                  </a:lnTo>
                  <a:lnTo>
                    <a:pt x="96" y="180"/>
                  </a:lnTo>
                  <a:lnTo>
                    <a:pt x="98" y="182"/>
                  </a:lnTo>
                  <a:lnTo>
                    <a:pt x="98" y="182"/>
                  </a:lnTo>
                  <a:lnTo>
                    <a:pt x="100" y="182"/>
                  </a:lnTo>
                  <a:lnTo>
                    <a:pt x="104" y="180"/>
                  </a:lnTo>
                  <a:lnTo>
                    <a:pt x="106" y="180"/>
                  </a:lnTo>
                  <a:lnTo>
                    <a:pt x="108" y="180"/>
                  </a:lnTo>
                  <a:lnTo>
                    <a:pt x="112" y="184"/>
                  </a:lnTo>
                  <a:lnTo>
                    <a:pt x="112" y="184"/>
                  </a:lnTo>
                  <a:lnTo>
                    <a:pt x="114" y="184"/>
                  </a:lnTo>
                  <a:close/>
                  <a:moveTo>
                    <a:pt x="85" y="207"/>
                  </a:moveTo>
                  <a:lnTo>
                    <a:pt x="85" y="207"/>
                  </a:lnTo>
                  <a:lnTo>
                    <a:pt x="83" y="207"/>
                  </a:lnTo>
                  <a:lnTo>
                    <a:pt x="85" y="205"/>
                  </a:lnTo>
                  <a:lnTo>
                    <a:pt x="85" y="205"/>
                  </a:lnTo>
                  <a:lnTo>
                    <a:pt x="85" y="205"/>
                  </a:lnTo>
                  <a:lnTo>
                    <a:pt x="85" y="207"/>
                  </a:lnTo>
                  <a:lnTo>
                    <a:pt x="85" y="207"/>
                  </a:lnTo>
                  <a:lnTo>
                    <a:pt x="85" y="207"/>
                  </a:lnTo>
                  <a:close/>
                  <a:moveTo>
                    <a:pt x="28" y="163"/>
                  </a:moveTo>
                  <a:lnTo>
                    <a:pt x="28" y="163"/>
                  </a:lnTo>
                  <a:lnTo>
                    <a:pt x="28" y="165"/>
                  </a:lnTo>
                  <a:lnTo>
                    <a:pt x="28" y="165"/>
                  </a:lnTo>
                  <a:lnTo>
                    <a:pt x="26" y="165"/>
                  </a:lnTo>
                  <a:lnTo>
                    <a:pt x="26" y="165"/>
                  </a:lnTo>
                  <a:lnTo>
                    <a:pt x="26" y="163"/>
                  </a:lnTo>
                  <a:lnTo>
                    <a:pt x="26" y="163"/>
                  </a:lnTo>
                  <a:lnTo>
                    <a:pt x="28" y="163"/>
                  </a:lnTo>
                  <a:close/>
                  <a:moveTo>
                    <a:pt x="24" y="129"/>
                  </a:moveTo>
                  <a:lnTo>
                    <a:pt x="24" y="127"/>
                  </a:lnTo>
                  <a:lnTo>
                    <a:pt x="28" y="129"/>
                  </a:lnTo>
                  <a:lnTo>
                    <a:pt x="32" y="129"/>
                  </a:lnTo>
                  <a:lnTo>
                    <a:pt x="36" y="125"/>
                  </a:lnTo>
                  <a:lnTo>
                    <a:pt x="40" y="121"/>
                  </a:lnTo>
                  <a:lnTo>
                    <a:pt x="41" y="121"/>
                  </a:lnTo>
                  <a:lnTo>
                    <a:pt x="43" y="121"/>
                  </a:lnTo>
                  <a:lnTo>
                    <a:pt x="43" y="123"/>
                  </a:lnTo>
                  <a:lnTo>
                    <a:pt x="45" y="125"/>
                  </a:lnTo>
                  <a:lnTo>
                    <a:pt x="47" y="125"/>
                  </a:lnTo>
                  <a:lnTo>
                    <a:pt x="47" y="127"/>
                  </a:lnTo>
                  <a:lnTo>
                    <a:pt x="49" y="133"/>
                  </a:lnTo>
                  <a:lnTo>
                    <a:pt x="49" y="134"/>
                  </a:lnTo>
                  <a:lnTo>
                    <a:pt x="49" y="136"/>
                  </a:lnTo>
                  <a:lnTo>
                    <a:pt x="47" y="138"/>
                  </a:lnTo>
                  <a:lnTo>
                    <a:pt x="47" y="140"/>
                  </a:lnTo>
                  <a:lnTo>
                    <a:pt x="47" y="140"/>
                  </a:lnTo>
                  <a:lnTo>
                    <a:pt x="47" y="144"/>
                  </a:lnTo>
                  <a:lnTo>
                    <a:pt x="49" y="144"/>
                  </a:lnTo>
                  <a:lnTo>
                    <a:pt x="47" y="153"/>
                  </a:lnTo>
                  <a:lnTo>
                    <a:pt x="47" y="157"/>
                  </a:lnTo>
                  <a:lnTo>
                    <a:pt x="45" y="161"/>
                  </a:lnTo>
                  <a:lnTo>
                    <a:pt x="45" y="161"/>
                  </a:lnTo>
                  <a:lnTo>
                    <a:pt x="41" y="161"/>
                  </a:lnTo>
                  <a:lnTo>
                    <a:pt x="40" y="161"/>
                  </a:lnTo>
                  <a:lnTo>
                    <a:pt x="38" y="159"/>
                  </a:lnTo>
                  <a:lnTo>
                    <a:pt x="36" y="163"/>
                  </a:lnTo>
                  <a:lnTo>
                    <a:pt x="34" y="167"/>
                  </a:lnTo>
                  <a:lnTo>
                    <a:pt x="32" y="165"/>
                  </a:lnTo>
                  <a:lnTo>
                    <a:pt x="28" y="163"/>
                  </a:lnTo>
                  <a:lnTo>
                    <a:pt x="28" y="159"/>
                  </a:lnTo>
                  <a:lnTo>
                    <a:pt x="28" y="157"/>
                  </a:lnTo>
                  <a:lnTo>
                    <a:pt x="28" y="153"/>
                  </a:lnTo>
                  <a:lnTo>
                    <a:pt x="28" y="150"/>
                  </a:lnTo>
                  <a:lnTo>
                    <a:pt x="30" y="150"/>
                  </a:lnTo>
                  <a:lnTo>
                    <a:pt x="30" y="150"/>
                  </a:lnTo>
                  <a:lnTo>
                    <a:pt x="28" y="148"/>
                  </a:lnTo>
                  <a:lnTo>
                    <a:pt x="28" y="146"/>
                  </a:lnTo>
                  <a:lnTo>
                    <a:pt x="28" y="146"/>
                  </a:lnTo>
                  <a:lnTo>
                    <a:pt x="28" y="146"/>
                  </a:lnTo>
                  <a:lnTo>
                    <a:pt x="28" y="146"/>
                  </a:lnTo>
                  <a:lnTo>
                    <a:pt x="28" y="144"/>
                  </a:lnTo>
                  <a:lnTo>
                    <a:pt x="28" y="144"/>
                  </a:lnTo>
                  <a:lnTo>
                    <a:pt x="28" y="142"/>
                  </a:lnTo>
                  <a:lnTo>
                    <a:pt x="28" y="142"/>
                  </a:lnTo>
                  <a:lnTo>
                    <a:pt x="28" y="140"/>
                  </a:lnTo>
                  <a:lnTo>
                    <a:pt x="28" y="138"/>
                  </a:lnTo>
                  <a:lnTo>
                    <a:pt x="26" y="136"/>
                  </a:lnTo>
                  <a:lnTo>
                    <a:pt x="24" y="133"/>
                  </a:lnTo>
                  <a:lnTo>
                    <a:pt x="24" y="133"/>
                  </a:lnTo>
                  <a:lnTo>
                    <a:pt x="24" y="131"/>
                  </a:lnTo>
                  <a:lnTo>
                    <a:pt x="24" y="129"/>
                  </a:lnTo>
                  <a:lnTo>
                    <a:pt x="24" y="129"/>
                  </a:lnTo>
                  <a:close/>
                  <a:moveTo>
                    <a:pt x="24" y="125"/>
                  </a:moveTo>
                  <a:lnTo>
                    <a:pt x="24" y="125"/>
                  </a:lnTo>
                  <a:lnTo>
                    <a:pt x="24" y="125"/>
                  </a:lnTo>
                  <a:lnTo>
                    <a:pt x="24" y="123"/>
                  </a:lnTo>
                  <a:lnTo>
                    <a:pt x="26" y="123"/>
                  </a:lnTo>
                  <a:lnTo>
                    <a:pt x="26" y="123"/>
                  </a:lnTo>
                  <a:lnTo>
                    <a:pt x="26" y="125"/>
                  </a:lnTo>
                  <a:lnTo>
                    <a:pt x="26" y="125"/>
                  </a:lnTo>
                  <a:lnTo>
                    <a:pt x="24" y="12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54" name="Rectangle 1749">
              <a:extLst>
                <a:ext uri="{FF2B5EF4-FFF2-40B4-BE49-F238E27FC236}">
                  <a16:creationId xmlns:a16="http://schemas.microsoft.com/office/drawing/2014/main" id="{930853E8-D852-4607-9B86-E2CED409DB69}"/>
                </a:ext>
              </a:extLst>
            </p:cNvPr>
            <p:cNvSpPr>
              <a:spLocks noChangeArrowheads="1"/>
            </p:cNvSpPr>
            <p:nvPr/>
          </p:nvSpPr>
          <p:spPr bwMode="auto">
            <a:xfrm>
              <a:off x="12420600" y="-1441450"/>
              <a:ext cx="1588" cy="1588"/>
            </a:xfrm>
            <a:prstGeom prst="rect">
              <a:avLst/>
            </a:pr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55" name="Freeform 1750">
              <a:extLst>
                <a:ext uri="{FF2B5EF4-FFF2-40B4-BE49-F238E27FC236}">
                  <a16:creationId xmlns:a16="http://schemas.microsoft.com/office/drawing/2014/main" id="{0B81C892-7F54-4A0E-B063-22A76F69C53B}"/>
                </a:ext>
              </a:extLst>
            </p:cNvPr>
            <p:cNvSpPr>
              <a:spLocks/>
            </p:cNvSpPr>
            <p:nvPr/>
          </p:nvSpPr>
          <p:spPr bwMode="auto">
            <a:xfrm>
              <a:off x="12622213" y="-1457325"/>
              <a:ext cx="65088" cy="49213"/>
            </a:xfrm>
            <a:custGeom>
              <a:avLst/>
              <a:gdLst>
                <a:gd name="T0" fmla="*/ 39 w 41"/>
                <a:gd name="T1" fmla="*/ 14 h 31"/>
                <a:gd name="T2" fmla="*/ 39 w 41"/>
                <a:gd name="T3" fmla="*/ 10 h 31"/>
                <a:gd name="T4" fmla="*/ 38 w 41"/>
                <a:gd name="T5" fmla="*/ 8 h 31"/>
                <a:gd name="T6" fmla="*/ 30 w 41"/>
                <a:gd name="T7" fmla="*/ 2 h 31"/>
                <a:gd name="T8" fmla="*/ 28 w 41"/>
                <a:gd name="T9" fmla="*/ 0 h 31"/>
                <a:gd name="T10" fmla="*/ 24 w 41"/>
                <a:gd name="T11" fmla="*/ 0 h 31"/>
                <a:gd name="T12" fmla="*/ 20 w 41"/>
                <a:gd name="T13" fmla="*/ 2 h 31"/>
                <a:gd name="T14" fmla="*/ 19 w 41"/>
                <a:gd name="T15" fmla="*/ 2 h 31"/>
                <a:gd name="T16" fmla="*/ 19 w 41"/>
                <a:gd name="T17" fmla="*/ 2 h 31"/>
                <a:gd name="T18" fmla="*/ 19 w 41"/>
                <a:gd name="T19" fmla="*/ 2 h 31"/>
                <a:gd name="T20" fmla="*/ 19 w 41"/>
                <a:gd name="T21" fmla="*/ 2 h 31"/>
                <a:gd name="T22" fmla="*/ 19 w 41"/>
                <a:gd name="T23" fmla="*/ 2 h 31"/>
                <a:gd name="T24" fmla="*/ 15 w 41"/>
                <a:gd name="T25" fmla="*/ 4 h 31"/>
                <a:gd name="T26" fmla="*/ 13 w 41"/>
                <a:gd name="T27" fmla="*/ 4 h 31"/>
                <a:gd name="T28" fmla="*/ 13 w 41"/>
                <a:gd name="T29" fmla="*/ 4 h 31"/>
                <a:gd name="T30" fmla="*/ 11 w 41"/>
                <a:gd name="T31" fmla="*/ 4 h 31"/>
                <a:gd name="T32" fmla="*/ 9 w 41"/>
                <a:gd name="T33" fmla="*/ 4 h 31"/>
                <a:gd name="T34" fmla="*/ 7 w 41"/>
                <a:gd name="T35" fmla="*/ 6 h 31"/>
                <a:gd name="T36" fmla="*/ 5 w 41"/>
                <a:gd name="T37" fmla="*/ 8 h 31"/>
                <a:gd name="T38" fmla="*/ 3 w 41"/>
                <a:gd name="T39" fmla="*/ 10 h 31"/>
                <a:gd name="T40" fmla="*/ 2 w 41"/>
                <a:gd name="T41" fmla="*/ 10 h 31"/>
                <a:gd name="T42" fmla="*/ 2 w 41"/>
                <a:gd name="T43" fmla="*/ 14 h 31"/>
                <a:gd name="T44" fmla="*/ 0 w 41"/>
                <a:gd name="T45" fmla="*/ 16 h 31"/>
                <a:gd name="T46" fmla="*/ 0 w 41"/>
                <a:gd name="T47" fmla="*/ 19 h 31"/>
                <a:gd name="T48" fmla="*/ 2 w 41"/>
                <a:gd name="T49" fmla="*/ 23 h 31"/>
                <a:gd name="T50" fmla="*/ 2 w 41"/>
                <a:gd name="T51" fmla="*/ 25 h 31"/>
                <a:gd name="T52" fmla="*/ 3 w 41"/>
                <a:gd name="T53" fmla="*/ 27 h 31"/>
                <a:gd name="T54" fmla="*/ 3 w 41"/>
                <a:gd name="T55" fmla="*/ 29 h 31"/>
                <a:gd name="T56" fmla="*/ 5 w 41"/>
                <a:gd name="T57" fmla="*/ 29 h 31"/>
                <a:gd name="T58" fmla="*/ 7 w 41"/>
                <a:gd name="T59" fmla="*/ 29 h 31"/>
                <a:gd name="T60" fmla="*/ 7 w 41"/>
                <a:gd name="T61" fmla="*/ 29 h 31"/>
                <a:gd name="T62" fmla="*/ 9 w 41"/>
                <a:gd name="T63" fmla="*/ 31 h 31"/>
                <a:gd name="T64" fmla="*/ 17 w 41"/>
                <a:gd name="T65" fmla="*/ 31 h 31"/>
                <a:gd name="T66" fmla="*/ 20 w 41"/>
                <a:gd name="T67" fmla="*/ 29 h 31"/>
                <a:gd name="T68" fmla="*/ 22 w 41"/>
                <a:gd name="T69" fmla="*/ 27 h 31"/>
                <a:gd name="T70" fmla="*/ 24 w 41"/>
                <a:gd name="T71" fmla="*/ 25 h 31"/>
                <a:gd name="T72" fmla="*/ 28 w 41"/>
                <a:gd name="T73" fmla="*/ 25 h 31"/>
                <a:gd name="T74" fmla="*/ 32 w 41"/>
                <a:gd name="T75" fmla="*/ 25 h 31"/>
                <a:gd name="T76" fmla="*/ 34 w 41"/>
                <a:gd name="T77" fmla="*/ 25 h 31"/>
                <a:gd name="T78" fmla="*/ 36 w 41"/>
                <a:gd name="T79" fmla="*/ 23 h 31"/>
                <a:gd name="T80" fmla="*/ 38 w 41"/>
                <a:gd name="T81" fmla="*/ 23 h 31"/>
                <a:gd name="T82" fmla="*/ 38 w 41"/>
                <a:gd name="T83" fmla="*/ 21 h 31"/>
                <a:gd name="T84" fmla="*/ 39 w 41"/>
                <a:gd name="T85" fmla="*/ 21 h 31"/>
                <a:gd name="T86" fmla="*/ 39 w 41"/>
                <a:gd name="T87" fmla="*/ 17 h 31"/>
                <a:gd name="T88" fmla="*/ 41 w 41"/>
                <a:gd name="T89" fmla="*/ 16 h 31"/>
                <a:gd name="T90" fmla="*/ 39 w 41"/>
                <a:gd name="T91"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31">
                  <a:moveTo>
                    <a:pt x="39" y="14"/>
                  </a:moveTo>
                  <a:lnTo>
                    <a:pt x="39" y="10"/>
                  </a:lnTo>
                  <a:lnTo>
                    <a:pt x="38" y="8"/>
                  </a:lnTo>
                  <a:lnTo>
                    <a:pt x="30" y="2"/>
                  </a:lnTo>
                  <a:lnTo>
                    <a:pt x="28" y="0"/>
                  </a:lnTo>
                  <a:lnTo>
                    <a:pt x="24" y="0"/>
                  </a:lnTo>
                  <a:lnTo>
                    <a:pt x="20" y="2"/>
                  </a:lnTo>
                  <a:lnTo>
                    <a:pt x="19" y="2"/>
                  </a:lnTo>
                  <a:lnTo>
                    <a:pt x="19" y="2"/>
                  </a:lnTo>
                  <a:lnTo>
                    <a:pt x="19" y="2"/>
                  </a:lnTo>
                  <a:lnTo>
                    <a:pt x="19" y="2"/>
                  </a:lnTo>
                  <a:lnTo>
                    <a:pt x="19" y="2"/>
                  </a:lnTo>
                  <a:lnTo>
                    <a:pt x="15" y="4"/>
                  </a:lnTo>
                  <a:lnTo>
                    <a:pt x="13" y="4"/>
                  </a:lnTo>
                  <a:lnTo>
                    <a:pt x="13" y="4"/>
                  </a:lnTo>
                  <a:lnTo>
                    <a:pt x="11" y="4"/>
                  </a:lnTo>
                  <a:lnTo>
                    <a:pt x="9" y="4"/>
                  </a:lnTo>
                  <a:lnTo>
                    <a:pt x="7" y="6"/>
                  </a:lnTo>
                  <a:lnTo>
                    <a:pt x="5" y="8"/>
                  </a:lnTo>
                  <a:lnTo>
                    <a:pt x="3" y="10"/>
                  </a:lnTo>
                  <a:lnTo>
                    <a:pt x="2" y="10"/>
                  </a:lnTo>
                  <a:lnTo>
                    <a:pt x="2" y="14"/>
                  </a:lnTo>
                  <a:lnTo>
                    <a:pt x="0" y="16"/>
                  </a:lnTo>
                  <a:lnTo>
                    <a:pt x="0" y="19"/>
                  </a:lnTo>
                  <a:lnTo>
                    <a:pt x="2" y="23"/>
                  </a:lnTo>
                  <a:lnTo>
                    <a:pt x="2" y="25"/>
                  </a:lnTo>
                  <a:lnTo>
                    <a:pt x="3" y="27"/>
                  </a:lnTo>
                  <a:lnTo>
                    <a:pt x="3" y="29"/>
                  </a:lnTo>
                  <a:lnTo>
                    <a:pt x="5" y="29"/>
                  </a:lnTo>
                  <a:lnTo>
                    <a:pt x="7" y="29"/>
                  </a:lnTo>
                  <a:lnTo>
                    <a:pt x="7" y="29"/>
                  </a:lnTo>
                  <a:lnTo>
                    <a:pt x="9" y="31"/>
                  </a:lnTo>
                  <a:lnTo>
                    <a:pt x="17" y="31"/>
                  </a:lnTo>
                  <a:lnTo>
                    <a:pt x="20" y="29"/>
                  </a:lnTo>
                  <a:lnTo>
                    <a:pt x="22" y="27"/>
                  </a:lnTo>
                  <a:lnTo>
                    <a:pt x="24" y="25"/>
                  </a:lnTo>
                  <a:lnTo>
                    <a:pt x="28" y="25"/>
                  </a:lnTo>
                  <a:lnTo>
                    <a:pt x="32" y="25"/>
                  </a:lnTo>
                  <a:lnTo>
                    <a:pt x="34" y="25"/>
                  </a:lnTo>
                  <a:lnTo>
                    <a:pt x="36" y="23"/>
                  </a:lnTo>
                  <a:lnTo>
                    <a:pt x="38" y="23"/>
                  </a:lnTo>
                  <a:lnTo>
                    <a:pt x="38" y="21"/>
                  </a:lnTo>
                  <a:lnTo>
                    <a:pt x="39" y="21"/>
                  </a:lnTo>
                  <a:lnTo>
                    <a:pt x="39" y="17"/>
                  </a:lnTo>
                  <a:lnTo>
                    <a:pt x="41" y="16"/>
                  </a:lnTo>
                  <a:lnTo>
                    <a:pt x="39" y="1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56" name="Freeform 1751">
              <a:extLst>
                <a:ext uri="{FF2B5EF4-FFF2-40B4-BE49-F238E27FC236}">
                  <a16:creationId xmlns:a16="http://schemas.microsoft.com/office/drawing/2014/main" id="{D72E62F2-A6C9-438E-AA11-33BB6A3A8909}"/>
                </a:ext>
              </a:extLst>
            </p:cNvPr>
            <p:cNvSpPr>
              <a:spLocks noEditPoints="1"/>
            </p:cNvSpPr>
            <p:nvPr/>
          </p:nvSpPr>
          <p:spPr bwMode="auto">
            <a:xfrm>
              <a:off x="12633325" y="-1941513"/>
              <a:ext cx="150813" cy="80963"/>
            </a:xfrm>
            <a:custGeom>
              <a:avLst/>
              <a:gdLst>
                <a:gd name="T0" fmla="*/ 4 w 95"/>
                <a:gd name="T1" fmla="*/ 17 h 51"/>
                <a:gd name="T2" fmla="*/ 2 w 95"/>
                <a:gd name="T3" fmla="*/ 23 h 51"/>
                <a:gd name="T4" fmla="*/ 2 w 95"/>
                <a:gd name="T5" fmla="*/ 19 h 51"/>
                <a:gd name="T6" fmla="*/ 91 w 95"/>
                <a:gd name="T7" fmla="*/ 21 h 51"/>
                <a:gd name="T8" fmla="*/ 91 w 95"/>
                <a:gd name="T9" fmla="*/ 15 h 51"/>
                <a:gd name="T10" fmla="*/ 87 w 95"/>
                <a:gd name="T11" fmla="*/ 13 h 51"/>
                <a:gd name="T12" fmla="*/ 76 w 95"/>
                <a:gd name="T13" fmla="*/ 6 h 51"/>
                <a:gd name="T14" fmla="*/ 68 w 95"/>
                <a:gd name="T15" fmla="*/ 4 h 51"/>
                <a:gd name="T16" fmla="*/ 65 w 95"/>
                <a:gd name="T17" fmla="*/ 2 h 51"/>
                <a:gd name="T18" fmla="*/ 63 w 95"/>
                <a:gd name="T19" fmla="*/ 0 h 51"/>
                <a:gd name="T20" fmla="*/ 59 w 95"/>
                <a:gd name="T21" fmla="*/ 2 h 51"/>
                <a:gd name="T22" fmla="*/ 21 w 95"/>
                <a:gd name="T23" fmla="*/ 0 h 51"/>
                <a:gd name="T24" fmla="*/ 8 w 95"/>
                <a:gd name="T25" fmla="*/ 4 h 51"/>
                <a:gd name="T26" fmla="*/ 4 w 95"/>
                <a:gd name="T27" fmla="*/ 13 h 51"/>
                <a:gd name="T28" fmla="*/ 6 w 95"/>
                <a:gd name="T29" fmla="*/ 21 h 51"/>
                <a:gd name="T30" fmla="*/ 8 w 95"/>
                <a:gd name="T31" fmla="*/ 23 h 51"/>
                <a:gd name="T32" fmla="*/ 10 w 95"/>
                <a:gd name="T33" fmla="*/ 23 h 51"/>
                <a:gd name="T34" fmla="*/ 13 w 95"/>
                <a:gd name="T35" fmla="*/ 25 h 51"/>
                <a:gd name="T36" fmla="*/ 21 w 95"/>
                <a:gd name="T37" fmla="*/ 26 h 51"/>
                <a:gd name="T38" fmla="*/ 27 w 95"/>
                <a:gd name="T39" fmla="*/ 26 h 51"/>
                <a:gd name="T40" fmla="*/ 31 w 95"/>
                <a:gd name="T41" fmla="*/ 30 h 51"/>
                <a:gd name="T42" fmla="*/ 29 w 95"/>
                <a:gd name="T43" fmla="*/ 36 h 51"/>
                <a:gd name="T44" fmla="*/ 29 w 95"/>
                <a:gd name="T45" fmla="*/ 40 h 51"/>
                <a:gd name="T46" fmla="*/ 31 w 95"/>
                <a:gd name="T47" fmla="*/ 42 h 51"/>
                <a:gd name="T48" fmla="*/ 36 w 95"/>
                <a:gd name="T49" fmla="*/ 44 h 51"/>
                <a:gd name="T50" fmla="*/ 42 w 95"/>
                <a:gd name="T51" fmla="*/ 47 h 51"/>
                <a:gd name="T52" fmla="*/ 48 w 95"/>
                <a:gd name="T53" fmla="*/ 51 h 51"/>
                <a:gd name="T54" fmla="*/ 55 w 95"/>
                <a:gd name="T55" fmla="*/ 51 h 51"/>
                <a:gd name="T56" fmla="*/ 57 w 95"/>
                <a:gd name="T57" fmla="*/ 51 h 51"/>
                <a:gd name="T58" fmla="*/ 63 w 95"/>
                <a:gd name="T59" fmla="*/ 49 h 51"/>
                <a:gd name="T60" fmla="*/ 63 w 95"/>
                <a:gd name="T61" fmla="*/ 47 h 51"/>
                <a:gd name="T62" fmla="*/ 67 w 95"/>
                <a:gd name="T63" fmla="*/ 47 h 51"/>
                <a:gd name="T64" fmla="*/ 70 w 95"/>
                <a:gd name="T65" fmla="*/ 44 h 51"/>
                <a:gd name="T66" fmla="*/ 74 w 95"/>
                <a:gd name="T67" fmla="*/ 44 h 51"/>
                <a:gd name="T68" fmla="*/ 76 w 95"/>
                <a:gd name="T69" fmla="*/ 45 h 51"/>
                <a:gd name="T70" fmla="*/ 78 w 95"/>
                <a:gd name="T71" fmla="*/ 45 h 51"/>
                <a:gd name="T72" fmla="*/ 78 w 95"/>
                <a:gd name="T73" fmla="*/ 44 h 51"/>
                <a:gd name="T74" fmla="*/ 76 w 95"/>
                <a:gd name="T75" fmla="*/ 42 h 51"/>
                <a:gd name="T76" fmla="*/ 76 w 95"/>
                <a:gd name="T77" fmla="*/ 40 h 51"/>
                <a:gd name="T78" fmla="*/ 78 w 95"/>
                <a:gd name="T79" fmla="*/ 36 h 51"/>
                <a:gd name="T80" fmla="*/ 78 w 95"/>
                <a:gd name="T81" fmla="*/ 32 h 51"/>
                <a:gd name="T82" fmla="*/ 82 w 95"/>
                <a:gd name="T83" fmla="*/ 30 h 51"/>
                <a:gd name="T84" fmla="*/ 86 w 95"/>
                <a:gd name="T85" fmla="*/ 26 h 51"/>
                <a:gd name="T86" fmla="*/ 89 w 95"/>
                <a:gd name="T87" fmla="*/ 26 h 51"/>
                <a:gd name="T88" fmla="*/ 93 w 95"/>
                <a:gd name="T89"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 h="51">
                  <a:moveTo>
                    <a:pt x="2" y="19"/>
                  </a:moveTo>
                  <a:lnTo>
                    <a:pt x="4" y="15"/>
                  </a:lnTo>
                  <a:lnTo>
                    <a:pt x="4" y="17"/>
                  </a:lnTo>
                  <a:lnTo>
                    <a:pt x="4" y="19"/>
                  </a:lnTo>
                  <a:lnTo>
                    <a:pt x="2" y="21"/>
                  </a:lnTo>
                  <a:lnTo>
                    <a:pt x="2" y="23"/>
                  </a:lnTo>
                  <a:lnTo>
                    <a:pt x="0" y="23"/>
                  </a:lnTo>
                  <a:lnTo>
                    <a:pt x="2" y="21"/>
                  </a:lnTo>
                  <a:lnTo>
                    <a:pt x="2" y="19"/>
                  </a:lnTo>
                  <a:close/>
                  <a:moveTo>
                    <a:pt x="93" y="23"/>
                  </a:moveTo>
                  <a:lnTo>
                    <a:pt x="91" y="23"/>
                  </a:lnTo>
                  <a:lnTo>
                    <a:pt x="91" y="21"/>
                  </a:lnTo>
                  <a:lnTo>
                    <a:pt x="89" y="21"/>
                  </a:lnTo>
                  <a:lnTo>
                    <a:pt x="89" y="19"/>
                  </a:lnTo>
                  <a:lnTo>
                    <a:pt x="91" y="15"/>
                  </a:lnTo>
                  <a:lnTo>
                    <a:pt x="91" y="15"/>
                  </a:lnTo>
                  <a:lnTo>
                    <a:pt x="89" y="13"/>
                  </a:lnTo>
                  <a:lnTo>
                    <a:pt x="87" y="13"/>
                  </a:lnTo>
                  <a:lnTo>
                    <a:pt x="82" y="9"/>
                  </a:lnTo>
                  <a:lnTo>
                    <a:pt x="80" y="8"/>
                  </a:lnTo>
                  <a:lnTo>
                    <a:pt x="76" y="6"/>
                  </a:lnTo>
                  <a:lnTo>
                    <a:pt x="74" y="6"/>
                  </a:lnTo>
                  <a:lnTo>
                    <a:pt x="68" y="4"/>
                  </a:lnTo>
                  <a:lnTo>
                    <a:pt x="68" y="4"/>
                  </a:lnTo>
                  <a:lnTo>
                    <a:pt x="67" y="4"/>
                  </a:lnTo>
                  <a:lnTo>
                    <a:pt x="67" y="2"/>
                  </a:lnTo>
                  <a:lnTo>
                    <a:pt x="65" y="2"/>
                  </a:lnTo>
                  <a:lnTo>
                    <a:pt x="65" y="0"/>
                  </a:lnTo>
                  <a:lnTo>
                    <a:pt x="65" y="0"/>
                  </a:lnTo>
                  <a:lnTo>
                    <a:pt x="63" y="0"/>
                  </a:lnTo>
                  <a:lnTo>
                    <a:pt x="61" y="0"/>
                  </a:lnTo>
                  <a:lnTo>
                    <a:pt x="59" y="2"/>
                  </a:lnTo>
                  <a:lnTo>
                    <a:pt x="59" y="2"/>
                  </a:lnTo>
                  <a:lnTo>
                    <a:pt x="57" y="2"/>
                  </a:lnTo>
                  <a:lnTo>
                    <a:pt x="55" y="2"/>
                  </a:lnTo>
                  <a:lnTo>
                    <a:pt x="21" y="0"/>
                  </a:lnTo>
                  <a:lnTo>
                    <a:pt x="17" y="0"/>
                  </a:lnTo>
                  <a:lnTo>
                    <a:pt x="15" y="0"/>
                  </a:lnTo>
                  <a:lnTo>
                    <a:pt x="8" y="4"/>
                  </a:lnTo>
                  <a:lnTo>
                    <a:pt x="2" y="6"/>
                  </a:lnTo>
                  <a:lnTo>
                    <a:pt x="4" y="11"/>
                  </a:lnTo>
                  <a:lnTo>
                    <a:pt x="4" y="13"/>
                  </a:lnTo>
                  <a:lnTo>
                    <a:pt x="4" y="15"/>
                  </a:lnTo>
                  <a:lnTo>
                    <a:pt x="6" y="17"/>
                  </a:lnTo>
                  <a:lnTo>
                    <a:pt x="6" y="21"/>
                  </a:lnTo>
                  <a:lnTo>
                    <a:pt x="6" y="23"/>
                  </a:lnTo>
                  <a:lnTo>
                    <a:pt x="6" y="23"/>
                  </a:lnTo>
                  <a:lnTo>
                    <a:pt x="8" y="23"/>
                  </a:lnTo>
                  <a:lnTo>
                    <a:pt x="8" y="23"/>
                  </a:lnTo>
                  <a:lnTo>
                    <a:pt x="8" y="23"/>
                  </a:lnTo>
                  <a:lnTo>
                    <a:pt x="10" y="23"/>
                  </a:lnTo>
                  <a:lnTo>
                    <a:pt x="10" y="23"/>
                  </a:lnTo>
                  <a:lnTo>
                    <a:pt x="10" y="25"/>
                  </a:lnTo>
                  <a:lnTo>
                    <a:pt x="13" y="25"/>
                  </a:lnTo>
                  <a:lnTo>
                    <a:pt x="15" y="26"/>
                  </a:lnTo>
                  <a:lnTo>
                    <a:pt x="17" y="26"/>
                  </a:lnTo>
                  <a:lnTo>
                    <a:pt x="21" y="26"/>
                  </a:lnTo>
                  <a:lnTo>
                    <a:pt x="21" y="26"/>
                  </a:lnTo>
                  <a:lnTo>
                    <a:pt x="23" y="26"/>
                  </a:lnTo>
                  <a:lnTo>
                    <a:pt x="27" y="26"/>
                  </a:lnTo>
                  <a:lnTo>
                    <a:pt x="27" y="28"/>
                  </a:lnTo>
                  <a:lnTo>
                    <a:pt x="29" y="28"/>
                  </a:lnTo>
                  <a:lnTo>
                    <a:pt x="31" y="30"/>
                  </a:lnTo>
                  <a:lnTo>
                    <a:pt x="31" y="32"/>
                  </a:lnTo>
                  <a:lnTo>
                    <a:pt x="31" y="34"/>
                  </a:lnTo>
                  <a:lnTo>
                    <a:pt x="29" y="36"/>
                  </a:lnTo>
                  <a:lnTo>
                    <a:pt x="29" y="38"/>
                  </a:lnTo>
                  <a:lnTo>
                    <a:pt x="29" y="40"/>
                  </a:lnTo>
                  <a:lnTo>
                    <a:pt x="29" y="40"/>
                  </a:lnTo>
                  <a:lnTo>
                    <a:pt x="29" y="40"/>
                  </a:lnTo>
                  <a:lnTo>
                    <a:pt x="31" y="42"/>
                  </a:lnTo>
                  <a:lnTo>
                    <a:pt x="31" y="42"/>
                  </a:lnTo>
                  <a:lnTo>
                    <a:pt x="32" y="42"/>
                  </a:lnTo>
                  <a:lnTo>
                    <a:pt x="32" y="42"/>
                  </a:lnTo>
                  <a:lnTo>
                    <a:pt x="36" y="44"/>
                  </a:lnTo>
                  <a:lnTo>
                    <a:pt x="38" y="44"/>
                  </a:lnTo>
                  <a:lnTo>
                    <a:pt x="40" y="45"/>
                  </a:lnTo>
                  <a:lnTo>
                    <a:pt x="42" y="47"/>
                  </a:lnTo>
                  <a:lnTo>
                    <a:pt x="42" y="51"/>
                  </a:lnTo>
                  <a:lnTo>
                    <a:pt x="44" y="51"/>
                  </a:lnTo>
                  <a:lnTo>
                    <a:pt x="48" y="51"/>
                  </a:lnTo>
                  <a:lnTo>
                    <a:pt x="50" y="51"/>
                  </a:lnTo>
                  <a:lnTo>
                    <a:pt x="53" y="51"/>
                  </a:lnTo>
                  <a:lnTo>
                    <a:pt x="55" y="51"/>
                  </a:lnTo>
                  <a:lnTo>
                    <a:pt x="55" y="51"/>
                  </a:lnTo>
                  <a:lnTo>
                    <a:pt x="57" y="51"/>
                  </a:lnTo>
                  <a:lnTo>
                    <a:pt x="57" y="51"/>
                  </a:lnTo>
                  <a:lnTo>
                    <a:pt x="61" y="51"/>
                  </a:lnTo>
                  <a:lnTo>
                    <a:pt x="61" y="49"/>
                  </a:lnTo>
                  <a:lnTo>
                    <a:pt x="63" y="49"/>
                  </a:lnTo>
                  <a:lnTo>
                    <a:pt x="63" y="49"/>
                  </a:lnTo>
                  <a:lnTo>
                    <a:pt x="63" y="47"/>
                  </a:lnTo>
                  <a:lnTo>
                    <a:pt x="63" y="47"/>
                  </a:lnTo>
                  <a:lnTo>
                    <a:pt x="65" y="45"/>
                  </a:lnTo>
                  <a:lnTo>
                    <a:pt x="65" y="45"/>
                  </a:lnTo>
                  <a:lnTo>
                    <a:pt x="67" y="47"/>
                  </a:lnTo>
                  <a:lnTo>
                    <a:pt x="67" y="47"/>
                  </a:lnTo>
                  <a:lnTo>
                    <a:pt x="68" y="45"/>
                  </a:lnTo>
                  <a:lnTo>
                    <a:pt x="70" y="44"/>
                  </a:lnTo>
                  <a:lnTo>
                    <a:pt x="70" y="44"/>
                  </a:lnTo>
                  <a:lnTo>
                    <a:pt x="72" y="44"/>
                  </a:lnTo>
                  <a:lnTo>
                    <a:pt x="74" y="44"/>
                  </a:lnTo>
                  <a:lnTo>
                    <a:pt x="74" y="45"/>
                  </a:lnTo>
                  <a:lnTo>
                    <a:pt x="74" y="45"/>
                  </a:lnTo>
                  <a:lnTo>
                    <a:pt x="76" y="45"/>
                  </a:lnTo>
                  <a:lnTo>
                    <a:pt x="76" y="47"/>
                  </a:lnTo>
                  <a:lnTo>
                    <a:pt x="78" y="45"/>
                  </a:lnTo>
                  <a:lnTo>
                    <a:pt x="78" y="45"/>
                  </a:lnTo>
                  <a:lnTo>
                    <a:pt x="78" y="45"/>
                  </a:lnTo>
                  <a:lnTo>
                    <a:pt x="78" y="44"/>
                  </a:lnTo>
                  <a:lnTo>
                    <a:pt x="78" y="44"/>
                  </a:lnTo>
                  <a:lnTo>
                    <a:pt x="76" y="42"/>
                  </a:lnTo>
                  <a:lnTo>
                    <a:pt x="76" y="42"/>
                  </a:lnTo>
                  <a:lnTo>
                    <a:pt x="76" y="42"/>
                  </a:lnTo>
                  <a:lnTo>
                    <a:pt x="76" y="42"/>
                  </a:lnTo>
                  <a:lnTo>
                    <a:pt x="76" y="40"/>
                  </a:lnTo>
                  <a:lnTo>
                    <a:pt x="76" y="40"/>
                  </a:lnTo>
                  <a:lnTo>
                    <a:pt x="78" y="38"/>
                  </a:lnTo>
                  <a:lnTo>
                    <a:pt x="78" y="38"/>
                  </a:lnTo>
                  <a:lnTo>
                    <a:pt x="78" y="36"/>
                  </a:lnTo>
                  <a:lnTo>
                    <a:pt x="78" y="34"/>
                  </a:lnTo>
                  <a:lnTo>
                    <a:pt x="78" y="32"/>
                  </a:lnTo>
                  <a:lnTo>
                    <a:pt x="78" y="32"/>
                  </a:lnTo>
                  <a:lnTo>
                    <a:pt x="80" y="30"/>
                  </a:lnTo>
                  <a:lnTo>
                    <a:pt x="82" y="30"/>
                  </a:lnTo>
                  <a:lnTo>
                    <a:pt x="82" y="30"/>
                  </a:lnTo>
                  <a:lnTo>
                    <a:pt x="84" y="28"/>
                  </a:lnTo>
                  <a:lnTo>
                    <a:pt x="84" y="28"/>
                  </a:lnTo>
                  <a:lnTo>
                    <a:pt x="86" y="26"/>
                  </a:lnTo>
                  <a:lnTo>
                    <a:pt x="86" y="26"/>
                  </a:lnTo>
                  <a:lnTo>
                    <a:pt x="87" y="26"/>
                  </a:lnTo>
                  <a:lnTo>
                    <a:pt x="89" y="26"/>
                  </a:lnTo>
                  <a:lnTo>
                    <a:pt x="91" y="25"/>
                  </a:lnTo>
                  <a:lnTo>
                    <a:pt x="93" y="25"/>
                  </a:lnTo>
                  <a:lnTo>
                    <a:pt x="93" y="23"/>
                  </a:lnTo>
                  <a:lnTo>
                    <a:pt x="95" y="23"/>
                  </a:lnTo>
                  <a:lnTo>
                    <a:pt x="93" y="23"/>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57" name="Freeform 1752">
              <a:extLst>
                <a:ext uri="{FF2B5EF4-FFF2-40B4-BE49-F238E27FC236}">
                  <a16:creationId xmlns:a16="http://schemas.microsoft.com/office/drawing/2014/main" id="{245F6174-2C1C-4AF8-8EB8-324E16443DF8}"/>
                </a:ext>
              </a:extLst>
            </p:cNvPr>
            <p:cNvSpPr>
              <a:spLocks/>
            </p:cNvSpPr>
            <p:nvPr/>
          </p:nvSpPr>
          <p:spPr bwMode="auto">
            <a:xfrm>
              <a:off x="12290425" y="-150177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58" name="Freeform 1753">
              <a:extLst>
                <a:ext uri="{FF2B5EF4-FFF2-40B4-BE49-F238E27FC236}">
                  <a16:creationId xmlns:a16="http://schemas.microsoft.com/office/drawing/2014/main" id="{FF9DF08A-614E-481F-8EBE-946B6B7368A5}"/>
                </a:ext>
              </a:extLst>
            </p:cNvPr>
            <p:cNvSpPr>
              <a:spLocks noEditPoints="1"/>
            </p:cNvSpPr>
            <p:nvPr/>
          </p:nvSpPr>
          <p:spPr bwMode="auto">
            <a:xfrm>
              <a:off x="12461875" y="-1263650"/>
              <a:ext cx="9525" cy="6350"/>
            </a:xfrm>
            <a:custGeom>
              <a:avLst/>
              <a:gdLst>
                <a:gd name="T0" fmla="*/ 4 w 6"/>
                <a:gd name="T1" fmla="*/ 0 h 4"/>
                <a:gd name="T2" fmla="*/ 6 w 6"/>
                <a:gd name="T3" fmla="*/ 2 h 4"/>
                <a:gd name="T4" fmla="*/ 6 w 6"/>
                <a:gd name="T5" fmla="*/ 4 h 4"/>
                <a:gd name="T6" fmla="*/ 4 w 6"/>
                <a:gd name="T7" fmla="*/ 4 h 4"/>
                <a:gd name="T8" fmla="*/ 4 w 6"/>
                <a:gd name="T9" fmla="*/ 0 h 4"/>
                <a:gd name="T10" fmla="*/ 0 w 6"/>
                <a:gd name="T11" fmla="*/ 0 h 4"/>
                <a:gd name="T12" fmla="*/ 2 w 6"/>
                <a:gd name="T13" fmla="*/ 0 h 4"/>
                <a:gd name="T14" fmla="*/ 2 w 6"/>
                <a:gd name="T15" fmla="*/ 0 h 4"/>
                <a:gd name="T16" fmla="*/ 4 w 6"/>
                <a:gd name="T17" fmla="*/ 0 h 4"/>
                <a:gd name="T18" fmla="*/ 2 w 6"/>
                <a:gd name="T19" fmla="*/ 0 h 4"/>
                <a:gd name="T20" fmla="*/ 2 w 6"/>
                <a:gd name="T21" fmla="*/ 0 h 4"/>
                <a:gd name="T22" fmla="*/ 0 w 6"/>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4" y="0"/>
                  </a:moveTo>
                  <a:lnTo>
                    <a:pt x="6" y="2"/>
                  </a:lnTo>
                  <a:lnTo>
                    <a:pt x="6" y="4"/>
                  </a:lnTo>
                  <a:lnTo>
                    <a:pt x="4" y="4"/>
                  </a:lnTo>
                  <a:lnTo>
                    <a:pt x="4" y="0"/>
                  </a:lnTo>
                  <a:close/>
                  <a:moveTo>
                    <a:pt x="0" y="0"/>
                  </a:moveTo>
                  <a:lnTo>
                    <a:pt x="2" y="0"/>
                  </a:lnTo>
                  <a:lnTo>
                    <a:pt x="2" y="0"/>
                  </a:lnTo>
                  <a:lnTo>
                    <a:pt x="4" y="0"/>
                  </a:lnTo>
                  <a:lnTo>
                    <a:pt x="2" y="0"/>
                  </a:lnTo>
                  <a:lnTo>
                    <a:pt x="2" y="0"/>
                  </a:lnTo>
                  <a:lnTo>
                    <a:pt x="0"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59" name="Freeform 1754">
              <a:extLst>
                <a:ext uri="{FF2B5EF4-FFF2-40B4-BE49-F238E27FC236}">
                  <a16:creationId xmlns:a16="http://schemas.microsoft.com/office/drawing/2014/main" id="{8542761C-54B8-45C2-8A1D-21035563EE85}"/>
                </a:ext>
              </a:extLst>
            </p:cNvPr>
            <p:cNvSpPr>
              <a:spLocks/>
            </p:cNvSpPr>
            <p:nvPr/>
          </p:nvSpPr>
          <p:spPr bwMode="auto">
            <a:xfrm>
              <a:off x="11791950" y="-954088"/>
              <a:ext cx="417513" cy="398463"/>
            </a:xfrm>
            <a:custGeom>
              <a:avLst/>
              <a:gdLst>
                <a:gd name="T0" fmla="*/ 108 w 263"/>
                <a:gd name="T1" fmla="*/ 237 h 251"/>
                <a:gd name="T2" fmla="*/ 111 w 263"/>
                <a:gd name="T3" fmla="*/ 230 h 251"/>
                <a:gd name="T4" fmla="*/ 111 w 263"/>
                <a:gd name="T5" fmla="*/ 224 h 251"/>
                <a:gd name="T6" fmla="*/ 127 w 263"/>
                <a:gd name="T7" fmla="*/ 209 h 251"/>
                <a:gd name="T8" fmla="*/ 127 w 263"/>
                <a:gd name="T9" fmla="*/ 203 h 251"/>
                <a:gd name="T10" fmla="*/ 136 w 263"/>
                <a:gd name="T11" fmla="*/ 199 h 251"/>
                <a:gd name="T12" fmla="*/ 145 w 263"/>
                <a:gd name="T13" fmla="*/ 194 h 251"/>
                <a:gd name="T14" fmla="*/ 149 w 263"/>
                <a:gd name="T15" fmla="*/ 190 h 251"/>
                <a:gd name="T16" fmla="*/ 155 w 263"/>
                <a:gd name="T17" fmla="*/ 184 h 251"/>
                <a:gd name="T18" fmla="*/ 164 w 263"/>
                <a:gd name="T19" fmla="*/ 180 h 251"/>
                <a:gd name="T20" fmla="*/ 168 w 263"/>
                <a:gd name="T21" fmla="*/ 180 h 251"/>
                <a:gd name="T22" fmla="*/ 195 w 263"/>
                <a:gd name="T23" fmla="*/ 171 h 251"/>
                <a:gd name="T24" fmla="*/ 212 w 263"/>
                <a:gd name="T25" fmla="*/ 171 h 251"/>
                <a:gd name="T26" fmla="*/ 246 w 263"/>
                <a:gd name="T27" fmla="*/ 165 h 251"/>
                <a:gd name="T28" fmla="*/ 257 w 263"/>
                <a:gd name="T29" fmla="*/ 160 h 251"/>
                <a:gd name="T30" fmla="*/ 263 w 263"/>
                <a:gd name="T31" fmla="*/ 139 h 251"/>
                <a:gd name="T32" fmla="*/ 246 w 263"/>
                <a:gd name="T33" fmla="*/ 101 h 251"/>
                <a:gd name="T34" fmla="*/ 248 w 263"/>
                <a:gd name="T35" fmla="*/ 93 h 251"/>
                <a:gd name="T36" fmla="*/ 238 w 263"/>
                <a:gd name="T37" fmla="*/ 87 h 251"/>
                <a:gd name="T38" fmla="*/ 229 w 263"/>
                <a:gd name="T39" fmla="*/ 82 h 251"/>
                <a:gd name="T40" fmla="*/ 221 w 263"/>
                <a:gd name="T41" fmla="*/ 78 h 251"/>
                <a:gd name="T42" fmla="*/ 216 w 263"/>
                <a:gd name="T43" fmla="*/ 74 h 251"/>
                <a:gd name="T44" fmla="*/ 119 w 263"/>
                <a:gd name="T45" fmla="*/ 0 h 251"/>
                <a:gd name="T46" fmla="*/ 108 w 263"/>
                <a:gd name="T47" fmla="*/ 146 h 251"/>
                <a:gd name="T48" fmla="*/ 109 w 263"/>
                <a:gd name="T49" fmla="*/ 154 h 251"/>
                <a:gd name="T50" fmla="*/ 49 w 263"/>
                <a:gd name="T51" fmla="*/ 163 h 251"/>
                <a:gd name="T52" fmla="*/ 43 w 263"/>
                <a:gd name="T53" fmla="*/ 163 h 251"/>
                <a:gd name="T54" fmla="*/ 28 w 263"/>
                <a:gd name="T55" fmla="*/ 163 h 251"/>
                <a:gd name="T56" fmla="*/ 18 w 263"/>
                <a:gd name="T57" fmla="*/ 167 h 251"/>
                <a:gd name="T58" fmla="*/ 5 w 263"/>
                <a:gd name="T59" fmla="*/ 173 h 251"/>
                <a:gd name="T60" fmla="*/ 1 w 263"/>
                <a:gd name="T61" fmla="*/ 180 h 251"/>
                <a:gd name="T62" fmla="*/ 3 w 263"/>
                <a:gd name="T63" fmla="*/ 188 h 251"/>
                <a:gd name="T64" fmla="*/ 3 w 263"/>
                <a:gd name="T65" fmla="*/ 192 h 251"/>
                <a:gd name="T66" fmla="*/ 7 w 263"/>
                <a:gd name="T67" fmla="*/ 199 h 251"/>
                <a:gd name="T68" fmla="*/ 11 w 263"/>
                <a:gd name="T69" fmla="*/ 199 h 251"/>
                <a:gd name="T70" fmla="*/ 13 w 263"/>
                <a:gd name="T71" fmla="*/ 213 h 251"/>
                <a:gd name="T72" fmla="*/ 17 w 263"/>
                <a:gd name="T73" fmla="*/ 220 h 251"/>
                <a:gd name="T74" fmla="*/ 22 w 263"/>
                <a:gd name="T75" fmla="*/ 220 h 251"/>
                <a:gd name="T76" fmla="*/ 28 w 263"/>
                <a:gd name="T77" fmla="*/ 220 h 251"/>
                <a:gd name="T78" fmla="*/ 37 w 263"/>
                <a:gd name="T79" fmla="*/ 218 h 251"/>
                <a:gd name="T80" fmla="*/ 45 w 263"/>
                <a:gd name="T81" fmla="*/ 216 h 251"/>
                <a:gd name="T82" fmla="*/ 47 w 263"/>
                <a:gd name="T83" fmla="*/ 213 h 251"/>
                <a:gd name="T84" fmla="*/ 56 w 263"/>
                <a:gd name="T85" fmla="*/ 228 h 251"/>
                <a:gd name="T86" fmla="*/ 58 w 263"/>
                <a:gd name="T87" fmla="*/ 234 h 251"/>
                <a:gd name="T88" fmla="*/ 62 w 263"/>
                <a:gd name="T89" fmla="*/ 237 h 251"/>
                <a:gd name="T90" fmla="*/ 62 w 263"/>
                <a:gd name="T91" fmla="*/ 243 h 251"/>
                <a:gd name="T92" fmla="*/ 68 w 263"/>
                <a:gd name="T93" fmla="*/ 249 h 251"/>
                <a:gd name="T94" fmla="*/ 75 w 263"/>
                <a:gd name="T95" fmla="*/ 247 h 251"/>
                <a:gd name="T96" fmla="*/ 83 w 263"/>
                <a:gd name="T97" fmla="*/ 251 h 251"/>
                <a:gd name="T98" fmla="*/ 87 w 263"/>
                <a:gd name="T99" fmla="*/ 247 h 251"/>
                <a:gd name="T100" fmla="*/ 89 w 263"/>
                <a:gd name="T101" fmla="*/ 245 h 251"/>
                <a:gd name="T102" fmla="*/ 92 w 263"/>
                <a:gd name="T103" fmla="*/ 245 h 251"/>
                <a:gd name="T104" fmla="*/ 96 w 263"/>
                <a:gd name="T105" fmla="*/ 243 h 251"/>
                <a:gd name="T106" fmla="*/ 96 w 263"/>
                <a:gd name="T107" fmla="*/ 249 h 251"/>
                <a:gd name="T108" fmla="*/ 106 w 263"/>
                <a:gd name="T109" fmla="*/ 24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3" h="251">
                  <a:moveTo>
                    <a:pt x="108" y="243"/>
                  </a:moveTo>
                  <a:lnTo>
                    <a:pt x="108" y="243"/>
                  </a:lnTo>
                  <a:lnTo>
                    <a:pt x="109" y="241"/>
                  </a:lnTo>
                  <a:lnTo>
                    <a:pt x="108" y="237"/>
                  </a:lnTo>
                  <a:lnTo>
                    <a:pt x="108" y="237"/>
                  </a:lnTo>
                  <a:lnTo>
                    <a:pt x="108" y="237"/>
                  </a:lnTo>
                  <a:lnTo>
                    <a:pt x="109" y="235"/>
                  </a:lnTo>
                  <a:lnTo>
                    <a:pt x="109" y="235"/>
                  </a:lnTo>
                  <a:lnTo>
                    <a:pt x="111" y="232"/>
                  </a:lnTo>
                  <a:lnTo>
                    <a:pt x="111" y="230"/>
                  </a:lnTo>
                  <a:lnTo>
                    <a:pt x="111" y="230"/>
                  </a:lnTo>
                  <a:lnTo>
                    <a:pt x="111" y="228"/>
                  </a:lnTo>
                  <a:lnTo>
                    <a:pt x="111" y="226"/>
                  </a:lnTo>
                  <a:lnTo>
                    <a:pt x="111" y="226"/>
                  </a:lnTo>
                  <a:lnTo>
                    <a:pt x="111" y="224"/>
                  </a:lnTo>
                  <a:lnTo>
                    <a:pt x="115" y="222"/>
                  </a:lnTo>
                  <a:lnTo>
                    <a:pt x="121" y="218"/>
                  </a:lnTo>
                  <a:lnTo>
                    <a:pt x="125" y="216"/>
                  </a:lnTo>
                  <a:lnTo>
                    <a:pt x="125" y="211"/>
                  </a:lnTo>
                  <a:lnTo>
                    <a:pt x="127" y="209"/>
                  </a:lnTo>
                  <a:lnTo>
                    <a:pt x="127" y="209"/>
                  </a:lnTo>
                  <a:lnTo>
                    <a:pt x="128" y="207"/>
                  </a:lnTo>
                  <a:lnTo>
                    <a:pt x="128" y="205"/>
                  </a:lnTo>
                  <a:lnTo>
                    <a:pt x="128" y="205"/>
                  </a:lnTo>
                  <a:lnTo>
                    <a:pt x="127" y="203"/>
                  </a:lnTo>
                  <a:lnTo>
                    <a:pt x="127" y="203"/>
                  </a:lnTo>
                  <a:lnTo>
                    <a:pt x="128" y="201"/>
                  </a:lnTo>
                  <a:lnTo>
                    <a:pt x="130" y="199"/>
                  </a:lnTo>
                  <a:lnTo>
                    <a:pt x="134" y="199"/>
                  </a:lnTo>
                  <a:lnTo>
                    <a:pt x="136" y="199"/>
                  </a:lnTo>
                  <a:lnTo>
                    <a:pt x="138" y="201"/>
                  </a:lnTo>
                  <a:lnTo>
                    <a:pt x="142" y="201"/>
                  </a:lnTo>
                  <a:lnTo>
                    <a:pt x="142" y="199"/>
                  </a:lnTo>
                  <a:lnTo>
                    <a:pt x="144" y="196"/>
                  </a:lnTo>
                  <a:lnTo>
                    <a:pt x="145" y="194"/>
                  </a:lnTo>
                  <a:lnTo>
                    <a:pt x="145" y="194"/>
                  </a:lnTo>
                  <a:lnTo>
                    <a:pt x="147" y="194"/>
                  </a:lnTo>
                  <a:lnTo>
                    <a:pt x="149" y="194"/>
                  </a:lnTo>
                  <a:lnTo>
                    <a:pt x="149" y="192"/>
                  </a:lnTo>
                  <a:lnTo>
                    <a:pt x="149" y="190"/>
                  </a:lnTo>
                  <a:lnTo>
                    <a:pt x="149" y="188"/>
                  </a:lnTo>
                  <a:lnTo>
                    <a:pt x="151" y="188"/>
                  </a:lnTo>
                  <a:lnTo>
                    <a:pt x="151" y="186"/>
                  </a:lnTo>
                  <a:lnTo>
                    <a:pt x="153" y="184"/>
                  </a:lnTo>
                  <a:lnTo>
                    <a:pt x="155" y="184"/>
                  </a:lnTo>
                  <a:lnTo>
                    <a:pt x="157" y="184"/>
                  </a:lnTo>
                  <a:lnTo>
                    <a:pt x="161" y="184"/>
                  </a:lnTo>
                  <a:lnTo>
                    <a:pt x="163" y="184"/>
                  </a:lnTo>
                  <a:lnTo>
                    <a:pt x="164" y="182"/>
                  </a:lnTo>
                  <a:lnTo>
                    <a:pt x="164" y="180"/>
                  </a:lnTo>
                  <a:lnTo>
                    <a:pt x="164" y="180"/>
                  </a:lnTo>
                  <a:lnTo>
                    <a:pt x="166" y="180"/>
                  </a:lnTo>
                  <a:lnTo>
                    <a:pt x="166" y="180"/>
                  </a:lnTo>
                  <a:lnTo>
                    <a:pt x="166" y="180"/>
                  </a:lnTo>
                  <a:lnTo>
                    <a:pt x="168" y="180"/>
                  </a:lnTo>
                  <a:lnTo>
                    <a:pt x="178" y="175"/>
                  </a:lnTo>
                  <a:lnTo>
                    <a:pt x="180" y="173"/>
                  </a:lnTo>
                  <a:lnTo>
                    <a:pt x="185" y="171"/>
                  </a:lnTo>
                  <a:lnTo>
                    <a:pt x="189" y="171"/>
                  </a:lnTo>
                  <a:lnTo>
                    <a:pt x="195" y="171"/>
                  </a:lnTo>
                  <a:lnTo>
                    <a:pt x="199" y="173"/>
                  </a:lnTo>
                  <a:lnTo>
                    <a:pt x="200" y="171"/>
                  </a:lnTo>
                  <a:lnTo>
                    <a:pt x="204" y="171"/>
                  </a:lnTo>
                  <a:lnTo>
                    <a:pt x="208" y="173"/>
                  </a:lnTo>
                  <a:lnTo>
                    <a:pt x="212" y="171"/>
                  </a:lnTo>
                  <a:lnTo>
                    <a:pt x="212" y="171"/>
                  </a:lnTo>
                  <a:lnTo>
                    <a:pt x="216" y="167"/>
                  </a:lnTo>
                  <a:lnTo>
                    <a:pt x="217" y="167"/>
                  </a:lnTo>
                  <a:lnTo>
                    <a:pt x="219" y="167"/>
                  </a:lnTo>
                  <a:lnTo>
                    <a:pt x="246" y="165"/>
                  </a:lnTo>
                  <a:lnTo>
                    <a:pt x="252" y="165"/>
                  </a:lnTo>
                  <a:lnTo>
                    <a:pt x="252" y="163"/>
                  </a:lnTo>
                  <a:lnTo>
                    <a:pt x="253" y="161"/>
                  </a:lnTo>
                  <a:lnTo>
                    <a:pt x="255" y="161"/>
                  </a:lnTo>
                  <a:lnTo>
                    <a:pt x="257" y="160"/>
                  </a:lnTo>
                  <a:lnTo>
                    <a:pt x="257" y="160"/>
                  </a:lnTo>
                  <a:lnTo>
                    <a:pt x="259" y="158"/>
                  </a:lnTo>
                  <a:lnTo>
                    <a:pt x="261" y="146"/>
                  </a:lnTo>
                  <a:lnTo>
                    <a:pt x="263" y="142"/>
                  </a:lnTo>
                  <a:lnTo>
                    <a:pt x="263" y="139"/>
                  </a:lnTo>
                  <a:lnTo>
                    <a:pt x="263" y="103"/>
                  </a:lnTo>
                  <a:lnTo>
                    <a:pt x="253" y="105"/>
                  </a:lnTo>
                  <a:lnTo>
                    <a:pt x="250" y="105"/>
                  </a:lnTo>
                  <a:lnTo>
                    <a:pt x="246" y="103"/>
                  </a:lnTo>
                  <a:lnTo>
                    <a:pt x="246" y="101"/>
                  </a:lnTo>
                  <a:lnTo>
                    <a:pt x="246" y="101"/>
                  </a:lnTo>
                  <a:lnTo>
                    <a:pt x="248" y="99"/>
                  </a:lnTo>
                  <a:lnTo>
                    <a:pt x="248" y="99"/>
                  </a:lnTo>
                  <a:lnTo>
                    <a:pt x="248" y="97"/>
                  </a:lnTo>
                  <a:lnTo>
                    <a:pt x="248" y="93"/>
                  </a:lnTo>
                  <a:lnTo>
                    <a:pt x="248" y="91"/>
                  </a:lnTo>
                  <a:lnTo>
                    <a:pt x="246" y="89"/>
                  </a:lnTo>
                  <a:lnTo>
                    <a:pt x="244" y="89"/>
                  </a:lnTo>
                  <a:lnTo>
                    <a:pt x="242" y="87"/>
                  </a:lnTo>
                  <a:lnTo>
                    <a:pt x="238" y="87"/>
                  </a:lnTo>
                  <a:lnTo>
                    <a:pt x="236" y="87"/>
                  </a:lnTo>
                  <a:lnTo>
                    <a:pt x="235" y="86"/>
                  </a:lnTo>
                  <a:lnTo>
                    <a:pt x="233" y="84"/>
                  </a:lnTo>
                  <a:lnTo>
                    <a:pt x="231" y="84"/>
                  </a:lnTo>
                  <a:lnTo>
                    <a:pt x="229" y="82"/>
                  </a:lnTo>
                  <a:lnTo>
                    <a:pt x="227" y="82"/>
                  </a:lnTo>
                  <a:lnTo>
                    <a:pt x="225" y="82"/>
                  </a:lnTo>
                  <a:lnTo>
                    <a:pt x="223" y="80"/>
                  </a:lnTo>
                  <a:lnTo>
                    <a:pt x="221" y="80"/>
                  </a:lnTo>
                  <a:lnTo>
                    <a:pt x="221" y="78"/>
                  </a:lnTo>
                  <a:lnTo>
                    <a:pt x="221" y="78"/>
                  </a:lnTo>
                  <a:lnTo>
                    <a:pt x="219" y="78"/>
                  </a:lnTo>
                  <a:lnTo>
                    <a:pt x="217" y="76"/>
                  </a:lnTo>
                  <a:lnTo>
                    <a:pt x="217" y="76"/>
                  </a:lnTo>
                  <a:lnTo>
                    <a:pt x="216" y="74"/>
                  </a:lnTo>
                  <a:lnTo>
                    <a:pt x="216" y="72"/>
                  </a:lnTo>
                  <a:lnTo>
                    <a:pt x="216" y="70"/>
                  </a:lnTo>
                  <a:lnTo>
                    <a:pt x="214" y="68"/>
                  </a:lnTo>
                  <a:lnTo>
                    <a:pt x="214" y="67"/>
                  </a:lnTo>
                  <a:lnTo>
                    <a:pt x="119" y="0"/>
                  </a:lnTo>
                  <a:lnTo>
                    <a:pt x="90" y="0"/>
                  </a:lnTo>
                  <a:lnTo>
                    <a:pt x="106" y="142"/>
                  </a:lnTo>
                  <a:lnTo>
                    <a:pt x="106" y="144"/>
                  </a:lnTo>
                  <a:lnTo>
                    <a:pt x="106" y="146"/>
                  </a:lnTo>
                  <a:lnTo>
                    <a:pt x="108" y="146"/>
                  </a:lnTo>
                  <a:lnTo>
                    <a:pt x="108" y="148"/>
                  </a:lnTo>
                  <a:lnTo>
                    <a:pt x="109" y="148"/>
                  </a:lnTo>
                  <a:lnTo>
                    <a:pt x="109" y="150"/>
                  </a:lnTo>
                  <a:lnTo>
                    <a:pt x="109" y="150"/>
                  </a:lnTo>
                  <a:lnTo>
                    <a:pt x="109" y="154"/>
                  </a:lnTo>
                  <a:lnTo>
                    <a:pt x="108" y="161"/>
                  </a:lnTo>
                  <a:lnTo>
                    <a:pt x="108" y="163"/>
                  </a:lnTo>
                  <a:lnTo>
                    <a:pt x="106" y="163"/>
                  </a:lnTo>
                  <a:lnTo>
                    <a:pt x="54" y="163"/>
                  </a:lnTo>
                  <a:lnTo>
                    <a:pt x="49" y="163"/>
                  </a:lnTo>
                  <a:lnTo>
                    <a:pt x="47" y="160"/>
                  </a:lnTo>
                  <a:lnTo>
                    <a:pt x="45" y="161"/>
                  </a:lnTo>
                  <a:lnTo>
                    <a:pt x="45" y="161"/>
                  </a:lnTo>
                  <a:lnTo>
                    <a:pt x="45" y="163"/>
                  </a:lnTo>
                  <a:lnTo>
                    <a:pt x="43" y="163"/>
                  </a:lnTo>
                  <a:lnTo>
                    <a:pt x="41" y="165"/>
                  </a:lnTo>
                  <a:lnTo>
                    <a:pt x="39" y="165"/>
                  </a:lnTo>
                  <a:lnTo>
                    <a:pt x="36" y="165"/>
                  </a:lnTo>
                  <a:lnTo>
                    <a:pt x="34" y="165"/>
                  </a:lnTo>
                  <a:lnTo>
                    <a:pt x="28" y="163"/>
                  </a:lnTo>
                  <a:lnTo>
                    <a:pt x="26" y="165"/>
                  </a:lnTo>
                  <a:lnTo>
                    <a:pt x="24" y="165"/>
                  </a:lnTo>
                  <a:lnTo>
                    <a:pt x="22" y="169"/>
                  </a:lnTo>
                  <a:lnTo>
                    <a:pt x="20" y="169"/>
                  </a:lnTo>
                  <a:lnTo>
                    <a:pt x="18" y="167"/>
                  </a:lnTo>
                  <a:lnTo>
                    <a:pt x="15" y="163"/>
                  </a:lnTo>
                  <a:lnTo>
                    <a:pt x="13" y="161"/>
                  </a:lnTo>
                  <a:lnTo>
                    <a:pt x="9" y="163"/>
                  </a:lnTo>
                  <a:lnTo>
                    <a:pt x="7" y="167"/>
                  </a:lnTo>
                  <a:lnTo>
                    <a:pt x="5" y="173"/>
                  </a:lnTo>
                  <a:lnTo>
                    <a:pt x="3" y="175"/>
                  </a:lnTo>
                  <a:lnTo>
                    <a:pt x="0" y="175"/>
                  </a:lnTo>
                  <a:lnTo>
                    <a:pt x="0" y="177"/>
                  </a:lnTo>
                  <a:lnTo>
                    <a:pt x="1" y="179"/>
                  </a:lnTo>
                  <a:lnTo>
                    <a:pt x="1" y="180"/>
                  </a:lnTo>
                  <a:lnTo>
                    <a:pt x="1" y="182"/>
                  </a:lnTo>
                  <a:lnTo>
                    <a:pt x="3" y="184"/>
                  </a:lnTo>
                  <a:lnTo>
                    <a:pt x="3" y="186"/>
                  </a:lnTo>
                  <a:lnTo>
                    <a:pt x="3" y="188"/>
                  </a:lnTo>
                  <a:lnTo>
                    <a:pt x="3" y="188"/>
                  </a:lnTo>
                  <a:lnTo>
                    <a:pt x="5" y="190"/>
                  </a:lnTo>
                  <a:lnTo>
                    <a:pt x="5" y="190"/>
                  </a:lnTo>
                  <a:lnTo>
                    <a:pt x="5" y="190"/>
                  </a:lnTo>
                  <a:lnTo>
                    <a:pt x="3" y="192"/>
                  </a:lnTo>
                  <a:lnTo>
                    <a:pt x="3" y="192"/>
                  </a:lnTo>
                  <a:lnTo>
                    <a:pt x="3" y="196"/>
                  </a:lnTo>
                  <a:lnTo>
                    <a:pt x="5" y="197"/>
                  </a:lnTo>
                  <a:lnTo>
                    <a:pt x="5" y="197"/>
                  </a:lnTo>
                  <a:lnTo>
                    <a:pt x="5" y="197"/>
                  </a:lnTo>
                  <a:lnTo>
                    <a:pt x="7" y="199"/>
                  </a:lnTo>
                  <a:lnTo>
                    <a:pt x="7" y="199"/>
                  </a:lnTo>
                  <a:lnTo>
                    <a:pt x="7" y="199"/>
                  </a:lnTo>
                  <a:lnTo>
                    <a:pt x="9" y="197"/>
                  </a:lnTo>
                  <a:lnTo>
                    <a:pt x="9" y="197"/>
                  </a:lnTo>
                  <a:lnTo>
                    <a:pt x="11" y="199"/>
                  </a:lnTo>
                  <a:lnTo>
                    <a:pt x="11" y="201"/>
                  </a:lnTo>
                  <a:lnTo>
                    <a:pt x="13" y="205"/>
                  </a:lnTo>
                  <a:lnTo>
                    <a:pt x="13" y="207"/>
                  </a:lnTo>
                  <a:lnTo>
                    <a:pt x="13" y="211"/>
                  </a:lnTo>
                  <a:lnTo>
                    <a:pt x="13" y="213"/>
                  </a:lnTo>
                  <a:lnTo>
                    <a:pt x="13" y="215"/>
                  </a:lnTo>
                  <a:lnTo>
                    <a:pt x="13" y="216"/>
                  </a:lnTo>
                  <a:lnTo>
                    <a:pt x="13" y="218"/>
                  </a:lnTo>
                  <a:lnTo>
                    <a:pt x="15" y="220"/>
                  </a:lnTo>
                  <a:lnTo>
                    <a:pt x="17" y="220"/>
                  </a:lnTo>
                  <a:lnTo>
                    <a:pt x="18" y="218"/>
                  </a:lnTo>
                  <a:lnTo>
                    <a:pt x="20" y="218"/>
                  </a:lnTo>
                  <a:lnTo>
                    <a:pt x="20" y="218"/>
                  </a:lnTo>
                  <a:lnTo>
                    <a:pt x="22" y="218"/>
                  </a:lnTo>
                  <a:lnTo>
                    <a:pt x="22" y="220"/>
                  </a:lnTo>
                  <a:lnTo>
                    <a:pt x="24" y="222"/>
                  </a:lnTo>
                  <a:lnTo>
                    <a:pt x="24" y="222"/>
                  </a:lnTo>
                  <a:lnTo>
                    <a:pt x="26" y="222"/>
                  </a:lnTo>
                  <a:lnTo>
                    <a:pt x="26" y="222"/>
                  </a:lnTo>
                  <a:lnTo>
                    <a:pt x="28" y="220"/>
                  </a:lnTo>
                  <a:lnTo>
                    <a:pt x="28" y="218"/>
                  </a:lnTo>
                  <a:lnTo>
                    <a:pt x="30" y="218"/>
                  </a:lnTo>
                  <a:lnTo>
                    <a:pt x="32" y="218"/>
                  </a:lnTo>
                  <a:lnTo>
                    <a:pt x="32" y="218"/>
                  </a:lnTo>
                  <a:lnTo>
                    <a:pt x="37" y="218"/>
                  </a:lnTo>
                  <a:lnTo>
                    <a:pt x="39" y="220"/>
                  </a:lnTo>
                  <a:lnTo>
                    <a:pt x="41" y="218"/>
                  </a:lnTo>
                  <a:lnTo>
                    <a:pt x="45" y="216"/>
                  </a:lnTo>
                  <a:lnTo>
                    <a:pt x="45" y="216"/>
                  </a:lnTo>
                  <a:lnTo>
                    <a:pt x="45" y="216"/>
                  </a:lnTo>
                  <a:lnTo>
                    <a:pt x="45" y="215"/>
                  </a:lnTo>
                  <a:lnTo>
                    <a:pt x="47" y="215"/>
                  </a:lnTo>
                  <a:lnTo>
                    <a:pt x="47" y="215"/>
                  </a:lnTo>
                  <a:lnTo>
                    <a:pt x="47" y="213"/>
                  </a:lnTo>
                  <a:lnTo>
                    <a:pt x="47" y="213"/>
                  </a:lnTo>
                  <a:lnTo>
                    <a:pt x="49" y="213"/>
                  </a:lnTo>
                  <a:lnTo>
                    <a:pt x="51" y="215"/>
                  </a:lnTo>
                  <a:lnTo>
                    <a:pt x="53" y="218"/>
                  </a:lnTo>
                  <a:lnTo>
                    <a:pt x="56" y="226"/>
                  </a:lnTo>
                  <a:lnTo>
                    <a:pt x="56" y="228"/>
                  </a:lnTo>
                  <a:lnTo>
                    <a:pt x="56" y="228"/>
                  </a:lnTo>
                  <a:lnTo>
                    <a:pt x="60" y="230"/>
                  </a:lnTo>
                  <a:lnTo>
                    <a:pt x="60" y="232"/>
                  </a:lnTo>
                  <a:lnTo>
                    <a:pt x="60" y="234"/>
                  </a:lnTo>
                  <a:lnTo>
                    <a:pt x="58" y="234"/>
                  </a:lnTo>
                  <a:lnTo>
                    <a:pt x="58" y="235"/>
                  </a:lnTo>
                  <a:lnTo>
                    <a:pt x="58" y="237"/>
                  </a:lnTo>
                  <a:lnTo>
                    <a:pt x="58" y="237"/>
                  </a:lnTo>
                  <a:lnTo>
                    <a:pt x="60" y="237"/>
                  </a:lnTo>
                  <a:lnTo>
                    <a:pt x="62" y="237"/>
                  </a:lnTo>
                  <a:lnTo>
                    <a:pt x="62" y="237"/>
                  </a:lnTo>
                  <a:lnTo>
                    <a:pt x="62" y="239"/>
                  </a:lnTo>
                  <a:lnTo>
                    <a:pt x="62" y="239"/>
                  </a:lnTo>
                  <a:lnTo>
                    <a:pt x="62" y="241"/>
                  </a:lnTo>
                  <a:lnTo>
                    <a:pt x="62" y="243"/>
                  </a:lnTo>
                  <a:lnTo>
                    <a:pt x="64" y="245"/>
                  </a:lnTo>
                  <a:lnTo>
                    <a:pt x="64" y="245"/>
                  </a:lnTo>
                  <a:lnTo>
                    <a:pt x="66" y="247"/>
                  </a:lnTo>
                  <a:lnTo>
                    <a:pt x="68" y="249"/>
                  </a:lnTo>
                  <a:lnTo>
                    <a:pt x="68" y="249"/>
                  </a:lnTo>
                  <a:lnTo>
                    <a:pt x="68" y="249"/>
                  </a:lnTo>
                  <a:lnTo>
                    <a:pt x="68" y="251"/>
                  </a:lnTo>
                  <a:lnTo>
                    <a:pt x="70" y="251"/>
                  </a:lnTo>
                  <a:lnTo>
                    <a:pt x="73" y="247"/>
                  </a:lnTo>
                  <a:lnTo>
                    <a:pt x="75" y="247"/>
                  </a:lnTo>
                  <a:lnTo>
                    <a:pt x="77" y="247"/>
                  </a:lnTo>
                  <a:lnTo>
                    <a:pt x="79" y="249"/>
                  </a:lnTo>
                  <a:lnTo>
                    <a:pt x="81" y="251"/>
                  </a:lnTo>
                  <a:lnTo>
                    <a:pt x="83" y="251"/>
                  </a:lnTo>
                  <a:lnTo>
                    <a:pt x="83" y="251"/>
                  </a:lnTo>
                  <a:lnTo>
                    <a:pt x="85" y="251"/>
                  </a:lnTo>
                  <a:lnTo>
                    <a:pt x="85" y="249"/>
                  </a:lnTo>
                  <a:lnTo>
                    <a:pt x="87" y="249"/>
                  </a:lnTo>
                  <a:lnTo>
                    <a:pt x="87" y="247"/>
                  </a:lnTo>
                  <a:lnTo>
                    <a:pt x="87" y="247"/>
                  </a:lnTo>
                  <a:lnTo>
                    <a:pt x="89" y="249"/>
                  </a:lnTo>
                  <a:lnTo>
                    <a:pt x="89" y="247"/>
                  </a:lnTo>
                  <a:lnTo>
                    <a:pt x="89" y="247"/>
                  </a:lnTo>
                  <a:lnTo>
                    <a:pt x="89" y="245"/>
                  </a:lnTo>
                  <a:lnTo>
                    <a:pt x="89" y="245"/>
                  </a:lnTo>
                  <a:lnTo>
                    <a:pt x="89" y="243"/>
                  </a:lnTo>
                  <a:lnTo>
                    <a:pt x="90" y="243"/>
                  </a:lnTo>
                  <a:lnTo>
                    <a:pt x="92" y="245"/>
                  </a:lnTo>
                  <a:lnTo>
                    <a:pt x="92" y="245"/>
                  </a:lnTo>
                  <a:lnTo>
                    <a:pt x="92" y="245"/>
                  </a:lnTo>
                  <a:lnTo>
                    <a:pt x="92" y="243"/>
                  </a:lnTo>
                  <a:lnTo>
                    <a:pt x="92" y="243"/>
                  </a:lnTo>
                  <a:lnTo>
                    <a:pt x="94" y="243"/>
                  </a:lnTo>
                  <a:lnTo>
                    <a:pt x="96" y="243"/>
                  </a:lnTo>
                  <a:lnTo>
                    <a:pt x="96" y="243"/>
                  </a:lnTo>
                  <a:lnTo>
                    <a:pt x="96" y="247"/>
                  </a:lnTo>
                  <a:lnTo>
                    <a:pt x="96" y="249"/>
                  </a:lnTo>
                  <a:lnTo>
                    <a:pt x="96" y="249"/>
                  </a:lnTo>
                  <a:lnTo>
                    <a:pt x="96" y="249"/>
                  </a:lnTo>
                  <a:lnTo>
                    <a:pt x="96" y="249"/>
                  </a:lnTo>
                  <a:lnTo>
                    <a:pt x="98" y="251"/>
                  </a:lnTo>
                  <a:lnTo>
                    <a:pt x="98" y="251"/>
                  </a:lnTo>
                  <a:lnTo>
                    <a:pt x="100" y="251"/>
                  </a:lnTo>
                  <a:lnTo>
                    <a:pt x="104" y="247"/>
                  </a:lnTo>
                  <a:lnTo>
                    <a:pt x="106" y="247"/>
                  </a:lnTo>
                  <a:lnTo>
                    <a:pt x="108" y="247"/>
                  </a:lnTo>
                  <a:lnTo>
                    <a:pt x="108" y="245"/>
                  </a:lnTo>
                  <a:lnTo>
                    <a:pt x="108" y="243"/>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60" name="Freeform 1755">
              <a:extLst>
                <a:ext uri="{FF2B5EF4-FFF2-40B4-BE49-F238E27FC236}">
                  <a16:creationId xmlns:a16="http://schemas.microsoft.com/office/drawing/2014/main" id="{C826683D-E5BF-4A4C-AC3D-2B62B05BA88C}"/>
                </a:ext>
              </a:extLst>
            </p:cNvPr>
            <p:cNvSpPr>
              <a:spLocks/>
            </p:cNvSpPr>
            <p:nvPr/>
          </p:nvSpPr>
          <p:spPr bwMode="auto">
            <a:xfrm>
              <a:off x="11963400" y="-682625"/>
              <a:ext cx="201613" cy="144463"/>
            </a:xfrm>
            <a:custGeom>
              <a:avLst/>
              <a:gdLst>
                <a:gd name="T0" fmla="*/ 121 w 127"/>
                <a:gd name="T1" fmla="*/ 44 h 91"/>
                <a:gd name="T2" fmla="*/ 123 w 127"/>
                <a:gd name="T3" fmla="*/ 42 h 91"/>
                <a:gd name="T4" fmla="*/ 121 w 127"/>
                <a:gd name="T5" fmla="*/ 38 h 91"/>
                <a:gd name="T6" fmla="*/ 119 w 127"/>
                <a:gd name="T7" fmla="*/ 38 h 91"/>
                <a:gd name="T8" fmla="*/ 113 w 127"/>
                <a:gd name="T9" fmla="*/ 40 h 91"/>
                <a:gd name="T10" fmla="*/ 104 w 127"/>
                <a:gd name="T11" fmla="*/ 30 h 91"/>
                <a:gd name="T12" fmla="*/ 106 w 127"/>
                <a:gd name="T13" fmla="*/ 28 h 91"/>
                <a:gd name="T14" fmla="*/ 106 w 127"/>
                <a:gd name="T15" fmla="*/ 26 h 91"/>
                <a:gd name="T16" fmla="*/ 96 w 127"/>
                <a:gd name="T17" fmla="*/ 21 h 91"/>
                <a:gd name="T18" fmla="*/ 94 w 127"/>
                <a:gd name="T19" fmla="*/ 13 h 91"/>
                <a:gd name="T20" fmla="*/ 92 w 127"/>
                <a:gd name="T21" fmla="*/ 9 h 91"/>
                <a:gd name="T22" fmla="*/ 91 w 127"/>
                <a:gd name="T23" fmla="*/ 4 h 91"/>
                <a:gd name="T24" fmla="*/ 81 w 127"/>
                <a:gd name="T25" fmla="*/ 0 h 91"/>
                <a:gd name="T26" fmla="*/ 70 w 127"/>
                <a:gd name="T27" fmla="*/ 4 h 91"/>
                <a:gd name="T28" fmla="*/ 58 w 127"/>
                <a:gd name="T29" fmla="*/ 9 h 91"/>
                <a:gd name="T30" fmla="*/ 56 w 127"/>
                <a:gd name="T31" fmla="*/ 9 h 91"/>
                <a:gd name="T32" fmla="*/ 53 w 127"/>
                <a:gd name="T33" fmla="*/ 13 h 91"/>
                <a:gd name="T34" fmla="*/ 45 w 127"/>
                <a:gd name="T35" fmla="*/ 13 h 91"/>
                <a:gd name="T36" fmla="*/ 41 w 127"/>
                <a:gd name="T37" fmla="*/ 17 h 91"/>
                <a:gd name="T38" fmla="*/ 41 w 127"/>
                <a:gd name="T39" fmla="*/ 23 h 91"/>
                <a:gd name="T40" fmla="*/ 37 w 127"/>
                <a:gd name="T41" fmla="*/ 23 h 91"/>
                <a:gd name="T42" fmla="*/ 34 w 127"/>
                <a:gd name="T43" fmla="*/ 30 h 91"/>
                <a:gd name="T44" fmla="*/ 26 w 127"/>
                <a:gd name="T45" fmla="*/ 28 h 91"/>
                <a:gd name="T46" fmla="*/ 19 w 127"/>
                <a:gd name="T47" fmla="*/ 32 h 91"/>
                <a:gd name="T48" fmla="*/ 20 w 127"/>
                <a:gd name="T49" fmla="*/ 34 h 91"/>
                <a:gd name="T50" fmla="*/ 19 w 127"/>
                <a:gd name="T51" fmla="*/ 38 h 91"/>
                <a:gd name="T52" fmla="*/ 13 w 127"/>
                <a:gd name="T53" fmla="*/ 47 h 91"/>
                <a:gd name="T54" fmla="*/ 3 w 127"/>
                <a:gd name="T55" fmla="*/ 55 h 91"/>
                <a:gd name="T56" fmla="*/ 3 w 127"/>
                <a:gd name="T57" fmla="*/ 59 h 91"/>
                <a:gd name="T58" fmla="*/ 1 w 127"/>
                <a:gd name="T59" fmla="*/ 64 h 91"/>
                <a:gd name="T60" fmla="*/ 0 w 127"/>
                <a:gd name="T61" fmla="*/ 66 h 91"/>
                <a:gd name="T62" fmla="*/ 0 w 127"/>
                <a:gd name="T63" fmla="*/ 72 h 91"/>
                <a:gd name="T64" fmla="*/ 0 w 127"/>
                <a:gd name="T65" fmla="*/ 76 h 91"/>
                <a:gd name="T66" fmla="*/ 5 w 127"/>
                <a:gd name="T67" fmla="*/ 78 h 91"/>
                <a:gd name="T68" fmla="*/ 7 w 127"/>
                <a:gd name="T69" fmla="*/ 82 h 91"/>
                <a:gd name="T70" fmla="*/ 9 w 127"/>
                <a:gd name="T71" fmla="*/ 83 h 91"/>
                <a:gd name="T72" fmla="*/ 15 w 127"/>
                <a:gd name="T73" fmla="*/ 87 h 91"/>
                <a:gd name="T74" fmla="*/ 20 w 127"/>
                <a:gd name="T75" fmla="*/ 87 h 91"/>
                <a:gd name="T76" fmla="*/ 26 w 127"/>
                <a:gd name="T77" fmla="*/ 85 h 91"/>
                <a:gd name="T78" fmla="*/ 37 w 127"/>
                <a:gd name="T79" fmla="*/ 85 h 91"/>
                <a:gd name="T80" fmla="*/ 43 w 127"/>
                <a:gd name="T81" fmla="*/ 91 h 91"/>
                <a:gd name="T82" fmla="*/ 43 w 127"/>
                <a:gd name="T83" fmla="*/ 80 h 91"/>
                <a:gd name="T84" fmla="*/ 41 w 127"/>
                <a:gd name="T85" fmla="*/ 68 h 91"/>
                <a:gd name="T86" fmla="*/ 53 w 127"/>
                <a:gd name="T87" fmla="*/ 66 h 91"/>
                <a:gd name="T88" fmla="*/ 77 w 127"/>
                <a:gd name="T89" fmla="*/ 66 h 91"/>
                <a:gd name="T90" fmla="*/ 83 w 127"/>
                <a:gd name="T91" fmla="*/ 64 h 91"/>
                <a:gd name="T92" fmla="*/ 87 w 127"/>
                <a:gd name="T93" fmla="*/ 64 h 91"/>
                <a:gd name="T94" fmla="*/ 102 w 127"/>
                <a:gd name="T95" fmla="*/ 66 h 91"/>
                <a:gd name="T96" fmla="*/ 106 w 127"/>
                <a:gd name="T97" fmla="*/ 66 h 91"/>
                <a:gd name="T98" fmla="*/ 106 w 127"/>
                <a:gd name="T99" fmla="*/ 64 h 91"/>
                <a:gd name="T100" fmla="*/ 111 w 127"/>
                <a:gd name="T101" fmla="*/ 59 h 91"/>
                <a:gd name="T102" fmla="*/ 121 w 127"/>
                <a:gd name="T103" fmla="*/ 59 h 91"/>
                <a:gd name="T104" fmla="*/ 127 w 127"/>
                <a:gd name="T105"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 h="91">
                  <a:moveTo>
                    <a:pt x="123" y="47"/>
                  </a:moveTo>
                  <a:lnTo>
                    <a:pt x="121" y="45"/>
                  </a:lnTo>
                  <a:lnTo>
                    <a:pt x="121" y="44"/>
                  </a:lnTo>
                  <a:lnTo>
                    <a:pt x="123" y="44"/>
                  </a:lnTo>
                  <a:lnTo>
                    <a:pt x="123" y="44"/>
                  </a:lnTo>
                  <a:lnTo>
                    <a:pt x="123" y="42"/>
                  </a:lnTo>
                  <a:lnTo>
                    <a:pt x="123" y="40"/>
                  </a:lnTo>
                  <a:lnTo>
                    <a:pt x="123" y="40"/>
                  </a:lnTo>
                  <a:lnTo>
                    <a:pt x="121" y="38"/>
                  </a:lnTo>
                  <a:lnTo>
                    <a:pt x="121" y="38"/>
                  </a:lnTo>
                  <a:lnTo>
                    <a:pt x="119" y="38"/>
                  </a:lnTo>
                  <a:lnTo>
                    <a:pt x="119" y="38"/>
                  </a:lnTo>
                  <a:lnTo>
                    <a:pt x="115" y="40"/>
                  </a:lnTo>
                  <a:lnTo>
                    <a:pt x="115" y="40"/>
                  </a:lnTo>
                  <a:lnTo>
                    <a:pt x="113" y="40"/>
                  </a:lnTo>
                  <a:lnTo>
                    <a:pt x="111" y="38"/>
                  </a:lnTo>
                  <a:lnTo>
                    <a:pt x="104" y="32"/>
                  </a:lnTo>
                  <a:lnTo>
                    <a:pt x="104" y="30"/>
                  </a:lnTo>
                  <a:lnTo>
                    <a:pt x="104" y="28"/>
                  </a:lnTo>
                  <a:lnTo>
                    <a:pt x="104" y="28"/>
                  </a:lnTo>
                  <a:lnTo>
                    <a:pt x="106" y="28"/>
                  </a:lnTo>
                  <a:lnTo>
                    <a:pt x="106" y="28"/>
                  </a:lnTo>
                  <a:lnTo>
                    <a:pt x="108" y="28"/>
                  </a:lnTo>
                  <a:lnTo>
                    <a:pt x="106" y="26"/>
                  </a:lnTo>
                  <a:lnTo>
                    <a:pt x="102" y="25"/>
                  </a:lnTo>
                  <a:lnTo>
                    <a:pt x="98" y="21"/>
                  </a:lnTo>
                  <a:lnTo>
                    <a:pt x="96" y="21"/>
                  </a:lnTo>
                  <a:lnTo>
                    <a:pt x="94" y="19"/>
                  </a:lnTo>
                  <a:lnTo>
                    <a:pt x="94" y="17"/>
                  </a:lnTo>
                  <a:lnTo>
                    <a:pt x="94" y="13"/>
                  </a:lnTo>
                  <a:lnTo>
                    <a:pt x="92" y="13"/>
                  </a:lnTo>
                  <a:lnTo>
                    <a:pt x="92" y="11"/>
                  </a:lnTo>
                  <a:lnTo>
                    <a:pt x="92" y="9"/>
                  </a:lnTo>
                  <a:lnTo>
                    <a:pt x="91" y="8"/>
                  </a:lnTo>
                  <a:lnTo>
                    <a:pt x="91" y="6"/>
                  </a:lnTo>
                  <a:lnTo>
                    <a:pt x="91" y="4"/>
                  </a:lnTo>
                  <a:lnTo>
                    <a:pt x="91" y="2"/>
                  </a:lnTo>
                  <a:lnTo>
                    <a:pt x="87" y="0"/>
                  </a:lnTo>
                  <a:lnTo>
                    <a:pt x="81" y="0"/>
                  </a:lnTo>
                  <a:lnTo>
                    <a:pt x="77" y="0"/>
                  </a:lnTo>
                  <a:lnTo>
                    <a:pt x="72" y="2"/>
                  </a:lnTo>
                  <a:lnTo>
                    <a:pt x="70" y="4"/>
                  </a:lnTo>
                  <a:lnTo>
                    <a:pt x="60" y="9"/>
                  </a:lnTo>
                  <a:lnTo>
                    <a:pt x="58" y="9"/>
                  </a:lnTo>
                  <a:lnTo>
                    <a:pt x="58" y="9"/>
                  </a:lnTo>
                  <a:lnTo>
                    <a:pt x="58" y="9"/>
                  </a:lnTo>
                  <a:lnTo>
                    <a:pt x="56" y="9"/>
                  </a:lnTo>
                  <a:lnTo>
                    <a:pt x="56" y="9"/>
                  </a:lnTo>
                  <a:lnTo>
                    <a:pt x="56" y="11"/>
                  </a:lnTo>
                  <a:lnTo>
                    <a:pt x="55" y="13"/>
                  </a:lnTo>
                  <a:lnTo>
                    <a:pt x="53" y="13"/>
                  </a:lnTo>
                  <a:lnTo>
                    <a:pt x="49" y="13"/>
                  </a:lnTo>
                  <a:lnTo>
                    <a:pt x="47" y="13"/>
                  </a:lnTo>
                  <a:lnTo>
                    <a:pt x="45" y="13"/>
                  </a:lnTo>
                  <a:lnTo>
                    <a:pt x="43" y="15"/>
                  </a:lnTo>
                  <a:lnTo>
                    <a:pt x="43" y="17"/>
                  </a:lnTo>
                  <a:lnTo>
                    <a:pt x="41" y="17"/>
                  </a:lnTo>
                  <a:lnTo>
                    <a:pt x="41" y="19"/>
                  </a:lnTo>
                  <a:lnTo>
                    <a:pt x="41" y="21"/>
                  </a:lnTo>
                  <a:lnTo>
                    <a:pt x="41" y="23"/>
                  </a:lnTo>
                  <a:lnTo>
                    <a:pt x="39" y="23"/>
                  </a:lnTo>
                  <a:lnTo>
                    <a:pt x="37" y="23"/>
                  </a:lnTo>
                  <a:lnTo>
                    <a:pt x="37" y="23"/>
                  </a:lnTo>
                  <a:lnTo>
                    <a:pt x="36" y="25"/>
                  </a:lnTo>
                  <a:lnTo>
                    <a:pt x="34" y="28"/>
                  </a:lnTo>
                  <a:lnTo>
                    <a:pt x="34" y="30"/>
                  </a:lnTo>
                  <a:lnTo>
                    <a:pt x="30" y="30"/>
                  </a:lnTo>
                  <a:lnTo>
                    <a:pt x="28" y="28"/>
                  </a:lnTo>
                  <a:lnTo>
                    <a:pt x="26" y="28"/>
                  </a:lnTo>
                  <a:lnTo>
                    <a:pt x="22" y="28"/>
                  </a:lnTo>
                  <a:lnTo>
                    <a:pt x="20" y="30"/>
                  </a:lnTo>
                  <a:lnTo>
                    <a:pt x="19" y="32"/>
                  </a:lnTo>
                  <a:lnTo>
                    <a:pt x="19" y="32"/>
                  </a:lnTo>
                  <a:lnTo>
                    <a:pt x="20" y="34"/>
                  </a:lnTo>
                  <a:lnTo>
                    <a:pt x="20" y="34"/>
                  </a:lnTo>
                  <a:lnTo>
                    <a:pt x="20" y="36"/>
                  </a:lnTo>
                  <a:lnTo>
                    <a:pt x="19" y="38"/>
                  </a:lnTo>
                  <a:lnTo>
                    <a:pt x="19" y="38"/>
                  </a:lnTo>
                  <a:lnTo>
                    <a:pt x="17" y="40"/>
                  </a:lnTo>
                  <a:lnTo>
                    <a:pt x="17" y="45"/>
                  </a:lnTo>
                  <a:lnTo>
                    <a:pt x="13" y="47"/>
                  </a:lnTo>
                  <a:lnTo>
                    <a:pt x="7" y="51"/>
                  </a:lnTo>
                  <a:lnTo>
                    <a:pt x="3" y="53"/>
                  </a:lnTo>
                  <a:lnTo>
                    <a:pt x="3" y="55"/>
                  </a:lnTo>
                  <a:lnTo>
                    <a:pt x="3" y="55"/>
                  </a:lnTo>
                  <a:lnTo>
                    <a:pt x="3" y="57"/>
                  </a:lnTo>
                  <a:lnTo>
                    <a:pt x="3" y="59"/>
                  </a:lnTo>
                  <a:lnTo>
                    <a:pt x="3" y="59"/>
                  </a:lnTo>
                  <a:lnTo>
                    <a:pt x="3" y="61"/>
                  </a:lnTo>
                  <a:lnTo>
                    <a:pt x="1" y="64"/>
                  </a:lnTo>
                  <a:lnTo>
                    <a:pt x="1" y="64"/>
                  </a:lnTo>
                  <a:lnTo>
                    <a:pt x="0" y="66"/>
                  </a:lnTo>
                  <a:lnTo>
                    <a:pt x="0" y="66"/>
                  </a:lnTo>
                  <a:lnTo>
                    <a:pt x="0" y="66"/>
                  </a:lnTo>
                  <a:lnTo>
                    <a:pt x="1" y="70"/>
                  </a:lnTo>
                  <a:lnTo>
                    <a:pt x="0" y="72"/>
                  </a:lnTo>
                  <a:lnTo>
                    <a:pt x="0" y="72"/>
                  </a:lnTo>
                  <a:lnTo>
                    <a:pt x="0" y="74"/>
                  </a:lnTo>
                  <a:lnTo>
                    <a:pt x="0" y="76"/>
                  </a:lnTo>
                  <a:lnTo>
                    <a:pt x="1" y="78"/>
                  </a:lnTo>
                  <a:lnTo>
                    <a:pt x="3" y="78"/>
                  </a:lnTo>
                  <a:lnTo>
                    <a:pt x="5" y="78"/>
                  </a:lnTo>
                  <a:lnTo>
                    <a:pt x="7" y="80"/>
                  </a:lnTo>
                  <a:lnTo>
                    <a:pt x="7" y="80"/>
                  </a:lnTo>
                  <a:lnTo>
                    <a:pt x="7" y="82"/>
                  </a:lnTo>
                  <a:lnTo>
                    <a:pt x="9" y="83"/>
                  </a:lnTo>
                  <a:lnTo>
                    <a:pt x="9" y="83"/>
                  </a:lnTo>
                  <a:lnTo>
                    <a:pt x="9" y="83"/>
                  </a:lnTo>
                  <a:lnTo>
                    <a:pt x="13" y="85"/>
                  </a:lnTo>
                  <a:lnTo>
                    <a:pt x="13" y="87"/>
                  </a:lnTo>
                  <a:lnTo>
                    <a:pt x="15" y="87"/>
                  </a:lnTo>
                  <a:lnTo>
                    <a:pt x="17" y="87"/>
                  </a:lnTo>
                  <a:lnTo>
                    <a:pt x="19" y="87"/>
                  </a:lnTo>
                  <a:lnTo>
                    <a:pt x="20" y="87"/>
                  </a:lnTo>
                  <a:lnTo>
                    <a:pt x="22" y="85"/>
                  </a:lnTo>
                  <a:lnTo>
                    <a:pt x="24" y="85"/>
                  </a:lnTo>
                  <a:lnTo>
                    <a:pt x="26" y="85"/>
                  </a:lnTo>
                  <a:lnTo>
                    <a:pt x="30" y="83"/>
                  </a:lnTo>
                  <a:lnTo>
                    <a:pt x="34" y="83"/>
                  </a:lnTo>
                  <a:lnTo>
                    <a:pt x="37" y="85"/>
                  </a:lnTo>
                  <a:lnTo>
                    <a:pt x="39" y="87"/>
                  </a:lnTo>
                  <a:lnTo>
                    <a:pt x="41" y="89"/>
                  </a:lnTo>
                  <a:lnTo>
                    <a:pt x="43" y="91"/>
                  </a:lnTo>
                  <a:lnTo>
                    <a:pt x="45" y="91"/>
                  </a:lnTo>
                  <a:lnTo>
                    <a:pt x="43" y="87"/>
                  </a:lnTo>
                  <a:lnTo>
                    <a:pt x="43" y="80"/>
                  </a:lnTo>
                  <a:lnTo>
                    <a:pt x="43" y="76"/>
                  </a:lnTo>
                  <a:lnTo>
                    <a:pt x="41" y="70"/>
                  </a:lnTo>
                  <a:lnTo>
                    <a:pt x="41" y="68"/>
                  </a:lnTo>
                  <a:lnTo>
                    <a:pt x="43" y="66"/>
                  </a:lnTo>
                  <a:lnTo>
                    <a:pt x="45" y="66"/>
                  </a:lnTo>
                  <a:lnTo>
                    <a:pt x="53" y="66"/>
                  </a:lnTo>
                  <a:lnTo>
                    <a:pt x="70" y="66"/>
                  </a:lnTo>
                  <a:lnTo>
                    <a:pt x="75" y="66"/>
                  </a:lnTo>
                  <a:lnTo>
                    <a:pt x="77" y="66"/>
                  </a:lnTo>
                  <a:lnTo>
                    <a:pt x="77" y="66"/>
                  </a:lnTo>
                  <a:lnTo>
                    <a:pt x="79" y="66"/>
                  </a:lnTo>
                  <a:lnTo>
                    <a:pt x="83" y="64"/>
                  </a:lnTo>
                  <a:lnTo>
                    <a:pt x="83" y="64"/>
                  </a:lnTo>
                  <a:lnTo>
                    <a:pt x="85" y="64"/>
                  </a:lnTo>
                  <a:lnTo>
                    <a:pt x="87" y="64"/>
                  </a:lnTo>
                  <a:lnTo>
                    <a:pt x="96" y="66"/>
                  </a:lnTo>
                  <a:lnTo>
                    <a:pt x="96" y="66"/>
                  </a:lnTo>
                  <a:lnTo>
                    <a:pt x="102" y="66"/>
                  </a:lnTo>
                  <a:lnTo>
                    <a:pt x="104" y="66"/>
                  </a:lnTo>
                  <a:lnTo>
                    <a:pt x="104" y="66"/>
                  </a:lnTo>
                  <a:lnTo>
                    <a:pt x="106" y="66"/>
                  </a:lnTo>
                  <a:lnTo>
                    <a:pt x="106" y="64"/>
                  </a:lnTo>
                  <a:lnTo>
                    <a:pt x="106" y="64"/>
                  </a:lnTo>
                  <a:lnTo>
                    <a:pt x="106" y="64"/>
                  </a:lnTo>
                  <a:lnTo>
                    <a:pt x="109" y="61"/>
                  </a:lnTo>
                  <a:lnTo>
                    <a:pt x="109" y="61"/>
                  </a:lnTo>
                  <a:lnTo>
                    <a:pt x="111" y="59"/>
                  </a:lnTo>
                  <a:lnTo>
                    <a:pt x="115" y="59"/>
                  </a:lnTo>
                  <a:lnTo>
                    <a:pt x="117" y="59"/>
                  </a:lnTo>
                  <a:lnTo>
                    <a:pt x="121" y="59"/>
                  </a:lnTo>
                  <a:lnTo>
                    <a:pt x="123" y="57"/>
                  </a:lnTo>
                  <a:lnTo>
                    <a:pt x="125" y="55"/>
                  </a:lnTo>
                  <a:lnTo>
                    <a:pt x="127" y="51"/>
                  </a:lnTo>
                  <a:lnTo>
                    <a:pt x="125" y="49"/>
                  </a:lnTo>
                  <a:lnTo>
                    <a:pt x="123" y="47"/>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61" name="Freeform 1756">
              <a:extLst>
                <a:ext uri="{FF2B5EF4-FFF2-40B4-BE49-F238E27FC236}">
                  <a16:creationId xmlns:a16="http://schemas.microsoft.com/office/drawing/2014/main" id="{2E64DC50-E587-49F3-BC34-BBE032A8D597}"/>
                </a:ext>
              </a:extLst>
            </p:cNvPr>
            <p:cNvSpPr>
              <a:spLocks/>
            </p:cNvSpPr>
            <p:nvPr/>
          </p:nvSpPr>
          <p:spPr bwMode="auto">
            <a:xfrm>
              <a:off x="12853988" y="-403225"/>
              <a:ext cx="138113" cy="144463"/>
            </a:xfrm>
            <a:custGeom>
              <a:avLst/>
              <a:gdLst>
                <a:gd name="T0" fmla="*/ 62 w 87"/>
                <a:gd name="T1" fmla="*/ 8 h 91"/>
                <a:gd name="T2" fmla="*/ 60 w 87"/>
                <a:gd name="T3" fmla="*/ 8 h 91"/>
                <a:gd name="T4" fmla="*/ 56 w 87"/>
                <a:gd name="T5" fmla="*/ 6 h 91"/>
                <a:gd name="T6" fmla="*/ 53 w 87"/>
                <a:gd name="T7" fmla="*/ 6 h 91"/>
                <a:gd name="T8" fmla="*/ 45 w 87"/>
                <a:gd name="T9" fmla="*/ 8 h 91"/>
                <a:gd name="T10" fmla="*/ 41 w 87"/>
                <a:gd name="T11" fmla="*/ 10 h 91"/>
                <a:gd name="T12" fmla="*/ 41 w 87"/>
                <a:gd name="T13" fmla="*/ 12 h 91"/>
                <a:gd name="T14" fmla="*/ 39 w 87"/>
                <a:gd name="T15" fmla="*/ 10 h 91"/>
                <a:gd name="T16" fmla="*/ 37 w 87"/>
                <a:gd name="T17" fmla="*/ 10 h 91"/>
                <a:gd name="T18" fmla="*/ 37 w 87"/>
                <a:gd name="T19" fmla="*/ 8 h 91"/>
                <a:gd name="T20" fmla="*/ 36 w 87"/>
                <a:gd name="T21" fmla="*/ 8 h 91"/>
                <a:gd name="T22" fmla="*/ 32 w 87"/>
                <a:gd name="T23" fmla="*/ 8 h 91"/>
                <a:gd name="T24" fmla="*/ 30 w 87"/>
                <a:gd name="T25" fmla="*/ 8 h 91"/>
                <a:gd name="T26" fmla="*/ 26 w 87"/>
                <a:gd name="T27" fmla="*/ 8 h 91"/>
                <a:gd name="T28" fmla="*/ 22 w 87"/>
                <a:gd name="T29" fmla="*/ 10 h 91"/>
                <a:gd name="T30" fmla="*/ 20 w 87"/>
                <a:gd name="T31" fmla="*/ 12 h 91"/>
                <a:gd name="T32" fmla="*/ 20 w 87"/>
                <a:gd name="T33" fmla="*/ 19 h 91"/>
                <a:gd name="T34" fmla="*/ 20 w 87"/>
                <a:gd name="T35" fmla="*/ 23 h 91"/>
                <a:gd name="T36" fmla="*/ 19 w 87"/>
                <a:gd name="T37" fmla="*/ 29 h 91"/>
                <a:gd name="T38" fmla="*/ 24 w 87"/>
                <a:gd name="T39" fmla="*/ 31 h 91"/>
                <a:gd name="T40" fmla="*/ 26 w 87"/>
                <a:gd name="T41" fmla="*/ 35 h 91"/>
                <a:gd name="T42" fmla="*/ 7 w 87"/>
                <a:gd name="T43" fmla="*/ 53 h 91"/>
                <a:gd name="T44" fmla="*/ 5 w 87"/>
                <a:gd name="T45" fmla="*/ 59 h 91"/>
                <a:gd name="T46" fmla="*/ 3 w 87"/>
                <a:gd name="T47" fmla="*/ 67 h 91"/>
                <a:gd name="T48" fmla="*/ 0 w 87"/>
                <a:gd name="T49" fmla="*/ 90 h 91"/>
                <a:gd name="T50" fmla="*/ 3 w 87"/>
                <a:gd name="T51" fmla="*/ 90 h 91"/>
                <a:gd name="T52" fmla="*/ 5 w 87"/>
                <a:gd name="T53" fmla="*/ 90 h 91"/>
                <a:gd name="T54" fmla="*/ 7 w 87"/>
                <a:gd name="T55" fmla="*/ 91 h 91"/>
                <a:gd name="T56" fmla="*/ 11 w 87"/>
                <a:gd name="T57" fmla="*/ 86 h 91"/>
                <a:gd name="T58" fmla="*/ 17 w 87"/>
                <a:gd name="T59" fmla="*/ 84 h 91"/>
                <a:gd name="T60" fmla="*/ 70 w 87"/>
                <a:gd name="T61" fmla="*/ 84 h 91"/>
                <a:gd name="T62" fmla="*/ 70 w 87"/>
                <a:gd name="T63" fmla="*/ 67 h 91"/>
                <a:gd name="T64" fmla="*/ 77 w 87"/>
                <a:gd name="T65" fmla="*/ 53 h 91"/>
                <a:gd name="T66" fmla="*/ 81 w 87"/>
                <a:gd name="T67" fmla="*/ 50 h 91"/>
                <a:gd name="T68" fmla="*/ 83 w 87"/>
                <a:gd name="T69" fmla="*/ 48 h 91"/>
                <a:gd name="T70" fmla="*/ 85 w 87"/>
                <a:gd name="T71" fmla="*/ 44 h 91"/>
                <a:gd name="T72" fmla="*/ 87 w 87"/>
                <a:gd name="T73" fmla="*/ 42 h 91"/>
                <a:gd name="T74" fmla="*/ 85 w 87"/>
                <a:gd name="T75" fmla="*/ 29 h 91"/>
                <a:gd name="T76" fmla="*/ 79 w 87"/>
                <a:gd name="T77" fmla="*/ 19 h 91"/>
                <a:gd name="T78" fmla="*/ 77 w 87"/>
                <a:gd name="T79" fmla="*/ 10 h 91"/>
                <a:gd name="T80" fmla="*/ 75 w 87"/>
                <a:gd name="T81" fmla="*/ 8 h 91"/>
                <a:gd name="T82" fmla="*/ 74 w 87"/>
                <a:gd name="T83" fmla="*/ 6 h 91"/>
                <a:gd name="T84" fmla="*/ 72 w 87"/>
                <a:gd name="T85" fmla="*/ 2 h 91"/>
                <a:gd name="T86" fmla="*/ 64 w 87"/>
                <a:gd name="T87" fmla="*/ 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91">
                  <a:moveTo>
                    <a:pt x="64" y="6"/>
                  </a:moveTo>
                  <a:lnTo>
                    <a:pt x="64" y="8"/>
                  </a:lnTo>
                  <a:lnTo>
                    <a:pt x="62" y="8"/>
                  </a:lnTo>
                  <a:lnTo>
                    <a:pt x="62" y="8"/>
                  </a:lnTo>
                  <a:lnTo>
                    <a:pt x="62" y="8"/>
                  </a:lnTo>
                  <a:lnTo>
                    <a:pt x="60" y="8"/>
                  </a:lnTo>
                  <a:lnTo>
                    <a:pt x="58" y="8"/>
                  </a:lnTo>
                  <a:lnTo>
                    <a:pt x="58" y="8"/>
                  </a:lnTo>
                  <a:lnTo>
                    <a:pt x="56" y="6"/>
                  </a:lnTo>
                  <a:lnTo>
                    <a:pt x="56" y="6"/>
                  </a:lnTo>
                  <a:lnTo>
                    <a:pt x="55" y="6"/>
                  </a:lnTo>
                  <a:lnTo>
                    <a:pt x="53" y="6"/>
                  </a:lnTo>
                  <a:lnTo>
                    <a:pt x="51" y="6"/>
                  </a:lnTo>
                  <a:lnTo>
                    <a:pt x="47" y="8"/>
                  </a:lnTo>
                  <a:lnTo>
                    <a:pt x="45" y="8"/>
                  </a:lnTo>
                  <a:lnTo>
                    <a:pt x="41" y="10"/>
                  </a:lnTo>
                  <a:lnTo>
                    <a:pt x="41" y="10"/>
                  </a:lnTo>
                  <a:lnTo>
                    <a:pt x="41" y="10"/>
                  </a:lnTo>
                  <a:lnTo>
                    <a:pt x="41" y="12"/>
                  </a:lnTo>
                  <a:lnTo>
                    <a:pt x="41" y="12"/>
                  </a:lnTo>
                  <a:lnTo>
                    <a:pt x="41" y="12"/>
                  </a:lnTo>
                  <a:lnTo>
                    <a:pt x="41" y="12"/>
                  </a:lnTo>
                  <a:lnTo>
                    <a:pt x="39" y="12"/>
                  </a:lnTo>
                  <a:lnTo>
                    <a:pt x="39" y="10"/>
                  </a:lnTo>
                  <a:lnTo>
                    <a:pt x="39" y="10"/>
                  </a:lnTo>
                  <a:lnTo>
                    <a:pt x="39" y="10"/>
                  </a:lnTo>
                  <a:lnTo>
                    <a:pt x="37" y="10"/>
                  </a:lnTo>
                  <a:lnTo>
                    <a:pt x="37" y="10"/>
                  </a:lnTo>
                  <a:lnTo>
                    <a:pt x="37" y="8"/>
                  </a:lnTo>
                  <a:lnTo>
                    <a:pt x="37" y="8"/>
                  </a:lnTo>
                  <a:lnTo>
                    <a:pt x="37" y="8"/>
                  </a:lnTo>
                  <a:lnTo>
                    <a:pt x="36" y="8"/>
                  </a:lnTo>
                  <a:lnTo>
                    <a:pt x="36" y="8"/>
                  </a:lnTo>
                  <a:lnTo>
                    <a:pt x="34" y="8"/>
                  </a:lnTo>
                  <a:lnTo>
                    <a:pt x="34" y="8"/>
                  </a:lnTo>
                  <a:lnTo>
                    <a:pt x="32" y="8"/>
                  </a:lnTo>
                  <a:lnTo>
                    <a:pt x="32" y="8"/>
                  </a:lnTo>
                  <a:lnTo>
                    <a:pt x="30" y="8"/>
                  </a:lnTo>
                  <a:lnTo>
                    <a:pt x="30" y="8"/>
                  </a:lnTo>
                  <a:lnTo>
                    <a:pt x="30" y="8"/>
                  </a:lnTo>
                  <a:lnTo>
                    <a:pt x="28" y="8"/>
                  </a:lnTo>
                  <a:lnTo>
                    <a:pt x="26" y="8"/>
                  </a:lnTo>
                  <a:lnTo>
                    <a:pt x="26" y="6"/>
                  </a:lnTo>
                  <a:lnTo>
                    <a:pt x="26" y="6"/>
                  </a:lnTo>
                  <a:lnTo>
                    <a:pt x="22" y="10"/>
                  </a:lnTo>
                  <a:lnTo>
                    <a:pt x="22" y="10"/>
                  </a:lnTo>
                  <a:lnTo>
                    <a:pt x="20" y="12"/>
                  </a:lnTo>
                  <a:lnTo>
                    <a:pt x="20" y="12"/>
                  </a:lnTo>
                  <a:lnTo>
                    <a:pt x="20" y="14"/>
                  </a:lnTo>
                  <a:lnTo>
                    <a:pt x="20" y="19"/>
                  </a:lnTo>
                  <a:lnTo>
                    <a:pt x="20" y="19"/>
                  </a:lnTo>
                  <a:lnTo>
                    <a:pt x="20" y="21"/>
                  </a:lnTo>
                  <a:lnTo>
                    <a:pt x="20" y="21"/>
                  </a:lnTo>
                  <a:lnTo>
                    <a:pt x="20" y="23"/>
                  </a:lnTo>
                  <a:lnTo>
                    <a:pt x="19" y="25"/>
                  </a:lnTo>
                  <a:lnTo>
                    <a:pt x="19" y="27"/>
                  </a:lnTo>
                  <a:lnTo>
                    <a:pt x="19" y="29"/>
                  </a:lnTo>
                  <a:lnTo>
                    <a:pt x="20" y="29"/>
                  </a:lnTo>
                  <a:lnTo>
                    <a:pt x="24" y="31"/>
                  </a:lnTo>
                  <a:lnTo>
                    <a:pt x="24" y="31"/>
                  </a:lnTo>
                  <a:lnTo>
                    <a:pt x="26" y="33"/>
                  </a:lnTo>
                  <a:lnTo>
                    <a:pt x="26" y="33"/>
                  </a:lnTo>
                  <a:lnTo>
                    <a:pt x="26" y="35"/>
                  </a:lnTo>
                  <a:lnTo>
                    <a:pt x="26" y="35"/>
                  </a:lnTo>
                  <a:lnTo>
                    <a:pt x="24" y="40"/>
                  </a:lnTo>
                  <a:lnTo>
                    <a:pt x="7" y="53"/>
                  </a:lnTo>
                  <a:lnTo>
                    <a:pt x="5" y="55"/>
                  </a:lnTo>
                  <a:lnTo>
                    <a:pt x="5" y="55"/>
                  </a:lnTo>
                  <a:lnTo>
                    <a:pt x="5" y="59"/>
                  </a:lnTo>
                  <a:lnTo>
                    <a:pt x="5" y="61"/>
                  </a:lnTo>
                  <a:lnTo>
                    <a:pt x="5" y="63"/>
                  </a:lnTo>
                  <a:lnTo>
                    <a:pt x="3" y="67"/>
                  </a:lnTo>
                  <a:lnTo>
                    <a:pt x="1" y="69"/>
                  </a:lnTo>
                  <a:lnTo>
                    <a:pt x="1" y="80"/>
                  </a:lnTo>
                  <a:lnTo>
                    <a:pt x="0" y="90"/>
                  </a:lnTo>
                  <a:lnTo>
                    <a:pt x="1" y="90"/>
                  </a:lnTo>
                  <a:lnTo>
                    <a:pt x="3" y="90"/>
                  </a:lnTo>
                  <a:lnTo>
                    <a:pt x="3" y="90"/>
                  </a:lnTo>
                  <a:lnTo>
                    <a:pt x="3" y="90"/>
                  </a:lnTo>
                  <a:lnTo>
                    <a:pt x="5" y="90"/>
                  </a:lnTo>
                  <a:lnTo>
                    <a:pt x="5" y="90"/>
                  </a:lnTo>
                  <a:lnTo>
                    <a:pt x="5" y="90"/>
                  </a:lnTo>
                  <a:lnTo>
                    <a:pt x="7" y="91"/>
                  </a:lnTo>
                  <a:lnTo>
                    <a:pt x="7" y="91"/>
                  </a:lnTo>
                  <a:lnTo>
                    <a:pt x="9" y="90"/>
                  </a:lnTo>
                  <a:lnTo>
                    <a:pt x="11" y="88"/>
                  </a:lnTo>
                  <a:lnTo>
                    <a:pt x="11" y="86"/>
                  </a:lnTo>
                  <a:lnTo>
                    <a:pt x="13" y="86"/>
                  </a:lnTo>
                  <a:lnTo>
                    <a:pt x="15" y="84"/>
                  </a:lnTo>
                  <a:lnTo>
                    <a:pt x="17" y="84"/>
                  </a:lnTo>
                  <a:lnTo>
                    <a:pt x="22" y="84"/>
                  </a:lnTo>
                  <a:lnTo>
                    <a:pt x="24" y="84"/>
                  </a:lnTo>
                  <a:lnTo>
                    <a:pt x="70" y="84"/>
                  </a:lnTo>
                  <a:lnTo>
                    <a:pt x="70" y="78"/>
                  </a:lnTo>
                  <a:lnTo>
                    <a:pt x="70" y="72"/>
                  </a:lnTo>
                  <a:lnTo>
                    <a:pt x="70" y="67"/>
                  </a:lnTo>
                  <a:lnTo>
                    <a:pt x="72" y="61"/>
                  </a:lnTo>
                  <a:lnTo>
                    <a:pt x="74" y="59"/>
                  </a:lnTo>
                  <a:lnTo>
                    <a:pt x="77" y="53"/>
                  </a:lnTo>
                  <a:lnTo>
                    <a:pt x="79" y="52"/>
                  </a:lnTo>
                  <a:lnTo>
                    <a:pt x="79" y="50"/>
                  </a:lnTo>
                  <a:lnTo>
                    <a:pt x="81" y="50"/>
                  </a:lnTo>
                  <a:lnTo>
                    <a:pt x="81" y="50"/>
                  </a:lnTo>
                  <a:lnTo>
                    <a:pt x="83" y="48"/>
                  </a:lnTo>
                  <a:lnTo>
                    <a:pt x="83" y="48"/>
                  </a:lnTo>
                  <a:lnTo>
                    <a:pt x="85" y="48"/>
                  </a:lnTo>
                  <a:lnTo>
                    <a:pt x="85" y="46"/>
                  </a:lnTo>
                  <a:lnTo>
                    <a:pt x="85" y="44"/>
                  </a:lnTo>
                  <a:lnTo>
                    <a:pt x="85" y="44"/>
                  </a:lnTo>
                  <a:lnTo>
                    <a:pt x="87" y="42"/>
                  </a:lnTo>
                  <a:lnTo>
                    <a:pt x="87" y="42"/>
                  </a:lnTo>
                  <a:lnTo>
                    <a:pt x="87" y="40"/>
                  </a:lnTo>
                  <a:lnTo>
                    <a:pt x="87" y="36"/>
                  </a:lnTo>
                  <a:lnTo>
                    <a:pt x="85" y="29"/>
                  </a:lnTo>
                  <a:lnTo>
                    <a:pt x="85" y="27"/>
                  </a:lnTo>
                  <a:lnTo>
                    <a:pt x="83" y="25"/>
                  </a:lnTo>
                  <a:lnTo>
                    <a:pt x="79" y="19"/>
                  </a:lnTo>
                  <a:lnTo>
                    <a:pt x="77" y="17"/>
                  </a:lnTo>
                  <a:lnTo>
                    <a:pt x="77" y="14"/>
                  </a:lnTo>
                  <a:lnTo>
                    <a:pt x="77" y="10"/>
                  </a:lnTo>
                  <a:lnTo>
                    <a:pt x="77" y="8"/>
                  </a:lnTo>
                  <a:lnTo>
                    <a:pt x="77" y="8"/>
                  </a:lnTo>
                  <a:lnTo>
                    <a:pt x="75" y="8"/>
                  </a:lnTo>
                  <a:lnTo>
                    <a:pt x="75" y="8"/>
                  </a:lnTo>
                  <a:lnTo>
                    <a:pt x="74" y="6"/>
                  </a:lnTo>
                  <a:lnTo>
                    <a:pt x="74" y="6"/>
                  </a:lnTo>
                  <a:lnTo>
                    <a:pt x="74" y="6"/>
                  </a:lnTo>
                  <a:lnTo>
                    <a:pt x="74" y="6"/>
                  </a:lnTo>
                  <a:lnTo>
                    <a:pt x="72" y="2"/>
                  </a:lnTo>
                  <a:lnTo>
                    <a:pt x="72" y="0"/>
                  </a:lnTo>
                  <a:lnTo>
                    <a:pt x="68" y="4"/>
                  </a:lnTo>
                  <a:lnTo>
                    <a:pt x="64" y="6"/>
                  </a:lnTo>
                  <a:lnTo>
                    <a:pt x="64" y="6"/>
                  </a:lnTo>
                  <a:lnTo>
                    <a:pt x="64" y="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62" name="Freeform 1757">
              <a:extLst>
                <a:ext uri="{FF2B5EF4-FFF2-40B4-BE49-F238E27FC236}">
                  <a16:creationId xmlns:a16="http://schemas.microsoft.com/office/drawing/2014/main" id="{F5F2DCE8-75E2-4606-AD8F-CA9C1B9B6C13}"/>
                </a:ext>
              </a:extLst>
            </p:cNvPr>
            <p:cNvSpPr>
              <a:spLocks/>
            </p:cNvSpPr>
            <p:nvPr/>
          </p:nvSpPr>
          <p:spPr bwMode="auto">
            <a:xfrm>
              <a:off x="12841288" y="-236537"/>
              <a:ext cx="44450" cy="53975"/>
            </a:xfrm>
            <a:custGeom>
              <a:avLst/>
              <a:gdLst>
                <a:gd name="T0" fmla="*/ 21 w 28"/>
                <a:gd name="T1" fmla="*/ 0 h 34"/>
                <a:gd name="T2" fmla="*/ 19 w 28"/>
                <a:gd name="T3" fmla="*/ 2 h 34"/>
                <a:gd name="T4" fmla="*/ 17 w 28"/>
                <a:gd name="T5" fmla="*/ 2 h 34"/>
                <a:gd name="T6" fmla="*/ 17 w 28"/>
                <a:gd name="T7" fmla="*/ 2 h 34"/>
                <a:gd name="T8" fmla="*/ 15 w 28"/>
                <a:gd name="T9" fmla="*/ 0 h 34"/>
                <a:gd name="T10" fmla="*/ 13 w 28"/>
                <a:gd name="T11" fmla="*/ 0 h 34"/>
                <a:gd name="T12" fmla="*/ 13 w 28"/>
                <a:gd name="T13" fmla="*/ 2 h 34"/>
                <a:gd name="T14" fmla="*/ 13 w 28"/>
                <a:gd name="T15" fmla="*/ 4 h 34"/>
                <a:gd name="T16" fmla="*/ 13 w 28"/>
                <a:gd name="T17" fmla="*/ 5 h 34"/>
                <a:gd name="T18" fmla="*/ 11 w 28"/>
                <a:gd name="T19" fmla="*/ 7 h 34"/>
                <a:gd name="T20" fmla="*/ 9 w 28"/>
                <a:gd name="T21" fmla="*/ 7 h 34"/>
                <a:gd name="T22" fmla="*/ 8 w 28"/>
                <a:gd name="T23" fmla="*/ 7 h 34"/>
                <a:gd name="T24" fmla="*/ 6 w 28"/>
                <a:gd name="T25" fmla="*/ 7 h 34"/>
                <a:gd name="T26" fmla="*/ 2 w 28"/>
                <a:gd name="T27" fmla="*/ 5 h 34"/>
                <a:gd name="T28" fmla="*/ 0 w 28"/>
                <a:gd name="T29" fmla="*/ 4 h 34"/>
                <a:gd name="T30" fmla="*/ 0 w 28"/>
                <a:gd name="T31" fmla="*/ 5 h 34"/>
                <a:gd name="T32" fmla="*/ 0 w 28"/>
                <a:gd name="T33" fmla="*/ 7 h 34"/>
                <a:gd name="T34" fmla="*/ 0 w 28"/>
                <a:gd name="T35" fmla="*/ 9 h 34"/>
                <a:gd name="T36" fmla="*/ 2 w 28"/>
                <a:gd name="T37" fmla="*/ 9 h 34"/>
                <a:gd name="T38" fmla="*/ 2 w 28"/>
                <a:gd name="T39" fmla="*/ 11 h 34"/>
                <a:gd name="T40" fmla="*/ 2 w 28"/>
                <a:gd name="T41" fmla="*/ 13 h 34"/>
                <a:gd name="T42" fmla="*/ 2 w 28"/>
                <a:gd name="T43" fmla="*/ 19 h 34"/>
                <a:gd name="T44" fmla="*/ 4 w 28"/>
                <a:gd name="T45" fmla="*/ 22 h 34"/>
                <a:gd name="T46" fmla="*/ 6 w 28"/>
                <a:gd name="T47" fmla="*/ 34 h 34"/>
                <a:gd name="T48" fmla="*/ 9 w 28"/>
                <a:gd name="T49" fmla="*/ 34 h 34"/>
                <a:gd name="T50" fmla="*/ 13 w 28"/>
                <a:gd name="T51" fmla="*/ 32 h 34"/>
                <a:gd name="T52" fmla="*/ 15 w 28"/>
                <a:gd name="T53" fmla="*/ 30 h 34"/>
                <a:gd name="T54" fmla="*/ 27 w 28"/>
                <a:gd name="T55" fmla="*/ 15 h 34"/>
                <a:gd name="T56" fmla="*/ 28 w 28"/>
                <a:gd name="T57" fmla="*/ 15 h 34"/>
                <a:gd name="T58" fmla="*/ 28 w 28"/>
                <a:gd name="T59" fmla="*/ 13 h 34"/>
                <a:gd name="T60" fmla="*/ 28 w 28"/>
                <a:gd name="T61" fmla="*/ 11 h 34"/>
                <a:gd name="T62" fmla="*/ 27 w 28"/>
                <a:gd name="T63" fmla="*/ 11 h 34"/>
                <a:gd name="T64" fmla="*/ 25 w 28"/>
                <a:gd name="T65" fmla="*/ 9 h 34"/>
                <a:gd name="T66" fmla="*/ 23 w 28"/>
                <a:gd name="T67" fmla="*/ 9 h 34"/>
                <a:gd name="T68" fmla="*/ 23 w 28"/>
                <a:gd name="T69" fmla="*/ 7 h 34"/>
                <a:gd name="T70" fmla="*/ 23 w 28"/>
                <a:gd name="T71" fmla="*/ 5 h 34"/>
                <a:gd name="T72" fmla="*/ 23 w 28"/>
                <a:gd name="T73" fmla="*/ 4 h 34"/>
                <a:gd name="T74" fmla="*/ 25 w 28"/>
                <a:gd name="T75" fmla="*/ 2 h 34"/>
                <a:gd name="T76" fmla="*/ 23 w 28"/>
                <a:gd name="T77" fmla="*/ 0 h 34"/>
                <a:gd name="T78" fmla="*/ 21 w 28"/>
                <a:gd name="T7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34">
                  <a:moveTo>
                    <a:pt x="21" y="0"/>
                  </a:moveTo>
                  <a:lnTo>
                    <a:pt x="19" y="2"/>
                  </a:lnTo>
                  <a:lnTo>
                    <a:pt x="17" y="2"/>
                  </a:lnTo>
                  <a:lnTo>
                    <a:pt x="17" y="2"/>
                  </a:lnTo>
                  <a:lnTo>
                    <a:pt x="15" y="0"/>
                  </a:lnTo>
                  <a:lnTo>
                    <a:pt x="13" y="0"/>
                  </a:lnTo>
                  <a:lnTo>
                    <a:pt x="13" y="2"/>
                  </a:lnTo>
                  <a:lnTo>
                    <a:pt x="13" y="4"/>
                  </a:lnTo>
                  <a:lnTo>
                    <a:pt x="13" y="5"/>
                  </a:lnTo>
                  <a:lnTo>
                    <a:pt x="11" y="7"/>
                  </a:lnTo>
                  <a:lnTo>
                    <a:pt x="9" y="7"/>
                  </a:lnTo>
                  <a:lnTo>
                    <a:pt x="8" y="7"/>
                  </a:lnTo>
                  <a:lnTo>
                    <a:pt x="6" y="7"/>
                  </a:lnTo>
                  <a:lnTo>
                    <a:pt x="2" y="5"/>
                  </a:lnTo>
                  <a:lnTo>
                    <a:pt x="0" y="4"/>
                  </a:lnTo>
                  <a:lnTo>
                    <a:pt x="0" y="5"/>
                  </a:lnTo>
                  <a:lnTo>
                    <a:pt x="0" y="7"/>
                  </a:lnTo>
                  <a:lnTo>
                    <a:pt x="0" y="9"/>
                  </a:lnTo>
                  <a:lnTo>
                    <a:pt x="2" y="9"/>
                  </a:lnTo>
                  <a:lnTo>
                    <a:pt x="2" y="11"/>
                  </a:lnTo>
                  <a:lnTo>
                    <a:pt x="2" y="13"/>
                  </a:lnTo>
                  <a:lnTo>
                    <a:pt x="2" y="19"/>
                  </a:lnTo>
                  <a:lnTo>
                    <a:pt x="4" y="22"/>
                  </a:lnTo>
                  <a:lnTo>
                    <a:pt x="6" y="34"/>
                  </a:lnTo>
                  <a:lnTo>
                    <a:pt x="9" y="34"/>
                  </a:lnTo>
                  <a:lnTo>
                    <a:pt x="13" y="32"/>
                  </a:lnTo>
                  <a:lnTo>
                    <a:pt x="15" y="30"/>
                  </a:lnTo>
                  <a:lnTo>
                    <a:pt x="27" y="15"/>
                  </a:lnTo>
                  <a:lnTo>
                    <a:pt x="28" y="15"/>
                  </a:lnTo>
                  <a:lnTo>
                    <a:pt x="28" y="13"/>
                  </a:lnTo>
                  <a:lnTo>
                    <a:pt x="28" y="11"/>
                  </a:lnTo>
                  <a:lnTo>
                    <a:pt x="27" y="11"/>
                  </a:lnTo>
                  <a:lnTo>
                    <a:pt x="25" y="9"/>
                  </a:lnTo>
                  <a:lnTo>
                    <a:pt x="23" y="9"/>
                  </a:lnTo>
                  <a:lnTo>
                    <a:pt x="23" y="7"/>
                  </a:lnTo>
                  <a:lnTo>
                    <a:pt x="23" y="5"/>
                  </a:lnTo>
                  <a:lnTo>
                    <a:pt x="23" y="4"/>
                  </a:lnTo>
                  <a:lnTo>
                    <a:pt x="25" y="2"/>
                  </a:lnTo>
                  <a:lnTo>
                    <a:pt x="23" y="0"/>
                  </a:lnTo>
                  <a:lnTo>
                    <a:pt x="21"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63" name="Freeform 1758">
              <a:extLst>
                <a:ext uri="{FF2B5EF4-FFF2-40B4-BE49-F238E27FC236}">
                  <a16:creationId xmlns:a16="http://schemas.microsoft.com/office/drawing/2014/main" id="{BF2D34D5-B30C-4FA4-8548-B46C65719F99}"/>
                </a:ext>
              </a:extLst>
            </p:cNvPr>
            <p:cNvSpPr>
              <a:spLocks/>
            </p:cNvSpPr>
            <p:nvPr/>
          </p:nvSpPr>
          <p:spPr bwMode="auto">
            <a:xfrm>
              <a:off x="12834938" y="-269875"/>
              <a:ext cx="50800" cy="44450"/>
            </a:xfrm>
            <a:custGeom>
              <a:avLst/>
              <a:gdLst>
                <a:gd name="T0" fmla="*/ 23 w 32"/>
                <a:gd name="T1" fmla="*/ 2 h 28"/>
                <a:gd name="T2" fmla="*/ 23 w 32"/>
                <a:gd name="T3" fmla="*/ 4 h 28"/>
                <a:gd name="T4" fmla="*/ 21 w 32"/>
                <a:gd name="T5" fmla="*/ 6 h 28"/>
                <a:gd name="T6" fmla="*/ 19 w 32"/>
                <a:gd name="T7" fmla="*/ 7 h 28"/>
                <a:gd name="T8" fmla="*/ 19 w 32"/>
                <a:gd name="T9" fmla="*/ 7 h 28"/>
                <a:gd name="T10" fmla="*/ 17 w 32"/>
                <a:gd name="T11" fmla="*/ 6 h 28"/>
                <a:gd name="T12" fmla="*/ 17 w 32"/>
                <a:gd name="T13" fmla="*/ 6 h 28"/>
                <a:gd name="T14" fmla="*/ 17 w 32"/>
                <a:gd name="T15" fmla="*/ 6 h 28"/>
                <a:gd name="T16" fmla="*/ 15 w 32"/>
                <a:gd name="T17" fmla="*/ 6 h 28"/>
                <a:gd name="T18" fmla="*/ 15 w 32"/>
                <a:gd name="T19" fmla="*/ 6 h 28"/>
                <a:gd name="T20" fmla="*/ 15 w 32"/>
                <a:gd name="T21" fmla="*/ 6 h 28"/>
                <a:gd name="T22" fmla="*/ 13 w 32"/>
                <a:gd name="T23" fmla="*/ 6 h 28"/>
                <a:gd name="T24" fmla="*/ 12 w 32"/>
                <a:gd name="T25" fmla="*/ 6 h 28"/>
                <a:gd name="T26" fmla="*/ 8 w 32"/>
                <a:gd name="T27" fmla="*/ 9 h 28"/>
                <a:gd name="T28" fmla="*/ 8 w 32"/>
                <a:gd name="T29" fmla="*/ 9 h 28"/>
                <a:gd name="T30" fmla="*/ 6 w 32"/>
                <a:gd name="T31" fmla="*/ 11 h 28"/>
                <a:gd name="T32" fmla="*/ 6 w 32"/>
                <a:gd name="T33" fmla="*/ 13 h 28"/>
                <a:gd name="T34" fmla="*/ 6 w 32"/>
                <a:gd name="T35" fmla="*/ 15 h 28"/>
                <a:gd name="T36" fmla="*/ 6 w 32"/>
                <a:gd name="T37" fmla="*/ 17 h 28"/>
                <a:gd name="T38" fmla="*/ 2 w 32"/>
                <a:gd name="T39" fmla="*/ 23 h 28"/>
                <a:gd name="T40" fmla="*/ 0 w 32"/>
                <a:gd name="T41" fmla="*/ 26 h 28"/>
                <a:gd name="T42" fmla="*/ 4 w 32"/>
                <a:gd name="T43" fmla="*/ 26 h 28"/>
                <a:gd name="T44" fmla="*/ 4 w 32"/>
                <a:gd name="T45" fmla="*/ 25 h 28"/>
                <a:gd name="T46" fmla="*/ 6 w 32"/>
                <a:gd name="T47" fmla="*/ 26 h 28"/>
                <a:gd name="T48" fmla="*/ 10 w 32"/>
                <a:gd name="T49" fmla="*/ 28 h 28"/>
                <a:gd name="T50" fmla="*/ 12 w 32"/>
                <a:gd name="T51" fmla="*/ 28 h 28"/>
                <a:gd name="T52" fmla="*/ 13 w 32"/>
                <a:gd name="T53" fmla="*/ 28 h 28"/>
                <a:gd name="T54" fmla="*/ 15 w 32"/>
                <a:gd name="T55" fmla="*/ 28 h 28"/>
                <a:gd name="T56" fmla="*/ 17 w 32"/>
                <a:gd name="T57" fmla="*/ 26 h 28"/>
                <a:gd name="T58" fmla="*/ 17 w 32"/>
                <a:gd name="T59" fmla="*/ 25 h 28"/>
                <a:gd name="T60" fmla="*/ 17 w 32"/>
                <a:gd name="T61" fmla="*/ 23 h 28"/>
                <a:gd name="T62" fmla="*/ 17 w 32"/>
                <a:gd name="T63" fmla="*/ 21 h 28"/>
                <a:gd name="T64" fmla="*/ 19 w 32"/>
                <a:gd name="T65" fmla="*/ 21 h 28"/>
                <a:gd name="T66" fmla="*/ 21 w 32"/>
                <a:gd name="T67" fmla="*/ 23 h 28"/>
                <a:gd name="T68" fmla="*/ 21 w 32"/>
                <a:gd name="T69" fmla="*/ 23 h 28"/>
                <a:gd name="T70" fmla="*/ 23 w 32"/>
                <a:gd name="T71" fmla="*/ 23 h 28"/>
                <a:gd name="T72" fmla="*/ 25 w 32"/>
                <a:gd name="T73" fmla="*/ 21 h 28"/>
                <a:gd name="T74" fmla="*/ 27 w 32"/>
                <a:gd name="T75" fmla="*/ 21 h 28"/>
                <a:gd name="T76" fmla="*/ 29 w 32"/>
                <a:gd name="T77" fmla="*/ 23 h 28"/>
                <a:gd name="T78" fmla="*/ 31 w 32"/>
                <a:gd name="T79" fmla="*/ 23 h 28"/>
                <a:gd name="T80" fmla="*/ 32 w 32"/>
                <a:gd name="T81" fmla="*/ 21 h 28"/>
                <a:gd name="T82" fmla="*/ 32 w 32"/>
                <a:gd name="T83" fmla="*/ 19 h 28"/>
                <a:gd name="T84" fmla="*/ 32 w 32"/>
                <a:gd name="T85" fmla="*/ 17 h 28"/>
                <a:gd name="T86" fmla="*/ 32 w 32"/>
                <a:gd name="T87" fmla="*/ 13 h 28"/>
                <a:gd name="T88" fmla="*/ 32 w 32"/>
                <a:gd name="T89" fmla="*/ 9 h 28"/>
                <a:gd name="T90" fmla="*/ 31 w 32"/>
                <a:gd name="T91" fmla="*/ 7 h 28"/>
                <a:gd name="T92" fmla="*/ 31 w 32"/>
                <a:gd name="T93" fmla="*/ 6 h 28"/>
                <a:gd name="T94" fmla="*/ 27 w 32"/>
                <a:gd name="T95" fmla="*/ 4 h 28"/>
                <a:gd name="T96" fmla="*/ 27 w 32"/>
                <a:gd name="T97" fmla="*/ 2 h 28"/>
                <a:gd name="T98" fmla="*/ 27 w 32"/>
                <a:gd name="T99" fmla="*/ 0 h 28"/>
                <a:gd name="T100" fmla="*/ 25 w 32"/>
                <a:gd name="T101" fmla="*/ 2 h 28"/>
                <a:gd name="T102" fmla="*/ 23 w 32"/>
                <a:gd name="T10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 h="28">
                  <a:moveTo>
                    <a:pt x="23" y="2"/>
                  </a:moveTo>
                  <a:lnTo>
                    <a:pt x="23" y="4"/>
                  </a:lnTo>
                  <a:lnTo>
                    <a:pt x="21" y="6"/>
                  </a:lnTo>
                  <a:lnTo>
                    <a:pt x="19" y="7"/>
                  </a:lnTo>
                  <a:lnTo>
                    <a:pt x="19" y="7"/>
                  </a:lnTo>
                  <a:lnTo>
                    <a:pt x="17" y="6"/>
                  </a:lnTo>
                  <a:lnTo>
                    <a:pt x="17" y="6"/>
                  </a:lnTo>
                  <a:lnTo>
                    <a:pt x="17" y="6"/>
                  </a:lnTo>
                  <a:lnTo>
                    <a:pt x="15" y="6"/>
                  </a:lnTo>
                  <a:lnTo>
                    <a:pt x="15" y="6"/>
                  </a:lnTo>
                  <a:lnTo>
                    <a:pt x="15" y="6"/>
                  </a:lnTo>
                  <a:lnTo>
                    <a:pt x="13" y="6"/>
                  </a:lnTo>
                  <a:lnTo>
                    <a:pt x="12" y="6"/>
                  </a:lnTo>
                  <a:lnTo>
                    <a:pt x="8" y="9"/>
                  </a:lnTo>
                  <a:lnTo>
                    <a:pt x="8" y="9"/>
                  </a:lnTo>
                  <a:lnTo>
                    <a:pt x="6" y="11"/>
                  </a:lnTo>
                  <a:lnTo>
                    <a:pt x="6" y="13"/>
                  </a:lnTo>
                  <a:lnTo>
                    <a:pt x="6" y="15"/>
                  </a:lnTo>
                  <a:lnTo>
                    <a:pt x="6" y="17"/>
                  </a:lnTo>
                  <a:lnTo>
                    <a:pt x="2" y="23"/>
                  </a:lnTo>
                  <a:lnTo>
                    <a:pt x="0" y="26"/>
                  </a:lnTo>
                  <a:lnTo>
                    <a:pt x="4" y="26"/>
                  </a:lnTo>
                  <a:lnTo>
                    <a:pt x="4" y="25"/>
                  </a:lnTo>
                  <a:lnTo>
                    <a:pt x="6" y="26"/>
                  </a:lnTo>
                  <a:lnTo>
                    <a:pt x="10" y="28"/>
                  </a:lnTo>
                  <a:lnTo>
                    <a:pt x="12" y="28"/>
                  </a:lnTo>
                  <a:lnTo>
                    <a:pt x="13" y="28"/>
                  </a:lnTo>
                  <a:lnTo>
                    <a:pt x="15" y="28"/>
                  </a:lnTo>
                  <a:lnTo>
                    <a:pt x="17" y="26"/>
                  </a:lnTo>
                  <a:lnTo>
                    <a:pt x="17" y="25"/>
                  </a:lnTo>
                  <a:lnTo>
                    <a:pt x="17" y="23"/>
                  </a:lnTo>
                  <a:lnTo>
                    <a:pt x="17" y="21"/>
                  </a:lnTo>
                  <a:lnTo>
                    <a:pt x="19" y="21"/>
                  </a:lnTo>
                  <a:lnTo>
                    <a:pt x="21" y="23"/>
                  </a:lnTo>
                  <a:lnTo>
                    <a:pt x="21" y="23"/>
                  </a:lnTo>
                  <a:lnTo>
                    <a:pt x="23" y="23"/>
                  </a:lnTo>
                  <a:lnTo>
                    <a:pt x="25" y="21"/>
                  </a:lnTo>
                  <a:lnTo>
                    <a:pt x="27" y="21"/>
                  </a:lnTo>
                  <a:lnTo>
                    <a:pt x="29" y="23"/>
                  </a:lnTo>
                  <a:lnTo>
                    <a:pt x="31" y="23"/>
                  </a:lnTo>
                  <a:lnTo>
                    <a:pt x="32" y="21"/>
                  </a:lnTo>
                  <a:lnTo>
                    <a:pt x="32" y="19"/>
                  </a:lnTo>
                  <a:lnTo>
                    <a:pt x="32" y="17"/>
                  </a:lnTo>
                  <a:lnTo>
                    <a:pt x="32" y="13"/>
                  </a:lnTo>
                  <a:lnTo>
                    <a:pt x="32" y="9"/>
                  </a:lnTo>
                  <a:lnTo>
                    <a:pt x="31" y="7"/>
                  </a:lnTo>
                  <a:lnTo>
                    <a:pt x="31" y="6"/>
                  </a:lnTo>
                  <a:lnTo>
                    <a:pt x="27" y="4"/>
                  </a:lnTo>
                  <a:lnTo>
                    <a:pt x="27" y="2"/>
                  </a:lnTo>
                  <a:lnTo>
                    <a:pt x="27" y="0"/>
                  </a:lnTo>
                  <a:lnTo>
                    <a:pt x="25" y="2"/>
                  </a:lnTo>
                  <a:lnTo>
                    <a:pt x="23"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64" name="Freeform 1759">
              <a:extLst>
                <a:ext uri="{FF2B5EF4-FFF2-40B4-BE49-F238E27FC236}">
                  <a16:creationId xmlns:a16="http://schemas.microsoft.com/office/drawing/2014/main" id="{966781AE-AC75-4C4E-BAFC-C26614372B40}"/>
                </a:ext>
              </a:extLst>
            </p:cNvPr>
            <p:cNvSpPr>
              <a:spLocks/>
            </p:cNvSpPr>
            <p:nvPr/>
          </p:nvSpPr>
          <p:spPr bwMode="auto">
            <a:xfrm>
              <a:off x="12885738" y="384175"/>
              <a:ext cx="33338" cy="41275"/>
            </a:xfrm>
            <a:custGeom>
              <a:avLst/>
              <a:gdLst>
                <a:gd name="T0" fmla="*/ 10 w 21"/>
                <a:gd name="T1" fmla="*/ 0 h 26"/>
                <a:gd name="T2" fmla="*/ 8 w 21"/>
                <a:gd name="T3" fmla="*/ 0 h 26"/>
                <a:gd name="T4" fmla="*/ 6 w 21"/>
                <a:gd name="T5" fmla="*/ 1 h 26"/>
                <a:gd name="T6" fmla="*/ 2 w 21"/>
                <a:gd name="T7" fmla="*/ 5 h 26"/>
                <a:gd name="T8" fmla="*/ 0 w 21"/>
                <a:gd name="T9" fmla="*/ 9 h 26"/>
                <a:gd name="T10" fmla="*/ 0 w 21"/>
                <a:gd name="T11" fmla="*/ 11 h 26"/>
                <a:gd name="T12" fmla="*/ 0 w 21"/>
                <a:gd name="T13" fmla="*/ 15 h 26"/>
                <a:gd name="T14" fmla="*/ 0 w 21"/>
                <a:gd name="T15" fmla="*/ 17 h 26"/>
                <a:gd name="T16" fmla="*/ 2 w 21"/>
                <a:gd name="T17" fmla="*/ 20 h 26"/>
                <a:gd name="T18" fmla="*/ 4 w 21"/>
                <a:gd name="T19" fmla="*/ 22 h 26"/>
                <a:gd name="T20" fmla="*/ 6 w 21"/>
                <a:gd name="T21" fmla="*/ 26 h 26"/>
                <a:gd name="T22" fmla="*/ 10 w 21"/>
                <a:gd name="T23" fmla="*/ 26 h 26"/>
                <a:gd name="T24" fmla="*/ 14 w 21"/>
                <a:gd name="T25" fmla="*/ 26 h 26"/>
                <a:gd name="T26" fmla="*/ 17 w 21"/>
                <a:gd name="T27" fmla="*/ 26 h 26"/>
                <a:gd name="T28" fmla="*/ 17 w 21"/>
                <a:gd name="T29" fmla="*/ 24 h 26"/>
                <a:gd name="T30" fmla="*/ 17 w 21"/>
                <a:gd name="T31" fmla="*/ 20 h 26"/>
                <a:gd name="T32" fmla="*/ 19 w 21"/>
                <a:gd name="T33" fmla="*/ 18 h 26"/>
                <a:gd name="T34" fmla="*/ 21 w 21"/>
                <a:gd name="T35" fmla="*/ 18 h 26"/>
                <a:gd name="T36" fmla="*/ 21 w 21"/>
                <a:gd name="T37" fmla="*/ 9 h 26"/>
                <a:gd name="T38" fmla="*/ 19 w 21"/>
                <a:gd name="T39" fmla="*/ 5 h 26"/>
                <a:gd name="T40" fmla="*/ 17 w 21"/>
                <a:gd name="T41" fmla="*/ 3 h 26"/>
                <a:gd name="T42" fmla="*/ 16 w 21"/>
                <a:gd name="T43" fmla="*/ 3 h 26"/>
                <a:gd name="T44" fmla="*/ 10 w 21"/>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6">
                  <a:moveTo>
                    <a:pt x="10" y="0"/>
                  </a:moveTo>
                  <a:lnTo>
                    <a:pt x="8" y="0"/>
                  </a:lnTo>
                  <a:lnTo>
                    <a:pt x="6" y="1"/>
                  </a:lnTo>
                  <a:lnTo>
                    <a:pt x="2" y="5"/>
                  </a:lnTo>
                  <a:lnTo>
                    <a:pt x="0" y="9"/>
                  </a:lnTo>
                  <a:lnTo>
                    <a:pt x="0" y="11"/>
                  </a:lnTo>
                  <a:lnTo>
                    <a:pt x="0" y="15"/>
                  </a:lnTo>
                  <a:lnTo>
                    <a:pt x="0" y="17"/>
                  </a:lnTo>
                  <a:lnTo>
                    <a:pt x="2" y="20"/>
                  </a:lnTo>
                  <a:lnTo>
                    <a:pt x="4" y="22"/>
                  </a:lnTo>
                  <a:lnTo>
                    <a:pt x="6" y="26"/>
                  </a:lnTo>
                  <a:lnTo>
                    <a:pt x="10" y="26"/>
                  </a:lnTo>
                  <a:lnTo>
                    <a:pt x="14" y="26"/>
                  </a:lnTo>
                  <a:lnTo>
                    <a:pt x="17" y="26"/>
                  </a:lnTo>
                  <a:lnTo>
                    <a:pt x="17" y="24"/>
                  </a:lnTo>
                  <a:lnTo>
                    <a:pt x="17" y="20"/>
                  </a:lnTo>
                  <a:lnTo>
                    <a:pt x="19" y="18"/>
                  </a:lnTo>
                  <a:lnTo>
                    <a:pt x="21" y="18"/>
                  </a:lnTo>
                  <a:lnTo>
                    <a:pt x="21" y="9"/>
                  </a:lnTo>
                  <a:lnTo>
                    <a:pt x="19" y="5"/>
                  </a:lnTo>
                  <a:lnTo>
                    <a:pt x="17" y="3"/>
                  </a:lnTo>
                  <a:lnTo>
                    <a:pt x="16" y="3"/>
                  </a:lnTo>
                  <a:lnTo>
                    <a:pt x="10"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65" name="Freeform 1760">
              <a:extLst>
                <a:ext uri="{FF2B5EF4-FFF2-40B4-BE49-F238E27FC236}">
                  <a16:creationId xmlns:a16="http://schemas.microsoft.com/office/drawing/2014/main" id="{C2582CA1-4EFD-401C-8B3F-CD83F9FD0BCC}"/>
                </a:ext>
              </a:extLst>
            </p:cNvPr>
            <p:cNvSpPr>
              <a:spLocks/>
            </p:cNvSpPr>
            <p:nvPr/>
          </p:nvSpPr>
          <p:spPr bwMode="auto">
            <a:xfrm>
              <a:off x="12609513" y="163513"/>
              <a:ext cx="241300" cy="249238"/>
            </a:xfrm>
            <a:custGeom>
              <a:avLst/>
              <a:gdLst>
                <a:gd name="T0" fmla="*/ 146 w 152"/>
                <a:gd name="T1" fmla="*/ 72 h 157"/>
                <a:gd name="T2" fmla="*/ 146 w 152"/>
                <a:gd name="T3" fmla="*/ 70 h 157"/>
                <a:gd name="T4" fmla="*/ 133 w 152"/>
                <a:gd name="T5" fmla="*/ 65 h 157"/>
                <a:gd name="T6" fmla="*/ 125 w 152"/>
                <a:gd name="T7" fmla="*/ 57 h 157"/>
                <a:gd name="T8" fmla="*/ 123 w 152"/>
                <a:gd name="T9" fmla="*/ 53 h 157"/>
                <a:gd name="T10" fmla="*/ 123 w 152"/>
                <a:gd name="T11" fmla="*/ 47 h 157"/>
                <a:gd name="T12" fmla="*/ 121 w 152"/>
                <a:gd name="T13" fmla="*/ 46 h 157"/>
                <a:gd name="T14" fmla="*/ 118 w 152"/>
                <a:gd name="T15" fmla="*/ 46 h 157"/>
                <a:gd name="T16" fmla="*/ 118 w 152"/>
                <a:gd name="T17" fmla="*/ 44 h 157"/>
                <a:gd name="T18" fmla="*/ 116 w 152"/>
                <a:gd name="T19" fmla="*/ 40 h 157"/>
                <a:gd name="T20" fmla="*/ 110 w 152"/>
                <a:gd name="T21" fmla="*/ 36 h 157"/>
                <a:gd name="T22" fmla="*/ 99 w 152"/>
                <a:gd name="T23" fmla="*/ 30 h 157"/>
                <a:gd name="T24" fmla="*/ 89 w 152"/>
                <a:gd name="T25" fmla="*/ 10 h 157"/>
                <a:gd name="T26" fmla="*/ 83 w 152"/>
                <a:gd name="T27" fmla="*/ 0 h 157"/>
                <a:gd name="T28" fmla="*/ 78 w 152"/>
                <a:gd name="T29" fmla="*/ 2 h 157"/>
                <a:gd name="T30" fmla="*/ 74 w 152"/>
                <a:gd name="T31" fmla="*/ 4 h 157"/>
                <a:gd name="T32" fmla="*/ 72 w 152"/>
                <a:gd name="T33" fmla="*/ 4 h 157"/>
                <a:gd name="T34" fmla="*/ 66 w 152"/>
                <a:gd name="T35" fmla="*/ 6 h 157"/>
                <a:gd name="T36" fmla="*/ 59 w 152"/>
                <a:gd name="T37" fmla="*/ 11 h 157"/>
                <a:gd name="T38" fmla="*/ 53 w 152"/>
                <a:gd name="T39" fmla="*/ 4 h 157"/>
                <a:gd name="T40" fmla="*/ 25 w 152"/>
                <a:gd name="T41" fmla="*/ 8 h 157"/>
                <a:gd name="T42" fmla="*/ 17 w 152"/>
                <a:gd name="T43" fmla="*/ 72 h 157"/>
                <a:gd name="T44" fmla="*/ 0 w 152"/>
                <a:gd name="T45" fmla="*/ 121 h 157"/>
                <a:gd name="T46" fmla="*/ 11 w 152"/>
                <a:gd name="T47" fmla="*/ 135 h 157"/>
                <a:gd name="T48" fmla="*/ 13 w 152"/>
                <a:gd name="T49" fmla="*/ 146 h 157"/>
                <a:gd name="T50" fmla="*/ 11 w 152"/>
                <a:gd name="T51" fmla="*/ 152 h 157"/>
                <a:gd name="T52" fmla="*/ 11 w 152"/>
                <a:gd name="T53" fmla="*/ 156 h 157"/>
                <a:gd name="T54" fmla="*/ 15 w 152"/>
                <a:gd name="T55" fmla="*/ 157 h 157"/>
                <a:gd name="T56" fmla="*/ 28 w 152"/>
                <a:gd name="T57" fmla="*/ 157 h 157"/>
                <a:gd name="T58" fmla="*/ 30 w 152"/>
                <a:gd name="T59" fmla="*/ 156 h 157"/>
                <a:gd name="T60" fmla="*/ 34 w 152"/>
                <a:gd name="T61" fmla="*/ 152 h 157"/>
                <a:gd name="T62" fmla="*/ 42 w 152"/>
                <a:gd name="T63" fmla="*/ 144 h 157"/>
                <a:gd name="T64" fmla="*/ 46 w 152"/>
                <a:gd name="T65" fmla="*/ 135 h 157"/>
                <a:gd name="T66" fmla="*/ 51 w 152"/>
                <a:gd name="T67" fmla="*/ 129 h 157"/>
                <a:gd name="T68" fmla="*/ 59 w 152"/>
                <a:gd name="T69" fmla="*/ 131 h 157"/>
                <a:gd name="T70" fmla="*/ 66 w 152"/>
                <a:gd name="T71" fmla="*/ 137 h 157"/>
                <a:gd name="T72" fmla="*/ 78 w 152"/>
                <a:gd name="T73" fmla="*/ 139 h 157"/>
                <a:gd name="T74" fmla="*/ 89 w 152"/>
                <a:gd name="T75" fmla="*/ 137 h 157"/>
                <a:gd name="T76" fmla="*/ 95 w 152"/>
                <a:gd name="T77" fmla="*/ 123 h 157"/>
                <a:gd name="T78" fmla="*/ 102 w 152"/>
                <a:gd name="T79" fmla="*/ 118 h 157"/>
                <a:gd name="T80" fmla="*/ 110 w 152"/>
                <a:gd name="T81" fmla="*/ 112 h 157"/>
                <a:gd name="T82" fmla="*/ 114 w 152"/>
                <a:gd name="T83" fmla="*/ 99 h 157"/>
                <a:gd name="T84" fmla="*/ 127 w 152"/>
                <a:gd name="T85" fmla="*/ 91 h 157"/>
                <a:gd name="T86" fmla="*/ 137 w 152"/>
                <a:gd name="T87" fmla="*/ 84 h 157"/>
                <a:gd name="T88" fmla="*/ 144 w 152"/>
                <a:gd name="T89" fmla="*/ 78 h 157"/>
                <a:gd name="T90" fmla="*/ 150 w 152"/>
                <a:gd name="T91" fmla="*/ 7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2" h="157">
                  <a:moveTo>
                    <a:pt x="148" y="74"/>
                  </a:moveTo>
                  <a:lnTo>
                    <a:pt x="146" y="72"/>
                  </a:lnTo>
                  <a:lnTo>
                    <a:pt x="146" y="72"/>
                  </a:lnTo>
                  <a:lnTo>
                    <a:pt x="146" y="70"/>
                  </a:lnTo>
                  <a:lnTo>
                    <a:pt x="146" y="70"/>
                  </a:lnTo>
                  <a:lnTo>
                    <a:pt x="146" y="70"/>
                  </a:lnTo>
                  <a:lnTo>
                    <a:pt x="144" y="68"/>
                  </a:lnTo>
                  <a:lnTo>
                    <a:pt x="140" y="66"/>
                  </a:lnTo>
                  <a:lnTo>
                    <a:pt x="133" y="65"/>
                  </a:lnTo>
                  <a:lnTo>
                    <a:pt x="131" y="65"/>
                  </a:lnTo>
                  <a:lnTo>
                    <a:pt x="129" y="63"/>
                  </a:lnTo>
                  <a:lnTo>
                    <a:pt x="125" y="57"/>
                  </a:lnTo>
                  <a:lnTo>
                    <a:pt x="123" y="55"/>
                  </a:lnTo>
                  <a:lnTo>
                    <a:pt x="123" y="53"/>
                  </a:lnTo>
                  <a:lnTo>
                    <a:pt x="123" y="53"/>
                  </a:lnTo>
                  <a:lnTo>
                    <a:pt x="125" y="49"/>
                  </a:lnTo>
                  <a:lnTo>
                    <a:pt x="123" y="49"/>
                  </a:lnTo>
                  <a:lnTo>
                    <a:pt x="123" y="47"/>
                  </a:lnTo>
                  <a:lnTo>
                    <a:pt x="123" y="47"/>
                  </a:lnTo>
                  <a:lnTo>
                    <a:pt x="123" y="46"/>
                  </a:lnTo>
                  <a:lnTo>
                    <a:pt x="121" y="46"/>
                  </a:lnTo>
                  <a:lnTo>
                    <a:pt x="119" y="46"/>
                  </a:lnTo>
                  <a:lnTo>
                    <a:pt x="119" y="46"/>
                  </a:lnTo>
                  <a:lnTo>
                    <a:pt x="118" y="46"/>
                  </a:lnTo>
                  <a:lnTo>
                    <a:pt x="118" y="46"/>
                  </a:lnTo>
                  <a:lnTo>
                    <a:pt x="118" y="46"/>
                  </a:lnTo>
                  <a:lnTo>
                    <a:pt x="118" y="44"/>
                  </a:lnTo>
                  <a:lnTo>
                    <a:pt x="118" y="44"/>
                  </a:lnTo>
                  <a:lnTo>
                    <a:pt x="118" y="42"/>
                  </a:lnTo>
                  <a:lnTo>
                    <a:pt x="116" y="40"/>
                  </a:lnTo>
                  <a:lnTo>
                    <a:pt x="116" y="40"/>
                  </a:lnTo>
                  <a:lnTo>
                    <a:pt x="114" y="38"/>
                  </a:lnTo>
                  <a:lnTo>
                    <a:pt x="110" y="36"/>
                  </a:lnTo>
                  <a:lnTo>
                    <a:pt x="104" y="34"/>
                  </a:lnTo>
                  <a:lnTo>
                    <a:pt x="102" y="32"/>
                  </a:lnTo>
                  <a:lnTo>
                    <a:pt x="99" y="30"/>
                  </a:lnTo>
                  <a:lnTo>
                    <a:pt x="99" y="27"/>
                  </a:lnTo>
                  <a:lnTo>
                    <a:pt x="95" y="19"/>
                  </a:lnTo>
                  <a:lnTo>
                    <a:pt x="89" y="10"/>
                  </a:lnTo>
                  <a:lnTo>
                    <a:pt x="85" y="4"/>
                  </a:lnTo>
                  <a:lnTo>
                    <a:pt x="85" y="0"/>
                  </a:lnTo>
                  <a:lnTo>
                    <a:pt x="83" y="0"/>
                  </a:lnTo>
                  <a:lnTo>
                    <a:pt x="82" y="0"/>
                  </a:lnTo>
                  <a:lnTo>
                    <a:pt x="80" y="0"/>
                  </a:lnTo>
                  <a:lnTo>
                    <a:pt x="78" y="2"/>
                  </a:lnTo>
                  <a:lnTo>
                    <a:pt x="78" y="2"/>
                  </a:lnTo>
                  <a:lnTo>
                    <a:pt x="76" y="4"/>
                  </a:lnTo>
                  <a:lnTo>
                    <a:pt x="74" y="4"/>
                  </a:lnTo>
                  <a:lnTo>
                    <a:pt x="74" y="4"/>
                  </a:lnTo>
                  <a:lnTo>
                    <a:pt x="74" y="4"/>
                  </a:lnTo>
                  <a:lnTo>
                    <a:pt x="72" y="4"/>
                  </a:lnTo>
                  <a:lnTo>
                    <a:pt x="72" y="4"/>
                  </a:lnTo>
                  <a:lnTo>
                    <a:pt x="70" y="4"/>
                  </a:lnTo>
                  <a:lnTo>
                    <a:pt x="66" y="6"/>
                  </a:lnTo>
                  <a:lnTo>
                    <a:pt x="65" y="8"/>
                  </a:lnTo>
                  <a:lnTo>
                    <a:pt x="63" y="10"/>
                  </a:lnTo>
                  <a:lnTo>
                    <a:pt x="59" y="11"/>
                  </a:lnTo>
                  <a:lnTo>
                    <a:pt x="57" y="10"/>
                  </a:lnTo>
                  <a:lnTo>
                    <a:pt x="57" y="8"/>
                  </a:lnTo>
                  <a:lnTo>
                    <a:pt x="53" y="4"/>
                  </a:lnTo>
                  <a:lnTo>
                    <a:pt x="51" y="4"/>
                  </a:lnTo>
                  <a:lnTo>
                    <a:pt x="47" y="4"/>
                  </a:lnTo>
                  <a:lnTo>
                    <a:pt x="25" y="8"/>
                  </a:lnTo>
                  <a:lnTo>
                    <a:pt x="17" y="10"/>
                  </a:lnTo>
                  <a:lnTo>
                    <a:pt x="17" y="10"/>
                  </a:lnTo>
                  <a:lnTo>
                    <a:pt x="17" y="72"/>
                  </a:lnTo>
                  <a:lnTo>
                    <a:pt x="17" y="72"/>
                  </a:lnTo>
                  <a:lnTo>
                    <a:pt x="0" y="72"/>
                  </a:lnTo>
                  <a:lnTo>
                    <a:pt x="0" y="121"/>
                  </a:lnTo>
                  <a:lnTo>
                    <a:pt x="6" y="125"/>
                  </a:lnTo>
                  <a:lnTo>
                    <a:pt x="10" y="129"/>
                  </a:lnTo>
                  <a:lnTo>
                    <a:pt x="11" y="135"/>
                  </a:lnTo>
                  <a:lnTo>
                    <a:pt x="13" y="140"/>
                  </a:lnTo>
                  <a:lnTo>
                    <a:pt x="13" y="144"/>
                  </a:lnTo>
                  <a:lnTo>
                    <a:pt x="13" y="146"/>
                  </a:lnTo>
                  <a:lnTo>
                    <a:pt x="11" y="148"/>
                  </a:lnTo>
                  <a:lnTo>
                    <a:pt x="11" y="150"/>
                  </a:lnTo>
                  <a:lnTo>
                    <a:pt x="11" y="152"/>
                  </a:lnTo>
                  <a:lnTo>
                    <a:pt x="11" y="154"/>
                  </a:lnTo>
                  <a:lnTo>
                    <a:pt x="11" y="156"/>
                  </a:lnTo>
                  <a:lnTo>
                    <a:pt x="11" y="156"/>
                  </a:lnTo>
                  <a:lnTo>
                    <a:pt x="13" y="157"/>
                  </a:lnTo>
                  <a:lnTo>
                    <a:pt x="13" y="157"/>
                  </a:lnTo>
                  <a:lnTo>
                    <a:pt x="15" y="157"/>
                  </a:lnTo>
                  <a:lnTo>
                    <a:pt x="25" y="157"/>
                  </a:lnTo>
                  <a:lnTo>
                    <a:pt x="27" y="157"/>
                  </a:lnTo>
                  <a:lnTo>
                    <a:pt x="28" y="157"/>
                  </a:lnTo>
                  <a:lnTo>
                    <a:pt x="28" y="156"/>
                  </a:lnTo>
                  <a:lnTo>
                    <a:pt x="28" y="156"/>
                  </a:lnTo>
                  <a:lnTo>
                    <a:pt x="30" y="156"/>
                  </a:lnTo>
                  <a:lnTo>
                    <a:pt x="30" y="154"/>
                  </a:lnTo>
                  <a:lnTo>
                    <a:pt x="34" y="154"/>
                  </a:lnTo>
                  <a:lnTo>
                    <a:pt x="34" y="152"/>
                  </a:lnTo>
                  <a:lnTo>
                    <a:pt x="38" y="148"/>
                  </a:lnTo>
                  <a:lnTo>
                    <a:pt x="40" y="148"/>
                  </a:lnTo>
                  <a:lnTo>
                    <a:pt x="42" y="144"/>
                  </a:lnTo>
                  <a:lnTo>
                    <a:pt x="44" y="144"/>
                  </a:lnTo>
                  <a:lnTo>
                    <a:pt x="44" y="142"/>
                  </a:lnTo>
                  <a:lnTo>
                    <a:pt x="46" y="135"/>
                  </a:lnTo>
                  <a:lnTo>
                    <a:pt x="47" y="133"/>
                  </a:lnTo>
                  <a:lnTo>
                    <a:pt x="49" y="131"/>
                  </a:lnTo>
                  <a:lnTo>
                    <a:pt x="51" y="129"/>
                  </a:lnTo>
                  <a:lnTo>
                    <a:pt x="53" y="129"/>
                  </a:lnTo>
                  <a:lnTo>
                    <a:pt x="57" y="131"/>
                  </a:lnTo>
                  <a:lnTo>
                    <a:pt x="59" y="131"/>
                  </a:lnTo>
                  <a:lnTo>
                    <a:pt x="63" y="135"/>
                  </a:lnTo>
                  <a:lnTo>
                    <a:pt x="63" y="135"/>
                  </a:lnTo>
                  <a:lnTo>
                    <a:pt x="66" y="137"/>
                  </a:lnTo>
                  <a:lnTo>
                    <a:pt x="72" y="139"/>
                  </a:lnTo>
                  <a:lnTo>
                    <a:pt x="74" y="139"/>
                  </a:lnTo>
                  <a:lnTo>
                    <a:pt x="78" y="139"/>
                  </a:lnTo>
                  <a:lnTo>
                    <a:pt x="83" y="139"/>
                  </a:lnTo>
                  <a:lnTo>
                    <a:pt x="87" y="139"/>
                  </a:lnTo>
                  <a:lnTo>
                    <a:pt x="89" y="137"/>
                  </a:lnTo>
                  <a:lnTo>
                    <a:pt x="91" y="135"/>
                  </a:lnTo>
                  <a:lnTo>
                    <a:pt x="91" y="131"/>
                  </a:lnTo>
                  <a:lnTo>
                    <a:pt x="95" y="123"/>
                  </a:lnTo>
                  <a:lnTo>
                    <a:pt x="97" y="121"/>
                  </a:lnTo>
                  <a:lnTo>
                    <a:pt x="97" y="120"/>
                  </a:lnTo>
                  <a:lnTo>
                    <a:pt x="102" y="118"/>
                  </a:lnTo>
                  <a:lnTo>
                    <a:pt x="106" y="116"/>
                  </a:lnTo>
                  <a:lnTo>
                    <a:pt x="108" y="114"/>
                  </a:lnTo>
                  <a:lnTo>
                    <a:pt x="110" y="112"/>
                  </a:lnTo>
                  <a:lnTo>
                    <a:pt x="112" y="108"/>
                  </a:lnTo>
                  <a:lnTo>
                    <a:pt x="112" y="102"/>
                  </a:lnTo>
                  <a:lnTo>
                    <a:pt x="114" y="99"/>
                  </a:lnTo>
                  <a:lnTo>
                    <a:pt x="116" y="99"/>
                  </a:lnTo>
                  <a:lnTo>
                    <a:pt x="125" y="93"/>
                  </a:lnTo>
                  <a:lnTo>
                    <a:pt x="127" y="91"/>
                  </a:lnTo>
                  <a:lnTo>
                    <a:pt x="131" y="85"/>
                  </a:lnTo>
                  <a:lnTo>
                    <a:pt x="133" y="84"/>
                  </a:lnTo>
                  <a:lnTo>
                    <a:pt x="137" y="84"/>
                  </a:lnTo>
                  <a:lnTo>
                    <a:pt x="140" y="82"/>
                  </a:lnTo>
                  <a:lnTo>
                    <a:pt x="142" y="80"/>
                  </a:lnTo>
                  <a:lnTo>
                    <a:pt x="144" y="78"/>
                  </a:lnTo>
                  <a:lnTo>
                    <a:pt x="148" y="76"/>
                  </a:lnTo>
                  <a:lnTo>
                    <a:pt x="152" y="76"/>
                  </a:lnTo>
                  <a:lnTo>
                    <a:pt x="150" y="74"/>
                  </a:lnTo>
                  <a:lnTo>
                    <a:pt x="148" y="7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66" name="Freeform 1761">
              <a:extLst>
                <a:ext uri="{FF2B5EF4-FFF2-40B4-BE49-F238E27FC236}">
                  <a16:creationId xmlns:a16="http://schemas.microsoft.com/office/drawing/2014/main" id="{D4C035BE-57C0-4960-83C3-95665048EFF0}"/>
                </a:ext>
              </a:extLst>
            </p:cNvPr>
            <p:cNvSpPr>
              <a:spLocks/>
            </p:cNvSpPr>
            <p:nvPr/>
          </p:nvSpPr>
          <p:spPr bwMode="auto">
            <a:xfrm>
              <a:off x="12744450" y="106363"/>
              <a:ext cx="196850" cy="184150"/>
            </a:xfrm>
            <a:custGeom>
              <a:avLst/>
              <a:gdLst>
                <a:gd name="T0" fmla="*/ 59 w 124"/>
                <a:gd name="T1" fmla="*/ 6 h 116"/>
                <a:gd name="T2" fmla="*/ 57 w 124"/>
                <a:gd name="T3" fmla="*/ 13 h 116"/>
                <a:gd name="T4" fmla="*/ 42 w 124"/>
                <a:gd name="T5" fmla="*/ 23 h 116"/>
                <a:gd name="T6" fmla="*/ 31 w 124"/>
                <a:gd name="T7" fmla="*/ 38 h 116"/>
                <a:gd name="T8" fmla="*/ 21 w 124"/>
                <a:gd name="T9" fmla="*/ 40 h 116"/>
                <a:gd name="T10" fmla="*/ 16 w 124"/>
                <a:gd name="T11" fmla="*/ 38 h 116"/>
                <a:gd name="T12" fmla="*/ 10 w 124"/>
                <a:gd name="T13" fmla="*/ 40 h 116"/>
                <a:gd name="T14" fmla="*/ 4 w 124"/>
                <a:gd name="T15" fmla="*/ 36 h 116"/>
                <a:gd name="T16" fmla="*/ 0 w 124"/>
                <a:gd name="T17" fmla="*/ 40 h 116"/>
                <a:gd name="T18" fmla="*/ 14 w 124"/>
                <a:gd name="T19" fmla="*/ 63 h 116"/>
                <a:gd name="T20" fmla="*/ 19 w 124"/>
                <a:gd name="T21" fmla="*/ 70 h 116"/>
                <a:gd name="T22" fmla="*/ 31 w 124"/>
                <a:gd name="T23" fmla="*/ 76 h 116"/>
                <a:gd name="T24" fmla="*/ 33 w 124"/>
                <a:gd name="T25" fmla="*/ 80 h 116"/>
                <a:gd name="T26" fmla="*/ 33 w 124"/>
                <a:gd name="T27" fmla="*/ 82 h 116"/>
                <a:gd name="T28" fmla="*/ 34 w 124"/>
                <a:gd name="T29" fmla="*/ 82 h 116"/>
                <a:gd name="T30" fmla="*/ 38 w 124"/>
                <a:gd name="T31" fmla="*/ 83 h 116"/>
                <a:gd name="T32" fmla="*/ 40 w 124"/>
                <a:gd name="T33" fmla="*/ 85 h 116"/>
                <a:gd name="T34" fmla="*/ 38 w 124"/>
                <a:gd name="T35" fmla="*/ 91 h 116"/>
                <a:gd name="T36" fmla="*/ 46 w 124"/>
                <a:gd name="T37" fmla="*/ 101 h 116"/>
                <a:gd name="T38" fmla="*/ 59 w 124"/>
                <a:gd name="T39" fmla="*/ 104 h 116"/>
                <a:gd name="T40" fmla="*/ 61 w 124"/>
                <a:gd name="T41" fmla="*/ 106 h 116"/>
                <a:gd name="T42" fmla="*/ 63 w 124"/>
                <a:gd name="T43" fmla="*/ 110 h 116"/>
                <a:gd name="T44" fmla="*/ 70 w 124"/>
                <a:gd name="T45" fmla="*/ 112 h 116"/>
                <a:gd name="T46" fmla="*/ 93 w 124"/>
                <a:gd name="T47" fmla="*/ 114 h 116"/>
                <a:gd name="T48" fmla="*/ 108 w 124"/>
                <a:gd name="T49" fmla="*/ 102 h 116"/>
                <a:gd name="T50" fmla="*/ 114 w 124"/>
                <a:gd name="T51" fmla="*/ 95 h 116"/>
                <a:gd name="T52" fmla="*/ 114 w 124"/>
                <a:gd name="T53" fmla="*/ 93 h 116"/>
                <a:gd name="T54" fmla="*/ 116 w 124"/>
                <a:gd name="T55" fmla="*/ 87 h 116"/>
                <a:gd name="T56" fmla="*/ 122 w 124"/>
                <a:gd name="T57" fmla="*/ 80 h 116"/>
                <a:gd name="T58" fmla="*/ 124 w 124"/>
                <a:gd name="T59" fmla="*/ 74 h 116"/>
                <a:gd name="T60" fmla="*/ 122 w 124"/>
                <a:gd name="T61" fmla="*/ 68 h 116"/>
                <a:gd name="T62" fmla="*/ 122 w 124"/>
                <a:gd name="T63" fmla="*/ 64 h 116"/>
                <a:gd name="T64" fmla="*/ 122 w 124"/>
                <a:gd name="T65" fmla="*/ 61 h 116"/>
                <a:gd name="T66" fmla="*/ 122 w 124"/>
                <a:gd name="T67" fmla="*/ 57 h 116"/>
                <a:gd name="T68" fmla="*/ 120 w 124"/>
                <a:gd name="T69" fmla="*/ 55 h 116"/>
                <a:gd name="T70" fmla="*/ 122 w 124"/>
                <a:gd name="T71" fmla="*/ 53 h 116"/>
                <a:gd name="T72" fmla="*/ 124 w 124"/>
                <a:gd name="T73" fmla="*/ 40 h 116"/>
                <a:gd name="T74" fmla="*/ 122 w 124"/>
                <a:gd name="T75" fmla="*/ 25 h 116"/>
                <a:gd name="T76" fmla="*/ 124 w 124"/>
                <a:gd name="T77" fmla="*/ 19 h 116"/>
                <a:gd name="T78" fmla="*/ 122 w 124"/>
                <a:gd name="T79" fmla="*/ 19 h 116"/>
                <a:gd name="T80" fmla="*/ 120 w 124"/>
                <a:gd name="T81" fmla="*/ 17 h 116"/>
                <a:gd name="T82" fmla="*/ 114 w 124"/>
                <a:gd name="T83" fmla="*/ 15 h 116"/>
                <a:gd name="T84" fmla="*/ 108 w 124"/>
                <a:gd name="T85" fmla="*/ 13 h 116"/>
                <a:gd name="T86" fmla="*/ 101 w 124"/>
                <a:gd name="T87" fmla="*/ 9 h 116"/>
                <a:gd name="T88" fmla="*/ 86 w 124"/>
                <a:gd name="T89" fmla="*/ 6 h 116"/>
                <a:gd name="T90" fmla="*/ 82 w 124"/>
                <a:gd name="T91" fmla="*/ 4 h 116"/>
                <a:gd name="T92" fmla="*/ 69 w 124"/>
                <a:gd name="T9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 h="116">
                  <a:moveTo>
                    <a:pt x="69" y="0"/>
                  </a:moveTo>
                  <a:lnTo>
                    <a:pt x="63" y="2"/>
                  </a:lnTo>
                  <a:lnTo>
                    <a:pt x="59" y="6"/>
                  </a:lnTo>
                  <a:lnTo>
                    <a:pt x="57" y="9"/>
                  </a:lnTo>
                  <a:lnTo>
                    <a:pt x="57" y="11"/>
                  </a:lnTo>
                  <a:lnTo>
                    <a:pt x="57" y="13"/>
                  </a:lnTo>
                  <a:lnTo>
                    <a:pt x="53" y="17"/>
                  </a:lnTo>
                  <a:lnTo>
                    <a:pt x="46" y="21"/>
                  </a:lnTo>
                  <a:lnTo>
                    <a:pt x="42" y="23"/>
                  </a:lnTo>
                  <a:lnTo>
                    <a:pt x="38" y="27"/>
                  </a:lnTo>
                  <a:lnTo>
                    <a:pt x="34" y="32"/>
                  </a:lnTo>
                  <a:lnTo>
                    <a:pt x="31" y="38"/>
                  </a:lnTo>
                  <a:lnTo>
                    <a:pt x="23" y="40"/>
                  </a:lnTo>
                  <a:lnTo>
                    <a:pt x="23" y="40"/>
                  </a:lnTo>
                  <a:lnTo>
                    <a:pt x="21" y="40"/>
                  </a:lnTo>
                  <a:lnTo>
                    <a:pt x="19" y="40"/>
                  </a:lnTo>
                  <a:lnTo>
                    <a:pt x="17" y="38"/>
                  </a:lnTo>
                  <a:lnTo>
                    <a:pt x="16" y="38"/>
                  </a:lnTo>
                  <a:lnTo>
                    <a:pt x="14" y="40"/>
                  </a:lnTo>
                  <a:lnTo>
                    <a:pt x="12" y="40"/>
                  </a:lnTo>
                  <a:lnTo>
                    <a:pt x="10" y="40"/>
                  </a:lnTo>
                  <a:lnTo>
                    <a:pt x="8" y="38"/>
                  </a:lnTo>
                  <a:lnTo>
                    <a:pt x="6" y="36"/>
                  </a:lnTo>
                  <a:lnTo>
                    <a:pt x="4" y="36"/>
                  </a:lnTo>
                  <a:lnTo>
                    <a:pt x="2" y="36"/>
                  </a:lnTo>
                  <a:lnTo>
                    <a:pt x="0" y="36"/>
                  </a:lnTo>
                  <a:lnTo>
                    <a:pt x="0" y="40"/>
                  </a:lnTo>
                  <a:lnTo>
                    <a:pt x="4" y="46"/>
                  </a:lnTo>
                  <a:lnTo>
                    <a:pt x="10" y="55"/>
                  </a:lnTo>
                  <a:lnTo>
                    <a:pt x="14" y="63"/>
                  </a:lnTo>
                  <a:lnTo>
                    <a:pt x="14" y="66"/>
                  </a:lnTo>
                  <a:lnTo>
                    <a:pt x="17" y="68"/>
                  </a:lnTo>
                  <a:lnTo>
                    <a:pt x="19" y="70"/>
                  </a:lnTo>
                  <a:lnTo>
                    <a:pt x="25" y="72"/>
                  </a:lnTo>
                  <a:lnTo>
                    <a:pt x="29" y="74"/>
                  </a:lnTo>
                  <a:lnTo>
                    <a:pt x="31" y="76"/>
                  </a:lnTo>
                  <a:lnTo>
                    <a:pt x="31" y="76"/>
                  </a:lnTo>
                  <a:lnTo>
                    <a:pt x="33" y="78"/>
                  </a:lnTo>
                  <a:lnTo>
                    <a:pt x="33" y="80"/>
                  </a:lnTo>
                  <a:lnTo>
                    <a:pt x="33" y="80"/>
                  </a:lnTo>
                  <a:lnTo>
                    <a:pt x="33" y="82"/>
                  </a:lnTo>
                  <a:lnTo>
                    <a:pt x="33" y="82"/>
                  </a:lnTo>
                  <a:lnTo>
                    <a:pt x="33" y="82"/>
                  </a:lnTo>
                  <a:lnTo>
                    <a:pt x="34" y="82"/>
                  </a:lnTo>
                  <a:lnTo>
                    <a:pt x="34" y="82"/>
                  </a:lnTo>
                  <a:lnTo>
                    <a:pt x="36" y="82"/>
                  </a:lnTo>
                  <a:lnTo>
                    <a:pt x="38" y="82"/>
                  </a:lnTo>
                  <a:lnTo>
                    <a:pt x="38" y="83"/>
                  </a:lnTo>
                  <a:lnTo>
                    <a:pt x="38" y="83"/>
                  </a:lnTo>
                  <a:lnTo>
                    <a:pt x="38" y="85"/>
                  </a:lnTo>
                  <a:lnTo>
                    <a:pt x="40" y="85"/>
                  </a:lnTo>
                  <a:lnTo>
                    <a:pt x="38" y="89"/>
                  </a:lnTo>
                  <a:lnTo>
                    <a:pt x="38" y="89"/>
                  </a:lnTo>
                  <a:lnTo>
                    <a:pt x="38" y="91"/>
                  </a:lnTo>
                  <a:lnTo>
                    <a:pt x="40" y="93"/>
                  </a:lnTo>
                  <a:lnTo>
                    <a:pt x="44" y="99"/>
                  </a:lnTo>
                  <a:lnTo>
                    <a:pt x="46" y="101"/>
                  </a:lnTo>
                  <a:lnTo>
                    <a:pt x="48" y="101"/>
                  </a:lnTo>
                  <a:lnTo>
                    <a:pt x="55" y="102"/>
                  </a:lnTo>
                  <a:lnTo>
                    <a:pt x="59" y="104"/>
                  </a:lnTo>
                  <a:lnTo>
                    <a:pt x="61" y="106"/>
                  </a:lnTo>
                  <a:lnTo>
                    <a:pt x="61" y="106"/>
                  </a:lnTo>
                  <a:lnTo>
                    <a:pt x="61" y="106"/>
                  </a:lnTo>
                  <a:lnTo>
                    <a:pt x="61" y="108"/>
                  </a:lnTo>
                  <a:lnTo>
                    <a:pt x="61" y="108"/>
                  </a:lnTo>
                  <a:lnTo>
                    <a:pt x="63" y="110"/>
                  </a:lnTo>
                  <a:lnTo>
                    <a:pt x="65" y="110"/>
                  </a:lnTo>
                  <a:lnTo>
                    <a:pt x="67" y="112"/>
                  </a:lnTo>
                  <a:lnTo>
                    <a:pt x="70" y="112"/>
                  </a:lnTo>
                  <a:lnTo>
                    <a:pt x="82" y="114"/>
                  </a:lnTo>
                  <a:lnTo>
                    <a:pt x="89" y="114"/>
                  </a:lnTo>
                  <a:lnTo>
                    <a:pt x="93" y="114"/>
                  </a:lnTo>
                  <a:lnTo>
                    <a:pt x="97" y="116"/>
                  </a:lnTo>
                  <a:lnTo>
                    <a:pt x="101" y="112"/>
                  </a:lnTo>
                  <a:lnTo>
                    <a:pt x="108" y="102"/>
                  </a:lnTo>
                  <a:lnTo>
                    <a:pt x="114" y="99"/>
                  </a:lnTo>
                  <a:lnTo>
                    <a:pt x="114" y="97"/>
                  </a:lnTo>
                  <a:lnTo>
                    <a:pt x="114" y="95"/>
                  </a:lnTo>
                  <a:lnTo>
                    <a:pt x="114" y="95"/>
                  </a:lnTo>
                  <a:lnTo>
                    <a:pt x="114" y="93"/>
                  </a:lnTo>
                  <a:lnTo>
                    <a:pt x="114" y="93"/>
                  </a:lnTo>
                  <a:lnTo>
                    <a:pt x="116" y="89"/>
                  </a:lnTo>
                  <a:lnTo>
                    <a:pt x="116" y="89"/>
                  </a:lnTo>
                  <a:lnTo>
                    <a:pt x="116" y="87"/>
                  </a:lnTo>
                  <a:lnTo>
                    <a:pt x="116" y="85"/>
                  </a:lnTo>
                  <a:lnTo>
                    <a:pt x="120" y="82"/>
                  </a:lnTo>
                  <a:lnTo>
                    <a:pt x="122" y="80"/>
                  </a:lnTo>
                  <a:lnTo>
                    <a:pt x="122" y="78"/>
                  </a:lnTo>
                  <a:lnTo>
                    <a:pt x="124" y="76"/>
                  </a:lnTo>
                  <a:lnTo>
                    <a:pt x="124" y="74"/>
                  </a:lnTo>
                  <a:lnTo>
                    <a:pt x="124" y="72"/>
                  </a:lnTo>
                  <a:lnTo>
                    <a:pt x="124" y="70"/>
                  </a:lnTo>
                  <a:lnTo>
                    <a:pt x="122" y="68"/>
                  </a:lnTo>
                  <a:lnTo>
                    <a:pt x="122" y="66"/>
                  </a:lnTo>
                  <a:lnTo>
                    <a:pt x="122" y="66"/>
                  </a:lnTo>
                  <a:lnTo>
                    <a:pt x="122" y="64"/>
                  </a:lnTo>
                  <a:lnTo>
                    <a:pt x="122" y="63"/>
                  </a:lnTo>
                  <a:lnTo>
                    <a:pt x="122" y="63"/>
                  </a:lnTo>
                  <a:lnTo>
                    <a:pt x="122" y="61"/>
                  </a:lnTo>
                  <a:lnTo>
                    <a:pt x="122" y="59"/>
                  </a:lnTo>
                  <a:lnTo>
                    <a:pt x="122" y="59"/>
                  </a:lnTo>
                  <a:lnTo>
                    <a:pt x="122" y="57"/>
                  </a:lnTo>
                  <a:lnTo>
                    <a:pt x="120" y="57"/>
                  </a:lnTo>
                  <a:lnTo>
                    <a:pt x="120" y="57"/>
                  </a:lnTo>
                  <a:lnTo>
                    <a:pt x="120" y="55"/>
                  </a:lnTo>
                  <a:lnTo>
                    <a:pt x="120" y="55"/>
                  </a:lnTo>
                  <a:lnTo>
                    <a:pt x="122" y="53"/>
                  </a:lnTo>
                  <a:lnTo>
                    <a:pt x="122" y="53"/>
                  </a:lnTo>
                  <a:lnTo>
                    <a:pt x="124" y="49"/>
                  </a:lnTo>
                  <a:lnTo>
                    <a:pt x="124" y="46"/>
                  </a:lnTo>
                  <a:lnTo>
                    <a:pt x="124" y="40"/>
                  </a:lnTo>
                  <a:lnTo>
                    <a:pt x="124" y="30"/>
                  </a:lnTo>
                  <a:lnTo>
                    <a:pt x="124" y="28"/>
                  </a:lnTo>
                  <a:lnTo>
                    <a:pt x="122" y="25"/>
                  </a:lnTo>
                  <a:lnTo>
                    <a:pt x="122" y="23"/>
                  </a:lnTo>
                  <a:lnTo>
                    <a:pt x="122" y="21"/>
                  </a:lnTo>
                  <a:lnTo>
                    <a:pt x="124" y="19"/>
                  </a:lnTo>
                  <a:lnTo>
                    <a:pt x="124" y="19"/>
                  </a:lnTo>
                  <a:lnTo>
                    <a:pt x="124" y="19"/>
                  </a:lnTo>
                  <a:lnTo>
                    <a:pt x="122" y="19"/>
                  </a:lnTo>
                  <a:lnTo>
                    <a:pt x="122" y="19"/>
                  </a:lnTo>
                  <a:lnTo>
                    <a:pt x="122" y="19"/>
                  </a:lnTo>
                  <a:lnTo>
                    <a:pt x="120" y="17"/>
                  </a:lnTo>
                  <a:lnTo>
                    <a:pt x="118" y="17"/>
                  </a:lnTo>
                  <a:lnTo>
                    <a:pt x="116" y="15"/>
                  </a:lnTo>
                  <a:lnTo>
                    <a:pt x="114" y="15"/>
                  </a:lnTo>
                  <a:lnTo>
                    <a:pt x="114" y="15"/>
                  </a:lnTo>
                  <a:lnTo>
                    <a:pt x="108" y="13"/>
                  </a:lnTo>
                  <a:lnTo>
                    <a:pt x="108" y="13"/>
                  </a:lnTo>
                  <a:lnTo>
                    <a:pt x="106" y="13"/>
                  </a:lnTo>
                  <a:lnTo>
                    <a:pt x="105" y="11"/>
                  </a:lnTo>
                  <a:lnTo>
                    <a:pt x="101" y="9"/>
                  </a:lnTo>
                  <a:lnTo>
                    <a:pt x="97" y="8"/>
                  </a:lnTo>
                  <a:lnTo>
                    <a:pt x="93" y="6"/>
                  </a:lnTo>
                  <a:lnTo>
                    <a:pt x="86" y="6"/>
                  </a:lnTo>
                  <a:lnTo>
                    <a:pt x="84" y="6"/>
                  </a:lnTo>
                  <a:lnTo>
                    <a:pt x="82" y="6"/>
                  </a:lnTo>
                  <a:lnTo>
                    <a:pt x="82" y="4"/>
                  </a:lnTo>
                  <a:lnTo>
                    <a:pt x="82" y="0"/>
                  </a:lnTo>
                  <a:lnTo>
                    <a:pt x="76" y="0"/>
                  </a:lnTo>
                  <a:lnTo>
                    <a:pt x="69"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67" name="Freeform 1762">
              <a:extLst>
                <a:ext uri="{FF2B5EF4-FFF2-40B4-BE49-F238E27FC236}">
                  <a16:creationId xmlns:a16="http://schemas.microsoft.com/office/drawing/2014/main" id="{67AABCFB-FDE7-476F-8526-39399A948A35}"/>
                </a:ext>
              </a:extLst>
            </p:cNvPr>
            <p:cNvSpPr>
              <a:spLocks/>
            </p:cNvSpPr>
            <p:nvPr/>
          </p:nvSpPr>
          <p:spPr bwMode="auto">
            <a:xfrm>
              <a:off x="12660313" y="-85725"/>
              <a:ext cx="298450" cy="255588"/>
            </a:xfrm>
            <a:custGeom>
              <a:avLst/>
              <a:gdLst>
                <a:gd name="T0" fmla="*/ 108 w 188"/>
                <a:gd name="T1" fmla="*/ 11 h 161"/>
                <a:gd name="T2" fmla="*/ 103 w 188"/>
                <a:gd name="T3" fmla="*/ 17 h 161"/>
                <a:gd name="T4" fmla="*/ 106 w 188"/>
                <a:gd name="T5" fmla="*/ 26 h 161"/>
                <a:gd name="T6" fmla="*/ 103 w 188"/>
                <a:gd name="T7" fmla="*/ 53 h 161"/>
                <a:gd name="T8" fmla="*/ 108 w 188"/>
                <a:gd name="T9" fmla="*/ 62 h 161"/>
                <a:gd name="T10" fmla="*/ 120 w 188"/>
                <a:gd name="T11" fmla="*/ 68 h 161"/>
                <a:gd name="T12" fmla="*/ 122 w 188"/>
                <a:gd name="T13" fmla="*/ 66 h 161"/>
                <a:gd name="T14" fmla="*/ 125 w 188"/>
                <a:gd name="T15" fmla="*/ 64 h 161"/>
                <a:gd name="T16" fmla="*/ 123 w 188"/>
                <a:gd name="T17" fmla="*/ 85 h 161"/>
                <a:gd name="T18" fmla="*/ 118 w 188"/>
                <a:gd name="T19" fmla="*/ 83 h 161"/>
                <a:gd name="T20" fmla="*/ 110 w 188"/>
                <a:gd name="T21" fmla="*/ 77 h 161"/>
                <a:gd name="T22" fmla="*/ 105 w 188"/>
                <a:gd name="T23" fmla="*/ 74 h 161"/>
                <a:gd name="T24" fmla="*/ 101 w 188"/>
                <a:gd name="T25" fmla="*/ 68 h 161"/>
                <a:gd name="T26" fmla="*/ 87 w 188"/>
                <a:gd name="T27" fmla="*/ 62 h 161"/>
                <a:gd name="T28" fmla="*/ 86 w 188"/>
                <a:gd name="T29" fmla="*/ 56 h 161"/>
                <a:gd name="T30" fmla="*/ 82 w 188"/>
                <a:gd name="T31" fmla="*/ 55 h 161"/>
                <a:gd name="T32" fmla="*/ 80 w 188"/>
                <a:gd name="T33" fmla="*/ 60 h 161"/>
                <a:gd name="T34" fmla="*/ 65 w 188"/>
                <a:gd name="T35" fmla="*/ 60 h 161"/>
                <a:gd name="T36" fmla="*/ 55 w 188"/>
                <a:gd name="T37" fmla="*/ 55 h 161"/>
                <a:gd name="T38" fmla="*/ 53 w 188"/>
                <a:gd name="T39" fmla="*/ 49 h 161"/>
                <a:gd name="T40" fmla="*/ 44 w 188"/>
                <a:gd name="T41" fmla="*/ 51 h 161"/>
                <a:gd name="T42" fmla="*/ 38 w 188"/>
                <a:gd name="T43" fmla="*/ 49 h 161"/>
                <a:gd name="T44" fmla="*/ 36 w 188"/>
                <a:gd name="T45" fmla="*/ 47 h 161"/>
                <a:gd name="T46" fmla="*/ 33 w 188"/>
                <a:gd name="T47" fmla="*/ 43 h 161"/>
                <a:gd name="T48" fmla="*/ 33 w 188"/>
                <a:gd name="T49" fmla="*/ 66 h 161"/>
                <a:gd name="T50" fmla="*/ 33 w 188"/>
                <a:gd name="T51" fmla="*/ 75 h 161"/>
                <a:gd name="T52" fmla="*/ 0 w 188"/>
                <a:gd name="T53" fmla="*/ 77 h 161"/>
                <a:gd name="T54" fmla="*/ 2 w 188"/>
                <a:gd name="T55" fmla="*/ 134 h 161"/>
                <a:gd name="T56" fmla="*/ 38 w 188"/>
                <a:gd name="T57" fmla="*/ 153 h 161"/>
                <a:gd name="T58" fmla="*/ 57 w 188"/>
                <a:gd name="T59" fmla="*/ 157 h 161"/>
                <a:gd name="T60" fmla="*/ 65 w 188"/>
                <a:gd name="T61" fmla="*/ 161 h 161"/>
                <a:gd name="T62" fmla="*/ 72 w 188"/>
                <a:gd name="T63" fmla="*/ 161 h 161"/>
                <a:gd name="T64" fmla="*/ 84 w 188"/>
                <a:gd name="T65" fmla="*/ 159 h 161"/>
                <a:gd name="T66" fmla="*/ 99 w 188"/>
                <a:gd name="T67" fmla="*/ 142 h 161"/>
                <a:gd name="T68" fmla="*/ 110 w 188"/>
                <a:gd name="T69" fmla="*/ 130 h 161"/>
                <a:gd name="T70" fmla="*/ 129 w 188"/>
                <a:gd name="T71" fmla="*/ 121 h 161"/>
                <a:gd name="T72" fmla="*/ 133 w 188"/>
                <a:gd name="T73" fmla="*/ 111 h 161"/>
                <a:gd name="T74" fmla="*/ 180 w 188"/>
                <a:gd name="T75" fmla="*/ 94 h 161"/>
                <a:gd name="T76" fmla="*/ 177 w 188"/>
                <a:gd name="T77" fmla="*/ 94 h 161"/>
                <a:gd name="T78" fmla="*/ 173 w 188"/>
                <a:gd name="T79" fmla="*/ 89 h 161"/>
                <a:gd name="T80" fmla="*/ 175 w 188"/>
                <a:gd name="T81" fmla="*/ 85 h 161"/>
                <a:gd name="T82" fmla="*/ 177 w 188"/>
                <a:gd name="T83" fmla="*/ 74 h 161"/>
                <a:gd name="T84" fmla="*/ 182 w 188"/>
                <a:gd name="T85" fmla="*/ 70 h 161"/>
                <a:gd name="T86" fmla="*/ 182 w 188"/>
                <a:gd name="T87" fmla="*/ 64 h 161"/>
                <a:gd name="T88" fmla="*/ 180 w 188"/>
                <a:gd name="T89" fmla="*/ 55 h 161"/>
                <a:gd name="T90" fmla="*/ 182 w 188"/>
                <a:gd name="T91" fmla="*/ 49 h 161"/>
                <a:gd name="T92" fmla="*/ 182 w 188"/>
                <a:gd name="T93" fmla="*/ 43 h 161"/>
                <a:gd name="T94" fmla="*/ 186 w 188"/>
                <a:gd name="T95" fmla="*/ 36 h 161"/>
                <a:gd name="T96" fmla="*/ 182 w 188"/>
                <a:gd name="T97" fmla="*/ 30 h 161"/>
                <a:gd name="T98" fmla="*/ 182 w 188"/>
                <a:gd name="T99" fmla="*/ 26 h 161"/>
                <a:gd name="T100" fmla="*/ 178 w 188"/>
                <a:gd name="T101" fmla="*/ 22 h 161"/>
                <a:gd name="T102" fmla="*/ 177 w 188"/>
                <a:gd name="T103" fmla="*/ 19 h 161"/>
                <a:gd name="T104" fmla="*/ 161 w 188"/>
                <a:gd name="T105" fmla="*/ 13 h 161"/>
                <a:gd name="T106" fmla="*/ 154 w 188"/>
                <a:gd name="T107" fmla="*/ 9 h 161"/>
                <a:gd name="T108" fmla="*/ 152 w 188"/>
                <a:gd name="T109" fmla="*/ 7 h 161"/>
                <a:gd name="T110" fmla="*/ 146 w 188"/>
                <a:gd name="T111" fmla="*/ 5 h 161"/>
                <a:gd name="T112" fmla="*/ 118 w 188"/>
                <a:gd name="T113" fmla="*/ 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161">
                  <a:moveTo>
                    <a:pt x="112" y="3"/>
                  </a:moveTo>
                  <a:lnTo>
                    <a:pt x="112" y="7"/>
                  </a:lnTo>
                  <a:lnTo>
                    <a:pt x="110" y="9"/>
                  </a:lnTo>
                  <a:lnTo>
                    <a:pt x="108" y="11"/>
                  </a:lnTo>
                  <a:lnTo>
                    <a:pt x="106" y="13"/>
                  </a:lnTo>
                  <a:lnTo>
                    <a:pt x="105" y="15"/>
                  </a:lnTo>
                  <a:lnTo>
                    <a:pt x="105" y="17"/>
                  </a:lnTo>
                  <a:lnTo>
                    <a:pt x="103" y="17"/>
                  </a:lnTo>
                  <a:lnTo>
                    <a:pt x="105" y="19"/>
                  </a:lnTo>
                  <a:lnTo>
                    <a:pt x="106" y="22"/>
                  </a:lnTo>
                  <a:lnTo>
                    <a:pt x="106" y="24"/>
                  </a:lnTo>
                  <a:lnTo>
                    <a:pt x="106" y="26"/>
                  </a:lnTo>
                  <a:lnTo>
                    <a:pt x="106" y="38"/>
                  </a:lnTo>
                  <a:lnTo>
                    <a:pt x="106" y="41"/>
                  </a:lnTo>
                  <a:lnTo>
                    <a:pt x="105" y="51"/>
                  </a:lnTo>
                  <a:lnTo>
                    <a:pt x="103" y="53"/>
                  </a:lnTo>
                  <a:lnTo>
                    <a:pt x="103" y="55"/>
                  </a:lnTo>
                  <a:lnTo>
                    <a:pt x="105" y="58"/>
                  </a:lnTo>
                  <a:lnTo>
                    <a:pt x="106" y="60"/>
                  </a:lnTo>
                  <a:lnTo>
                    <a:pt x="108" y="62"/>
                  </a:lnTo>
                  <a:lnTo>
                    <a:pt x="112" y="66"/>
                  </a:lnTo>
                  <a:lnTo>
                    <a:pt x="114" y="66"/>
                  </a:lnTo>
                  <a:lnTo>
                    <a:pt x="116" y="68"/>
                  </a:lnTo>
                  <a:lnTo>
                    <a:pt x="120" y="68"/>
                  </a:lnTo>
                  <a:lnTo>
                    <a:pt x="122" y="68"/>
                  </a:lnTo>
                  <a:lnTo>
                    <a:pt x="122" y="68"/>
                  </a:lnTo>
                  <a:lnTo>
                    <a:pt x="122" y="66"/>
                  </a:lnTo>
                  <a:lnTo>
                    <a:pt x="122" y="66"/>
                  </a:lnTo>
                  <a:lnTo>
                    <a:pt x="122" y="64"/>
                  </a:lnTo>
                  <a:lnTo>
                    <a:pt x="122" y="64"/>
                  </a:lnTo>
                  <a:lnTo>
                    <a:pt x="125" y="64"/>
                  </a:lnTo>
                  <a:lnTo>
                    <a:pt x="125" y="64"/>
                  </a:lnTo>
                  <a:lnTo>
                    <a:pt x="125" y="83"/>
                  </a:lnTo>
                  <a:lnTo>
                    <a:pt x="125" y="85"/>
                  </a:lnTo>
                  <a:lnTo>
                    <a:pt x="125" y="85"/>
                  </a:lnTo>
                  <a:lnTo>
                    <a:pt x="123" y="85"/>
                  </a:lnTo>
                  <a:lnTo>
                    <a:pt x="123" y="83"/>
                  </a:lnTo>
                  <a:lnTo>
                    <a:pt x="123" y="81"/>
                  </a:lnTo>
                  <a:lnTo>
                    <a:pt x="122" y="81"/>
                  </a:lnTo>
                  <a:lnTo>
                    <a:pt x="118" y="83"/>
                  </a:lnTo>
                  <a:lnTo>
                    <a:pt x="116" y="85"/>
                  </a:lnTo>
                  <a:lnTo>
                    <a:pt x="114" y="83"/>
                  </a:lnTo>
                  <a:lnTo>
                    <a:pt x="112" y="81"/>
                  </a:lnTo>
                  <a:lnTo>
                    <a:pt x="110" y="77"/>
                  </a:lnTo>
                  <a:lnTo>
                    <a:pt x="108" y="77"/>
                  </a:lnTo>
                  <a:lnTo>
                    <a:pt x="106" y="75"/>
                  </a:lnTo>
                  <a:lnTo>
                    <a:pt x="106" y="74"/>
                  </a:lnTo>
                  <a:lnTo>
                    <a:pt x="105" y="74"/>
                  </a:lnTo>
                  <a:lnTo>
                    <a:pt x="105" y="72"/>
                  </a:lnTo>
                  <a:lnTo>
                    <a:pt x="103" y="70"/>
                  </a:lnTo>
                  <a:lnTo>
                    <a:pt x="103" y="70"/>
                  </a:lnTo>
                  <a:lnTo>
                    <a:pt x="101" y="68"/>
                  </a:lnTo>
                  <a:lnTo>
                    <a:pt x="91" y="66"/>
                  </a:lnTo>
                  <a:lnTo>
                    <a:pt x="91" y="64"/>
                  </a:lnTo>
                  <a:lnTo>
                    <a:pt x="89" y="64"/>
                  </a:lnTo>
                  <a:lnTo>
                    <a:pt x="87" y="62"/>
                  </a:lnTo>
                  <a:lnTo>
                    <a:pt x="87" y="60"/>
                  </a:lnTo>
                  <a:lnTo>
                    <a:pt x="86" y="58"/>
                  </a:lnTo>
                  <a:lnTo>
                    <a:pt x="86" y="58"/>
                  </a:lnTo>
                  <a:lnTo>
                    <a:pt x="86" y="56"/>
                  </a:lnTo>
                  <a:lnTo>
                    <a:pt x="84" y="56"/>
                  </a:lnTo>
                  <a:lnTo>
                    <a:pt x="84" y="55"/>
                  </a:lnTo>
                  <a:lnTo>
                    <a:pt x="84" y="55"/>
                  </a:lnTo>
                  <a:lnTo>
                    <a:pt x="82" y="55"/>
                  </a:lnTo>
                  <a:lnTo>
                    <a:pt x="82" y="56"/>
                  </a:lnTo>
                  <a:lnTo>
                    <a:pt x="80" y="58"/>
                  </a:lnTo>
                  <a:lnTo>
                    <a:pt x="80" y="60"/>
                  </a:lnTo>
                  <a:lnTo>
                    <a:pt x="80" y="60"/>
                  </a:lnTo>
                  <a:lnTo>
                    <a:pt x="78" y="60"/>
                  </a:lnTo>
                  <a:lnTo>
                    <a:pt x="76" y="60"/>
                  </a:lnTo>
                  <a:lnTo>
                    <a:pt x="74" y="60"/>
                  </a:lnTo>
                  <a:lnTo>
                    <a:pt x="65" y="60"/>
                  </a:lnTo>
                  <a:lnTo>
                    <a:pt x="61" y="58"/>
                  </a:lnTo>
                  <a:lnTo>
                    <a:pt x="57" y="56"/>
                  </a:lnTo>
                  <a:lnTo>
                    <a:pt x="55" y="56"/>
                  </a:lnTo>
                  <a:lnTo>
                    <a:pt x="55" y="55"/>
                  </a:lnTo>
                  <a:lnTo>
                    <a:pt x="53" y="53"/>
                  </a:lnTo>
                  <a:lnTo>
                    <a:pt x="53" y="51"/>
                  </a:lnTo>
                  <a:lnTo>
                    <a:pt x="53" y="49"/>
                  </a:lnTo>
                  <a:lnTo>
                    <a:pt x="53" y="49"/>
                  </a:lnTo>
                  <a:lnTo>
                    <a:pt x="53" y="49"/>
                  </a:lnTo>
                  <a:lnTo>
                    <a:pt x="51" y="49"/>
                  </a:lnTo>
                  <a:lnTo>
                    <a:pt x="48" y="49"/>
                  </a:lnTo>
                  <a:lnTo>
                    <a:pt x="44" y="51"/>
                  </a:lnTo>
                  <a:lnTo>
                    <a:pt x="40" y="53"/>
                  </a:lnTo>
                  <a:lnTo>
                    <a:pt x="38" y="51"/>
                  </a:lnTo>
                  <a:lnTo>
                    <a:pt x="38" y="49"/>
                  </a:lnTo>
                  <a:lnTo>
                    <a:pt x="38" y="49"/>
                  </a:lnTo>
                  <a:lnTo>
                    <a:pt x="38" y="47"/>
                  </a:lnTo>
                  <a:lnTo>
                    <a:pt x="38" y="47"/>
                  </a:lnTo>
                  <a:lnTo>
                    <a:pt x="38" y="47"/>
                  </a:lnTo>
                  <a:lnTo>
                    <a:pt x="36" y="47"/>
                  </a:lnTo>
                  <a:lnTo>
                    <a:pt x="36" y="45"/>
                  </a:lnTo>
                  <a:lnTo>
                    <a:pt x="34" y="43"/>
                  </a:lnTo>
                  <a:lnTo>
                    <a:pt x="34" y="43"/>
                  </a:lnTo>
                  <a:lnTo>
                    <a:pt x="33" y="43"/>
                  </a:lnTo>
                  <a:lnTo>
                    <a:pt x="33" y="47"/>
                  </a:lnTo>
                  <a:lnTo>
                    <a:pt x="33" y="49"/>
                  </a:lnTo>
                  <a:lnTo>
                    <a:pt x="33" y="60"/>
                  </a:lnTo>
                  <a:lnTo>
                    <a:pt x="33" y="66"/>
                  </a:lnTo>
                  <a:lnTo>
                    <a:pt x="31" y="72"/>
                  </a:lnTo>
                  <a:lnTo>
                    <a:pt x="31" y="74"/>
                  </a:lnTo>
                  <a:lnTo>
                    <a:pt x="33" y="75"/>
                  </a:lnTo>
                  <a:lnTo>
                    <a:pt x="33" y="75"/>
                  </a:lnTo>
                  <a:lnTo>
                    <a:pt x="33" y="77"/>
                  </a:lnTo>
                  <a:lnTo>
                    <a:pt x="31" y="77"/>
                  </a:lnTo>
                  <a:lnTo>
                    <a:pt x="29" y="77"/>
                  </a:lnTo>
                  <a:lnTo>
                    <a:pt x="0" y="77"/>
                  </a:lnTo>
                  <a:lnTo>
                    <a:pt x="0" y="127"/>
                  </a:lnTo>
                  <a:lnTo>
                    <a:pt x="2" y="130"/>
                  </a:lnTo>
                  <a:lnTo>
                    <a:pt x="2" y="132"/>
                  </a:lnTo>
                  <a:lnTo>
                    <a:pt x="2" y="134"/>
                  </a:lnTo>
                  <a:lnTo>
                    <a:pt x="4" y="136"/>
                  </a:lnTo>
                  <a:lnTo>
                    <a:pt x="23" y="155"/>
                  </a:lnTo>
                  <a:lnTo>
                    <a:pt x="31" y="153"/>
                  </a:lnTo>
                  <a:lnTo>
                    <a:pt x="38" y="153"/>
                  </a:lnTo>
                  <a:lnTo>
                    <a:pt x="46" y="153"/>
                  </a:lnTo>
                  <a:lnTo>
                    <a:pt x="53" y="157"/>
                  </a:lnTo>
                  <a:lnTo>
                    <a:pt x="55" y="157"/>
                  </a:lnTo>
                  <a:lnTo>
                    <a:pt x="57" y="157"/>
                  </a:lnTo>
                  <a:lnTo>
                    <a:pt x="59" y="157"/>
                  </a:lnTo>
                  <a:lnTo>
                    <a:pt x="61" y="159"/>
                  </a:lnTo>
                  <a:lnTo>
                    <a:pt x="63" y="161"/>
                  </a:lnTo>
                  <a:lnTo>
                    <a:pt x="65" y="161"/>
                  </a:lnTo>
                  <a:lnTo>
                    <a:pt x="67" y="161"/>
                  </a:lnTo>
                  <a:lnTo>
                    <a:pt x="69" y="159"/>
                  </a:lnTo>
                  <a:lnTo>
                    <a:pt x="70" y="159"/>
                  </a:lnTo>
                  <a:lnTo>
                    <a:pt x="72" y="161"/>
                  </a:lnTo>
                  <a:lnTo>
                    <a:pt x="74" y="161"/>
                  </a:lnTo>
                  <a:lnTo>
                    <a:pt x="76" y="161"/>
                  </a:lnTo>
                  <a:lnTo>
                    <a:pt x="76" y="161"/>
                  </a:lnTo>
                  <a:lnTo>
                    <a:pt x="84" y="159"/>
                  </a:lnTo>
                  <a:lnTo>
                    <a:pt x="87" y="153"/>
                  </a:lnTo>
                  <a:lnTo>
                    <a:pt x="91" y="148"/>
                  </a:lnTo>
                  <a:lnTo>
                    <a:pt x="95" y="144"/>
                  </a:lnTo>
                  <a:lnTo>
                    <a:pt x="99" y="142"/>
                  </a:lnTo>
                  <a:lnTo>
                    <a:pt x="106" y="138"/>
                  </a:lnTo>
                  <a:lnTo>
                    <a:pt x="110" y="134"/>
                  </a:lnTo>
                  <a:lnTo>
                    <a:pt x="110" y="132"/>
                  </a:lnTo>
                  <a:lnTo>
                    <a:pt x="110" y="130"/>
                  </a:lnTo>
                  <a:lnTo>
                    <a:pt x="112" y="127"/>
                  </a:lnTo>
                  <a:lnTo>
                    <a:pt x="116" y="123"/>
                  </a:lnTo>
                  <a:lnTo>
                    <a:pt x="122" y="121"/>
                  </a:lnTo>
                  <a:lnTo>
                    <a:pt x="129" y="121"/>
                  </a:lnTo>
                  <a:lnTo>
                    <a:pt x="135" y="121"/>
                  </a:lnTo>
                  <a:lnTo>
                    <a:pt x="135" y="119"/>
                  </a:lnTo>
                  <a:lnTo>
                    <a:pt x="133" y="113"/>
                  </a:lnTo>
                  <a:lnTo>
                    <a:pt x="133" y="111"/>
                  </a:lnTo>
                  <a:lnTo>
                    <a:pt x="133" y="111"/>
                  </a:lnTo>
                  <a:lnTo>
                    <a:pt x="135" y="110"/>
                  </a:lnTo>
                  <a:lnTo>
                    <a:pt x="137" y="110"/>
                  </a:lnTo>
                  <a:lnTo>
                    <a:pt x="180" y="94"/>
                  </a:lnTo>
                  <a:lnTo>
                    <a:pt x="178" y="93"/>
                  </a:lnTo>
                  <a:lnTo>
                    <a:pt x="178" y="94"/>
                  </a:lnTo>
                  <a:lnTo>
                    <a:pt x="178" y="94"/>
                  </a:lnTo>
                  <a:lnTo>
                    <a:pt x="177" y="94"/>
                  </a:lnTo>
                  <a:lnTo>
                    <a:pt x="177" y="94"/>
                  </a:lnTo>
                  <a:lnTo>
                    <a:pt x="175" y="91"/>
                  </a:lnTo>
                  <a:lnTo>
                    <a:pt x="173" y="91"/>
                  </a:lnTo>
                  <a:lnTo>
                    <a:pt x="173" y="89"/>
                  </a:lnTo>
                  <a:lnTo>
                    <a:pt x="173" y="89"/>
                  </a:lnTo>
                  <a:lnTo>
                    <a:pt x="173" y="89"/>
                  </a:lnTo>
                  <a:lnTo>
                    <a:pt x="171" y="87"/>
                  </a:lnTo>
                  <a:lnTo>
                    <a:pt x="175" y="85"/>
                  </a:lnTo>
                  <a:lnTo>
                    <a:pt x="177" y="83"/>
                  </a:lnTo>
                  <a:lnTo>
                    <a:pt x="177" y="79"/>
                  </a:lnTo>
                  <a:lnTo>
                    <a:pt x="177" y="75"/>
                  </a:lnTo>
                  <a:lnTo>
                    <a:pt x="177" y="74"/>
                  </a:lnTo>
                  <a:lnTo>
                    <a:pt x="177" y="74"/>
                  </a:lnTo>
                  <a:lnTo>
                    <a:pt x="178" y="72"/>
                  </a:lnTo>
                  <a:lnTo>
                    <a:pt x="180" y="72"/>
                  </a:lnTo>
                  <a:lnTo>
                    <a:pt x="182" y="70"/>
                  </a:lnTo>
                  <a:lnTo>
                    <a:pt x="184" y="68"/>
                  </a:lnTo>
                  <a:lnTo>
                    <a:pt x="186" y="68"/>
                  </a:lnTo>
                  <a:lnTo>
                    <a:pt x="182" y="66"/>
                  </a:lnTo>
                  <a:lnTo>
                    <a:pt x="182" y="64"/>
                  </a:lnTo>
                  <a:lnTo>
                    <a:pt x="182" y="62"/>
                  </a:lnTo>
                  <a:lnTo>
                    <a:pt x="182" y="60"/>
                  </a:lnTo>
                  <a:lnTo>
                    <a:pt x="182" y="58"/>
                  </a:lnTo>
                  <a:lnTo>
                    <a:pt x="180" y="55"/>
                  </a:lnTo>
                  <a:lnTo>
                    <a:pt x="180" y="53"/>
                  </a:lnTo>
                  <a:lnTo>
                    <a:pt x="180" y="51"/>
                  </a:lnTo>
                  <a:lnTo>
                    <a:pt x="182" y="49"/>
                  </a:lnTo>
                  <a:lnTo>
                    <a:pt x="182" y="49"/>
                  </a:lnTo>
                  <a:lnTo>
                    <a:pt x="182" y="47"/>
                  </a:lnTo>
                  <a:lnTo>
                    <a:pt x="182" y="45"/>
                  </a:lnTo>
                  <a:lnTo>
                    <a:pt x="182" y="43"/>
                  </a:lnTo>
                  <a:lnTo>
                    <a:pt x="182" y="43"/>
                  </a:lnTo>
                  <a:lnTo>
                    <a:pt x="186" y="41"/>
                  </a:lnTo>
                  <a:lnTo>
                    <a:pt x="186" y="39"/>
                  </a:lnTo>
                  <a:lnTo>
                    <a:pt x="188" y="38"/>
                  </a:lnTo>
                  <a:lnTo>
                    <a:pt x="186" y="36"/>
                  </a:lnTo>
                  <a:lnTo>
                    <a:pt x="186" y="34"/>
                  </a:lnTo>
                  <a:lnTo>
                    <a:pt x="186" y="32"/>
                  </a:lnTo>
                  <a:lnTo>
                    <a:pt x="184" y="32"/>
                  </a:lnTo>
                  <a:lnTo>
                    <a:pt x="182" y="30"/>
                  </a:lnTo>
                  <a:lnTo>
                    <a:pt x="182" y="30"/>
                  </a:lnTo>
                  <a:lnTo>
                    <a:pt x="182" y="28"/>
                  </a:lnTo>
                  <a:lnTo>
                    <a:pt x="182" y="26"/>
                  </a:lnTo>
                  <a:lnTo>
                    <a:pt x="182" y="26"/>
                  </a:lnTo>
                  <a:lnTo>
                    <a:pt x="180" y="22"/>
                  </a:lnTo>
                  <a:lnTo>
                    <a:pt x="180" y="22"/>
                  </a:lnTo>
                  <a:lnTo>
                    <a:pt x="178" y="22"/>
                  </a:lnTo>
                  <a:lnTo>
                    <a:pt x="178" y="22"/>
                  </a:lnTo>
                  <a:lnTo>
                    <a:pt x="178" y="22"/>
                  </a:lnTo>
                  <a:lnTo>
                    <a:pt x="177" y="22"/>
                  </a:lnTo>
                  <a:lnTo>
                    <a:pt x="177" y="20"/>
                  </a:lnTo>
                  <a:lnTo>
                    <a:pt x="177" y="19"/>
                  </a:lnTo>
                  <a:lnTo>
                    <a:pt x="173" y="19"/>
                  </a:lnTo>
                  <a:lnTo>
                    <a:pt x="167" y="15"/>
                  </a:lnTo>
                  <a:lnTo>
                    <a:pt x="163" y="13"/>
                  </a:lnTo>
                  <a:lnTo>
                    <a:pt x="161" y="13"/>
                  </a:lnTo>
                  <a:lnTo>
                    <a:pt x="158" y="11"/>
                  </a:lnTo>
                  <a:lnTo>
                    <a:pt x="156" y="9"/>
                  </a:lnTo>
                  <a:lnTo>
                    <a:pt x="154" y="9"/>
                  </a:lnTo>
                  <a:lnTo>
                    <a:pt x="154" y="9"/>
                  </a:lnTo>
                  <a:lnTo>
                    <a:pt x="154" y="9"/>
                  </a:lnTo>
                  <a:lnTo>
                    <a:pt x="154" y="7"/>
                  </a:lnTo>
                  <a:lnTo>
                    <a:pt x="152" y="7"/>
                  </a:lnTo>
                  <a:lnTo>
                    <a:pt x="152" y="7"/>
                  </a:lnTo>
                  <a:lnTo>
                    <a:pt x="150" y="7"/>
                  </a:lnTo>
                  <a:lnTo>
                    <a:pt x="150" y="7"/>
                  </a:lnTo>
                  <a:lnTo>
                    <a:pt x="150" y="5"/>
                  </a:lnTo>
                  <a:lnTo>
                    <a:pt x="146" y="5"/>
                  </a:lnTo>
                  <a:lnTo>
                    <a:pt x="144" y="5"/>
                  </a:lnTo>
                  <a:lnTo>
                    <a:pt x="142" y="3"/>
                  </a:lnTo>
                  <a:lnTo>
                    <a:pt x="141" y="0"/>
                  </a:lnTo>
                  <a:lnTo>
                    <a:pt x="118" y="3"/>
                  </a:lnTo>
                  <a:lnTo>
                    <a:pt x="112" y="3"/>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68" name="Freeform 1763">
              <a:extLst>
                <a:ext uri="{FF2B5EF4-FFF2-40B4-BE49-F238E27FC236}">
                  <a16:creationId xmlns:a16="http://schemas.microsoft.com/office/drawing/2014/main" id="{A5BC7FA4-4E33-466B-9895-7F9935B31340}"/>
                </a:ext>
              </a:extLst>
            </p:cNvPr>
            <p:cNvSpPr>
              <a:spLocks/>
            </p:cNvSpPr>
            <p:nvPr/>
          </p:nvSpPr>
          <p:spPr bwMode="auto">
            <a:xfrm>
              <a:off x="12401550" y="142875"/>
              <a:ext cx="342900" cy="330200"/>
            </a:xfrm>
            <a:custGeom>
              <a:avLst/>
              <a:gdLst>
                <a:gd name="T0" fmla="*/ 80 w 216"/>
                <a:gd name="T1" fmla="*/ 197 h 208"/>
                <a:gd name="T2" fmla="*/ 84 w 216"/>
                <a:gd name="T3" fmla="*/ 191 h 208"/>
                <a:gd name="T4" fmla="*/ 87 w 216"/>
                <a:gd name="T5" fmla="*/ 193 h 208"/>
                <a:gd name="T6" fmla="*/ 89 w 216"/>
                <a:gd name="T7" fmla="*/ 197 h 208"/>
                <a:gd name="T8" fmla="*/ 89 w 216"/>
                <a:gd name="T9" fmla="*/ 199 h 208"/>
                <a:gd name="T10" fmla="*/ 91 w 216"/>
                <a:gd name="T11" fmla="*/ 201 h 208"/>
                <a:gd name="T12" fmla="*/ 91 w 216"/>
                <a:gd name="T13" fmla="*/ 203 h 208"/>
                <a:gd name="T14" fmla="*/ 93 w 216"/>
                <a:gd name="T15" fmla="*/ 205 h 208"/>
                <a:gd name="T16" fmla="*/ 118 w 216"/>
                <a:gd name="T17" fmla="*/ 208 h 208"/>
                <a:gd name="T18" fmla="*/ 120 w 216"/>
                <a:gd name="T19" fmla="*/ 207 h 208"/>
                <a:gd name="T20" fmla="*/ 123 w 216"/>
                <a:gd name="T21" fmla="*/ 203 h 208"/>
                <a:gd name="T22" fmla="*/ 129 w 216"/>
                <a:gd name="T23" fmla="*/ 199 h 208"/>
                <a:gd name="T24" fmla="*/ 131 w 216"/>
                <a:gd name="T25" fmla="*/ 134 h 208"/>
                <a:gd name="T26" fmla="*/ 148 w 216"/>
                <a:gd name="T27" fmla="*/ 85 h 208"/>
                <a:gd name="T28" fmla="*/ 148 w 216"/>
                <a:gd name="T29" fmla="*/ 23 h 208"/>
                <a:gd name="T30" fmla="*/ 156 w 216"/>
                <a:gd name="T31" fmla="*/ 21 h 208"/>
                <a:gd name="T32" fmla="*/ 182 w 216"/>
                <a:gd name="T33" fmla="*/ 17 h 208"/>
                <a:gd name="T34" fmla="*/ 188 w 216"/>
                <a:gd name="T35" fmla="*/ 21 h 208"/>
                <a:gd name="T36" fmla="*/ 190 w 216"/>
                <a:gd name="T37" fmla="*/ 24 h 208"/>
                <a:gd name="T38" fmla="*/ 196 w 216"/>
                <a:gd name="T39" fmla="*/ 21 h 208"/>
                <a:gd name="T40" fmla="*/ 201 w 216"/>
                <a:gd name="T41" fmla="*/ 17 h 208"/>
                <a:gd name="T42" fmla="*/ 203 w 216"/>
                <a:gd name="T43" fmla="*/ 17 h 208"/>
                <a:gd name="T44" fmla="*/ 205 w 216"/>
                <a:gd name="T45" fmla="*/ 17 h 208"/>
                <a:gd name="T46" fmla="*/ 207 w 216"/>
                <a:gd name="T47" fmla="*/ 17 h 208"/>
                <a:gd name="T48" fmla="*/ 209 w 216"/>
                <a:gd name="T49" fmla="*/ 15 h 208"/>
                <a:gd name="T50" fmla="*/ 213 w 216"/>
                <a:gd name="T51" fmla="*/ 13 h 208"/>
                <a:gd name="T52" fmla="*/ 216 w 216"/>
                <a:gd name="T53" fmla="*/ 13 h 208"/>
                <a:gd name="T54" fmla="*/ 201 w 216"/>
                <a:gd name="T55" fmla="*/ 9 h 208"/>
                <a:gd name="T56" fmla="*/ 186 w 216"/>
                <a:gd name="T57" fmla="*/ 11 h 208"/>
                <a:gd name="T58" fmla="*/ 144 w 216"/>
                <a:gd name="T59" fmla="*/ 17 h 208"/>
                <a:gd name="T60" fmla="*/ 116 w 216"/>
                <a:gd name="T61" fmla="*/ 13 h 208"/>
                <a:gd name="T62" fmla="*/ 112 w 216"/>
                <a:gd name="T63" fmla="*/ 11 h 208"/>
                <a:gd name="T64" fmla="*/ 106 w 216"/>
                <a:gd name="T65" fmla="*/ 7 h 208"/>
                <a:gd name="T66" fmla="*/ 44 w 216"/>
                <a:gd name="T67" fmla="*/ 7 h 208"/>
                <a:gd name="T68" fmla="*/ 33 w 216"/>
                <a:gd name="T69" fmla="*/ 5 h 208"/>
                <a:gd name="T70" fmla="*/ 25 w 216"/>
                <a:gd name="T71" fmla="*/ 0 h 208"/>
                <a:gd name="T72" fmla="*/ 17 w 216"/>
                <a:gd name="T73" fmla="*/ 2 h 208"/>
                <a:gd name="T74" fmla="*/ 14 w 216"/>
                <a:gd name="T75" fmla="*/ 4 h 208"/>
                <a:gd name="T76" fmla="*/ 8 w 216"/>
                <a:gd name="T77" fmla="*/ 4 h 208"/>
                <a:gd name="T78" fmla="*/ 6 w 216"/>
                <a:gd name="T79" fmla="*/ 4 h 208"/>
                <a:gd name="T80" fmla="*/ 4 w 216"/>
                <a:gd name="T81" fmla="*/ 4 h 208"/>
                <a:gd name="T82" fmla="*/ 0 w 216"/>
                <a:gd name="T83" fmla="*/ 4 h 208"/>
                <a:gd name="T84" fmla="*/ 0 w 216"/>
                <a:gd name="T85" fmla="*/ 17 h 208"/>
                <a:gd name="T86" fmla="*/ 12 w 216"/>
                <a:gd name="T87" fmla="*/ 34 h 208"/>
                <a:gd name="T88" fmla="*/ 25 w 216"/>
                <a:gd name="T89" fmla="*/ 62 h 208"/>
                <a:gd name="T90" fmla="*/ 42 w 216"/>
                <a:gd name="T91" fmla="*/ 89 h 208"/>
                <a:gd name="T92" fmla="*/ 44 w 216"/>
                <a:gd name="T93" fmla="*/ 100 h 208"/>
                <a:gd name="T94" fmla="*/ 42 w 216"/>
                <a:gd name="T95" fmla="*/ 104 h 208"/>
                <a:gd name="T96" fmla="*/ 44 w 216"/>
                <a:gd name="T97" fmla="*/ 121 h 208"/>
                <a:gd name="T98" fmla="*/ 48 w 216"/>
                <a:gd name="T99" fmla="*/ 134 h 208"/>
                <a:gd name="T100" fmla="*/ 50 w 216"/>
                <a:gd name="T101" fmla="*/ 146 h 208"/>
                <a:gd name="T102" fmla="*/ 51 w 216"/>
                <a:gd name="T103" fmla="*/ 161 h 208"/>
                <a:gd name="T104" fmla="*/ 53 w 216"/>
                <a:gd name="T105" fmla="*/ 165 h 208"/>
                <a:gd name="T106" fmla="*/ 55 w 216"/>
                <a:gd name="T107" fmla="*/ 176 h 208"/>
                <a:gd name="T108" fmla="*/ 61 w 216"/>
                <a:gd name="T109" fmla="*/ 186 h 208"/>
                <a:gd name="T110" fmla="*/ 70 w 216"/>
                <a:gd name="T111" fmla="*/ 197 h 208"/>
                <a:gd name="T112" fmla="*/ 76 w 216"/>
                <a:gd name="T113" fmla="*/ 2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 h="208">
                  <a:moveTo>
                    <a:pt x="80" y="199"/>
                  </a:moveTo>
                  <a:lnTo>
                    <a:pt x="80" y="197"/>
                  </a:lnTo>
                  <a:lnTo>
                    <a:pt x="82" y="193"/>
                  </a:lnTo>
                  <a:lnTo>
                    <a:pt x="84" y="191"/>
                  </a:lnTo>
                  <a:lnTo>
                    <a:pt x="86" y="191"/>
                  </a:lnTo>
                  <a:lnTo>
                    <a:pt x="87" y="193"/>
                  </a:lnTo>
                  <a:lnTo>
                    <a:pt x="87" y="195"/>
                  </a:lnTo>
                  <a:lnTo>
                    <a:pt x="89" y="197"/>
                  </a:lnTo>
                  <a:lnTo>
                    <a:pt x="89" y="199"/>
                  </a:lnTo>
                  <a:lnTo>
                    <a:pt x="89" y="199"/>
                  </a:lnTo>
                  <a:lnTo>
                    <a:pt x="89" y="201"/>
                  </a:lnTo>
                  <a:lnTo>
                    <a:pt x="91" y="201"/>
                  </a:lnTo>
                  <a:lnTo>
                    <a:pt x="91" y="203"/>
                  </a:lnTo>
                  <a:lnTo>
                    <a:pt x="91" y="203"/>
                  </a:lnTo>
                  <a:lnTo>
                    <a:pt x="91" y="205"/>
                  </a:lnTo>
                  <a:lnTo>
                    <a:pt x="93" y="205"/>
                  </a:lnTo>
                  <a:lnTo>
                    <a:pt x="99" y="207"/>
                  </a:lnTo>
                  <a:lnTo>
                    <a:pt x="118" y="208"/>
                  </a:lnTo>
                  <a:lnTo>
                    <a:pt x="120" y="207"/>
                  </a:lnTo>
                  <a:lnTo>
                    <a:pt x="120" y="207"/>
                  </a:lnTo>
                  <a:lnTo>
                    <a:pt x="122" y="205"/>
                  </a:lnTo>
                  <a:lnTo>
                    <a:pt x="123" y="203"/>
                  </a:lnTo>
                  <a:lnTo>
                    <a:pt x="125" y="201"/>
                  </a:lnTo>
                  <a:lnTo>
                    <a:pt x="129" y="199"/>
                  </a:lnTo>
                  <a:lnTo>
                    <a:pt x="131" y="199"/>
                  </a:lnTo>
                  <a:lnTo>
                    <a:pt x="131" y="134"/>
                  </a:lnTo>
                  <a:lnTo>
                    <a:pt x="131" y="85"/>
                  </a:lnTo>
                  <a:lnTo>
                    <a:pt x="148" y="85"/>
                  </a:lnTo>
                  <a:lnTo>
                    <a:pt x="148" y="85"/>
                  </a:lnTo>
                  <a:lnTo>
                    <a:pt x="148" y="23"/>
                  </a:lnTo>
                  <a:lnTo>
                    <a:pt x="148" y="23"/>
                  </a:lnTo>
                  <a:lnTo>
                    <a:pt x="156" y="21"/>
                  </a:lnTo>
                  <a:lnTo>
                    <a:pt x="178" y="17"/>
                  </a:lnTo>
                  <a:lnTo>
                    <a:pt x="182" y="17"/>
                  </a:lnTo>
                  <a:lnTo>
                    <a:pt x="184" y="17"/>
                  </a:lnTo>
                  <a:lnTo>
                    <a:pt x="188" y="21"/>
                  </a:lnTo>
                  <a:lnTo>
                    <a:pt x="188" y="23"/>
                  </a:lnTo>
                  <a:lnTo>
                    <a:pt x="190" y="24"/>
                  </a:lnTo>
                  <a:lnTo>
                    <a:pt x="194" y="23"/>
                  </a:lnTo>
                  <a:lnTo>
                    <a:pt x="196" y="21"/>
                  </a:lnTo>
                  <a:lnTo>
                    <a:pt x="197" y="19"/>
                  </a:lnTo>
                  <a:lnTo>
                    <a:pt x="201" y="17"/>
                  </a:lnTo>
                  <a:lnTo>
                    <a:pt x="203" y="17"/>
                  </a:lnTo>
                  <a:lnTo>
                    <a:pt x="203" y="17"/>
                  </a:lnTo>
                  <a:lnTo>
                    <a:pt x="205" y="17"/>
                  </a:lnTo>
                  <a:lnTo>
                    <a:pt x="205" y="17"/>
                  </a:lnTo>
                  <a:lnTo>
                    <a:pt x="205" y="17"/>
                  </a:lnTo>
                  <a:lnTo>
                    <a:pt x="207" y="17"/>
                  </a:lnTo>
                  <a:lnTo>
                    <a:pt x="209" y="15"/>
                  </a:lnTo>
                  <a:lnTo>
                    <a:pt x="209" y="15"/>
                  </a:lnTo>
                  <a:lnTo>
                    <a:pt x="211" y="13"/>
                  </a:lnTo>
                  <a:lnTo>
                    <a:pt x="213" y="13"/>
                  </a:lnTo>
                  <a:lnTo>
                    <a:pt x="214" y="13"/>
                  </a:lnTo>
                  <a:lnTo>
                    <a:pt x="216" y="13"/>
                  </a:lnTo>
                  <a:lnTo>
                    <a:pt x="209" y="9"/>
                  </a:lnTo>
                  <a:lnTo>
                    <a:pt x="201" y="9"/>
                  </a:lnTo>
                  <a:lnTo>
                    <a:pt x="194" y="9"/>
                  </a:lnTo>
                  <a:lnTo>
                    <a:pt x="186" y="11"/>
                  </a:lnTo>
                  <a:lnTo>
                    <a:pt x="158" y="17"/>
                  </a:lnTo>
                  <a:lnTo>
                    <a:pt x="144" y="17"/>
                  </a:lnTo>
                  <a:lnTo>
                    <a:pt x="137" y="15"/>
                  </a:lnTo>
                  <a:lnTo>
                    <a:pt x="116" y="13"/>
                  </a:lnTo>
                  <a:lnTo>
                    <a:pt x="112" y="13"/>
                  </a:lnTo>
                  <a:lnTo>
                    <a:pt x="112" y="11"/>
                  </a:lnTo>
                  <a:lnTo>
                    <a:pt x="108" y="9"/>
                  </a:lnTo>
                  <a:lnTo>
                    <a:pt x="106" y="7"/>
                  </a:lnTo>
                  <a:lnTo>
                    <a:pt x="106" y="7"/>
                  </a:lnTo>
                  <a:lnTo>
                    <a:pt x="44" y="7"/>
                  </a:lnTo>
                  <a:lnTo>
                    <a:pt x="36" y="7"/>
                  </a:lnTo>
                  <a:lnTo>
                    <a:pt x="33" y="5"/>
                  </a:lnTo>
                  <a:lnTo>
                    <a:pt x="29" y="2"/>
                  </a:lnTo>
                  <a:lnTo>
                    <a:pt x="25" y="0"/>
                  </a:lnTo>
                  <a:lnTo>
                    <a:pt x="21" y="0"/>
                  </a:lnTo>
                  <a:lnTo>
                    <a:pt x="17" y="2"/>
                  </a:lnTo>
                  <a:lnTo>
                    <a:pt x="15" y="2"/>
                  </a:lnTo>
                  <a:lnTo>
                    <a:pt x="14" y="4"/>
                  </a:lnTo>
                  <a:lnTo>
                    <a:pt x="10" y="4"/>
                  </a:lnTo>
                  <a:lnTo>
                    <a:pt x="8" y="4"/>
                  </a:lnTo>
                  <a:lnTo>
                    <a:pt x="8" y="4"/>
                  </a:lnTo>
                  <a:lnTo>
                    <a:pt x="6" y="4"/>
                  </a:lnTo>
                  <a:lnTo>
                    <a:pt x="4" y="4"/>
                  </a:lnTo>
                  <a:lnTo>
                    <a:pt x="4" y="4"/>
                  </a:lnTo>
                  <a:lnTo>
                    <a:pt x="0" y="4"/>
                  </a:lnTo>
                  <a:lnTo>
                    <a:pt x="0" y="4"/>
                  </a:lnTo>
                  <a:lnTo>
                    <a:pt x="0" y="11"/>
                  </a:lnTo>
                  <a:lnTo>
                    <a:pt x="0" y="17"/>
                  </a:lnTo>
                  <a:lnTo>
                    <a:pt x="4" y="23"/>
                  </a:lnTo>
                  <a:lnTo>
                    <a:pt x="12" y="34"/>
                  </a:lnTo>
                  <a:lnTo>
                    <a:pt x="23" y="57"/>
                  </a:lnTo>
                  <a:lnTo>
                    <a:pt x="25" y="62"/>
                  </a:lnTo>
                  <a:lnTo>
                    <a:pt x="27" y="66"/>
                  </a:lnTo>
                  <a:lnTo>
                    <a:pt x="42" y="89"/>
                  </a:lnTo>
                  <a:lnTo>
                    <a:pt x="44" y="95"/>
                  </a:lnTo>
                  <a:lnTo>
                    <a:pt x="44" y="100"/>
                  </a:lnTo>
                  <a:lnTo>
                    <a:pt x="44" y="100"/>
                  </a:lnTo>
                  <a:lnTo>
                    <a:pt x="42" y="104"/>
                  </a:lnTo>
                  <a:lnTo>
                    <a:pt x="44" y="114"/>
                  </a:lnTo>
                  <a:lnTo>
                    <a:pt x="44" y="121"/>
                  </a:lnTo>
                  <a:lnTo>
                    <a:pt x="44" y="125"/>
                  </a:lnTo>
                  <a:lnTo>
                    <a:pt x="48" y="134"/>
                  </a:lnTo>
                  <a:lnTo>
                    <a:pt x="50" y="138"/>
                  </a:lnTo>
                  <a:lnTo>
                    <a:pt x="50" y="146"/>
                  </a:lnTo>
                  <a:lnTo>
                    <a:pt x="51" y="159"/>
                  </a:lnTo>
                  <a:lnTo>
                    <a:pt x="51" y="161"/>
                  </a:lnTo>
                  <a:lnTo>
                    <a:pt x="53" y="165"/>
                  </a:lnTo>
                  <a:lnTo>
                    <a:pt x="53" y="165"/>
                  </a:lnTo>
                  <a:lnTo>
                    <a:pt x="55" y="170"/>
                  </a:lnTo>
                  <a:lnTo>
                    <a:pt x="55" y="176"/>
                  </a:lnTo>
                  <a:lnTo>
                    <a:pt x="57" y="180"/>
                  </a:lnTo>
                  <a:lnTo>
                    <a:pt x="61" y="186"/>
                  </a:lnTo>
                  <a:lnTo>
                    <a:pt x="65" y="191"/>
                  </a:lnTo>
                  <a:lnTo>
                    <a:pt x="70" y="197"/>
                  </a:lnTo>
                  <a:lnTo>
                    <a:pt x="76" y="203"/>
                  </a:lnTo>
                  <a:lnTo>
                    <a:pt x="76" y="201"/>
                  </a:lnTo>
                  <a:lnTo>
                    <a:pt x="80" y="19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69" name="Freeform 1764">
              <a:extLst>
                <a:ext uri="{FF2B5EF4-FFF2-40B4-BE49-F238E27FC236}">
                  <a16:creationId xmlns:a16="http://schemas.microsoft.com/office/drawing/2014/main" id="{1B4BA242-899D-40FF-BEC2-405FEDC6AE9C}"/>
                </a:ext>
              </a:extLst>
            </p:cNvPr>
            <p:cNvSpPr>
              <a:spLocks/>
            </p:cNvSpPr>
            <p:nvPr/>
          </p:nvSpPr>
          <p:spPr bwMode="auto">
            <a:xfrm>
              <a:off x="12323763" y="-354012"/>
              <a:ext cx="147638" cy="158750"/>
            </a:xfrm>
            <a:custGeom>
              <a:avLst/>
              <a:gdLst>
                <a:gd name="T0" fmla="*/ 42 w 93"/>
                <a:gd name="T1" fmla="*/ 95 h 100"/>
                <a:gd name="T2" fmla="*/ 45 w 93"/>
                <a:gd name="T3" fmla="*/ 95 h 100"/>
                <a:gd name="T4" fmla="*/ 49 w 93"/>
                <a:gd name="T5" fmla="*/ 96 h 100"/>
                <a:gd name="T6" fmla="*/ 51 w 93"/>
                <a:gd name="T7" fmla="*/ 95 h 100"/>
                <a:gd name="T8" fmla="*/ 51 w 93"/>
                <a:gd name="T9" fmla="*/ 95 h 100"/>
                <a:gd name="T10" fmla="*/ 51 w 93"/>
                <a:gd name="T11" fmla="*/ 89 h 100"/>
                <a:gd name="T12" fmla="*/ 47 w 93"/>
                <a:gd name="T13" fmla="*/ 85 h 100"/>
                <a:gd name="T14" fmla="*/ 45 w 93"/>
                <a:gd name="T15" fmla="*/ 81 h 100"/>
                <a:gd name="T16" fmla="*/ 45 w 93"/>
                <a:gd name="T17" fmla="*/ 76 h 100"/>
                <a:gd name="T18" fmla="*/ 57 w 93"/>
                <a:gd name="T19" fmla="*/ 76 h 100"/>
                <a:gd name="T20" fmla="*/ 61 w 93"/>
                <a:gd name="T21" fmla="*/ 72 h 100"/>
                <a:gd name="T22" fmla="*/ 61 w 93"/>
                <a:gd name="T23" fmla="*/ 68 h 100"/>
                <a:gd name="T24" fmla="*/ 68 w 93"/>
                <a:gd name="T25" fmla="*/ 72 h 100"/>
                <a:gd name="T26" fmla="*/ 76 w 93"/>
                <a:gd name="T27" fmla="*/ 76 h 100"/>
                <a:gd name="T28" fmla="*/ 82 w 93"/>
                <a:gd name="T29" fmla="*/ 72 h 100"/>
                <a:gd name="T30" fmla="*/ 83 w 93"/>
                <a:gd name="T31" fmla="*/ 74 h 100"/>
                <a:gd name="T32" fmla="*/ 83 w 93"/>
                <a:gd name="T33" fmla="*/ 76 h 100"/>
                <a:gd name="T34" fmla="*/ 85 w 93"/>
                <a:gd name="T35" fmla="*/ 76 h 100"/>
                <a:gd name="T36" fmla="*/ 87 w 93"/>
                <a:gd name="T37" fmla="*/ 74 h 100"/>
                <a:gd name="T38" fmla="*/ 91 w 93"/>
                <a:gd name="T39" fmla="*/ 66 h 100"/>
                <a:gd name="T40" fmla="*/ 91 w 93"/>
                <a:gd name="T41" fmla="*/ 57 h 100"/>
                <a:gd name="T42" fmla="*/ 93 w 93"/>
                <a:gd name="T43" fmla="*/ 47 h 100"/>
                <a:gd name="T44" fmla="*/ 89 w 93"/>
                <a:gd name="T45" fmla="*/ 43 h 100"/>
                <a:gd name="T46" fmla="*/ 83 w 93"/>
                <a:gd name="T47" fmla="*/ 38 h 100"/>
                <a:gd name="T48" fmla="*/ 85 w 93"/>
                <a:gd name="T49" fmla="*/ 30 h 100"/>
                <a:gd name="T50" fmla="*/ 89 w 93"/>
                <a:gd name="T51" fmla="*/ 26 h 100"/>
                <a:gd name="T52" fmla="*/ 91 w 93"/>
                <a:gd name="T53" fmla="*/ 22 h 100"/>
                <a:gd name="T54" fmla="*/ 89 w 93"/>
                <a:gd name="T55" fmla="*/ 17 h 100"/>
                <a:gd name="T56" fmla="*/ 76 w 93"/>
                <a:gd name="T57" fmla="*/ 17 h 100"/>
                <a:gd name="T58" fmla="*/ 72 w 93"/>
                <a:gd name="T59" fmla="*/ 13 h 100"/>
                <a:gd name="T60" fmla="*/ 72 w 93"/>
                <a:gd name="T61" fmla="*/ 7 h 100"/>
                <a:gd name="T62" fmla="*/ 68 w 93"/>
                <a:gd name="T63" fmla="*/ 0 h 100"/>
                <a:gd name="T64" fmla="*/ 42 w 93"/>
                <a:gd name="T65" fmla="*/ 0 h 100"/>
                <a:gd name="T66" fmla="*/ 42 w 93"/>
                <a:gd name="T67" fmla="*/ 21 h 100"/>
                <a:gd name="T68" fmla="*/ 19 w 93"/>
                <a:gd name="T69" fmla="*/ 21 h 100"/>
                <a:gd name="T70" fmla="*/ 15 w 93"/>
                <a:gd name="T71" fmla="*/ 19 h 100"/>
                <a:gd name="T72" fmla="*/ 15 w 93"/>
                <a:gd name="T73" fmla="*/ 24 h 100"/>
                <a:gd name="T74" fmla="*/ 15 w 93"/>
                <a:gd name="T75" fmla="*/ 26 h 100"/>
                <a:gd name="T76" fmla="*/ 11 w 93"/>
                <a:gd name="T77" fmla="*/ 26 h 100"/>
                <a:gd name="T78" fmla="*/ 11 w 93"/>
                <a:gd name="T79" fmla="*/ 30 h 100"/>
                <a:gd name="T80" fmla="*/ 17 w 93"/>
                <a:gd name="T81" fmla="*/ 34 h 100"/>
                <a:gd name="T82" fmla="*/ 19 w 93"/>
                <a:gd name="T83" fmla="*/ 34 h 100"/>
                <a:gd name="T84" fmla="*/ 17 w 93"/>
                <a:gd name="T85" fmla="*/ 36 h 100"/>
                <a:gd name="T86" fmla="*/ 11 w 93"/>
                <a:gd name="T87" fmla="*/ 34 h 100"/>
                <a:gd name="T88" fmla="*/ 9 w 93"/>
                <a:gd name="T89" fmla="*/ 41 h 100"/>
                <a:gd name="T90" fmla="*/ 4 w 93"/>
                <a:gd name="T91" fmla="*/ 47 h 100"/>
                <a:gd name="T92" fmla="*/ 4 w 93"/>
                <a:gd name="T93" fmla="*/ 55 h 100"/>
                <a:gd name="T94" fmla="*/ 9 w 93"/>
                <a:gd name="T95" fmla="*/ 60 h 100"/>
                <a:gd name="T96" fmla="*/ 13 w 93"/>
                <a:gd name="T97" fmla="*/ 62 h 100"/>
                <a:gd name="T98" fmla="*/ 6 w 93"/>
                <a:gd name="T99" fmla="*/ 59 h 100"/>
                <a:gd name="T100" fmla="*/ 9 w 93"/>
                <a:gd name="T101" fmla="*/ 64 h 100"/>
                <a:gd name="T102" fmla="*/ 13 w 93"/>
                <a:gd name="T103" fmla="*/ 66 h 100"/>
                <a:gd name="T104" fmla="*/ 11 w 93"/>
                <a:gd name="T105" fmla="*/ 68 h 100"/>
                <a:gd name="T106" fmla="*/ 15 w 93"/>
                <a:gd name="T107" fmla="*/ 74 h 100"/>
                <a:gd name="T108" fmla="*/ 23 w 93"/>
                <a:gd name="T109" fmla="*/ 78 h 100"/>
                <a:gd name="T110" fmla="*/ 17 w 93"/>
                <a:gd name="T111" fmla="*/ 78 h 100"/>
                <a:gd name="T112" fmla="*/ 27 w 93"/>
                <a:gd name="T113" fmla="*/ 85 h 100"/>
                <a:gd name="T114" fmla="*/ 40 w 93"/>
                <a:gd name="T11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 h="100">
                  <a:moveTo>
                    <a:pt x="40" y="96"/>
                  </a:moveTo>
                  <a:lnTo>
                    <a:pt x="42" y="96"/>
                  </a:lnTo>
                  <a:lnTo>
                    <a:pt x="42" y="95"/>
                  </a:lnTo>
                  <a:lnTo>
                    <a:pt x="44" y="93"/>
                  </a:lnTo>
                  <a:lnTo>
                    <a:pt x="45" y="93"/>
                  </a:lnTo>
                  <a:lnTo>
                    <a:pt x="45" y="95"/>
                  </a:lnTo>
                  <a:lnTo>
                    <a:pt x="47" y="95"/>
                  </a:lnTo>
                  <a:lnTo>
                    <a:pt x="47" y="95"/>
                  </a:lnTo>
                  <a:lnTo>
                    <a:pt x="49" y="96"/>
                  </a:lnTo>
                  <a:lnTo>
                    <a:pt x="49" y="96"/>
                  </a:lnTo>
                  <a:lnTo>
                    <a:pt x="51" y="96"/>
                  </a:lnTo>
                  <a:lnTo>
                    <a:pt x="51" y="95"/>
                  </a:lnTo>
                  <a:lnTo>
                    <a:pt x="51" y="95"/>
                  </a:lnTo>
                  <a:lnTo>
                    <a:pt x="51" y="95"/>
                  </a:lnTo>
                  <a:lnTo>
                    <a:pt x="51" y="95"/>
                  </a:lnTo>
                  <a:lnTo>
                    <a:pt x="51" y="91"/>
                  </a:lnTo>
                  <a:lnTo>
                    <a:pt x="51" y="91"/>
                  </a:lnTo>
                  <a:lnTo>
                    <a:pt x="51" y="89"/>
                  </a:lnTo>
                  <a:lnTo>
                    <a:pt x="49" y="89"/>
                  </a:lnTo>
                  <a:lnTo>
                    <a:pt x="49" y="87"/>
                  </a:lnTo>
                  <a:lnTo>
                    <a:pt x="47" y="85"/>
                  </a:lnTo>
                  <a:lnTo>
                    <a:pt x="49" y="85"/>
                  </a:lnTo>
                  <a:lnTo>
                    <a:pt x="47" y="83"/>
                  </a:lnTo>
                  <a:lnTo>
                    <a:pt x="45" y="81"/>
                  </a:lnTo>
                  <a:lnTo>
                    <a:pt x="45" y="81"/>
                  </a:lnTo>
                  <a:lnTo>
                    <a:pt x="45" y="76"/>
                  </a:lnTo>
                  <a:lnTo>
                    <a:pt x="45" y="76"/>
                  </a:lnTo>
                  <a:lnTo>
                    <a:pt x="47" y="74"/>
                  </a:lnTo>
                  <a:lnTo>
                    <a:pt x="53" y="74"/>
                  </a:lnTo>
                  <a:lnTo>
                    <a:pt x="57" y="76"/>
                  </a:lnTo>
                  <a:lnTo>
                    <a:pt x="59" y="76"/>
                  </a:lnTo>
                  <a:lnTo>
                    <a:pt x="61" y="74"/>
                  </a:lnTo>
                  <a:lnTo>
                    <a:pt x="61" y="72"/>
                  </a:lnTo>
                  <a:lnTo>
                    <a:pt x="61" y="72"/>
                  </a:lnTo>
                  <a:lnTo>
                    <a:pt x="61" y="70"/>
                  </a:lnTo>
                  <a:lnTo>
                    <a:pt x="61" y="68"/>
                  </a:lnTo>
                  <a:lnTo>
                    <a:pt x="63" y="66"/>
                  </a:lnTo>
                  <a:lnTo>
                    <a:pt x="64" y="68"/>
                  </a:lnTo>
                  <a:lnTo>
                    <a:pt x="68" y="72"/>
                  </a:lnTo>
                  <a:lnTo>
                    <a:pt x="70" y="74"/>
                  </a:lnTo>
                  <a:lnTo>
                    <a:pt x="74" y="76"/>
                  </a:lnTo>
                  <a:lnTo>
                    <a:pt x="76" y="76"/>
                  </a:lnTo>
                  <a:lnTo>
                    <a:pt x="78" y="74"/>
                  </a:lnTo>
                  <a:lnTo>
                    <a:pt x="80" y="74"/>
                  </a:lnTo>
                  <a:lnTo>
                    <a:pt x="82" y="72"/>
                  </a:lnTo>
                  <a:lnTo>
                    <a:pt x="82" y="72"/>
                  </a:lnTo>
                  <a:lnTo>
                    <a:pt x="82" y="72"/>
                  </a:lnTo>
                  <a:lnTo>
                    <a:pt x="83" y="74"/>
                  </a:lnTo>
                  <a:lnTo>
                    <a:pt x="83" y="76"/>
                  </a:lnTo>
                  <a:lnTo>
                    <a:pt x="83" y="76"/>
                  </a:lnTo>
                  <a:lnTo>
                    <a:pt x="83" y="76"/>
                  </a:lnTo>
                  <a:lnTo>
                    <a:pt x="83" y="76"/>
                  </a:lnTo>
                  <a:lnTo>
                    <a:pt x="85" y="78"/>
                  </a:lnTo>
                  <a:lnTo>
                    <a:pt x="85" y="76"/>
                  </a:lnTo>
                  <a:lnTo>
                    <a:pt x="87" y="76"/>
                  </a:lnTo>
                  <a:lnTo>
                    <a:pt x="87" y="76"/>
                  </a:lnTo>
                  <a:lnTo>
                    <a:pt x="87" y="74"/>
                  </a:lnTo>
                  <a:lnTo>
                    <a:pt x="89" y="72"/>
                  </a:lnTo>
                  <a:lnTo>
                    <a:pt x="89" y="70"/>
                  </a:lnTo>
                  <a:lnTo>
                    <a:pt x="91" y="66"/>
                  </a:lnTo>
                  <a:lnTo>
                    <a:pt x="91" y="64"/>
                  </a:lnTo>
                  <a:lnTo>
                    <a:pt x="93" y="62"/>
                  </a:lnTo>
                  <a:lnTo>
                    <a:pt x="91" y="57"/>
                  </a:lnTo>
                  <a:lnTo>
                    <a:pt x="93" y="53"/>
                  </a:lnTo>
                  <a:lnTo>
                    <a:pt x="93" y="49"/>
                  </a:lnTo>
                  <a:lnTo>
                    <a:pt x="93" y="47"/>
                  </a:lnTo>
                  <a:lnTo>
                    <a:pt x="91" y="45"/>
                  </a:lnTo>
                  <a:lnTo>
                    <a:pt x="91" y="43"/>
                  </a:lnTo>
                  <a:lnTo>
                    <a:pt x="89" y="43"/>
                  </a:lnTo>
                  <a:lnTo>
                    <a:pt x="83" y="40"/>
                  </a:lnTo>
                  <a:lnTo>
                    <a:pt x="83" y="40"/>
                  </a:lnTo>
                  <a:lnTo>
                    <a:pt x="83" y="38"/>
                  </a:lnTo>
                  <a:lnTo>
                    <a:pt x="83" y="36"/>
                  </a:lnTo>
                  <a:lnTo>
                    <a:pt x="83" y="32"/>
                  </a:lnTo>
                  <a:lnTo>
                    <a:pt x="85" y="30"/>
                  </a:lnTo>
                  <a:lnTo>
                    <a:pt x="85" y="28"/>
                  </a:lnTo>
                  <a:lnTo>
                    <a:pt x="87" y="28"/>
                  </a:lnTo>
                  <a:lnTo>
                    <a:pt x="89" y="26"/>
                  </a:lnTo>
                  <a:lnTo>
                    <a:pt x="91" y="26"/>
                  </a:lnTo>
                  <a:lnTo>
                    <a:pt x="91" y="24"/>
                  </a:lnTo>
                  <a:lnTo>
                    <a:pt x="91" y="22"/>
                  </a:lnTo>
                  <a:lnTo>
                    <a:pt x="91" y="21"/>
                  </a:lnTo>
                  <a:lnTo>
                    <a:pt x="91" y="19"/>
                  </a:lnTo>
                  <a:lnTo>
                    <a:pt x="89" y="17"/>
                  </a:lnTo>
                  <a:lnTo>
                    <a:pt x="85" y="15"/>
                  </a:lnTo>
                  <a:lnTo>
                    <a:pt x="80" y="15"/>
                  </a:lnTo>
                  <a:lnTo>
                    <a:pt x="76" y="17"/>
                  </a:lnTo>
                  <a:lnTo>
                    <a:pt x="72" y="17"/>
                  </a:lnTo>
                  <a:lnTo>
                    <a:pt x="72" y="15"/>
                  </a:lnTo>
                  <a:lnTo>
                    <a:pt x="72" y="13"/>
                  </a:lnTo>
                  <a:lnTo>
                    <a:pt x="72" y="11"/>
                  </a:lnTo>
                  <a:lnTo>
                    <a:pt x="72" y="9"/>
                  </a:lnTo>
                  <a:lnTo>
                    <a:pt x="72" y="7"/>
                  </a:lnTo>
                  <a:lnTo>
                    <a:pt x="74" y="4"/>
                  </a:lnTo>
                  <a:lnTo>
                    <a:pt x="74" y="2"/>
                  </a:lnTo>
                  <a:lnTo>
                    <a:pt x="68" y="0"/>
                  </a:lnTo>
                  <a:lnTo>
                    <a:pt x="59" y="0"/>
                  </a:lnTo>
                  <a:lnTo>
                    <a:pt x="42" y="0"/>
                  </a:lnTo>
                  <a:lnTo>
                    <a:pt x="42" y="0"/>
                  </a:lnTo>
                  <a:lnTo>
                    <a:pt x="42" y="2"/>
                  </a:lnTo>
                  <a:lnTo>
                    <a:pt x="42" y="2"/>
                  </a:lnTo>
                  <a:lnTo>
                    <a:pt x="42" y="21"/>
                  </a:lnTo>
                  <a:lnTo>
                    <a:pt x="21" y="21"/>
                  </a:lnTo>
                  <a:lnTo>
                    <a:pt x="19" y="21"/>
                  </a:lnTo>
                  <a:lnTo>
                    <a:pt x="19" y="21"/>
                  </a:lnTo>
                  <a:lnTo>
                    <a:pt x="17" y="21"/>
                  </a:lnTo>
                  <a:lnTo>
                    <a:pt x="17" y="21"/>
                  </a:lnTo>
                  <a:lnTo>
                    <a:pt x="15" y="19"/>
                  </a:lnTo>
                  <a:lnTo>
                    <a:pt x="15" y="21"/>
                  </a:lnTo>
                  <a:lnTo>
                    <a:pt x="15" y="22"/>
                  </a:lnTo>
                  <a:lnTo>
                    <a:pt x="15" y="24"/>
                  </a:lnTo>
                  <a:lnTo>
                    <a:pt x="15" y="26"/>
                  </a:lnTo>
                  <a:lnTo>
                    <a:pt x="15" y="26"/>
                  </a:lnTo>
                  <a:lnTo>
                    <a:pt x="15" y="26"/>
                  </a:lnTo>
                  <a:lnTo>
                    <a:pt x="13" y="26"/>
                  </a:lnTo>
                  <a:lnTo>
                    <a:pt x="13" y="26"/>
                  </a:lnTo>
                  <a:lnTo>
                    <a:pt x="11" y="26"/>
                  </a:lnTo>
                  <a:lnTo>
                    <a:pt x="11" y="28"/>
                  </a:lnTo>
                  <a:lnTo>
                    <a:pt x="11" y="28"/>
                  </a:lnTo>
                  <a:lnTo>
                    <a:pt x="11" y="30"/>
                  </a:lnTo>
                  <a:lnTo>
                    <a:pt x="13" y="32"/>
                  </a:lnTo>
                  <a:lnTo>
                    <a:pt x="15" y="32"/>
                  </a:lnTo>
                  <a:lnTo>
                    <a:pt x="17" y="34"/>
                  </a:lnTo>
                  <a:lnTo>
                    <a:pt x="19" y="34"/>
                  </a:lnTo>
                  <a:lnTo>
                    <a:pt x="21" y="34"/>
                  </a:lnTo>
                  <a:lnTo>
                    <a:pt x="19" y="34"/>
                  </a:lnTo>
                  <a:lnTo>
                    <a:pt x="19" y="34"/>
                  </a:lnTo>
                  <a:lnTo>
                    <a:pt x="19" y="36"/>
                  </a:lnTo>
                  <a:lnTo>
                    <a:pt x="17" y="36"/>
                  </a:lnTo>
                  <a:lnTo>
                    <a:pt x="15" y="36"/>
                  </a:lnTo>
                  <a:lnTo>
                    <a:pt x="13" y="34"/>
                  </a:lnTo>
                  <a:lnTo>
                    <a:pt x="11" y="34"/>
                  </a:lnTo>
                  <a:lnTo>
                    <a:pt x="11" y="32"/>
                  </a:lnTo>
                  <a:lnTo>
                    <a:pt x="9" y="34"/>
                  </a:lnTo>
                  <a:lnTo>
                    <a:pt x="9" y="41"/>
                  </a:lnTo>
                  <a:lnTo>
                    <a:pt x="8" y="45"/>
                  </a:lnTo>
                  <a:lnTo>
                    <a:pt x="6" y="47"/>
                  </a:lnTo>
                  <a:lnTo>
                    <a:pt x="4" y="47"/>
                  </a:lnTo>
                  <a:lnTo>
                    <a:pt x="2" y="47"/>
                  </a:lnTo>
                  <a:lnTo>
                    <a:pt x="0" y="45"/>
                  </a:lnTo>
                  <a:lnTo>
                    <a:pt x="4" y="55"/>
                  </a:lnTo>
                  <a:lnTo>
                    <a:pt x="8" y="59"/>
                  </a:lnTo>
                  <a:lnTo>
                    <a:pt x="11" y="59"/>
                  </a:lnTo>
                  <a:lnTo>
                    <a:pt x="9" y="60"/>
                  </a:lnTo>
                  <a:lnTo>
                    <a:pt x="9" y="60"/>
                  </a:lnTo>
                  <a:lnTo>
                    <a:pt x="11" y="60"/>
                  </a:lnTo>
                  <a:lnTo>
                    <a:pt x="13" y="62"/>
                  </a:lnTo>
                  <a:lnTo>
                    <a:pt x="11" y="62"/>
                  </a:lnTo>
                  <a:lnTo>
                    <a:pt x="9" y="62"/>
                  </a:lnTo>
                  <a:lnTo>
                    <a:pt x="6" y="59"/>
                  </a:lnTo>
                  <a:lnTo>
                    <a:pt x="6" y="59"/>
                  </a:lnTo>
                  <a:lnTo>
                    <a:pt x="8" y="64"/>
                  </a:lnTo>
                  <a:lnTo>
                    <a:pt x="9" y="64"/>
                  </a:lnTo>
                  <a:lnTo>
                    <a:pt x="9" y="66"/>
                  </a:lnTo>
                  <a:lnTo>
                    <a:pt x="11" y="66"/>
                  </a:lnTo>
                  <a:lnTo>
                    <a:pt x="13" y="66"/>
                  </a:lnTo>
                  <a:lnTo>
                    <a:pt x="13" y="68"/>
                  </a:lnTo>
                  <a:lnTo>
                    <a:pt x="11" y="68"/>
                  </a:lnTo>
                  <a:lnTo>
                    <a:pt x="11" y="68"/>
                  </a:lnTo>
                  <a:lnTo>
                    <a:pt x="9" y="68"/>
                  </a:lnTo>
                  <a:lnTo>
                    <a:pt x="13" y="72"/>
                  </a:lnTo>
                  <a:lnTo>
                    <a:pt x="15" y="74"/>
                  </a:lnTo>
                  <a:lnTo>
                    <a:pt x="17" y="76"/>
                  </a:lnTo>
                  <a:lnTo>
                    <a:pt x="21" y="76"/>
                  </a:lnTo>
                  <a:lnTo>
                    <a:pt x="23" y="78"/>
                  </a:lnTo>
                  <a:lnTo>
                    <a:pt x="21" y="78"/>
                  </a:lnTo>
                  <a:lnTo>
                    <a:pt x="19" y="78"/>
                  </a:lnTo>
                  <a:lnTo>
                    <a:pt x="17" y="78"/>
                  </a:lnTo>
                  <a:lnTo>
                    <a:pt x="17" y="76"/>
                  </a:lnTo>
                  <a:lnTo>
                    <a:pt x="19" y="79"/>
                  </a:lnTo>
                  <a:lnTo>
                    <a:pt x="27" y="85"/>
                  </a:lnTo>
                  <a:lnTo>
                    <a:pt x="36" y="95"/>
                  </a:lnTo>
                  <a:lnTo>
                    <a:pt x="38" y="98"/>
                  </a:lnTo>
                  <a:lnTo>
                    <a:pt x="40" y="100"/>
                  </a:lnTo>
                  <a:lnTo>
                    <a:pt x="40" y="98"/>
                  </a:lnTo>
                  <a:lnTo>
                    <a:pt x="40" y="9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70" name="Freeform 1765">
              <a:extLst>
                <a:ext uri="{FF2B5EF4-FFF2-40B4-BE49-F238E27FC236}">
                  <a16:creationId xmlns:a16="http://schemas.microsoft.com/office/drawing/2014/main" id="{4984D807-403E-4E3C-A91F-A38A994D4BDC}"/>
                </a:ext>
              </a:extLst>
            </p:cNvPr>
            <p:cNvSpPr>
              <a:spLocks noEditPoints="1"/>
            </p:cNvSpPr>
            <p:nvPr/>
          </p:nvSpPr>
          <p:spPr bwMode="auto">
            <a:xfrm>
              <a:off x="12401550" y="-182562"/>
              <a:ext cx="311150" cy="352425"/>
            </a:xfrm>
            <a:custGeom>
              <a:avLst/>
              <a:gdLst>
                <a:gd name="T0" fmla="*/ 0 w 196"/>
                <a:gd name="T1" fmla="*/ 195 h 222"/>
                <a:gd name="T2" fmla="*/ 0 w 196"/>
                <a:gd name="T3" fmla="*/ 186 h 222"/>
                <a:gd name="T4" fmla="*/ 6 w 196"/>
                <a:gd name="T5" fmla="*/ 178 h 222"/>
                <a:gd name="T6" fmla="*/ 14 w 196"/>
                <a:gd name="T7" fmla="*/ 146 h 222"/>
                <a:gd name="T8" fmla="*/ 19 w 196"/>
                <a:gd name="T9" fmla="*/ 138 h 222"/>
                <a:gd name="T10" fmla="*/ 27 w 196"/>
                <a:gd name="T11" fmla="*/ 131 h 222"/>
                <a:gd name="T12" fmla="*/ 33 w 196"/>
                <a:gd name="T13" fmla="*/ 121 h 222"/>
                <a:gd name="T14" fmla="*/ 31 w 196"/>
                <a:gd name="T15" fmla="*/ 100 h 222"/>
                <a:gd name="T16" fmla="*/ 21 w 196"/>
                <a:gd name="T17" fmla="*/ 78 h 222"/>
                <a:gd name="T18" fmla="*/ 21 w 196"/>
                <a:gd name="T19" fmla="*/ 74 h 222"/>
                <a:gd name="T20" fmla="*/ 21 w 196"/>
                <a:gd name="T21" fmla="*/ 74 h 222"/>
                <a:gd name="T22" fmla="*/ 27 w 196"/>
                <a:gd name="T23" fmla="*/ 64 h 222"/>
                <a:gd name="T24" fmla="*/ 17 w 196"/>
                <a:gd name="T25" fmla="*/ 42 h 222"/>
                <a:gd name="T26" fmla="*/ 10 w 196"/>
                <a:gd name="T27" fmla="*/ 30 h 222"/>
                <a:gd name="T28" fmla="*/ 10 w 196"/>
                <a:gd name="T29" fmla="*/ 26 h 222"/>
                <a:gd name="T30" fmla="*/ 17 w 196"/>
                <a:gd name="T31" fmla="*/ 25 h 222"/>
                <a:gd name="T32" fmla="*/ 29 w 196"/>
                <a:gd name="T33" fmla="*/ 23 h 222"/>
                <a:gd name="T34" fmla="*/ 80 w 196"/>
                <a:gd name="T35" fmla="*/ 30 h 222"/>
                <a:gd name="T36" fmla="*/ 91 w 196"/>
                <a:gd name="T37" fmla="*/ 55 h 222"/>
                <a:gd name="T38" fmla="*/ 97 w 196"/>
                <a:gd name="T39" fmla="*/ 59 h 222"/>
                <a:gd name="T40" fmla="*/ 106 w 196"/>
                <a:gd name="T41" fmla="*/ 57 h 222"/>
                <a:gd name="T42" fmla="*/ 116 w 196"/>
                <a:gd name="T43" fmla="*/ 57 h 222"/>
                <a:gd name="T44" fmla="*/ 122 w 196"/>
                <a:gd name="T45" fmla="*/ 57 h 222"/>
                <a:gd name="T46" fmla="*/ 123 w 196"/>
                <a:gd name="T47" fmla="*/ 45 h 222"/>
                <a:gd name="T48" fmla="*/ 131 w 196"/>
                <a:gd name="T49" fmla="*/ 40 h 222"/>
                <a:gd name="T50" fmla="*/ 141 w 196"/>
                <a:gd name="T51" fmla="*/ 40 h 222"/>
                <a:gd name="T52" fmla="*/ 141 w 196"/>
                <a:gd name="T53" fmla="*/ 43 h 222"/>
                <a:gd name="T54" fmla="*/ 158 w 196"/>
                <a:gd name="T55" fmla="*/ 45 h 222"/>
                <a:gd name="T56" fmla="*/ 161 w 196"/>
                <a:gd name="T57" fmla="*/ 51 h 222"/>
                <a:gd name="T58" fmla="*/ 161 w 196"/>
                <a:gd name="T59" fmla="*/ 59 h 222"/>
                <a:gd name="T60" fmla="*/ 163 w 196"/>
                <a:gd name="T61" fmla="*/ 68 h 222"/>
                <a:gd name="T62" fmla="*/ 161 w 196"/>
                <a:gd name="T63" fmla="*/ 83 h 222"/>
                <a:gd name="T64" fmla="*/ 169 w 196"/>
                <a:gd name="T65" fmla="*/ 95 h 222"/>
                <a:gd name="T66" fmla="*/ 169 w 196"/>
                <a:gd name="T67" fmla="*/ 102 h 222"/>
                <a:gd name="T68" fmla="*/ 167 w 196"/>
                <a:gd name="T69" fmla="*/ 104 h 222"/>
                <a:gd name="T70" fmla="*/ 169 w 196"/>
                <a:gd name="T71" fmla="*/ 108 h 222"/>
                <a:gd name="T72" fmla="*/ 178 w 196"/>
                <a:gd name="T73" fmla="*/ 108 h 222"/>
                <a:gd name="T74" fmla="*/ 186 w 196"/>
                <a:gd name="T75" fmla="*/ 106 h 222"/>
                <a:gd name="T76" fmla="*/ 192 w 196"/>
                <a:gd name="T77" fmla="*/ 106 h 222"/>
                <a:gd name="T78" fmla="*/ 196 w 196"/>
                <a:gd name="T79" fmla="*/ 108 h 222"/>
                <a:gd name="T80" fmla="*/ 196 w 196"/>
                <a:gd name="T81" fmla="*/ 127 h 222"/>
                <a:gd name="T82" fmla="*/ 196 w 196"/>
                <a:gd name="T83" fmla="*/ 136 h 222"/>
                <a:gd name="T84" fmla="*/ 194 w 196"/>
                <a:gd name="T85" fmla="*/ 138 h 222"/>
                <a:gd name="T86" fmla="*/ 163 w 196"/>
                <a:gd name="T87" fmla="*/ 188 h 222"/>
                <a:gd name="T88" fmla="*/ 165 w 196"/>
                <a:gd name="T89" fmla="*/ 195 h 222"/>
                <a:gd name="T90" fmla="*/ 158 w 196"/>
                <a:gd name="T91" fmla="*/ 222 h 222"/>
                <a:gd name="T92" fmla="*/ 116 w 196"/>
                <a:gd name="T93" fmla="*/ 218 h 222"/>
                <a:gd name="T94" fmla="*/ 108 w 196"/>
                <a:gd name="T95" fmla="*/ 214 h 222"/>
                <a:gd name="T96" fmla="*/ 44 w 196"/>
                <a:gd name="T97" fmla="*/ 212 h 222"/>
                <a:gd name="T98" fmla="*/ 29 w 196"/>
                <a:gd name="T99" fmla="*/ 207 h 222"/>
                <a:gd name="T100" fmla="*/ 17 w 196"/>
                <a:gd name="T101" fmla="*/ 207 h 222"/>
                <a:gd name="T102" fmla="*/ 10 w 196"/>
                <a:gd name="T103" fmla="*/ 209 h 222"/>
                <a:gd name="T104" fmla="*/ 6 w 196"/>
                <a:gd name="T105" fmla="*/ 209 h 222"/>
                <a:gd name="T106" fmla="*/ 0 w 196"/>
                <a:gd name="T107" fmla="*/ 209 h 222"/>
                <a:gd name="T108" fmla="*/ 12 w 196"/>
                <a:gd name="T109" fmla="*/ 17 h 222"/>
                <a:gd name="T110" fmla="*/ 12 w 196"/>
                <a:gd name="T111" fmla="*/ 9 h 222"/>
                <a:gd name="T112" fmla="*/ 15 w 196"/>
                <a:gd name="T113" fmla="*/ 6 h 222"/>
                <a:gd name="T114" fmla="*/ 17 w 196"/>
                <a:gd name="T115" fmla="*/ 0 h 222"/>
                <a:gd name="T116" fmla="*/ 4 w 196"/>
                <a:gd name="T117" fmla="*/ 9 h 222"/>
                <a:gd name="T118" fmla="*/ 8 w 196"/>
                <a:gd name="T119" fmla="*/ 15 h 222"/>
                <a:gd name="T120" fmla="*/ 6 w 196"/>
                <a:gd name="T121" fmla="*/ 19 h 222"/>
                <a:gd name="T122" fmla="*/ 12 w 196"/>
                <a:gd name="T123" fmla="*/ 2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222">
                  <a:moveTo>
                    <a:pt x="0" y="209"/>
                  </a:moveTo>
                  <a:lnTo>
                    <a:pt x="0" y="209"/>
                  </a:lnTo>
                  <a:lnTo>
                    <a:pt x="0" y="195"/>
                  </a:lnTo>
                  <a:lnTo>
                    <a:pt x="0" y="190"/>
                  </a:lnTo>
                  <a:lnTo>
                    <a:pt x="0" y="188"/>
                  </a:lnTo>
                  <a:lnTo>
                    <a:pt x="0" y="186"/>
                  </a:lnTo>
                  <a:lnTo>
                    <a:pt x="2" y="184"/>
                  </a:lnTo>
                  <a:lnTo>
                    <a:pt x="4" y="182"/>
                  </a:lnTo>
                  <a:lnTo>
                    <a:pt x="6" y="178"/>
                  </a:lnTo>
                  <a:lnTo>
                    <a:pt x="12" y="150"/>
                  </a:lnTo>
                  <a:lnTo>
                    <a:pt x="14" y="146"/>
                  </a:lnTo>
                  <a:lnTo>
                    <a:pt x="14" y="146"/>
                  </a:lnTo>
                  <a:lnTo>
                    <a:pt x="15" y="144"/>
                  </a:lnTo>
                  <a:lnTo>
                    <a:pt x="17" y="140"/>
                  </a:lnTo>
                  <a:lnTo>
                    <a:pt x="19" y="138"/>
                  </a:lnTo>
                  <a:lnTo>
                    <a:pt x="21" y="135"/>
                  </a:lnTo>
                  <a:lnTo>
                    <a:pt x="21" y="135"/>
                  </a:lnTo>
                  <a:lnTo>
                    <a:pt x="27" y="131"/>
                  </a:lnTo>
                  <a:lnTo>
                    <a:pt x="29" y="129"/>
                  </a:lnTo>
                  <a:lnTo>
                    <a:pt x="29" y="127"/>
                  </a:lnTo>
                  <a:lnTo>
                    <a:pt x="33" y="121"/>
                  </a:lnTo>
                  <a:lnTo>
                    <a:pt x="33" y="114"/>
                  </a:lnTo>
                  <a:lnTo>
                    <a:pt x="33" y="106"/>
                  </a:lnTo>
                  <a:lnTo>
                    <a:pt x="31" y="100"/>
                  </a:lnTo>
                  <a:lnTo>
                    <a:pt x="25" y="89"/>
                  </a:lnTo>
                  <a:lnTo>
                    <a:pt x="23" y="85"/>
                  </a:lnTo>
                  <a:lnTo>
                    <a:pt x="21" y="78"/>
                  </a:lnTo>
                  <a:lnTo>
                    <a:pt x="21" y="76"/>
                  </a:lnTo>
                  <a:lnTo>
                    <a:pt x="19" y="74"/>
                  </a:lnTo>
                  <a:lnTo>
                    <a:pt x="21" y="74"/>
                  </a:lnTo>
                  <a:lnTo>
                    <a:pt x="21" y="72"/>
                  </a:lnTo>
                  <a:lnTo>
                    <a:pt x="21" y="72"/>
                  </a:lnTo>
                  <a:lnTo>
                    <a:pt x="21" y="74"/>
                  </a:lnTo>
                  <a:lnTo>
                    <a:pt x="23" y="70"/>
                  </a:lnTo>
                  <a:lnTo>
                    <a:pt x="25" y="68"/>
                  </a:lnTo>
                  <a:lnTo>
                    <a:pt x="27" y="64"/>
                  </a:lnTo>
                  <a:lnTo>
                    <a:pt x="25" y="61"/>
                  </a:lnTo>
                  <a:lnTo>
                    <a:pt x="19" y="49"/>
                  </a:lnTo>
                  <a:lnTo>
                    <a:pt x="17" y="42"/>
                  </a:lnTo>
                  <a:lnTo>
                    <a:pt x="15" y="40"/>
                  </a:lnTo>
                  <a:lnTo>
                    <a:pt x="12" y="32"/>
                  </a:lnTo>
                  <a:lnTo>
                    <a:pt x="10" y="30"/>
                  </a:lnTo>
                  <a:lnTo>
                    <a:pt x="10" y="28"/>
                  </a:lnTo>
                  <a:lnTo>
                    <a:pt x="10" y="26"/>
                  </a:lnTo>
                  <a:lnTo>
                    <a:pt x="10" y="26"/>
                  </a:lnTo>
                  <a:lnTo>
                    <a:pt x="10" y="26"/>
                  </a:lnTo>
                  <a:lnTo>
                    <a:pt x="15" y="25"/>
                  </a:lnTo>
                  <a:lnTo>
                    <a:pt x="17" y="25"/>
                  </a:lnTo>
                  <a:lnTo>
                    <a:pt x="19" y="25"/>
                  </a:lnTo>
                  <a:lnTo>
                    <a:pt x="21" y="23"/>
                  </a:lnTo>
                  <a:lnTo>
                    <a:pt x="29" y="23"/>
                  </a:lnTo>
                  <a:lnTo>
                    <a:pt x="69" y="23"/>
                  </a:lnTo>
                  <a:lnTo>
                    <a:pt x="76" y="25"/>
                  </a:lnTo>
                  <a:lnTo>
                    <a:pt x="80" y="30"/>
                  </a:lnTo>
                  <a:lnTo>
                    <a:pt x="82" y="38"/>
                  </a:lnTo>
                  <a:lnTo>
                    <a:pt x="84" y="43"/>
                  </a:lnTo>
                  <a:lnTo>
                    <a:pt x="91" y="55"/>
                  </a:lnTo>
                  <a:lnTo>
                    <a:pt x="93" y="57"/>
                  </a:lnTo>
                  <a:lnTo>
                    <a:pt x="95" y="59"/>
                  </a:lnTo>
                  <a:lnTo>
                    <a:pt x="97" y="59"/>
                  </a:lnTo>
                  <a:lnTo>
                    <a:pt x="101" y="59"/>
                  </a:lnTo>
                  <a:lnTo>
                    <a:pt x="105" y="59"/>
                  </a:lnTo>
                  <a:lnTo>
                    <a:pt x="106" y="57"/>
                  </a:lnTo>
                  <a:lnTo>
                    <a:pt x="110" y="57"/>
                  </a:lnTo>
                  <a:lnTo>
                    <a:pt x="112" y="57"/>
                  </a:lnTo>
                  <a:lnTo>
                    <a:pt x="116" y="57"/>
                  </a:lnTo>
                  <a:lnTo>
                    <a:pt x="118" y="57"/>
                  </a:lnTo>
                  <a:lnTo>
                    <a:pt x="120" y="57"/>
                  </a:lnTo>
                  <a:lnTo>
                    <a:pt x="122" y="57"/>
                  </a:lnTo>
                  <a:lnTo>
                    <a:pt x="122" y="55"/>
                  </a:lnTo>
                  <a:lnTo>
                    <a:pt x="122" y="53"/>
                  </a:lnTo>
                  <a:lnTo>
                    <a:pt x="123" y="45"/>
                  </a:lnTo>
                  <a:lnTo>
                    <a:pt x="125" y="43"/>
                  </a:lnTo>
                  <a:lnTo>
                    <a:pt x="129" y="42"/>
                  </a:lnTo>
                  <a:lnTo>
                    <a:pt x="131" y="40"/>
                  </a:lnTo>
                  <a:lnTo>
                    <a:pt x="135" y="40"/>
                  </a:lnTo>
                  <a:lnTo>
                    <a:pt x="139" y="40"/>
                  </a:lnTo>
                  <a:lnTo>
                    <a:pt x="141" y="40"/>
                  </a:lnTo>
                  <a:lnTo>
                    <a:pt x="141" y="42"/>
                  </a:lnTo>
                  <a:lnTo>
                    <a:pt x="141" y="43"/>
                  </a:lnTo>
                  <a:lnTo>
                    <a:pt x="141" y="43"/>
                  </a:lnTo>
                  <a:lnTo>
                    <a:pt x="142" y="45"/>
                  </a:lnTo>
                  <a:lnTo>
                    <a:pt x="142" y="45"/>
                  </a:lnTo>
                  <a:lnTo>
                    <a:pt x="158" y="45"/>
                  </a:lnTo>
                  <a:lnTo>
                    <a:pt x="159" y="47"/>
                  </a:lnTo>
                  <a:lnTo>
                    <a:pt x="161" y="49"/>
                  </a:lnTo>
                  <a:lnTo>
                    <a:pt x="161" y="51"/>
                  </a:lnTo>
                  <a:lnTo>
                    <a:pt x="161" y="55"/>
                  </a:lnTo>
                  <a:lnTo>
                    <a:pt x="161" y="57"/>
                  </a:lnTo>
                  <a:lnTo>
                    <a:pt x="161" y="59"/>
                  </a:lnTo>
                  <a:lnTo>
                    <a:pt x="161" y="62"/>
                  </a:lnTo>
                  <a:lnTo>
                    <a:pt x="163" y="64"/>
                  </a:lnTo>
                  <a:lnTo>
                    <a:pt x="163" y="68"/>
                  </a:lnTo>
                  <a:lnTo>
                    <a:pt x="161" y="76"/>
                  </a:lnTo>
                  <a:lnTo>
                    <a:pt x="161" y="81"/>
                  </a:lnTo>
                  <a:lnTo>
                    <a:pt x="161" y="83"/>
                  </a:lnTo>
                  <a:lnTo>
                    <a:pt x="167" y="89"/>
                  </a:lnTo>
                  <a:lnTo>
                    <a:pt x="167" y="93"/>
                  </a:lnTo>
                  <a:lnTo>
                    <a:pt x="169" y="95"/>
                  </a:lnTo>
                  <a:lnTo>
                    <a:pt x="169" y="97"/>
                  </a:lnTo>
                  <a:lnTo>
                    <a:pt x="169" y="102"/>
                  </a:lnTo>
                  <a:lnTo>
                    <a:pt x="169" y="102"/>
                  </a:lnTo>
                  <a:lnTo>
                    <a:pt x="169" y="102"/>
                  </a:lnTo>
                  <a:lnTo>
                    <a:pt x="167" y="102"/>
                  </a:lnTo>
                  <a:lnTo>
                    <a:pt x="167" y="104"/>
                  </a:lnTo>
                  <a:lnTo>
                    <a:pt x="167" y="104"/>
                  </a:lnTo>
                  <a:lnTo>
                    <a:pt x="167" y="108"/>
                  </a:lnTo>
                  <a:lnTo>
                    <a:pt x="169" y="108"/>
                  </a:lnTo>
                  <a:lnTo>
                    <a:pt x="173" y="106"/>
                  </a:lnTo>
                  <a:lnTo>
                    <a:pt x="175" y="106"/>
                  </a:lnTo>
                  <a:lnTo>
                    <a:pt x="178" y="108"/>
                  </a:lnTo>
                  <a:lnTo>
                    <a:pt x="180" y="108"/>
                  </a:lnTo>
                  <a:lnTo>
                    <a:pt x="182" y="108"/>
                  </a:lnTo>
                  <a:lnTo>
                    <a:pt x="186" y="106"/>
                  </a:lnTo>
                  <a:lnTo>
                    <a:pt x="186" y="106"/>
                  </a:lnTo>
                  <a:lnTo>
                    <a:pt x="190" y="106"/>
                  </a:lnTo>
                  <a:lnTo>
                    <a:pt x="192" y="106"/>
                  </a:lnTo>
                  <a:lnTo>
                    <a:pt x="194" y="106"/>
                  </a:lnTo>
                  <a:lnTo>
                    <a:pt x="196" y="104"/>
                  </a:lnTo>
                  <a:lnTo>
                    <a:pt x="196" y="108"/>
                  </a:lnTo>
                  <a:lnTo>
                    <a:pt x="196" y="110"/>
                  </a:lnTo>
                  <a:lnTo>
                    <a:pt x="196" y="121"/>
                  </a:lnTo>
                  <a:lnTo>
                    <a:pt x="196" y="127"/>
                  </a:lnTo>
                  <a:lnTo>
                    <a:pt x="194" y="133"/>
                  </a:lnTo>
                  <a:lnTo>
                    <a:pt x="194" y="135"/>
                  </a:lnTo>
                  <a:lnTo>
                    <a:pt x="196" y="136"/>
                  </a:lnTo>
                  <a:lnTo>
                    <a:pt x="196" y="136"/>
                  </a:lnTo>
                  <a:lnTo>
                    <a:pt x="196" y="138"/>
                  </a:lnTo>
                  <a:lnTo>
                    <a:pt x="194" y="138"/>
                  </a:lnTo>
                  <a:lnTo>
                    <a:pt x="192" y="138"/>
                  </a:lnTo>
                  <a:lnTo>
                    <a:pt x="163" y="138"/>
                  </a:lnTo>
                  <a:lnTo>
                    <a:pt x="163" y="188"/>
                  </a:lnTo>
                  <a:lnTo>
                    <a:pt x="165" y="191"/>
                  </a:lnTo>
                  <a:lnTo>
                    <a:pt x="165" y="193"/>
                  </a:lnTo>
                  <a:lnTo>
                    <a:pt x="165" y="195"/>
                  </a:lnTo>
                  <a:lnTo>
                    <a:pt x="167" y="197"/>
                  </a:lnTo>
                  <a:lnTo>
                    <a:pt x="186" y="216"/>
                  </a:lnTo>
                  <a:lnTo>
                    <a:pt x="158" y="222"/>
                  </a:lnTo>
                  <a:lnTo>
                    <a:pt x="144" y="222"/>
                  </a:lnTo>
                  <a:lnTo>
                    <a:pt x="137" y="220"/>
                  </a:lnTo>
                  <a:lnTo>
                    <a:pt x="116" y="218"/>
                  </a:lnTo>
                  <a:lnTo>
                    <a:pt x="112" y="218"/>
                  </a:lnTo>
                  <a:lnTo>
                    <a:pt x="112" y="216"/>
                  </a:lnTo>
                  <a:lnTo>
                    <a:pt x="108" y="214"/>
                  </a:lnTo>
                  <a:lnTo>
                    <a:pt x="106" y="212"/>
                  </a:lnTo>
                  <a:lnTo>
                    <a:pt x="106" y="212"/>
                  </a:lnTo>
                  <a:lnTo>
                    <a:pt x="44" y="212"/>
                  </a:lnTo>
                  <a:lnTo>
                    <a:pt x="36" y="212"/>
                  </a:lnTo>
                  <a:lnTo>
                    <a:pt x="33" y="210"/>
                  </a:lnTo>
                  <a:lnTo>
                    <a:pt x="29" y="207"/>
                  </a:lnTo>
                  <a:lnTo>
                    <a:pt x="25" y="205"/>
                  </a:lnTo>
                  <a:lnTo>
                    <a:pt x="21" y="205"/>
                  </a:lnTo>
                  <a:lnTo>
                    <a:pt x="17" y="207"/>
                  </a:lnTo>
                  <a:lnTo>
                    <a:pt x="15" y="207"/>
                  </a:lnTo>
                  <a:lnTo>
                    <a:pt x="14" y="209"/>
                  </a:lnTo>
                  <a:lnTo>
                    <a:pt x="10" y="209"/>
                  </a:lnTo>
                  <a:lnTo>
                    <a:pt x="8" y="209"/>
                  </a:lnTo>
                  <a:lnTo>
                    <a:pt x="8" y="209"/>
                  </a:lnTo>
                  <a:lnTo>
                    <a:pt x="6" y="209"/>
                  </a:lnTo>
                  <a:lnTo>
                    <a:pt x="4" y="209"/>
                  </a:lnTo>
                  <a:lnTo>
                    <a:pt x="4" y="209"/>
                  </a:lnTo>
                  <a:lnTo>
                    <a:pt x="0" y="209"/>
                  </a:lnTo>
                  <a:close/>
                  <a:moveTo>
                    <a:pt x="12" y="21"/>
                  </a:moveTo>
                  <a:lnTo>
                    <a:pt x="12" y="19"/>
                  </a:lnTo>
                  <a:lnTo>
                    <a:pt x="12" y="17"/>
                  </a:lnTo>
                  <a:lnTo>
                    <a:pt x="12" y="13"/>
                  </a:lnTo>
                  <a:lnTo>
                    <a:pt x="12" y="11"/>
                  </a:lnTo>
                  <a:lnTo>
                    <a:pt x="12" y="9"/>
                  </a:lnTo>
                  <a:lnTo>
                    <a:pt x="12" y="9"/>
                  </a:lnTo>
                  <a:lnTo>
                    <a:pt x="14" y="9"/>
                  </a:lnTo>
                  <a:lnTo>
                    <a:pt x="15" y="6"/>
                  </a:lnTo>
                  <a:lnTo>
                    <a:pt x="21" y="4"/>
                  </a:lnTo>
                  <a:lnTo>
                    <a:pt x="19" y="2"/>
                  </a:lnTo>
                  <a:lnTo>
                    <a:pt x="17" y="0"/>
                  </a:lnTo>
                  <a:lnTo>
                    <a:pt x="15" y="0"/>
                  </a:lnTo>
                  <a:lnTo>
                    <a:pt x="12" y="2"/>
                  </a:lnTo>
                  <a:lnTo>
                    <a:pt x="4" y="9"/>
                  </a:lnTo>
                  <a:lnTo>
                    <a:pt x="6" y="11"/>
                  </a:lnTo>
                  <a:lnTo>
                    <a:pt x="6" y="13"/>
                  </a:lnTo>
                  <a:lnTo>
                    <a:pt x="8" y="15"/>
                  </a:lnTo>
                  <a:lnTo>
                    <a:pt x="8" y="17"/>
                  </a:lnTo>
                  <a:lnTo>
                    <a:pt x="6" y="19"/>
                  </a:lnTo>
                  <a:lnTo>
                    <a:pt x="6" y="19"/>
                  </a:lnTo>
                  <a:lnTo>
                    <a:pt x="8" y="21"/>
                  </a:lnTo>
                  <a:lnTo>
                    <a:pt x="10" y="21"/>
                  </a:lnTo>
                  <a:lnTo>
                    <a:pt x="12" y="2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71" name="Freeform 1766">
              <a:extLst>
                <a:ext uri="{FF2B5EF4-FFF2-40B4-BE49-F238E27FC236}">
                  <a16:creationId xmlns:a16="http://schemas.microsoft.com/office/drawing/2014/main" id="{9E9D792E-34FA-4ABF-888A-66DDA3A3F73E}"/>
                </a:ext>
              </a:extLst>
            </p:cNvPr>
            <p:cNvSpPr>
              <a:spLocks/>
            </p:cNvSpPr>
            <p:nvPr/>
          </p:nvSpPr>
          <p:spPr bwMode="auto">
            <a:xfrm>
              <a:off x="12387263" y="-387350"/>
              <a:ext cx="188913" cy="219075"/>
            </a:xfrm>
            <a:custGeom>
              <a:avLst/>
              <a:gdLst>
                <a:gd name="T0" fmla="*/ 30 w 119"/>
                <a:gd name="T1" fmla="*/ 133 h 138"/>
                <a:gd name="T2" fmla="*/ 34 w 119"/>
                <a:gd name="T3" fmla="*/ 135 h 138"/>
                <a:gd name="T4" fmla="*/ 40 w 119"/>
                <a:gd name="T5" fmla="*/ 133 h 138"/>
                <a:gd name="T6" fmla="*/ 42 w 119"/>
                <a:gd name="T7" fmla="*/ 129 h 138"/>
                <a:gd name="T8" fmla="*/ 43 w 119"/>
                <a:gd name="T9" fmla="*/ 129 h 138"/>
                <a:gd name="T10" fmla="*/ 51 w 119"/>
                <a:gd name="T11" fmla="*/ 133 h 138"/>
                <a:gd name="T12" fmla="*/ 59 w 119"/>
                <a:gd name="T13" fmla="*/ 135 h 138"/>
                <a:gd name="T14" fmla="*/ 72 w 119"/>
                <a:gd name="T15" fmla="*/ 121 h 138"/>
                <a:gd name="T16" fmla="*/ 78 w 119"/>
                <a:gd name="T17" fmla="*/ 116 h 138"/>
                <a:gd name="T18" fmla="*/ 79 w 119"/>
                <a:gd name="T19" fmla="*/ 99 h 138"/>
                <a:gd name="T20" fmla="*/ 85 w 119"/>
                <a:gd name="T21" fmla="*/ 89 h 138"/>
                <a:gd name="T22" fmla="*/ 91 w 119"/>
                <a:gd name="T23" fmla="*/ 78 h 138"/>
                <a:gd name="T24" fmla="*/ 102 w 119"/>
                <a:gd name="T25" fmla="*/ 68 h 138"/>
                <a:gd name="T26" fmla="*/ 104 w 119"/>
                <a:gd name="T27" fmla="*/ 64 h 138"/>
                <a:gd name="T28" fmla="*/ 108 w 119"/>
                <a:gd name="T29" fmla="*/ 53 h 138"/>
                <a:gd name="T30" fmla="*/ 108 w 119"/>
                <a:gd name="T31" fmla="*/ 38 h 138"/>
                <a:gd name="T32" fmla="*/ 110 w 119"/>
                <a:gd name="T33" fmla="*/ 28 h 138"/>
                <a:gd name="T34" fmla="*/ 119 w 119"/>
                <a:gd name="T35" fmla="*/ 7 h 138"/>
                <a:gd name="T36" fmla="*/ 112 w 119"/>
                <a:gd name="T37" fmla="*/ 2 h 138"/>
                <a:gd name="T38" fmla="*/ 100 w 119"/>
                <a:gd name="T39" fmla="*/ 0 h 138"/>
                <a:gd name="T40" fmla="*/ 85 w 119"/>
                <a:gd name="T41" fmla="*/ 7 h 138"/>
                <a:gd name="T42" fmla="*/ 79 w 119"/>
                <a:gd name="T43" fmla="*/ 21 h 138"/>
                <a:gd name="T44" fmla="*/ 78 w 119"/>
                <a:gd name="T45" fmla="*/ 26 h 138"/>
                <a:gd name="T46" fmla="*/ 78 w 119"/>
                <a:gd name="T47" fmla="*/ 30 h 138"/>
                <a:gd name="T48" fmla="*/ 59 w 119"/>
                <a:gd name="T49" fmla="*/ 25 h 138"/>
                <a:gd name="T50" fmla="*/ 34 w 119"/>
                <a:gd name="T51" fmla="*/ 23 h 138"/>
                <a:gd name="T52" fmla="*/ 32 w 119"/>
                <a:gd name="T53" fmla="*/ 32 h 138"/>
                <a:gd name="T54" fmla="*/ 36 w 119"/>
                <a:gd name="T55" fmla="*/ 38 h 138"/>
                <a:gd name="T56" fmla="*/ 51 w 119"/>
                <a:gd name="T57" fmla="*/ 40 h 138"/>
                <a:gd name="T58" fmla="*/ 51 w 119"/>
                <a:gd name="T59" fmla="*/ 47 h 138"/>
                <a:gd name="T60" fmla="*/ 45 w 119"/>
                <a:gd name="T61" fmla="*/ 51 h 138"/>
                <a:gd name="T62" fmla="*/ 43 w 119"/>
                <a:gd name="T63" fmla="*/ 61 h 138"/>
                <a:gd name="T64" fmla="*/ 51 w 119"/>
                <a:gd name="T65" fmla="*/ 66 h 138"/>
                <a:gd name="T66" fmla="*/ 51 w 119"/>
                <a:gd name="T67" fmla="*/ 78 h 138"/>
                <a:gd name="T68" fmla="*/ 49 w 119"/>
                <a:gd name="T69" fmla="*/ 91 h 138"/>
                <a:gd name="T70" fmla="*/ 47 w 119"/>
                <a:gd name="T71" fmla="*/ 97 h 138"/>
                <a:gd name="T72" fmla="*/ 43 w 119"/>
                <a:gd name="T73" fmla="*/ 97 h 138"/>
                <a:gd name="T74" fmla="*/ 42 w 119"/>
                <a:gd name="T75" fmla="*/ 93 h 138"/>
                <a:gd name="T76" fmla="*/ 38 w 119"/>
                <a:gd name="T77" fmla="*/ 95 h 138"/>
                <a:gd name="T78" fmla="*/ 28 w 119"/>
                <a:gd name="T79" fmla="*/ 93 h 138"/>
                <a:gd name="T80" fmla="*/ 21 w 119"/>
                <a:gd name="T81" fmla="*/ 91 h 138"/>
                <a:gd name="T82" fmla="*/ 19 w 119"/>
                <a:gd name="T83" fmla="*/ 97 h 138"/>
                <a:gd name="T84" fmla="*/ 5 w 119"/>
                <a:gd name="T85" fmla="*/ 97 h 138"/>
                <a:gd name="T86" fmla="*/ 7 w 119"/>
                <a:gd name="T87" fmla="*/ 104 h 138"/>
                <a:gd name="T88" fmla="*/ 9 w 119"/>
                <a:gd name="T89" fmla="*/ 110 h 138"/>
                <a:gd name="T90" fmla="*/ 11 w 119"/>
                <a:gd name="T91" fmla="*/ 116 h 138"/>
                <a:gd name="T92" fmla="*/ 11 w 119"/>
                <a:gd name="T93" fmla="*/ 117 h 138"/>
                <a:gd name="T94" fmla="*/ 7 w 119"/>
                <a:gd name="T95" fmla="*/ 116 h 138"/>
                <a:gd name="T96" fmla="*/ 2 w 119"/>
                <a:gd name="T97" fmla="*/ 116 h 138"/>
                <a:gd name="T98" fmla="*/ 0 w 119"/>
                <a:gd name="T99" fmla="*/ 121 h 138"/>
                <a:gd name="T100" fmla="*/ 11 w 119"/>
                <a:gd name="T101" fmla="*/ 135 h 138"/>
                <a:gd name="T102" fmla="*/ 24 w 119"/>
                <a:gd name="T103"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9" h="138">
                  <a:moveTo>
                    <a:pt x="24" y="129"/>
                  </a:moveTo>
                  <a:lnTo>
                    <a:pt x="26" y="129"/>
                  </a:lnTo>
                  <a:lnTo>
                    <a:pt x="28" y="131"/>
                  </a:lnTo>
                  <a:lnTo>
                    <a:pt x="30" y="133"/>
                  </a:lnTo>
                  <a:lnTo>
                    <a:pt x="32" y="133"/>
                  </a:lnTo>
                  <a:lnTo>
                    <a:pt x="32" y="133"/>
                  </a:lnTo>
                  <a:lnTo>
                    <a:pt x="34" y="135"/>
                  </a:lnTo>
                  <a:lnTo>
                    <a:pt x="34" y="135"/>
                  </a:lnTo>
                  <a:lnTo>
                    <a:pt x="36" y="135"/>
                  </a:lnTo>
                  <a:lnTo>
                    <a:pt x="38" y="135"/>
                  </a:lnTo>
                  <a:lnTo>
                    <a:pt x="40" y="133"/>
                  </a:lnTo>
                  <a:lnTo>
                    <a:pt x="40" y="133"/>
                  </a:lnTo>
                  <a:lnTo>
                    <a:pt x="40" y="131"/>
                  </a:lnTo>
                  <a:lnTo>
                    <a:pt x="40" y="131"/>
                  </a:lnTo>
                  <a:lnTo>
                    <a:pt x="40" y="129"/>
                  </a:lnTo>
                  <a:lnTo>
                    <a:pt x="42" y="129"/>
                  </a:lnTo>
                  <a:lnTo>
                    <a:pt x="42" y="129"/>
                  </a:lnTo>
                  <a:lnTo>
                    <a:pt x="42" y="129"/>
                  </a:lnTo>
                  <a:lnTo>
                    <a:pt x="43" y="129"/>
                  </a:lnTo>
                  <a:lnTo>
                    <a:pt x="43" y="129"/>
                  </a:lnTo>
                  <a:lnTo>
                    <a:pt x="49" y="127"/>
                  </a:lnTo>
                  <a:lnTo>
                    <a:pt x="51" y="127"/>
                  </a:lnTo>
                  <a:lnTo>
                    <a:pt x="53" y="129"/>
                  </a:lnTo>
                  <a:lnTo>
                    <a:pt x="51" y="133"/>
                  </a:lnTo>
                  <a:lnTo>
                    <a:pt x="51" y="135"/>
                  </a:lnTo>
                  <a:lnTo>
                    <a:pt x="55" y="136"/>
                  </a:lnTo>
                  <a:lnTo>
                    <a:pt x="57" y="135"/>
                  </a:lnTo>
                  <a:lnTo>
                    <a:pt x="59" y="135"/>
                  </a:lnTo>
                  <a:lnTo>
                    <a:pt x="62" y="129"/>
                  </a:lnTo>
                  <a:lnTo>
                    <a:pt x="66" y="125"/>
                  </a:lnTo>
                  <a:lnTo>
                    <a:pt x="70" y="123"/>
                  </a:lnTo>
                  <a:lnTo>
                    <a:pt x="72" y="121"/>
                  </a:lnTo>
                  <a:lnTo>
                    <a:pt x="74" y="121"/>
                  </a:lnTo>
                  <a:lnTo>
                    <a:pt x="76" y="119"/>
                  </a:lnTo>
                  <a:lnTo>
                    <a:pt x="78" y="117"/>
                  </a:lnTo>
                  <a:lnTo>
                    <a:pt x="78" y="116"/>
                  </a:lnTo>
                  <a:lnTo>
                    <a:pt x="79" y="112"/>
                  </a:lnTo>
                  <a:lnTo>
                    <a:pt x="79" y="110"/>
                  </a:lnTo>
                  <a:lnTo>
                    <a:pt x="81" y="106"/>
                  </a:lnTo>
                  <a:lnTo>
                    <a:pt x="79" y="99"/>
                  </a:lnTo>
                  <a:lnTo>
                    <a:pt x="79" y="95"/>
                  </a:lnTo>
                  <a:lnTo>
                    <a:pt x="81" y="93"/>
                  </a:lnTo>
                  <a:lnTo>
                    <a:pt x="83" y="91"/>
                  </a:lnTo>
                  <a:lnTo>
                    <a:pt x="85" y="89"/>
                  </a:lnTo>
                  <a:lnTo>
                    <a:pt x="85" y="87"/>
                  </a:lnTo>
                  <a:lnTo>
                    <a:pt x="87" y="85"/>
                  </a:lnTo>
                  <a:lnTo>
                    <a:pt x="89" y="80"/>
                  </a:lnTo>
                  <a:lnTo>
                    <a:pt x="91" y="78"/>
                  </a:lnTo>
                  <a:lnTo>
                    <a:pt x="93" y="76"/>
                  </a:lnTo>
                  <a:lnTo>
                    <a:pt x="98" y="72"/>
                  </a:lnTo>
                  <a:lnTo>
                    <a:pt x="100" y="72"/>
                  </a:lnTo>
                  <a:lnTo>
                    <a:pt x="102" y="68"/>
                  </a:lnTo>
                  <a:lnTo>
                    <a:pt x="104" y="68"/>
                  </a:lnTo>
                  <a:lnTo>
                    <a:pt x="104" y="66"/>
                  </a:lnTo>
                  <a:lnTo>
                    <a:pt x="104" y="66"/>
                  </a:lnTo>
                  <a:lnTo>
                    <a:pt x="104" y="64"/>
                  </a:lnTo>
                  <a:lnTo>
                    <a:pt x="104" y="62"/>
                  </a:lnTo>
                  <a:lnTo>
                    <a:pt x="104" y="62"/>
                  </a:lnTo>
                  <a:lnTo>
                    <a:pt x="106" y="59"/>
                  </a:lnTo>
                  <a:lnTo>
                    <a:pt x="108" y="53"/>
                  </a:lnTo>
                  <a:lnTo>
                    <a:pt x="108" y="51"/>
                  </a:lnTo>
                  <a:lnTo>
                    <a:pt x="108" y="42"/>
                  </a:lnTo>
                  <a:lnTo>
                    <a:pt x="108" y="40"/>
                  </a:lnTo>
                  <a:lnTo>
                    <a:pt x="108" y="38"/>
                  </a:lnTo>
                  <a:lnTo>
                    <a:pt x="110" y="34"/>
                  </a:lnTo>
                  <a:lnTo>
                    <a:pt x="110" y="34"/>
                  </a:lnTo>
                  <a:lnTo>
                    <a:pt x="110" y="32"/>
                  </a:lnTo>
                  <a:lnTo>
                    <a:pt x="110" y="28"/>
                  </a:lnTo>
                  <a:lnTo>
                    <a:pt x="110" y="26"/>
                  </a:lnTo>
                  <a:lnTo>
                    <a:pt x="112" y="21"/>
                  </a:lnTo>
                  <a:lnTo>
                    <a:pt x="115" y="13"/>
                  </a:lnTo>
                  <a:lnTo>
                    <a:pt x="119" y="7"/>
                  </a:lnTo>
                  <a:lnTo>
                    <a:pt x="119" y="2"/>
                  </a:lnTo>
                  <a:lnTo>
                    <a:pt x="117" y="0"/>
                  </a:lnTo>
                  <a:lnTo>
                    <a:pt x="115" y="0"/>
                  </a:lnTo>
                  <a:lnTo>
                    <a:pt x="112" y="2"/>
                  </a:lnTo>
                  <a:lnTo>
                    <a:pt x="112" y="2"/>
                  </a:lnTo>
                  <a:lnTo>
                    <a:pt x="110" y="2"/>
                  </a:lnTo>
                  <a:lnTo>
                    <a:pt x="102" y="0"/>
                  </a:lnTo>
                  <a:lnTo>
                    <a:pt x="100" y="0"/>
                  </a:lnTo>
                  <a:lnTo>
                    <a:pt x="89" y="2"/>
                  </a:lnTo>
                  <a:lnTo>
                    <a:pt x="87" y="2"/>
                  </a:lnTo>
                  <a:lnTo>
                    <a:pt x="85" y="7"/>
                  </a:lnTo>
                  <a:lnTo>
                    <a:pt x="85" y="7"/>
                  </a:lnTo>
                  <a:lnTo>
                    <a:pt x="85" y="11"/>
                  </a:lnTo>
                  <a:lnTo>
                    <a:pt x="85" y="13"/>
                  </a:lnTo>
                  <a:lnTo>
                    <a:pt x="83" y="15"/>
                  </a:lnTo>
                  <a:lnTo>
                    <a:pt x="79" y="21"/>
                  </a:lnTo>
                  <a:lnTo>
                    <a:pt x="79" y="23"/>
                  </a:lnTo>
                  <a:lnTo>
                    <a:pt x="79" y="25"/>
                  </a:lnTo>
                  <a:lnTo>
                    <a:pt x="79" y="25"/>
                  </a:lnTo>
                  <a:lnTo>
                    <a:pt x="78" y="26"/>
                  </a:lnTo>
                  <a:lnTo>
                    <a:pt x="79" y="28"/>
                  </a:lnTo>
                  <a:lnTo>
                    <a:pt x="79" y="30"/>
                  </a:lnTo>
                  <a:lnTo>
                    <a:pt x="79" y="30"/>
                  </a:lnTo>
                  <a:lnTo>
                    <a:pt x="78" y="30"/>
                  </a:lnTo>
                  <a:lnTo>
                    <a:pt x="76" y="30"/>
                  </a:lnTo>
                  <a:lnTo>
                    <a:pt x="72" y="26"/>
                  </a:lnTo>
                  <a:lnTo>
                    <a:pt x="70" y="26"/>
                  </a:lnTo>
                  <a:lnTo>
                    <a:pt x="59" y="25"/>
                  </a:lnTo>
                  <a:lnTo>
                    <a:pt x="57" y="25"/>
                  </a:lnTo>
                  <a:lnTo>
                    <a:pt x="55" y="23"/>
                  </a:lnTo>
                  <a:lnTo>
                    <a:pt x="53" y="23"/>
                  </a:lnTo>
                  <a:lnTo>
                    <a:pt x="34" y="23"/>
                  </a:lnTo>
                  <a:lnTo>
                    <a:pt x="34" y="25"/>
                  </a:lnTo>
                  <a:lnTo>
                    <a:pt x="32" y="28"/>
                  </a:lnTo>
                  <a:lnTo>
                    <a:pt x="32" y="30"/>
                  </a:lnTo>
                  <a:lnTo>
                    <a:pt x="32" y="32"/>
                  </a:lnTo>
                  <a:lnTo>
                    <a:pt x="32" y="34"/>
                  </a:lnTo>
                  <a:lnTo>
                    <a:pt x="32" y="36"/>
                  </a:lnTo>
                  <a:lnTo>
                    <a:pt x="32" y="38"/>
                  </a:lnTo>
                  <a:lnTo>
                    <a:pt x="36" y="38"/>
                  </a:lnTo>
                  <a:lnTo>
                    <a:pt x="40" y="36"/>
                  </a:lnTo>
                  <a:lnTo>
                    <a:pt x="45" y="36"/>
                  </a:lnTo>
                  <a:lnTo>
                    <a:pt x="49" y="38"/>
                  </a:lnTo>
                  <a:lnTo>
                    <a:pt x="51" y="40"/>
                  </a:lnTo>
                  <a:lnTo>
                    <a:pt x="51" y="42"/>
                  </a:lnTo>
                  <a:lnTo>
                    <a:pt x="51" y="43"/>
                  </a:lnTo>
                  <a:lnTo>
                    <a:pt x="51" y="45"/>
                  </a:lnTo>
                  <a:lnTo>
                    <a:pt x="51" y="47"/>
                  </a:lnTo>
                  <a:lnTo>
                    <a:pt x="49" y="47"/>
                  </a:lnTo>
                  <a:lnTo>
                    <a:pt x="47" y="49"/>
                  </a:lnTo>
                  <a:lnTo>
                    <a:pt x="45" y="49"/>
                  </a:lnTo>
                  <a:lnTo>
                    <a:pt x="45" y="51"/>
                  </a:lnTo>
                  <a:lnTo>
                    <a:pt x="43" y="53"/>
                  </a:lnTo>
                  <a:lnTo>
                    <a:pt x="43" y="57"/>
                  </a:lnTo>
                  <a:lnTo>
                    <a:pt x="43" y="59"/>
                  </a:lnTo>
                  <a:lnTo>
                    <a:pt x="43" y="61"/>
                  </a:lnTo>
                  <a:lnTo>
                    <a:pt x="43" y="61"/>
                  </a:lnTo>
                  <a:lnTo>
                    <a:pt x="49" y="64"/>
                  </a:lnTo>
                  <a:lnTo>
                    <a:pt x="51" y="64"/>
                  </a:lnTo>
                  <a:lnTo>
                    <a:pt x="51" y="66"/>
                  </a:lnTo>
                  <a:lnTo>
                    <a:pt x="53" y="68"/>
                  </a:lnTo>
                  <a:lnTo>
                    <a:pt x="53" y="70"/>
                  </a:lnTo>
                  <a:lnTo>
                    <a:pt x="53" y="74"/>
                  </a:lnTo>
                  <a:lnTo>
                    <a:pt x="51" y="78"/>
                  </a:lnTo>
                  <a:lnTo>
                    <a:pt x="53" y="83"/>
                  </a:lnTo>
                  <a:lnTo>
                    <a:pt x="51" y="85"/>
                  </a:lnTo>
                  <a:lnTo>
                    <a:pt x="51" y="87"/>
                  </a:lnTo>
                  <a:lnTo>
                    <a:pt x="49" y="91"/>
                  </a:lnTo>
                  <a:lnTo>
                    <a:pt x="49" y="93"/>
                  </a:lnTo>
                  <a:lnTo>
                    <a:pt x="47" y="95"/>
                  </a:lnTo>
                  <a:lnTo>
                    <a:pt x="47" y="97"/>
                  </a:lnTo>
                  <a:lnTo>
                    <a:pt x="47" y="97"/>
                  </a:lnTo>
                  <a:lnTo>
                    <a:pt x="45" y="97"/>
                  </a:lnTo>
                  <a:lnTo>
                    <a:pt x="45" y="99"/>
                  </a:lnTo>
                  <a:lnTo>
                    <a:pt x="43" y="97"/>
                  </a:lnTo>
                  <a:lnTo>
                    <a:pt x="43" y="97"/>
                  </a:lnTo>
                  <a:lnTo>
                    <a:pt x="43" y="97"/>
                  </a:lnTo>
                  <a:lnTo>
                    <a:pt x="43" y="97"/>
                  </a:lnTo>
                  <a:lnTo>
                    <a:pt x="43" y="95"/>
                  </a:lnTo>
                  <a:lnTo>
                    <a:pt x="42" y="93"/>
                  </a:lnTo>
                  <a:lnTo>
                    <a:pt x="42" y="93"/>
                  </a:lnTo>
                  <a:lnTo>
                    <a:pt x="42" y="93"/>
                  </a:lnTo>
                  <a:lnTo>
                    <a:pt x="40" y="95"/>
                  </a:lnTo>
                  <a:lnTo>
                    <a:pt x="38" y="95"/>
                  </a:lnTo>
                  <a:lnTo>
                    <a:pt x="36" y="97"/>
                  </a:lnTo>
                  <a:lnTo>
                    <a:pt x="34" y="97"/>
                  </a:lnTo>
                  <a:lnTo>
                    <a:pt x="30" y="95"/>
                  </a:lnTo>
                  <a:lnTo>
                    <a:pt x="28" y="93"/>
                  </a:lnTo>
                  <a:lnTo>
                    <a:pt x="24" y="89"/>
                  </a:lnTo>
                  <a:lnTo>
                    <a:pt x="23" y="87"/>
                  </a:lnTo>
                  <a:lnTo>
                    <a:pt x="21" y="89"/>
                  </a:lnTo>
                  <a:lnTo>
                    <a:pt x="21" y="91"/>
                  </a:lnTo>
                  <a:lnTo>
                    <a:pt x="21" y="93"/>
                  </a:lnTo>
                  <a:lnTo>
                    <a:pt x="21" y="93"/>
                  </a:lnTo>
                  <a:lnTo>
                    <a:pt x="21" y="95"/>
                  </a:lnTo>
                  <a:lnTo>
                    <a:pt x="19" y="97"/>
                  </a:lnTo>
                  <a:lnTo>
                    <a:pt x="17" y="97"/>
                  </a:lnTo>
                  <a:lnTo>
                    <a:pt x="13" y="95"/>
                  </a:lnTo>
                  <a:lnTo>
                    <a:pt x="7" y="95"/>
                  </a:lnTo>
                  <a:lnTo>
                    <a:pt x="5" y="97"/>
                  </a:lnTo>
                  <a:lnTo>
                    <a:pt x="5" y="97"/>
                  </a:lnTo>
                  <a:lnTo>
                    <a:pt x="5" y="102"/>
                  </a:lnTo>
                  <a:lnTo>
                    <a:pt x="5" y="102"/>
                  </a:lnTo>
                  <a:lnTo>
                    <a:pt x="7" y="104"/>
                  </a:lnTo>
                  <a:lnTo>
                    <a:pt x="9" y="106"/>
                  </a:lnTo>
                  <a:lnTo>
                    <a:pt x="7" y="106"/>
                  </a:lnTo>
                  <a:lnTo>
                    <a:pt x="9" y="108"/>
                  </a:lnTo>
                  <a:lnTo>
                    <a:pt x="9" y="110"/>
                  </a:lnTo>
                  <a:lnTo>
                    <a:pt x="11" y="110"/>
                  </a:lnTo>
                  <a:lnTo>
                    <a:pt x="11" y="112"/>
                  </a:lnTo>
                  <a:lnTo>
                    <a:pt x="11" y="112"/>
                  </a:lnTo>
                  <a:lnTo>
                    <a:pt x="11" y="116"/>
                  </a:lnTo>
                  <a:lnTo>
                    <a:pt x="11" y="116"/>
                  </a:lnTo>
                  <a:lnTo>
                    <a:pt x="11" y="116"/>
                  </a:lnTo>
                  <a:lnTo>
                    <a:pt x="11" y="116"/>
                  </a:lnTo>
                  <a:lnTo>
                    <a:pt x="11" y="117"/>
                  </a:lnTo>
                  <a:lnTo>
                    <a:pt x="9" y="117"/>
                  </a:lnTo>
                  <a:lnTo>
                    <a:pt x="9" y="117"/>
                  </a:lnTo>
                  <a:lnTo>
                    <a:pt x="7" y="116"/>
                  </a:lnTo>
                  <a:lnTo>
                    <a:pt x="7" y="116"/>
                  </a:lnTo>
                  <a:lnTo>
                    <a:pt x="5" y="116"/>
                  </a:lnTo>
                  <a:lnTo>
                    <a:pt x="5" y="114"/>
                  </a:lnTo>
                  <a:lnTo>
                    <a:pt x="4" y="114"/>
                  </a:lnTo>
                  <a:lnTo>
                    <a:pt x="2" y="116"/>
                  </a:lnTo>
                  <a:lnTo>
                    <a:pt x="2" y="117"/>
                  </a:lnTo>
                  <a:lnTo>
                    <a:pt x="0" y="117"/>
                  </a:lnTo>
                  <a:lnTo>
                    <a:pt x="0" y="119"/>
                  </a:lnTo>
                  <a:lnTo>
                    <a:pt x="0" y="121"/>
                  </a:lnTo>
                  <a:lnTo>
                    <a:pt x="7" y="127"/>
                  </a:lnTo>
                  <a:lnTo>
                    <a:pt x="9" y="131"/>
                  </a:lnTo>
                  <a:lnTo>
                    <a:pt x="9" y="133"/>
                  </a:lnTo>
                  <a:lnTo>
                    <a:pt x="11" y="135"/>
                  </a:lnTo>
                  <a:lnTo>
                    <a:pt x="11" y="136"/>
                  </a:lnTo>
                  <a:lnTo>
                    <a:pt x="13" y="138"/>
                  </a:lnTo>
                  <a:lnTo>
                    <a:pt x="21" y="131"/>
                  </a:lnTo>
                  <a:lnTo>
                    <a:pt x="24" y="12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72" name="Freeform 1767">
              <a:extLst>
                <a:ext uri="{FF2B5EF4-FFF2-40B4-BE49-F238E27FC236}">
                  <a16:creationId xmlns:a16="http://schemas.microsoft.com/office/drawing/2014/main" id="{84609C14-383D-40BC-8839-B7ECA6541DF8}"/>
                </a:ext>
              </a:extLst>
            </p:cNvPr>
            <p:cNvSpPr>
              <a:spLocks noEditPoints="1"/>
            </p:cNvSpPr>
            <p:nvPr/>
          </p:nvSpPr>
          <p:spPr bwMode="auto">
            <a:xfrm>
              <a:off x="12871450" y="-28575"/>
              <a:ext cx="268288" cy="441325"/>
            </a:xfrm>
            <a:custGeom>
              <a:avLst/>
              <a:gdLst>
                <a:gd name="T0" fmla="*/ 133 w 169"/>
                <a:gd name="T1" fmla="*/ 15 h 278"/>
                <a:gd name="T2" fmla="*/ 123 w 169"/>
                <a:gd name="T3" fmla="*/ 15 h 278"/>
                <a:gd name="T4" fmla="*/ 116 w 169"/>
                <a:gd name="T5" fmla="*/ 20 h 278"/>
                <a:gd name="T6" fmla="*/ 97 w 169"/>
                <a:gd name="T7" fmla="*/ 20 h 278"/>
                <a:gd name="T8" fmla="*/ 89 w 169"/>
                <a:gd name="T9" fmla="*/ 17 h 278"/>
                <a:gd name="T10" fmla="*/ 72 w 169"/>
                <a:gd name="T11" fmla="*/ 19 h 278"/>
                <a:gd name="T12" fmla="*/ 70 w 169"/>
                <a:gd name="T13" fmla="*/ 47 h 278"/>
                <a:gd name="T14" fmla="*/ 87 w 169"/>
                <a:gd name="T15" fmla="*/ 64 h 278"/>
                <a:gd name="T16" fmla="*/ 89 w 169"/>
                <a:gd name="T17" fmla="*/ 87 h 278"/>
                <a:gd name="T18" fmla="*/ 81 w 169"/>
                <a:gd name="T19" fmla="*/ 94 h 278"/>
                <a:gd name="T20" fmla="*/ 81 w 169"/>
                <a:gd name="T21" fmla="*/ 106 h 278"/>
                <a:gd name="T22" fmla="*/ 78 w 169"/>
                <a:gd name="T23" fmla="*/ 108 h 278"/>
                <a:gd name="T24" fmla="*/ 68 w 169"/>
                <a:gd name="T25" fmla="*/ 94 h 278"/>
                <a:gd name="T26" fmla="*/ 68 w 169"/>
                <a:gd name="T27" fmla="*/ 81 h 278"/>
                <a:gd name="T28" fmla="*/ 68 w 169"/>
                <a:gd name="T29" fmla="*/ 68 h 278"/>
                <a:gd name="T30" fmla="*/ 55 w 169"/>
                <a:gd name="T31" fmla="*/ 68 h 278"/>
                <a:gd name="T32" fmla="*/ 4 w 169"/>
                <a:gd name="T33" fmla="*/ 74 h 278"/>
                <a:gd name="T34" fmla="*/ 2 w 169"/>
                <a:gd name="T35" fmla="*/ 83 h 278"/>
                <a:gd name="T36" fmla="*/ 6 w 169"/>
                <a:gd name="T37" fmla="*/ 91 h 278"/>
                <a:gd name="T38" fmla="*/ 26 w 169"/>
                <a:gd name="T39" fmla="*/ 98 h 278"/>
                <a:gd name="T40" fmla="*/ 36 w 169"/>
                <a:gd name="T41" fmla="*/ 100 h 278"/>
                <a:gd name="T42" fmla="*/ 42 w 169"/>
                <a:gd name="T43" fmla="*/ 104 h 278"/>
                <a:gd name="T44" fmla="*/ 42 w 169"/>
                <a:gd name="T45" fmla="*/ 108 h 278"/>
                <a:gd name="T46" fmla="*/ 44 w 169"/>
                <a:gd name="T47" fmla="*/ 131 h 278"/>
                <a:gd name="T48" fmla="*/ 40 w 169"/>
                <a:gd name="T49" fmla="*/ 140 h 278"/>
                <a:gd name="T50" fmla="*/ 42 w 169"/>
                <a:gd name="T51" fmla="*/ 144 h 278"/>
                <a:gd name="T52" fmla="*/ 42 w 169"/>
                <a:gd name="T53" fmla="*/ 151 h 278"/>
                <a:gd name="T54" fmla="*/ 44 w 169"/>
                <a:gd name="T55" fmla="*/ 159 h 278"/>
                <a:gd name="T56" fmla="*/ 36 w 169"/>
                <a:gd name="T57" fmla="*/ 170 h 278"/>
                <a:gd name="T58" fmla="*/ 34 w 169"/>
                <a:gd name="T59" fmla="*/ 178 h 278"/>
                <a:gd name="T60" fmla="*/ 28 w 169"/>
                <a:gd name="T61" fmla="*/ 187 h 278"/>
                <a:gd name="T62" fmla="*/ 26 w 169"/>
                <a:gd name="T63" fmla="*/ 229 h 278"/>
                <a:gd name="T64" fmla="*/ 26 w 169"/>
                <a:gd name="T65" fmla="*/ 263 h 278"/>
                <a:gd name="T66" fmla="*/ 42 w 169"/>
                <a:gd name="T67" fmla="*/ 278 h 278"/>
                <a:gd name="T68" fmla="*/ 42 w 169"/>
                <a:gd name="T69" fmla="*/ 269 h 278"/>
                <a:gd name="T70" fmla="*/ 40 w 169"/>
                <a:gd name="T71" fmla="*/ 258 h 278"/>
                <a:gd name="T72" fmla="*/ 70 w 169"/>
                <a:gd name="T73" fmla="*/ 242 h 278"/>
                <a:gd name="T74" fmla="*/ 83 w 169"/>
                <a:gd name="T75" fmla="*/ 225 h 278"/>
                <a:gd name="T76" fmla="*/ 85 w 169"/>
                <a:gd name="T77" fmla="*/ 214 h 278"/>
                <a:gd name="T78" fmla="*/ 85 w 169"/>
                <a:gd name="T79" fmla="*/ 199 h 278"/>
                <a:gd name="T80" fmla="*/ 81 w 169"/>
                <a:gd name="T81" fmla="*/ 199 h 278"/>
                <a:gd name="T82" fmla="*/ 72 w 169"/>
                <a:gd name="T83" fmla="*/ 165 h 278"/>
                <a:gd name="T84" fmla="*/ 72 w 169"/>
                <a:gd name="T85" fmla="*/ 155 h 278"/>
                <a:gd name="T86" fmla="*/ 81 w 169"/>
                <a:gd name="T87" fmla="*/ 151 h 278"/>
                <a:gd name="T88" fmla="*/ 95 w 169"/>
                <a:gd name="T89" fmla="*/ 140 h 278"/>
                <a:gd name="T90" fmla="*/ 108 w 169"/>
                <a:gd name="T91" fmla="*/ 123 h 278"/>
                <a:gd name="T92" fmla="*/ 138 w 169"/>
                <a:gd name="T93" fmla="*/ 108 h 278"/>
                <a:gd name="T94" fmla="*/ 153 w 169"/>
                <a:gd name="T95" fmla="*/ 96 h 278"/>
                <a:gd name="T96" fmla="*/ 155 w 169"/>
                <a:gd name="T97" fmla="*/ 94 h 278"/>
                <a:gd name="T98" fmla="*/ 167 w 169"/>
                <a:gd name="T99" fmla="*/ 75 h 278"/>
                <a:gd name="T100" fmla="*/ 169 w 169"/>
                <a:gd name="T101" fmla="*/ 66 h 278"/>
                <a:gd name="T102" fmla="*/ 167 w 169"/>
                <a:gd name="T103" fmla="*/ 64 h 278"/>
                <a:gd name="T104" fmla="*/ 165 w 169"/>
                <a:gd name="T105" fmla="*/ 60 h 278"/>
                <a:gd name="T106" fmla="*/ 165 w 169"/>
                <a:gd name="T107" fmla="*/ 41 h 278"/>
                <a:gd name="T108" fmla="*/ 165 w 169"/>
                <a:gd name="T109" fmla="*/ 39 h 278"/>
                <a:gd name="T110" fmla="*/ 163 w 169"/>
                <a:gd name="T111" fmla="*/ 17 h 278"/>
                <a:gd name="T112" fmla="*/ 165 w 169"/>
                <a:gd name="T113" fmla="*/ 5 h 278"/>
                <a:gd name="T114" fmla="*/ 165 w 169"/>
                <a:gd name="T115" fmla="*/ 3 h 278"/>
                <a:gd name="T116" fmla="*/ 163 w 169"/>
                <a:gd name="T117" fmla="*/ 0 h 278"/>
                <a:gd name="T118" fmla="*/ 70 w 169"/>
                <a:gd name="T119" fmla="*/ 26 h 278"/>
                <a:gd name="T120" fmla="*/ 72 w 169"/>
                <a:gd name="T121" fmla="*/ 2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278">
                  <a:moveTo>
                    <a:pt x="153" y="7"/>
                  </a:moveTo>
                  <a:lnTo>
                    <a:pt x="148" y="9"/>
                  </a:lnTo>
                  <a:lnTo>
                    <a:pt x="138" y="13"/>
                  </a:lnTo>
                  <a:lnTo>
                    <a:pt x="136" y="13"/>
                  </a:lnTo>
                  <a:lnTo>
                    <a:pt x="133" y="15"/>
                  </a:lnTo>
                  <a:lnTo>
                    <a:pt x="133" y="15"/>
                  </a:lnTo>
                  <a:lnTo>
                    <a:pt x="127" y="13"/>
                  </a:lnTo>
                  <a:lnTo>
                    <a:pt x="125" y="13"/>
                  </a:lnTo>
                  <a:lnTo>
                    <a:pt x="123" y="13"/>
                  </a:lnTo>
                  <a:lnTo>
                    <a:pt x="123" y="15"/>
                  </a:lnTo>
                  <a:lnTo>
                    <a:pt x="121" y="15"/>
                  </a:lnTo>
                  <a:lnTo>
                    <a:pt x="121" y="17"/>
                  </a:lnTo>
                  <a:lnTo>
                    <a:pt x="121" y="17"/>
                  </a:lnTo>
                  <a:lnTo>
                    <a:pt x="117" y="20"/>
                  </a:lnTo>
                  <a:lnTo>
                    <a:pt x="116" y="20"/>
                  </a:lnTo>
                  <a:lnTo>
                    <a:pt x="112" y="20"/>
                  </a:lnTo>
                  <a:lnTo>
                    <a:pt x="110" y="19"/>
                  </a:lnTo>
                  <a:lnTo>
                    <a:pt x="106" y="19"/>
                  </a:lnTo>
                  <a:lnTo>
                    <a:pt x="100" y="20"/>
                  </a:lnTo>
                  <a:lnTo>
                    <a:pt x="97" y="20"/>
                  </a:lnTo>
                  <a:lnTo>
                    <a:pt x="95" y="20"/>
                  </a:lnTo>
                  <a:lnTo>
                    <a:pt x="93" y="19"/>
                  </a:lnTo>
                  <a:lnTo>
                    <a:pt x="93" y="17"/>
                  </a:lnTo>
                  <a:lnTo>
                    <a:pt x="91" y="17"/>
                  </a:lnTo>
                  <a:lnTo>
                    <a:pt x="89" y="17"/>
                  </a:lnTo>
                  <a:lnTo>
                    <a:pt x="87" y="19"/>
                  </a:lnTo>
                  <a:lnTo>
                    <a:pt x="85" y="19"/>
                  </a:lnTo>
                  <a:lnTo>
                    <a:pt x="83" y="19"/>
                  </a:lnTo>
                  <a:lnTo>
                    <a:pt x="76" y="19"/>
                  </a:lnTo>
                  <a:lnTo>
                    <a:pt x="72" y="19"/>
                  </a:lnTo>
                  <a:lnTo>
                    <a:pt x="70" y="19"/>
                  </a:lnTo>
                  <a:lnTo>
                    <a:pt x="70" y="20"/>
                  </a:lnTo>
                  <a:lnTo>
                    <a:pt x="66" y="28"/>
                  </a:lnTo>
                  <a:lnTo>
                    <a:pt x="66" y="30"/>
                  </a:lnTo>
                  <a:lnTo>
                    <a:pt x="70" y="47"/>
                  </a:lnTo>
                  <a:lnTo>
                    <a:pt x="70" y="49"/>
                  </a:lnTo>
                  <a:lnTo>
                    <a:pt x="74" y="51"/>
                  </a:lnTo>
                  <a:lnTo>
                    <a:pt x="80" y="55"/>
                  </a:lnTo>
                  <a:lnTo>
                    <a:pt x="83" y="58"/>
                  </a:lnTo>
                  <a:lnTo>
                    <a:pt x="87" y="64"/>
                  </a:lnTo>
                  <a:lnTo>
                    <a:pt x="89" y="68"/>
                  </a:lnTo>
                  <a:lnTo>
                    <a:pt x="89" y="72"/>
                  </a:lnTo>
                  <a:lnTo>
                    <a:pt x="89" y="74"/>
                  </a:lnTo>
                  <a:lnTo>
                    <a:pt x="89" y="77"/>
                  </a:lnTo>
                  <a:lnTo>
                    <a:pt x="89" y="87"/>
                  </a:lnTo>
                  <a:lnTo>
                    <a:pt x="89" y="89"/>
                  </a:lnTo>
                  <a:lnTo>
                    <a:pt x="87" y="93"/>
                  </a:lnTo>
                  <a:lnTo>
                    <a:pt x="87" y="93"/>
                  </a:lnTo>
                  <a:lnTo>
                    <a:pt x="83" y="93"/>
                  </a:lnTo>
                  <a:lnTo>
                    <a:pt x="81" y="94"/>
                  </a:lnTo>
                  <a:lnTo>
                    <a:pt x="81" y="96"/>
                  </a:lnTo>
                  <a:lnTo>
                    <a:pt x="80" y="98"/>
                  </a:lnTo>
                  <a:lnTo>
                    <a:pt x="80" y="100"/>
                  </a:lnTo>
                  <a:lnTo>
                    <a:pt x="80" y="102"/>
                  </a:lnTo>
                  <a:lnTo>
                    <a:pt x="81" y="106"/>
                  </a:lnTo>
                  <a:lnTo>
                    <a:pt x="81" y="110"/>
                  </a:lnTo>
                  <a:lnTo>
                    <a:pt x="80" y="110"/>
                  </a:lnTo>
                  <a:lnTo>
                    <a:pt x="78" y="110"/>
                  </a:lnTo>
                  <a:lnTo>
                    <a:pt x="78" y="110"/>
                  </a:lnTo>
                  <a:lnTo>
                    <a:pt x="78" y="108"/>
                  </a:lnTo>
                  <a:lnTo>
                    <a:pt x="78" y="106"/>
                  </a:lnTo>
                  <a:lnTo>
                    <a:pt x="76" y="104"/>
                  </a:lnTo>
                  <a:lnTo>
                    <a:pt x="70" y="100"/>
                  </a:lnTo>
                  <a:lnTo>
                    <a:pt x="68" y="96"/>
                  </a:lnTo>
                  <a:lnTo>
                    <a:pt x="68" y="94"/>
                  </a:lnTo>
                  <a:lnTo>
                    <a:pt x="64" y="91"/>
                  </a:lnTo>
                  <a:lnTo>
                    <a:pt x="64" y="89"/>
                  </a:lnTo>
                  <a:lnTo>
                    <a:pt x="64" y="89"/>
                  </a:lnTo>
                  <a:lnTo>
                    <a:pt x="64" y="85"/>
                  </a:lnTo>
                  <a:lnTo>
                    <a:pt x="68" y="81"/>
                  </a:lnTo>
                  <a:lnTo>
                    <a:pt x="68" y="79"/>
                  </a:lnTo>
                  <a:lnTo>
                    <a:pt x="68" y="75"/>
                  </a:lnTo>
                  <a:lnTo>
                    <a:pt x="68" y="74"/>
                  </a:lnTo>
                  <a:lnTo>
                    <a:pt x="68" y="72"/>
                  </a:lnTo>
                  <a:lnTo>
                    <a:pt x="68" y="68"/>
                  </a:lnTo>
                  <a:lnTo>
                    <a:pt x="66" y="66"/>
                  </a:lnTo>
                  <a:lnTo>
                    <a:pt x="66" y="66"/>
                  </a:lnTo>
                  <a:lnTo>
                    <a:pt x="64" y="66"/>
                  </a:lnTo>
                  <a:lnTo>
                    <a:pt x="57" y="66"/>
                  </a:lnTo>
                  <a:lnTo>
                    <a:pt x="55" y="68"/>
                  </a:lnTo>
                  <a:lnTo>
                    <a:pt x="53" y="66"/>
                  </a:lnTo>
                  <a:lnTo>
                    <a:pt x="51" y="66"/>
                  </a:lnTo>
                  <a:lnTo>
                    <a:pt x="49" y="60"/>
                  </a:lnTo>
                  <a:lnTo>
                    <a:pt x="47" y="58"/>
                  </a:lnTo>
                  <a:lnTo>
                    <a:pt x="4" y="74"/>
                  </a:lnTo>
                  <a:lnTo>
                    <a:pt x="2" y="74"/>
                  </a:lnTo>
                  <a:lnTo>
                    <a:pt x="0" y="75"/>
                  </a:lnTo>
                  <a:lnTo>
                    <a:pt x="0" y="75"/>
                  </a:lnTo>
                  <a:lnTo>
                    <a:pt x="0" y="77"/>
                  </a:lnTo>
                  <a:lnTo>
                    <a:pt x="2" y="83"/>
                  </a:lnTo>
                  <a:lnTo>
                    <a:pt x="2" y="85"/>
                  </a:lnTo>
                  <a:lnTo>
                    <a:pt x="2" y="89"/>
                  </a:lnTo>
                  <a:lnTo>
                    <a:pt x="2" y="91"/>
                  </a:lnTo>
                  <a:lnTo>
                    <a:pt x="4" y="91"/>
                  </a:lnTo>
                  <a:lnTo>
                    <a:pt x="6" y="91"/>
                  </a:lnTo>
                  <a:lnTo>
                    <a:pt x="13" y="91"/>
                  </a:lnTo>
                  <a:lnTo>
                    <a:pt x="17" y="93"/>
                  </a:lnTo>
                  <a:lnTo>
                    <a:pt x="21" y="94"/>
                  </a:lnTo>
                  <a:lnTo>
                    <a:pt x="25" y="96"/>
                  </a:lnTo>
                  <a:lnTo>
                    <a:pt x="26" y="98"/>
                  </a:lnTo>
                  <a:lnTo>
                    <a:pt x="28" y="98"/>
                  </a:lnTo>
                  <a:lnTo>
                    <a:pt x="28" y="98"/>
                  </a:lnTo>
                  <a:lnTo>
                    <a:pt x="34" y="100"/>
                  </a:lnTo>
                  <a:lnTo>
                    <a:pt x="34" y="100"/>
                  </a:lnTo>
                  <a:lnTo>
                    <a:pt x="36" y="100"/>
                  </a:lnTo>
                  <a:lnTo>
                    <a:pt x="38" y="102"/>
                  </a:lnTo>
                  <a:lnTo>
                    <a:pt x="40" y="102"/>
                  </a:lnTo>
                  <a:lnTo>
                    <a:pt x="42" y="104"/>
                  </a:lnTo>
                  <a:lnTo>
                    <a:pt x="42" y="104"/>
                  </a:lnTo>
                  <a:lnTo>
                    <a:pt x="42" y="104"/>
                  </a:lnTo>
                  <a:lnTo>
                    <a:pt x="44" y="104"/>
                  </a:lnTo>
                  <a:lnTo>
                    <a:pt x="44" y="104"/>
                  </a:lnTo>
                  <a:lnTo>
                    <a:pt x="44" y="104"/>
                  </a:lnTo>
                  <a:lnTo>
                    <a:pt x="42" y="106"/>
                  </a:lnTo>
                  <a:lnTo>
                    <a:pt x="42" y="108"/>
                  </a:lnTo>
                  <a:lnTo>
                    <a:pt x="42" y="110"/>
                  </a:lnTo>
                  <a:lnTo>
                    <a:pt x="44" y="113"/>
                  </a:lnTo>
                  <a:lnTo>
                    <a:pt x="44" y="115"/>
                  </a:lnTo>
                  <a:lnTo>
                    <a:pt x="44" y="125"/>
                  </a:lnTo>
                  <a:lnTo>
                    <a:pt x="44" y="131"/>
                  </a:lnTo>
                  <a:lnTo>
                    <a:pt x="44" y="134"/>
                  </a:lnTo>
                  <a:lnTo>
                    <a:pt x="42" y="138"/>
                  </a:lnTo>
                  <a:lnTo>
                    <a:pt x="42" y="138"/>
                  </a:lnTo>
                  <a:lnTo>
                    <a:pt x="40" y="140"/>
                  </a:lnTo>
                  <a:lnTo>
                    <a:pt x="40" y="140"/>
                  </a:lnTo>
                  <a:lnTo>
                    <a:pt x="40" y="142"/>
                  </a:lnTo>
                  <a:lnTo>
                    <a:pt x="40" y="142"/>
                  </a:lnTo>
                  <a:lnTo>
                    <a:pt x="42" y="142"/>
                  </a:lnTo>
                  <a:lnTo>
                    <a:pt x="42" y="144"/>
                  </a:lnTo>
                  <a:lnTo>
                    <a:pt x="42" y="144"/>
                  </a:lnTo>
                  <a:lnTo>
                    <a:pt x="42" y="146"/>
                  </a:lnTo>
                  <a:lnTo>
                    <a:pt x="42" y="148"/>
                  </a:lnTo>
                  <a:lnTo>
                    <a:pt x="42" y="148"/>
                  </a:lnTo>
                  <a:lnTo>
                    <a:pt x="42" y="149"/>
                  </a:lnTo>
                  <a:lnTo>
                    <a:pt x="42" y="151"/>
                  </a:lnTo>
                  <a:lnTo>
                    <a:pt x="42" y="151"/>
                  </a:lnTo>
                  <a:lnTo>
                    <a:pt x="42" y="153"/>
                  </a:lnTo>
                  <a:lnTo>
                    <a:pt x="44" y="155"/>
                  </a:lnTo>
                  <a:lnTo>
                    <a:pt x="44" y="157"/>
                  </a:lnTo>
                  <a:lnTo>
                    <a:pt x="44" y="159"/>
                  </a:lnTo>
                  <a:lnTo>
                    <a:pt x="44" y="161"/>
                  </a:lnTo>
                  <a:lnTo>
                    <a:pt x="42" y="163"/>
                  </a:lnTo>
                  <a:lnTo>
                    <a:pt x="42" y="165"/>
                  </a:lnTo>
                  <a:lnTo>
                    <a:pt x="40" y="167"/>
                  </a:lnTo>
                  <a:lnTo>
                    <a:pt x="36" y="170"/>
                  </a:lnTo>
                  <a:lnTo>
                    <a:pt x="36" y="172"/>
                  </a:lnTo>
                  <a:lnTo>
                    <a:pt x="36" y="174"/>
                  </a:lnTo>
                  <a:lnTo>
                    <a:pt x="36" y="174"/>
                  </a:lnTo>
                  <a:lnTo>
                    <a:pt x="34" y="178"/>
                  </a:lnTo>
                  <a:lnTo>
                    <a:pt x="34" y="178"/>
                  </a:lnTo>
                  <a:lnTo>
                    <a:pt x="34" y="180"/>
                  </a:lnTo>
                  <a:lnTo>
                    <a:pt x="34" y="180"/>
                  </a:lnTo>
                  <a:lnTo>
                    <a:pt x="34" y="182"/>
                  </a:lnTo>
                  <a:lnTo>
                    <a:pt x="34" y="184"/>
                  </a:lnTo>
                  <a:lnTo>
                    <a:pt x="28" y="187"/>
                  </a:lnTo>
                  <a:lnTo>
                    <a:pt x="21" y="197"/>
                  </a:lnTo>
                  <a:lnTo>
                    <a:pt x="17" y="201"/>
                  </a:lnTo>
                  <a:lnTo>
                    <a:pt x="17" y="205"/>
                  </a:lnTo>
                  <a:lnTo>
                    <a:pt x="21" y="220"/>
                  </a:lnTo>
                  <a:lnTo>
                    <a:pt x="26" y="229"/>
                  </a:lnTo>
                  <a:lnTo>
                    <a:pt x="26" y="233"/>
                  </a:lnTo>
                  <a:lnTo>
                    <a:pt x="28" y="237"/>
                  </a:lnTo>
                  <a:lnTo>
                    <a:pt x="28" y="254"/>
                  </a:lnTo>
                  <a:lnTo>
                    <a:pt x="26" y="260"/>
                  </a:lnTo>
                  <a:lnTo>
                    <a:pt x="26" y="263"/>
                  </a:lnTo>
                  <a:lnTo>
                    <a:pt x="28" y="265"/>
                  </a:lnTo>
                  <a:lnTo>
                    <a:pt x="30" y="269"/>
                  </a:lnTo>
                  <a:lnTo>
                    <a:pt x="30" y="278"/>
                  </a:lnTo>
                  <a:lnTo>
                    <a:pt x="32" y="278"/>
                  </a:lnTo>
                  <a:lnTo>
                    <a:pt x="42" y="278"/>
                  </a:lnTo>
                  <a:lnTo>
                    <a:pt x="44" y="265"/>
                  </a:lnTo>
                  <a:lnTo>
                    <a:pt x="44" y="265"/>
                  </a:lnTo>
                  <a:lnTo>
                    <a:pt x="42" y="265"/>
                  </a:lnTo>
                  <a:lnTo>
                    <a:pt x="42" y="267"/>
                  </a:lnTo>
                  <a:lnTo>
                    <a:pt x="42" y="269"/>
                  </a:lnTo>
                  <a:lnTo>
                    <a:pt x="40" y="267"/>
                  </a:lnTo>
                  <a:lnTo>
                    <a:pt x="38" y="265"/>
                  </a:lnTo>
                  <a:lnTo>
                    <a:pt x="38" y="263"/>
                  </a:lnTo>
                  <a:lnTo>
                    <a:pt x="40" y="261"/>
                  </a:lnTo>
                  <a:lnTo>
                    <a:pt x="40" y="258"/>
                  </a:lnTo>
                  <a:lnTo>
                    <a:pt x="42" y="256"/>
                  </a:lnTo>
                  <a:lnTo>
                    <a:pt x="44" y="254"/>
                  </a:lnTo>
                  <a:lnTo>
                    <a:pt x="47" y="252"/>
                  </a:lnTo>
                  <a:lnTo>
                    <a:pt x="53" y="250"/>
                  </a:lnTo>
                  <a:lnTo>
                    <a:pt x="70" y="242"/>
                  </a:lnTo>
                  <a:lnTo>
                    <a:pt x="74" y="241"/>
                  </a:lnTo>
                  <a:lnTo>
                    <a:pt x="80" y="237"/>
                  </a:lnTo>
                  <a:lnTo>
                    <a:pt x="83" y="231"/>
                  </a:lnTo>
                  <a:lnTo>
                    <a:pt x="85" y="225"/>
                  </a:lnTo>
                  <a:lnTo>
                    <a:pt x="83" y="225"/>
                  </a:lnTo>
                  <a:lnTo>
                    <a:pt x="83" y="225"/>
                  </a:lnTo>
                  <a:lnTo>
                    <a:pt x="83" y="225"/>
                  </a:lnTo>
                  <a:lnTo>
                    <a:pt x="81" y="223"/>
                  </a:lnTo>
                  <a:lnTo>
                    <a:pt x="83" y="220"/>
                  </a:lnTo>
                  <a:lnTo>
                    <a:pt x="85" y="214"/>
                  </a:lnTo>
                  <a:lnTo>
                    <a:pt x="85" y="210"/>
                  </a:lnTo>
                  <a:lnTo>
                    <a:pt x="85" y="208"/>
                  </a:lnTo>
                  <a:lnTo>
                    <a:pt x="83" y="206"/>
                  </a:lnTo>
                  <a:lnTo>
                    <a:pt x="83" y="205"/>
                  </a:lnTo>
                  <a:lnTo>
                    <a:pt x="85" y="199"/>
                  </a:lnTo>
                  <a:lnTo>
                    <a:pt x="85" y="197"/>
                  </a:lnTo>
                  <a:lnTo>
                    <a:pt x="83" y="195"/>
                  </a:lnTo>
                  <a:lnTo>
                    <a:pt x="83" y="197"/>
                  </a:lnTo>
                  <a:lnTo>
                    <a:pt x="81" y="201"/>
                  </a:lnTo>
                  <a:lnTo>
                    <a:pt x="81" y="199"/>
                  </a:lnTo>
                  <a:lnTo>
                    <a:pt x="80" y="189"/>
                  </a:lnTo>
                  <a:lnTo>
                    <a:pt x="78" y="176"/>
                  </a:lnTo>
                  <a:lnTo>
                    <a:pt x="76" y="174"/>
                  </a:lnTo>
                  <a:lnTo>
                    <a:pt x="72" y="168"/>
                  </a:lnTo>
                  <a:lnTo>
                    <a:pt x="72" y="165"/>
                  </a:lnTo>
                  <a:lnTo>
                    <a:pt x="72" y="163"/>
                  </a:lnTo>
                  <a:lnTo>
                    <a:pt x="72" y="159"/>
                  </a:lnTo>
                  <a:lnTo>
                    <a:pt x="72" y="157"/>
                  </a:lnTo>
                  <a:lnTo>
                    <a:pt x="70" y="153"/>
                  </a:lnTo>
                  <a:lnTo>
                    <a:pt x="72" y="155"/>
                  </a:lnTo>
                  <a:lnTo>
                    <a:pt x="74" y="155"/>
                  </a:lnTo>
                  <a:lnTo>
                    <a:pt x="74" y="155"/>
                  </a:lnTo>
                  <a:lnTo>
                    <a:pt x="76" y="155"/>
                  </a:lnTo>
                  <a:lnTo>
                    <a:pt x="78" y="153"/>
                  </a:lnTo>
                  <a:lnTo>
                    <a:pt x="81" y="151"/>
                  </a:lnTo>
                  <a:lnTo>
                    <a:pt x="87" y="144"/>
                  </a:lnTo>
                  <a:lnTo>
                    <a:pt x="89" y="142"/>
                  </a:lnTo>
                  <a:lnTo>
                    <a:pt x="91" y="140"/>
                  </a:lnTo>
                  <a:lnTo>
                    <a:pt x="93" y="140"/>
                  </a:lnTo>
                  <a:lnTo>
                    <a:pt x="95" y="140"/>
                  </a:lnTo>
                  <a:lnTo>
                    <a:pt x="97" y="138"/>
                  </a:lnTo>
                  <a:lnTo>
                    <a:pt x="97" y="136"/>
                  </a:lnTo>
                  <a:lnTo>
                    <a:pt x="99" y="138"/>
                  </a:lnTo>
                  <a:lnTo>
                    <a:pt x="100" y="136"/>
                  </a:lnTo>
                  <a:lnTo>
                    <a:pt x="108" y="123"/>
                  </a:lnTo>
                  <a:lnTo>
                    <a:pt x="112" y="121"/>
                  </a:lnTo>
                  <a:lnTo>
                    <a:pt x="116" y="117"/>
                  </a:lnTo>
                  <a:lnTo>
                    <a:pt x="121" y="113"/>
                  </a:lnTo>
                  <a:lnTo>
                    <a:pt x="129" y="112"/>
                  </a:lnTo>
                  <a:lnTo>
                    <a:pt x="138" y="108"/>
                  </a:lnTo>
                  <a:lnTo>
                    <a:pt x="140" y="108"/>
                  </a:lnTo>
                  <a:lnTo>
                    <a:pt x="152" y="100"/>
                  </a:lnTo>
                  <a:lnTo>
                    <a:pt x="153" y="98"/>
                  </a:lnTo>
                  <a:lnTo>
                    <a:pt x="153" y="98"/>
                  </a:lnTo>
                  <a:lnTo>
                    <a:pt x="153" y="96"/>
                  </a:lnTo>
                  <a:lnTo>
                    <a:pt x="153" y="96"/>
                  </a:lnTo>
                  <a:lnTo>
                    <a:pt x="153" y="96"/>
                  </a:lnTo>
                  <a:lnTo>
                    <a:pt x="155" y="96"/>
                  </a:lnTo>
                  <a:lnTo>
                    <a:pt x="155" y="94"/>
                  </a:lnTo>
                  <a:lnTo>
                    <a:pt x="155" y="94"/>
                  </a:lnTo>
                  <a:lnTo>
                    <a:pt x="157" y="91"/>
                  </a:lnTo>
                  <a:lnTo>
                    <a:pt x="163" y="85"/>
                  </a:lnTo>
                  <a:lnTo>
                    <a:pt x="165" y="81"/>
                  </a:lnTo>
                  <a:lnTo>
                    <a:pt x="167" y="79"/>
                  </a:lnTo>
                  <a:lnTo>
                    <a:pt x="167" y="75"/>
                  </a:lnTo>
                  <a:lnTo>
                    <a:pt x="167" y="75"/>
                  </a:lnTo>
                  <a:lnTo>
                    <a:pt x="169" y="74"/>
                  </a:lnTo>
                  <a:lnTo>
                    <a:pt x="169" y="72"/>
                  </a:lnTo>
                  <a:lnTo>
                    <a:pt x="169" y="70"/>
                  </a:lnTo>
                  <a:lnTo>
                    <a:pt x="169" y="66"/>
                  </a:lnTo>
                  <a:lnTo>
                    <a:pt x="169" y="66"/>
                  </a:lnTo>
                  <a:lnTo>
                    <a:pt x="167" y="68"/>
                  </a:lnTo>
                  <a:lnTo>
                    <a:pt x="167" y="66"/>
                  </a:lnTo>
                  <a:lnTo>
                    <a:pt x="167" y="64"/>
                  </a:lnTo>
                  <a:lnTo>
                    <a:pt x="167" y="64"/>
                  </a:lnTo>
                  <a:lnTo>
                    <a:pt x="167" y="62"/>
                  </a:lnTo>
                  <a:lnTo>
                    <a:pt x="167" y="62"/>
                  </a:lnTo>
                  <a:lnTo>
                    <a:pt x="167" y="62"/>
                  </a:lnTo>
                  <a:lnTo>
                    <a:pt x="167" y="62"/>
                  </a:lnTo>
                  <a:lnTo>
                    <a:pt x="165" y="60"/>
                  </a:lnTo>
                  <a:lnTo>
                    <a:pt x="165" y="58"/>
                  </a:lnTo>
                  <a:lnTo>
                    <a:pt x="165" y="51"/>
                  </a:lnTo>
                  <a:lnTo>
                    <a:pt x="165" y="45"/>
                  </a:lnTo>
                  <a:lnTo>
                    <a:pt x="165" y="43"/>
                  </a:lnTo>
                  <a:lnTo>
                    <a:pt x="165" y="41"/>
                  </a:lnTo>
                  <a:lnTo>
                    <a:pt x="165" y="41"/>
                  </a:lnTo>
                  <a:lnTo>
                    <a:pt x="163" y="41"/>
                  </a:lnTo>
                  <a:lnTo>
                    <a:pt x="163" y="41"/>
                  </a:lnTo>
                  <a:lnTo>
                    <a:pt x="163" y="39"/>
                  </a:lnTo>
                  <a:lnTo>
                    <a:pt x="165" y="39"/>
                  </a:lnTo>
                  <a:lnTo>
                    <a:pt x="165" y="39"/>
                  </a:lnTo>
                  <a:lnTo>
                    <a:pt x="165" y="39"/>
                  </a:lnTo>
                  <a:lnTo>
                    <a:pt x="165" y="36"/>
                  </a:lnTo>
                  <a:lnTo>
                    <a:pt x="165" y="30"/>
                  </a:lnTo>
                  <a:lnTo>
                    <a:pt x="163" y="17"/>
                  </a:lnTo>
                  <a:lnTo>
                    <a:pt x="163" y="15"/>
                  </a:lnTo>
                  <a:lnTo>
                    <a:pt x="163" y="13"/>
                  </a:lnTo>
                  <a:lnTo>
                    <a:pt x="165" y="9"/>
                  </a:lnTo>
                  <a:lnTo>
                    <a:pt x="165" y="7"/>
                  </a:lnTo>
                  <a:lnTo>
                    <a:pt x="165" y="5"/>
                  </a:lnTo>
                  <a:lnTo>
                    <a:pt x="165" y="5"/>
                  </a:lnTo>
                  <a:lnTo>
                    <a:pt x="165" y="5"/>
                  </a:lnTo>
                  <a:lnTo>
                    <a:pt x="163" y="5"/>
                  </a:lnTo>
                  <a:lnTo>
                    <a:pt x="165" y="5"/>
                  </a:lnTo>
                  <a:lnTo>
                    <a:pt x="165" y="3"/>
                  </a:lnTo>
                  <a:lnTo>
                    <a:pt x="167" y="3"/>
                  </a:lnTo>
                  <a:lnTo>
                    <a:pt x="165" y="3"/>
                  </a:lnTo>
                  <a:lnTo>
                    <a:pt x="165" y="2"/>
                  </a:lnTo>
                  <a:lnTo>
                    <a:pt x="165" y="2"/>
                  </a:lnTo>
                  <a:lnTo>
                    <a:pt x="163" y="0"/>
                  </a:lnTo>
                  <a:lnTo>
                    <a:pt x="157" y="3"/>
                  </a:lnTo>
                  <a:lnTo>
                    <a:pt x="153" y="7"/>
                  </a:lnTo>
                  <a:close/>
                  <a:moveTo>
                    <a:pt x="70" y="26"/>
                  </a:moveTo>
                  <a:lnTo>
                    <a:pt x="68" y="26"/>
                  </a:lnTo>
                  <a:lnTo>
                    <a:pt x="70" y="26"/>
                  </a:lnTo>
                  <a:lnTo>
                    <a:pt x="70" y="26"/>
                  </a:lnTo>
                  <a:lnTo>
                    <a:pt x="70" y="26"/>
                  </a:lnTo>
                  <a:close/>
                  <a:moveTo>
                    <a:pt x="72" y="26"/>
                  </a:moveTo>
                  <a:lnTo>
                    <a:pt x="70" y="26"/>
                  </a:lnTo>
                  <a:lnTo>
                    <a:pt x="72" y="26"/>
                  </a:lnTo>
                  <a:lnTo>
                    <a:pt x="72" y="26"/>
                  </a:lnTo>
                  <a:lnTo>
                    <a:pt x="72" y="2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73" name="Freeform 1768">
              <a:extLst>
                <a:ext uri="{FF2B5EF4-FFF2-40B4-BE49-F238E27FC236}">
                  <a16:creationId xmlns:a16="http://schemas.microsoft.com/office/drawing/2014/main" id="{FEBFE6B3-1AAD-4EE7-8134-6C391C050587}"/>
                </a:ext>
              </a:extLst>
            </p:cNvPr>
            <p:cNvSpPr>
              <a:spLocks/>
            </p:cNvSpPr>
            <p:nvPr/>
          </p:nvSpPr>
          <p:spPr bwMode="auto">
            <a:xfrm>
              <a:off x="12414250" y="-430212"/>
              <a:ext cx="481013" cy="479425"/>
            </a:xfrm>
            <a:custGeom>
              <a:avLst/>
              <a:gdLst>
                <a:gd name="T0" fmla="*/ 85 w 303"/>
                <a:gd name="T1" fmla="*/ 213 h 302"/>
                <a:gd name="T2" fmla="*/ 104 w 303"/>
                <a:gd name="T3" fmla="*/ 213 h 302"/>
                <a:gd name="T4" fmla="*/ 115 w 303"/>
                <a:gd name="T5" fmla="*/ 201 h 302"/>
                <a:gd name="T6" fmla="*/ 133 w 303"/>
                <a:gd name="T7" fmla="*/ 198 h 302"/>
                <a:gd name="T8" fmla="*/ 153 w 303"/>
                <a:gd name="T9" fmla="*/ 205 h 302"/>
                <a:gd name="T10" fmla="*/ 155 w 303"/>
                <a:gd name="T11" fmla="*/ 224 h 302"/>
                <a:gd name="T12" fmla="*/ 161 w 303"/>
                <a:gd name="T13" fmla="*/ 253 h 302"/>
                <a:gd name="T14" fmla="*/ 159 w 303"/>
                <a:gd name="T15" fmla="*/ 264 h 302"/>
                <a:gd name="T16" fmla="*/ 178 w 303"/>
                <a:gd name="T17" fmla="*/ 262 h 302"/>
                <a:gd name="T18" fmla="*/ 189 w 303"/>
                <a:gd name="T19" fmla="*/ 260 h 302"/>
                <a:gd name="T20" fmla="*/ 193 w 303"/>
                <a:gd name="T21" fmla="*/ 266 h 302"/>
                <a:gd name="T22" fmla="*/ 208 w 303"/>
                <a:gd name="T23" fmla="*/ 266 h 302"/>
                <a:gd name="T24" fmla="*/ 216 w 303"/>
                <a:gd name="T25" fmla="*/ 275 h 302"/>
                <a:gd name="T26" fmla="*/ 235 w 303"/>
                <a:gd name="T27" fmla="*/ 275 h 302"/>
                <a:gd name="T28" fmla="*/ 241 w 303"/>
                <a:gd name="T29" fmla="*/ 275 h 302"/>
                <a:gd name="T30" fmla="*/ 256 w 303"/>
                <a:gd name="T31" fmla="*/ 285 h 302"/>
                <a:gd name="T32" fmla="*/ 263 w 303"/>
                <a:gd name="T33" fmla="*/ 294 h 302"/>
                <a:gd name="T34" fmla="*/ 278 w 303"/>
                <a:gd name="T35" fmla="*/ 298 h 302"/>
                <a:gd name="T36" fmla="*/ 280 w 303"/>
                <a:gd name="T37" fmla="*/ 281 h 302"/>
                <a:gd name="T38" fmla="*/ 275 w 303"/>
                <a:gd name="T39" fmla="*/ 285 h 302"/>
                <a:gd name="T40" fmla="*/ 258 w 303"/>
                <a:gd name="T41" fmla="*/ 272 h 302"/>
                <a:gd name="T42" fmla="*/ 261 w 303"/>
                <a:gd name="T43" fmla="*/ 239 h 302"/>
                <a:gd name="T44" fmla="*/ 265 w 303"/>
                <a:gd name="T45" fmla="*/ 226 h 302"/>
                <a:gd name="T46" fmla="*/ 286 w 303"/>
                <a:gd name="T47" fmla="*/ 196 h 302"/>
                <a:gd name="T48" fmla="*/ 273 w 303"/>
                <a:gd name="T49" fmla="*/ 163 h 302"/>
                <a:gd name="T50" fmla="*/ 271 w 303"/>
                <a:gd name="T51" fmla="*/ 133 h 302"/>
                <a:gd name="T52" fmla="*/ 271 w 303"/>
                <a:gd name="T53" fmla="*/ 118 h 302"/>
                <a:gd name="T54" fmla="*/ 278 w 303"/>
                <a:gd name="T55" fmla="*/ 97 h 302"/>
                <a:gd name="T56" fmla="*/ 282 w 303"/>
                <a:gd name="T57" fmla="*/ 72 h 302"/>
                <a:gd name="T58" fmla="*/ 301 w 303"/>
                <a:gd name="T59" fmla="*/ 48 h 302"/>
                <a:gd name="T60" fmla="*/ 297 w 303"/>
                <a:gd name="T61" fmla="*/ 38 h 302"/>
                <a:gd name="T62" fmla="*/ 297 w 303"/>
                <a:gd name="T63" fmla="*/ 27 h 302"/>
                <a:gd name="T64" fmla="*/ 294 w 303"/>
                <a:gd name="T65" fmla="*/ 27 h 302"/>
                <a:gd name="T66" fmla="*/ 292 w 303"/>
                <a:gd name="T67" fmla="*/ 23 h 302"/>
                <a:gd name="T68" fmla="*/ 282 w 303"/>
                <a:gd name="T69" fmla="*/ 15 h 302"/>
                <a:gd name="T70" fmla="*/ 275 w 303"/>
                <a:gd name="T71" fmla="*/ 12 h 302"/>
                <a:gd name="T72" fmla="*/ 267 w 303"/>
                <a:gd name="T73" fmla="*/ 14 h 302"/>
                <a:gd name="T74" fmla="*/ 254 w 303"/>
                <a:gd name="T75" fmla="*/ 15 h 302"/>
                <a:gd name="T76" fmla="*/ 248 w 303"/>
                <a:gd name="T77" fmla="*/ 10 h 302"/>
                <a:gd name="T78" fmla="*/ 242 w 303"/>
                <a:gd name="T79" fmla="*/ 2 h 302"/>
                <a:gd name="T80" fmla="*/ 229 w 303"/>
                <a:gd name="T81" fmla="*/ 2 h 302"/>
                <a:gd name="T82" fmla="*/ 206 w 303"/>
                <a:gd name="T83" fmla="*/ 4 h 302"/>
                <a:gd name="T84" fmla="*/ 176 w 303"/>
                <a:gd name="T85" fmla="*/ 10 h 302"/>
                <a:gd name="T86" fmla="*/ 161 w 303"/>
                <a:gd name="T87" fmla="*/ 19 h 302"/>
                <a:gd name="T88" fmla="*/ 129 w 303"/>
                <a:gd name="T89" fmla="*/ 8 h 302"/>
                <a:gd name="T90" fmla="*/ 102 w 303"/>
                <a:gd name="T91" fmla="*/ 15 h 302"/>
                <a:gd name="T92" fmla="*/ 93 w 303"/>
                <a:gd name="T93" fmla="*/ 53 h 302"/>
                <a:gd name="T94" fmla="*/ 91 w 303"/>
                <a:gd name="T95" fmla="*/ 69 h 302"/>
                <a:gd name="T96" fmla="*/ 87 w 303"/>
                <a:gd name="T97" fmla="*/ 93 h 302"/>
                <a:gd name="T98" fmla="*/ 74 w 303"/>
                <a:gd name="T99" fmla="*/ 105 h 302"/>
                <a:gd name="T100" fmla="*/ 62 w 303"/>
                <a:gd name="T101" fmla="*/ 122 h 302"/>
                <a:gd name="T102" fmla="*/ 59 w 303"/>
                <a:gd name="T103" fmla="*/ 146 h 302"/>
                <a:gd name="T104" fmla="*/ 40 w 303"/>
                <a:gd name="T105" fmla="*/ 162 h 302"/>
                <a:gd name="T106" fmla="*/ 26 w 303"/>
                <a:gd name="T107" fmla="*/ 156 h 302"/>
                <a:gd name="T108" fmla="*/ 23 w 303"/>
                <a:gd name="T109" fmla="*/ 158 h 302"/>
                <a:gd name="T110" fmla="*/ 15 w 303"/>
                <a:gd name="T111" fmla="*/ 160 h 302"/>
                <a:gd name="T112" fmla="*/ 4 w 303"/>
                <a:gd name="T113" fmla="*/ 167 h 302"/>
                <a:gd name="T114" fmla="*/ 2 w 303"/>
                <a:gd name="T115" fmla="*/ 181 h 302"/>
                <a:gd name="T116" fmla="*/ 61 w 303"/>
                <a:gd name="T117" fmla="*/ 17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3" h="302">
                  <a:moveTo>
                    <a:pt x="61" y="179"/>
                  </a:moveTo>
                  <a:lnTo>
                    <a:pt x="68" y="181"/>
                  </a:lnTo>
                  <a:lnTo>
                    <a:pt x="72" y="186"/>
                  </a:lnTo>
                  <a:lnTo>
                    <a:pt x="74" y="194"/>
                  </a:lnTo>
                  <a:lnTo>
                    <a:pt x="76" y="199"/>
                  </a:lnTo>
                  <a:lnTo>
                    <a:pt x="83" y="211"/>
                  </a:lnTo>
                  <a:lnTo>
                    <a:pt x="85" y="213"/>
                  </a:lnTo>
                  <a:lnTo>
                    <a:pt x="87" y="215"/>
                  </a:lnTo>
                  <a:lnTo>
                    <a:pt x="89" y="215"/>
                  </a:lnTo>
                  <a:lnTo>
                    <a:pt x="93" y="215"/>
                  </a:lnTo>
                  <a:lnTo>
                    <a:pt x="97" y="215"/>
                  </a:lnTo>
                  <a:lnTo>
                    <a:pt x="98" y="213"/>
                  </a:lnTo>
                  <a:lnTo>
                    <a:pt x="102" y="213"/>
                  </a:lnTo>
                  <a:lnTo>
                    <a:pt x="104" y="213"/>
                  </a:lnTo>
                  <a:lnTo>
                    <a:pt x="108" y="213"/>
                  </a:lnTo>
                  <a:lnTo>
                    <a:pt x="110" y="213"/>
                  </a:lnTo>
                  <a:lnTo>
                    <a:pt x="112" y="213"/>
                  </a:lnTo>
                  <a:lnTo>
                    <a:pt x="114" y="213"/>
                  </a:lnTo>
                  <a:lnTo>
                    <a:pt x="114" y="211"/>
                  </a:lnTo>
                  <a:lnTo>
                    <a:pt x="114" y="209"/>
                  </a:lnTo>
                  <a:lnTo>
                    <a:pt x="115" y="201"/>
                  </a:lnTo>
                  <a:lnTo>
                    <a:pt x="117" y="199"/>
                  </a:lnTo>
                  <a:lnTo>
                    <a:pt x="121" y="198"/>
                  </a:lnTo>
                  <a:lnTo>
                    <a:pt x="123" y="196"/>
                  </a:lnTo>
                  <a:lnTo>
                    <a:pt x="127" y="196"/>
                  </a:lnTo>
                  <a:lnTo>
                    <a:pt x="131" y="196"/>
                  </a:lnTo>
                  <a:lnTo>
                    <a:pt x="133" y="196"/>
                  </a:lnTo>
                  <a:lnTo>
                    <a:pt x="133" y="198"/>
                  </a:lnTo>
                  <a:lnTo>
                    <a:pt x="133" y="199"/>
                  </a:lnTo>
                  <a:lnTo>
                    <a:pt x="133" y="199"/>
                  </a:lnTo>
                  <a:lnTo>
                    <a:pt x="134" y="201"/>
                  </a:lnTo>
                  <a:lnTo>
                    <a:pt x="134" y="201"/>
                  </a:lnTo>
                  <a:lnTo>
                    <a:pt x="150" y="201"/>
                  </a:lnTo>
                  <a:lnTo>
                    <a:pt x="151" y="203"/>
                  </a:lnTo>
                  <a:lnTo>
                    <a:pt x="153" y="205"/>
                  </a:lnTo>
                  <a:lnTo>
                    <a:pt x="153" y="207"/>
                  </a:lnTo>
                  <a:lnTo>
                    <a:pt x="153" y="211"/>
                  </a:lnTo>
                  <a:lnTo>
                    <a:pt x="153" y="213"/>
                  </a:lnTo>
                  <a:lnTo>
                    <a:pt x="153" y="215"/>
                  </a:lnTo>
                  <a:lnTo>
                    <a:pt x="153" y="218"/>
                  </a:lnTo>
                  <a:lnTo>
                    <a:pt x="155" y="220"/>
                  </a:lnTo>
                  <a:lnTo>
                    <a:pt x="155" y="224"/>
                  </a:lnTo>
                  <a:lnTo>
                    <a:pt x="153" y="232"/>
                  </a:lnTo>
                  <a:lnTo>
                    <a:pt x="153" y="237"/>
                  </a:lnTo>
                  <a:lnTo>
                    <a:pt x="153" y="239"/>
                  </a:lnTo>
                  <a:lnTo>
                    <a:pt x="159" y="245"/>
                  </a:lnTo>
                  <a:lnTo>
                    <a:pt x="159" y="249"/>
                  </a:lnTo>
                  <a:lnTo>
                    <a:pt x="161" y="251"/>
                  </a:lnTo>
                  <a:lnTo>
                    <a:pt x="161" y="253"/>
                  </a:lnTo>
                  <a:lnTo>
                    <a:pt x="161" y="258"/>
                  </a:lnTo>
                  <a:lnTo>
                    <a:pt x="161" y="258"/>
                  </a:lnTo>
                  <a:lnTo>
                    <a:pt x="161" y="258"/>
                  </a:lnTo>
                  <a:lnTo>
                    <a:pt x="159" y="258"/>
                  </a:lnTo>
                  <a:lnTo>
                    <a:pt x="159" y="260"/>
                  </a:lnTo>
                  <a:lnTo>
                    <a:pt x="159" y="260"/>
                  </a:lnTo>
                  <a:lnTo>
                    <a:pt x="159" y="264"/>
                  </a:lnTo>
                  <a:lnTo>
                    <a:pt x="161" y="264"/>
                  </a:lnTo>
                  <a:lnTo>
                    <a:pt x="165" y="262"/>
                  </a:lnTo>
                  <a:lnTo>
                    <a:pt x="167" y="262"/>
                  </a:lnTo>
                  <a:lnTo>
                    <a:pt x="170" y="264"/>
                  </a:lnTo>
                  <a:lnTo>
                    <a:pt x="172" y="264"/>
                  </a:lnTo>
                  <a:lnTo>
                    <a:pt x="174" y="264"/>
                  </a:lnTo>
                  <a:lnTo>
                    <a:pt x="178" y="262"/>
                  </a:lnTo>
                  <a:lnTo>
                    <a:pt x="178" y="262"/>
                  </a:lnTo>
                  <a:lnTo>
                    <a:pt x="182" y="262"/>
                  </a:lnTo>
                  <a:lnTo>
                    <a:pt x="184" y="262"/>
                  </a:lnTo>
                  <a:lnTo>
                    <a:pt x="186" y="262"/>
                  </a:lnTo>
                  <a:lnTo>
                    <a:pt x="188" y="260"/>
                  </a:lnTo>
                  <a:lnTo>
                    <a:pt x="189" y="260"/>
                  </a:lnTo>
                  <a:lnTo>
                    <a:pt x="189" y="260"/>
                  </a:lnTo>
                  <a:lnTo>
                    <a:pt x="191" y="262"/>
                  </a:lnTo>
                  <a:lnTo>
                    <a:pt x="191" y="264"/>
                  </a:lnTo>
                  <a:lnTo>
                    <a:pt x="193" y="264"/>
                  </a:lnTo>
                  <a:lnTo>
                    <a:pt x="193" y="264"/>
                  </a:lnTo>
                  <a:lnTo>
                    <a:pt x="193" y="264"/>
                  </a:lnTo>
                  <a:lnTo>
                    <a:pt x="193" y="266"/>
                  </a:lnTo>
                  <a:lnTo>
                    <a:pt x="193" y="266"/>
                  </a:lnTo>
                  <a:lnTo>
                    <a:pt x="193" y="268"/>
                  </a:lnTo>
                  <a:lnTo>
                    <a:pt x="195" y="270"/>
                  </a:lnTo>
                  <a:lnTo>
                    <a:pt x="199" y="268"/>
                  </a:lnTo>
                  <a:lnTo>
                    <a:pt x="203" y="266"/>
                  </a:lnTo>
                  <a:lnTo>
                    <a:pt x="206" y="266"/>
                  </a:lnTo>
                  <a:lnTo>
                    <a:pt x="208" y="266"/>
                  </a:lnTo>
                  <a:lnTo>
                    <a:pt x="208" y="266"/>
                  </a:lnTo>
                  <a:lnTo>
                    <a:pt x="208" y="266"/>
                  </a:lnTo>
                  <a:lnTo>
                    <a:pt x="208" y="268"/>
                  </a:lnTo>
                  <a:lnTo>
                    <a:pt x="208" y="270"/>
                  </a:lnTo>
                  <a:lnTo>
                    <a:pt x="210" y="272"/>
                  </a:lnTo>
                  <a:lnTo>
                    <a:pt x="210" y="273"/>
                  </a:lnTo>
                  <a:lnTo>
                    <a:pt x="212" y="273"/>
                  </a:lnTo>
                  <a:lnTo>
                    <a:pt x="216" y="275"/>
                  </a:lnTo>
                  <a:lnTo>
                    <a:pt x="220" y="277"/>
                  </a:lnTo>
                  <a:lnTo>
                    <a:pt x="229" y="277"/>
                  </a:lnTo>
                  <a:lnTo>
                    <a:pt x="231" y="277"/>
                  </a:lnTo>
                  <a:lnTo>
                    <a:pt x="233" y="277"/>
                  </a:lnTo>
                  <a:lnTo>
                    <a:pt x="235" y="277"/>
                  </a:lnTo>
                  <a:lnTo>
                    <a:pt x="235" y="277"/>
                  </a:lnTo>
                  <a:lnTo>
                    <a:pt x="235" y="275"/>
                  </a:lnTo>
                  <a:lnTo>
                    <a:pt x="237" y="273"/>
                  </a:lnTo>
                  <a:lnTo>
                    <a:pt x="237" y="272"/>
                  </a:lnTo>
                  <a:lnTo>
                    <a:pt x="239" y="272"/>
                  </a:lnTo>
                  <a:lnTo>
                    <a:pt x="239" y="272"/>
                  </a:lnTo>
                  <a:lnTo>
                    <a:pt x="239" y="273"/>
                  </a:lnTo>
                  <a:lnTo>
                    <a:pt x="241" y="273"/>
                  </a:lnTo>
                  <a:lnTo>
                    <a:pt x="241" y="275"/>
                  </a:lnTo>
                  <a:lnTo>
                    <a:pt x="241" y="275"/>
                  </a:lnTo>
                  <a:lnTo>
                    <a:pt x="242" y="277"/>
                  </a:lnTo>
                  <a:lnTo>
                    <a:pt x="242" y="279"/>
                  </a:lnTo>
                  <a:lnTo>
                    <a:pt x="244" y="281"/>
                  </a:lnTo>
                  <a:lnTo>
                    <a:pt x="246" y="281"/>
                  </a:lnTo>
                  <a:lnTo>
                    <a:pt x="246" y="283"/>
                  </a:lnTo>
                  <a:lnTo>
                    <a:pt x="256" y="285"/>
                  </a:lnTo>
                  <a:lnTo>
                    <a:pt x="258" y="287"/>
                  </a:lnTo>
                  <a:lnTo>
                    <a:pt x="258" y="287"/>
                  </a:lnTo>
                  <a:lnTo>
                    <a:pt x="260" y="289"/>
                  </a:lnTo>
                  <a:lnTo>
                    <a:pt x="260" y="291"/>
                  </a:lnTo>
                  <a:lnTo>
                    <a:pt x="261" y="291"/>
                  </a:lnTo>
                  <a:lnTo>
                    <a:pt x="261" y="292"/>
                  </a:lnTo>
                  <a:lnTo>
                    <a:pt x="263" y="294"/>
                  </a:lnTo>
                  <a:lnTo>
                    <a:pt x="265" y="294"/>
                  </a:lnTo>
                  <a:lnTo>
                    <a:pt x="267" y="298"/>
                  </a:lnTo>
                  <a:lnTo>
                    <a:pt x="269" y="300"/>
                  </a:lnTo>
                  <a:lnTo>
                    <a:pt x="271" y="302"/>
                  </a:lnTo>
                  <a:lnTo>
                    <a:pt x="273" y="300"/>
                  </a:lnTo>
                  <a:lnTo>
                    <a:pt x="277" y="298"/>
                  </a:lnTo>
                  <a:lnTo>
                    <a:pt x="278" y="298"/>
                  </a:lnTo>
                  <a:lnTo>
                    <a:pt x="278" y="300"/>
                  </a:lnTo>
                  <a:lnTo>
                    <a:pt x="278" y="302"/>
                  </a:lnTo>
                  <a:lnTo>
                    <a:pt x="280" y="302"/>
                  </a:lnTo>
                  <a:lnTo>
                    <a:pt x="280" y="302"/>
                  </a:lnTo>
                  <a:lnTo>
                    <a:pt x="280" y="300"/>
                  </a:lnTo>
                  <a:lnTo>
                    <a:pt x="280" y="281"/>
                  </a:lnTo>
                  <a:lnTo>
                    <a:pt x="280" y="281"/>
                  </a:lnTo>
                  <a:lnTo>
                    <a:pt x="277" y="281"/>
                  </a:lnTo>
                  <a:lnTo>
                    <a:pt x="277" y="281"/>
                  </a:lnTo>
                  <a:lnTo>
                    <a:pt x="277" y="283"/>
                  </a:lnTo>
                  <a:lnTo>
                    <a:pt x="277" y="283"/>
                  </a:lnTo>
                  <a:lnTo>
                    <a:pt x="277" y="285"/>
                  </a:lnTo>
                  <a:lnTo>
                    <a:pt x="277" y="285"/>
                  </a:lnTo>
                  <a:lnTo>
                    <a:pt x="275" y="285"/>
                  </a:lnTo>
                  <a:lnTo>
                    <a:pt x="271" y="285"/>
                  </a:lnTo>
                  <a:lnTo>
                    <a:pt x="269" y="283"/>
                  </a:lnTo>
                  <a:lnTo>
                    <a:pt x="267" y="283"/>
                  </a:lnTo>
                  <a:lnTo>
                    <a:pt x="263" y="279"/>
                  </a:lnTo>
                  <a:lnTo>
                    <a:pt x="261" y="277"/>
                  </a:lnTo>
                  <a:lnTo>
                    <a:pt x="260" y="275"/>
                  </a:lnTo>
                  <a:lnTo>
                    <a:pt x="258" y="272"/>
                  </a:lnTo>
                  <a:lnTo>
                    <a:pt x="258" y="270"/>
                  </a:lnTo>
                  <a:lnTo>
                    <a:pt x="260" y="268"/>
                  </a:lnTo>
                  <a:lnTo>
                    <a:pt x="261" y="258"/>
                  </a:lnTo>
                  <a:lnTo>
                    <a:pt x="261" y="255"/>
                  </a:lnTo>
                  <a:lnTo>
                    <a:pt x="261" y="243"/>
                  </a:lnTo>
                  <a:lnTo>
                    <a:pt x="261" y="241"/>
                  </a:lnTo>
                  <a:lnTo>
                    <a:pt x="261" y="239"/>
                  </a:lnTo>
                  <a:lnTo>
                    <a:pt x="260" y="236"/>
                  </a:lnTo>
                  <a:lnTo>
                    <a:pt x="258" y="234"/>
                  </a:lnTo>
                  <a:lnTo>
                    <a:pt x="260" y="234"/>
                  </a:lnTo>
                  <a:lnTo>
                    <a:pt x="260" y="232"/>
                  </a:lnTo>
                  <a:lnTo>
                    <a:pt x="261" y="230"/>
                  </a:lnTo>
                  <a:lnTo>
                    <a:pt x="263" y="228"/>
                  </a:lnTo>
                  <a:lnTo>
                    <a:pt x="265" y="226"/>
                  </a:lnTo>
                  <a:lnTo>
                    <a:pt x="267" y="224"/>
                  </a:lnTo>
                  <a:lnTo>
                    <a:pt x="267" y="220"/>
                  </a:lnTo>
                  <a:lnTo>
                    <a:pt x="273" y="220"/>
                  </a:lnTo>
                  <a:lnTo>
                    <a:pt x="296" y="217"/>
                  </a:lnTo>
                  <a:lnTo>
                    <a:pt x="294" y="207"/>
                  </a:lnTo>
                  <a:lnTo>
                    <a:pt x="288" y="199"/>
                  </a:lnTo>
                  <a:lnTo>
                    <a:pt x="286" y="196"/>
                  </a:lnTo>
                  <a:lnTo>
                    <a:pt x="280" y="190"/>
                  </a:lnTo>
                  <a:lnTo>
                    <a:pt x="277" y="186"/>
                  </a:lnTo>
                  <a:lnTo>
                    <a:pt x="277" y="182"/>
                  </a:lnTo>
                  <a:lnTo>
                    <a:pt x="277" y="177"/>
                  </a:lnTo>
                  <a:lnTo>
                    <a:pt x="277" y="173"/>
                  </a:lnTo>
                  <a:lnTo>
                    <a:pt x="275" y="165"/>
                  </a:lnTo>
                  <a:lnTo>
                    <a:pt x="273" y="163"/>
                  </a:lnTo>
                  <a:lnTo>
                    <a:pt x="273" y="162"/>
                  </a:lnTo>
                  <a:lnTo>
                    <a:pt x="275" y="158"/>
                  </a:lnTo>
                  <a:lnTo>
                    <a:pt x="275" y="156"/>
                  </a:lnTo>
                  <a:lnTo>
                    <a:pt x="273" y="144"/>
                  </a:lnTo>
                  <a:lnTo>
                    <a:pt x="271" y="141"/>
                  </a:lnTo>
                  <a:lnTo>
                    <a:pt x="271" y="135"/>
                  </a:lnTo>
                  <a:lnTo>
                    <a:pt x="271" y="133"/>
                  </a:lnTo>
                  <a:lnTo>
                    <a:pt x="271" y="131"/>
                  </a:lnTo>
                  <a:lnTo>
                    <a:pt x="269" y="131"/>
                  </a:lnTo>
                  <a:lnTo>
                    <a:pt x="269" y="129"/>
                  </a:lnTo>
                  <a:lnTo>
                    <a:pt x="269" y="127"/>
                  </a:lnTo>
                  <a:lnTo>
                    <a:pt x="265" y="127"/>
                  </a:lnTo>
                  <a:lnTo>
                    <a:pt x="267" y="124"/>
                  </a:lnTo>
                  <a:lnTo>
                    <a:pt x="271" y="118"/>
                  </a:lnTo>
                  <a:lnTo>
                    <a:pt x="271" y="116"/>
                  </a:lnTo>
                  <a:lnTo>
                    <a:pt x="271" y="114"/>
                  </a:lnTo>
                  <a:lnTo>
                    <a:pt x="271" y="112"/>
                  </a:lnTo>
                  <a:lnTo>
                    <a:pt x="273" y="110"/>
                  </a:lnTo>
                  <a:lnTo>
                    <a:pt x="273" y="110"/>
                  </a:lnTo>
                  <a:lnTo>
                    <a:pt x="277" y="107"/>
                  </a:lnTo>
                  <a:lnTo>
                    <a:pt x="278" y="97"/>
                  </a:lnTo>
                  <a:lnTo>
                    <a:pt x="278" y="86"/>
                  </a:lnTo>
                  <a:lnTo>
                    <a:pt x="280" y="84"/>
                  </a:lnTo>
                  <a:lnTo>
                    <a:pt x="282" y="80"/>
                  </a:lnTo>
                  <a:lnTo>
                    <a:pt x="282" y="78"/>
                  </a:lnTo>
                  <a:lnTo>
                    <a:pt x="282" y="76"/>
                  </a:lnTo>
                  <a:lnTo>
                    <a:pt x="282" y="72"/>
                  </a:lnTo>
                  <a:lnTo>
                    <a:pt x="282" y="72"/>
                  </a:lnTo>
                  <a:lnTo>
                    <a:pt x="284" y="70"/>
                  </a:lnTo>
                  <a:lnTo>
                    <a:pt x="301" y="57"/>
                  </a:lnTo>
                  <a:lnTo>
                    <a:pt x="303" y="52"/>
                  </a:lnTo>
                  <a:lnTo>
                    <a:pt x="303" y="52"/>
                  </a:lnTo>
                  <a:lnTo>
                    <a:pt x="303" y="50"/>
                  </a:lnTo>
                  <a:lnTo>
                    <a:pt x="303" y="50"/>
                  </a:lnTo>
                  <a:lnTo>
                    <a:pt x="301" y="48"/>
                  </a:lnTo>
                  <a:lnTo>
                    <a:pt x="301" y="48"/>
                  </a:lnTo>
                  <a:lnTo>
                    <a:pt x="297" y="46"/>
                  </a:lnTo>
                  <a:lnTo>
                    <a:pt x="296" y="46"/>
                  </a:lnTo>
                  <a:lnTo>
                    <a:pt x="296" y="44"/>
                  </a:lnTo>
                  <a:lnTo>
                    <a:pt x="296" y="42"/>
                  </a:lnTo>
                  <a:lnTo>
                    <a:pt x="297" y="40"/>
                  </a:lnTo>
                  <a:lnTo>
                    <a:pt x="297" y="38"/>
                  </a:lnTo>
                  <a:lnTo>
                    <a:pt x="297" y="38"/>
                  </a:lnTo>
                  <a:lnTo>
                    <a:pt x="297" y="36"/>
                  </a:lnTo>
                  <a:lnTo>
                    <a:pt x="297" y="36"/>
                  </a:lnTo>
                  <a:lnTo>
                    <a:pt x="297" y="31"/>
                  </a:lnTo>
                  <a:lnTo>
                    <a:pt x="297" y="29"/>
                  </a:lnTo>
                  <a:lnTo>
                    <a:pt x="297" y="29"/>
                  </a:lnTo>
                  <a:lnTo>
                    <a:pt x="297" y="27"/>
                  </a:lnTo>
                  <a:lnTo>
                    <a:pt x="296" y="27"/>
                  </a:lnTo>
                  <a:lnTo>
                    <a:pt x="296" y="27"/>
                  </a:lnTo>
                  <a:lnTo>
                    <a:pt x="296" y="27"/>
                  </a:lnTo>
                  <a:lnTo>
                    <a:pt x="296" y="27"/>
                  </a:lnTo>
                  <a:lnTo>
                    <a:pt x="294" y="27"/>
                  </a:lnTo>
                  <a:lnTo>
                    <a:pt x="294" y="27"/>
                  </a:lnTo>
                  <a:lnTo>
                    <a:pt x="294" y="27"/>
                  </a:lnTo>
                  <a:lnTo>
                    <a:pt x="294" y="27"/>
                  </a:lnTo>
                  <a:lnTo>
                    <a:pt x="294" y="25"/>
                  </a:lnTo>
                  <a:lnTo>
                    <a:pt x="294" y="25"/>
                  </a:lnTo>
                  <a:lnTo>
                    <a:pt x="294" y="25"/>
                  </a:lnTo>
                  <a:lnTo>
                    <a:pt x="294" y="25"/>
                  </a:lnTo>
                  <a:lnTo>
                    <a:pt x="294" y="25"/>
                  </a:lnTo>
                  <a:lnTo>
                    <a:pt x="292" y="23"/>
                  </a:lnTo>
                  <a:lnTo>
                    <a:pt x="292" y="23"/>
                  </a:lnTo>
                  <a:lnTo>
                    <a:pt x="292" y="23"/>
                  </a:lnTo>
                  <a:lnTo>
                    <a:pt x="292" y="23"/>
                  </a:lnTo>
                  <a:lnTo>
                    <a:pt x="290" y="23"/>
                  </a:lnTo>
                  <a:lnTo>
                    <a:pt x="288" y="21"/>
                  </a:lnTo>
                  <a:lnTo>
                    <a:pt x="284" y="17"/>
                  </a:lnTo>
                  <a:lnTo>
                    <a:pt x="282" y="15"/>
                  </a:lnTo>
                  <a:lnTo>
                    <a:pt x="280" y="14"/>
                  </a:lnTo>
                  <a:lnTo>
                    <a:pt x="278" y="12"/>
                  </a:lnTo>
                  <a:lnTo>
                    <a:pt x="278" y="12"/>
                  </a:lnTo>
                  <a:lnTo>
                    <a:pt x="277" y="10"/>
                  </a:lnTo>
                  <a:lnTo>
                    <a:pt x="277" y="10"/>
                  </a:lnTo>
                  <a:lnTo>
                    <a:pt x="275" y="12"/>
                  </a:lnTo>
                  <a:lnTo>
                    <a:pt x="275" y="12"/>
                  </a:lnTo>
                  <a:lnTo>
                    <a:pt x="275" y="12"/>
                  </a:lnTo>
                  <a:lnTo>
                    <a:pt x="273" y="14"/>
                  </a:lnTo>
                  <a:lnTo>
                    <a:pt x="273" y="14"/>
                  </a:lnTo>
                  <a:lnTo>
                    <a:pt x="271" y="14"/>
                  </a:lnTo>
                  <a:lnTo>
                    <a:pt x="271" y="14"/>
                  </a:lnTo>
                  <a:lnTo>
                    <a:pt x="269" y="14"/>
                  </a:lnTo>
                  <a:lnTo>
                    <a:pt x="267" y="14"/>
                  </a:lnTo>
                  <a:lnTo>
                    <a:pt x="265" y="12"/>
                  </a:lnTo>
                  <a:lnTo>
                    <a:pt x="263" y="12"/>
                  </a:lnTo>
                  <a:lnTo>
                    <a:pt x="260" y="15"/>
                  </a:lnTo>
                  <a:lnTo>
                    <a:pt x="256" y="15"/>
                  </a:lnTo>
                  <a:lnTo>
                    <a:pt x="256" y="15"/>
                  </a:lnTo>
                  <a:lnTo>
                    <a:pt x="256" y="15"/>
                  </a:lnTo>
                  <a:lnTo>
                    <a:pt x="254" y="15"/>
                  </a:lnTo>
                  <a:lnTo>
                    <a:pt x="254" y="14"/>
                  </a:lnTo>
                  <a:lnTo>
                    <a:pt x="254" y="14"/>
                  </a:lnTo>
                  <a:lnTo>
                    <a:pt x="252" y="14"/>
                  </a:lnTo>
                  <a:lnTo>
                    <a:pt x="252" y="12"/>
                  </a:lnTo>
                  <a:lnTo>
                    <a:pt x="250" y="12"/>
                  </a:lnTo>
                  <a:lnTo>
                    <a:pt x="248" y="10"/>
                  </a:lnTo>
                  <a:lnTo>
                    <a:pt x="248" y="10"/>
                  </a:lnTo>
                  <a:lnTo>
                    <a:pt x="248" y="8"/>
                  </a:lnTo>
                  <a:lnTo>
                    <a:pt x="248" y="8"/>
                  </a:lnTo>
                  <a:lnTo>
                    <a:pt x="246" y="8"/>
                  </a:lnTo>
                  <a:lnTo>
                    <a:pt x="244" y="6"/>
                  </a:lnTo>
                  <a:lnTo>
                    <a:pt x="244" y="4"/>
                  </a:lnTo>
                  <a:lnTo>
                    <a:pt x="242" y="4"/>
                  </a:lnTo>
                  <a:lnTo>
                    <a:pt x="242" y="2"/>
                  </a:lnTo>
                  <a:lnTo>
                    <a:pt x="241" y="2"/>
                  </a:lnTo>
                  <a:lnTo>
                    <a:pt x="239" y="2"/>
                  </a:lnTo>
                  <a:lnTo>
                    <a:pt x="237" y="2"/>
                  </a:lnTo>
                  <a:lnTo>
                    <a:pt x="235" y="2"/>
                  </a:lnTo>
                  <a:lnTo>
                    <a:pt x="233" y="2"/>
                  </a:lnTo>
                  <a:lnTo>
                    <a:pt x="231" y="2"/>
                  </a:lnTo>
                  <a:lnTo>
                    <a:pt x="229" y="2"/>
                  </a:lnTo>
                  <a:lnTo>
                    <a:pt x="220" y="0"/>
                  </a:lnTo>
                  <a:lnTo>
                    <a:pt x="214" y="0"/>
                  </a:lnTo>
                  <a:lnTo>
                    <a:pt x="210" y="0"/>
                  </a:lnTo>
                  <a:lnTo>
                    <a:pt x="210" y="2"/>
                  </a:lnTo>
                  <a:lnTo>
                    <a:pt x="208" y="2"/>
                  </a:lnTo>
                  <a:lnTo>
                    <a:pt x="208" y="4"/>
                  </a:lnTo>
                  <a:lnTo>
                    <a:pt x="206" y="4"/>
                  </a:lnTo>
                  <a:lnTo>
                    <a:pt x="203" y="6"/>
                  </a:lnTo>
                  <a:lnTo>
                    <a:pt x="201" y="6"/>
                  </a:lnTo>
                  <a:lnTo>
                    <a:pt x="197" y="4"/>
                  </a:lnTo>
                  <a:lnTo>
                    <a:pt x="191" y="4"/>
                  </a:lnTo>
                  <a:lnTo>
                    <a:pt x="184" y="8"/>
                  </a:lnTo>
                  <a:lnTo>
                    <a:pt x="180" y="10"/>
                  </a:lnTo>
                  <a:lnTo>
                    <a:pt x="176" y="10"/>
                  </a:lnTo>
                  <a:lnTo>
                    <a:pt x="172" y="10"/>
                  </a:lnTo>
                  <a:lnTo>
                    <a:pt x="169" y="10"/>
                  </a:lnTo>
                  <a:lnTo>
                    <a:pt x="167" y="14"/>
                  </a:lnTo>
                  <a:lnTo>
                    <a:pt x="165" y="15"/>
                  </a:lnTo>
                  <a:lnTo>
                    <a:pt x="165" y="17"/>
                  </a:lnTo>
                  <a:lnTo>
                    <a:pt x="163" y="19"/>
                  </a:lnTo>
                  <a:lnTo>
                    <a:pt x="161" y="19"/>
                  </a:lnTo>
                  <a:lnTo>
                    <a:pt x="155" y="17"/>
                  </a:lnTo>
                  <a:lnTo>
                    <a:pt x="153" y="15"/>
                  </a:lnTo>
                  <a:lnTo>
                    <a:pt x="150" y="15"/>
                  </a:lnTo>
                  <a:lnTo>
                    <a:pt x="134" y="14"/>
                  </a:lnTo>
                  <a:lnTo>
                    <a:pt x="134" y="14"/>
                  </a:lnTo>
                  <a:lnTo>
                    <a:pt x="133" y="12"/>
                  </a:lnTo>
                  <a:lnTo>
                    <a:pt x="129" y="8"/>
                  </a:lnTo>
                  <a:lnTo>
                    <a:pt x="127" y="6"/>
                  </a:lnTo>
                  <a:lnTo>
                    <a:pt x="123" y="4"/>
                  </a:lnTo>
                  <a:lnTo>
                    <a:pt x="117" y="2"/>
                  </a:lnTo>
                  <a:lnTo>
                    <a:pt x="112" y="4"/>
                  </a:lnTo>
                  <a:lnTo>
                    <a:pt x="110" y="8"/>
                  </a:lnTo>
                  <a:lnTo>
                    <a:pt x="106" y="12"/>
                  </a:lnTo>
                  <a:lnTo>
                    <a:pt x="102" y="15"/>
                  </a:lnTo>
                  <a:lnTo>
                    <a:pt x="102" y="15"/>
                  </a:lnTo>
                  <a:lnTo>
                    <a:pt x="102" y="27"/>
                  </a:lnTo>
                  <a:lnTo>
                    <a:pt x="102" y="29"/>
                  </a:lnTo>
                  <a:lnTo>
                    <a:pt x="102" y="34"/>
                  </a:lnTo>
                  <a:lnTo>
                    <a:pt x="98" y="40"/>
                  </a:lnTo>
                  <a:lnTo>
                    <a:pt x="95" y="48"/>
                  </a:lnTo>
                  <a:lnTo>
                    <a:pt x="93" y="53"/>
                  </a:lnTo>
                  <a:lnTo>
                    <a:pt x="93" y="55"/>
                  </a:lnTo>
                  <a:lnTo>
                    <a:pt x="93" y="59"/>
                  </a:lnTo>
                  <a:lnTo>
                    <a:pt x="93" y="61"/>
                  </a:lnTo>
                  <a:lnTo>
                    <a:pt x="93" y="61"/>
                  </a:lnTo>
                  <a:lnTo>
                    <a:pt x="91" y="65"/>
                  </a:lnTo>
                  <a:lnTo>
                    <a:pt x="91" y="67"/>
                  </a:lnTo>
                  <a:lnTo>
                    <a:pt x="91" y="69"/>
                  </a:lnTo>
                  <a:lnTo>
                    <a:pt x="91" y="78"/>
                  </a:lnTo>
                  <a:lnTo>
                    <a:pt x="91" y="80"/>
                  </a:lnTo>
                  <a:lnTo>
                    <a:pt x="89" y="86"/>
                  </a:lnTo>
                  <a:lnTo>
                    <a:pt x="87" y="89"/>
                  </a:lnTo>
                  <a:lnTo>
                    <a:pt x="87" y="89"/>
                  </a:lnTo>
                  <a:lnTo>
                    <a:pt x="87" y="91"/>
                  </a:lnTo>
                  <a:lnTo>
                    <a:pt x="87" y="93"/>
                  </a:lnTo>
                  <a:lnTo>
                    <a:pt x="87" y="93"/>
                  </a:lnTo>
                  <a:lnTo>
                    <a:pt x="87" y="95"/>
                  </a:lnTo>
                  <a:lnTo>
                    <a:pt x="85" y="95"/>
                  </a:lnTo>
                  <a:lnTo>
                    <a:pt x="83" y="99"/>
                  </a:lnTo>
                  <a:lnTo>
                    <a:pt x="81" y="99"/>
                  </a:lnTo>
                  <a:lnTo>
                    <a:pt x="76" y="103"/>
                  </a:lnTo>
                  <a:lnTo>
                    <a:pt x="74" y="105"/>
                  </a:lnTo>
                  <a:lnTo>
                    <a:pt x="72" y="107"/>
                  </a:lnTo>
                  <a:lnTo>
                    <a:pt x="70" y="112"/>
                  </a:lnTo>
                  <a:lnTo>
                    <a:pt x="68" y="114"/>
                  </a:lnTo>
                  <a:lnTo>
                    <a:pt x="68" y="116"/>
                  </a:lnTo>
                  <a:lnTo>
                    <a:pt x="66" y="118"/>
                  </a:lnTo>
                  <a:lnTo>
                    <a:pt x="64" y="120"/>
                  </a:lnTo>
                  <a:lnTo>
                    <a:pt x="62" y="122"/>
                  </a:lnTo>
                  <a:lnTo>
                    <a:pt x="62" y="126"/>
                  </a:lnTo>
                  <a:lnTo>
                    <a:pt x="64" y="133"/>
                  </a:lnTo>
                  <a:lnTo>
                    <a:pt x="62" y="137"/>
                  </a:lnTo>
                  <a:lnTo>
                    <a:pt x="62" y="139"/>
                  </a:lnTo>
                  <a:lnTo>
                    <a:pt x="61" y="143"/>
                  </a:lnTo>
                  <a:lnTo>
                    <a:pt x="61" y="144"/>
                  </a:lnTo>
                  <a:lnTo>
                    <a:pt x="59" y="146"/>
                  </a:lnTo>
                  <a:lnTo>
                    <a:pt x="57" y="148"/>
                  </a:lnTo>
                  <a:lnTo>
                    <a:pt x="55" y="148"/>
                  </a:lnTo>
                  <a:lnTo>
                    <a:pt x="53" y="150"/>
                  </a:lnTo>
                  <a:lnTo>
                    <a:pt x="49" y="152"/>
                  </a:lnTo>
                  <a:lnTo>
                    <a:pt x="45" y="156"/>
                  </a:lnTo>
                  <a:lnTo>
                    <a:pt x="42" y="162"/>
                  </a:lnTo>
                  <a:lnTo>
                    <a:pt x="40" y="162"/>
                  </a:lnTo>
                  <a:lnTo>
                    <a:pt x="38" y="163"/>
                  </a:lnTo>
                  <a:lnTo>
                    <a:pt x="34" y="162"/>
                  </a:lnTo>
                  <a:lnTo>
                    <a:pt x="34" y="160"/>
                  </a:lnTo>
                  <a:lnTo>
                    <a:pt x="36" y="156"/>
                  </a:lnTo>
                  <a:lnTo>
                    <a:pt x="34" y="154"/>
                  </a:lnTo>
                  <a:lnTo>
                    <a:pt x="32" y="154"/>
                  </a:lnTo>
                  <a:lnTo>
                    <a:pt x="26" y="156"/>
                  </a:lnTo>
                  <a:lnTo>
                    <a:pt x="26" y="156"/>
                  </a:lnTo>
                  <a:lnTo>
                    <a:pt x="25" y="156"/>
                  </a:lnTo>
                  <a:lnTo>
                    <a:pt x="25" y="156"/>
                  </a:lnTo>
                  <a:lnTo>
                    <a:pt x="25" y="156"/>
                  </a:lnTo>
                  <a:lnTo>
                    <a:pt x="23" y="156"/>
                  </a:lnTo>
                  <a:lnTo>
                    <a:pt x="23" y="158"/>
                  </a:lnTo>
                  <a:lnTo>
                    <a:pt x="23" y="158"/>
                  </a:lnTo>
                  <a:lnTo>
                    <a:pt x="23" y="160"/>
                  </a:lnTo>
                  <a:lnTo>
                    <a:pt x="23" y="160"/>
                  </a:lnTo>
                  <a:lnTo>
                    <a:pt x="21" y="162"/>
                  </a:lnTo>
                  <a:lnTo>
                    <a:pt x="19" y="162"/>
                  </a:lnTo>
                  <a:lnTo>
                    <a:pt x="17" y="162"/>
                  </a:lnTo>
                  <a:lnTo>
                    <a:pt x="17" y="162"/>
                  </a:lnTo>
                  <a:lnTo>
                    <a:pt x="15" y="160"/>
                  </a:lnTo>
                  <a:lnTo>
                    <a:pt x="15" y="160"/>
                  </a:lnTo>
                  <a:lnTo>
                    <a:pt x="13" y="160"/>
                  </a:lnTo>
                  <a:lnTo>
                    <a:pt x="7" y="162"/>
                  </a:lnTo>
                  <a:lnTo>
                    <a:pt x="6" y="165"/>
                  </a:lnTo>
                  <a:lnTo>
                    <a:pt x="4" y="165"/>
                  </a:lnTo>
                  <a:lnTo>
                    <a:pt x="4" y="165"/>
                  </a:lnTo>
                  <a:lnTo>
                    <a:pt x="4" y="167"/>
                  </a:lnTo>
                  <a:lnTo>
                    <a:pt x="4" y="169"/>
                  </a:lnTo>
                  <a:lnTo>
                    <a:pt x="4" y="173"/>
                  </a:lnTo>
                  <a:lnTo>
                    <a:pt x="4" y="175"/>
                  </a:lnTo>
                  <a:lnTo>
                    <a:pt x="4" y="177"/>
                  </a:lnTo>
                  <a:lnTo>
                    <a:pt x="2" y="177"/>
                  </a:lnTo>
                  <a:lnTo>
                    <a:pt x="0" y="177"/>
                  </a:lnTo>
                  <a:lnTo>
                    <a:pt x="2" y="181"/>
                  </a:lnTo>
                  <a:lnTo>
                    <a:pt x="6" y="181"/>
                  </a:lnTo>
                  <a:lnTo>
                    <a:pt x="9" y="179"/>
                  </a:lnTo>
                  <a:lnTo>
                    <a:pt x="13" y="179"/>
                  </a:lnTo>
                  <a:lnTo>
                    <a:pt x="21" y="179"/>
                  </a:lnTo>
                  <a:lnTo>
                    <a:pt x="61" y="179"/>
                  </a:lnTo>
                  <a:lnTo>
                    <a:pt x="61" y="179"/>
                  </a:lnTo>
                  <a:lnTo>
                    <a:pt x="61" y="179"/>
                  </a:lnTo>
                  <a:lnTo>
                    <a:pt x="61" y="17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74" name="Freeform 1769">
              <a:extLst>
                <a:ext uri="{FF2B5EF4-FFF2-40B4-BE49-F238E27FC236}">
                  <a16:creationId xmlns:a16="http://schemas.microsoft.com/office/drawing/2014/main" id="{223E53FC-4D9E-4E2E-83DB-0575D3D952A5}"/>
                </a:ext>
              </a:extLst>
            </p:cNvPr>
            <p:cNvSpPr>
              <a:spLocks noEditPoints="1"/>
            </p:cNvSpPr>
            <p:nvPr/>
          </p:nvSpPr>
          <p:spPr bwMode="auto">
            <a:xfrm>
              <a:off x="12522200" y="284163"/>
              <a:ext cx="415925" cy="352425"/>
            </a:xfrm>
            <a:custGeom>
              <a:avLst/>
              <a:gdLst>
                <a:gd name="T0" fmla="*/ 246 w 262"/>
                <a:gd name="T1" fmla="*/ 89 h 222"/>
                <a:gd name="T2" fmla="*/ 231 w 262"/>
                <a:gd name="T3" fmla="*/ 83 h 222"/>
                <a:gd name="T4" fmla="*/ 231 w 262"/>
                <a:gd name="T5" fmla="*/ 68 h 222"/>
                <a:gd name="T6" fmla="*/ 246 w 262"/>
                <a:gd name="T7" fmla="*/ 66 h 222"/>
                <a:gd name="T8" fmla="*/ 246 w 262"/>
                <a:gd name="T9" fmla="*/ 32 h 222"/>
                <a:gd name="T10" fmla="*/ 229 w 262"/>
                <a:gd name="T11" fmla="*/ 2 h 222"/>
                <a:gd name="T12" fmla="*/ 199 w 262"/>
                <a:gd name="T13" fmla="*/ 2 h 222"/>
                <a:gd name="T14" fmla="*/ 186 w 262"/>
                <a:gd name="T15" fmla="*/ 9 h 222"/>
                <a:gd name="T16" fmla="*/ 167 w 262"/>
                <a:gd name="T17" fmla="*/ 26 h 222"/>
                <a:gd name="T18" fmla="*/ 157 w 262"/>
                <a:gd name="T19" fmla="*/ 42 h 222"/>
                <a:gd name="T20" fmla="*/ 146 w 262"/>
                <a:gd name="T21" fmla="*/ 59 h 222"/>
                <a:gd name="T22" fmla="*/ 129 w 262"/>
                <a:gd name="T23" fmla="*/ 63 h 222"/>
                <a:gd name="T24" fmla="*/ 114 w 262"/>
                <a:gd name="T25" fmla="*/ 55 h 222"/>
                <a:gd name="T26" fmla="*/ 102 w 262"/>
                <a:gd name="T27" fmla="*/ 57 h 222"/>
                <a:gd name="T28" fmla="*/ 95 w 262"/>
                <a:gd name="T29" fmla="*/ 72 h 222"/>
                <a:gd name="T30" fmla="*/ 85 w 262"/>
                <a:gd name="T31" fmla="*/ 80 h 222"/>
                <a:gd name="T32" fmla="*/ 80 w 262"/>
                <a:gd name="T33" fmla="*/ 81 h 222"/>
                <a:gd name="T34" fmla="*/ 66 w 262"/>
                <a:gd name="T35" fmla="*/ 80 h 222"/>
                <a:gd name="T36" fmla="*/ 68 w 262"/>
                <a:gd name="T37" fmla="*/ 70 h 222"/>
                <a:gd name="T38" fmla="*/ 61 w 262"/>
                <a:gd name="T39" fmla="*/ 49 h 222"/>
                <a:gd name="T40" fmla="*/ 47 w 262"/>
                <a:gd name="T41" fmla="*/ 114 h 222"/>
                <a:gd name="T42" fmla="*/ 23 w 262"/>
                <a:gd name="T43" fmla="*/ 118 h 222"/>
                <a:gd name="T44" fmla="*/ 15 w 262"/>
                <a:gd name="T45" fmla="*/ 112 h 222"/>
                <a:gd name="T46" fmla="*/ 11 w 262"/>
                <a:gd name="T47" fmla="*/ 106 h 222"/>
                <a:gd name="T48" fmla="*/ 4 w 262"/>
                <a:gd name="T49" fmla="*/ 108 h 222"/>
                <a:gd name="T50" fmla="*/ 6 w 262"/>
                <a:gd name="T51" fmla="*/ 123 h 222"/>
                <a:gd name="T52" fmla="*/ 29 w 262"/>
                <a:gd name="T53" fmla="*/ 180 h 222"/>
                <a:gd name="T54" fmla="*/ 25 w 262"/>
                <a:gd name="T55" fmla="*/ 184 h 222"/>
                <a:gd name="T56" fmla="*/ 29 w 262"/>
                <a:gd name="T57" fmla="*/ 199 h 222"/>
                <a:gd name="T58" fmla="*/ 29 w 262"/>
                <a:gd name="T59" fmla="*/ 209 h 222"/>
                <a:gd name="T60" fmla="*/ 30 w 262"/>
                <a:gd name="T61" fmla="*/ 212 h 222"/>
                <a:gd name="T62" fmla="*/ 36 w 262"/>
                <a:gd name="T63" fmla="*/ 210 h 222"/>
                <a:gd name="T64" fmla="*/ 38 w 262"/>
                <a:gd name="T65" fmla="*/ 214 h 222"/>
                <a:gd name="T66" fmla="*/ 46 w 262"/>
                <a:gd name="T67" fmla="*/ 216 h 222"/>
                <a:gd name="T68" fmla="*/ 59 w 262"/>
                <a:gd name="T69" fmla="*/ 220 h 222"/>
                <a:gd name="T70" fmla="*/ 70 w 262"/>
                <a:gd name="T71" fmla="*/ 214 h 222"/>
                <a:gd name="T72" fmla="*/ 91 w 262"/>
                <a:gd name="T73" fmla="*/ 210 h 222"/>
                <a:gd name="T74" fmla="*/ 110 w 262"/>
                <a:gd name="T75" fmla="*/ 209 h 222"/>
                <a:gd name="T76" fmla="*/ 123 w 262"/>
                <a:gd name="T77" fmla="*/ 209 h 222"/>
                <a:gd name="T78" fmla="*/ 133 w 262"/>
                <a:gd name="T79" fmla="*/ 209 h 222"/>
                <a:gd name="T80" fmla="*/ 140 w 262"/>
                <a:gd name="T81" fmla="*/ 207 h 222"/>
                <a:gd name="T82" fmla="*/ 148 w 262"/>
                <a:gd name="T83" fmla="*/ 205 h 222"/>
                <a:gd name="T84" fmla="*/ 156 w 262"/>
                <a:gd name="T85" fmla="*/ 203 h 222"/>
                <a:gd name="T86" fmla="*/ 176 w 262"/>
                <a:gd name="T87" fmla="*/ 195 h 222"/>
                <a:gd name="T88" fmla="*/ 245 w 262"/>
                <a:gd name="T89" fmla="*/ 119 h 222"/>
                <a:gd name="T90" fmla="*/ 258 w 262"/>
                <a:gd name="T91" fmla="*/ 97 h 222"/>
                <a:gd name="T92" fmla="*/ 207 w 262"/>
                <a:gd name="T93" fmla="*/ 127 h 222"/>
                <a:gd name="T94" fmla="*/ 192 w 262"/>
                <a:gd name="T95" fmla="*/ 140 h 222"/>
                <a:gd name="T96" fmla="*/ 180 w 262"/>
                <a:gd name="T97" fmla="*/ 148 h 222"/>
                <a:gd name="T98" fmla="*/ 169 w 262"/>
                <a:gd name="T99" fmla="*/ 131 h 222"/>
                <a:gd name="T100" fmla="*/ 176 w 262"/>
                <a:gd name="T101" fmla="*/ 123 h 222"/>
                <a:gd name="T102" fmla="*/ 193 w 262"/>
                <a:gd name="T103" fmla="*/ 114 h 222"/>
                <a:gd name="T104" fmla="*/ 207 w 262"/>
                <a:gd name="T105" fmla="*/ 12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2" h="222">
                  <a:moveTo>
                    <a:pt x="250" y="81"/>
                  </a:moveTo>
                  <a:lnTo>
                    <a:pt x="248" y="81"/>
                  </a:lnTo>
                  <a:lnTo>
                    <a:pt x="246" y="83"/>
                  </a:lnTo>
                  <a:lnTo>
                    <a:pt x="246" y="87"/>
                  </a:lnTo>
                  <a:lnTo>
                    <a:pt x="246" y="89"/>
                  </a:lnTo>
                  <a:lnTo>
                    <a:pt x="243" y="89"/>
                  </a:lnTo>
                  <a:lnTo>
                    <a:pt x="239" y="89"/>
                  </a:lnTo>
                  <a:lnTo>
                    <a:pt x="235" y="89"/>
                  </a:lnTo>
                  <a:lnTo>
                    <a:pt x="233" y="85"/>
                  </a:lnTo>
                  <a:lnTo>
                    <a:pt x="231" y="83"/>
                  </a:lnTo>
                  <a:lnTo>
                    <a:pt x="229" y="80"/>
                  </a:lnTo>
                  <a:lnTo>
                    <a:pt x="229" y="78"/>
                  </a:lnTo>
                  <a:lnTo>
                    <a:pt x="229" y="74"/>
                  </a:lnTo>
                  <a:lnTo>
                    <a:pt x="229" y="72"/>
                  </a:lnTo>
                  <a:lnTo>
                    <a:pt x="231" y="68"/>
                  </a:lnTo>
                  <a:lnTo>
                    <a:pt x="235" y="64"/>
                  </a:lnTo>
                  <a:lnTo>
                    <a:pt x="237" y="63"/>
                  </a:lnTo>
                  <a:lnTo>
                    <a:pt x="239" y="63"/>
                  </a:lnTo>
                  <a:lnTo>
                    <a:pt x="245" y="66"/>
                  </a:lnTo>
                  <a:lnTo>
                    <a:pt x="246" y="66"/>
                  </a:lnTo>
                  <a:lnTo>
                    <a:pt x="246" y="63"/>
                  </a:lnTo>
                  <a:lnTo>
                    <a:pt x="248" y="57"/>
                  </a:lnTo>
                  <a:lnTo>
                    <a:pt x="248" y="40"/>
                  </a:lnTo>
                  <a:lnTo>
                    <a:pt x="246" y="36"/>
                  </a:lnTo>
                  <a:lnTo>
                    <a:pt x="246" y="32"/>
                  </a:lnTo>
                  <a:lnTo>
                    <a:pt x="241" y="23"/>
                  </a:lnTo>
                  <a:lnTo>
                    <a:pt x="237" y="8"/>
                  </a:lnTo>
                  <a:lnTo>
                    <a:pt x="237" y="4"/>
                  </a:lnTo>
                  <a:lnTo>
                    <a:pt x="233" y="2"/>
                  </a:lnTo>
                  <a:lnTo>
                    <a:pt x="229" y="2"/>
                  </a:lnTo>
                  <a:lnTo>
                    <a:pt x="222" y="2"/>
                  </a:lnTo>
                  <a:lnTo>
                    <a:pt x="210" y="0"/>
                  </a:lnTo>
                  <a:lnTo>
                    <a:pt x="207" y="0"/>
                  </a:lnTo>
                  <a:lnTo>
                    <a:pt x="203" y="0"/>
                  </a:lnTo>
                  <a:lnTo>
                    <a:pt x="199" y="2"/>
                  </a:lnTo>
                  <a:lnTo>
                    <a:pt x="197" y="4"/>
                  </a:lnTo>
                  <a:lnTo>
                    <a:pt x="195" y="6"/>
                  </a:lnTo>
                  <a:lnTo>
                    <a:pt x="192" y="8"/>
                  </a:lnTo>
                  <a:lnTo>
                    <a:pt x="188" y="8"/>
                  </a:lnTo>
                  <a:lnTo>
                    <a:pt x="186" y="9"/>
                  </a:lnTo>
                  <a:lnTo>
                    <a:pt x="182" y="15"/>
                  </a:lnTo>
                  <a:lnTo>
                    <a:pt x="180" y="17"/>
                  </a:lnTo>
                  <a:lnTo>
                    <a:pt x="171" y="23"/>
                  </a:lnTo>
                  <a:lnTo>
                    <a:pt x="169" y="23"/>
                  </a:lnTo>
                  <a:lnTo>
                    <a:pt x="167" y="26"/>
                  </a:lnTo>
                  <a:lnTo>
                    <a:pt x="167" y="32"/>
                  </a:lnTo>
                  <a:lnTo>
                    <a:pt x="165" y="36"/>
                  </a:lnTo>
                  <a:lnTo>
                    <a:pt x="163" y="38"/>
                  </a:lnTo>
                  <a:lnTo>
                    <a:pt x="161" y="40"/>
                  </a:lnTo>
                  <a:lnTo>
                    <a:pt x="157" y="42"/>
                  </a:lnTo>
                  <a:lnTo>
                    <a:pt x="152" y="44"/>
                  </a:lnTo>
                  <a:lnTo>
                    <a:pt x="152" y="45"/>
                  </a:lnTo>
                  <a:lnTo>
                    <a:pt x="150" y="47"/>
                  </a:lnTo>
                  <a:lnTo>
                    <a:pt x="146" y="55"/>
                  </a:lnTo>
                  <a:lnTo>
                    <a:pt x="146" y="59"/>
                  </a:lnTo>
                  <a:lnTo>
                    <a:pt x="144" y="61"/>
                  </a:lnTo>
                  <a:lnTo>
                    <a:pt x="142" y="63"/>
                  </a:lnTo>
                  <a:lnTo>
                    <a:pt x="138" y="63"/>
                  </a:lnTo>
                  <a:lnTo>
                    <a:pt x="133" y="63"/>
                  </a:lnTo>
                  <a:lnTo>
                    <a:pt x="129" y="63"/>
                  </a:lnTo>
                  <a:lnTo>
                    <a:pt x="127" y="63"/>
                  </a:lnTo>
                  <a:lnTo>
                    <a:pt x="121" y="61"/>
                  </a:lnTo>
                  <a:lnTo>
                    <a:pt x="118" y="59"/>
                  </a:lnTo>
                  <a:lnTo>
                    <a:pt x="118" y="59"/>
                  </a:lnTo>
                  <a:lnTo>
                    <a:pt x="114" y="55"/>
                  </a:lnTo>
                  <a:lnTo>
                    <a:pt x="112" y="55"/>
                  </a:lnTo>
                  <a:lnTo>
                    <a:pt x="108" y="53"/>
                  </a:lnTo>
                  <a:lnTo>
                    <a:pt x="106" y="53"/>
                  </a:lnTo>
                  <a:lnTo>
                    <a:pt x="104" y="55"/>
                  </a:lnTo>
                  <a:lnTo>
                    <a:pt x="102" y="57"/>
                  </a:lnTo>
                  <a:lnTo>
                    <a:pt x="101" y="59"/>
                  </a:lnTo>
                  <a:lnTo>
                    <a:pt x="99" y="66"/>
                  </a:lnTo>
                  <a:lnTo>
                    <a:pt x="99" y="68"/>
                  </a:lnTo>
                  <a:lnTo>
                    <a:pt x="97" y="68"/>
                  </a:lnTo>
                  <a:lnTo>
                    <a:pt x="95" y="72"/>
                  </a:lnTo>
                  <a:lnTo>
                    <a:pt x="93" y="72"/>
                  </a:lnTo>
                  <a:lnTo>
                    <a:pt x="89" y="76"/>
                  </a:lnTo>
                  <a:lnTo>
                    <a:pt x="89" y="78"/>
                  </a:lnTo>
                  <a:lnTo>
                    <a:pt x="85" y="78"/>
                  </a:lnTo>
                  <a:lnTo>
                    <a:pt x="85" y="80"/>
                  </a:lnTo>
                  <a:lnTo>
                    <a:pt x="83" y="80"/>
                  </a:lnTo>
                  <a:lnTo>
                    <a:pt x="83" y="80"/>
                  </a:lnTo>
                  <a:lnTo>
                    <a:pt x="83" y="81"/>
                  </a:lnTo>
                  <a:lnTo>
                    <a:pt x="82" y="81"/>
                  </a:lnTo>
                  <a:lnTo>
                    <a:pt x="80" y="81"/>
                  </a:lnTo>
                  <a:lnTo>
                    <a:pt x="70" y="81"/>
                  </a:lnTo>
                  <a:lnTo>
                    <a:pt x="68" y="81"/>
                  </a:lnTo>
                  <a:lnTo>
                    <a:pt x="68" y="81"/>
                  </a:lnTo>
                  <a:lnTo>
                    <a:pt x="66" y="80"/>
                  </a:lnTo>
                  <a:lnTo>
                    <a:pt x="66" y="80"/>
                  </a:lnTo>
                  <a:lnTo>
                    <a:pt x="66" y="78"/>
                  </a:lnTo>
                  <a:lnTo>
                    <a:pt x="66" y="76"/>
                  </a:lnTo>
                  <a:lnTo>
                    <a:pt x="66" y="74"/>
                  </a:lnTo>
                  <a:lnTo>
                    <a:pt x="66" y="72"/>
                  </a:lnTo>
                  <a:lnTo>
                    <a:pt x="68" y="70"/>
                  </a:lnTo>
                  <a:lnTo>
                    <a:pt x="68" y="68"/>
                  </a:lnTo>
                  <a:lnTo>
                    <a:pt x="68" y="64"/>
                  </a:lnTo>
                  <a:lnTo>
                    <a:pt x="66" y="59"/>
                  </a:lnTo>
                  <a:lnTo>
                    <a:pt x="65" y="53"/>
                  </a:lnTo>
                  <a:lnTo>
                    <a:pt x="61" y="49"/>
                  </a:lnTo>
                  <a:lnTo>
                    <a:pt x="55" y="45"/>
                  </a:lnTo>
                  <a:lnTo>
                    <a:pt x="55" y="110"/>
                  </a:lnTo>
                  <a:lnTo>
                    <a:pt x="53" y="110"/>
                  </a:lnTo>
                  <a:lnTo>
                    <a:pt x="49" y="112"/>
                  </a:lnTo>
                  <a:lnTo>
                    <a:pt x="47" y="114"/>
                  </a:lnTo>
                  <a:lnTo>
                    <a:pt x="46" y="116"/>
                  </a:lnTo>
                  <a:lnTo>
                    <a:pt x="44" y="118"/>
                  </a:lnTo>
                  <a:lnTo>
                    <a:pt x="44" y="118"/>
                  </a:lnTo>
                  <a:lnTo>
                    <a:pt x="42" y="119"/>
                  </a:lnTo>
                  <a:lnTo>
                    <a:pt x="23" y="118"/>
                  </a:lnTo>
                  <a:lnTo>
                    <a:pt x="17" y="116"/>
                  </a:lnTo>
                  <a:lnTo>
                    <a:pt x="15" y="116"/>
                  </a:lnTo>
                  <a:lnTo>
                    <a:pt x="15" y="114"/>
                  </a:lnTo>
                  <a:lnTo>
                    <a:pt x="15" y="114"/>
                  </a:lnTo>
                  <a:lnTo>
                    <a:pt x="15" y="112"/>
                  </a:lnTo>
                  <a:lnTo>
                    <a:pt x="13" y="112"/>
                  </a:lnTo>
                  <a:lnTo>
                    <a:pt x="13" y="110"/>
                  </a:lnTo>
                  <a:lnTo>
                    <a:pt x="13" y="110"/>
                  </a:lnTo>
                  <a:lnTo>
                    <a:pt x="13" y="108"/>
                  </a:lnTo>
                  <a:lnTo>
                    <a:pt x="11" y="106"/>
                  </a:lnTo>
                  <a:lnTo>
                    <a:pt x="11" y="104"/>
                  </a:lnTo>
                  <a:lnTo>
                    <a:pt x="10" y="102"/>
                  </a:lnTo>
                  <a:lnTo>
                    <a:pt x="8" y="102"/>
                  </a:lnTo>
                  <a:lnTo>
                    <a:pt x="6" y="104"/>
                  </a:lnTo>
                  <a:lnTo>
                    <a:pt x="4" y="108"/>
                  </a:lnTo>
                  <a:lnTo>
                    <a:pt x="4" y="110"/>
                  </a:lnTo>
                  <a:lnTo>
                    <a:pt x="0" y="112"/>
                  </a:lnTo>
                  <a:lnTo>
                    <a:pt x="0" y="114"/>
                  </a:lnTo>
                  <a:lnTo>
                    <a:pt x="4" y="118"/>
                  </a:lnTo>
                  <a:lnTo>
                    <a:pt x="6" y="123"/>
                  </a:lnTo>
                  <a:lnTo>
                    <a:pt x="13" y="146"/>
                  </a:lnTo>
                  <a:lnTo>
                    <a:pt x="27" y="167"/>
                  </a:lnTo>
                  <a:lnTo>
                    <a:pt x="29" y="173"/>
                  </a:lnTo>
                  <a:lnTo>
                    <a:pt x="29" y="180"/>
                  </a:lnTo>
                  <a:lnTo>
                    <a:pt x="29" y="180"/>
                  </a:lnTo>
                  <a:lnTo>
                    <a:pt x="29" y="182"/>
                  </a:lnTo>
                  <a:lnTo>
                    <a:pt x="29" y="182"/>
                  </a:lnTo>
                  <a:lnTo>
                    <a:pt x="27" y="184"/>
                  </a:lnTo>
                  <a:lnTo>
                    <a:pt x="27" y="184"/>
                  </a:lnTo>
                  <a:lnTo>
                    <a:pt x="25" y="184"/>
                  </a:lnTo>
                  <a:lnTo>
                    <a:pt x="23" y="184"/>
                  </a:lnTo>
                  <a:lnTo>
                    <a:pt x="23" y="184"/>
                  </a:lnTo>
                  <a:lnTo>
                    <a:pt x="21" y="186"/>
                  </a:lnTo>
                  <a:lnTo>
                    <a:pt x="23" y="190"/>
                  </a:lnTo>
                  <a:lnTo>
                    <a:pt x="29" y="199"/>
                  </a:lnTo>
                  <a:lnTo>
                    <a:pt x="30" y="201"/>
                  </a:lnTo>
                  <a:lnTo>
                    <a:pt x="30" y="203"/>
                  </a:lnTo>
                  <a:lnTo>
                    <a:pt x="30" y="205"/>
                  </a:lnTo>
                  <a:lnTo>
                    <a:pt x="30" y="207"/>
                  </a:lnTo>
                  <a:lnTo>
                    <a:pt x="29" y="209"/>
                  </a:lnTo>
                  <a:lnTo>
                    <a:pt x="29" y="210"/>
                  </a:lnTo>
                  <a:lnTo>
                    <a:pt x="30" y="212"/>
                  </a:lnTo>
                  <a:lnTo>
                    <a:pt x="30" y="212"/>
                  </a:lnTo>
                  <a:lnTo>
                    <a:pt x="32" y="214"/>
                  </a:lnTo>
                  <a:lnTo>
                    <a:pt x="30" y="212"/>
                  </a:lnTo>
                  <a:lnTo>
                    <a:pt x="32" y="210"/>
                  </a:lnTo>
                  <a:lnTo>
                    <a:pt x="32" y="209"/>
                  </a:lnTo>
                  <a:lnTo>
                    <a:pt x="34" y="209"/>
                  </a:lnTo>
                  <a:lnTo>
                    <a:pt x="36" y="209"/>
                  </a:lnTo>
                  <a:lnTo>
                    <a:pt x="36" y="210"/>
                  </a:lnTo>
                  <a:lnTo>
                    <a:pt x="36" y="210"/>
                  </a:lnTo>
                  <a:lnTo>
                    <a:pt x="38" y="212"/>
                  </a:lnTo>
                  <a:lnTo>
                    <a:pt x="38" y="214"/>
                  </a:lnTo>
                  <a:lnTo>
                    <a:pt x="38" y="214"/>
                  </a:lnTo>
                  <a:lnTo>
                    <a:pt x="38" y="214"/>
                  </a:lnTo>
                  <a:lnTo>
                    <a:pt x="40" y="214"/>
                  </a:lnTo>
                  <a:lnTo>
                    <a:pt x="42" y="214"/>
                  </a:lnTo>
                  <a:lnTo>
                    <a:pt x="44" y="214"/>
                  </a:lnTo>
                  <a:lnTo>
                    <a:pt x="46" y="216"/>
                  </a:lnTo>
                  <a:lnTo>
                    <a:pt x="46" y="216"/>
                  </a:lnTo>
                  <a:lnTo>
                    <a:pt x="46" y="218"/>
                  </a:lnTo>
                  <a:lnTo>
                    <a:pt x="47" y="218"/>
                  </a:lnTo>
                  <a:lnTo>
                    <a:pt x="53" y="222"/>
                  </a:lnTo>
                  <a:lnTo>
                    <a:pt x="57" y="222"/>
                  </a:lnTo>
                  <a:lnTo>
                    <a:pt x="59" y="220"/>
                  </a:lnTo>
                  <a:lnTo>
                    <a:pt x="61" y="218"/>
                  </a:lnTo>
                  <a:lnTo>
                    <a:pt x="63" y="216"/>
                  </a:lnTo>
                  <a:lnTo>
                    <a:pt x="65" y="216"/>
                  </a:lnTo>
                  <a:lnTo>
                    <a:pt x="68" y="214"/>
                  </a:lnTo>
                  <a:lnTo>
                    <a:pt x="70" y="214"/>
                  </a:lnTo>
                  <a:lnTo>
                    <a:pt x="72" y="214"/>
                  </a:lnTo>
                  <a:lnTo>
                    <a:pt x="80" y="214"/>
                  </a:lnTo>
                  <a:lnTo>
                    <a:pt x="82" y="214"/>
                  </a:lnTo>
                  <a:lnTo>
                    <a:pt x="85" y="212"/>
                  </a:lnTo>
                  <a:lnTo>
                    <a:pt x="91" y="210"/>
                  </a:lnTo>
                  <a:lnTo>
                    <a:pt x="95" y="209"/>
                  </a:lnTo>
                  <a:lnTo>
                    <a:pt x="99" y="209"/>
                  </a:lnTo>
                  <a:lnTo>
                    <a:pt x="104" y="209"/>
                  </a:lnTo>
                  <a:lnTo>
                    <a:pt x="108" y="209"/>
                  </a:lnTo>
                  <a:lnTo>
                    <a:pt x="110" y="209"/>
                  </a:lnTo>
                  <a:lnTo>
                    <a:pt x="112" y="207"/>
                  </a:lnTo>
                  <a:lnTo>
                    <a:pt x="114" y="207"/>
                  </a:lnTo>
                  <a:lnTo>
                    <a:pt x="116" y="207"/>
                  </a:lnTo>
                  <a:lnTo>
                    <a:pt x="120" y="209"/>
                  </a:lnTo>
                  <a:lnTo>
                    <a:pt x="123" y="209"/>
                  </a:lnTo>
                  <a:lnTo>
                    <a:pt x="127" y="210"/>
                  </a:lnTo>
                  <a:lnTo>
                    <a:pt x="129" y="210"/>
                  </a:lnTo>
                  <a:lnTo>
                    <a:pt x="131" y="210"/>
                  </a:lnTo>
                  <a:lnTo>
                    <a:pt x="133" y="210"/>
                  </a:lnTo>
                  <a:lnTo>
                    <a:pt x="133" y="209"/>
                  </a:lnTo>
                  <a:lnTo>
                    <a:pt x="135" y="209"/>
                  </a:lnTo>
                  <a:lnTo>
                    <a:pt x="137" y="209"/>
                  </a:lnTo>
                  <a:lnTo>
                    <a:pt x="137" y="207"/>
                  </a:lnTo>
                  <a:lnTo>
                    <a:pt x="138" y="207"/>
                  </a:lnTo>
                  <a:lnTo>
                    <a:pt x="140" y="207"/>
                  </a:lnTo>
                  <a:lnTo>
                    <a:pt x="142" y="209"/>
                  </a:lnTo>
                  <a:lnTo>
                    <a:pt x="144" y="209"/>
                  </a:lnTo>
                  <a:lnTo>
                    <a:pt x="146" y="209"/>
                  </a:lnTo>
                  <a:lnTo>
                    <a:pt x="146" y="207"/>
                  </a:lnTo>
                  <a:lnTo>
                    <a:pt x="148" y="205"/>
                  </a:lnTo>
                  <a:lnTo>
                    <a:pt x="148" y="203"/>
                  </a:lnTo>
                  <a:lnTo>
                    <a:pt x="150" y="203"/>
                  </a:lnTo>
                  <a:lnTo>
                    <a:pt x="152" y="203"/>
                  </a:lnTo>
                  <a:lnTo>
                    <a:pt x="154" y="203"/>
                  </a:lnTo>
                  <a:lnTo>
                    <a:pt x="156" y="203"/>
                  </a:lnTo>
                  <a:lnTo>
                    <a:pt x="157" y="203"/>
                  </a:lnTo>
                  <a:lnTo>
                    <a:pt x="161" y="203"/>
                  </a:lnTo>
                  <a:lnTo>
                    <a:pt x="163" y="201"/>
                  </a:lnTo>
                  <a:lnTo>
                    <a:pt x="169" y="199"/>
                  </a:lnTo>
                  <a:lnTo>
                    <a:pt x="176" y="195"/>
                  </a:lnTo>
                  <a:lnTo>
                    <a:pt x="199" y="176"/>
                  </a:lnTo>
                  <a:lnTo>
                    <a:pt x="220" y="155"/>
                  </a:lnTo>
                  <a:lnTo>
                    <a:pt x="239" y="125"/>
                  </a:lnTo>
                  <a:lnTo>
                    <a:pt x="241" y="123"/>
                  </a:lnTo>
                  <a:lnTo>
                    <a:pt x="245" y="119"/>
                  </a:lnTo>
                  <a:lnTo>
                    <a:pt x="250" y="116"/>
                  </a:lnTo>
                  <a:lnTo>
                    <a:pt x="252" y="114"/>
                  </a:lnTo>
                  <a:lnTo>
                    <a:pt x="256" y="110"/>
                  </a:lnTo>
                  <a:lnTo>
                    <a:pt x="256" y="104"/>
                  </a:lnTo>
                  <a:lnTo>
                    <a:pt x="258" y="97"/>
                  </a:lnTo>
                  <a:lnTo>
                    <a:pt x="262" y="85"/>
                  </a:lnTo>
                  <a:lnTo>
                    <a:pt x="262" y="81"/>
                  </a:lnTo>
                  <a:lnTo>
                    <a:pt x="252" y="81"/>
                  </a:lnTo>
                  <a:lnTo>
                    <a:pt x="250" y="81"/>
                  </a:lnTo>
                  <a:close/>
                  <a:moveTo>
                    <a:pt x="207" y="127"/>
                  </a:moveTo>
                  <a:lnTo>
                    <a:pt x="205" y="129"/>
                  </a:lnTo>
                  <a:lnTo>
                    <a:pt x="201" y="137"/>
                  </a:lnTo>
                  <a:lnTo>
                    <a:pt x="199" y="138"/>
                  </a:lnTo>
                  <a:lnTo>
                    <a:pt x="197" y="138"/>
                  </a:lnTo>
                  <a:lnTo>
                    <a:pt x="192" y="140"/>
                  </a:lnTo>
                  <a:lnTo>
                    <a:pt x="190" y="140"/>
                  </a:lnTo>
                  <a:lnTo>
                    <a:pt x="188" y="142"/>
                  </a:lnTo>
                  <a:lnTo>
                    <a:pt x="186" y="148"/>
                  </a:lnTo>
                  <a:lnTo>
                    <a:pt x="184" y="148"/>
                  </a:lnTo>
                  <a:lnTo>
                    <a:pt x="180" y="148"/>
                  </a:lnTo>
                  <a:lnTo>
                    <a:pt x="176" y="144"/>
                  </a:lnTo>
                  <a:lnTo>
                    <a:pt x="173" y="140"/>
                  </a:lnTo>
                  <a:lnTo>
                    <a:pt x="171" y="137"/>
                  </a:lnTo>
                  <a:lnTo>
                    <a:pt x="169" y="131"/>
                  </a:lnTo>
                  <a:lnTo>
                    <a:pt x="169" y="131"/>
                  </a:lnTo>
                  <a:lnTo>
                    <a:pt x="171" y="129"/>
                  </a:lnTo>
                  <a:lnTo>
                    <a:pt x="173" y="129"/>
                  </a:lnTo>
                  <a:lnTo>
                    <a:pt x="173" y="129"/>
                  </a:lnTo>
                  <a:lnTo>
                    <a:pt x="174" y="127"/>
                  </a:lnTo>
                  <a:lnTo>
                    <a:pt x="176" y="123"/>
                  </a:lnTo>
                  <a:lnTo>
                    <a:pt x="180" y="121"/>
                  </a:lnTo>
                  <a:lnTo>
                    <a:pt x="182" y="118"/>
                  </a:lnTo>
                  <a:lnTo>
                    <a:pt x="184" y="116"/>
                  </a:lnTo>
                  <a:lnTo>
                    <a:pt x="190" y="114"/>
                  </a:lnTo>
                  <a:lnTo>
                    <a:pt x="193" y="114"/>
                  </a:lnTo>
                  <a:lnTo>
                    <a:pt x="193" y="114"/>
                  </a:lnTo>
                  <a:lnTo>
                    <a:pt x="203" y="119"/>
                  </a:lnTo>
                  <a:lnTo>
                    <a:pt x="205" y="121"/>
                  </a:lnTo>
                  <a:lnTo>
                    <a:pt x="207" y="125"/>
                  </a:lnTo>
                  <a:lnTo>
                    <a:pt x="207" y="127"/>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75" name="Freeform 1770">
              <a:extLst>
                <a:ext uri="{FF2B5EF4-FFF2-40B4-BE49-F238E27FC236}">
                  <a16:creationId xmlns:a16="http://schemas.microsoft.com/office/drawing/2014/main" id="{C28B4234-D800-4609-876F-883692372D1F}"/>
                </a:ext>
              </a:extLst>
            </p:cNvPr>
            <p:cNvSpPr>
              <a:spLocks/>
            </p:cNvSpPr>
            <p:nvPr/>
          </p:nvSpPr>
          <p:spPr bwMode="auto">
            <a:xfrm>
              <a:off x="12730163" y="-1139825"/>
              <a:ext cx="309563" cy="269875"/>
            </a:xfrm>
            <a:custGeom>
              <a:avLst/>
              <a:gdLst>
                <a:gd name="T0" fmla="*/ 157 w 195"/>
                <a:gd name="T1" fmla="*/ 19 h 170"/>
                <a:gd name="T2" fmla="*/ 153 w 195"/>
                <a:gd name="T3" fmla="*/ 7 h 170"/>
                <a:gd name="T4" fmla="*/ 146 w 195"/>
                <a:gd name="T5" fmla="*/ 9 h 170"/>
                <a:gd name="T6" fmla="*/ 134 w 195"/>
                <a:gd name="T7" fmla="*/ 9 h 170"/>
                <a:gd name="T8" fmla="*/ 125 w 195"/>
                <a:gd name="T9" fmla="*/ 9 h 170"/>
                <a:gd name="T10" fmla="*/ 121 w 195"/>
                <a:gd name="T11" fmla="*/ 9 h 170"/>
                <a:gd name="T12" fmla="*/ 115 w 195"/>
                <a:gd name="T13" fmla="*/ 7 h 170"/>
                <a:gd name="T14" fmla="*/ 114 w 195"/>
                <a:gd name="T15" fmla="*/ 5 h 170"/>
                <a:gd name="T16" fmla="*/ 117 w 195"/>
                <a:gd name="T17" fmla="*/ 5 h 170"/>
                <a:gd name="T18" fmla="*/ 117 w 195"/>
                <a:gd name="T19" fmla="*/ 3 h 170"/>
                <a:gd name="T20" fmla="*/ 104 w 195"/>
                <a:gd name="T21" fmla="*/ 1 h 170"/>
                <a:gd name="T22" fmla="*/ 97 w 195"/>
                <a:gd name="T23" fmla="*/ 3 h 170"/>
                <a:gd name="T24" fmla="*/ 93 w 195"/>
                <a:gd name="T25" fmla="*/ 3 h 170"/>
                <a:gd name="T26" fmla="*/ 81 w 195"/>
                <a:gd name="T27" fmla="*/ 9 h 170"/>
                <a:gd name="T28" fmla="*/ 68 w 195"/>
                <a:gd name="T29" fmla="*/ 15 h 170"/>
                <a:gd name="T30" fmla="*/ 23 w 195"/>
                <a:gd name="T31" fmla="*/ 1 h 170"/>
                <a:gd name="T32" fmla="*/ 7 w 195"/>
                <a:gd name="T33" fmla="*/ 0 h 170"/>
                <a:gd name="T34" fmla="*/ 4 w 195"/>
                <a:gd name="T35" fmla="*/ 11 h 170"/>
                <a:gd name="T36" fmla="*/ 4 w 195"/>
                <a:gd name="T37" fmla="*/ 20 h 170"/>
                <a:gd name="T38" fmla="*/ 2 w 195"/>
                <a:gd name="T39" fmla="*/ 32 h 170"/>
                <a:gd name="T40" fmla="*/ 6 w 195"/>
                <a:gd name="T41" fmla="*/ 170 h 170"/>
                <a:gd name="T42" fmla="*/ 21 w 195"/>
                <a:gd name="T43" fmla="*/ 170 h 170"/>
                <a:gd name="T44" fmla="*/ 36 w 195"/>
                <a:gd name="T45" fmla="*/ 170 h 170"/>
                <a:gd name="T46" fmla="*/ 51 w 195"/>
                <a:gd name="T47" fmla="*/ 170 h 170"/>
                <a:gd name="T48" fmla="*/ 64 w 195"/>
                <a:gd name="T49" fmla="*/ 170 h 170"/>
                <a:gd name="T50" fmla="*/ 74 w 195"/>
                <a:gd name="T51" fmla="*/ 170 h 170"/>
                <a:gd name="T52" fmla="*/ 91 w 195"/>
                <a:gd name="T53" fmla="*/ 170 h 170"/>
                <a:gd name="T54" fmla="*/ 100 w 195"/>
                <a:gd name="T55" fmla="*/ 170 h 170"/>
                <a:gd name="T56" fmla="*/ 106 w 195"/>
                <a:gd name="T57" fmla="*/ 168 h 170"/>
                <a:gd name="T58" fmla="*/ 108 w 195"/>
                <a:gd name="T59" fmla="*/ 167 h 170"/>
                <a:gd name="T60" fmla="*/ 108 w 195"/>
                <a:gd name="T61" fmla="*/ 167 h 170"/>
                <a:gd name="T62" fmla="*/ 115 w 195"/>
                <a:gd name="T63" fmla="*/ 170 h 170"/>
                <a:gd name="T64" fmla="*/ 155 w 195"/>
                <a:gd name="T65" fmla="*/ 170 h 170"/>
                <a:gd name="T66" fmla="*/ 182 w 195"/>
                <a:gd name="T67" fmla="*/ 170 h 170"/>
                <a:gd name="T68" fmla="*/ 193 w 195"/>
                <a:gd name="T69" fmla="*/ 168 h 170"/>
                <a:gd name="T70" fmla="*/ 176 w 195"/>
                <a:gd name="T71" fmla="*/ 155 h 170"/>
                <a:gd name="T72" fmla="*/ 178 w 195"/>
                <a:gd name="T73" fmla="*/ 136 h 170"/>
                <a:gd name="T74" fmla="*/ 148 w 195"/>
                <a:gd name="T75" fmla="*/ 85 h 170"/>
                <a:gd name="T76" fmla="*/ 142 w 195"/>
                <a:gd name="T77" fmla="*/ 72 h 170"/>
                <a:gd name="T78" fmla="*/ 140 w 195"/>
                <a:gd name="T79" fmla="*/ 64 h 170"/>
                <a:gd name="T80" fmla="*/ 127 w 195"/>
                <a:gd name="T81" fmla="*/ 45 h 170"/>
                <a:gd name="T82" fmla="*/ 125 w 195"/>
                <a:gd name="T83" fmla="*/ 32 h 170"/>
                <a:gd name="T84" fmla="*/ 129 w 195"/>
                <a:gd name="T85" fmla="*/ 39 h 170"/>
                <a:gd name="T86" fmla="*/ 136 w 195"/>
                <a:gd name="T87" fmla="*/ 49 h 170"/>
                <a:gd name="T88" fmla="*/ 148 w 195"/>
                <a:gd name="T89" fmla="*/ 66 h 170"/>
                <a:gd name="T90" fmla="*/ 152 w 195"/>
                <a:gd name="T91" fmla="*/ 68 h 170"/>
                <a:gd name="T92" fmla="*/ 155 w 195"/>
                <a:gd name="T93" fmla="*/ 62 h 170"/>
                <a:gd name="T94" fmla="*/ 161 w 195"/>
                <a:gd name="T95" fmla="*/ 43 h 170"/>
                <a:gd name="T96" fmla="*/ 159 w 195"/>
                <a:gd name="T97" fmla="*/ 2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5" h="170">
                  <a:moveTo>
                    <a:pt x="159" y="26"/>
                  </a:moveTo>
                  <a:lnTo>
                    <a:pt x="157" y="20"/>
                  </a:lnTo>
                  <a:lnTo>
                    <a:pt x="157" y="20"/>
                  </a:lnTo>
                  <a:lnTo>
                    <a:pt x="157" y="19"/>
                  </a:lnTo>
                  <a:lnTo>
                    <a:pt x="155" y="17"/>
                  </a:lnTo>
                  <a:lnTo>
                    <a:pt x="155" y="13"/>
                  </a:lnTo>
                  <a:lnTo>
                    <a:pt x="153" y="7"/>
                  </a:lnTo>
                  <a:lnTo>
                    <a:pt x="153" y="7"/>
                  </a:lnTo>
                  <a:lnTo>
                    <a:pt x="152" y="5"/>
                  </a:lnTo>
                  <a:lnTo>
                    <a:pt x="150" y="7"/>
                  </a:lnTo>
                  <a:lnTo>
                    <a:pt x="148" y="9"/>
                  </a:lnTo>
                  <a:lnTo>
                    <a:pt x="146" y="9"/>
                  </a:lnTo>
                  <a:lnTo>
                    <a:pt x="138" y="9"/>
                  </a:lnTo>
                  <a:lnTo>
                    <a:pt x="138" y="9"/>
                  </a:lnTo>
                  <a:lnTo>
                    <a:pt x="136" y="9"/>
                  </a:lnTo>
                  <a:lnTo>
                    <a:pt x="134" y="9"/>
                  </a:lnTo>
                  <a:lnTo>
                    <a:pt x="133" y="9"/>
                  </a:lnTo>
                  <a:lnTo>
                    <a:pt x="129" y="11"/>
                  </a:lnTo>
                  <a:lnTo>
                    <a:pt x="127" y="11"/>
                  </a:lnTo>
                  <a:lnTo>
                    <a:pt x="125" y="9"/>
                  </a:lnTo>
                  <a:lnTo>
                    <a:pt x="123" y="7"/>
                  </a:lnTo>
                  <a:lnTo>
                    <a:pt x="121" y="7"/>
                  </a:lnTo>
                  <a:lnTo>
                    <a:pt x="121" y="7"/>
                  </a:lnTo>
                  <a:lnTo>
                    <a:pt x="121" y="9"/>
                  </a:lnTo>
                  <a:lnTo>
                    <a:pt x="119" y="9"/>
                  </a:lnTo>
                  <a:lnTo>
                    <a:pt x="119" y="9"/>
                  </a:lnTo>
                  <a:lnTo>
                    <a:pt x="117" y="9"/>
                  </a:lnTo>
                  <a:lnTo>
                    <a:pt x="115" y="7"/>
                  </a:lnTo>
                  <a:lnTo>
                    <a:pt x="115" y="7"/>
                  </a:lnTo>
                  <a:lnTo>
                    <a:pt x="114" y="7"/>
                  </a:lnTo>
                  <a:lnTo>
                    <a:pt x="114" y="7"/>
                  </a:lnTo>
                  <a:lnTo>
                    <a:pt x="114" y="5"/>
                  </a:lnTo>
                  <a:lnTo>
                    <a:pt x="115" y="5"/>
                  </a:lnTo>
                  <a:lnTo>
                    <a:pt x="115" y="3"/>
                  </a:lnTo>
                  <a:lnTo>
                    <a:pt x="115" y="3"/>
                  </a:lnTo>
                  <a:lnTo>
                    <a:pt x="117" y="5"/>
                  </a:lnTo>
                  <a:lnTo>
                    <a:pt x="117" y="5"/>
                  </a:lnTo>
                  <a:lnTo>
                    <a:pt x="119" y="5"/>
                  </a:lnTo>
                  <a:lnTo>
                    <a:pt x="117" y="3"/>
                  </a:lnTo>
                  <a:lnTo>
                    <a:pt x="117" y="3"/>
                  </a:lnTo>
                  <a:lnTo>
                    <a:pt x="115" y="3"/>
                  </a:lnTo>
                  <a:lnTo>
                    <a:pt x="112" y="3"/>
                  </a:lnTo>
                  <a:lnTo>
                    <a:pt x="110" y="3"/>
                  </a:lnTo>
                  <a:lnTo>
                    <a:pt x="104" y="1"/>
                  </a:lnTo>
                  <a:lnTo>
                    <a:pt x="102" y="1"/>
                  </a:lnTo>
                  <a:lnTo>
                    <a:pt x="98" y="5"/>
                  </a:lnTo>
                  <a:lnTo>
                    <a:pt x="95" y="5"/>
                  </a:lnTo>
                  <a:lnTo>
                    <a:pt x="97" y="3"/>
                  </a:lnTo>
                  <a:lnTo>
                    <a:pt x="98" y="3"/>
                  </a:lnTo>
                  <a:lnTo>
                    <a:pt x="100" y="1"/>
                  </a:lnTo>
                  <a:lnTo>
                    <a:pt x="95" y="3"/>
                  </a:lnTo>
                  <a:lnTo>
                    <a:pt x="93" y="3"/>
                  </a:lnTo>
                  <a:lnTo>
                    <a:pt x="91" y="3"/>
                  </a:lnTo>
                  <a:lnTo>
                    <a:pt x="91" y="5"/>
                  </a:lnTo>
                  <a:lnTo>
                    <a:pt x="89" y="5"/>
                  </a:lnTo>
                  <a:lnTo>
                    <a:pt x="81" y="9"/>
                  </a:lnTo>
                  <a:lnTo>
                    <a:pt x="78" y="13"/>
                  </a:lnTo>
                  <a:lnTo>
                    <a:pt x="74" y="13"/>
                  </a:lnTo>
                  <a:lnTo>
                    <a:pt x="72" y="15"/>
                  </a:lnTo>
                  <a:lnTo>
                    <a:pt x="68" y="15"/>
                  </a:lnTo>
                  <a:lnTo>
                    <a:pt x="59" y="11"/>
                  </a:lnTo>
                  <a:lnTo>
                    <a:pt x="51" y="9"/>
                  </a:lnTo>
                  <a:lnTo>
                    <a:pt x="40" y="5"/>
                  </a:lnTo>
                  <a:lnTo>
                    <a:pt x="23" y="1"/>
                  </a:lnTo>
                  <a:lnTo>
                    <a:pt x="19" y="1"/>
                  </a:lnTo>
                  <a:lnTo>
                    <a:pt x="13" y="3"/>
                  </a:lnTo>
                  <a:lnTo>
                    <a:pt x="9" y="3"/>
                  </a:lnTo>
                  <a:lnTo>
                    <a:pt x="7" y="0"/>
                  </a:lnTo>
                  <a:lnTo>
                    <a:pt x="6" y="3"/>
                  </a:lnTo>
                  <a:lnTo>
                    <a:pt x="4" y="5"/>
                  </a:lnTo>
                  <a:lnTo>
                    <a:pt x="4" y="7"/>
                  </a:lnTo>
                  <a:lnTo>
                    <a:pt x="4" y="11"/>
                  </a:lnTo>
                  <a:lnTo>
                    <a:pt x="4" y="15"/>
                  </a:lnTo>
                  <a:lnTo>
                    <a:pt x="4" y="17"/>
                  </a:lnTo>
                  <a:lnTo>
                    <a:pt x="4" y="19"/>
                  </a:lnTo>
                  <a:lnTo>
                    <a:pt x="4" y="20"/>
                  </a:lnTo>
                  <a:lnTo>
                    <a:pt x="2" y="24"/>
                  </a:lnTo>
                  <a:lnTo>
                    <a:pt x="0" y="26"/>
                  </a:lnTo>
                  <a:lnTo>
                    <a:pt x="0" y="26"/>
                  </a:lnTo>
                  <a:lnTo>
                    <a:pt x="2" y="32"/>
                  </a:lnTo>
                  <a:lnTo>
                    <a:pt x="4" y="41"/>
                  </a:lnTo>
                  <a:lnTo>
                    <a:pt x="6" y="43"/>
                  </a:lnTo>
                  <a:lnTo>
                    <a:pt x="6" y="170"/>
                  </a:lnTo>
                  <a:lnTo>
                    <a:pt x="6" y="170"/>
                  </a:lnTo>
                  <a:lnTo>
                    <a:pt x="9" y="170"/>
                  </a:lnTo>
                  <a:lnTo>
                    <a:pt x="13" y="170"/>
                  </a:lnTo>
                  <a:lnTo>
                    <a:pt x="15" y="170"/>
                  </a:lnTo>
                  <a:lnTo>
                    <a:pt x="21" y="170"/>
                  </a:lnTo>
                  <a:lnTo>
                    <a:pt x="28" y="170"/>
                  </a:lnTo>
                  <a:lnTo>
                    <a:pt x="28" y="170"/>
                  </a:lnTo>
                  <a:lnTo>
                    <a:pt x="32" y="170"/>
                  </a:lnTo>
                  <a:lnTo>
                    <a:pt x="36" y="170"/>
                  </a:lnTo>
                  <a:lnTo>
                    <a:pt x="45" y="170"/>
                  </a:lnTo>
                  <a:lnTo>
                    <a:pt x="47" y="170"/>
                  </a:lnTo>
                  <a:lnTo>
                    <a:pt x="49" y="170"/>
                  </a:lnTo>
                  <a:lnTo>
                    <a:pt x="51" y="170"/>
                  </a:lnTo>
                  <a:lnTo>
                    <a:pt x="53" y="170"/>
                  </a:lnTo>
                  <a:lnTo>
                    <a:pt x="61" y="170"/>
                  </a:lnTo>
                  <a:lnTo>
                    <a:pt x="61" y="170"/>
                  </a:lnTo>
                  <a:lnTo>
                    <a:pt x="64" y="170"/>
                  </a:lnTo>
                  <a:lnTo>
                    <a:pt x="68" y="170"/>
                  </a:lnTo>
                  <a:lnTo>
                    <a:pt x="70" y="170"/>
                  </a:lnTo>
                  <a:lnTo>
                    <a:pt x="70" y="170"/>
                  </a:lnTo>
                  <a:lnTo>
                    <a:pt x="74" y="170"/>
                  </a:lnTo>
                  <a:lnTo>
                    <a:pt x="76" y="170"/>
                  </a:lnTo>
                  <a:lnTo>
                    <a:pt x="78" y="170"/>
                  </a:lnTo>
                  <a:lnTo>
                    <a:pt x="83" y="170"/>
                  </a:lnTo>
                  <a:lnTo>
                    <a:pt x="91" y="170"/>
                  </a:lnTo>
                  <a:lnTo>
                    <a:pt x="93" y="170"/>
                  </a:lnTo>
                  <a:lnTo>
                    <a:pt x="95" y="170"/>
                  </a:lnTo>
                  <a:lnTo>
                    <a:pt x="98" y="170"/>
                  </a:lnTo>
                  <a:lnTo>
                    <a:pt x="100" y="170"/>
                  </a:lnTo>
                  <a:lnTo>
                    <a:pt x="102" y="170"/>
                  </a:lnTo>
                  <a:lnTo>
                    <a:pt x="104" y="170"/>
                  </a:lnTo>
                  <a:lnTo>
                    <a:pt x="106" y="170"/>
                  </a:lnTo>
                  <a:lnTo>
                    <a:pt x="106" y="168"/>
                  </a:lnTo>
                  <a:lnTo>
                    <a:pt x="106" y="168"/>
                  </a:lnTo>
                  <a:lnTo>
                    <a:pt x="106" y="168"/>
                  </a:lnTo>
                  <a:lnTo>
                    <a:pt x="106" y="167"/>
                  </a:lnTo>
                  <a:lnTo>
                    <a:pt x="108" y="167"/>
                  </a:lnTo>
                  <a:lnTo>
                    <a:pt x="108" y="167"/>
                  </a:lnTo>
                  <a:lnTo>
                    <a:pt x="108" y="167"/>
                  </a:lnTo>
                  <a:lnTo>
                    <a:pt x="108" y="167"/>
                  </a:lnTo>
                  <a:lnTo>
                    <a:pt x="108" y="167"/>
                  </a:lnTo>
                  <a:lnTo>
                    <a:pt x="108" y="167"/>
                  </a:lnTo>
                  <a:lnTo>
                    <a:pt x="108" y="168"/>
                  </a:lnTo>
                  <a:lnTo>
                    <a:pt x="108" y="170"/>
                  </a:lnTo>
                  <a:lnTo>
                    <a:pt x="115" y="170"/>
                  </a:lnTo>
                  <a:lnTo>
                    <a:pt x="121" y="170"/>
                  </a:lnTo>
                  <a:lnTo>
                    <a:pt x="129" y="170"/>
                  </a:lnTo>
                  <a:lnTo>
                    <a:pt x="148" y="170"/>
                  </a:lnTo>
                  <a:lnTo>
                    <a:pt x="155" y="170"/>
                  </a:lnTo>
                  <a:lnTo>
                    <a:pt x="167" y="170"/>
                  </a:lnTo>
                  <a:lnTo>
                    <a:pt x="169" y="170"/>
                  </a:lnTo>
                  <a:lnTo>
                    <a:pt x="174" y="170"/>
                  </a:lnTo>
                  <a:lnTo>
                    <a:pt x="182" y="170"/>
                  </a:lnTo>
                  <a:lnTo>
                    <a:pt x="184" y="170"/>
                  </a:lnTo>
                  <a:lnTo>
                    <a:pt x="189" y="170"/>
                  </a:lnTo>
                  <a:lnTo>
                    <a:pt x="195" y="170"/>
                  </a:lnTo>
                  <a:lnTo>
                    <a:pt x="193" y="168"/>
                  </a:lnTo>
                  <a:lnTo>
                    <a:pt x="191" y="165"/>
                  </a:lnTo>
                  <a:lnTo>
                    <a:pt x="184" y="159"/>
                  </a:lnTo>
                  <a:lnTo>
                    <a:pt x="180" y="157"/>
                  </a:lnTo>
                  <a:lnTo>
                    <a:pt x="176" y="155"/>
                  </a:lnTo>
                  <a:lnTo>
                    <a:pt x="174" y="149"/>
                  </a:lnTo>
                  <a:lnTo>
                    <a:pt x="172" y="144"/>
                  </a:lnTo>
                  <a:lnTo>
                    <a:pt x="174" y="138"/>
                  </a:lnTo>
                  <a:lnTo>
                    <a:pt x="178" y="136"/>
                  </a:lnTo>
                  <a:lnTo>
                    <a:pt x="170" y="130"/>
                  </a:lnTo>
                  <a:lnTo>
                    <a:pt x="169" y="127"/>
                  </a:lnTo>
                  <a:lnTo>
                    <a:pt x="148" y="89"/>
                  </a:lnTo>
                  <a:lnTo>
                    <a:pt x="148" y="85"/>
                  </a:lnTo>
                  <a:lnTo>
                    <a:pt x="148" y="79"/>
                  </a:lnTo>
                  <a:lnTo>
                    <a:pt x="146" y="77"/>
                  </a:lnTo>
                  <a:lnTo>
                    <a:pt x="144" y="74"/>
                  </a:lnTo>
                  <a:lnTo>
                    <a:pt x="142" y="72"/>
                  </a:lnTo>
                  <a:lnTo>
                    <a:pt x="142" y="72"/>
                  </a:lnTo>
                  <a:lnTo>
                    <a:pt x="142" y="68"/>
                  </a:lnTo>
                  <a:lnTo>
                    <a:pt x="142" y="66"/>
                  </a:lnTo>
                  <a:lnTo>
                    <a:pt x="140" y="64"/>
                  </a:lnTo>
                  <a:lnTo>
                    <a:pt x="136" y="60"/>
                  </a:lnTo>
                  <a:lnTo>
                    <a:pt x="129" y="51"/>
                  </a:lnTo>
                  <a:lnTo>
                    <a:pt x="129" y="47"/>
                  </a:lnTo>
                  <a:lnTo>
                    <a:pt x="127" y="45"/>
                  </a:lnTo>
                  <a:lnTo>
                    <a:pt x="127" y="41"/>
                  </a:lnTo>
                  <a:lnTo>
                    <a:pt x="123" y="36"/>
                  </a:lnTo>
                  <a:lnTo>
                    <a:pt x="123" y="34"/>
                  </a:lnTo>
                  <a:lnTo>
                    <a:pt x="125" y="32"/>
                  </a:lnTo>
                  <a:lnTo>
                    <a:pt x="127" y="30"/>
                  </a:lnTo>
                  <a:lnTo>
                    <a:pt x="127" y="32"/>
                  </a:lnTo>
                  <a:lnTo>
                    <a:pt x="129" y="36"/>
                  </a:lnTo>
                  <a:lnTo>
                    <a:pt x="129" y="39"/>
                  </a:lnTo>
                  <a:lnTo>
                    <a:pt x="131" y="41"/>
                  </a:lnTo>
                  <a:lnTo>
                    <a:pt x="134" y="45"/>
                  </a:lnTo>
                  <a:lnTo>
                    <a:pt x="134" y="47"/>
                  </a:lnTo>
                  <a:lnTo>
                    <a:pt x="136" y="49"/>
                  </a:lnTo>
                  <a:lnTo>
                    <a:pt x="136" y="51"/>
                  </a:lnTo>
                  <a:lnTo>
                    <a:pt x="138" y="55"/>
                  </a:lnTo>
                  <a:lnTo>
                    <a:pt x="138" y="56"/>
                  </a:lnTo>
                  <a:lnTo>
                    <a:pt x="148" y="66"/>
                  </a:lnTo>
                  <a:lnTo>
                    <a:pt x="150" y="66"/>
                  </a:lnTo>
                  <a:lnTo>
                    <a:pt x="150" y="68"/>
                  </a:lnTo>
                  <a:lnTo>
                    <a:pt x="152" y="68"/>
                  </a:lnTo>
                  <a:lnTo>
                    <a:pt x="152" y="68"/>
                  </a:lnTo>
                  <a:lnTo>
                    <a:pt x="153" y="68"/>
                  </a:lnTo>
                  <a:lnTo>
                    <a:pt x="153" y="66"/>
                  </a:lnTo>
                  <a:lnTo>
                    <a:pt x="155" y="64"/>
                  </a:lnTo>
                  <a:lnTo>
                    <a:pt x="155" y="62"/>
                  </a:lnTo>
                  <a:lnTo>
                    <a:pt x="157" y="56"/>
                  </a:lnTo>
                  <a:lnTo>
                    <a:pt x="157" y="55"/>
                  </a:lnTo>
                  <a:lnTo>
                    <a:pt x="159" y="51"/>
                  </a:lnTo>
                  <a:lnTo>
                    <a:pt x="161" y="43"/>
                  </a:lnTo>
                  <a:lnTo>
                    <a:pt x="161" y="39"/>
                  </a:lnTo>
                  <a:lnTo>
                    <a:pt x="163" y="38"/>
                  </a:lnTo>
                  <a:lnTo>
                    <a:pt x="163" y="36"/>
                  </a:lnTo>
                  <a:lnTo>
                    <a:pt x="159" y="2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76" name="Freeform 1771">
              <a:extLst>
                <a:ext uri="{FF2B5EF4-FFF2-40B4-BE49-F238E27FC236}">
                  <a16:creationId xmlns:a16="http://schemas.microsoft.com/office/drawing/2014/main" id="{DAF5C711-96B5-4B80-9EDD-71AE36FF548C}"/>
                </a:ext>
              </a:extLst>
            </p:cNvPr>
            <p:cNvSpPr>
              <a:spLocks/>
            </p:cNvSpPr>
            <p:nvPr/>
          </p:nvSpPr>
          <p:spPr bwMode="auto">
            <a:xfrm>
              <a:off x="13163550" y="-622300"/>
              <a:ext cx="41275" cy="47625"/>
            </a:xfrm>
            <a:custGeom>
              <a:avLst/>
              <a:gdLst>
                <a:gd name="T0" fmla="*/ 19 w 26"/>
                <a:gd name="T1" fmla="*/ 2 h 30"/>
                <a:gd name="T2" fmla="*/ 17 w 26"/>
                <a:gd name="T3" fmla="*/ 2 h 30"/>
                <a:gd name="T4" fmla="*/ 17 w 26"/>
                <a:gd name="T5" fmla="*/ 6 h 30"/>
                <a:gd name="T6" fmla="*/ 15 w 26"/>
                <a:gd name="T7" fmla="*/ 6 h 30"/>
                <a:gd name="T8" fmla="*/ 15 w 26"/>
                <a:gd name="T9" fmla="*/ 6 h 30"/>
                <a:gd name="T10" fmla="*/ 13 w 26"/>
                <a:gd name="T11" fmla="*/ 4 h 30"/>
                <a:gd name="T12" fmla="*/ 11 w 26"/>
                <a:gd name="T13" fmla="*/ 4 h 30"/>
                <a:gd name="T14" fmla="*/ 9 w 26"/>
                <a:gd name="T15" fmla="*/ 4 h 30"/>
                <a:gd name="T16" fmla="*/ 4 w 26"/>
                <a:gd name="T17" fmla="*/ 15 h 30"/>
                <a:gd name="T18" fmla="*/ 2 w 26"/>
                <a:gd name="T19" fmla="*/ 19 h 30"/>
                <a:gd name="T20" fmla="*/ 0 w 26"/>
                <a:gd name="T21" fmla="*/ 26 h 30"/>
                <a:gd name="T22" fmla="*/ 2 w 26"/>
                <a:gd name="T23" fmla="*/ 26 h 30"/>
                <a:gd name="T24" fmla="*/ 2 w 26"/>
                <a:gd name="T25" fmla="*/ 28 h 30"/>
                <a:gd name="T26" fmla="*/ 2 w 26"/>
                <a:gd name="T27" fmla="*/ 28 h 30"/>
                <a:gd name="T28" fmla="*/ 4 w 26"/>
                <a:gd name="T29" fmla="*/ 30 h 30"/>
                <a:gd name="T30" fmla="*/ 5 w 26"/>
                <a:gd name="T31" fmla="*/ 30 h 30"/>
                <a:gd name="T32" fmla="*/ 13 w 26"/>
                <a:gd name="T33" fmla="*/ 26 h 30"/>
                <a:gd name="T34" fmla="*/ 15 w 26"/>
                <a:gd name="T35" fmla="*/ 26 h 30"/>
                <a:gd name="T36" fmla="*/ 15 w 26"/>
                <a:gd name="T37" fmla="*/ 26 h 30"/>
                <a:gd name="T38" fmla="*/ 17 w 26"/>
                <a:gd name="T39" fmla="*/ 28 h 30"/>
                <a:gd name="T40" fmla="*/ 17 w 26"/>
                <a:gd name="T41" fmla="*/ 28 h 30"/>
                <a:gd name="T42" fmla="*/ 19 w 26"/>
                <a:gd name="T43" fmla="*/ 28 h 30"/>
                <a:gd name="T44" fmla="*/ 21 w 26"/>
                <a:gd name="T45" fmla="*/ 25 h 30"/>
                <a:gd name="T46" fmla="*/ 23 w 26"/>
                <a:gd name="T47" fmla="*/ 23 h 30"/>
                <a:gd name="T48" fmla="*/ 24 w 26"/>
                <a:gd name="T49" fmla="*/ 21 h 30"/>
                <a:gd name="T50" fmla="*/ 21 w 26"/>
                <a:gd name="T51" fmla="*/ 19 h 30"/>
                <a:gd name="T52" fmla="*/ 15 w 26"/>
                <a:gd name="T53" fmla="*/ 21 h 30"/>
                <a:gd name="T54" fmla="*/ 13 w 26"/>
                <a:gd name="T55" fmla="*/ 19 h 30"/>
                <a:gd name="T56" fmla="*/ 15 w 26"/>
                <a:gd name="T57" fmla="*/ 19 h 30"/>
                <a:gd name="T58" fmla="*/ 17 w 26"/>
                <a:gd name="T59" fmla="*/ 17 h 30"/>
                <a:gd name="T60" fmla="*/ 19 w 26"/>
                <a:gd name="T61" fmla="*/ 15 h 30"/>
                <a:gd name="T62" fmla="*/ 23 w 26"/>
                <a:gd name="T63" fmla="*/ 13 h 30"/>
                <a:gd name="T64" fmla="*/ 24 w 26"/>
                <a:gd name="T65" fmla="*/ 13 h 30"/>
                <a:gd name="T66" fmla="*/ 24 w 26"/>
                <a:gd name="T67" fmla="*/ 11 h 30"/>
                <a:gd name="T68" fmla="*/ 26 w 26"/>
                <a:gd name="T69" fmla="*/ 9 h 30"/>
                <a:gd name="T70" fmla="*/ 26 w 26"/>
                <a:gd name="T71" fmla="*/ 6 h 30"/>
                <a:gd name="T72" fmla="*/ 23 w 26"/>
                <a:gd name="T73" fmla="*/ 0 h 30"/>
                <a:gd name="T74" fmla="*/ 19 w 26"/>
                <a:gd name="T75" fmla="*/ 2 h 30"/>
                <a:gd name="T76" fmla="*/ 19 w 26"/>
                <a:gd name="T7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30">
                  <a:moveTo>
                    <a:pt x="19" y="2"/>
                  </a:moveTo>
                  <a:lnTo>
                    <a:pt x="17" y="2"/>
                  </a:lnTo>
                  <a:lnTo>
                    <a:pt x="17" y="6"/>
                  </a:lnTo>
                  <a:lnTo>
                    <a:pt x="15" y="6"/>
                  </a:lnTo>
                  <a:lnTo>
                    <a:pt x="15" y="6"/>
                  </a:lnTo>
                  <a:lnTo>
                    <a:pt x="13" y="4"/>
                  </a:lnTo>
                  <a:lnTo>
                    <a:pt x="11" y="4"/>
                  </a:lnTo>
                  <a:lnTo>
                    <a:pt x="9" y="4"/>
                  </a:lnTo>
                  <a:lnTo>
                    <a:pt x="4" y="15"/>
                  </a:lnTo>
                  <a:lnTo>
                    <a:pt x="2" y="19"/>
                  </a:lnTo>
                  <a:lnTo>
                    <a:pt x="0" y="26"/>
                  </a:lnTo>
                  <a:lnTo>
                    <a:pt x="2" y="26"/>
                  </a:lnTo>
                  <a:lnTo>
                    <a:pt x="2" y="28"/>
                  </a:lnTo>
                  <a:lnTo>
                    <a:pt x="2" y="28"/>
                  </a:lnTo>
                  <a:lnTo>
                    <a:pt x="4" y="30"/>
                  </a:lnTo>
                  <a:lnTo>
                    <a:pt x="5" y="30"/>
                  </a:lnTo>
                  <a:lnTo>
                    <a:pt x="13" y="26"/>
                  </a:lnTo>
                  <a:lnTo>
                    <a:pt x="15" y="26"/>
                  </a:lnTo>
                  <a:lnTo>
                    <a:pt x="15" y="26"/>
                  </a:lnTo>
                  <a:lnTo>
                    <a:pt x="17" y="28"/>
                  </a:lnTo>
                  <a:lnTo>
                    <a:pt x="17" y="28"/>
                  </a:lnTo>
                  <a:lnTo>
                    <a:pt x="19" y="28"/>
                  </a:lnTo>
                  <a:lnTo>
                    <a:pt x="21" y="25"/>
                  </a:lnTo>
                  <a:lnTo>
                    <a:pt x="23" y="23"/>
                  </a:lnTo>
                  <a:lnTo>
                    <a:pt x="24" y="21"/>
                  </a:lnTo>
                  <a:lnTo>
                    <a:pt x="21" y="19"/>
                  </a:lnTo>
                  <a:lnTo>
                    <a:pt x="15" y="21"/>
                  </a:lnTo>
                  <a:lnTo>
                    <a:pt x="13" y="19"/>
                  </a:lnTo>
                  <a:lnTo>
                    <a:pt x="15" y="19"/>
                  </a:lnTo>
                  <a:lnTo>
                    <a:pt x="17" y="17"/>
                  </a:lnTo>
                  <a:lnTo>
                    <a:pt x="19" y="15"/>
                  </a:lnTo>
                  <a:lnTo>
                    <a:pt x="23" y="13"/>
                  </a:lnTo>
                  <a:lnTo>
                    <a:pt x="24" y="13"/>
                  </a:lnTo>
                  <a:lnTo>
                    <a:pt x="24" y="11"/>
                  </a:lnTo>
                  <a:lnTo>
                    <a:pt x="26" y="9"/>
                  </a:lnTo>
                  <a:lnTo>
                    <a:pt x="26" y="6"/>
                  </a:lnTo>
                  <a:lnTo>
                    <a:pt x="23" y="0"/>
                  </a:lnTo>
                  <a:lnTo>
                    <a:pt x="19" y="2"/>
                  </a:lnTo>
                  <a:lnTo>
                    <a:pt x="19"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77" name="Freeform 1772">
              <a:extLst>
                <a:ext uri="{FF2B5EF4-FFF2-40B4-BE49-F238E27FC236}">
                  <a16:creationId xmlns:a16="http://schemas.microsoft.com/office/drawing/2014/main" id="{C804C4AC-8691-4BA2-824D-9E944FBB600C}"/>
                </a:ext>
              </a:extLst>
            </p:cNvPr>
            <p:cNvSpPr>
              <a:spLocks/>
            </p:cNvSpPr>
            <p:nvPr/>
          </p:nvSpPr>
          <p:spPr bwMode="auto">
            <a:xfrm>
              <a:off x="12341225" y="-1182688"/>
              <a:ext cx="400050" cy="382588"/>
            </a:xfrm>
            <a:custGeom>
              <a:avLst/>
              <a:gdLst>
                <a:gd name="T0" fmla="*/ 251 w 252"/>
                <a:gd name="T1" fmla="*/ 211 h 241"/>
                <a:gd name="T2" fmla="*/ 251 w 252"/>
                <a:gd name="T3" fmla="*/ 70 h 241"/>
                <a:gd name="T4" fmla="*/ 245 w 252"/>
                <a:gd name="T5" fmla="*/ 53 h 241"/>
                <a:gd name="T6" fmla="*/ 249 w 252"/>
                <a:gd name="T7" fmla="*/ 47 h 241"/>
                <a:gd name="T8" fmla="*/ 249 w 252"/>
                <a:gd name="T9" fmla="*/ 42 h 241"/>
                <a:gd name="T10" fmla="*/ 249 w 252"/>
                <a:gd name="T11" fmla="*/ 32 h 241"/>
                <a:gd name="T12" fmla="*/ 251 w 252"/>
                <a:gd name="T13" fmla="*/ 25 h 241"/>
                <a:gd name="T14" fmla="*/ 237 w 252"/>
                <a:gd name="T15" fmla="*/ 21 h 241"/>
                <a:gd name="T16" fmla="*/ 224 w 252"/>
                <a:gd name="T17" fmla="*/ 17 h 241"/>
                <a:gd name="T18" fmla="*/ 220 w 252"/>
                <a:gd name="T19" fmla="*/ 13 h 241"/>
                <a:gd name="T20" fmla="*/ 218 w 252"/>
                <a:gd name="T21" fmla="*/ 9 h 241"/>
                <a:gd name="T22" fmla="*/ 207 w 252"/>
                <a:gd name="T23" fmla="*/ 6 h 241"/>
                <a:gd name="T24" fmla="*/ 196 w 252"/>
                <a:gd name="T25" fmla="*/ 6 h 241"/>
                <a:gd name="T26" fmla="*/ 184 w 252"/>
                <a:gd name="T27" fmla="*/ 9 h 241"/>
                <a:gd name="T28" fmla="*/ 175 w 252"/>
                <a:gd name="T29" fmla="*/ 15 h 241"/>
                <a:gd name="T30" fmla="*/ 169 w 252"/>
                <a:gd name="T31" fmla="*/ 23 h 241"/>
                <a:gd name="T32" fmla="*/ 171 w 252"/>
                <a:gd name="T33" fmla="*/ 32 h 241"/>
                <a:gd name="T34" fmla="*/ 167 w 252"/>
                <a:gd name="T35" fmla="*/ 46 h 241"/>
                <a:gd name="T36" fmla="*/ 152 w 252"/>
                <a:gd name="T37" fmla="*/ 49 h 241"/>
                <a:gd name="T38" fmla="*/ 141 w 252"/>
                <a:gd name="T39" fmla="*/ 44 h 241"/>
                <a:gd name="T40" fmla="*/ 125 w 252"/>
                <a:gd name="T41" fmla="*/ 36 h 241"/>
                <a:gd name="T42" fmla="*/ 107 w 252"/>
                <a:gd name="T43" fmla="*/ 34 h 241"/>
                <a:gd name="T44" fmla="*/ 99 w 252"/>
                <a:gd name="T45" fmla="*/ 28 h 241"/>
                <a:gd name="T46" fmla="*/ 93 w 252"/>
                <a:gd name="T47" fmla="*/ 15 h 241"/>
                <a:gd name="T48" fmla="*/ 80 w 252"/>
                <a:gd name="T49" fmla="*/ 11 h 241"/>
                <a:gd name="T50" fmla="*/ 61 w 252"/>
                <a:gd name="T51" fmla="*/ 6 h 241"/>
                <a:gd name="T52" fmla="*/ 46 w 252"/>
                <a:gd name="T53" fmla="*/ 6 h 241"/>
                <a:gd name="T54" fmla="*/ 40 w 252"/>
                <a:gd name="T55" fmla="*/ 2 h 241"/>
                <a:gd name="T56" fmla="*/ 33 w 252"/>
                <a:gd name="T57" fmla="*/ 8 h 241"/>
                <a:gd name="T58" fmla="*/ 33 w 252"/>
                <a:gd name="T59" fmla="*/ 13 h 241"/>
                <a:gd name="T60" fmla="*/ 19 w 252"/>
                <a:gd name="T61" fmla="*/ 25 h 241"/>
                <a:gd name="T62" fmla="*/ 14 w 252"/>
                <a:gd name="T63" fmla="*/ 27 h 241"/>
                <a:gd name="T64" fmla="*/ 12 w 252"/>
                <a:gd name="T65" fmla="*/ 32 h 241"/>
                <a:gd name="T66" fmla="*/ 12 w 252"/>
                <a:gd name="T67" fmla="*/ 44 h 241"/>
                <a:gd name="T68" fmla="*/ 2 w 252"/>
                <a:gd name="T69" fmla="*/ 51 h 241"/>
                <a:gd name="T70" fmla="*/ 0 w 252"/>
                <a:gd name="T71" fmla="*/ 55 h 241"/>
                <a:gd name="T72" fmla="*/ 4 w 252"/>
                <a:gd name="T73" fmla="*/ 61 h 241"/>
                <a:gd name="T74" fmla="*/ 6 w 252"/>
                <a:gd name="T75" fmla="*/ 68 h 241"/>
                <a:gd name="T76" fmla="*/ 8 w 252"/>
                <a:gd name="T77" fmla="*/ 87 h 241"/>
                <a:gd name="T78" fmla="*/ 6 w 252"/>
                <a:gd name="T79" fmla="*/ 102 h 241"/>
                <a:gd name="T80" fmla="*/ 6 w 252"/>
                <a:gd name="T81" fmla="*/ 108 h 241"/>
                <a:gd name="T82" fmla="*/ 6 w 252"/>
                <a:gd name="T83" fmla="*/ 118 h 241"/>
                <a:gd name="T84" fmla="*/ 2 w 252"/>
                <a:gd name="T85" fmla="*/ 121 h 241"/>
                <a:gd name="T86" fmla="*/ 2 w 252"/>
                <a:gd name="T87" fmla="*/ 127 h 241"/>
                <a:gd name="T88" fmla="*/ 12 w 252"/>
                <a:gd name="T89" fmla="*/ 150 h 241"/>
                <a:gd name="T90" fmla="*/ 17 w 252"/>
                <a:gd name="T91" fmla="*/ 154 h 241"/>
                <a:gd name="T92" fmla="*/ 21 w 252"/>
                <a:gd name="T93" fmla="*/ 154 h 241"/>
                <a:gd name="T94" fmla="*/ 36 w 252"/>
                <a:gd name="T95" fmla="*/ 159 h 241"/>
                <a:gd name="T96" fmla="*/ 61 w 252"/>
                <a:gd name="T97" fmla="*/ 175 h 241"/>
                <a:gd name="T98" fmla="*/ 78 w 252"/>
                <a:gd name="T99" fmla="*/ 186 h 241"/>
                <a:gd name="T100" fmla="*/ 107 w 252"/>
                <a:gd name="T101" fmla="*/ 173 h 241"/>
                <a:gd name="T102" fmla="*/ 249 w 252"/>
                <a:gd name="T103" fmla="*/ 2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2" h="241">
                  <a:moveTo>
                    <a:pt x="249" y="231"/>
                  </a:moveTo>
                  <a:lnTo>
                    <a:pt x="251" y="231"/>
                  </a:lnTo>
                  <a:lnTo>
                    <a:pt x="251" y="211"/>
                  </a:lnTo>
                  <a:lnTo>
                    <a:pt x="251" y="203"/>
                  </a:lnTo>
                  <a:lnTo>
                    <a:pt x="251" y="197"/>
                  </a:lnTo>
                  <a:lnTo>
                    <a:pt x="251" y="70"/>
                  </a:lnTo>
                  <a:lnTo>
                    <a:pt x="249" y="68"/>
                  </a:lnTo>
                  <a:lnTo>
                    <a:pt x="247" y="59"/>
                  </a:lnTo>
                  <a:lnTo>
                    <a:pt x="245" y="53"/>
                  </a:lnTo>
                  <a:lnTo>
                    <a:pt x="245" y="53"/>
                  </a:lnTo>
                  <a:lnTo>
                    <a:pt x="247" y="51"/>
                  </a:lnTo>
                  <a:lnTo>
                    <a:pt x="249" y="47"/>
                  </a:lnTo>
                  <a:lnTo>
                    <a:pt x="249" y="46"/>
                  </a:lnTo>
                  <a:lnTo>
                    <a:pt x="249" y="44"/>
                  </a:lnTo>
                  <a:lnTo>
                    <a:pt x="249" y="42"/>
                  </a:lnTo>
                  <a:lnTo>
                    <a:pt x="249" y="38"/>
                  </a:lnTo>
                  <a:lnTo>
                    <a:pt x="249" y="34"/>
                  </a:lnTo>
                  <a:lnTo>
                    <a:pt x="249" y="32"/>
                  </a:lnTo>
                  <a:lnTo>
                    <a:pt x="251" y="30"/>
                  </a:lnTo>
                  <a:lnTo>
                    <a:pt x="252" y="27"/>
                  </a:lnTo>
                  <a:lnTo>
                    <a:pt x="251" y="25"/>
                  </a:lnTo>
                  <a:lnTo>
                    <a:pt x="249" y="23"/>
                  </a:lnTo>
                  <a:lnTo>
                    <a:pt x="245" y="21"/>
                  </a:lnTo>
                  <a:lnTo>
                    <a:pt x="237" y="21"/>
                  </a:lnTo>
                  <a:lnTo>
                    <a:pt x="232" y="19"/>
                  </a:lnTo>
                  <a:lnTo>
                    <a:pt x="228" y="19"/>
                  </a:lnTo>
                  <a:lnTo>
                    <a:pt x="224" y="17"/>
                  </a:lnTo>
                  <a:lnTo>
                    <a:pt x="222" y="17"/>
                  </a:lnTo>
                  <a:lnTo>
                    <a:pt x="220" y="15"/>
                  </a:lnTo>
                  <a:lnTo>
                    <a:pt x="220" y="13"/>
                  </a:lnTo>
                  <a:lnTo>
                    <a:pt x="220" y="13"/>
                  </a:lnTo>
                  <a:lnTo>
                    <a:pt x="218" y="11"/>
                  </a:lnTo>
                  <a:lnTo>
                    <a:pt x="218" y="9"/>
                  </a:lnTo>
                  <a:lnTo>
                    <a:pt x="215" y="8"/>
                  </a:lnTo>
                  <a:lnTo>
                    <a:pt x="211" y="8"/>
                  </a:lnTo>
                  <a:lnTo>
                    <a:pt x="207" y="6"/>
                  </a:lnTo>
                  <a:lnTo>
                    <a:pt x="197" y="6"/>
                  </a:lnTo>
                  <a:lnTo>
                    <a:pt x="196" y="6"/>
                  </a:lnTo>
                  <a:lnTo>
                    <a:pt x="196" y="6"/>
                  </a:lnTo>
                  <a:lnTo>
                    <a:pt x="192" y="8"/>
                  </a:lnTo>
                  <a:lnTo>
                    <a:pt x="192" y="8"/>
                  </a:lnTo>
                  <a:lnTo>
                    <a:pt x="184" y="9"/>
                  </a:lnTo>
                  <a:lnTo>
                    <a:pt x="180" y="11"/>
                  </a:lnTo>
                  <a:lnTo>
                    <a:pt x="177" y="13"/>
                  </a:lnTo>
                  <a:lnTo>
                    <a:pt x="175" y="15"/>
                  </a:lnTo>
                  <a:lnTo>
                    <a:pt x="173" y="17"/>
                  </a:lnTo>
                  <a:lnTo>
                    <a:pt x="171" y="19"/>
                  </a:lnTo>
                  <a:lnTo>
                    <a:pt x="169" y="23"/>
                  </a:lnTo>
                  <a:lnTo>
                    <a:pt x="169" y="27"/>
                  </a:lnTo>
                  <a:lnTo>
                    <a:pt x="169" y="28"/>
                  </a:lnTo>
                  <a:lnTo>
                    <a:pt x="171" y="32"/>
                  </a:lnTo>
                  <a:lnTo>
                    <a:pt x="173" y="36"/>
                  </a:lnTo>
                  <a:lnTo>
                    <a:pt x="171" y="42"/>
                  </a:lnTo>
                  <a:lnTo>
                    <a:pt x="167" y="46"/>
                  </a:lnTo>
                  <a:lnTo>
                    <a:pt x="161" y="49"/>
                  </a:lnTo>
                  <a:lnTo>
                    <a:pt x="156" y="51"/>
                  </a:lnTo>
                  <a:lnTo>
                    <a:pt x="152" y="49"/>
                  </a:lnTo>
                  <a:lnTo>
                    <a:pt x="148" y="47"/>
                  </a:lnTo>
                  <a:lnTo>
                    <a:pt x="144" y="46"/>
                  </a:lnTo>
                  <a:lnTo>
                    <a:pt x="141" y="44"/>
                  </a:lnTo>
                  <a:lnTo>
                    <a:pt x="139" y="42"/>
                  </a:lnTo>
                  <a:lnTo>
                    <a:pt x="133" y="38"/>
                  </a:lnTo>
                  <a:lnTo>
                    <a:pt x="125" y="36"/>
                  </a:lnTo>
                  <a:lnTo>
                    <a:pt x="120" y="36"/>
                  </a:lnTo>
                  <a:lnTo>
                    <a:pt x="110" y="34"/>
                  </a:lnTo>
                  <a:lnTo>
                    <a:pt x="107" y="34"/>
                  </a:lnTo>
                  <a:lnTo>
                    <a:pt x="103" y="32"/>
                  </a:lnTo>
                  <a:lnTo>
                    <a:pt x="101" y="30"/>
                  </a:lnTo>
                  <a:lnTo>
                    <a:pt x="99" y="28"/>
                  </a:lnTo>
                  <a:lnTo>
                    <a:pt x="97" y="25"/>
                  </a:lnTo>
                  <a:lnTo>
                    <a:pt x="95" y="17"/>
                  </a:lnTo>
                  <a:lnTo>
                    <a:pt x="93" y="15"/>
                  </a:lnTo>
                  <a:lnTo>
                    <a:pt x="89" y="13"/>
                  </a:lnTo>
                  <a:lnTo>
                    <a:pt x="86" y="13"/>
                  </a:lnTo>
                  <a:lnTo>
                    <a:pt x="80" y="11"/>
                  </a:lnTo>
                  <a:lnTo>
                    <a:pt x="72" y="8"/>
                  </a:lnTo>
                  <a:lnTo>
                    <a:pt x="67" y="6"/>
                  </a:lnTo>
                  <a:lnTo>
                    <a:pt x="61" y="6"/>
                  </a:lnTo>
                  <a:lnTo>
                    <a:pt x="53" y="8"/>
                  </a:lnTo>
                  <a:lnTo>
                    <a:pt x="50" y="8"/>
                  </a:lnTo>
                  <a:lnTo>
                    <a:pt x="46" y="6"/>
                  </a:lnTo>
                  <a:lnTo>
                    <a:pt x="44" y="6"/>
                  </a:lnTo>
                  <a:lnTo>
                    <a:pt x="42" y="4"/>
                  </a:lnTo>
                  <a:lnTo>
                    <a:pt x="40" y="2"/>
                  </a:lnTo>
                  <a:lnTo>
                    <a:pt x="34" y="2"/>
                  </a:lnTo>
                  <a:lnTo>
                    <a:pt x="34" y="0"/>
                  </a:lnTo>
                  <a:lnTo>
                    <a:pt x="33" y="8"/>
                  </a:lnTo>
                  <a:lnTo>
                    <a:pt x="33" y="9"/>
                  </a:lnTo>
                  <a:lnTo>
                    <a:pt x="34" y="13"/>
                  </a:lnTo>
                  <a:lnTo>
                    <a:pt x="33" y="13"/>
                  </a:lnTo>
                  <a:lnTo>
                    <a:pt x="23" y="21"/>
                  </a:lnTo>
                  <a:lnTo>
                    <a:pt x="21" y="21"/>
                  </a:lnTo>
                  <a:lnTo>
                    <a:pt x="19" y="25"/>
                  </a:lnTo>
                  <a:lnTo>
                    <a:pt x="17" y="27"/>
                  </a:lnTo>
                  <a:lnTo>
                    <a:pt x="16" y="27"/>
                  </a:lnTo>
                  <a:lnTo>
                    <a:pt x="14" y="27"/>
                  </a:lnTo>
                  <a:lnTo>
                    <a:pt x="14" y="28"/>
                  </a:lnTo>
                  <a:lnTo>
                    <a:pt x="12" y="30"/>
                  </a:lnTo>
                  <a:lnTo>
                    <a:pt x="12" y="32"/>
                  </a:lnTo>
                  <a:lnTo>
                    <a:pt x="14" y="38"/>
                  </a:lnTo>
                  <a:lnTo>
                    <a:pt x="14" y="40"/>
                  </a:lnTo>
                  <a:lnTo>
                    <a:pt x="12" y="44"/>
                  </a:lnTo>
                  <a:lnTo>
                    <a:pt x="10" y="47"/>
                  </a:lnTo>
                  <a:lnTo>
                    <a:pt x="6" y="49"/>
                  </a:lnTo>
                  <a:lnTo>
                    <a:pt x="2" y="51"/>
                  </a:lnTo>
                  <a:lnTo>
                    <a:pt x="0" y="53"/>
                  </a:lnTo>
                  <a:lnTo>
                    <a:pt x="0" y="53"/>
                  </a:lnTo>
                  <a:lnTo>
                    <a:pt x="0" y="55"/>
                  </a:lnTo>
                  <a:lnTo>
                    <a:pt x="0" y="57"/>
                  </a:lnTo>
                  <a:lnTo>
                    <a:pt x="0" y="57"/>
                  </a:lnTo>
                  <a:lnTo>
                    <a:pt x="4" y="61"/>
                  </a:lnTo>
                  <a:lnTo>
                    <a:pt x="4" y="63"/>
                  </a:lnTo>
                  <a:lnTo>
                    <a:pt x="6" y="65"/>
                  </a:lnTo>
                  <a:lnTo>
                    <a:pt x="6" y="68"/>
                  </a:lnTo>
                  <a:lnTo>
                    <a:pt x="8" y="72"/>
                  </a:lnTo>
                  <a:lnTo>
                    <a:pt x="8" y="74"/>
                  </a:lnTo>
                  <a:lnTo>
                    <a:pt x="8" y="87"/>
                  </a:lnTo>
                  <a:lnTo>
                    <a:pt x="8" y="95"/>
                  </a:lnTo>
                  <a:lnTo>
                    <a:pt x="8" y="97"/>
                  </a:lnTo>
                  <a:lnTo>
                    <a:pt x="6" y="102"/>
                  </a:lnTo>
                  <a:lnTo>
                    <a:pt x="6" y="104"/>
                  </a:lnTo>
                  <a:lnTo>
                    <a:pt x="6" y="104"/>
                  </a:lnTo>
                  <a:lnTo>
                    <a:pt x="6" y="108"/>
                  </a:lnTo>
                  <a:lnTo>
                    <a:pt x="8" y="112"/>
                  </a:lnTo>
                  <a:lnTo>
                    <a:pt x="8" y="116"/>
                  </a:lnTo>
                  <a:lnTo>
                    <a:pt x="6" y="118"/>
                  </a:lnTo>
                  <a:lnTo>
                    <a:pt x="4" y="120"/>
                  </a:lnTo>
                  <a:lnTo>
                    <a:pt x="4" y="120"/>
                  </a:lnTo>
                  <a:lnTo>
                    <a:pt x="2" y="121"/>
                  </a:lnTo>
                  <a:lnTo>
                    <a:pt x="0" y="123"/>
                  </a:lnTo>
                  <a:lnTo>
                    <a:pt x="0" y="125"/>
                  </a:lnTo>
                  <a:lnTo>
                    <a:pt x="2" y="127"/>
                  </a:lnTo>
                  <a:lnTo>
                    <a:pt x="8" y="135"/>
                  </a:lnTo>
                  <a:lnTo>
                    <a:pt x="10" y="139"/>
                  </a:lnTo>
                  <a:lnTo>
                    <a:pt x="12" y="150"/>
                  </a:lnTo>
                  <a:lnTo>
                    <a:pt x="14" y="152"/>
                  </a:lnTo>
                  <a:lnTo>
                    <a:pt x="17" y="154"/>
                  </a:lnTo>
                  <a:lnTo>
                    <a:pt x="17" y="154"/>
                  </a:lnTo>
                  <a:lnTo>
                    <a:pt x="19" y="154"/>
                  </a:lnTo>
                  <a:lnTo>
                    <a:pt x="21" y="154"/>
                  </a:lnTo>
                  <a:lnTo>
                    <a:pt x="21" y="154"/>
                  </a:lnTo>
                  <a:lnTo>
                    <a:pt x="33" y="156"/>
                  </a:lnTo>
                  <a:lnTo>
                    <a:pt x="34" y="157"/>
                  </a:lnTo>
                  <a:lnTo>
                    <a:pt x="36" y="159"/>
                  </a:lnTo>
                  <a:lnTo>
                    <a:pt x="38" y="163"/>
                  </a:lnTo>
                  <a:lnTo>
                    <a:pt x="42" y="171"/>
                  </a:lnTo>
                  <a:lnTo>
                    <a:pt x="61" y="175"/>
                  </a:lnTo>
                  <a:lnTo>
                    <a:pt x="69" y="178"/>
                  </a:lnTo>
                  <a:lnTo>
                    <a:pt x="74" y="186"/>
                  </a:lnTo>
                  <a:lnTo>
                    <a:pt x="78" y="186"/>
                  </a:lnTo>
                  <a:lnTo>
                    <a:pt x="80" y="186"/>
                  </a:lnTo>
                  <a:lnTo>
                    <a:pt x="89" y="180"/>
                  </a:lnTo>
                  <a:lnTo>
                    <a:pt x="107" y="173"/>
                  </a:lnTo>
                  <a:lnTo>
                    <a:pt x="234" y="241"/>
                  </a:lnTo>
                  <a:lnTo>
                    <a:pt x="234" y="231"/>
                  </a:lnTo>
                  <a:lnTo>
                    <a:pt x="249" y="23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78" name="Freeform 1773">
              <a:extLst>
                <a:ext uri="{FF2B5EF4-FFF2-40B4-BE49-F238E27FC236}">
                  <a16:creationId xmlns:a16="http://schemas.microsoft.com/office/drawing/2014/main" id="{1854EEE3-DE6C-4273-A4E4-04C5248C1FC0}"/>
                </a:ext>
              </a:extLst>
            </p:cNvPr>
            <p:cNvSpPr>
              <a:spLocks/>
            </p:cNvSpPr>
            <p:nvPr/>
          </p:nvSpPr>
          <p:spPr bwMode="auto">
            <a:xfrm>
              <a:off x="11722100" y="-619125"/>
              <a:ext cx="185738" cy="138113"/>
            </a:xfrm>
            <a:custGeom>
              <a:avLst/>
              <a:gdLst>
                <a:gd name="T0" fmla="*/ 34 w 117"/>
                <a:gd name="T1" fmla="*/ 55 h 87"/>
                <a:gd name="T2" fmla="*/ 38 w 117"/>
                <a:gd name="T3" fmla="*/ 51 h 87"/>
                <a:gd name="T4" fmla="*/ 44 w 117"/>
                <a:gd name="T5" fmla="*/ 43 h 87"/>
                <a:gd name="T6" fmla="*/ 49 w 117"/>
                <a:gd name="T7" fmla="*/ 43 h 87"/>
                <a:gd name="T8" fmla="*/ 49 w 117"/>
                <a:gd name="T9" fmla="*/ 43 h 87"/>
                <a:gd name="T10" fmla="*/ 59 w 117"/>
                <a:gd name="T11" fmla="*/ 43 h 87"/>
                <a:gd name="T12" fmla="*/ 68 w 117"/>
                <a:gd name="T13" fmla="*/ 53 h 87"/>
                <a:gd name="T14" fmla="*/ 68 w 117"/>
                <a:gd name="T15" fmla="*/ 57 h 87"/>
                <a:gd name="T16" fmla="*/ 70 w 117"/>
                <a:gd name="T17" fmla="*/ 59 h 87"/>
                <a:gd name="T18" fmla="*/ 72 w 117"/>
                <a:gd name="T19" fmla="*/ 64 h 87"/>
                <a:gd name="T20" fmla="*/ 76 w 117"/>
                <a:gd name="T21" fmla="*/ 68 h 87"/>
                <a:gd name="T22" fmla="*/ 80 w 117"/>
                <a:gd name="T23" fmla="*/ 68 h 87"/>
                <a:gd name="T24" fmla="*/ 83 w 117"/>
                <a:gd name="T25" fmla="*/ 68 h 87"/>
                <a:gd name="T26" fmla="*/ 91 w 117"/>
                <a:gd name="T27" fmla="*/ 81 h 87"/>
                <a:gd name="T28" fmla="*/ 89 w 117"/>
                <a:gd name="T29" fmla="*/ 85 h 87"/>
                <a:gd name="T30" fmla="*/ 97 w 117"/>
                <a:gd name="T31" fmla="*/ 87 h 87"/>
                <a:gd name="T32" fmla="*/ 100 w 117"/>
                <a:gd name="T33" fmla="*/ 81 h 87"/>
                <a:gd name="T34" fmla="*/ 106 w 117"/>
                <a:gd name="T35" fmla="*/ 81 h 87"/>
                <a:gd name="T36" fmla="*/ 112 w 117"/>
                <a:gd name="T37" fmla="*/ 76 h 87"/>
                <a:gd name="T38" fmla="*/ 110 w 117"/>
                <a:gd name="T39" fmla="*/ 74 h 87"/>
                <a:gd name="T40" fmla="*/ 108 w 117"/>
                <a:gd name="T41" fmla="*/ 70 h 87"/>
                <a:gd name="T42" fmla="*/ 116 w 117"/>
                <a:gd name="T43" fmla="*/ 68 h 87"/>
                <a:gd name="T44" fmla="*/ 114 w 117"/>
                <a:gd name="T45" fmla="*/ 62 h 87"/>
                <a:gd name="T46" fmla="*/ 116 w 117"/>
                <a:gd name="T47" fmla="*/ 57 h 87"/>
                <a:gd name="T48" fmla="*/ 114 w 117"/>
                <a:gd name="T49" fmla="*/ 53 h 87"/>
                <a:gd name="T50" fmla="*/ 110 w 117"/>
                <a:gd name="T51" fmla="*/ 45 h 87"/>
                <a:gd name="T52" fmla="*/ 112 w 117"/>
                <a:gd name="T53" fmla="*/ 38 h 87"/>
                <a:gd name="T54" fmla="*/ 108 w 117"/>
                <a:gd name="T55" fmla="*/ 34 h 87"/>
                <a:gd name="T56" fmla="*/ 106 w 117"/>
                <a:gd name="T57" fmla="*/ 28 h 87"/>
                <a:gd name="T58" fmla="*/ 104 w 117"/>
                <a:gd name="T59" fmla="*/ 26 h 87"/>
                <a:gd name="T60" fmla="*/ 102 w 117"/>
                <a:gd name="T61" fmla="*/ 23 h 87"/>
                <a:gd name="T62" fmla="*/ 100 w 117"/>
                <a:gd name="T63" fmla="*/ 17 h 87"/>
                <a:gd name="T64" fmla="*/ 95 w 117"/>
                <a:gd name="T65" fmla="*/ 4 h 87"/>
                <a:gd name="T66" fmla="*/ 91 w 117"/>
                <a:gd name="T67" fmla="*/ 4 h 87"/>
                <a:gd name="T68" fmla="*/ 89 w 117"/>
                <a:gd name="T69" fmla="*/ 5 h 87"/>
                <a:gd name="T70" fmla="*/ 81 w 117"/>
                <a:gd name="T71" fmla="*/ 7 h 87"/>
                <a:gd name="T72" fmla="*/ 72 w 117"/>
                <a:gd name="T73" fmla="*/ 7 h 87"/>
                <a:gd name="T74" fmla="*/ 68 w 117"/>
                <a:gd name="T75" fmla="*/ 11 h 87"/>
                <a:gd name="T76" fmla="*/ 64 w 117"/>
                <a:gd name="T77" fmla="*/ 7 h 87"/>
                <a:gd name="T78" fmla="*/ 59 w 117"/>
                <a:gd name="T79" fmla="*/ 9 h 87"/>
                <a:gd name="T80" fmla="*/ 55 w 117"/>
                <a:gd name="T81" fmla="*/ 4 h 87"/>
                <a:gd name="T82" fmla="*/ 40 w 117"/>
                <a:gd name="T83" fmla="*/ 4 h 87"/>
                <a:gd name="T84" fmla="*/ 32 w 117"/>
                <a:gd name="T85" fmla="*/ 2 h 87"/>
                <a:gd name="T86" fmla="*/ 30 w 117"/>
                <a:gd name="T87" fmla="*/ 0 h 87"/>
                <a:gd name="T88" fmla="*/ 21 w 117"/>
                <a:gd name="T89" fmla="*/ 0 h 87"/>
                <a:gd name="T90" fmla="*/ 21 w 117"/>
                <a:gd name="T91" fmla="*/ 5 h 87"/>
                <a:gd name="T92" fmla="*/ 17 w 117"/>
                <a:gd name="T93" fmla="*/ 7 h 87"/>
                <a:gd name="T94" fmla="*/ 19 w 117"/>
                <a:gd name="T95" fmla="*/ 15 h 87"/>
                <a:gd name="T96" fmla="*/ 9 w 117"/>
                <a:gd name="T97" fmla="*/ 17 h 87"/>
                <a:gd name="T98" fmla="*/ 2 w 117"/>
                <a:gd name="T99" fmla="*/ 23 h 87"/>
                <a:gd name="T100" fmla="*/ 0 w 117"/>
                <a:gd name="T101" fmla="*/ 28 h 87"/>
                <a:gd name="T102" fmla="*/ 4 w 117"/>
                <a:gd name="T103" fmla="*/ 28 h 87"/>
                <a:gd name="T104" fmla="*/ 8 w 117"/>
                <a:gd name="T105" fmla="*/ 36 h 87"/>
                <a:gd name="T106" fmla="*/ 15 w 117"/>
                <a:gd name="T107" fmla="*/ 40 h 87"/>
                <a:gd name="T108" fmla="*/ 17 w 117"/>
                <a:gd name="T109" fmla="*/ 43 h 87"/>
                <a:gd name="T110" fmla="*/ 21 w 117"/>
                <a:gd name="T111" fmla="*/ 43 h 87"/>
                <a:gd name="T112" fmla="*/ 23 w 117"/>
                <a:gd name="T113" fmla="*/ 51 h 87"/>
                <a:gd name="T114" fmla="*/ 30 w 117"/>
                <a:gd name="T115" fmla="*/ 5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 h="87">
                  <a:moveTo>
                    <a:pt x="30" y="57"/>
                  </a:moveTo>
                  <a:lnTo>
                    <a:pt x="32" y="57"/>
                  </a:lnTo>
                  <a:lnTo>
                    <a:pt x="32" y="55"/>
                  </a:lnTo>
                  <a:lnTo>
                    <a:pt x="34" y="55"/>
                  </a:lnTo>
                  <a:lnTo>
                    <a:pt x="34" y="53"/>
                  </a:lnTo>
                  <a:lnTo>
                    <a:pt x="36" y="53"/>
                  </a:lnTo>
                  <a:lnTo>
                    <a:pt x="36" y="51"/>
                  </a:lnTo>
                  <a:lnTo>
                    <a:pt x="38" y="51"/>
                  </a:lnTo>
                  <a:lnTo>
                    <a:pt x="40" y="47"/>
                  </a:lnTo>
                  <a:lnTo>
                    <a:pt x="40" y="45"/>
                  </a:lnTo>
                  <a:lnTo>
                    <a:pt x="42" y="43"/>
                  </a:lnTo>
                  <a:lnTo>
                    <a:pt x="44" y="43"/>
                  </a:lnTo>
                  <a:lnTo>
                    <a:pt x="45" y="43"/>
                  </a:lnTo>
                  <a:lnTo>
                    <a:pt x="45" y="43"/>
                  </a:lnTo>
                  <a:lnTo>
                    <a:pt x="47" y="43"/>
                  </a:lnTo>
                  <a:lnTo>
                    <a:pt x="49" y="43"/>
                  </a:lnTo>
                  <a:lnTo>
                    <a:pt x="49" y="43"/>
                  </a:lnTo>
                  <a:lnTo>
                    <a:pt x="49" y="43"/>
                  </a:lnTo>
                  <a:lnTo>
                    <a:pt x="49" y="43"/>
                  </a:lnTo>
                  <a:lnTo>
                    <a:pt x="49" y="43"/>
                  </a:lnTo>
                  <a:lnTo>
                    <a:pt x="51" y="43"/>
                  </a:lnTo>
                  <a:lnTo>
                    <a:pt x="51" y="43"/>
                  </a:lnTo>
                  <a:lnTo>
                    <a:pt x="55" y="43"/>
                  </a:lnTo>
                  <a:lnTo>
                    <a:pt x="59" y="43"/>
                  </a:lnTo>
                  <a:lnTo>
                    <a:pt x="61" y="43"/>
                  </a:lnTo>
                  <a:lnTo>
                    <a:pt x="62" y="45"/>
                  </a:lnTo>
                  <a:lnTo>
                    <a:pt x="66" y="49"/>
                  </a:lnTo>
                  <a:lnTo>
                    <a:pt x="68" y="53"/>
                  </a:lnTo>
                  <a:lnTo>
                    <a:pt x="68" y="55"/>
                  </a:lnTo>
                  <a:lnTo>
                    <a:pt x="68" y="55"/>
                  </a:lnTo>
                  <a:lnTo>
                    <a:pt x="68" y="57"/>
                  </a:lnTo>
                  <a:lnTo>
                    <a:pt x="68" y="57"/>
                  </a:lnTo>
                  <a:lnTo>
                    <a:pt x="68" y="59"/>
                  </a:lnTo>
                  <a:lnTo>
                    <a:pt x="70" y="59"/>
                  </a:lnTo>
                  <a:lnTo>
                    <a:pt x="70" y="59"/>
                  </a:lnTo>
                  <a:lnTo>
                    <a:pt x="70" y="59"/>
                  </a:lnTo>
                  <a:lnTo>
                    <a:pt x="70" y="60"/>
                  </a:lnTo>
                  <a:lnTo>
                    <a:pt x="70" y="60"/>
                  </a:lnTo>
                  <a:lnTo>
                    <a:pt x="72" y="64"/>
                  </a:lnTo>
                  <a:lnTo>
                    <a:pt x="72" y="64"/>
                  </a:lnTo>
                  <a:lnTo>
                    <a:pt x="68" y="70"/>
                  </a:lnTo>
                  <a:lnTo>
                    <a:pt x="70" y="70"/>
                  </a:lnTo>
                  <a:lnTo>
                    <a:pt x="74" y="68"/>
                  </a:lnTo>
                  <a:lnTo>
                    <a:pt x="76" y="68"/>
                  </a:lnTo>
                  <a:lnTo>
                    <a:pt x="76" y="66"/>
                  </a:lnTo>
                  <a:lnTo>
                    <a:pt x="78" y="68"/>
                  </a:lnTo>
                  <a:lnTo>
                    <a:pt x="78" y="68"/>
                  </a:lnTo>
                  <a:lnTo>
                    <a:pt x="80" y="68"/>
                  </a:lnTo>
                  <a:lnTo>
                    <a:pt x="80" y="68"/>
                  </a:lnTo>
                  <a:lnTo>
                    <a:pt x="81" y="66"/>
                  </a:lnTo>
                  <a:lnTo>
                    <a:pt x="83" y="66"/>
                  </a:lnTo>
                  <a:lnTo>
                    <a:pt x="83" y="68"/>
                  </a:lnTo>
                  <a:lnTo>
                    <a:pt x="85" y="68"/>
                  </a:lnTo>
                  <a:lnTo>
                    <a:pt x="87" y="70"/>
                  </a:lnTo>
                  <a:lnTo>
                    <a:pt x="89" y="79"/>
                  </a:lnTo>
                  <a:lnTo>
                    <a:pt x="91" y="81"/>
                  </a:lnTo>
                  <a:lnTo>
                    <a:pt x="89" y="81"/>
                  </a:lnTo>
                  <a:lnTo>
                    <a:pt x="89" y="83"/>
                  </a:lnTo>
                  <a:lnTo>
                    <a:pt x="89" y="83"/>
                  </a:lnTo>
                  <a:lnTo>
                    <a:pt x="89" y="85"/>
                  </a:lnTo>
                  <a:lnTo>
                    <a:pt x="89" y="85"/>
                  </a:lnTo>
                  <a:lnTo>
                    <a:pt x="95" y="87"/>
                  </a:lnTo>
                  <a:lnTo>
                    <a:pt x="95" y="87"/>
                  </a:lnTo>
                  <a:lnTo>
                    <a:pt x="97" y="87"/>
                  </a:lnTo>
                  <a:lnTo>
                    <a:pt x="97" y="87"/>
                  </a:lnTo>
                  <a:lnTo>
                    <a:pt x="98" y="85"/>
                  </a:lnTo>
                  <a:lnTo>
                    <a:pt x="100" y="83"/>
                  </a:lnTo>
                  <a:lnTo>
                    <a:pt x="100" y="81"/>
                  </a:lnTo>
                  <a:lnTo>
                    <a:pt x="102" y="79"/>
                  </a:lnTo>
                  <a:lnTo>
                    <a:pt x="104" y="81"/>
                  </a:lnTo>
                  <a:lnTo>
                    <a:pt x="106" y="81"/>
                  </a:lnTo>
                  <a:lnTo>
                    <a:pt x="106" y="81"/>
                  </a:lnTo>
                  <a:lnTo>
                    <a:pt x="108" y="81"/>
                  </a:lnTo>
                  <a:lnTo>
                    <a:pt x="110" y="79"/>
                  </a:lnTo>
                  <a:lnTo>
                    <a:pt x="110" y="79"/>
                  </a:lnTo>
                  <a:lnTo>
                    <a:pt x="112" y="76"/>
                  </a:lnTo>
                  <a:lnTo>
                    <a:pt x="112" y="76"/>
                  </a:lnTo>
                  <a:lnTo>
                    <a:pt x="112" y="74"/>
                  </a:lnTo>
                  <a:lnTo>
                    <a:pt x="112" y="74"/>
                  </a:lnTo>
                  <a:lnTo>
                    <a:pt x="110" y="74"/>
                  </a:lnTo>
                  <a:lnTo>
                    <a:pt x="110" y="72"/>
                  </a:lnTo>
                  <a:lnTo>
                    <a:pt x="110" y="72"/>
                  </a:lnTo>
                  <a:lnTo>
                    <a:pt x="108" y="70"/>
                  </a:lnTo>
                  <a:lnTo>
                    <a:pt x="108" y="70"/>
                  </a:lnTo>
                  <a:lnTo>
                    <a:pt x="108" y="68"/>
                  </a:lnTo>
                  <a:lnTo>
                    <a:pt x="110" y="66"/>
                  </a:lnTo>
                  <a:lnTo>
                    <a:pt x="114" y="68"/>
                  </a:lnTo>
                  <a:lnTo>
                    <a:pt x="116" y="68"/>
                  </a:lnTo>
                  <a:lnTo>
                    <a:pt x="117" y="68"/>
                  </a:lnTo>
                  <a:lnTo>
                    <a:pt x="117" y="66"/>
                  </a:lnTo>
                  <a:lnTo>
                    <a:pt x="116" y="64"/>
                  </a:lnTo>
                  <a:lnTo>
                    <a:pt x="114" y="62"/>
                  </a:lnTo>
                  <a:lnTo>
                    <a:pt x="114" y="60"/>
                  </a:lnTo>
                  <a:lnTo>
                    <a:pt x="114" y="60"/>
                  </a:lnTo>
                  <a:lnTo>
                    <a:pt x="114" y="59"/>
                  </a:lnTo>
                  <a:lnTo>
                    <a:pt x="116" y="57"/>
                  </a:lnTo>
                  <a:lnTo>
                    <a:pt x="114" y="57"/>
                  </a:lnTo>
                  <a:lnTo>
                    <a:pt x="114" y="55"/>
                  </a:lnTo>
                  <a:lnTo>
                    <a:pt x="114" y="55"/>
                  </a:lnTo>
                  <a:lnTo>
                    <a:pt x="114" y="53"/>
                  </a:lnTo>
                  <a:lnTo>
                    <a:pt x="112" y="53"/>
                  </a:lnTo>
                  <a:lnTo>
                    <a:pt x="110" y="51"/>
                  </a:lnTo>
                  <a:lnTo>
                    <a:pt x="110" y="49"/>
                  </a:lnTo>
                  <a:lnTo>
                    <a:pt x="110" y="45"/>
                  </a:lnTo>
                  <a:lnTo>
                    <a:pt x="110" y="43"/>
                  </a:lnTo>
                  <a:lnTo>
                    <a:pt x="110" y="42"/>
                  </a:lnTo>
                  <a:lnTo>
                    <a:pt x="112" y="40"/>
                  </a:lnTo>
                  <a:lnTo>
                    <a:pt x="112" y="38"/>
                  </a:lnTo>
                  <a:lnTo>
                    <a:pt x="112" y="38"/>
                  </a:lnTo>
                  <a:lnTo>
                    <a:pt x="112" y="38"/>
                  </a:lnTo>
                  <a:lnTo>
                    <a:pt x="110" y="36"/>
                  </a:lnTo>
                  <a:lnTo>
                    <a:pt x="108" y="34"/>
                  </a:lnTo>
                  <a:lnTo>
                    <a:pt x="108" y="34"/>
                  </a:lnTo>
                  <a:lnTo>
                    <a:pt x="106" y="32"/>
                  </a:lnTo>
                  <a:lnTo>
                    <a:pt x="106" y="30"/>
                  </a:lnTo>
                  <a:lnTo>
                    <a:pt x="106" y="28"/>
                  </a:lnTo>
                  <a:lnTo>
                    <a:pt x="106" y="28"/>
                  </a:lnTo>
                  <a:lnTo>
                    <a:pt x="106" y="26"/>
                  </a:lnTo>
                  <a:lnTo>
                    <a:pt x="106" y="26"/>
                  </a:lnTo>
                  <a:lnTo>
                    <a:pt x="104" y="26"/>
                  </a:lnTo>
                  <a:lnTo>
                    <a:pt x="102" y="26"/>
                  </a:lnTo>
                  <a:lnTo>
                    <a:pt x="102" y="26"/>
                  </a:lnTo>
                  <a:lnTo>
                    <a:pt x="102" y="24"/>
                  </a:lnTo>
                  <a:lnTo>
                    <a:pt x="102" y="23"/>
                  </a:lnTo>
                  <a:lnTo>
                    <a:pt x="104" y="23"/>
                  </a:lnTo>
                  <a:lnTo>
                    <a:pt x="104" y="21"/>
                  </a:lnTo>
                  <a:lnTo>
                    <a:pt x="104" y="19"/>
                  </a:lnTo>
                  <a:lnTo>
                    <a:pt x="100" y="17"/>
                  </a:lnTo>
                  <a:lnTo>
                    <a:pt x="100" y="17"/>
                  </a:lnTo>
                  <a:lnTo>
                    <a:pt x="100" y="15"/>
                  </a:lnTo>
                  <a:lnTo>
                    <a:pt x="97" y="7"/>
                  </a:lnTo>
                  <a:lnTo>
                    <a:pt x="95" y="4"/>
                  </a:lnTo>
                  <a:lnTo>
                    <a:pt x="93" y="2"/>
                  </a:lnTo>
                  <a:lnTo>
                    <a:pt x="91" y="2"/>
                  </a:lnTo>
                  <a:lnTo>
                    <a:pt x="91" y="2"/>
                  </a:lnTo>
                  <a:lnTo>
                    <a:pt x="91" y="4"/>
                  </a:lnTo>
                  <a:lnTo>
                    <a:pt x="91" y="4"/>
                  </a:lnTo>
                  <a:lnTo>
                    <a:pt x="89" y="4"/>
                  </a:lnTo>
                  <a:lnTo>
                    <a:pt x="89" y="5"/>
                  </a:lnTo>
                  <a:lnTo>
                    <a:pt x="89" y="5"/>
                  </a:lnTo>
                  <a:lnTo>
                    <a:pt x="89" y="5"/>
                  </a:lnTo>
                  <a:lnTo>
                    <a:pt x="85" y="7"/>
                  </a:lnTo>
                  <a:lnTo>
                    <a:pt x="83" y="9"/>
                  </a:lnTo>
                  <a:lnTo>
                    <a:pt x="81" y="7"/>
                  </a:lnTo>
                  <a:lnTo>
                    <a:pt x="76" y="7"/>
                  </a:lnTo>
                  <a:lnTo>
                    <a:pt x="76" y="7"/>
                  </a:lnTo>
                  <a:lnTo>
                    <a:pt x="74" y="7"/>
                  </a:lnTo>
                  <a:lnTo>
                    <a:pt x="72" y="7"/>
                  </a:lnTo>
                  <a:lnTo>
                    <a:pt x="72" y="9"/>
                  </a:lnTo>
                  <a:lnTo>
                    <a:pt x="70" y="11"/>
                  </a:lnTo>
                  <a:lnTo>
                    <a:pt x="70" y="11"/>
                  </a:lnTo>
                  <a:lnTo>
                    <a:pt x="68" y="11"/>
                  </a:lnTo>
                  <a:lnTo>
                    <a:pt x="68" y="11"/>
                  </a:lnTo>
                  <a:lnTo>
                    <a:pt x="66" y="9"/>
                  </a:lnTo>
                  <a:lnTo>
                    <a:pt x="66" y="7"/>
                  </a:lnTo>
                  <a:lnTo>
                    <a:pt x="64" y="7"/>
                  </a:lnTo>
                  <a:lnTo>
                    <a:pt x="64" y="7"/>
                  </a:lnTo>
                  <a:lnTo>
                    <a:pt x="62" y="7"/>
                  </a:lnTo>
                  <a:lnTo>
                    <a:pt x="61" y="9"/>
                  </a:lnTo>
                  <a:lnTo>
                    <a:pt x="59" y="9"/>
                  </a:lnTo>
                  <a:lnTo>
                    <a:pt x="57" y="7"/>
                  </a:lnTo>
                  <a:lnTo>
                    <a:pt x="57" y="5"/>
                  </a:lnTo>
                  <a:lnTo>
                    <a:pt x="57" y="4"/>
                  </a:lnTo>
                  <a:lnTo>
                    <a:pt x="55" y="4"/>
                  </a:lnTo>
                  <a:lnTo>
                    <a:pt x="51" y="4"/>
                  </a:lnTo>
                  <a:lnTo>
                    <a:pt x="45" y="4"/>
                  </a:lnTo>
                  <a:lnTo>
                    <a:pt x="42" y="4"/>
                  </a:lnTo>
                  <a:lnTo>
                    <a:pt x="40" y="4"/>
                  </a:lnTo>
                  <a:lnTo>
                    <a:pt x="34" y="2"/>
                  </a:lnTo>
                  <a:lnTo>
                    <a:pt x="34" y="2"/>
                  </a:lnTo>
                  <a:lnTo>
                    <a:pt x="32" y="2"/>
                  </a:lnTo>
                  <a:lnTo>
                    <a:pt x="32" y="2"/>
                  </a:lnTo>
                  <a:lnTo>
                    <a:pt x="32" y="2"/>
                  </a:lnTo>
                  <a:lnTo>
                    <a:pt x="32" y="2"/>
                  </a:lnTo>
                  <a:lnTo>
                    <a:pt x="30" y="2"/>
                  </a:lnTo>
                  <a:lnTo>
                    <a:pt x="30" y="0"/>
                  </a:lnTo>
                  <a:lnTo>
                    <a:pt x="30" y="0"/>
                  </a:lnTo>
                  <a:lnTo>
                    <a:pt x="28" y="0"/>
                  </a:lnTo>
                  <a:lnTo>
                    <a:pt x="26" y="0"/>
                  </a:lnTo>
                  <a:lnTo>
                    <a:pt x="21" y="0"/>
                  </a:lnTo>
                  <a:lnTo>
                    <a:pt x="21" y="0"/>
                  </a:lnTo>
                  <a:lnTo>
                    <a:pt x="21" y="2"/>
                  </a:lnTo>
                  <a:lnTo>
                    <a:pt x="21" y="4"/>
                  </a:lnTo>
                  <a:lnTo>
                    <a:pt x="21" y="5"/>
                  </a:lnTo>
                  <a:lnTo>
                    <a:pt x="19" y="5"/>
                  </a:lnTo>
                  <a:lnTo>
                    <a:pt x="17" y="5"/>
                  </a:lnTo>
                  <a:lnTo>
                    <a:pt x="17" y="5"/>
                  </a:lnTo>
                  <a:lnTo>
                    <a:pt x="17" y="7"/>
                  </a:lnTo>
                  <a:lnTo>
                    <a:pt x="19" y="9"/>
                  </a:lnTo>
                  <a:lnTo>
                    <a:pt x="21" y="11"/>
                  </a:lnTo>
                  <a:lnTo>
                    <a:pt x="21" y="13"/>
                  </a:lnTo>
                  <a:lnTo>
                    <a:pt x="19" y="15"/>
                  </a:lnTo>
                  <a:lnTo>
                    <a:pt x="17" y="15"/>
                  </a:lnTo>
                  <a:lnTo>
                    <a:pt x="13" y="15"/>
                  </a:lnTo>
                  <a:lnTo>
                    <a:pt x="11" y="17"/>
                  </a:lnTo>
                  <a:lnTo>
                    <a:pt x="9" y="17"/>
                  </a:lnTo>
                  <a:lnTo>
                    <a:pt x="6" y="19"/>
                  </a:lnTo>
                  <a:lnTo>
                    <a:pt x="4" y="19"/>
                  </a:lnTo>
                  <a:lnTo>
                    <a:pt x="4" y="21"/>
                  </a:lnTo>
                  <a:lnTo>
                    <a:pt x="2" y="23"/>
                  </a:lnTo>
                  <a:lnTo>
                    <a:pt x="0" y="26"/>
                  </a:lnTo>
                  <a:lnTo>
                    <a:pt x="0" y="28"/>
                  </a:lnTo>
                  <a:lnTo>
                    <a:pt x="0" y="30"/>
                  </a:lnTo>
                  <a:lnTo>
                    <a:pt x="0" y="28"/>
                  </a:lnTo>
                  <a:lnTo>
                    <a:pt x="2" y="28"/>
                  </a:lnTo>
                  <a:lnTo>
                    <a:pt x="2" y="26"/>
                  </a:lnTo>
                  <a:lnTo>
                    <a:pt x="4" y="28"/>
                  </a:lnTo>
                  <a:lnTo>
                    <a:pt x="4" y="28"/>
                  </a:lnTo>
                  <a:lnTo>
                    <a:pt x="6" y="32"/>
                  </a:lnTo>
                  <a:lnTo>
                    <a:pt x="6" y="30"/>
                  </a:lnTo>
                  <a:lnTo>
                    <a:pt x="6" y="34"/>
                  </a:lnTo>
                  <a:lnTo>
                    <a:pt x="8" y="36"/>
                  </a:lnTo>
                  <a:lnTo>
                    <a:pt x="9" y="40"/>
                  </a:lnTo>
                  <a:lnTo>
                    <a:pt x="13" y="42"/>
                  </a:lnTo>
                  <a:lnTo>
                    <a:pt x="13" y="42"/>
                  </a:lnTo>
                  <a:lnTo>
                    <a:pt x="15" y="40"/>
                  </a:lnTo>
                  <a:lnTo>
                    <a:pt x="15" y="42"/>
                  </a:lnTo>
                  <a:lnTo>
                    <a:pt x="15" y="42"/>
                  </a:lnTo>
                  <a:lnTo>
                    <a:pt x="15" y="42"/>
                  </a:lnTo>
                  <a:lnTo>
                    <a:pt x="17" y="43"/>
                  </a:lnTo>
                  <a:lnTo>
                    <a:pt x="17" y="43"/>
                  </a:lnTo>
                  <a:lnTo>
                    <a:pt x="19" y="45"/>
                  </a:lnTo>
                  <a:lnTo>
                    <a:pt x="19" y="45"/>
                  </a:lnTo>
                  <a:lnTo>
                    <a:pt x="21" y="43"/>
                  </a:lnTo>
                  <a:lnTo>
                    <a:pt x="21" y="47"/>
                  </a:lnTo>
                  <a:lnTo>
                    <a:pt x="21" y="49"/>
                  </a:lnTo>
                  <a:lnTo>
                    <a:pt x="21" y="51"/>
                  </a:lnTo>
                  <a:lnTo>
                    <a:pt x="23" y="51"/>
                  </a:lnTo>
                  <a:lnTo>
                    <a:pt x="25" y="53"/>
                  </a:lnTo>
                  <a:lnTo>
                    <a:pt x="26" y="55"/>
                  </a:lnTo>
                  <a:lnTo>
                    <a:pt x="26" y="59"/>
                  </a:lnTo>
                  <a:lnTo>
                    <a:pt x="30" y="59"/>
                  </a:lnTo>
                  <a:lnTo>
                    <a:pt x="30" y="57"/>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79" name="Freeform 1774">
              <a:extLst>
                <a:ext uri="{FF2B5EF4-FFF2-40B4-BE49-F238E27FC236}">
                  <a16:creationId xmlns:a16="http://schemas.microsoft.com/office/drawing/2014/main" id="{327F637A-0930-4907-9B23-4D38BAEB15EF}"/>
                </a:ext>
              </a:extLst>
            </p:cNvPr>
            <p:cNvSpPr>
              <a:spLocks/>
            </p:cNvSpPr>
            <p:nvPr/>
          </p:nvSpPr>
          <p:spPr bwMode="auto">
            <a:xfrm>
              <a:off x="11809413" y="-514350"/>
              <a:ext cx="104775" cy="107950"/>
            </a:xfrm>
            <a:custGeom>
              <a:avLst/>
              <a:gdLst>
                <a:gd name="T0" fmla="*/ 64 w 66"/>
                <a:gd name="T1" fmla="*/ 57 h 68"/>
                <a:gd name="T2" fmla="*/ 66 w 66"/>
                <a:gd name="T3" fmla="*/ 50 h 68"/>
                <a:gd name="T4" fmla="*/ 64 w 66"/>
                <a:gd name="T5" fmla="*/ 44 h 68"/>
                <a:gd name="T6" fmla="*/ 61 w 66"/>
                <a:gd name="T7" fmla="*/ 42 h 68"/>
                <a:gd name="T8" fmla="*/ 59 w 66"/>
                <a:gd name="T9" fmla="*/ 40 h 68"/>
                <a:gd name="T10" fmla="*/ 57 w 66"/>
                <a:gd name="T11" fmla="*/ 38 h 68"/>
                <a:gd name="T12" fmla="*/ 53 w 66"/>
                <a:gd name="T13" fmla="*/ 36 h 68"/>
                <a:gd name="T14" fmla="*/ 47 w 66"/>
                <a:gd name="T15" fmla="*/ 34 h 68"/>
                <a:gd name="T16" fmla="*/ 51 w 66"/>
                <a:gd name="T17" fmla="*/ 29 h 68"/>
                <a:gd name="T18" fmla="*/ 51 w 66"/>
                <a:gd name="T19" fmla="*/ 21 h 68"/>
                <a:gd name="T20" fmla="*/ 47 w 66"/>
                <a:gd name="T21" fmla="*/ 13 h 68"/>
                <a:gd name="T22" fmla="*/ 45 w 66"/>
                <a:gd name="T23" fmla="*/ 17 h 68"/>
                <a:gd name="T24" fmla="*/ 42 w 66"/>
                <a:gd name="T25" fmla="*/ 21 h 68"/>
                <a:gd name="T26" fmla="*/ 40 w 66"/>
                <a:gd name="T27" fmla="*/ 21 h 68"/>
                <a:gd name="T28" fmla="*/ 34 w 66"/>
                <a:gd name="T29" fmla="*/ 19 h 68"/>
                <a:gd name="T30" fmla="*/ 34 w 66"/>
                <a:gd name="T31" fmla="*/ 17 h 68"/>
                <a:gd name="T32" fmla="*/ 34 w 66"/>
                <a:gd name="T33" fmla="*/ 15 h 68"/>
                <a:gd name="T34" fmla="*/ 34 w 66"/>
                <a:gd name="T35" fmla="*/ 13 h 68"/>
                <a:gd name="T36" fmla="*/ 30 w 66"/>
                <a:gd name="T37" fmla="*/ 2 h 68"/>
                <a:gd name="T38" fmla="*/ 28 w 66"/>
                <a:gd name="T39" fmla="*/ 0 h 68"/>
                <a:gd name="T40" fmla="*/ 25 w 66"/>
                <a:gd name="T41" fmla="*/ 2 h 68"/>
                <a:gd name="T42" fmla="*/ 23 w 66"/>
                <a:gd name="T43" fmla="*/ 2 h 68"/>
                <a:gd name="T44" fmla="*/ 21 w 66"/>
                <a:gd name="T45" fmla="*/ 0 h 68"/>
                <a:gd name="T46" fmla="*/ 21 w 66"/>
                <a:gd name="T47" fmla="*/ 4 h 68"/>
                <a:gd name="T48" fmla="*/ 19 w 66"/>
                <a:gd name="T49" fmla="*/ 6 h 68"/>
                <a:gd name="T50" fmla="*/ 17 w 66"/>
                <a:gd name="T51" fmla="*/ 6 h 68"/>
                <a:gd name="T52" fmla="*/ 15 w 66"/>
                <a:gd name="T53" fmla="*/ 8 h 68"/>
                <a:gd name="T54" fmla="*/ 13 w 66"/>
                <a:gd name="T55" fmla="*/ 13 h 68"/>
                <a:gd name="T56" fmla="*/ 6 w 66"/>
                <a:gd name="T57" fmla="*/ 21 h 68"/>
                <a:gd name="T58" fmla="*/ 2 w 66"/>
                <a:gd name="T59" fmla="*/ 25 h 68"/>
                <a:gd name="T60" fmla="*/ 2 w 66"/>
                <a:gd name="T61" fmla="*/ 29 h 68"/>
                <a:gd name="T62" fmla="*/ 9 w 66"/>
                <a:gd name="T63" fmla="*/ 32 h 68"/>
                <a:gd name="T64" fmla="*/ 13 w 66"/>
                <a:gd name="T65" fmla="*/ 36 h 68"/>
                <a:gd name="T66" fmla="*/ 19 w 66"/>
                <a:gd name="T67" fmla="*/ 40 h 68"/>
                <a:gd name="T68" fmla="*/ 38 w 66"/>
                <a:gd name="T69" fmla="*/ 55 h 68"/>
                <a:gd name="T70" fmla="*/ 55 w 66"/>
                <a:gd name="T71" fmla="*/ 65 h 68"/>
                <a:gd name="T72" fmla="*/ 64 w 66"/>
                <a:gd name="T73" fmla="*/ 68 h 68"/>
                <a:gd name="T74" fmla="*/ 64 w 66"/>
                <a:gd name="T75"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8">
                  <a:moveTo>
                    <a:pt x="64" y="61"/>
                  </a:moveTo>
                  <a:lnTo>
                    <a:pt x="64" y="57"/>
                  </a:lnTo>
                  <a:lnTo>
                    <a:pt x="66" y="53"/>
                  </a:lnTo>
                  <a:lnTo>
                    <a:pt x="66" y="50"/>
                  </a:lnTo>
                  <a:lnTo>
                    <a:pt x="66" y="46"/>
                  </a:lnTo>
                  <a:lnTo>
                    <a:pt x="64" y="44"/>
                  </a:lnTo>
                  <a:lnTo>
                    <a:pt x="64" y="44"/>
                  </a:lnTo>
                  <a:lnTo>
                    <a:pt x="61" y="42"/>
                  </a:lnTo>
                  <a:lnTo>
                    <a:pt x="61" y="40"/>
                  </a:lnTo>
                  <a:lnTo>
                    <a:pt x="59" y="40"/>
                  </a:lnTo>
                  <a:lnTo>
                    <a:pt x="59" y="38"/>
                  </a:lnTo>
                  <a:lnTo>
                    <a:pt x="57" y="38"/>
                  </a:lnTo>
                  <a:lnTo>
                    <a:pt x="57" y="36"/>
                  </a:lnTo>
                  <a:lnTo>
                    <a:pt x="53" y="36"/>
                  </a:lnTo>
                  <a:lnTo>
                    <a:pt x="51" y="34"/>
                  </a:lnTo>
                  <a:lnTo>
                    <a:pt x="47" y="34"/>
                  </a:lnTo>
                  <a:lnTo>
                    <a:pt x="47" y="32"/>
                  </a:lnTo>
                  <a:lnTo>
                    <a:pt x="51" y="29"/>
                  </a:lnTo>
                  <a:lnTo>
                    <a:pt x="51" y="25"/>
                  </a:lnTo>
                  <a:lnTo>
                    <a:pt x="51" y="21"/>
                  </a:lnTo>
                  <a:lnTo>
                    <a:pt x="49" y="15"/>
                  </a:lnTo>
                  <a:lnTo>
                    <a:pt x="47" y="13"/>
                  </a:lnTo>
                  <a:lnTo>
                    <a:pt x="45" y="15"/>
                  </a:lnTo>
                  <a:lnTo>
                    <a:pt x="45" y="17"/>
                  </a:lnTo>
                  <a:lnTo>
                    <a:pt x="43" y="19"/>
                  </a:lnTo>
                  <a:lnTo>
                    <a:pt x="42" y="21"/>
                  </a:lnTo>
                  <a:lnTo>
                    <a:pt x="42" y="21"/>
                  </a:lnTo>
                  <a:lnTo>
                    <a:pt x="40" y="21"/>
                  </a:lnTo>
                  <a:lnTo>
                    <a:pt x="40" y="21"/>
                  </a:lnTo>
                  <a:lnTo>
                    <a:pt x="34" y="19"/>
                  </a:lnTo>
                  <a:lnTo>
                    <a:pt x="34" y="19"/>
                  </a:lnTo>
                  <a:lnTo>
                    <a:pt x="34" y="17"/>
                  </a:lnTo>
                  <a:lnTo>
                    <a:pt x="34" y="17"/>
                  </a:lnTo>
                  <a:lnTo>
                    <a:pt x="34" y="15"/>
                  </a:lnTo>
                  <a:lnTo>
                    <a:pt x="36" y="15"/>
                  </a:lnTo>
                  <a:lnTo>
                    <a:pt x="34" y="13"/>
                  </a:lnTo>
                  <a:lnTo>
                    <a:pt x="32" y="4"/>
                  </a:lnTo>
                  <a:lnTo>
                    <a:pt x="30" y="2"/>
                  </a:lnTo>
                  <a:lnTo>
                    <a:pt x="28" y="2"/>
                  </a:lnTo>
                  <a:lnTo>
                    <a:pt x="28" y="0"/>
                  </a:lnTo>
                  <a:lnTo>
                    <a:pt x="26" y="0"/>
                  </a:lnTo>
                  <a:lnTo>
                    <a:pt x="25" y="2"/>
                  </a:lnTo>
                  <a:lnTo>
                    <a:pt x="25" y="2"/>
                  </a:lnTo>
                  <a:lnTo>
                    <a:pt x="23" y="2"/>
                  </a:lnTo>
                  <a:lnTo>
                    <a:pt x="23" y="2"/>
                  </a:lnTo>
                  <a:lnTo>
                    <a:pt x="21" y="0"/>
                  </a:lnTo>
                  <a:lnTo>
                    <a:pt x="21" y="2"/>
                  </a:lnTo>
                  <a:lnTo>
                    <a:pt x="21" y="4"/>
                  </a:lnTo>
                  <a:lnTo>
                    <a:pt x="19" y="4"/>
                  </a:lnTo>
                  <a:lnTo>
                    <a:pt x="19" y="6"/>
                  </a:lnTo>
                  <a:lnTo>
                    <a:pt x="19" y="6"/>
                  </a:lnTo>
                  <a:lnTo>
                    <a:pt x="17" y="6"/>
                  </a:lnTo>
                  <a:lnTo>
                    <a:pt x="17" y="8"/>
                  </a:lnTo>
                  <a:lnTo>
                    <a:pt x="15" y="8"/>
                  </a:lnTo>
                  <a:lnTo>
                    <a:pt x="15" y="12"/>
                  </a:lnTo>
                  <a:lnTo>
                    <a:pt x="13" y="13"/>
                  </a:lnTo>
                  <a:lnTo>
                    <a:pt x="11" y="15"/>
                  </a:lnTo>
                  <a:lnTo>
                    <a:pt x="6" y="21"/>
                  </a:lnTo>
                  <a:lnTo>
                    <a:pt x="6" y="21"/>
                  </a:lnTo>
                  <a:lnTo>
                    <a:pt x="2" y="25"/>
                  </a:lnTo>
                  <a:lnTo>
                    <a:pt x="0" y="27"/>
                  </a:lnTo>
                  <a:lnTo>
                    <a:pt x="2" y="29"/>
                  </a:lnTo>
                  <a:lnTo>
                    <a:pt x="4" y="31"/>
                  </a:lnTo>
                  <a:lnTo>
                    <a:pt x="9" y="32"/>
                  </a:lnTo>
                  <a:lnTo>
                    <a:pt x="9" y="34"/>
                  </a:lnTo>
                  <a:lnTo>
                    <a:pt x="13" y="36"/>
                  </a:lnTo>
                  <a:lnTo>
                    <a:pt x="15" y="38"/>
                  </a:lnTo>
                  <a:lnTo>
                    <a:pt x="19" y="40"/>
                  </a:lnTo>
                  <a:lnTo>
                    <a:pt x="23" y="42"/>
                  </a:lnTo>
                  <a:lnTo>
                    <a:pt x="38" y="55"/>
                  </a:lnTo>
                  <a:lnTo>
                    <a:pt x="42" y="57"/>
                  </a:lnTo>
                  <a:lnTo>
                    <a:pt x="55" y="65"/>
                  </a:lnTo>
                  <a:lnTo>
                    <a:pt x="59" y="67"/>
                  </a:lnTo>
                  <a:lnTo>
                    <a:pt x="64" y="68"/>
                  </a:lnTo>
                  <a:lnTo>
                    <a:pt x="62" y="65"/>
                  </a:lnTo>
                  <a:lnTo>
                    <a:pt x="64" y="6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80" name="Freeform 1775">
              <a:extLst>
                <a:ext uri="{FF2B5EF4-FFF2-40B4-BE49-F238E27FC236}">
                  <a16:creationId xmlns:a16="http://schemas.microsoft.com/office/drawing/2014/main" id="{505AF3D6-44E8-4918-9789-C15787F364B4}"/>
                </a:ext>
              </a:extLst>
            </p:cNvPr>
            <p:cNvSpPr>
              <a:spLocks/>
            </p:cNvSpPr>
            <p:nvPr/>
          </p:nvSpPr>
          <p:spPr bwMode="auto">
            <a:xfrm>
              <a:off x="11658600" y="-725487"/>
              <a:ext cx="153988" cy="112713"/>
            </a:xfrm>
            <a:custGeom>
              <a:avLst/>
              <a:gdLst>
                <a:gd name="T0" fmla="*/ 30 w 97"/>
                <a:gd name="T1" fmla="*/ 69 h 71"/>
                <a:gd name="T2" fmla="*/ 48 w 97"/>
                <a:gd name="T3" fmla="*/ 65 h 71"/>
                <a:gd name="T4" fmla="*/ 68 w 97"/>
                <a:gd name="T5" fmla="*/ 67 h 71"/>
                <a:gd name="T6" fmla="*/ 70 w 97"/>
                <a:gd name="T7" fmla="*/ 69 h 71"/>
                <a:gd name="T8" fmla="*/ 72 w 97"/>
                <a:gd name="T9" fmla="*/ 69 h 71"/>
                <a:gd name="T10" fmla="*/ 74 w 97"/>
                <a:gd name="T11" fmla="*/ 69 h 71"/>
                <a:gd name="T12" fmla="*/ 85 w 97"/>
                <a:gd name="T13" fmla="*/ 71 h 71"/>
                <a:gd name="T14" fmla="*/ 97 w 97"/>
                <a:gd name="T15" fmla="*/ 71 h 71"/>
                <a:gd name="T16" fmla="*/ 97 w 97"/>
                <a:gd name="T17" fmla="*/ 63 h 71"/>
                <a:gd name="T18" fmla="*/ 95 w 97"/>
                <a:gd name="T19" fmla="*/ 55 h 71"/>
                <a:gd name="T20" fmla="*/ 91 w 97"/>
                <a:gd name="T21" fmla="*/ 55 h 71"/>
                <a:gd name="T22" fmla="*/ 89 w 97"/>
                <a:gd name="T23" fmla="*/ 53 h 71"/>
                <a:gd name="T24" fmla="*/ 87 w 97"/>
                <a:gd name="T25" fmla="*/ 52 h 71"/>
                <a:gd name="T26" fmla="*/ 89 w 97"/>
                <a:gd name="T27" fmla="*/ 46 h 71"/>
                <a:gd name="T28" fmla="*/ 87 w 97"/>
                <a:gd name="T29" fmla="*/ 44 h 71"/>
                <a:gd name="T30" fmla="*/ 87 w 97"/>
                <a:gd name="T31" fmla="*/ 40 h 71"/>
                <a:gd name="T32" fmla="*/ 85 w 97"/>
                <a:gd name="T33" fmla="*/ 35 h 71"/>
                <a:gd name="T34" fmla="*/ 82 w 97"/>
                <a:gd name="T35" fmla="*/ 29 h 71"/>
                <a:gd name="T36" fmla="*/ 76 w 97"/>
                <a:gd name="T37" fmla="*/ 25 h 71"/>
                <a:gd name="T38" fmla="*/ 68 w 97"/>
                <a:gd name="T39" fmla="*/ 17 h 71"/>
                <a:gd name="T40" fmla="*/ 63 w 97"/>
                <a:gd name="T41" fmla="*/ 8 h 71"/>
                <a:gd name="T42" fmla="*/ 59 w 97"/>
                <a:gd name="T43" fmla="*/ 8 h 71"/>
                <a:gd name="T44" fmla="*/ 53 w 97"/>
                <a:gd name="T45" fmla="*/ 2 h 71"/>
                <a:gd name="T46" fmla="*/ 44 w 97"/>
                <a:gd name="T47" fmla="*/ 0 h 71"/>
                <a:gd name="T48" fmla="*/ 25 w 97"/>
                <a:gd name="T49" fmla="*/ 2 h 71"/>
                <a:gd name="T50" fmla="*/ 21 w 97"/>
                <a:gd name="T51" fmla="*/ 2 h 71"/>
                <a:gd name="T52" fmla="*/ 17 w 97"/>
                <a:gd name="T53" fmla="*/ 8 h 71"/>
                <a:gd name="T54" fmla="*/ 10 w 97"/>
                <a:gd name="T55" fmla="*/ 25 h 71"/>
                <a:gd name="T56" fmla="*/ 0 w 97"/>
                <a:gd name="T57" fmla="*/ 33 h 71"/>
                <a:gd name="T58" fmla="*/ 0 w 97"/>
                <a:gd name="T59" fmla="*/ 33 h 71"/>
                <a:gd name="T60" fmla="*/ 10 w 97"/>
                <a:gd name="T61" fmla="*/ 40 h 71"/>
                <a:gd name="T62" fmla="*/ 13 w 97"/>
                <a:gd name="T63" fmla="*/ 44 h 71"/>
                <a:gd name="T64" fmla="*/ 13 w 97"/>
                <a:gd name="T65" fmla="*/ 48 h 71"/>
                <a:gd name="T66" fmla="*/ 29 w 97"/>
                <a:gd name="T67" fmla="*/ 52 h 71"/>
                <a:gd name="T68" fmla="*/ 30 w 97"/>
                <a:gd name="T69" fmla="*/ 52 h 71"/>
                <a:gd name="T70" fmla="*/ 32 w 97"/>
                <a:gd name="T71" fmla="*/ 48 h 71"/>
                <a:gd name="T72" fmla="*/ 38 w 97"/>
                <a:gd name="T73" fmla="*/ 48 h 71"/>
                <a:gd name="T74" fmla="*/ 48 w 97"/>
                <a:gd name="T75" fmla="*/ 52 h 71"/>
                <a:gd name="T76" fmla="*/ 57 w 97"/>
                <a:gd name="T77" fmla="*/ 52 h 71"/>
                <a:gd name="T78" fmla="*/ 55 w 97"/>
                <a:gd name="T79" fmla="*/ 55 h 71"/>
                <a:gd name="T80" fmla="*/ 48 w 97"/>
                <a:gd name="T81" fmla="*/ 55 h 71"/>
                <a:gd name="T82" fmla="*/ 36 w 97"/>
                <a:gd name="T83" fmla="*/ 52 h 71"/>
                <a:gd name="T84" fmla="*/ 34 w 97"/>
                <a:gd name="T85" fmla="*/ 53 h 71"/>
                <a:gd name="T86" fmla="*/ 29 w 97"/>
                <a:gd name="T87" fmla="*/ 55 h 71"/>
                <a:gd name="T88" fmla="*/ 27 w 97"/>
                <a:gd name="T89" fmla="*/ 57 h 71"/>
                <a:gd name="T90" fmla="*/ 13 w 97"/>
                <a:gd name="T91" fmla="*/ 59 h 71"/>
                <a:gd name="T92" fmla="*/ 11 w 97"/>
                <a:gd name="T93" fmla="*/ 67 h 71"/>
                <a:gd name="T94" fmla="*/ 13 w 97"/>
                <a:gd name="T95" fmla="*/ 67 h 71"/>
                <a:gd name="T96" fmla="*/ 15 w 97"/>
                <a:gd name="T97" fmla="*/ 67 h 71"/>
                <a:gd name="T98" fmla="*/ 11 w 97"/>
                <a:gd name="T9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71">
                  <a:moveTo>
                    <a:pt x="19" y="71"/>
                  </a:moveTo>
                  <a:lnTo>
                    <a:pt x="29" y="69"/>
                  </a:lnTo>
                  <a:lnTo>
                    <a:pt x="30" y="69"/>
                  </a:lnTo>
                  <a:lnTo>
                    <a:pt x="34" y="67"/>
                  </a:lnTo>
                  <a:lnTo>
                    <a:pt x="40" y="65"/>
                  </a:lnTo>
                  <a:lnTo>
                    <a:pt x="48" y="65"/>
                  </a:lnTo>
                  <a:lnTo>
                    <a:pt x="61" y="67"/>
                  </a:lnTo>
                  <a:lnTo>
                    <a:pt x="66" y="67"/>
                  </a:lnTo>
                  <a:lnTo>
                    <a:pt x="68" y="67"/>
                  </a:lnTo>
                  <a:lnTo>
                    <a:pt x="70" y="67"/>
                  </a:lnTo>
                  <a:lnTo>
                    <a:pt x="70" y="67"/>
                  </a:lnTo>
                  <a:lnTo>
                    <a:pt x="70" y="69"/>
                  </a:lnTo>
                  <a:lnTo>
                    <a:pt x="72" y="69"/>
                  </a:lnTo>
                  <a:lnTo>
                    <a:pt x="72" y="69"/>
                  </a:lnTo>
                  <a:lnTo>
                    <a:pt x="72" y="69"/>
                  </a:lnTo>
                  <a:lnTo>
                    <a:pt x="72" y="69"/>
                  </a:lnTo>
                  <a:lnTo>
                    <a:pt x="74" y="69"/>
                  </a:lnTo>
                  <a:lnTo>
                    <a:pt x="74" y="69"/>
                  </a:lnTo>
                  <a:lnTo>
                    <a:pt x="80" y="71"/>
                  </a:lnTo>
                  <a:lnTo>
                    <a:pt x="82" y="71"/>
                  </a:lnTo>
                  <a:lnTo>
                    <a:pt x="85" y="71"/>
                  </a:lnTo>
                  <a:lnTo>
                    <a:pt x="91" y="71"/>
                  </a:lnTo>
                  <a:lnTo>
                    <a:pt x="95" y="71"/>
                  </a:lnTo>
                  <a:lnTo>
                    <a:pt x="97" y="71"/>
                  </a:lnTo>
                  <a:lnTo>
                    <a:pt x="97" y="69"/>
                  </a:lnTo>
                  <a:lnTo>
                    <a:pt x="97" y="67"/>
                  </a:lnTo>
                  <a:lnTo>
                    <a:pt x="97" y="63"/>
                  </a:lnTo>
                  <a:lnTo>
                    <a:pt x="97" y="61"/>
                  </a:lnTo>
                  <a:lnTo>
                    <a:pt x="95" y="57"/>
                  </a:lnTo>
                  <a:lnTo>
                    <a:pt x="95" y="55"/>
                  </a:lnTo>
                  <a:lnTo>
                    <a:pt x="93" y="53"/>
                  </a:lnTo>
                  <a:lnTo>
                    <a:pt x="93" y="53"/>
                  </a:lnTo>
                  <a:lnTo>
                    <a:pt x="91" y="55"/>
                  </a:lnTo>
                  <a:lnTo>
                    <a:pt x="91" y="55"/>
                  </a:lnTo>
                  <a:lnTo>
                    <a:pt x="91" y="55"/>
                  </a:lnTo>
                  <a:lnTo>
                    <a:pt x="89" y="53"/>
                  </a:lnTo>
                  <a:lnTo>
                    <a:pt x="89" y="53"/>
                  </a:lnTo>
                  <a:lnTo>
                    <a:pt x="89" y="53"/>
                  </a:lnTo>
                  <a:lnTo>
                    <a:pt x="87" y="52"/>
                  </a:lnTo>
                  <a:lnTo>
                    <a:pt x="87" y="48"/>
                  </a:lnTo>
                  <a:lnTo>
                    <a:pt x="87" y="48"/>
                  </a:lnTo>
                  <a:lnTo>
                    <a:pt x="89" y="46"/>
                  </a:lnTo>
                  <a:lnTo>
                    <a:pt x="89" y="46"/>
                  </a:lnTo>
                  <a:lnTo>
                    <a:pt x="89" y="46"/>
                  </a:lnTo>
                  <a:lnTo>
                    <a:pt x="87" y="44"/>
                  </a:lnTo>
                  <a:lnTo>
                    <a:pt x="87" y="44"/>
                  </a:lnTo>
                  <a:lnTo>
                    <a:pt x="87" y="42"/>
                  </a:lnTo>
                  <a:lnTo>
                    <a:pt x="87" y="40"/>
                  </a:lnTo>
                  <a:lnTo>
                    <a:pt x="85" y="38"/>
                  </a:lnTo>
                  <a:lnTo>
                    <a:pt x="85" y="36"/>
                  </a:lnTo>
                  <a:lnTo>
                    <a:pt x="85" y="35"/>
                  </a:lnTo>
                  <a:lnTo>
                    <a:pt x="84" y="33"/>
                  </a:lnTo>
                  <a:lnTo>
                    <a:pt x="84" y="31"/>
                  </a:lnTo>
                  <a:lnTo>
                    <a:pt x="82" y="29"/>
                  </a:lnTo>
                  <a:lnTo>
                    <a:pt x="80" y="29"/>
                  </a:lnTo>
                  <a:lnTo>
                    <a:pt x="78" y="27"/>
                  </a:lnTo>
                  <a:lnTo>
                    <a:pt x="76" y="25"/>
                  </a:lnTo>
                  <a:lnTo>
                    <a:pt x="72" y="21"/>
                  </a:lnTo>
                  <a:lnTo>
                    <a:pt x="70" y="19"/>
                  </a:lnTo>
                  <a:lnTo>
                    <a:pt x="68" y="17"/>
                  </a:lnTo>
                  <a:lnTo>
                    <a:pt x="66" y="14"/>
                  </a:lnTo>
                  <a:lnTo>
                    <a:pt x="65" y="10"/>
                  </a:lnTo>
                  <a:lnTo>
                    <a:pt x="63" y="8"/>
                  </a:lnTo>
                  <a:lnTo>
                    <a:pt x="61" y="8"/>
                  </a:lnTo>
                  <a:lnTo>
                    <a:pt x="59" y="8"/>
                  </a:lnTo>
                  <a:lnTo>
                    <a:pt x="59" y="8"/>
                  </a:lnTo>
                  <a:lnTo>
                    <a:pt x="57" y="8"/>
                  </a:lnTo>
                  <a:lnTo>
                    <a:pt x="55" y="6"/>
                  </a:lnTo>
                  <a:lnTo>
                    <a:pt x="53" y="2"/>
                  </a:lnTo>
                  <a:lnTo>
                    <a:pt x="51" y="0"/>
                  </a:lnTo>
                  <a:lnTo>
                    <a:pt x="48" y="0"/>
                  </a:lnTo>
                  <a:lnTo>
                    <a:pt x="44" y="0"/>
                  </a:lnTo>
                  <a:lnTo>
                    <a:pt x="40" y="0"/>
                  </a:lnTo>
                  <a:lnTo>
                    <a:pt x="27" y="2"/>
                  </a:lnTo>
                  <a:lnTo>
                    <a:pt x="25" y="2"/>
                  </a:lnTo>
                  <a:lnTo>
                    <a:pt x="23" y="2"/>
                  </a:lnTo>
                  <a:lnTo>
                    <a:pt x="23" y="2"/>
                  </a:lnTo>
                  <a:lnTo>
                    <a:pt x="21" y="2"/>
                  </a:lnTo>
                  <a:lnTo>
                    <a:pt x="21" y="2"/>
                  </a:lnTo>
                  <a:lnTo>
                    <a:pt x="19" y="4"/>
                  </a:lnTo>
                  <a:lnTo>
                    <a:pt x="17" y="8"/>
                  </a:lnTo>
                  <a:lnTo>
                    <a:pt x="15" y="14"/>
                  </a:lnTo>
                  <a:lnTo>
                    <a:pt x="13" y="19"/>
                  </a:lnTo>
                  <a:lnTo>
                    <a:pt x="10" y="25"/>
                  </a:lnTo>
                  <a:lnTo>
                    <a:pt x="4" y="29"/>
                  </a:lnTo>
                  <a:lnTo>
                    <a:pt x="0" y="31"/>
                  </a:lnTo>
                  <a:lnTo>
                    <a:pt x="0" y="33"/>
                  </a:lnTo>
                  <a:lnTo>
                    <a:pt x="0" y="33"/>
                  </a:lnTo>
                  <a:lnTo>
                    <a:pt x="0" y="33"/>
                  </a:lnTo>
                  <a:lnTo>
                    <a:pt x="0" y="33"/>
                  </a:lnTo>
                  <a:lnTo>
                    <a:pt x="4" y="33"/>
                  </a:lnTo>
                  <a:lnTo>
                    <a:pt x="6" y="36"/>
                  </a:lnTo>
                  <a:lnTo>
                    <a:pt x="10" y="40"/>
                  </a:lnTo>
                  <a:lnTo>
                    <a:pt x="11" y="44"/>
                  </a:lnTo>
                  <a:lnTo>
                    <a:pt x="13" y="44"/>
                  </a:lnTo>
                  <a:lnTo>
                    <a:pt x="13" y="44"/>
                  </a:lnTo>
                  <a:lnTo>
                    <a:pt x="11" y="46"/>
                  </a:lnTo>
                  <a:lnTo>
                    <a:pt x="11" y="46"/>
                  </a:lnTo>
                  <a:lnTo>
                    <a:pt x="13" y="48"/>
                  </a:lnTo>
                  <a:lnTo>
                    <a:pt x="15" y="52"/>
                  </a:lnTo>
                  <a:lnTo>
                    <a:pt x="25" y="52"/>
                  </a:lnTo>
                  <a:lnTo>
                    <a:pt x="29" y="52"/>
                  </a:lnTo>
                  <a:lnTo>
                    <a:pt x="29" y="52"/>
                  </a:lnTo>
                  <a:lnTo>
                    <a:pt x="30" y="52"/>
                  </a:lnTo>
                  <a:lnTo>
                    <a:pt x="30" y="52"/>
                  </a:lnTo>
                  <a:lnTo>
                    <a:pt x="32" y="50"/>
                  </a:lnTo>
                  <a:lnTo>
                    <a:pt x="32" y="50"/>
                  </a:lnTo>
                  <a:lnTo>
                    <a:pt x="32" y="48"/>
                  </a:lnTo>
                  <a:lnTo>
                    <a:pt x="34" y="48"/>
                  </a:lnTo>
                  <a:lnTo>
                    <a:pt x="36" y="48"/>
                  </a:lnTo>
                  <a:lnTo>
                    <a:pt x="38" y="48"/>
                  </a:lnTo>
                  <a:lnTo>
                    <a:pt x="40" y="48"/>
                  </a:lnTo>
                  <a:lnTo>
                    <a:pt x="42" y="48"/>
                  </a:lnTo>
                  <a:lnTo>
                    <a:pt x="48" y="52"/>
                  </a:lnTo>
                  <a:lnTo>
                    <a:pt x="49" y="52"/>
                  </a:lnTo>
                  <a:lnTo>
                    <a:pt x="53" y="52"/>
                  </a:lnTo>
                  <a:lnTo>
                    <a:pt x="57" y="52"/>
                  </a:lnTo>
                  <a:lnTo>
                    <a:pt x="59" y="53"/>
                  </a:lnTo>
                  <a:lnTo>
                    <a:pt x="57" y="55"/>
                  </a:lnTo>
                  <a:lnTo>
                    <a:pt x="55" y="55"/>
                  </a:lnTo>
                  <a:lnTo>
                    <a:pt x="53" y="57"/>
                  </a:lnTo>
                  <a:lnTo>
                    <a:pt x="49" y="57"/>
                  </a:lnTo>
                  <a:lnTo>
                    <a:pt x="48" y="55"/>
                  </a:lnTo>
                  <a:lnTo>
                    <a:pt x="40" y="52"/>
                  </a:lnTo>
                  <a:lnTo>
                    <a:pt x="38" y="52"/>
                  </a:lnTo>
                  <a:lnTo>
                    <a:pt x="36" y="52"/>
                  </a:lnTo>
                  <a:lnTo>
                    <a:pt x="36" y="53"/>
                  </a:lnTo>
                  <a:lnTo>
                    <a:pt x="34" y="53"/>
                  </a:lnTo>
                  <a:lnTo>
                    <a:pt x="34" y="53"/>
                  </a:lnTo>
                  <a:lnTo>
                    <a:pt x="32" y="55"/>
                  </a:lnTo>
                  <a:lnTo>
                    <a:pt x="29" y="55"/>
                  </a:lnTo>
                  <a:lnTo>
                    <a:pt x="29" y="55"/>
                  </a:lnTo>
                  <a:lnTo>
                    <a:pt x="27" y="55"/>
                  </a:lnTo>
                  <a:lnTo>
                    <a:pt x="27" y="57"/>
                  </a:lnTo>
                  <a:lnTo>
                    <a:pt x="27" y="57"/>
                  </a:lnTo>
                  <a:lnTo>
                    <a:pt x="25" y="59"/>
                  </a:lnTo>
                  <a:lnTo>
                    <a:pt x="15" y="57"/>
                  </a:lnTo>
                  <a:lnTo>
                    <a:pt x="13" y="59"/>
                  </a:lnTo>
                  <a:lnTo>
                    <a:pt x="11" y="59"/>
                  </a:lnTo>
                  <a:lnTo>
                    <a:pt x="11" y="63"/>
                  </a:lnTo>
                  <a:lnTo>
                    <a:pt x="11" y="67"/>
                  </a:lnTo>
                  <a:lnTo>
                    <a:pt x="11" y="67"/>
                  </a:lnTo>
                  <a:lnTo>
                    <a:pt x="13" y="67"/>
                  </a:lnTo>
                  <a:lnTo>
                    <a:pt x="13" y="67"/>
                  </a:lnTo>
                  <a:lnTo>
                    <a:pt x="15" y="65"/>
                  </a:lnTo>
                  <a:lnTo>
                    <a:pt x="17" y="67"/>
                  </a:lnTo>
                  <a:lnTo>
                    <a:pt x="15" y="67"/>
                  </a:lnTo>
                  <a:lnTo>
                    <a:pt x="13" y="69"/>
                  </a:lnTo>
                  <a:lnTo>
                    <a:pt x="11" y="69"/>
                  </a:lnTo>
                  <a:lnTo>
                    <a:pt x="11" y="71"/>
                  </a:lnTo>
                  <a:lnTo>
                    <a:pt x="15" y="71"/>
                  </a:lnTo>
                  <a:lnTo>
                    <a:pt x="19" y="7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81" name="Freeform 1776">
              <a:extLst>
                <a:ext uri="{FF2B5EF4-FFF2-40B4-BE49-F238E27FC236}">
                  <a16:creationId xmlns:a16="http://schemas.microsoft.com/office/drawing/2014/main" id="{D9425EDA-9B68-4DAE-A45F-8DB8B655598B}"/>
                </a:ext>
              </a:extLst>
            </p:cNvPr>
            <p:cNvSpPr>
              <a:spLocks/>
            </p:cNvSpPr>
            <p:nvPr/>
          </p:nvSpPr>
          <p:spPr bwMode="auto">
            <a:xfrm>
              <a:off x="11676063" y="-649287"/>
              <a:ext cx="76200" cy="17463"/>
            </a:xfrm>
            <a:custGeom>
              <a:avLst/>
              <a:gdLst>
                <a:gd name="T0" fmla="*/ 4 w 48"/>
                <a:gd name="T1" fmla="*/ 9 h 11"/>
                <a:gd name="T2" fmla="*/ 14 w 48"/>
                <a:gd name="T3" fmla="*/ 11 h 11"/>
                <a:gd name="T4" fmla="*/ 16 w 48"/>
                <a:gd name="T5" fmla="*/ 9 h 11"/>
                <a:gd name="T6" fmla="*/ 16 w 48"/>
                <a:gd name="T7" fmla="*/ 9 h 11"/>
                <a:gd name="T8" fmla="*/ 16 w 48"/>
                <a:gd name="T9" fmla="*/ 7 h 11"/>
                <a:gd name="T10" fmla="*/ 18 w 48"/>
                <a:gd name="T11" fmla="*/ 7 h 11"/>
                <a:gd name="T12" fmla="*/ 18 w 48"/>
                <a:gd name="T13" fmla="*/ 7 h 11"/>
                <a:gd name="T14" fmla="*/ 21 w 48"/>
                <a:gd name="T15" fmla="*/ 7 h 11"/>
                <a:gd name="T16" fmla="*/ 23 w 48"/>
                <a:gd name="T17" fmla="*/ 5 h 11"/>
                <a:gd name="T18" fmla="*/ 23 w 48"/>
                <a:gd name="T19" fmla="*/ 5 h 11"/>
                <a:gd name="T20" fmla="*/ 25 w 48"/>
                <a:gd name="T21" fmla="*/ 5 h 11"/>
                <a:gd name="T22" fmla="*/ 25 w 48"/>
                <a:gd name="T23" fmla="*/ 4 h 11"/>
                <a:gd name="T24" fmla="*/ 27 w 48"/>
                <a:gd name="T25" fmla="*/ 4 h 11"/>
                <a:gd name="T26" fmla="*/ 29 w 48"/>
                <a:gd name="T27" fmla="*/ 4 h 11"/>
                <a:gd name="T28" fmla="*/ 37 w 48"/>
                <a:gd name="T29" fmla="*/ 7 h 11"/>
                <a:gd name="T30" fmla="*/ 38 w 48"/>
                <a:gd name="T31" fmla="*/ 9 h 11"/>
                <a:gd name="T32" fmla="*/ 42 w 48"/>
                <a:gd name="T33" fmla="*/ 9 h 11"/>
                <a:gd name="T34" fmla="*/ 44 w 48"/>
                <a:gd name="T35" fmla="*/ 7 h 11"/>
                <a:gd name="T36" fmla="*/ 46 w 48"/>
                <a:gd name="T37" fmla="*/ 7 h 11"/>
                <a:gd name="T38" fmla="*/ 48 w 48"/>
                <a:gd name="T39" fmla="*/ 5 h 11"/>
                <a:gd name="T40" fmla="*/ 46 w 48"/>
                <a:gd name="T41" fmla="*/ 4 h 11"/>
                <a:gd name="T42" fmla="*/ 42 w 48"/>
                <a:gd name="T43" fmla="*/ 4 h 11"/>
                <a:gd name="T44" fmla="*/ 38 w 48"/>
                <a:gd name="T45" fmla="*/ 4 h 11"/>
                <a:gd name="T46" fmla="*/ 37 w 48"/>
                <a:gd name="T47" fmla="*/ 4 h 11"/>
                <a:gd name="T48" fmla="*/ 31 w 48"/>
                <a:gd name="T49" fmla="*/ 0 h 11"/>
                <a:gd name="T50" fmla="*/ 29 w 48"/>
                <a:gd name="T51" fmla="*/ 0 h 11"/>
                <a:gd name="T52" fmla="*/ 27 w 48"/>
                <a:gd name="T53" fmla="*/ 0 h 11"/>
                <a:gd name="T54" fmla="*/ 25 w 48"/>
                <a:gd name="T55" fmla="*/ 0 h 11"/>
                <a:gd name="T56" fmla="*/ 23 w 48"/>
                <a:gd name="T57" fmla="*/ 0 h 11"/>
                <a:gd name="T58" fmla="*/ 21 w 48"/>
                <a:gd name="T59" fmla="*/ 0 h 11"/>
                <a:gd name="T60" fmla="*/ 21 w 48"/>
                <a:gd name="T61" fmla="*/ 2 h 11"/>
                <a:gd name="T62" fmla="*/ 21 w 48"/>
                <a:gd name="T63" fmla="*/ 2 h 11"/>
                <a:gd name="T64" fmla="*/ 19 w 48"/>
                <a:gd name="T65" fmla="*/ 4 h 11"/>
                <a:gd name="T66" fmla="*/ 19 w 48"/>
                <a:gd name="T67" fmla="*/ 4 h 11"/>
                <a:gd name="T68" fmla="*/ 18 w 48"/>
                <a:gd name="T69" fmla="*/ 4 h 11"/>
                <a:gd name="T70" fmla="*/ 18 w 48"/>
                <a:gd name="T71" fmla="*/ 4 h 11"/>
                <a:gd name="T72" fmla="*/ 14 w 48"/>
                <a:gd name="T73" fmla="*/ 4 h 11"/>
                <a:gd name="T74" fmla="*/ 4 w 48"/>
                <a:gd name="T75" fmla="*/ 4 h 11"/>
                <a:gd name="T76" fmla="*/ 6 w 48"/>
                <a:gd name="T77" fmla="*/ 7 h 11"/>
                <a:gd name="T78" fmla="*/ 10 w 48"/>
                <a:gd name="T79" fmla="*/ 5 h 11"/>
                <a:gd name="T80" fmla="*/ 19 w 48"/>
                <a:gd name="T81" fmla="*/ 4 h 11"/>
                <a:gd name="T82" fmla="*/ 21 w 48"/>
                <a:gd name="T83" fmla="*/ 5 h 11"/>
                <a:gd name="T84" fmla="*/ 16 w 48"/>
                <a:gd name="T85" fmla="*/ 5 h 11"/>
                <a:gd name="T86" fmla="*/ 10 w 48"/>
                <a:gd name="T87" fmla="*/ 5 h 11"/>
                <a:gd name="T88" fmla="*/ 10 w 48"/>
                <a:gd name="T89" fmla="*/ 7 h 11"/>
                <a:gd name="T90" fmla="*/ 8 w 48"/>
                <a:gd name="T91" fmla="*/ 7 h 11"/>
                <a:gd name="T92" fmla="*/ 6 w 48"/>
                <a:gd name="T93" fmla="*/ 7 h 11"/>
                <a:gd name="T94" fmla="*/ 6 w 48"/>
                <a:gd name="T95" fmla="*/ 7 h 11"/>
                <a:gd name="T96" fmla="*/ 4 w 48"/>
                <a:gd name="T97" fmla="*/ 7 h 11"/>
                <a:gd name="T98" fmla="*/ 4 w 48"/>
                <a:gd name="T99" fmla="*/ 7 h 11"/>
                <a:gd name="T100" fmla="*/ 2 w 48"/>
                <a:gd name="T101" fmla="*/ 5 h 11"/>
                <a:gd name="T102" fmla="*/ 2 w 48"/>
                <a:gd name="T103" fmla="*/ 5 h 11"/>
                <a:gd name="T104" fmla="*/ 0 w 48"/>
                <a:gd name="T105" fmla="*/ 5 h 11"/>
                <a:gd name="T106" fmla="*/ 0 w 48"/>
                <a:gd name="T107" fmla="*/ 7 h 11"/>
                <a:gd name="T108" fmla="*/ 0 w 48"/>
                <a:gd name="T109" fmla="*/ 11 h 11"/>
                <a:gd name="T110" fmla="*/ 2 w 48"/>
                <a:gd name="T111" fmla="*/ 11 h 11"/>
                <a:gd name="T112" fmla="*/ 4 w 48"/>
                <a:gd name="T113"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 h="11">
                  <a:moveTo>
                    <a:pt x="4" y="9"/>
                  </a:moveTo>
                  <a:lnTo>
                    <a:pt x="14" y="11"/>
                  </a:lnTo>
                  <a:lnTo>
                    <a:pt x="16" y="9"/>
                  </a:lnTo>
                  <a:lnTo>
                    <a:pt x="16" y="9"/>
                  </a:lnTo>
                  <a:lnTo>
                    <a:pt x="16" y="7"/>
                  </a:lnTo>
                  <a:lnTo>
                    <a:pt x="18" y="7"/>
                  </a:lnTo>
                  <a:lnTo>
                    <a:pt x="18" y="7"/>
                  </a:lnTo>
                  <a:lnTo>
                    <a:pt x="21" y="7"/>
                  </a:lnTo>
                  <a:lnTo>
                    <a:pt x="23" y="5"/>
                  </a:lnTo>
                  <a:lnTo>
                    <a:pt x="23" y="5"/>
                  </a:lnTo>
                  <a:lnTo>
                    <a:pt x="25" y="5"/>
                  </a:lnTo>
                  <a:lnTo>
                    <a:pt x="25" y="4"/>
                  </a:lnTo>
                  <a:lnTo>
                    <a:pt x="27" y="4"/>
                  </a:lnTo>
                  <a:lnTo>
                    <a:pt x="29" y="4"/>
                  </a:lnTo>
                  <a:lnTo>
                    <a:pt x="37" y="7"/>
                  </a:lnTo>
                  <a:lnTo>
                    <a:pt x="38" y="9"/>
                  </a:lnTo>
                  <a:lnTo>
                    <a:pt x="42" y="9"/>
                  </a:lnTo>
                  <a:lnTo>
                    <a:pt x="44" y="7"/>
                  </a:lnTo>
                  <a:lnTo>
                    <a:pt x="46" y="7"/>
                  </a:lnTo>
                  <a:lnTo>
                    <a:pt x="48" y="5"/>
                  </a:lnTo>
                  <a:lnTo>
                    <a:pt x="46" y="4"/>
                  </a:lnTo>
                  <a:lnTo>
                    <a:pt x="42" y="4"/>
                  </a:lnTo>
                  <a:lnTo>
                    <a:pt x="38" y="4"/>
                  </a:lnTo>
                  <a:lnTo>
                    <a:pt x="37" y="4"/>
                  </a:lnTo>
                  <a:lnTo>
                    <a:pt x="31" y="0"/>
                  </a:lnTo>
                  <a:lnTo>
                    <a:pt x="29" y="0"/>
                  </a:lnTo>
                  <a:lnTo>
                    <a:pt x="27" y="0"/>
                  </a:lnTo>
                  <a:lnTo>
                    <a:pt x="25" y="0"/>
                  </a:lnTo>
                  <a:lnTo>
                    <a:pt x="23" y="0"/>
                  </a:lnTo>
                  <a:lnTo>
                    <a:pt x="21" y="0"/>
                  </a:lnTo>
                  <a:lnTo>
                    <a:pt x="21" y="2"/>
                  </a:lnTo>
                  <a:lnTo>
                    <a:pt x="21" y="2"/>
                  </a:lnTo>
                  <a:lnTo>
                    <a:pt x="19" y="4"/>
                  </a:lnTo>
                  <a:lnTo>
                    <a:pt x="19" y="4"/>
                  </a:lnTo>
                  <a:lnTo>
                    <a:pt x="18" y="4"/>
                  </a:lnTo>
                  <a:lnTo>
                    <a:pt x="18" y="4"/>
                  </a:lnTo>
                  <a:lnTo>
                    <a:pt x="14" y="4"/>
                  </a:lnTo>
                  <a:lnTo>
                    <a:pt x="4" y="4"/>
                  </a:lnTo>
                  <a:lnTo>
                    <a:pt x="6" y="7"/>
                  </a:lnTo>
                  <a:lnTo>
                    <a:pt x="10" y="5"/>
                  </a:lnTo>
                  <a:lnTo>
                    <a:pt x="19" y="4"/>
                  </a:lnTo>
                  <a:lnTo>
                    <a:pt x="21" y="5"/>
                  </a:lnTo>
                  <a:lnTo>
                    <a:pt x="16" y="5"/>
                  </a:lnTo>
                  <a:lnTo>
                    <a:pt x="10" y="5"/>
                  </a:lnTo>
                  <a:lnTo>
                    <a:pt x="10" y="7"/>
                  </a:lnTo>
                  <a:lnTo>
                    <a:pt x="8" y="7"/>
                  </a:lnTo>
                  <a:lnTo>
                    <a:pt x="6" y="7"/>
                  </a:lnTo>
                  <a:lnTo>
                    <a:pt x="6" y="7"/>
                  </a:lnTo>
                  <a:lnTo>
                    <a:pt x="4" y="7"/>
                  </a:lnTo>
                  <a:lnTo>
                    <a:pt x="4" y="7"/>
                  </a:lnTo>
                  <a:lnTo>
                    <a:pt x="2" y="5"/>
                  </a:lnTo>
                  <a:lnTo>
                    <a:pt x="2" y="5"/>
                  </a:lnTo>
                  <a:lnTo>
                    <a:pt x="0" y="5"/>
                  </a:lnTo>
                  <a:lnTo>
                    <a:pt x="0" y="7"/>
                  </a:lnTo>
                  <a:lnTo>
                    <a:pt x="0" y="11"/>
                  </a:lnTo>
                  <a:lnTo>
                    <a:pt x="2" y="11"/>
                  </a:lnTo>
                  <a:lnTo>
                    <a:pt x="4" y="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82" name="Freeform 1777">
              <a:extLst>
                <a:ext uri="{FF2B5EF4-FFF2-40B4-BE49-F238E27FC236}">
                  <a16:creationId xmlns:a16="http://schemas.microsoft.com/office/drawing/2014/main" id="{7E85E0ED-F6C0-4BD7-9052-6AFAD5C94B13}"/>
                </a:ext>
              </a:extLst>
            </p:cNvPr>
            <p:cNvSpPr>
              <a:spLocks/>
            </p:cNvSpPr>
            <p:nvPr/>
          </p:nvSpPr>
          <p:spPr bwMode="auto">
            <a:xfrm>
              <a:off x="12320588" y="-631825"/>
              <a:ext cx="192088" cy="292100"/>
            </a:xfrm>
            <a:custGeom>
              <a:avLst/>
              <a:gdLst>
                <a:gd name="T0" fmla="*/ 44 w 121"/>
                <a:gd name="T1" fmla="*/ 175 h 184"/>
                <a:gd name="T2" fmla="*/ 76 w 121"/>
                <a:gd name="T3" fmla="*/ 177 h 184"/>
                <a:gd name="T4" fmla="*/ 101 w 121"/>
                <a:gd name="T5" fmla="*/ 179 h 184"/>
                <a:gd name="T6" fmla="*/ 120 w 121"/>
                <a:gd name="T7" fmla="*/ 184 h 184"/>
                <a:gd name="T8" fmla="*/ 120 w 121"/>
                <a:gd name="T9" fmla="*/ 180 h 184"/>
                <a:gd name="T10" fmla="*/ 121 w 121"/>
                <a:gd name="T11" fmla="*/ 175 h 184"/>
                <a:gd name="T12" fmla="*/ 118 w 121"/>
                <a:gd name="T13" fmla="*/ 161 h 184"/>
                <a:gd name="T14" fmla="*/ 104 w 121"/>
                <a:gd name="T15" fmla="*/ 146 h 184"/>
                <a:gd name="T16" fmla="*/ 99 w 121"/>
                <a:gd name="T17" fmla="*/ 137 h 184"/>
                <a:gd name="T18" fmla="*/ 97 w 121"/>
                <a:gd name="T19" fmla="*/ 122 h 184"/>
                <a:gd name="T20" fmla="*/ 95 w 121"/>
                <a:gd name="T21" fmla="*/ 116 h 184"/>
                <a:gd name="T22" fmla="*/ 99 w 121"/>
                <a:gd name="T23" fmla="*/ 112 h 184"/>
                <a:gd name="T24" fmla="*/ 106 w 121"/>
                <a:gd name="T25" fmla="*/ 97 h 184"/>
                <a:gd name="T26" fmla="*/ 110 w 121"/>
                <a:gd name="T27" fmla="*/ 84 h 184"/>
                <a:gd name="T28" fmla="*/ 95 w 121"/>
                <a:gd name="T29" fmla="*/ 67 h 184"/>
                <a:gd name="T30" fmla="*/ 87 w 121"/>
                <a:gd name="T31" fmla="*/ 55 h 184"/>
                <a:gd name="T32" fmla="*/ 93 w 121"/>
                <a:gd name="T33" fmla="*/ 51 h 184"/>
                <a:gd name="T34" fmla="*/ 110 w 121"/>
                <a:gd name="T35" fmla="*/ 48 h 184"/>
                <a:gd name="T36" fmla="*/ 104 w 121"/>
                <a:gd name="T37" fmla="*/ 34 h 184"/>
                <a:gd name="T38" fmla="*/ 104 w 121"/>
                <a:gd name="T39" fmla="*/ 19 h 184"/>
                <a:gd name="T40" fmla="*/ 99 w 121"/>
                <a:gd name="T41" fmla="*/ 8 h 184"/>
                <a:gd name="T42" fmla="*/ 95 w 121"/>
                <a:gd name="T43" fmla="*/ 4 h 184"/>
                <a:gd name="T44" fmla="*/ 89 w 121"/>
                <a:gd name="T45" fmla="*/ 0 h 184"/>
                <a:gd name="T46" fmla="*/ 91 w 121"/>
                <a:gd name="T47" fmla="*/ 12 h 184"/>
                <a:gd name="T48" fmla="*/ 97 w 121"/>
                <a:gd name="T49" fmla="*/ 19 h 184"/>
                <a:gd name="T50" fmla="*/ 95 w 121"/>
                <a:gd name="T51" fmla="*/ 27 h 184"/>
                <a:gd name="T52" fmla="*/ 85 w 121"/>
                <a:gd name="T53" fmla="*/ 32 h 184"/>
                <a:gd name="T54" fmla="*/ 80 w 121"/>
                <a:gd name="T55" fmla="*/ 40 h 184"/>
                <a:gd name="T56" fmla="*/ 74 w 121"/>
                <a:gd name="T57" fmla="*/ 57 h 184"/>
                <a:gd name="T58" fmla="*/ 68 w 121"/>
                <a:gd name="T59" fmla="*/ 67 h 184"/>
                <a:gd name="T60" fmla="*/ 63 w 121"/>
                <a:gd name="T61" fmla="*/ 72 h 184"/>
                <a:gd name="T62" fmla="*/ 57 w 121"/>
                <a:gd name="T63" fmla="*/ 87 h 184"/>
                <a:gd name="T64" fmla="*/ 51 w 121"/>
                <a:gd name="T65" fmla="*/ 97 h 184"/>
                <a:gd name="T66" fmla="*/ 51 w 121"/>
                <a:gd name="T67" fmla="*/ 99 h 184"/>
                <a:gd name="T68" fmla="*/ 47 w 121"/>
                <a:gd name="T69" fmla="*/ 103 h 184"/>
                <a:gd name="T70" fmla="*/ 42 w 121"/>
                <a:gd name="T71" fmla="*/ 108 h 184"/>
                <a:gd name="T72" fmla="*/ 34 w 121"/>
                <a:gd name="T73" fmla="*/ 99 h 184"/>
                <a:gd name="T74" fmla="*/ 30 w 121"/>
                <a:gd name="T75" fmla="*/ 101 h 184"/>
                <a:gd name="T76" fmla="*/ 27 w 121"/>
                <a:gd name="T77" fmla="*/ 101 h 184"/>
                <a:gd name="T78" fmla="*/ 8 w 121"/>
                <a:gd name="T79" fmla="*/ 116 h 184"/>
                <a:gd name="T80" fmla="*/ 0 w 121"/>
                <a:gd name="T81" fmla="*/ 135 h 184"/>
                <a:gd name="T82" fmla="*/ 2 w 121"/>
                <a:gd name="T83" fmla="*/ 137 h 184"/>
                <a:gd name="T84" fmla="*/ 6 w 121"/>
                <a:gd name="T85" fmla="*/ 141 h 184"/>
                <a:gd name="T86" fmla="*/ 10 w 121"/>
                <a:gd name="T87" fmla="*/ 146 h 184"/>
                <a:gd name="T88" fmla="*/ 13 w 121"/>
                <a:gd name="T89" fmla="*/ 148 h 184"/>
                <a:gd name="T90" fmla="*/ 17 w 121"/>
                <a:gd name="T91" fmla="*/ 146 h 184"/>
                <a:gd name="T92" fmla="*/ 17 w 121"/>
                <a:gd name="T93" fmla="*/ 148 h 184"/>
                <a:gd name="T94" fmla="*/ 17 w 121"/>
                <a:gd name="T95" fmla="*/ 150 h 184"/>
                <a:gd name="T96" fmla="*/ 17 w 121"/>
                <a:gd name="T97" fmla="*/ 154 h 184"/>
                <a:gd name="T98" fmla="*/ 19 w 121"/>
                <a:gd name="T99" fmla="*/ 158 h 184"/>
                <a:gd name="T100" fmla="*/ 19 w 121"/>
                <a:gd name="T101" fmla="*/ 17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1" h="184">
                  <a:moveTo>
                    <a:pt x="23" y="177"/>
                  </a:moveTo>
                  <a:lnTo>
                    <a:pt x="44" y="177"/>
                  </a:lnTo>
                  <a:lnTo>
                    <a:pt x="44" y="177"/>
                  </a:lnTo>
                  <a:lnTo>
                    <a:pt x="44" y="175"/>
                  </a:lnTo>
                  <a:lnTo>
                    <a:pt x="44" y="175"/>
                  </a:lnTo>
                  <a:lnTo>
                    <a:pt x="61" y="175"/>
                  </a:lnTo>
                  <a:lnTo>
                    <a:pt x="70" y="175"/>
                  </a:lnTo>
                  <a:lnTo>
                    <a:pt x="76" y="177"/>
                  </a:lnTo>
                  <a:lnTo>
                    <a:pt x="95" y="177"/>
                  </a:lnTo>
                  <a:lnTo>
                    <a:pt x="97" y="177"/>
                  </a:lnTo>
                  <a:lnTo>
                    <a:pt x="99" y="179"/>
                  </a:lnTo>
                  <a:lnTo>
                    <a:pt x="101" y="179"/>
                  </a:lnTo>
                  <a:lnTo>
                    <a:pt x="112" y="180"/>
                  </a:lnTo>
                  <a:lnTo>
                    <a:pt x="114" y="180"/>
                  </a:lnTo>
                  <a:lnTo>
                    <a:pt x="118" y="184"/>
                  </a:lnTo>
                  <a:lnTo>
                    <a:pt x="120" y="184"/>
                  </a:lnTo>
                  <a:lnTo>
                    <a:pt x="121" y="184"/>
                  </a:lnTo>
                  <a:lnTo>
                    <a:pt x="121" y="184"/>
                  </a:lnTo>
                  <a:lnTo>
                    <a:pt x="121" y="182"/>
                  </a:lnTo>
                  <a:lnTo>
                    <a:pt x="120" y="180"/>
                  </a:lnTo>
                  <a:lnTo>
                    <a:pt x="121" y="179"/>
                  </a:lnTo>
                  <a:lnTo>
                    <a:pt x="121" y="179"/>
                  </a:lnTo>
                  <a:lnTo>
                    <a:pt x="121" y="177"/>
                  </a:lnTo>
                  <a:lnTo>
                    <a:pt x="121" y="175"/>
                  </a:lnTo>
                  <a:lnTo>
                    <a:pt x="121" y="171"/>
                  </a:lnTo>
                  <a:lnTo>
                    <a:pt x="120" y="169"/>
                  </a:lnTo>
                  <a:lnTo>
                    <a:pt x="120" y="165"/>
                  </a:lnTo>
                  <a:lnTo>
                    <a:pt x="118" y="161"/>
                  </a:lnTo>
                  <a:lnTo>
                    <a:pt x="110" y="156"/>
                  </a:lnTo>
                  <a:lnTo>
                    <a:pt x="106" y="152"/>
                  </a:lnTo>
                  <a:lnTo>
                    <a:pt x="104" y="148"/>
                  </a:lnTo>
                  <a:lnTo>
                    <a:pt x="104" y="146"/>
                  </a:lnTo>
                  <a:lnTo>
                    <a:pt x="104" y="144"/>
                  </a:lnTo>
                  <a:lnTo>
                    <a:pt x="104" y="142"/>
                  </a:lnTo>
                  <a:lnTo>
                    <a:pt x="102" y="141"/>
                  </a:lnTo>
                  <a:lnTo>
                    <a:pt x="99" y="137"/>
                  </a:lnTo>
                  <a:lnTo>
                    <a:pt x="99" y="137"/>
                  </a:lnTo>
                  <a:lnTo>
                    <a:pt x="97" y="125"/>
                  </a:lnTo>
                  <a:lnTo>
                    <a:pt x="97" y="124"/>
                  </a:lnTo>
                  <a:lnTo>
                    <a:pt x="97" y="122"/>
                  </a:lnTo>
                  <a:lnTo>
                    <a:pt x="97" y="120"/>
                  </a:lnTo>
                  <a:lnTo>
                    <a:pt x="97" y="116"/>
                  </a:lnTo>
                  <a:lnTo>
                    <a:pt x="95" y="116"/>
                  </a:lnTo>
                  <a:lnTo>
                    <a:pt x="95" y="116"/>
                  </a:lnTo>
                  <a:lnTo>
                    <a:pt x="95" y="114"/>
                  </a:lnTo>
                  <a:lnTo>
                    <a:pt x="95" y="112"/>
                  </a:lnTo>
                  <a:lnTo>
                    <a:pt x="97" y="112"/>
                  </a:lnTo>
                  <a:lnTo>
                    <a:pt x="99" y="112"/>
                  </a:lnTo>
                  <a:lnTo>
                    <a:pt x="99" y="110"/>
                  </a:lnTo>
                  <a:lnTo>
                    <a:pt x="99" y="110"/>
                  </a:lnTo>
                  <a:lnTo>
                    <a:pt x="101" y="108"/>
                  </a:lnTo>
                  <a:lnTo>
                    <a:pt x="106" y="97"/>
                  </a:lnTo>
                  <a:lnTo>
                    <a:pt x="110" y="93"/>
                  </a:lnTo>
                  <a:lnTo>
                    <a:pt x="110" y="91"/>
                  </a:lnTo>
                  <a:lnTo>
                    <a:pt x="112" y="87"/>
                  </a:lnTo>
                  <a:lnTo>
                    <a:pt x="110" y="84"/>
                  </a:lnTo>
                  <a:lnTo>
                    <a:pt x="108" y="78"/>
                  </a:lnTo>
                  <a:lnTo>
                    <a:pt x="106" y="76"/>
                  </a:lnTo>
                  <a:lnTo>
                    <a:pt x="102" y="72"/>
                  </a:lnTo>
                  <a:lnTo>
                    <a:pt x="95" y="67"/>
                  </a:lnTo>
                  <a:lnTo>
                    <a:pt x="93" y="65"/>
                  </a:lnTo>
                  <a:lnTo>
                    <a:pt x="89" y="61"/>
                  </a:lnTo>
                  <a:lnTo>
                    <a:pt x="87" y="57"/>
                  </a:lnTo>
                  <a:lnTo>
                    <a:pt x="87" y="55"/>
                  </a:lnTo>
                  <a:lnTo>
                    <a:pt x="87" y="53"/>
                  </a:lnTo>
                  <a:lnTo>
                    <a:pt x="89" y="53"/>
                  </a:lnTo>
                  <a:lnTo>
                    <a:pt x="91" y="51"/>
                  </a:lnTo>
                  <a:lnTo>
                    <a:pt x="93" y="51"/>
                  </a:lnTo>
                  <a:lnTo>
                    <a:pt x="108" y="51"/>
                  </a:lnTo>
                  <a:lnTo>
                    <a:pt x="112" y="51"/>
                  </a:lnTo>
                  <a:lnTo>
                    <a:pt x="114" y="51"/>
                  </a:lnTo>
                  <a:lnTo>
                    <a:pt x="110" y="48"/>
                  </a:lnTo>
                  <a:lnTo>
                    <a:pt x="108" y="46"/>
                  </a:lnTo>
                  <a:lnTo>
                    <a:pt x="106" y="42"/>
                  </a:lnTo>
                  <a:lnTo>
                    <a:pt x="104" y="38"/>
                  </a:lnTo>
                  <a:lnTo>
                    <a:pt x="104" y="34"/>
                  </a:lnTo>
                  <a:lnTo>
                    <a:pt x="104" y="27"/>
                  </a:lnTo>
                  <a:lnTo>
                    <a:pt x="104" y="23"/>
                  </a:lnTo>
                  <a:lnTo>
                    <a:pt x="104" y="21"/>
                  </a:lnTo>
                  <a:lnTo>
                    <a:pt x="104" y="19"/>
                  </a:lnTo>
                  <a:lnTo>
                    <a:pt x="102" y="15"/>
                  </a:lnTo>
                  <a:lnTo>
                    <a:pt x="101" y="10"/>
                  </a:lnTo>
                  <a:lnTo>
                    <a:pt x="101" y="8"/>
                  </a:lnTo>
                  <a:lnTo>
                    <a:pt x="99" y="8"/>
                  </a:lnTo>
                  <a:lnTo>
                    <a:pt x="97" y="6"/>
                  </a:lnTo>
                  <a:lnTo>
                    <a:pt x="97" y="6"/>
                  </a:lnTo>
                  <a:lnTo>
                    <a:pt x="97" y="6"/>
                  </a:lnTo>
                  <a:lnTo>
                    <a:pt x="95" y="4"/>
                  </a:lnTo>
                  <a:lnTo>
                    <a:pt x="95" y="2"/>
                  </a:lnTo>
                  <a:lnTo>
                    <a:pt x="93" y="2"/>
                  </a:lnTo>
                  <a:lnTo>
                    <a:pt x="91" y="0"/>
                  </a:lnTo>
                  <a:lnTo>
                    <a:pt x="89" y="0"/>
                  </a:lnTo>
                  <a:lnTo>
                    <a:pt x="87" y="0"/>
                  </a:lnTo>
                  <a:lnTo>
                    <a:pt x="89" y="8"/>
                  </a:lnTo>
                  <a:lnTo>
                    <a:pt x="89" y="10"/>
                  </a:lnTo>
                  <a:lnTo>
                    <a:pt x="91" y="12"/>
                  </a:lnTo>
                  <a:lnTo>
                    <a:pt x="95" y="13"/>
                  </a:lnTo>
                  <a:lnTo>
                    <a:pt x="97" y="13"/>
                  </a:lnTo>
                  <a:lnTo>
                    <a:pt x="97" y="17"/>
                  </a:lnTo>
                  <a:lnTo>
                    <a:pt x="97" y="19"/>
                  </a:lnTo>
                  <a:lnTo>
                    <a:pt x="97" y="23"/>
                  </a:lnTo>
                  <a:lnTo>
                    <a:pt x="95" y="25"/>
                  </a:lnTo>
                  <a:lnTo>
                    <a:pt x="95" y="27"/>
                  </a:lnTo>
                  <a:lnTo>
                    <a:pt x="95" y="27"/>
                  </a:lnTo>
                  <a:lnTo>
                    <a:pt x="93" y="29"/>
                  </a:lnTo>
                  <a:lnTo>
                    <a:pt x="91" y="29"/>
                  </a:lnTo>
                  <a:lnTo>
                    <a:pt x="87" y="31"/>
                  </a:lnTo>
                  <a:lnTo>
                    <a:pt x="85" y="32"/>
                  </a:lnTo>
                  <a:lnTo>
                    <a:pt x="84" y="34"/>
                  </a:lnTo>
                  <a:lnTo>
                    <a:pt x="82" y="36"/>
                  </a:lnTo>
                  <a:lnTo>
                    <a:pt x="82" y="38"/>
                  </a:lnTo>
                  <a:lnTo>
                    <a:pt x="80" y="40"/>
                  </a:lnTo>
                  <a:lnTo>
                    <a:pt x="76" y="51"/>
                  </a:lnTo>
                  <a:lnTo>
                    <a:pt x="76" y="55"/>
                  </a:lnTo>
                  <a:lnTo>
                    <a:pt x="74" y="55"/>
                  </a:lnTo>
                  <a:lnTo>
                    <a:pt x="74" y="57"/>
                  </a:lnTo>
                  <a:lnTo>
                    <a:pt x="70" y="59"/>
                  </a:lnTo>
                  <a:lnTo>
                    <a:pt x="68" y="61"/>
                  </a:lnTo>
                  <a:lnTo>
                    <a:pt x="68" y="63"/>
                  </a:lnTo>
                  <a:lnTo>
                    <a:pt x="68" y="67"/>
                  </a:lnTo>
                  <a:lnTo>
                    <a:pt x="68" y="68"/>
                  </a:lnTo>
                  <a:lnTo>
                    <a:pt x="66" y="70"/>
                  </a:lnTo>
                  <a:lnTo>
                    <a:pt x="65" y="72"/>
                  </a:lnTo>
                  <a:lnTo>
                    <a:pt x="63" y="72"/>
                  </a:lnTo>
                  <a:lnTo>
                    <a:pt x="61" y="74"/>
                  </a:lnTo>
                  <a:lnTo>
                    <a:pt x="61" y="76"/>
                  </a:lnTo>
                  <a:lnTo>
                    <a:pt x="59" y="78"/>
                  </a:lnTo>
                  <a:lnTo>
                    <a:pt x="57" y="87"/>
                  </a:lnTo>
                  <a:lnTo>
                    <a:pt x="55" y="89"/>
                  </a:lnTo>
                  <a:lnTo>
                    <a:pt x="53" y="93"/>
                  </a:lnTo>
                  <a:lnTo>
                    <a:pt x="51" y="95"/>
                  </a:lnTo>
                  <a:lnTo>
                    <a:pt x="51" y="97"/>
                  </a:lnTo>
                  <a:lnTo>
                    <a:pt x="53" y="97"/>
                  </a:lnTo>
                  <a:lnTo>
                    <a:pt x="53" y="97"/>
                  </a:lnTo>
                  <a:lnTo>
                    <a:pt x="53" y="97"/>
                  </a:lnTo>
                  <a:lnTo>
                    <a:pt x="51" y="99"/>
                  </a:lnTo>
                  <a:lnTo>
                    <a:pt x="51" y="99"/>
                  </a:lnTo>
                  <a:lnTo>
                    <a:pt x="49" y="101"/>
                  </a:lnTo>
                  <a:lnTo>
                    <a:pt x="47" y="101"/>
                  </a:lnTo>
                  <a:lnTo>
                    <a:pt x="47" y="103"/>
                  </a:lnTo>
                  <a:lnTo>
                    <a:pt x="47" y="105"/>
                  </a:lnTo>
                  <a:lnTo>
                    <a:pt x="47" y="105"/>
                  </a:lnTo>
                  <a:lnTo>
                    <a:pt x="46" y="106"/>
                  </a:lnTo>
                  <a:lnTo>
                    <a:pt x="42" y="108"/>
                  </a:lnTo>
                  <a:lnTo>
                    <a:pt x="40" y="106"/>
                  </a:lnTo>
                  <a:lnTo>
                    <a:pt x="38" y="103"/>
                  </a:lnTo>
                  <a:lnTo>
                    <a:pt x="36" y="101"/>
                  </a:lnTo>
                  <a:lnTo>
                    <a:pt x="34" y="99"/>
                  </a:lnTo>
                  <a:lnTo>
                    <a:pt x="32" y="99"/>
                  </a:lnTo>
                  <a:lnTo>
                    <a:pt x="32" y="99"/>
                  </a:lnTo>
                  <a:lnTo>
                    <a:pt x="32" y="99"/>
                  </a:lnTo>
                  <a:lnTo>
                    <a:pt x="30" y="101"/>
                  </a:lnTo>
                  <a:lnTo>
                    <a:pt x="30" y="101"/>
                  </a:lnTo>
                  <a:lnTo>
                    <a:pt x="29" y="101"/>
                  </a:lnTo>
                  <a:lnTo>
                    <a:pt x="27" y="101"/>
                  </a:lnTo>
                  <a:lnTo>
                    <a:pt x="27" y="101"/>
                  </a:lnTo>
                  <a:lnTo>
                    <a:pt x="25" y="99"/>
                  </a:lnTo>
                  <a:lnTo>
                    <a:pt x="17" y="106"/>
                  </a:lnTo>
                  <a:lnTo>
                    <a:pt x="10" y="112"/>
                  </a:lnTo>
                  <a:lnTo>
                    <a:pt x="8" y="116"/>
                  </a:lnTo>
                  <a:lnTo>
                    <a:pt x="6" y="118"/>
                  </a:lnTo>
                  <a:lnTo>
                    <a:pt x="6" y="122"/>
                  </a:lnTo>
                  <a:lnTo>
                    <a:pt x="4" y="127"/>
                  </a:lnTo>
                  <a:lnTo>
                    <a:pt x="0" y="135"/>
                  </a:lnTo>
                  <a:lnTo>
                    <a:pt x="0" y="139"/>
                  </a:lnTo>
                  <a:lnTo>
                    <a:pt x="0" y="139"/>
                  </a:lnTo>
                  <a:lnTo>
                    <a:pt x="2" y="139"/>
                  </a:lnTo>
                  <a:lnTo>
                    <a:pt x="2" y="137"/>
                  </a:lnTo>
                  <a:lnTo>
                    <a:pt x="2" y="137"/>
                  </a:lnTo>
                  <a:lnTo>
                    <a:pt x="4" y="139"/>
                  </a:lnTo>
                  <a:lnTo>
                    <a:pt x="6" y="139"/>
                  </a:lnTo>
                  <a:lnTo>
                    <a:pt x="6" y="141"/>
                  </a:lnTo>
                  <a:lnTo>
                    <a:pt x="6" y="142"/>
                  </a:lnTo>
                  <a:lnTo>
                    <a:pt x="6" y="144"/>
                  </a:lnTo>
                  <a:lnTo>
                    <a:pt x="8" y="146"/>
                  </a:lnTo>
                  <a:lnTo>
                    <a:pt x="10" y="146"/>
                  </a:lnTo>
                  <a:lnTo>
                    <a:pt x="10" y="148"/>
                  </a:lnTo>
                  <a:lnTo>
                    <a:pt x="11" y="148"/>
                  </a:lnTo>
                  <a:lnTo>
                    <a:pt x="13" y="148"/>
                  </a:lnTo>
                  <a:lnTo>
                    <a:pt x="13" y="148"/>
                  </a:lnTo>
                  <a:lnTo>
                    <a:pt x="15" y="148"/>
                  </a:lnTo>
                  <a:lnTo>
                    <a:pt x="15" y="146"/>
                  </a:lnTo>
                  <a:lnTo>
                    <a:pt x="15" y="146"/>
                  </a:lnTo>
                  <a:lnTo>
                    <a:pt x="17" y="146"/>
                  </a:lnTo>
                  <a:lnTo>
                    <a:pt x="17" y="146"/>
                  </a:lnTo>
                  <a:lnTo>
                    <a:pt x="17" y="146"/>
                  </a:lnTo>
                  <a:lnTo>
                    <a:pt x="17" y="148"/>
                  </a:lnTo>
                  <a:lnTo>
                    <a:pt x="17" y="148"/>
                  </a:lnTo>
                  <a:lnTo>
                    <a:pt x="17" y="150"/>
                  </a:lnTo>
                  <a:lnTo>
                    <a:pt x="19" y="150"/>
                  </a:lnTo>
                  <a:lnTo>
                    <a:pt x="17" y="150"/>
                  </a:lnTo>
                  <a:lnTo>
                    <a:pt x="17" y="150"/>
                  </a:lnTo>
                  <a:lnTo>
                    <a:pt x="17" y="150"/>
                  </a:lnTo>
                  <a:lnTo>
                    <a:pt x="15" y="150"/>
                  </a:lnTo>
                  <a:lnTo>
                    <a:pt x="17" y="152"/>
                  </a:lnTo>
                  <a:lnTo>
                    <a:pt x="17" y="154"/>
                  </a:lnTo>
                  <a:lnTo>
                    <a:pt x="17" y="154"/>
                  </a:lnTo>
                  <a:lnTo>
                    <a:pt x="19" y="154"/>
                  </a:lnTo>
                  <a:lnTo>
                    <a:pt x="19" y="156"/>
                  </a:lnTo>
                  <a:lnTo>
                    <a:pt x="19" y="158"/>
                  </a:lnTo>
                  <a:lnTo>
                    <a:pt x="21" y="160"/>
                  </a:lnTo>
                  <a:lnTo>
                    <a:pt x="23" y="163"/>
                  </a:lnTo>
                  <a:lnTo>
                    <a:pt x="21" y="165"/>
                  </a:lnTo>
                  <a:lnTo>
                    <a:pt x="19" y="175"/>
                  </a:lnTo>
                  <a:lnTo>
                    <a:pt x="21" y="177"/>
                  </a:lnTo>
                  <a:lnTo>
                    <a:pt x="23" y="177"/>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83" name="Freeform 1778">
              <a:extLst>
                <a:ext uri="{FF2B5EF4-FFF2-40B4-BE49-F238E27FC236}">
                  <a16:creationId xmlns:a16="http://schemas.microsoft.com/office/drawing/2014/main" id="{60B1B1D9-BACE-46DA-B512-B02B5EB5CEF2}"/>
                </a:ext>
              </a:extLst>
            </p:cNvPr>
            <p:cNvSpPr>
              <a:spLocks noEditPoints="1"/>
            </p:cNvSpPr>
            <p:nvPr/>
          </p:nvSpPr>
          <p:spPr bwMode="auto">
            <a:xfrm>
              <a:off x="11884025" y="-568325"/>
              <a:ext cx="153988" cy="161925"/>
            </a:xfrm>
            <a:custGeom>
              <a:avLst/>
              <a:gdLst>
                <a:gd name="T0" fmla="*/ 86 w 97"/>
                <a:gd name="T1" fmla="*/ 89 h 102"/>
                <a:gd name="T2" fmla="*/ 89 w 97"/>
                <a:gd name="T3" fmla="*/ 89 h 102"/>
                <a:gd name="T4" fmla="*/ 93 w 97"/>
                <a:gd name="T5" fmla="*/ 85 h 102"/>
                <a:gd name="T6" fmla="*/ 91 w 97"/>
                <a:gd name="T7" fmla="*/ 82 h 102"/>
                <a:gd name="T8" fmla="*/ 87 w 97"/>
                <a:gd name="T9" fmla="*/ 70 h 102"/>
                <a:gd name="T10" fmla="*/ 87 w 97"/>
                <a:gd name="T11" fmla="*/ 59 h 102"/>
                <a:gd name="T12" fmla="*/ 91 w 97"/>
                <a:gd name="T13" fmla="*/ 49 h 102"/>
                <a:gd name="T14" fmla="*/ 95 w 97"/>
                <a:gd name="T15" fmla="*/ 42 h 102"/>
                <a:gd name="T16" fmla="*/ 97 w 97"/>
                <a:gd name="T17" fmla="*/ 40 h 102"/>
                <a:gd name="T18" fmla="*/ 97 w 97"/>
                <a:gd name="T19" fmla="*/ 38 h 102"/>
                <a:gd name="T20" fmla="*/ 95 w 97"/>
                <a:gd name="T21" fmla="*/ 27 h 102"/>
                <a:gd name="T22" fmla="*/ 95 w 97"/>
                <a:gd name="T23" fmla="*/ 19 h 102"/>
                <a:gd name="T24" fmla="*/ 89 w 97"/>
                <a:gd name="T25" fmla="*/ 15 h 102"/>
                <a:gd name="T26" fmla="*/ 80 w 97"/>
                <a:gd name="T27" fmla="*/ 11 h 102"/>
                <a:gd name="T28" fmla="*/ 72 w 97"/>
                <a:gd name="T29" fmla="*/ 13 h 102"/>
                <a:gd name="T30" fmla="*/ 67 w 97"/>
                <a:gd name="T31" fmla="*/ 15 h 102"/>
                <a:gd name="T32" fmla="*/ 63 w 97"/>
                <a:gd name="T33" fmla="*/ 13 h 102"/>
                <a:gd name="T34" fmla="*/ 59 w 97"/>
                <a:gd name="T35" fmla="*/ 11 h 102"/>
                <a:gd name="T36" fmla="*/ 57 w 97"/>
                <a:gd name="T37" fmla="*/ 8 h 102"/>
                <a:gd name="T38" fmla="*/ 51 w 97"/>
                <a:gd name="T39" fmla="*/ 6 h 102"/>
                <a:gd name="T40" fmla="*/ 46 w 97"/>
                <a:gd name="T41" fmla="*/ 4 h 102"/>
                <a:gd name="T42" fmla="*/ 40 w 97"/>
                <a:gd name="T43" fmla="*/ 8 h 102"/>
                <a:gd name="T44" fmla="*/ 38 w 97"/>
                <a:gd name="T45" fmla="*/ 6 h 102"/>
                <a:gd name="T46" fmla="*/ 38 w 97"/>
                <a:gd name="T47" fmla="*/ 0 h 102"/>
                <a:gd name="T48" fmla="*/ 34 w 97"/>
                <a:gd name="T49" fmla="*/ 0 h 102"/>
                <a:gd name="T50" fmla="*/ 34 w 97"/>
                <a:gd name="T51" fmla="*/ 2 h 102"/>
                <a:gd name="T52" fmla="*/ 31 w 97"/>
                <a:gd name="T53" fmla="*/ 0 h 102"/>
                <a:gd name="T54" fmla="*/ 31 w 97"/>
                <a:gd name="T55" fmla="*/ 4 h 102"/>
                <a:gd name="T56" fmla="*/ 29 w 97"/>
                <a:gd name="T57" fmla="*/ 4 h 102"/>
                <a:gd name="T58" fmla="*/ 27 w 97"/>
                <a:gd name="T59" fmla="*/ 6 h 102"/>
                <a:gd name="T60" fmla="*/ 25 w 97"/>
                <a:gd name="T61" fmla="*/ 8 h 102"/>
                <a:gd name="T62" fmla="*/ 19 w 97"/>
                <a:gd name="T63" fmla="*/ 4 h 102"/>
                <a:gd name="T64" fmla="*/ 12 w 97"/>
                <a:gd name="T65" fmla="*/ 8 h 102"/>
                <a:gd name="T66" fmla="*/ 8 w 97"/>
                <a:gd name="T67" fmla="*/ 11 h 102"/>
                <a:gd name="T68" fmla="*/ 8 w 97"/>
                <a:gd name="T69" fmla="*/ 19 h 102"/>
                <a:gd name="T70" fmla="*/ 12 w 97"/>
                <a:gd name="T71" fmla="*/ 23 h 102"/>
                <a:gd name="T72" fmla="*/ 14 w 97"/>
                <a:gd name="T73" fmla="*/ 25 h 102"/>
                <a:gd name="T74" fmla="*/ 12 w 97"/>
                <a:gd name="T75" fmla="*/ 28 h 102"/>
                <a:gd name="T76" fmla="*/ 15 w 97"/>
                <a:gd name="T77" fmla="*/ 34 h 102"/>
                <a:gd name="T78" fmla="*/ 12 w 97"/>
                <a:gd name="T79" fmla="*/ 36 h 102"/>
                <a:gd name="T80" fmla="*/ 6 w 97"/>
                <a:gd name="T81" fmla="*/ 38 h 102"/>
                <a:gd name="T82" fmla="*/ 8 w 97"/>
                <a:gd name="T83" fmla="*/ 40 h 102"/>
                <a:gd name="T84" fmla="*/ 10 w 97"/>
                <a:gd name="T85" fmla="*/ 42 h 102"/>
                <a:gd name="T86" fmla="*/ 8 w 97"/>
                <a:gd name="T87" fmla="*/ 47 h 102"/>
                <a:gd name="T88" fmla="*/ 4 w 97"/>
                <a:gd name="T89" fmla="*/ 49 h 102"/>
                <a:gd name="T90" fmla="*/ 4 w 97"/>
                <a:gd name="T91" fmla="*/ 55 h 102"/>
                <a:gd name="T92" fmla="*/ 0 w 97"/>
                <a:gd name="T93" fmla="*/ 66 h 102"/>
                <a:gd name="T94" fmla="*/ 6 w 97"/>
                <a:gd name="T95" fmla="*/ 70 h 102"/>
                <a:gd name="T96" fmla="*/ 12 w 97"/>
                <a:gd name="T97" fmla="*/ 72 h 102"/>
                <a:gd name="T98" fmla="*/ 14 w 97"/>
                <a:gd name="T99" fmla="*/ 76 h 102"/>
                <a:gd name="T100" fmla="*/ 19 w 97"/>
                <a:gd name="T101" fmla="*/ 80 h 102"/>
                <a:gd name="T102" fmla="*/ 17 w 97"/>
                <a:gd name="T103" fmla="*/ 91 h 102"/>
                <a:gd name="T104" fmla="*/ 17 w 97"/>
                <a:gd name="T105" fmla="*/ 102 h 102"/>
                <a:gd name="T106" fmla="*/ 46 w 97"/>
                <a:gd name="T107" fmla="*/ 91 h 102"/>
                <a:gd name="T108" fmla="*/ 55 w 97"/>
                <a:gd name="T109" fmla="*/ 89 h 102"/>
                <a:gd name="T110" fmla="*/ 53 w 97"/>
                <a:gd name="T111" fmla="*/ 87 h 102"/>
                <a:gd name="T112" fmla="*/ 59 w 97"/>
                <a:gd name="T113" fmla="*/ 89 h 102"/>
                <a:gd name="T114" fmla="*/ 70 w 97"/>
                <a:gd name="T115" fmla="*/ 87 h 102"/>
                <a:gd name="T116" fmla="*/ 67 w 97"/>
                <a:gd name="T117" fmla="*/ 87 h 102"/>
                <a:gd name="T118" fmla="*/ 84 w 97"/>
                <a:gd name="T119" fmla="*/ 89 h 102"/>
                <a:gd name="T120" fmla="*/ 86 w 97"/>
                <a:gd name="T121" fmla="*/ 87 h 102"/>
                <a:gd name="T122" fmla="*/ 87 w 97"/>
                <a:gd name="T123" fmla="*/ 87 h 102"/>
                <a:gd name="T124" fmla="*/ 89 w 97"/>
                <a:gd name="T125"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 h="102">
                  <a:moveTo>
                    <a:pt x="89" y="89"/>
                  </a:moveTo>
                  <a:lnTo>
                    <a:pt x="87" y="89"/>
                  </a:lnTo>
                  <a:lnTo>
                    <a:pt x="86" y="89"/>
                  </a:lnTo>
                  <a:lnTo>
                    <a:pt x="87" y="89"/>
                  </a:lnTo>
                  <a:lnTo>
                    <a:pt x="87" y="89"/>
                  </a:lnTo>
                  <a:lnTo>
                    <a:pt x="89" y="89"/>
                  </a:lnTo>
                  <a:close/>
                  <a:moveTo>
                    <a:pt x="93" y="89"/>
                  </a:moveTo>
                  <a:lnTo>
                    <a:pt x="93" y="87"/>
                  </a:lnTo>
                  <a:lnTo>
                    <a:pt x="93" y="85"/>
                  </a:lnTo>
                  <a:lnTo>
                    <a:pt x="93" y="84"/>
                  </a:lnTo>
                  <a:lnTo>
                    <a:pt x="93" y="82"/>
                  </a:lnTo>
                  <a:lnTo>
                    <a:pt x="91" y="82"/>
                  </a:lnTo>
                  <a:lnTo>
                    <a:pt x="89" y="80"/>
                  </a:lnTo>
                  <a:lnTo>
                    <a:pt x="87" y="76"/>
                  </a:lnTo>
                  <a:lnTo>
                    <a:pt x="87" y="70"/>
                  </a:lnTo>
                  <a:lnTo>
                    <a:pt x="86" y="65"/>
                  </a:lnTo>
                  <a:lnTo>
                    <a:pt x="87" y="61"/>
                  </a:lnTo>
                  <a:lnTo>
                    <a:pt x="87" y="59"/>
                  </a:lnTo>
                  <a:lnTo>
                    <a:pt x="89" y="57"/>
                  </a:lnTo>
                  <a:lnTo>
                    <a:pt x="89" y="53"/>
                  </a:lnTo>
                  <a:lnTo>
                    <a:pt x="91" y="49"/>
                  </a:lnTo>
                  <a:lnTo>
                    <a:pt x="91" y="47"/>
                  </a:lnTo>
                  <a:lnTo>
                    <a:pt x="93" y="46"/>
                  </a:lnTo>
                  <a:lnTo>
                    <a:pt x="95" y="42"/>
                  </a:lnTo>
                  <a:lnTo>
                    <a:pt x="97" y="40"/>
                  </a:lnTo>
                  <a:lnTo>
                    <a:pt x="97" y="40"/>
                  </a:lnTo>
                  <a:lnTo>
                    <a:pt x="97" y="40"/>
                  </a:lnTo>
                  <a:lnTo>
                    <a:pt x="97" y="40"/>
                  </a:lnTo>
                  <a:lnTo>
                    <a:pt x="97" y="38"/>
                  </a:lnTo>
                  <a:lnTo>
                    <a:pt x="97" y="38"/>
                  </a:lnTo>
                  <a:lnTo>
                    <a:pt x="97" y="32"/>
                  </a:lnTo>
                  <a:lnTo>
                    <a:pt x="97" y="30"/>
                  </a:lnTo>
                  <a:lnTo>
                    <a:pt x="95" y="27"/>
                  </a:lnTo>
                  <a:lnTo>
                    <a:pt x="93" y="27"/>
                  </a:lnTo>
                  <a:lnTo>
                    <a:pt x="93" y="25"/>
                  </a:lnTo>
                  <a:lnTo>
                    <a:pt x="95" y="19"/>
                  </a:lnTo>
                  <a:lnTo>
                    <a:pt x="93" y="19"/>
                  </a:lnTo>
                  <a:lnTo>
                    <a:pt x="91" y="17"/>
                  </a:lnTo>
                  <a:lnTo>
                    <a:pt x="89" y="15"/>
                  </a:lnTo>
                  <a:lnTo>
                    <a:pt x="87" y="13"/>
                  </a:lnTo>
                  <a:lnTo>
                    <a:pt x="84" y="11"/>
                  </a:lnTo>
                  <a:lnTo>
                    <a:pt x="80" y="11"/>
                  </a:lnTo>
                  <a:lnTo>
                    <a:pt x="76" y="13"/>
                  </a:lnTo>
                  <a:lnTo>
                    <a:pt x="74" y="13"/>
                  </a:lnTo>
                  <a:lnTo>
                    <a:pt x="72" y="13"/>
                  </a:lnTo>
                  <a:lnTo>
                    <a:pt x="70" y="15"/>
                  </a:lnTo>
                  <a:lnTo>
                    <a:pt x="69" y="15"/>
                  </a:lnTo>
                  <a:lnTo>
                    <a:pt x="67" y="15"/>
                  </a:lnTo>
                  <a:lnTo>
                    <a:pt x="65" y="15"/>
                  </a:lnTo>
                  <a:lnTo>
                    <a:pt x="63" y="15"/>
                  </a:lnTo>
                  <a:lnTo>
                    <a:pt x="63" y="13"/>
                  </a:lnTo>
                  <a:lnTo>
                    <a:pt x="59" y="11"/>
                  </a:lnTo>
                  <a:lnTo>
                    <a:pt x="59" y="11"/>
                  </a:lnTo>
                  <a:lnTo>
                    <a:pt x="59" y="11"/>
                  </a:lnTo>
                  <a:lnTo>
                    <a:pt x="57" y="10"/>
                  </a:lnTo>
                  <a:lnTo>
                    <a:pt x="57" y="8"/>
                  </a:lnTo>
                  <a:lnTo>
                    <a:pt x="57" y="8"/>
                  </a:lnTo>
                  <a:lnTo>
                    <a:pt x="55" y="6"/>
                  </a:lnTo>
                  <a:lnTo>
                    <a:pt x="53" y="6"/>
                  </a:lnTo>
                  <a:lnTo>
                    <a:pt x="51" y="6"/>
                  </a:lnTo>
                  <a:lnTo>
                    <a:pt x="50" y="4"/>
                  </a:lnTo>
                  <a:lnTo>
                    <a:pt x="48" y="4"/>
                  </a:lnTo>
                  <a:lnTo>
                    <a:pt x="46" y="4"/>
                  </a:lnTo>
                  <a:lnTo>
                    <a:pt x="42" y="8"/>
                  </a:lnTo>
                  <a:lnTo>
                    <a:pt x="40" y="8"/>
                  </a:lnTo>
                  <a:lnTo>
                    <a:pt x="40" y="8"/>
                  </a:lnTo>
                  <a:lnTo>
                    <a:pt x="38" y="6"/>
                  </a:lnTo>
                  <a:lnTo>
                    <a:pt x="38" y="6"/>
                  </a:lnTo>
                  <a:lnTo>
                    <a:pt x="38" y="6"/>
                  </a:lnTo>
                  <a:lnTo>
                    <a:pt x="38" y="6"/>
                  </a:lnTo>
                  <a:lnTo>
                    <a:pt x="38" y="4"/>
                  </a:lnTo>
                  <a:lnTo>
                    <a:pt x="38" y="0"/>
                  </a:lnTo>
                  <a:lnTo>
                    <a:pt x="38" y="0"/>
                  </a:lnTo>
                  <a:lnTo>
                    <a:pt x="36" y="0"/>
                  </a:lnTo>
                  <a:lnTo>
                    <a:pt x="34" y="0"/>
                  </a:lnTo>
                  <a:lnTo>
                    <a:pt x="34" y="0"/>
                  </a:lnTo>
                  <a:lnTo>
                    <a:pt x="34" y="2"/>
                  </a:lnTo>
                  <a:lnTo>
                    <a:pt x="34" y="2"/>
                  </a:lnTo>
                  <a:lnTo>
                    <a:pt x="34" y="2"/>
                  </a:lnTo>
                  <a:lnTo>
                    <a:pt x="32" y="0"/>
                  </a:lnTo>
                  <a:lnTo>
                    <a:pt x="31" y="0"/>
                  </a:lnTo>
                  <a:lnTo>
                    <a:pt x="31" y="2"/>
                  </a:lnTo>
                  <a:lnTo>
                    <a:pt x="31" y="2"/>
                  </a:lnTo>
                  <a:lnTo>
                    <a:pt x="31" y="4"/>
                  </a:lnTo>
                  <a:lnTo>
                    <a:pt x="31" y="4"/>
                  </a:lnTo>
                  <a:lnTo>
                    <a:pt x="31" y="6"/>
                  </a:lnTo>
                  <a:lnTo>
                    <a:pt x="29" y="4"/>
                  </a:lnTo>
                  <a:lnTo>
                    <a:pt x="29" y="4"/>
                  </a:lnTo>
                  <a:lnTo>
                    <a:pt x="29" y="6"/>
                  </a:lnTo>
                  <a:lnTo>
                    <a:pt x="27" y="6"/>
                  </a:lnTo>
                  <a:lnTo>
                    <a:pt x="27" y="8"/>
                  </a:lnTo>
                  <a:lnTo>
                    <a:pt x="25" y="8"/>
                  </a:lnTo>
                  <a:lnTo>
                    <a:pt x="25" y="8"/>
                  </a:lnTo>
                  <a:lnTo>
                    <a:pt x="23" y="8"/>
                  </a:lnTo>
                  <a:lnTo>
                    <a:pt x="21" y="6"/>
                  </a:lnTo>
                  <a:lnTo>
                    <a:pt x="19" y="4"/>
                  </a:lnTo>
                  <a:lnTo>
                    <a:pt x="17" y="4"/>
                  </a:lnTo>
                  <a:lnTo>
                    <a:pt x="15" y="4"/>
                  </a:lnTo>
                  <a:lnTo>
                    <a:pt x="12" y="8"/>
                  </a:lnTo>
                  <a:lnTo>
                    <a:pt x="10" y="8"/>
                  </a:lnTo>
                  <a:lnTo>
                    <a:pt x="8" y="10"/>
                  </a:lnTo>
                  <a:lnTo>
                    <a:pt x="8" y="11"/>
                  </a:lnTo>
                  <a:lnTo>
                    <a:pt x="8" y="13"/>
                  </a:lnTo>
                  <a:lnTo>
                    <a:pt x="8" y="17"/>
                  </a:lnTo>
                  <a:lnTo>
                    <a:pt x="8" y="19"/>
                  </a:lnTo>
                  <a:lnTo>
                    <a:pt x="10" y="21"/>
                  </a:lnTo>
                  <a:lnTo>
                    <a:pt x="12" y="21"/>
                  </a:lnTo>
                  <a:lnTo>
                    <a:pt x="12" y="23"/>
                  </a:lnTo>
                  <a:lnTo>
                    <a:pt x="12" y="23"/>
                  </a:lnTo>
                  <a:lnTo>
                    <a:pt x="12" y="25"/>
                  </a:lnTo>
                  <a:lnTo>
                    <a:pt x="14" y="25"/>
                  </a:lnTo>
                  <a:lnTo>
                    <a:pt x="12" y="27"/>
                  </a:lnTo>
                  <a:lnTo>
                    <a:pt x="12" y="28"/>
                  </a:lnTo>
                  <a:lnTo>
                    <a:pt x="12" y="28"/>
                  </a:lnTo>
                  <a:lnTo>
                    <a:pt x="12" y="30"/>
                  </a:lnTo>
                  <a:lnTo>
                    <a:pt x="14" y="32"/>
                  </a:lnTo>
                  <a:lnTo>
                    <a:pt x="15" y="34"/>
                  </a:lnTo>
                  <a:lnTo>
                    <a:pt x="15" y="36"/>
                  </a:lnTo>
                  <a:lnTo>
                    <a:pt x="14" y="36"/>
                  </a:lnTo>
                  <a:lnTo>
                    <a:pt x="12" y="36"/>
                  </a:lnTo>
                  <a:lnTo>
                    <a:pt x="8" y="34"/>
                  </a:lnTo>
                  <a:lnTo>
                    <a:pt x="6" y="36"/>
                  </a:lnTo>
                  <a:lnTo>
                    <a:pt x="6" y="38"/>
                  </a:lnTo>
                  <a:lnTo>
                    <a:pt x="6" y="38"/>
                  </a:lnTo>
                  <a:lnTo>
                    <a:pt x="8" y="40"/>
                  </a:lnTo>
                  <a:lnTo>
                    <a:pt x="8" y="40"/>
                  </a:lnTo>
                  <a:lnTo>
                    <a:pt x="8" y="42"/>
                  </a:lnTo>
                  <a:lnTo>
                    <a:pt x="10" y="42"/>
                  </a:lnTo>
                  <a:lnTo>
                    <a:pt x="10" y="42"/>
                  </a:lnTo>
                  <a:lnTo>
                    <a:pt x="10" y="44"/>
                  </a:lnTo>
                  <a:lnTo>
                    <a:pt x="10" y="44"/>
                  </a:lnTo>
                  <a:lnTo>
                    <a:pt x="8" y="47"/>
                  </a:lnTo>
                  <a:lnTo>
                    <a:pt x="8" y="47"/>
                  </a:lnTo>
                  <a:lnTo>
                    <a:pt x="6" y="49"/>
                  </a:lnTo>
                  <a:lnTo>
                    <a:pt x="4" y="49"/>
                  </a:lnTo>
                  <a:lnTo>
                    <a:pt x="4" y="49"/>
                  </a:lnTo>
                  <a:lnTo>
                    <a:pt x="2" y="49"/>
                  </a:lnTo>
                  <a:lnTo>
                    <a:pt x="4" y="55"/>
                  </a:lnTo>
                  <a:lnTo>
                    <a:pt x="4" y="59"/>
                  </a:lnTo>
                  <a:lnTo>
                    <a:pt x="4" y="63"/>
                  </a:lnTo>
                  <a:lnTo>
                    <a:pt x="0" y="66"/>
                  </a:lnTo>
                  <a:lnTo>
                    <a:pt x="0" y="68"/>
                  </a:lnTo>
                  <a:lnTo>
                    <a:pt x="4" y="68"/>
                  </a:lnTo>
                  <a:lnTo>
                    <a:pt x="6" y="70"/>
                  </a:lnTo>
                  <a:lnTo>
                    <a:pt x="10" y="70"/>
                  </a:lnTo>
                  <a:lnTo>
                    <a:pt x="10" y="72"/>
                  </a:lnTo>
                  <a:lnTo>
                    <a:pt x="12" y="72"/>
                  </a:lnTo>
                  <a:lnTo>
                    <a:pt x="12" y="74"/>
                  </a:lnTo>
                  <a:lnTo>
                    <a:pt x="14" y="74"/>
                  </a:lnTo>
                  <a:lnTo>
                    <a:pt x="14" y="76"/>
                  </a:lnTo>
                  <a:lnTo>
                    <a:pt x="17" y="78"/>
                  </a:lnTo>
                  <a:lnTo>
                    <a:pt x="17" y="78"/>
                  </a:lnTo>
                  <a:lnTo>
                    <a:pt x="19" y="80"/>
                  </a:lnTo>
                  <a:lnTo>
                    <a:pt x="19" y="84"/>
                  </a:lnTo>
                  <a:lnTo>
                    <a:pt x="19" y="87"/>
                  </a:lnTo>
                  <a:lnTo>
                    <a:pt x="17" y="91"/>
                  </a:lnTo>
                  <a:lnTo>
                    <a:pt x="17" y="95"/>
                  </a:lnTo>
                  <a:lnTo>
                    <a:pt x="15" y="99"/>
                  </a:lnTo>
                  <a:lnTo>
                    <a:pt x="17" y="102"/>
                  </a:lnTo>
                  <a:lnTo>
                    <a:pt x="19" y="101"/>
                  </a:lnTo>
                  <a:lnTo>
                    <a:pt x="27" y="97"/>
                  </a:lnTo>
                  <a:lnTo>
                    <a:pt x="46" y="91"/>
                  </a:lnTo>
                  <a:lnTo>
                    <a:pt x="51" y="89"/>
                  </a:lnTo>
                  <a:lnTo>
                    <a:pt x="57" y="89"/>
                  </a:lnTo>
                  <a:lnTo>
                    <a:pt x="55" y="89"/>
                  </a:lnTo>
                  <a:lnTo>
                    <a:pt x="55" y="89"/>
                  </a:lnTo>
                  <a:lnTo>
                    <a:pt x="51" y="89"/>
                  </a:lnTo>
                  <a:lnTo>
                    <a:pt x="53" y="87"/>
                  </a:lnTo>
                  <a:lnTo>
                    <a:pt x="55" y="87"/>
                  </a:lnTo>
                  <a:lnTo>
                    <a:pt x="57" y="89"/>
                  </a:lnTo>
                  <a:lnTo>
                    <a:pt x="59" y="89"/>
                  </a:lnTo>
                  <a:lnTo>
                    <a:pt x="63" y="89"/>
                  </a:lnTo>
                  <a:lnTo>
                    <a:pt x="74" y="87"/>
                  </a:lnTo>
                  <a:lnTo>
                    <a:pt x="70" y="87"/>
                  </a:lnTo>
                  <a:lnTo>
                    <a:pt x="69" y="87"/>
                  </a:lnTo>
                  <a:lnTo>
                    <a:pt x="65" y="87"/>
                  </a:lnTo>
                  <a:lnTo>
                    <a:pt x="67" y="87"/>
                  </a:lnTo>
                  <a:lnTo>
                    <a:pt x="70" y="87"/>
                  </a:lnTo>
                  <a:lnTo>
                    <a:pt x="80" y="89"/>
                  </a:lnTo>
                  <a:lnTo>
                    <a:pt x="84" y="89"/>
                  </a:lnTo>
                  <a:lnTo>
                    <a:pt x="86" y="89"/>
                  </a:lnTo>
                  <a:lnTo>
                    <a:pt x="86" y="87"/>
                  </a:lnTo>
                  <a:lnTo>
                    <a:pt x="86" y="87"/>
                  </a:lnTo>
                  <a:lnTo>
                    <a:pt x="86" y="85"/>
                  </a:lnTo>
                  <a:lnTo>
                    <a:pt x="87" y="85"/>
                  </a:lnTo>
                  <a:lnTo>
                    <a:pt x="87" y="87"/>
                  </a:lnTo>
                  <a:lnTo>
                    <a:pt x="87" y="89"/>
                  </a:lnTo>
                  <a:lnTo>
                    <a:pt x="89" y="89"/>
                  </a:lnTo>
                  <a:lnTo>
                    <a:pt x="89" y="89"/>
                  </a:lnTo>
                  <a:lnTo>
                    <a:pt x="91" y="89"/>
                  </a:lnTo>
                  <a:lnTo>
                    <a:pt x="93" y="8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84" name="Freeform 1779">
              <a:extLst>
                <a:ext uri="{FF2B5EF4-FFF2-40B4-BE49-F238E27FC236}">
                  <a16:creationId xmlns:a16="http://schemas.microsoft.com/office/drawing/2014/main" id="{8610D9B1-A030-469E-B651-1B0145814424}"/>
                </a:ext>
              </a:extLst>
            </p:cNvPr>
            <p:cNvSpPr>
              <a:spLocks/>
            </p:cNvSpPr>
            <p:nvPr/>
          </p:nvSpPr>
          <p:spPr bwMode="auto">
            <a:xfrm>
              <a:off x="12122150" y="-612775"/>
              <a:ext cx="77788" cy="158750"/>
            </a:xfrm>
            <a:custGeom>
              <a:avLst/>
              <a:gdLst>
                <a:gd name="T0" fmla="*/ 32 w 49"/>
                <a:gd name="T1" fmla="*/ 72 h 100"/>
                <a:gd name="T2" fmla="*/ 32 w 49"/>
                <a:gd name="T3" fmla="*/ 58 h 100"/>
                <a:gd name="T4" fmla="*/ 32 w 49"/>
                <a:gd name="T5" fmla="*/ 55 h 100"/>
                <a:gd name="T6" fmla="*/ 36 w 49"/>
                <a:gd name="T7" fmla="*/ 53 h 100"/>
                <a:gd name="T8" fmla="*/ 38 w 49"/>
                <a:gd name="T9" fmla="*/ 51 h 100"/>
                <a:gd name="T10" fmla="*/ 40 w 49"/>
                <a:gd name="T11" fmla="*/ 47 h 100"/>
                <a:gd name="T12" fmla="*/ 42 w 49"/>
                <a:gd name="T13" fmla="*/ 41 h 100"/>
                <a:gd name="T14" fmla="*/ 44 w 49"/>
                <a:gd name="T15" fmla="*/ 39 h 100"/>
                <a:gd name="T16" fmla="*/ 45 w 49"/>
                <a:gd name="T17" fmla="*/ 38 h 100"/>
                <a:gd name="T18" fmla="*/ 45 w 49"/>
                <a:gd name="T19" fmla="*/ 36 h 100"/>
                <a:gd name="T20" fmla="*/ 45 w 49"/>
                <a:gd name="T21" fmla="*/ 32 h 100"/>
                <a:gd name="T22" fmla="*/ 49 w 49"/>
                <a:gd name="T23" fmla="*/ 32 h 100"/>
                <a:gd name="T24" fmla="*/ 47 w 49"/>
                <a:gd name="T25" fmla="*/ 24 h 100"/>
                <a:gd name="T26" fmla="*/ 44 w 49"/>
                <a:gd name="T27" fmla="*/ 15 h 100"/>
                <a:gd name="T28" fmla="*/ 44 w 49"/>
                <a:gd name="T29" fmla="*/ 9 h 100"/>
                <a:gd name="T30" fmla="*/ 36 w 49"/>
                <a:gd name="T31" fmla="*/ 1 h 100"/>
                <a:gd name="T32" fmla="*/ 32 w 49"/>
                <a:gd name="T33" fmla="*/ 0 h 100"/>
                <a:gd name="T34" fmla="*/ 28 w 49"/>
                <a:gd name="T35" fmla="*/ 1 h 100"/>
                <a:gd name="T36" fmla="*/ 27 w 49"/>
                <a:gd name="T37" fmla="*/ 3 h 100"/>
                <a:gd name="T38" fmla="*/ 27 w 49"/>
                <a:gd name="T39" fmla="*/ 7 h 100"/>
                <a:gd name="T40" fmla="*/ 23 w 49"/>
                <a:gd name="T41" fmla="*/ 13 h 100"/>
                <a:gd name="T42" fmla="*/ 17 w 49"/>
                <a:gd name="T43" fmla="*/ 15 h 100"/>
                <a:gd name="T44" fmla="*/ 11 w 49"/>
                <a:gd name="T45" fmla="*/ 15 h 100"/>
                <a:gd name="T46" fmla="*/ 9 w 49"/>
                <a:gd name="T47" fmla="*/ 17 h 100"/>
                <a:gd name="T48" fmla="*/ 6 w 49"/>
                <a:gd name="T49" fmla="*/ 20 h 100"/>
                <a:gd name="T50" fmla="*/ 6 w 49"/>
                <a:gd name="T51" fmla="*/ 22 h 100"/>
                <a:gd name="T52" fmla="*/ 4 w 49"/>
                <a:gd name="T53" fmla="*/ 22 h 100"/>
                <a:gd name="T54" fmla="*/ 2 w 49"/>
                <a:gd name="T55" fmla="*/ 24 h 100"/>
                <a:gd name="T56" fmla="*/ 0 w 49"/>
                <a:gd name="T57" fmla="*/ 28 h 100"/>
                <a:gd name="T58" fmla="*/ 0 w 49"/>
                <a:gd name="T59" fmla="*/ 32 h 100"/>
                <a:gd name="T60" fmla="*/ 6 w 49"/>
                <a:gd name="T61" fmla="*/ 38 h 100"/>
                <a:gd name="T62" fmla="*/ 9 w 49"/>
                <a:gd name="T63" fmla="*/ 39 h 100"/>
                <a:gd name="T64" fmla="*/ 9 w 49"/>
                <a:gd name="T65" fmla="*/ 45 h 100"/>
                <a:gd name="T66" fmla="*/ 11 w 49"/>
                <a:gd name="T67" fmla="*/ 51 h 100"/>
                <a:gd name="T68" fmla="*/ 13 w 49"/>
                <a:gd name="T69" fmla="*/ 56 h 100"/>
                <a:gd name="T70" fmla="*/ 13 w 49"/>
                <a:gd name="T71" fmla="*/ 87 h 100"/>
                <a:gd name="T72" fmla="*/ 13 w 49"/>
                <a:gd name="T73" fmla="*/ 89 h 100"/>
                <a:gd name="T74" fmla="*/ 13 w 49"/>
                <a:gd name="T75" fmla="*/ 94 h 100"/>
                <a:gd name="T76" fmla="*/ 15 w 49"/>
                <a:gd name="T77" fmla="*/ 96 h 100"/>
                <a:gd name="T78" fmla="*/ 17 w 49"/>
                <a:gd name="T79" fmla="*/ 98 h 100"/>
                <a:gd name="T80" fmla="*/ 15 w 49"/>
                <a:gd name="T81" fmla="*/ 98 h 100"/>
                <a:gd name="T82" fmla="*/ 23 w 49"/>
                <a:gd name="T83" fmla="*/ 98 h 100"/>
                <a:gd name="T84" fmla="*/ 32 w 49"/>
                <a:gd name="T85" fmla="*/ 8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 h="100">
                  <a:moveTo>
                    <a:pt x="32" y="79"/>
                  </a:moveTo>
                  <a:lnTo>
                    <a:pt x="32" y="72"/>
                  </a:lnTo>
                  <a:lnTo>
                    <a:pt x="30" y="70"/>
                  </a:lnTo>
                  <a:lnTo>
                    <a:pt x="32" y="58"/>
                  </a:lnTo>
                  <a:lnTo>
                    <a:pt x="32" y="56"/>
                  </a:lnTo>
                  <a:lnTo>
                    <a:pt x="32" y="55"/>
                  </a:lnTo>
                  <a:lnTo>
                    <a:pt x="34" y="55"/>
                  </a:lnTo>
                  <a:lnTo>
                    <a:pt x="36" y="53"/>
                  </a:lnTo>
                  <a:lnTo>
                    <a:pt x="38" y="53"/>
                  </a:lnTo>
                  <a:lnTo>
                    <a:pt x="38" y="51"/>
                  </a:lnTo>
                  <a:lnTo>
                    <a:pt x="38" y="49"/>
                  </a:lnTo>
                  <a:lnTo>
                    <a:pt x="40" y="47"/>
                  </a:lnTo>
                  <a:lnTo>
                    <a:pt x="42" y="43"/>
                  </a:lnTo>
                  <a:lnTo>
                    <a:pt x="42" y="41"/>
                  </a:lnTo>
                  <a:lnTo>
                    <a:pt x="42" y="41"/>
                  </a:lnTo>
                  <a:lnTo>
                    <a:pt x="44" y="39"/>
                  </a:lnTo>
                  <a:lnTo>
                    <a:pt x="45" y="39"/>
                  </a:lnTo>
                  <a:lnTo>
                    <a:pt x="45" y="38"/>
                  </a:lnTo>
                  <a:lnTo>
                    <a:pt x="45" y="36"/>
                  </a:lnTo>
                  <a:lnTo>
                    <a:pt x="45" y="36"/>
                  </a:lnTo>
                  <a:lnTo>
                    <a:pt x="45" y="34"/>
                  </a:lnTo>
                  <a:lnTo>
                    <a:pt x="45" y="32"/>
                  </a:lnTo>
                  <a:lnTo>
                    <a:pt x="47" y="32"/>
                  </a:lnTo>
                  <a:lnTo>
                    <a:pt x="49" y="32"/>
                  </a:lnTo>
                  <a:lnTo>
                    <a:pt x="49" y="28"/>
                  </a:lnTo>
                  <a:lnTo>
                    <a:pt x="47" y="24"/>
                  </a:lnTo>
                  <a:lnTo>
                    <a:pt x="45" y="20"/>
                  </a:lnTo>
                  <a:lnTo>
                    <a:pt x="44" y="15"/>
                  </a:lnTo>
                  <a:lnTo>
                    <a:pt x="45" y="11"/>
                  </a:lnTo>
                  <a:lnTo>
                    <a:pt x="44" y="9"/>
                  </a:lnTo>
                  <a:lnTo>
                    <a:pt x="40" y="5"/>
                  </a:lnTo>
                  <a:lnTo>
                    <a:pt x="36" y="1"/>
                  </a:lnTo>
                  <a:lnTo>
                    <a:pt x="34" y="1"/>
                  </a:lnTo>
                  <a:lnTo>
                    <a:pt x="32" y="0"/>
                  </a:lnTo>
                  <a:lnTo>
                    <a:pt x="32" y="0"/>
                  </a:lnTo>
                  <a:lnTo>
                    <a:pt x="28" y="1"/>
                  </a:lnTo>
                  <a:lnTo>
                    <a:pt x="27" y="3"/>
                  </a:lnTo>
                  <a:lnTo>
                    <a:pt x="27" y="3"/>
                  </a:lnTo>
                  <a:lnTo>
                    <a:pt x="27" y="5"/>
                  </a:lnTo>
                  <a:lnTo>
                    <a:pt x="27" y="7"/>
                  </a:lnTo>
                  <a:lnTo>
                    <a:pt x="25" y="11"/>
                  </a:lnTo>
                  <a:lnTo>
                    <a:pt x="23" y="13"/>
                  </a:lnTo>
                  <a:lnTo>
                    <a:pt x="21" y="15"/>
                  </a:lnTo>
                  <a:lnTo>
                    <a:pt x="17" y="15"/>
                  </a:lnTo>
                  <a:lnTo>
                    <a:pt x="15" y="15"/>
                  </a:lnTo>
                  <a:lnTo>
                    <a:pt x="11" y="15"/>
                  </a:lnTo>
                  <a:lnTo>
                    <a:pt x="9" y="17"/>
                  </a:lnTo>
                  <a:lnTo>
                    <a:pt x="9" y="17"/>
                  </a:lnTo>
                  <a:lnTo>
                    <a:pt x="6" y="20"/>
                  </a:lnTo>
                  <a:lnTo>
                    <a:pt x="6" y="20"/>
                  </a:lnTo>
                  <a:lnTo>
                    <a:pt x="6" y="20"/>
                  </a:lnTo>
                  <a:lnTo>
                    <a:pt x="6" y="22"/>
                  </a:lnTo>
                  <a:lnTo>
                    <a:pt x="4" y="22"/>
                  </a:lnTo>
                  <a:lnTo>
                    <a:pt x="4" y="22"/>
                  </a:lnTo>
                  <a:lnTo>
                    <a:pt x="2" y="22"/>
                  </a:lnTo>
                  <a:lnTo>
                    <a:pt x="2" y="24"/>
                  </a:lnTo>
                  <a:lnTo>
                    <a:pt x="0" y="26"/>
                  </a:lnTo>
                  <a:lnTo>
                    <a:pt x="0" y="28"/>
                  </a:lnTo>
                  <a:lnTo>
                    <a:pt x="0" y="32"/>
                  </a:lnTo>
                  <a:lnTo>
                    <a:pt x="0" y="32"/>
                  </a:lnTo>
                  <a:lnTo>
                    <a:pt x="2" y="34"/>
                  </a:lnTo>
                  <a:lnTo>
                    <a:pt x="6" y="38"/>
                  </a:lnTo>
                  <a:lnTo>
                    <a:pt x="8" y="38"/>
                  </a:lnTo>
                  <a:lnTo>
                    <a:pt x="9" y="39"/>
                  </a:lnTo>
                  <a:lnTo>
                    <a:pt x="9" y="41"/>
                  </a:lnTo>
                  <a:lnTo>
                    <a:pt x="9" y="45"/>
                  </a:lnTo>
                  <a:lnTo>
                    <a:pt x="9" y="49"/>
                  </a:lnTo>
                  <a:lnTo>
                    <a:pt x="11" y="51"/>
                  </a:lnTo>
                  <a:lnTo>
                    <a:pt x="13" y="55"/>
                  </a:lnTo>
                  <a:lnTo>
                    <a:pt x="13" y="56"/>
                  </a:lnTo>
                  <a:lnTo>
                    <a:pt x="13" y="83"/>
                  </a:lnTo>
                  <a:lnTo>
                    <a:pt x="13" y="87"/>
                  </a:lnTo>
                  <a:lnTo>
                    <a:pt x="13" y="87"/>
                  </a:lnTo>
                  <a:lnTo>
                    <a:pt x="13" y="89"/>
                  </a:lnTo>
                  <a:lnTo>
                    <a:pt x="13" y="93"/>
                  </a:lnTo>
                  <a:lnTo>
                    <a:pt x="13" y="94"/>
                  </a:lnTo>
                  <a:lnTo>
                    <a:pt x="15" y="94"/>
                  </a:lnTo>
                  <a:lnTo>
                    <a:pt x="15" y="96"/>
                  </a:lnTo>
                  <a:lnTo>
                    <a:pt x="15" y="96"/>
                  </a:lnTo>
                  <a:lnTo>
                    <a:pt x="17" y="98"/>
                  </a:lnTo>
                  <a:lnTo>
                    <a:pt x="15" y="98"/>
                  </a:lnTo>
                  <a:lnTo>
                    <a:pt x="15" y="98"/>
                  </a:lnTo>
                  <a:lnTo>
                    <a:pt x="13" y="100"/>
                  </a:lnTo>
                  <a:lnTo>
                    <a:pt x="23" y="98"/>
                  </a:lnTo>
                  <a:lnTo>
                    <a:pt x="30" y="98"/>
                  </a:lnTo>
                  <a:lnTo>
                    <a:pt x="32" y="83"/>
                  </a:lnTo>
                  <a:lnTo>
                    <a:pt x="32" y="7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85" name="Freeform 1780">
              <a:extLst>
                <a:ext uri="{FF2B5EF4-FFF2-40B4-BE49-F238E27FC236}">
                  <a16:creationId xmlns:a16="http://schemas.microsoft.com/office/drawing/2014/main" id="{EE762B00-EAD0-4404-BF26-1AD1549FFB85}"/>
                </a:ext>
              </a:extLst>
            </p:cNvPr>
            <p:cNvSpPr>
              <a:spLocks/>
            </p:cNvSpPr>
            <p:nvPr/>
          </p:nvSpPr>
          <p:spPr bwMode="auto">
            <a:xfrm>
              <a:off x="12020550" y="-581025"/>
              <a:ext cx="114300" cy="163513"/>
            </a:xfrm>
            <a:custGeom>
              <a:avLst/>
              <a:gdLst>
                <a:gd name="T0" fmla="*/ 64 w 72"/>
                <a:gd name="T1" fmla="*/ 74 h 103"/>
                <a:gd name="T2" fmla="*/ 60 w 72"/>
                <a:gd name="T3" fmla="*/ 71 h 103"/>
                <a:gd name="T4" fmla="*/ 62 w 72"/>
                <a:gd name="T5" fmla="*/ 63 h 103"/>
                <a:gd name="T6" fmla="*/ 60 w 72"/>
                <a:gd name="T7" fmla="*/ 61 h 103"/>
                <a:gd name="T8" fmla="*/ 60 w 72"/>
                <a:gd name="T9" fmla="*/ 59 h 103"/>
                <a:gd name="T10" fmla="*/ 60 w 72"/>
                <a:gd name="T11" fmla="*/ 57 h 103"/>
                <a:gd name="T12" fmla="*/ 62 w 72"/>
                <a:gd name="T13" fmla="*/ 54 h 103"/>
                <a:gd name="T14" fmla="*/ 62 w 72"/>
                <a:gd name="T15" fmla="*/ 48 h 103"/>
                <a:gd name="T16" fmla="*/ 62 w 72"/>
                <a:gd name="T17" fmla="*/ 46 h 103"/>
                <a:gd name="T18" fmla="*/ 58 w 72"/>
                <a:gd name="T19" fmla="*/ 38 h 103"/>
                <a:gd name="T20" fmla="*/ 60 w 72"/>
                <a:gd name="T21" fmla="*/ 36 h 103"/>
                <a:gd name="T22" fmla="*/ 60 w 72"/>
                <a:gd name="T23" fmla="*/ 29 h 103"/>
                <a:gd name="T24" fmla="*/ 58 w 72"/>
                <a:gd name="T25" fmla="*/ 27 h 103"/>
                <a:gd name="T26" fmla="*/ 56 w 72"/>
                <a:gd name="T27" fmla="*/ 27 h 103"/>
                <a:gd name="T28" fmla="*/ 56 w 72"/>
                <a:gd name="T29" fmla="*/ 25 h 103"/>
                <a:gd name="T30" fmla="*/ 56 w 72"/>
                <a:gd name="T31" fmla="*/ 23 h 103"/>
                <a:gd name="T32" fmla="*/ 58 w 72"/>
                <a:gd name="T33" fmla="*/ 16 h 103"/>
                <a:gd name="T34" fmla="*/ 55 w 72"/>
                <a:gd name="T35" fmla="*/ 12 h 103"/>
                <a:gd name="T36" fmla="*/ 51 w 72"/>
                <a:gd name="T37" fmla="*/ 6 h 103"/>
                <a:gd name="T38" fmla="*/ 51 w 72"/>
                <a:gd name="T39" fmla="*/ 0 h 103"/>
                <a:gd name="T40" fmla="*/ 47 w 72"/>
                <a:gd name="T41" fmla="*/ 0 h 103"/>
                <a:gd name="T42" fmla="*/ 41 w 72"/>
                <a:gd name="T43" fmla="*/ 2 h 103"/>
                <a:gd name="T44" fmla="*/ 17 w 72"/>
                <a:gd name="T45" fmla="*/ 2 h 103"/>
                <a:gd name="T46" fmla="*/ 5 w 72"/>
                <a:gd name="T47" fmla="*/ 4 h 103"/>
                <a:gd name="T48" fmla="*/ 7 w 72"/>
                <a:gd name="T49" fmla="*/ 16 h 103"/>
                <a:gd name="T50" fmla="*/ 7 w 72"/>
                <a:gd name="T51" fmla="*/ 33 h 103"/>
                <a:gd name="T52" fmla="*/ 11 w 72"/>
                <a:gd name="T53" fmla="*/ 38 h 103"/>
                <a:gd name="T54" fmla="*/ 11 w 72"/>
                <a:gd name="T55" fmla="*/ 46 h 103"/>
                <a:gd name="T56" fmla="*/ 11 w 72"/>
                <a:gd name="T57" fmla="*/ 48 h 103"/>
                <a:gd name="T58" fmla="*/ 7 w 72"/>
                <a:gd name="T59" fmla="*/ 54 h 103"/>
                <a:gd name="T60" fmla="*/ 3 w 72"/>
                <a:gd name="T61" fmla="*/ 61 h 103"/>
                <a:gd name="T62" fmla="*/ 1 w 72"/>
                <a:gd name="T63" fmla="*/ 69 h 103"/>
                <a:gd name="T64" fmla="*/ 1 w 72"/>
                <a:gd name="T65" fmla="*/ 84 h 103"/>
                <a:gd name="T66" fmla="*/ 7 w 72"/>
                <a:gd name="T67" fmla="*/ 90 h 103"/>
                <a:gd name="T68" fmla="*/ 7 w 72"/>
                <a:gd name="T69" fmla="*/ 95 h 103"/>
                <a:gd name="T70" fmla="*/ 3 w 72"/>
                <a:gd name="T71" fmla="*/ 97 h 103"/>
                <a:gd name="T72" fmla="*/ 11 w 72"/>
                <a:gd name="T73" fmla="*/ 99 h 103"/>
                <a:gd name="T74" fmla="*/ 19 w 72"/>
                <a:gd name="T75" fmla="*/ 103 h 103"/>
                <a:gd name="T76" fmla="*/ 30 w 72"/>
                <a:gd name="T77" fmla="*/ 99 h 103"/>
                <a:gd name="T78" fmla="*/ 51 w 72"/>
                <a:gd name="T79" fmla="*/ 90 h 103"/>
                <a:gd name="T80" fmla="*/ 62 w 72"/>
                <a:gd name="T81" fmla="*/ 88 h 103"/>
                <a:gd name="T82" fmla="*/ 70 w 72"/>
                <a:gd name="T83" fmla="*/ 84 h 103"/>
                <a:gd name="T84" fmla="*/ 66 w 72"/>
                <a:gd name="T85" fmla="*/ 7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 h="103">
                  <a:moveTo>
                    <a:pt x="66" y="78"/>
                  </a:moveTo>
                  <a:lnTo>
                    <a:pt x="64" y="76"/>
                  </a:lnTo>
                  <a:lnTo>
                    <a:pt x="64" y="74"/>
                  </a:lnTo>
                  <a:lnTo>
                    <a:pt x="62" y="73"/>
                  </a:lnTo>
                  <a:lnTo>
                    <a:pt x="62" y="71"/>
                  </a:lnTo>
                  <a:lnTo>
                    <a:pt x="60" y="71"/>
                  </a:lnTo>
                  <a:lnTo>
                    <a:pt x="60" y="69"/>
                  </a:lnTo>
                  <a:lnTo>
                    <a:pt x="62" y="65"/>
                  </a:lnTo>
                  <a:lnTo>
                    <a:pt x="62" y="63"/>
                  </a:lnTo>
                  <a:lnTo>
                    <a:pt x="62" y="63"/>
                  </a:lnTo>
                  <a:lnTo>
                    <a:pt x="62" y="61"/>
                  </a:lnTo>
                  <a:lnTo>
                    <a:pt x="60" y="61"/>
                  </a:lnTo>
                  <a:lnTo>
                    <a:pt x="60" y="61"/>
                  </a:lnTo>
                  <a:lnTo>
                    <a:pt x="60" y="61"/>
                  </a:lnTo>
                  <a:lnTo>
                    <a:pt x="60" y="59"/>
                  </a:lnTo>
                  <a:lnTo>
                    <a:pt x="60" y="59"/>
                  </a:lnTo>
                  <a:lnTo>
                    <a:pt x="60" y="59"/>
                  </a:lnTo>
                  <a:lnTo>
                    <a:pt x="60" y="57"/>
                  </a:lnTo>
                  <a:lnTo>
                    <a:pt x="62" y="55"/>
                  </a:lnTo>
                  <a:lnTo>
                    <a:pt x="62" y="54"/>
                  </a:lnTo>
                  <a:lnTo>
                    <a:pt x="62" y="54"/>
                  </a:lnTo>
                  <a:lnTo>
                    <a:pt x="62" y="50"/>
                  </a:lnTo>
                  <a:lnTo>
                    <a:pt x="62" y="48"/>
                  </a:lnTo>
                  <a:lnTo>
                    <a:pt x="62" y="48"/>
                  </a:lnTo>
                  <a:lnTo>
                    <a:pt x="62" y="46"/>
                  </a:lnTo>
                  <a:lnTo>
                    <a:pt x="62" y="46"/>
                  </a:lnTo>
                  <a:lnTo>
                    <a:pt x="62" y="46"/>
                  </a:lnTo>
                  <a:lnTo>
                    <a:pt x="62" y="44"/>
                  </a:lnTo>
                  <a:lnTo>
                    <a:pt x="58" y="40"/>
                  </a:lnTo>
                  <a:lnTo>
                    <a:pt x="58" y="38"/>
                  </a:lnTo>
                  <a:lnTo>
                    <a:pt x="58" y="38"/>
                  </a:lnTo>
                  <a:lnTo>
                    <a:pt x="60" y="36"/>
                  </a:lnTo>
                  <a:lnTo>
                    <a:pt x="60" y="36"/>
                  </a:lnTo>
                  <a:lnTo>
                    <a:pt x="60" y="35"/>
                  </a:lnTo>
                  <a:lnTo>
                    <a:pt x="60" y="33"/>
                  </a:lnTo>
                  <a:lnTo>
                    <a:pt x="60" y="29"/>
                  </a:lnTo>
                  <a:lnTo>
                    <a:pt x="60" y="29"/>
                  </a:lnTo>
                  <a:lnTo>
                    <a:pt x="60" y="27"/>
                  </a:lnTo>
                  <a:lnTo>
                    <a:pt x="58" y="27"/>
                  </a:lnTo>
                  <a:lnTo>
                    <a:pt x="58" y="27"/>
                  </a:lnTo>
                  <a:lnTo>
                    <a:pt x="56" y="27"/>
                  </a:lnTo>
                  <a:lnTo>
                    <a:pt x="56" y="27"/>
                  </a:lnTo>
                  <a:lnTo>
                    <a:pt x="56" y="27"/>
                  </a:lnTo>
                  <a:lnTo>
                    <a:pt x="56" y="27"/>
                  </a:lnTo>
                  <a:lnTo>
                    <a:pt x="56" y="25"/>
                  </a:lnTo>
                  <a:lnTo>
                    <a:pt x="58" y="25"/>
                  </a:lnTo>
                  <a:lnTo>
                    <a:pt x="56" y="25"/>
                  </a:lnTo>
                  <a:lnTo>
                    <a:pt x="56" y="23"/>
                  </a:lnTo>
                  <a:lnTo>
                    <a:pt x="56" y="21"/>
                  </a:lnTo>
                  <a:lnTo>
                    <a:pt x="58" y="19"/>
                  </a:lnTo>
                  <a:lnTo>
                    <a:pt x="58" y="16"/>
                  </a:lnTo>
                  <a:lnTo>
                    <a:pt x="58" y="16"/>
                  </a:lnTo>
                  <a:lnTo>
                    <a:pt x="56" y="14"/>
                  </a:lnTo>
                  <a:lnTo>
                    <a:pt x="55" y="12"/>
                  </a:lnTo>
                  <a:lnTo>
                    <a:pt x="51" y="10"/>
                  </a:lnTo>
                  <a:lnTo>
                    <a:pt x="51" y="8"/>
                  </a:lnTo>
                  <a:lnTo>
                    <a:pt x="51" y="6"/>
                  </a:lnTo>
                  <a:lnTo>
                    <a:pt x="51" y="4"/>
                  </a:lnTo>
                  <a:lnTo>
                    <a:pt x="53" y="2"/>
                  </a:lnTo>
                  <a:lnTo>
                    <a:pt x="51" y="0"/>
                  </a:lnTo>
                  <a:lnTo>
                    <a:pt x="49" y="0"/>
                  </a:lnTo>
                  <a:lnTo>
                    <a:pt x="47" y="0"/>
                  </a:lnTo>
                  <a:lnTo>
                    <a:pt x="47" y="0"/>
                  </a:lnTo>
                  <a:lnTo>
                    <a:pt x="43" y="2"/>
                  </a:lnTo>
                  <a:lnTo>
                    <a:pt x="41" y="2"/>
                  </a:lnTo>
                  <a:lnTo>
                    <a:pt x="41" y="2"/>
                  </a:lnTo>
                  <a:lnTo>
                    <a:pt x="39" y="2"/>
                  </a:lnTo>
                  <a:lnTo>
                    <a:pt x="34" y="2"/>
                  </a:lnTo>
                  <a:lnTo>
                    <a:pt x="17" y="2"/>
                  </a:lnTo>
                  <a:lnTo>
                    <a:pt x="9" y="2"/>
                  </a:lnTo>
                  <a:lnTo>
                    <a:pt x="7" y="2"/>
                  </a:lnTo>
                  <a:lnTo>
                    <a:pt x="5" y="4"/>
                  </a:lnTo>
                  <a:lnTo>
                    <a:pt x="5" y="6"/>
                  </a:lnTo>
                  <a:lnTo>
                    <a:pt x="7" y="12"/>
                  </a:lnTo>
                  <a:lnTo>
                    <a:pt x="7" y="16"/>
                  </a:lnTo>
                  <a:lnTo>
                    <a:pt x="7" y="23"/>
                  </a:lnTo>
                  <a:lnTo>
                    <a:pt x="9" y="27"/>
                  </a:lnTo>
                  <a:lnTo>
                    <a:pt x="7" y="33"/>
                  </a:lnTo>
                  <a:lnTo>
                    <a:pt x="7" y="35"/>
                  </a:lnTo>
                  <a:lnTo>
                    <a:pt x="9" y="35"/>
                  </a:lnTo>
                  <a:lnTo>
                    <a:pt x="11" y="38"/>
                  </a:lnTo>
                  <a:lnTo>
                    <a:pt x="11" y="40"/>
                  </a:lnTo>
                  <a:lnTo>
                    <a:pt x="11" y="46"/>
                  </a:lnTo>
                  <a:lnTo>
                    <a:pt x="11" y="46"/>
                  </a:lnTo>
                  <a:lnTo>
                    <a:pt x="11" y="48"/>
                  </a:lnTo>
                  <a:lnTo>
                    <a:pt x="11" y="48"/>
                  </a:lnTo>
                  <a:lnTo>
                    <a:pt x="11" y="48"/>
                  </a:lnTo>
                  <a:lnTo>
                    <a:pt x="11" y="48"/>
                  </a:lnTo>
                  <a:lnTo>
                    <a:pt x="9" y="50"/>
                  </a:lnTo>
                  <a:lnTo>
                    <a:pt x="7" y="54"/>
                  </a:lnTo>
                  <a:lnTo>
                    <a:pt x="5" y="55"/>
                  </a:lnTo>
                  <a:lnTo>
                    <a:pt x="5" y="57"/>
                  </a:lnTo>
                  <a:lnTo>
                    <a:pt x="3" y="61"/>
                  </a:lnTo>
                  <a:lnTo>
                    <a:pt x="3" y="65"/>
                  </a:lnTo>
                  <a:lnTo>
                    <a:pt x="1" y="67"/>
                  </a:lnTo>
                  <a:lnTo>
                    <a:pt x="1" y="69"/>
                  </a:lnTo>
                  <a:lnTo>
                    <a:pt x="0" y="73"/>
                  </a:lnTo>
                  <a:lnTo>
                    <a:pt x="1" y="78"/>
                  </a:lnTo>
                  <a:lnTo>
                    <a:pt x="1" y="84"/>
                  </a:lnTo>
                  <a:lnTo>
                    <a:pt x="3" y="88"/>
                  </a:lnTo>
                  <a:lnTo>
                    <a:pt x="5" y="90"/>
                  </a:lnTo>
                  <a:lnTo>
                    <a:pt x="7" y="90"/>
                  </a:lnTo>
                  <a:lnTo>
                    <a:pt x="7" y="92"/>
                  </a:lnTo>
                  <a:lnTo>
                    <a:pt x="7" y="93"/>
                  </a:lnTo>
                  <a:lnTo>
                    <a:pt x="7" y="95"/>
                  </a:lnTo>
                  <a:lnTo>
                    <a:pt x="7" y="97"/>
                  </a:lnTo>
                  <a:lnTo>
                    <a:pt x="5" y="97"/>
                  </a:lnTo>
                  <a:lnTo>
                    <a:pt x="3" y="97"/>
                  </a:lnTo>
                  <a:lnTo>
                    <a:pt x="3" y="97"/>
                  </a:lnTo>
                  <a:lnTo>
                    <a:pt x="1" y="97"/>
                  </a:lnTo>
                  <a:lnTo>
                    <a:pt x="11" y="99"/>
                  </a:lnTo>
                  <a:lnTo>
                    <a:pt x="13" y="101"/>
                  </a:lnTo>
                  <a:lnTo>
                    <a:pt x="17" y="103"/>
                  </a:lnTo>
                  <a:lnTo>
                    <a:pt x="19" y="103"/>
                  </a:lnTo>
                  <a:lnTo>
                    <a:pt x="20" y="103"/>
                  </a:lnTo>
                  <a:lnTo>
                    <a:pt x="28" y="99"/>
                  </a:lnTo>
                  <a:lnTo>
                    <a:pt x="30" y="99"/>
                  </a:lnTo>
                  <a:lnTo>
                    <a:pt x="37" y="95"/>
                  </a:lnTo>
                  <a:lnTo>
                    <a:pt x="41" y="93"/>
                  </a:lnTo>
                  <a:lnTo>
                    <a:pt x="51" y="90"/>
                  </a:lnTo>
                  <a:lnTo>
                    <a:pt x="55" y="88"/>
                  </a:lnTo>
                  <a:lnTo>
                    <a:pt x="58" y="88"/>
                  </a:lnTo>
                  <a:lnTo>
                    <a:pt x="62" y="88"/>
                  </a:lnTo>
                  <a:lnTo>
                    <a:pt x="64" y="88"/>
                  </a:lnTo>
                  <a:lnTo>
                    <a:pt x="66" y="86"/>
                  </a:lnTo>
                  <a:lnTo>
                    <a:pt x="70" y="84"/>
                  </a:lnTo>
                  <a:lnTo>
                    <a:pt x="72" y="82"/>
                  </a:lnTo>
                  <a:lnTo>
                    <a:pt x="70" y="80"/>
                  </a:lnTo>
                  <a:lnTo>
                    <a:pt x="66" y="78"/>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86" name="Freeform 1781">
              <a:extLst>
                <a:ext uri="{FF2B5EF4-FFF2-40B4-BE49-F238E27FC236}">
                  <a16:creationId xmlns:a16="http://schemas.microsoft.com/office/drawing/2014/main" id="{746C21E1-4AA0-4177-A416-F8576A35D815}"/>
                </a:ext>
              </a:extLst>
            </p:cNvPr>
            <p:cNvSpPr>
              <a:spLocks/>
            </p:cNvSpPr>
            <p:nvPr/>
          </p:nvSpPr>
          <p:spPr bwMode="auto">
            <a:xfrm>
              <a:off x="12101513" y="-581025"/>
              <a:ext cx="47625" cy="130175"/>
            </a:xfrm>
            <a:custGeom>
              <a:avLst/>
              <a:gdLst>
                <a:gd name="T0" fmla="*/ 30 w 30"/>
                <a:gd name="T1" fmla="*/ 78 h 82"/>
                <a:gd name="T2" fmla="*/ 28 w 30"/>
                <a:gd name="T3" fmla="*/ 76 h 82"/>
                <a:gd name="T4" fmla="*/ 26 w 30"/>
                <a:gd name="T5" fmla="*/ 74 h 82"/>
                <a:gd name="T6" fmla="*/ 26 w 30"/>
                <a:gd name="T7" fmla="*/ 69 h 82"/>
                <a:gd name="T8" fmla="*/ 26 w 30"/>
                <a:gd name="T9" fmla="*/ 67 h 82"/>
                <a:gd name="T10" fmla="*/ 26 w 30"/>
                <a:gd name="T11" fmla="*/ 36 h 82"/>
                <a:gd name="T12" fmla="*/ 24 w 30"/>
                <a:gd name="T13" fmla="*/ 31 h 82"/>
                <a:gd name="T14" fmla="*/ 22 w 30"/>
                <a:gd name="T15" fmla="*/ 25 h 82"/>
                <a:gd name="T16" fmla="*/ 22 w 30"/>
                <a:gd name="T17" fmla="*/ 19 h 82"/>
                <a:gd name="T18" fmla="*/ 19 w 30"/>
                <a:gd name="T19" fmla="*/ 18 h 82"/>
                <a:gd name="T20" fmla="*/ 13 w 30"/>
                <a:gd name="T21" fmla="*/ 12 h 82"/>
                <a:gd name="T22" fmla="*/ 13 w 30"/>
                <a:gd name="T23" fmla="*/ 8 h 82"/>
                <a:gd name="T24" fmla="*/ 15 w 30"/>
                <a:gd name="T25" fmla="*/ 4 h 82"/>
                <a:gd name="T26" fmla="*/ 9 w 30"/>
                <a:gd name="T27" fmla="*/ 2 h 82"/>
                <a:gd name="T28" fmla="*/ 0 w 30"/>
                <a:gd name="T29" fmla="*/ 0 h 82"/>
                <a:gd name="T30" fmla="*/ 0 w 30"/>
                <a:gd name="T31" fmla="*/ 4 h 82"/>
                <a:gd name="T32" fmla="*/ 0 w 30"/>
                <a:gd name="T33" fmla="*/ 8 h 82"/>
                <a:gd name="T34" fmla="*/ 4 w 30"/>
                <a:gd name="T35" fmla="*/ 12 h 82"/>
                <a:gd name="T36" fmla="*/ 7 w 30"/>
                <a:gd name="T37" fmla="*/ 16 h 82"/>
                <a:gd name="T38" fmla="*/ 7 w 30"/>
                <a:gd name="T39" fmla="*/ 19 h 82"/>
                <a:gd name="T40" fmla="*/ 5 w 30"/>
                <a:gd name="T41" fmla="*/ 23 h 82"/>
                <a:gd name="T42" fmla="*/ 7 w 30"/>
                <a:gd name="T43" fmla="*/ 25 h 82"/>
                <a:gd name="T44" fmla="*/ 5 w 30"/>
                <a:gd name="T45" fmla="*/ 27 h 82"/>
                <a:gd name="T46" fmla="*/ 5 w 30"/>
                <a:gd name="T47" fmla="*/ 27 h 82"/>
                <a:gd name="T48" fmla="*/ 7 w 30"/>
                <a:gd name="T49" fmla="*/ 27 h 82"/>
                <a:gd name="T50" fmla="*/ 9 w 30"/>
                <a:gd name="T51" fmla="*/ 27 h 82"/>
                <a:gd name="T52" fmla="*/ 9 w 30"/>
                <a:gd name="T53" fmla="*/ 29 h 82"/>
                <a:gd name="T54" fmla="*/ 9 w 30"/>
                <a:gd name="T55" fmla="*/ 35 h 82"/>
                <a:gd name="T56" fmla="*/ 9 w 30"/>
                <a:gd name="T57" fmla="*/ 36 h 82"/>
                <a:gd name="T58" fmla="*/ 7 w 30"/>
                <a:gd name="T59" fmla="*/ 38 h 82"/>
                <a:gd name="T60" fmla="*/ 11 w 30"/>
                <a:gd name="T61" fmla="*/ 44 h 82"/>
                <a:gd name="T62" fmla="*/ 11 w 30"/>
                <a:gd name="T63" fmla="*/ 46 h 82"/>
                <a:gd name="T64" fmla="*/ 11 w 30"/>
                <a:gd name="T65" fmla="*/ 48 h 82"/>
                <a:gd name="T66" fmla="*/ 11 w 30"/>
                <a:gd name="T67" fmla="*/ 50 h 82"/>
                <a:gd name="T68" fmla="*/ 11 w 30"/>
                <a:gd name="T69" fmla="*/ 54 h 82"/>
                <a:gd name="T70" fmla="*/ 9 w 30"/>
                <a:gd name="T71" fmla="*/ 57 h 82"/>
                <a:gd name="T72" fmla="*/ 9 w 30"/>
                <a:gd name="T73" fmla="*/ 59 h 82"/>
                <a:gd name="T74" fmla="*/ 9 w 30"/>
                <a:gd name="T75" fmla="*/ 61 h 82"/>
                <a:gd name="T76" fmla="*/ 9 w 30"/>
                <a:gd name="T77" fmla="*/ 61 h 82"/>
                <a:gd name="T78" fmla="*/ 11 w 30"/>
                <a:gd name="T79" fmla="*/ 63 h 82"/>
                <a:gd name="T80" fmla="*/ 11 w 30"/>
                <a:gd name="T81" fmla="*/ 65 h 82"/>
                <a:gd name="T82" fmla="*/ 9 w 30"/>
                <a:gd name="T83" fmla="*/ 71 h 82"/>
                <a:gd name="T84" fmla="*/ 11 w 30"/>
                <a:gd name="T85" fmla="*/ 73 h 82"/>
                <a:gd name="T86" fmla="*/ 13 w 30"/>
                <a:gd name="T87" fmla="*/ 76 h 82"/>
                <a:gd name="T88" fmla="*/ 19 w 30"/>
                <a:gd name="T89" fmla="*/ 80 h 82"/>
                <a:gd name="T90" fmla="*/ 22 w 30"/>
                <a:gd name="T91" fmla="*/ 82 h 82"/>
                <a:gd name="T92" fmla="*/ 26 w 30"/>
                <a:gd name="T93" fmla="*/ 80 h 82"/>
                <a:gd name="T94" fmla="*/ 28 w 30"/>
                <a:gd name="T95"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82">
                  <a:moveTo>
                    <a:pt x="28" y="78"/>
                  </a:moveTo>
                  <a:lnTo>
                    <a:pt x="30" y="78"/>
                  </a:lnTo>
                  <a:lnTo>
                    <a:pt x="28" y="76"/>
                  </a:lnTo>
                  <a:lnTo>
                    <a:pt x="28" y="76"/>
                  </a:lnTo>
                  <a:lnTo>
                    <a:pt x="28" y="74"/>
                  </a:lnTo>
                  <a:lnTo>
                    <a:pt x="26" y="74"/>
                  </a:lnTo>
                  <a:lnTo>
                    <a:pt x="26" y="73"/>
                  </a:lnTo>
                  <a:lnTo>
                    <a:pt x="26" y="69"/>
                  </a:lnTo>
                  <a:lnTo>
                    <a:pt x="26" y="67"/>
                  </a:lnTo>
                  <a:lnTo>
                    <a:pt x="26" y="67"/>
                  </a:lnTo>
                  <a:lnTo>
                    <a:pt x="26" y="63"/>
                  </a:lnTo>
                  <a:lnTo>
                    <a:pt x="26" y="36"/>
                  </a:lnTo>
                  <a:lnTo>
                    <a:pt x="26" y="35"/>
                  </a:lnTo>
                  <a:lnTo>
                    <a:pt x="24" y="31"/>
                  </a:lnTo>
                  <a:lnTo>
                    <a:pt x="22" y="29"/>
                  </a:lnTo>
                  <a:lnTo>
                    <a:pt x="22" y="25"/>
                  </a:lnTo>
                  <a:lnTo>
                    <a:pt x="22" y="21"/>
                  </a:lnTo>
                  <a:lnTo>
                    <a:pt x="22" y="19"/>
                  </a:lnTo>
                  <a:lnTo>
                    <a:pt x="21" y="18"/>
                  </a:lnTo>
                  <a:lnTo>
                    <a:pt x="19" y="18"/>
                  </a:lnTo>
                  <a:lnTo>
                    <a:pt x="15" y="14"/>
                  </a:lnTo>
                  <a:lnTo>
                    <a:pt x="13" y="12"/>
                  </a:lnTo>
                  <a:lnTo>
                    <a:pt x="13" y="12"/>
                  </a:lnTo>
                  <a:lnTo>
                    <a:pt x="13" y="8"/>
                  </a:lnTo>
                  <a:lnTo>
                    <a:pt x="13" y="6"/>
                  </a:lnTo>
                  <a:lnTo>
                    <a:pt x="15" y="4"/>
                  </a:lnTo>
                  <a:lnTo>
                    <a:pt x="15" y="2"/>
                  </a:lnTo>
                  <a:lnTo>
                    <a:pt x="9" y="2"/>
                  </a:lnTo>
                  <a:lnTo>
                    <a:pt x="9" y="2"/>
                  </a:lnTo>
                  <a:lnTo>
                    <a:pt x="0" y="0"/>
                  </a:lnTo>
                  <a:lnTo>
                    <a:pt x="2" y="2"/>
                  </a:lnTo>
                  <a:lnTo>
                    <a:pt x="0" y="4"/>
                  </a:lnTo>
                  <a:lnTo>
                    <a:pt x="0" y="6"/>
                  </a:lnTo>
                  <a:lnTo>
                    <a:pt x="0" y="8"/>
                  </a:lnTo>
                  <a:lnTo>
                    <a:pt x="0" y="10"/>
                  </a:lnTo>
                  <a:lnTo>
                    <a:pt x="4" y="12"/>
                  </a:lnTo>
                  <a:lnTo>
                    <a:pt x="5" y="14"/>
                  </a:lnTo>
                  <a:lnTo>
                    <a:pt x="7" y="16"/>
                  </a:lnTo>
                  <a:lnTo>
                    <a:pt x="7" y="16"/>
                  </a:lnTo>
                  <a:lnTo>
                    <a:pt x="7" y="19"/>
                  </a:lnTo>
                  <a:lnTo>
                    <a:pt x="5" y="21"/>
                  </a:lnTo>
                  <a:lnTo>
                    <a:pt x="5" y="23"/>
                  </a:lnTo>
                  <a:lnTo>
                    <a:pt x="5" y="25"/>
                  </a:lnTo>
                  <a:lnTo>
                    <a:pt x="7" y="25"/>
                  </a:lnTo>
                  <a:lnTo>
                    <a:pt x="5" y="25"/>
                  </a:lnTo>
                  <a:lnTo>
                    <a:pt x="5" y="27"/>
                  </a:lnTo>
                  <a:lnTo>
                    <a:pt x="5" y="27"/>
                  </a:lnTo>
                  <a:lnTo>
                    <a:pt x="5" y="27"/>
                  </a:lnTo>
                  <a:lnTo>
                    <a:pt x="5" y="27"/>
                  </a:lnTo>
                  <a:lnTo>
                    <a:pt x="7" y="27"/>
                  </a:lnTo>
                  <a:lnTo>
                    <a:pt x="7" y="27"/>
                  </a:lnTo>
                  <a:lnTo>
                    <a:pt x="9" y="27"/>
                  </a:lnTo>
                  <a:lnTo>
                    <a:pt x="9" y="29"/>
                  </a:lnTo>
                  <a:lnTo>
                    <a:pt x="9" y="29"/>
                  </a:lnTo>
                  <a:lnTo>
                    <a:pt x="9" y="33"/>
                  </a:lnTo>
                  <a:lnTo>
                    <a:pt x="9" y="35"/>
                  </a:lnTo>
                  <a:lnTo>
                    <a:pt x="9" y="36"/>
                  </a:lnTo>
                  <a:lnTo>
                    <a:pt x="9" y="36"/>
                  </a:lnTo>
                  <a:lnTo>
                    <a:pt x="7" y="38"/>
                  </a:lnTo>
                  <a:lnTo>
                    <a:pt x="7" y="38"/>
                  </a:lnTo>
                  <a:lnTo>
                    <a:pt x="7" y="40"/>
                  </a:lnTo>
                  <a:lnTo>
                    <a:pt x="11" y="44"/>
                  </a:lnTo>
                  <a:lnTo>
                    <a:pt x="11" y="46"/>
                  </a:lnTo>
                  <a:lnTo>
                    <a:pt x="11" y="46"/>
                  </a:lnTo>
                  <a:lnTo>
                    <a:pt x="11" y="46"/>
                  </a:lnTo>
                  <a:lnTo>
                    <a:pt x="11" y="48"/>
                  </a:lnTo>
                  <a:lnTo>
                    <a:pt x="11" y="48"/>
                  </a:lnTo>
                  <a:lnTo>
                    <a:pt x="11" y="50"/>
                  </a:lnTo>
                  <a:lnTo>
                    <a:pt x="11" y="54"/>
                  </a:lnTo>
                  <a:lnTo>
                    <a:pt x="11" y="54"/>
                  </a:lnTo>
                  <a:lnTo>
                    <a:pt x="11" y="55"/>
                  </a:lnTo>
                  <a:lnTo>
                    <a:pt x="9" y="57"/>
                  </a:lnTo>
                  <a:lnTo>
                    <a:pt x="9" y="59"/>
                  </a:lnTo>
                  <a:lnTo>
                    <a:pt x="9" y="59"/>
                  </a:lnTo>
                  <a:lnTo>
                    <a:pt x="9" y="59"/>
                  </a:lnTo>
                  <a:lnTo>
                    <a:pt x="9" y="61"/>
                  </a:lnTo>
                  <a:lnTo>
                    <a:pt x="9" y="61"/>
                  </a:lnTo>
                  <a:lnTo>
                    <a:pt x="9" y="61"/>
                  </a:lnTo>
                  <a:lnTo>
                    <a:pt x="11" y="61"/>
                  </a:lnTo>
                  <a:lnTo>
                    <a:pt x="11" y="63"/>
                  </a:lnTo>
                  <a:lnTo>
                    <a:pt x="11" y="63"/>
                  </a:lnTo>
                  <a:lnTo>
                    <a:pt x="11" y="65"/>
                  </a:lnTo>
                  <a:lnTo>
                    <a:pt x="9" y="69"/>
                  </a:lnTo>
                  <a:lnTo>
                    <a:pt x="9" y="71"/>
                  </a:lnTo>
                  <a:lnTo>
                    <a:pt x="11" y="71"/>
                  </a:lnTo>
                  <a:lnTo>
                    <a:pt x="11" y="73"/>
                  </a:lnTo>
                  <a:lnTo>
                    <a:pt x="13" y="74"/>
                  </a:lnTo>
                  <a:lnTo>
                    <a:pt x="13" y="76"/>
                  </a:lnTo>
                  <a:lnTo>
                    <a:pt x="15" y="78"/>
                  </a:lnTo>
                  <a:lnTo>
                    <a:pt x="19" y="80"/>
                  </a:lnTo>
                  <a:lnTo>
                    <a:pt x="21" y="82"/>
                  </a:lnTo>
                  <a:lnTo>
                    <a:pt x="22" y="82"/>
                  </a:lnTo>
                  <a:lnTo>
                    <a:pt x="22" y="80"/>
                  </a:lnTo>
                  <a:lnTo>
                    <a:pt x="26" y="80"/>
                  </a:lnTo>
                  <a:lnTo>
                    <a:pt x="28" y="78"/>
                  </a:lnTo>
                  <a:lnTo>
                    <a:pt x="28" y="78"/>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87" name="Freeform 1782">
              <a:extLst>
                <a:ext uri="{FF2B5EF4-FFF2-40B4-BE49-F238E27FC236}">
                  <a16:creationId xmlns:a16="http://schemas.microsoft.com/office/drawing/2014/main" id="{01F9B2EE-8470-4324-909F-8148C14A23A8}"/>
                </a:ext>
              </a:extLst>
            </p:cNvPr>
            <p:cNvSpPr>
              <a:spLocks/>
            </p:cNvSpPr>
            <p:nvPr/>
          </p:nvSpPr>
          <p:spPr bwMode="auto">
            <a:xfrm>
              <a:off x="11880850" y="-1293813"/>
              <a:ext cx="527050" cy="506413"/>
            </a:xfrm>
            <a:custGeom>
              <a:avLst/>
              <a:gdLst>
                <a:gd name="T0" fmla="*/ 142 w 175"/>
                <a:gd name="T1" fmla="*/ 24 h 168"/>
                <a:gd name="T2" fmla="*/ 143 w 175"/>
                <a:gd name="T3" fmla="*/ 13 h 168"/>
                <a:gd name="T4" fmla="*/ 144 w 175"/>
                <a:gd name="T5" fmla="*/ 6 h 168"/>
                <a:gd name="T6" fmla="*/ 144 w 175"/>
                <a:gd name="T7" fmla="*/ 4 h 168"/>
                <a:gd name="T8" fmla="*/ 140 w 175"/>
                <a:gd name="T9" fmla="*/ 2 h 168"/>
                <a:gd name="T10" fmla="*/ 132 w 175"/>
                <a:gd name="T11" fmla="*/ 1 h 168"/>
                <a:gd name="T12" fmla="*/ 125 w 175"/>
                <a:gd name="T13" fmla="*/ 2 h 168"/>
                <a:gd name="T14" fmla="*/ 117 w 175"/>
                <a:gd name="T15" fmla="*/ 4 h 168"/>
                <a:gd name="T16" fmla="*/ 109 w 175"/>
                <a:gd name="T17" fmla="*/ 1 h 168"/>
                <a:gd name="T18" fmla="*/ 96 w 175"/>
                <a:gd name="T19" fmla="*/ 4 h 168"/>
                <a:gd name="T20" fmla="*/ 82 w 175"/>
                <a:gd name="T21" fmla="*/ 6 h 168"/>
                <a:gd name="T22" fmla="*/ 74 w 175"/>
                <a:gd name="T23" fmla="*/ 11 h 168"/>
                <a:gd name="T24" fmla="*/ 65 w 175"/>
                <a:gd name="T25" fmla="*/ 14 h 168"/>
                <a:gd name="T26" fmla="*/ 55 w 175"/>
                <a:gd name="T27" fmla="*/ 20 h 168"/>
                <a:gd name="T28" fmla="*/ 58 w 175"/>
                <a:gd name="T29" fmla="*/ 24 h 168"/>
                <a:gd name="T30" fmla="*/ 59 w 175"/>
                <a:gd name="T31" fmla="*/ 25 h 168"/>
                <a:gd name="T32" fmla="*/ 59 w 175"/>
                <a:gd name="T33" fmla="*/ 31 h 168"/>
                <a:gd name="T34" fmla="*/ 60 w 175"/>
                <a:gd name="T35" fmla="*/ 36 h 168"/>
                <a:gd name="T36" fmla="*/ 61 w 175"/>
                <a:gd name="T37" fmla="*/ 39 h 168"/>
                <a:gd name="T38" fmla="*/ 64 w 175"/>
                <a:gd name="T39" fmla="*/ 43 h 168"/>
                <a:gd name="T40" fmla="*/ 64 w 175"/>
                <a:gd name="T41" fmla="*/ 44 h 168"/>
                <a:gd name="T42" fmla="*/ 63 w 175"/>
                <a:gd name="T43" fmla="*/ 46 h 168"/>
                <a:gd name="T44" fmla="*/ 63 w 175"/>
                <a:gd name="T45" fmla="*/ 47 h 168"/>
                <a:gd name="T46" fmla="*/ 57 w 175"/>
                <a:gd name="T47" fmla="*/ 47 h 168"/>
                <a:gd name="T48" fmla="*/ 50 w 175"/>
                <a:gd name="T49" fmla="*/ 47 h 168"/>
                <a:gd name="T50" fmla="*/ 48 w 175"/>
                <a:gd name="T51" fmla="*/ 49 h 168"/>
                <a:gd name="T52" fmla="*/ 41 w 175"/>
                <a:gd name="T53" fmla="*/ 51 h 168"/>
                <a:gd name="T54" fmla="*/ 41 w 175"/>
                <a:gd name="T55" fmla="*/ 56 h 168"/>
                <a:gd name="T56" fmla="*/ 43 w 175"/>
                <a:gd name="T57" fmla="*/ 57 h 168"/>
                <a:gd name="T58" fmla="*/ 32 w 175"/>
                <a:gd name="T59" fmla="*/ 62 h 168"/>
                <a:gd name="T60" fmla="*/ 18 w 175"/>
                <a:gd name="T61" fmla="*/ 70 h 168"/>
                <a:gd name="T62" fmla="*/ 9 w 175"/>
                <a:gd name="T63" fmla="*/ 72 h 168"/>
                <a:gd name="T64" fmla="*/ 33 w 175"/>
                <a:gd name="T65" fmla="*/ 113 h 168"/>
                <a:gd name="T66" fmla="*/ 84 w 175"/>
                <a:gd name="T67" fmla="*/ 152 h 168"/>
                <a:gd name="T68" fmla="*/ 87 w 175"/>
                <a:gd name="T69" fmla="*/ 154 h 168"/>
                <a:gd name="T70" fmla="*/ 91 w 175"/>
                <a:gd name="T71" fmla="*/ 156 h 168"/>
                <a:gd name="T72" fmla="*/ 96 w 175"/>
                <a:gd name="T73" fmla="*/ 159 h 168"/>
                <a:gd name="T74" fmla="*/ 101 w 175"/>
                <a:gd name="T75" fmla="*/ 162 h 168"/>
                <a:gd name="T76" fmla="*/ 100 w 175"/>
                <a:gd name="T77" fmla="*/ 166 h 168"/>
                <a:gd name="T78" fmla="*/ 120 w 175"/>
                <a:gd name="T79" fmla="*/ 165 h 168"/>
                <a:gd name="T80" fmla="*/ 175 w 175"/>
                <a:gd name="T81" fmla="*/ 127 h 168"/>
                <a:gd name="T82" fmla="*/ 164 w 175"/>
                <a:gd name="T83" fmla="*/ 118 h 168"/>
                <a:gd name="T84" fmla="*/ 160 w 175"/>
                <a:gd name="T85" fmla="*/ 117 h 168"/>
                <a:gd name="T86" fmla="*/ 153 w 175"/>
                <a:gd name="T87" fmla="*/ 103 h 168"/>
                <a:gd name="T88" fmla="*/ 156 w 175"/>
                <a:gd name="T89" fmla="*/ 99 h 168"/>
                <a:gd name="T90" fmla="*/ 156 w 175"/>
                <a:gd name="T91" fmla="*/ 92 h 168"/>
                <a:gd name="T92" fmla="*/ 157 w 175"/>
                <a:gd name="T93" fmla="*/ 76 h 168"/>
                <a:gd name="T94" fmla="*/ 155 w 175"/>
                <a:gd name="T95" fmla="*/ 69 h 168"/>
                <a:gd name="T96" fmla="*/ 153 w 175"/>
                <a:gd name="T97" fmla="*/ 65 h 168"/>
                <a:gd name="T98" fmla="*/ 145 w 175"/>
                <a:gd name="T99" fmla="*/ 44 h 168"/>
                <a:gd name="T100" fmla="*/ 142 w 175"/>
                <a:gd name="T101" fmla="*/ 39 h 168"/>
                <a:gd name="T102" fmla="*/ 138 w 175"/>
                <a:gd name="T103"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5" h="168">
                  <a:moveTo>
                    <a:pt x="137" y="29"/>
                  </a:moveTo>
                  <a:cubicBezTo>
                    <a:pt x="138" y="29"/>
                    <a:pt x="138" y="27"/>
                    <a:pt x="138" y="27"/>
                  </a:cubicBezTo>
                  <a:cubicBezTo>
                    <a:pt x="139" y="26"/>
                    <a:pt x="139" y="26"/>
                    <a:pt x="139" y="26"/>
                  </a:cubicBezTo>
                  <a:cubicBezTo>
                    <a:pt x="141" y="25"/>
                    <a:pt x="141" y="25"/>
                    <a:pt x="141" y="25"/>
                  </a:cubicBezTo>
                  <a:cubicBezTo>
                    <a:pt x="142" y="24"/>
                    <a:pt x="142" y="24"/>
                    <a:pt x="142" y="24"/>
                  </a:cubicBezTo>
                  <a:cubicBezTo>
                    <a:pt x="143" y="22"/>
                    <a:pt x="143" y="22"/>
                    <a:pt x="143" y="22"/>
                  </a:cubicBezTo>
                  <a:cubicBezTo>
                    <a:pt x="144" y="20"/>
                    <a:pt x="144" y="20"/>
                    <a:pt x="144" y="20"/>
                  </a:cubicBezTo>
                  <a:cubicBezTo>
                    <a:pt x="144" y="18"/>
                    <a:pt x="144" y="18"/>
                    <a:pt x="144" y="18"/>
                  </a:cubicBezTo>
                  <a:cubicBezTo>
                    <a:pt x="144" y="17"/>
                    <a:pt x="144" y="17"/>
                    <a:pt x="144" y="17"/>
                  </a:cubicBezTo>
                  <a:cubicBezTo>
                    <a:pt x="143" y="13"/>
                    <a:pt x="143" y="13"/>
                    <a:pt x="143" y="13"/>
                  </a:cubicBezTo>
                  <a:cubicBezTo>
                    <a:pt x="143" y="11"/>
                    <a:pt x="143" y="11"/>
                    <a:pt x="143" y="11"/>
                  </a:cubicBezTo>
                  <a:cubicBezTo>
                    <a:pt x="143" y="11"/>
                    <a:pt x="143" y="11"/>
                    <a:pt x="143" y="11"/>
                  </a:cubicBezTo>
                  <a:cubicBezTo>
                    <a:pt x="144" y="9"/>
                    <a:pt x="144" y="9"/>
                    <a:pt x="144" y="9"/>
                  </a:cubicBezTo>
                  <a:cubicBezTo>
                    <a:pt x="144" y="7"/>
                    <a:pt x="144" y="7"/>
                    <a:pt x="144" y="7"/>
                  </a:cubicBezTo>
                  <a:cubicBezTo>
                    <a:pt x="144" y="6"/>
                    <a:pt x="144" y="6"/>
                    <a:pt x="144" y="6"/>
                  </a:cubicBezTo>
                  <a:cubicBezTo>
                    <a:pt x="144" y="6"/>
                    <a:pt x="144" y="6"/>
                    <a:pt x="144" y="6"/>
                  </a:cubicBezTo>
                  <a:cubicBezTo>
                    <a:pt x="143" y="6"/>
                    <a:pt x="143" y="6"/>
                    <a:pt x="143" y="6"/>
                  </a:cubicBezTo>
                  <a:cubicBezTo>
                    <a:pt x="143" y="6"/>
                    <a:pt x="143" y="6"/>
                    <a:pt x="143" y="6"/>
                  </a:cubicBezTo>
                  <a:cubicBezTo>
                    <a:pt x="143" y="5"/>
                    <a:pt x="143" y="5"/>
                    <a:pt x="143" y="5"/>
                  </a:cubicBezTo>
                  <a:cubicBezTo>
                    <a:pt x="144" y="4"/>
                    <a:pt x="144" y="4"/>
                    <a:pt x="144" y="4"/>
                  </a:cubicBezTo>
                  <a:cubicBezTo>
                    <a:pt x="145" y="3"/>
                    <a:pt x="145" y="3"/>
                    <a:pt x="145" y="3"/>
                  </a:cubicBezTo>
                  <a:cubicBezTo>
                    <a:pt x="146" y="2"/>
                    <a:pt x="146" y="2"/>
                    <a:pt x="146" y="2"/>
                  </a:cubicBezTo>
                  <a:cubicBezTo>
                    <a:pt x="146" y="1"/>
                    <a:pt x="146" y="1"/>
                    <a:pt x="146" y="1"/>
                  </a:cubicBezTo>
                  <a:cubicBezTo>
                    <a:pt x="142" y="2"/>
                    <a:pt x="142" y="2"/>
                    <a:pt x="142" y="2"/>
                  </a:cubicBezTo>
                  <a:cubicBezTo>
                    <a:pt x="140" y="2"/>
                    <a:pt x="140" y="2"/>
                    <a:pt x="140" y="2"/>
                  </a:cubicBezTo>
                  <a:cubicBezTo>
                    <a:pt x="139" y="1"/>
                    <a:pt x="139" y="1"/>
                    <a:pt x="139" y="1"/>
                  </a:cubicBezTo>
                  <a:cubicBezTo>
                    <a:pt x="136" y="0"/>
                    <a:pt x="136" y="0"/>
                    <a:pt x="136" y="0"/>
                  </a:cubicBezTo>
                  <a:cubicBezTo>
                    <a:pt x="134" y="0"/>
                    <a:pt x="134" y="0"/>
                    <a:pt x="134" y="0"/>
                  </a:cubicBezTo>
                  <a:cubicBezTo>
                    <a:pt x="134" y="1"/>
                    <a:pt x="134" y="1"/>
                    <a:pt x="134" y="1"/>
                  </a:cubicBezTo>
                  <a:cubicBezTo>
                    <a:pt x="132" y="1"/>
                    <a:pt x="132" y="1"/>
                    <a:pt x="132" y="1"/>
                  </a:cubicBezTo>
                  <a:cubicBezTo>
                    <a:pt x="128" y="0"/>
                    <a:pt x="128" y="0"/>
                    <a:pt x="128" y="0"/>
                  </a:cubicBezTo>
                  <a:cubicBezTo>
                    <a:pt x="127" y="0"/>
                    <a:pt x="127" y="0"/>
                    <a:pt x="127" y="0"/>
                  </a:cubicBezTo>
                  <a:cubicBezTo>
                    <a:pt x="127" y="1"/>
                    <a:pt x="127" y="1"/>
                    <a:pt x="127" y="1"/>
                  </a:cubicBezTo>
                  <a:cubicBezTo>
                    <a:pt x="126" y="1"/>
                    <a:pt x="126" y="1"/>
                    <a:pt x="126" y="1"/>
                  </a:cubicBezTo>
                  <a:cubicBezTo>
                    <a:pt x="125" y="2"/>
                    <a:pt x="125" y="2"/>
                    <a:pt x="125" y="2"/>
                  </a:cubicBezTo>
                  <a:cubicBezTo>
                    <a:pt x="124" y="2"/>
                    <a:pt x="124" y="2"/>
                    <a:pt x="124" y="2"/>
                  </a:cubicBezTo>
                  <a:cubicBezTo>
                    <a:pt x="121" y="3"/>
                    <a:pt x="121" y="3"/>
                    <a:pt x="121" y="3"/>
                  </a:cubicBezTo>
                  <a:cubicBezTo>
                    <a:pt x="119" y="4"/>
                    <a:pt x="119" y="4"/>
                    <a:pt x="119" y="4"/>
                  </a:cubicBezTo>
                  <a:cubicBezTo>
                    <a:pt x="118" y="4"/>
                    <a:pt x="118" y="4"/>
                    <a:pt x="118" y="4"/>
                  </a:cubicBezTo>
                  <a:cubicBezTo>
                    <a:pt x="117" y="4"/>
                    <a:pt x="117" y="4"/>
                    <a:pt x="117" y="4"/>
                  </a:cubicBezTo>
                  <a:cubicBezTo>
                    <a:pt x="116" y="3"/>
                    <a:pt x="116" y="3"/>
                    <a:pt x="116" y="3"/>
                  </a:cubicBezTo>
                  <a:cubicBezTo>
                    <a:pt x="115" y="2"/>
                    <a:pt x="115" y="2"/>
                    <a:pt x="115" y="2"/>
                  </a:cubicBezTo>
                  <a:cubicBezTo>
                    <a:pt x="114" y="2"/>
                    <a:pt x="114" y="2"/>
                    <a:pt x="114" y="2"/>
                  </a:cubicBezTo>
                  <a:cubicBezTo>
                    <a:pt x="111" y="1"/>
                    <a:pt x="111" y="1"/>
                    <a:pt x="111" y="1"/>
                  </a:cubicBezTo>
                  <a:cubicBezTo>
                    <a:pt x="109" y="1"/>
                    <a:pt x="109" y="1"/>
                    <a:pt x="109" y="1"/>
                  </a:cubicBezTo>
                  <a:cubicBezTo>
                    <a:pt x="103" y="2"/>
                    <a:pt x="103" y="2"/>
                    <a:pt x="103" y="2"/>
                  </a:cubicBezTo>
                  <a:cubicBezTo>
                    <a:pt x="100" y="3"/>
                    <a:pt x="100" y="3"/>
                    <a:pt x="100" y="3"/>
                  </a:cubicBezTo>
                  <a:cubicBezTo>
                    <a:pt x="99" y="3"/>
                    <a:pt x="99" y="3"/>
                    <a:pt x="99" y="3"/>
                  </a:cubicBezTo>
                  <a:cubicBezTo>
                    <a:pt x="98" y="3"/>
                    <a:pt x="98" y="3"/>
                    <a:pt x="98" y="3"/>
                  </a:cubicBezTo>
                  <a:cubicBezTo>
                    <a:pt x="96" y="4"/>
                    <a:pt x="96" y="4"/>
                    <a:pt x="96" y="4"/>
                  </a:cubicBezTo>
                  <a:cubicBezTo>
                    <a:pt x="96" y="4"/>
                    <a:pt x="96" y="4"/>
                    <a:pt x="96" y="4"/>
                  </a:cubicBezTo>
                  <a:cubicBezTo>
                    <a:pt x="93" y="5"/>
                    <a:pt x="93" y="5"/>
                    <a:pt x="93" y="5"/>
                  </a:cubicBezTo>
                  <a:cubicBezTo>
                    <a:pt x="86" y="5"/>
                    <a:pt x="86" y="5"/>
                    <a:pt x="86" y="5"/>
                  </a:cubicBezTo>
                  <a:cubicBezTo>
                    <a:pt x="84" y="5"/>
                    <a:pt x="84" y="5"/>
                    <a:pt x="84" y="5"/>
                  </a:cubicBezTo>
                  <a:cubicBezTo>
                    <a:pt x="82" y="6"/>
                    <a:pt x="82" y="6"/>
                    <a:pt x="82" y="6"/>
                  </a:cubicBezTo>
                  <a:cubicBezTo>
                    <a:pt x="78" y="8"/>
                    <a:pt x="78" y="8"/>
                    <a:pt x="78" y="8"/>
                  </a:cubicBezTo>
                  <a:cubicBezTo>
                    <a:pt x="76" y="9"/>
                    <a:pt x="76" y="9"/>
                    <a:pt x="76" y="9"/>
                  </a:cubicBezTo>
                  <a:cubicBezTo>
                    <a:pt x="75" y="9"/>
                    <a:pt x="75" y="9"/>
                    <a:pt x="75" y="9"/>
                  </a:cubicBezTo>
                  <a:cubicBezTo>
                    <a:pt x="75" y="10"/>
                    <a:pt x="75" y="10"/>
                    <a:pt x="75" y="10"/>
                  </a:cubicBezTo>
                  <a:cubicBezTo>
                    <a:pt x="74" y="11"/>
                    <a:pt x="74" y="11"/>
                    <a:pt x="74" y="11"/>
                  </a:cubicBezTo>
                  <a:cubicBezTo>
                    <a:pt x="73" y="11"/>
                    <a:pt x="73" y="11"/>
                    <a:pt x="73" y="11"/>
                  </a:cubicBezTo>
                  <a:cubicBezTo>
                    <a:pt x="73" y="12"/>
                    <a:pt x="73" y="12"/>
                    <a:pt x="73" y="12"/>
                  </a:cubicBezTo>
                  <a:cubicBezTo>
                    <a:pt x="69" y="12"/>
                    <a:pt x="69" y="12"/>
                    <a:pt x="69" y="12"/>
                  </a:cubicBezTo>
                  <a:cubicBezTo>
                    <a:pt x="67" y="13"/>
                    <a:pt x="67" y="13"/>
                    <a:pt x="67" y="13"/>
                  </a:cubicBezTo>
                  <a:cubicBezTo>
                    <a:pt x="65" y="14"/>
                    <a:pt x="65" y="14"/>
                    <a:pt x="65" y="14"/>
                  </a:cubicBezTo>
                  <a:cubicBezTo>
                    <a:pt x="61" y="17"/>
                    <a:pt x="61" y="17"/>
                    <a:pt x="61" y="17"/>
                  </a:cubicBezTo>
                  <a:cubicBezTo>
                    <a:pt x="59" y="18"/>
                    <a:pt x="59" y="18"/>
                    <a:pt x="59" y="18"/>
                  </a:cubicBezTo>
                  <a:cubicBezTo>
                    <a:pt x="57" y="19"/>
                    <a:pt x="57" y="19"/>
                    <a:pt x="57" y="19"/>
                  </a:cubicBezTo>
                  <a:cubicBezTo>
                    <a:pt x="55" y="19"/>
                    <a:pt x="55" y="19"/>
                    <a:pt x="55" y="19"/>
                  </a:cubicBezTo>
                  <a:cubicBezTo>
                    <a:pt x="55" y="20"/>
                    <a:pt x="55" y="20"/>
                    <a:pt x="55" y="20"/>
                  </a:cubicBezTo>
                  <a:cubicBezTo>
                    <a:pt x="56" y="20"/>
                    <a:pt x="56" y="20"/>
                    <a:pt x="56" y="20"/>
                  </a:cubicBezTo>
                  <a:cubicBezTo>
                    <a:pt x="58" y="21"/>
                    <a:pt x="58" y="21"/>
                    <a:pt x="58" y="21"/>
                  </a:cubicBezTo>
                  <a:cubicBezTo>
                    <a:pt x="58" y="22"/>
                    <a:pt x="58" y="22"/>
                    <a:pt x="58" y="22"/>
                  </a:cubicBezTo>
                  <a:cubicBezTo>
                    <a:pt x="58" y="23"/>
                    <a:pt x="58" y="23"/>
                    <a:pt x="58" y="23"/>
                  </a:cubicBezTo>
                  <a:cubicBezTo>
                    <a:pt x="58" y="24"/>
                    <a:pt x="58" y="24"/>
                    <a:pt x="58" y="24"/>
                  </a:cubicBezTo>
                  <a:cubicBezTo>
                    <a:pt x="58" y="24"/>
                    <a:pt x="58" y="24"/>
                    <a:pt x="58" y="24"/>
                  </a:cubicBezTo>
                  <a:cubicBezTo>
                    <a:pt x="59" y="24"/>
                    <a:pt x="59" y="24"/>
                    <a:pt x="59" y="24"/>
                  </a:cubicBezTo>
                  <a:cubicBezTo>
                    <a:pt x="59" y="24"/>
                    <a:pt x="59" y="24"/>
                    <a:pt x="59" y="24"/>
                  </a:cubicBezTo>
                  <a:cubicBezTo>
                    <a:pt x="59" y="25"/>
                    <a:pt x="59" y="25"/>
                    <a:pt x="59" y="25"/>
                  </a:cubicBezTo>
                  <a:cubicBezTo>
                    <a:pt x="59" y="25"/>
                    <a:pt x="59" y="25"/>
                    <a:pt x="59" y="25"/>
                  </a:cubicBezTo>
                  <a:cubicBezTo>
                    <a:pt x="58" y="26"/>
                    <a:pt x="58" y="26"/>
                    <a:pt x="58" y="26"/>
                  </a:cubicBezTo>
                  <a:cubicBezTo>
                    <a:pt x="59" y="27"/>
                    <a:pt x="59" y="27"/>
                    <a:pt x="59" y="27"/>
                  </a:cubicBezTo>
                  <a:cubicBezTo>
                    <a:pt x="59" y="28"/>
                    <a:pt x="59" y="28"/>
                    <a:pt x="59" y="28"/>
                  </a:cubicBezTo>
                  <a:cubicBezTo>
                    <a:pt x="59" y="30"/>
                    <a:pt x="59" y="30"/>
                    <a:pt x="59" y="30"/>
                  </a:cubicBezTo>
                  <a:cubicBezTo>
                    <a:pt x="59" y="31"/>
                    <a:pt x="59" y="31"/>
                    <a:pt x="59" y="31"/>
                  </a:cubicBezTo>
                  <a:cubicBezTo>
                    <a:pt x="59" y="31"/>
                    <a:pt x="59" y="31"/>
                    <a:pt x="59" y="31"/>
                  </a:cubicBezTo>
                  <a:cubicBezTo>
                    <a:pt x="60" y="33"/>
                    <a:pt x="60" y="33"/>
                    <a:pt x="60" y="33"/>
                  </a:cubicBezTo>
                  <a:cubicBezTo>
                    <a:pt x="60" y="34"/>
                    <a:pt x="60" y="34"/>
                    <a:pt x="60" y="34"/>
                  </a:cubicBezTo>
                  <a:cubicBezTo>
                    <a:pt x="60" y="35"/>
                    <a:pt x="60" y="35"/>
                    <a:pt x="60" y="35"/>
                  </a:cubicBezTo>
                  <a:cubicBezTo>
                    <a:pt x="60" y="36"/>
                    <a:pt x="60" y="36"/>
                    <a:pt x="60" y="36"/>
                  </a:cubicBezTo>
                  <a:cubicBezTo>
                    <a:pt x="60" y="37"/>
                    <a:pt x="60" y="37"/>
                    <a:pt x="60" y="37"/>
                  </a:cubicBezTo>
                  <a:cubicBezTo>
                    <a:pt x="60" y="38"/>
                    <a:pt x="60" y="38"/>
                    <a:pt x="60" y="38"/>
                  </a:cubicBezTo>
                  <a:cubicBezTo>
                    <a:pt x="60" y="38"/>
                    <a:pt x="60" y="38"/>
                    <a:pt x="60" y="38"/>
                  </a:cubicBezTo>
                  <a:cubicBezTo>
                    <a:pt x="61" y="39"/>
                    <a:pt x="61" y="39"/>
                    <a:pt x="61" y="39"/>
                  </a:cubicBezTo>
                  <a:cubicBezTo>
                    <a:pt x="61" y="39"/>
                    <a:pt x="61" y="39"/>
                    <a:pt x="61" y="39"/>
                  </a:cubicBezTo>
                  <a:cubicBezTo>
                    <a:pt x="61" y="40"/>
                    <a:pt x="61" y="40"/>
                    <a:pt x="61" y="40"/>
                  </a:cubicBezTo>
                  <a:cubicBezTo>
                    <a:pt x="61" y="40"/>
                    <a:pt x="61" y="40"/>
                    <a:pt x="61" y="40"/>
                  </a:cubicBezTo>
                  <a:cubicBezTo>
                    <a:pt x="61" y="41"/>
                    <a:pt x="61" y="41"/>
                    <a:pt x="61" y="41"/>
                  </a:cubicBezTo>
                  <a:cubicBezTo>
                    <a:pt x="62" y="42"/>
                    <a:pt x="62" y="42"/>
                    <a:pt x="62" y="42"/>
                  </a:cubicBezTo>
                  <a:cubicBezTo>
                    <a:pt x="64" y="43"/>
                    <a:pt x="64" y="43"/>
                    <a:pt x="64" y="43"/>
                  </a:cubicBezTo>
                  <a:cubicBezTo>
                    <a:pt x="64" y="43"/>
                    <a:pt x="64" y="43"/>
                    <a:pt x="64" y="43"/>
                  </a:cubicBezTo>
                  <a:cubicBezTo>
                    <a:pt x="65" y="44"/>
                    <a:pt x="65" y="44"/>
                    <a:pt x="65" y="44"/>
                  </a:cubicBezTo>
                  <a:cubicBezTo>
                    <a:pt x="65" y="44"/>
                    <a:pt x="65" y="44"/>
                    <a:pt x="65" y="44"/>
                  </a:cubicBezTo>
                  <a:cubicBezTo>
                    <a:pt x="64" y="44"/>
                    <a:pt x="64" y="44"/>
                    <a:pt x="64" y="44"/>
                  </a:cubicBezTo>
                  <a:cubicBezTo>
                    <a:pt x="64" y="44"/>
                    <a:pt x="64" y="44"/>
                    <a:pt x="64" y="44"/>
                  </a:cubicBezTo>
                  <a:cubicBezTo>
                    <a:pt x="63" y="45"/>
                    <a:pt x="63" y="45"/>
                    <a:pt x="63" y="45"/>
                  </a:cubicBezTo>
                  <a:cubicBezTo>
                    <a:pt x="63" y="45"/>
                    <a:pt x="63" y="45"/>
                    <a:pt x="63" y="45"/>
                  </a:cubicBezTo>
                  <a:cubicBezTo>
                    <a:pt x="63" y="46"/>
                    <a:pt x="63" y="46"/>
                    <a:pt x="63" y="46"/>
                  </a:cubicBezTo>
                  <a:cubicBezTo>
                    <a:pt x="63" y="46"/>
                    <a:pt x="63" y="46"/>
                    <a:pt x="63" y="46"/>
                  </a:cubicBezTo>
                  <a:cubicBezTo>
                    <a:pt x="63" y="46"/>
                    <a:pt x="63" y="46"/>
                    <a:pt x="63" y="46"/>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2" y="47"/>
                    <a:pt x="62" y="47"/>
                    <a:pt x="62" y="47"/>
                  </a:cubicBezTo>
                  <a:cubicBezTo>
                    <a:pt x="62" y="47"/>
                    <a:pt x="62" y="47"/>
                    <a:pt x="62" y="47"/>
                  </a:cubicBezTo>
                  <a:cubicBezTo>
                    <a:pt x="61" y="47"/>
                    <a:pt x="61" y="47"/>
                    <a:pt x="61" y="47"/>
                  </a:cubicBezTo>
                  <a:cubicBezTo>
                    <a:pt x="58" y="47"/>
                    <a:pt x="58" y="47"/>
                    <a:pt x="58" y="47"/>
                  </a:cubicBezTo>
                  <a:cubicBezTo>
                    <a:pt x="57" y="47"/>
                    <a:pt x="57" y="47"/>
                    <a:pt x="57" y="47"/>
                  </a:cubicBezTo>
                  <a:cubicBezTo>
                    <a:pt x="55" y="47"/>
                    <a:pt x="55" y="47"/>
                    <a:pt x="55" y="47"/>
                  </a:cubicBezTo>
                  <a:cubicBezTo>
                    <a:pt x="54" y="47"/>
                    <a:pt x="54" y="47"/>
                    <a:pt x="54" y="47"/>
                  </a:cubicBezTo>
                  <a:cubicBezTo>
                    <a:pt x="53" y="47"/>
                    <a:pt x="53" y="47"/>
                    <a:pt x="53" y="47"/>
                  </a:cubicBezTo>
                  <a:cubicBezTo>
                    <a:pt x="52" y="47"/>
                    <a:pt x="52" y="47"/>
                    <a:pt x="52" y="47"/>
                  </a:cubicBezTo>
                  <a:cubicBezTo>
                    <a:pt x="50" y="47"/>
                    <a:pt x="50" y="47"/>
                    <a:pt x="50" y="47"/>
                  </a:cubicBezTo>
                  <a:cubicBezTo>
                    <a:pt x="50" y="47"/>
                    <a:pt x="50" y="47"/>
                    <a:pt x="50" y="47"/>
                  </a:cubicBezTo>
                  <a:cubicBezTo>
                    <a:pt x="49" y="48"/>
                    <a:pt x="49" y="48"/>
                    <a:pt x="49" y="48"/>
                  </a:cubicBezTo>
                  <a:cubicBezTo>
                    <a:pt x="49" y="48"/>
                    <a:pt x="49" y="48"/>
                    <a:pt x="49" y="48"/>
                  </a:cubicBezTo>
                  <a:cubicBezTo>
                    <a:pt x="49" y="48"/>
                    <a:pt x="49" y="48"/>
                    <a:pt x="49" y="48"/>
                  </a:cubicBezTo>
                  <a:cubicBezTo>
                    <a:pt x="48" y="49"/>
                    <a:pt x="48" y="49"/>
                    <a:pt x="48" y="49"/>
                  </a:cubicBezTo>
                  <a:cubicBezTo>
                    <a:pt x="48" y="50"/>
                    <a:pt x="48" y="50"/>
                    <a:pt x="48" y="50"/>
                  </a:cubicBezTo>
                  <a:cubicBezTo>
                    <a:pt x="44" y="51"/>
                    <a:pt x="44" y="51"/>
                    <a:pt x="44" y="51"/>
                  </a:cubicBezTo>
                  <a:cubicBezTo>
                    <a:pt x="42" y="51"/>
                    <a:pt x="42" y="51"/>
                    <a:pt x="42" y="51"/>
                  </a:cubicBezTo>
                  <a:cubicBezTo>
                    <a:pt x="42" y="51"/>
                    <a:pt x="42" y="51"/>
                    <a:pt x="42" y="51"/>
                  </a:cubicBezTo>
                  <a:cubicBezTo>
                    <a:pt x="41" y="51"/>
                    <a:pt x="41" y="51"/>
                    <a:pt x="41" y="51"/>
                  </a:cubicBezTo>
                  <a:cubicBezTo>
                    <a:pt x="41" y="52"/>
                    <a:pt x="41" y="52"/>
                    <a:pt x="41" y="52"/>
                  </a:cubicBezTo>
                  <a:cubicBezTo>
                    <a:pt x="42" y="54"/>
                    <a:pt x="42" y="54"/>
                    <a:pt x="42" y="54"/>
                  </a:cubicBezTo>
                  <a:cubicBezTo>
                    <a:pt x="41" y="55"/>
                    <a:pt x="41" y="55"/>
                    <a:pt x="41" y="55"/>
                  </a:cubicBezTo>
                  <a:cubicBezTo>
                    <a:pt x="41" y="56"/>
                    <a:pt x="41" y="56"/>
                    <a:pt x="41" y="56"/>
                  </a:cubicBezTo>
                  <a:cubicBezTo>
                    <a:pt x="41" y="56"/>
                    <a:pt x="41" y="56"/>
                    <a:pt x="41" y="56"/>
                  </a:cubicBezTo>
                  <a:cubicBezTo>
                    <a:pt x="41" y="56"/>
                    <a:pt x="41" y="56"/>
                    <a:pt x="41" y="56"/>
                  </a:cubicBezTo>
                  <a:cubicBezTo>
                    <a:pt x="43" y="56"/>
                    <a:pt x="43" y="56"/>
                    <a:pt x="43" y="56"/>
                  </a:cubicBezTo>
                  <a:cubicBezTo>
                    <a:pt x="43" y="57"/>
                    <a:pt x="43" y="57"/>
                    <a:pt x="43" y="57"/>
                  </a:cubicBezTo>
                  <a:cubicBezTo>
                    <a:pt x="43" y="57"/>
                    <a:pt x="43" y="57"/>
                    <a:pt x="43" y="57"/>
                  </a:cubicBezTo>
                  <a:cubicBezTo>
                    <a:pt x="43" y="57"/>
                    <a:pt x="43" y="57"/>
                    <a:pt x="43" y="57"/>
                  </a:cubicBezTo>
                  <a:cubicBezTo>
                    <a:pt x="43" y="57"/>
                    <a:pt x="43" y="57"/>
                    <a:pt x="43" y="57"/>
                  </a:cubicBezTo>
                  <a:cubicBezTo>
                    <a:pt x="43" y="58"/>
                    <a:pt x="43" y="58"/>
                    <a:pt x="43" y="58"/>
                  </a:cubicBezTo>
                  <a:cubicBezTo>
                    <a:pt x="42" y="58"/>
                    <a:pt x="42" y="58"/>
                    <a:pt x="42" y="58"/>
                  </a:cubicBezTo>
                  <a:cubicBezTo>
                    <a:pt x="40" y="58"/>
                    <a:pt x="40" y="58"/>
                    <a:pt x="40" y="58"/>
                  </a:cubicBezTo>
                  <a:cubicBezTo>
                    <a:pt x="32" y="62"/>
                    <a:pt x="32" y="62"/>
                    <a:pt x="32" y="62"/>
                  </a:cubicBezTo>
                  <a:cubicBezTo>
                    <a:pt x="29" y="66"/>
                    <a:pt x="29" y="66"/>
                    <a:pt x="29" y="66"/>
                  </a:cubicBezTo>
                  <a:cubicBezTo>
                    <a:pt x="28" y="67"/>
                    <a:pt x="28" y="67"/>
                    <a:pt x="28" y="67"/>
                  </a:cubicBezTo>
                  <a:cubicBezTo>
                    <a:pt x="19" y="68"/>
                    <a:pt x="19" y="68"/>
                    <a:pt x="19" y="68"/>
                  </a:cubicBezTo>
                  <a:cubicBezTo>
                    <a:pt x="19" y="68"/>
                    <a:pt x="19" y="68"/>
                    <a:pt x="19" y="68"/>
                  </a:cubicBezTo>
                  <a:cubicBezTo>
                    <a:pt x="18" y="70"/>
                    <a:pt x="18" y="70"/>
                    <a:pt x="18" y="70"/>
                  </a:cubicBezTo>
                  <a:cubicBezTo>
                    <a:pt x="18" y="70"/>
                    <a:pt x="18" y="70"/>
                    <a:pt x="18" y="70"/>
                  </a:cubicBezTo>
                  <a:cubicBezTo>
                    <a:pt x="17" y="70"/>
                    <a:pt x="17" y="70"/>
                    <a:pt x="17" y="70"/>
                  </a:cubicBezTo>
                  <a:cubicBezTo>
                    <a:pt x="13" y="70"/>
                    <a:pt x="13" y="70"/>
                    <a:pt x="13" y="70"/>
                  </a:cubicBezTo>
                  <a:cubicBezTo>
                    <a:pt x="10" y="72"/>
                    <a:pt x="10" y="72"/>
                    <a:pt x="10" y="72"/>
                  </a:cubicBezTo>
                  <a:cubicBezTo>
                    <a:pt x="9" y="72"/>
                    <a:pt x="9" y="72"/>
                    <a:pt x="9" y="72"/>
                  </a:cubicBezTo>
                  <a:cubicBezTo>
                    <a:pt x="1" y="78"/>
                    <a:pt x="1" y="78"/>
                    <a:pt x="1" y="78"/>
                  </a:cubicBezTo>
                  <a:cubicBezTo>
                    <a:pt x="0" y="78"/>
                    <a:pt x="0" y="78"/>
                    <a:pt x="0" y="78"/>
                  </a:cubicBezTo>
                  <a:cubicBezTo>
                    <a:pt x="0" y="88"/>
                    <a:pt x="0" y="88"/>
                    <a:pt x="0" y="88"/>
                  </a:cubicBezTo>
                  <a:cubicBezTo>
                    <a:pt x="0" y="92"/>
                    <a:pt x="0" y="92"/>
                    <a:pt x="0" y="92"/>
                  </a:cubicBezTo>
                  <a:cubicBezTo>
                    <a:pt x="33" y="113"/>
                    <a:pt x="33" y="113"/>
                    <a:pt x="33" y="113"/>
                  </a:cubicBezTo>
                  <a:cubicBezTo>
                    <a:pt x="83" y="148"/>
                    <a:pt x="83" y="148"/>
                    <a:pt x="83" y="148"/>
                  </a:cubicBezTo>
                  <a:cubicBezTo>
                    <a:pt x="83" y="149"/>
                    <a:pt x="83" y="149"/>
                    <a:pt x="83" y="149"/>
                  </a:cubicBezTo>
                  <a:cubicBezTo>
                    <a:pt x="84" y="150"/>
                    <a:pt x="84" y="150"/>
                    <a:pt x="84" y="150"/>
                  </a:cubicBezTo>
                  <a:cubicBezTo>
                    <a:pt x="84" y="151"/>
                    <a:pt x="84" y="151"/>
                    <a:pt x="84" y="151"/>
                  </a:cubicBezTo>
                  <a:cubicBezTo>
                    <a:pt x="84" y="152"/>
                    <a:pt x="84" y="152"/>
                    <a:pt x="84" y="152"/>
                  </a:cubicBezTo>
                  <a:cubicBezTo>
                    <a:pt x="85" y="153"/>
                    <a:pt x="85" y="153"/>
                    <a:pt x="85" y="153"/>
                  </a:cubicBezTo>
                  <a:cubicBezTo>
                    <a:pt x="85" y="153"/>
                    <a:pt x="85" y="153"/>
                    <a:pt x="85" y="153"/>
                  </a:cubicBezTo>
                  <a:cubicBezTo>
                    <a:pt x="86" y="154"/>
                    <a:pt x="86" y="154"/>
                    <a:pt x="86" y="154"/>
                  </a:cubicBezTo>
                  <a:cubicBezTo>
                    <a:pt x="87" y="154"/>
                    <a:pt x="87" y="154"/>
                    <a:pt x="87" y="154"/>
                  </a:cubicBezTo>
                  <a:cubicBezTo>
                    <a:pt x="87" y="154"/>
                    <a:pt x="87" y="154"/>
                    <a:pt x="87" y="154"/>
                  </a:cubicBezTo>
                  <a:cubicBezTo>
                    <a:pt x="87" y="155"/>
                    <a:pt x="87" y="155"/>
                    <a:pt x="87" y="155"/>
                  </a:cubicBezTo>
                  <a:cubicBezTo>
                    <a:pt x="88" y="155"/>
                    <a:pt x="88" y="155"/>
                    <a:pt x="88" y="155"/>
                  </a:cubicBezTo>
                  <a:cubicBezTo>
                    <a:pt x="89" y="156"/>
                    <a:pt x="89" y="156"/>
                    <a:pt x="89" y="156"/>
                  </a:cubicBezTo>
                  <a:cubicBezTo>
                    <a:pt x="90" y="156"/>
                    <a:pt x="90" y="156"/>
                    <a:pt x="90" y="156"/>
                  </a:cubicBezTo>
                  <a:cubicBezTo>
                    <a:pt x="91" y="156"/>
                    <a:pt x="91" y="156"/>
                    <a:pt x="91" y="156"/>
                  </a:cubicBezTo>
                  <a:cubicBezTo>
                    <a:pt x="92" y="157"/>
                    <a:pt x="92" y="157"/>
                    <a:pt x="92" y="157"/>
                  </a:cubicBezTo>
                  <a:cubicBezTo>
                    <a:pt x="93" y="157"/>
                    <a:pt x="93" y="157"/>
                    <a:pt x="93" y="157"/>
                  </a:cubicBezTo>
                  <a:cubicBezTo>
                    <a:pt x="94" y="158"/>
                    <a:pt x="94" y="158"/>
                    <a:pt x="94" y="158"/>
                  </a:cubicBezTo>
                  <a:cubicBezTo>
                    <a:pt x="95" y="159"/>
                    <a:pt x="95" y="159"/>
                    <a:pt x="95" y="159"/>
                  </a:cubicBezTo>
                  <a:cubicBezTo>
                    <a:pt x="96" y="159"/>
                    <a:pt x="96" y="159"/>
                    <a:pt x="96" y="159"/>
                  </a:cubicBezTo>
                  <a:cubicBezTo>
                    <a:pt x="98" y="159"/>
                    <a:pt x="98" y="159"/>
                    <a:pt x="98" y="159"/>
                  </a:cubicBezTo>
                  <a:cubicBezTo>
                    <a:pt x="99" y="160"/>
                    <a:pt x="99" y="160"/>
                    <a:pt x="99" y="160"/>
                  </a:cubicBezTo>
                  <a:cubicBezTo>
                    <a:pt x="100" y="160"/>
                    <a:pt x="100" y="160"/>
                    <a:pt x="100" y="160"/>
                  </a:cubicBezTo>
                  <a:cubicBezTo>
                    <a:pt x="101" y="161"/>
                    <a:pt x="101" y="161"/>
                    <a:pt x="101" y="161"/>
                  </a:cubicBezTo>
                  <a:cubicBezTo>
                    <a:pt x="101" y="162"/>
                    <a:pt x="101" y="162"/>
                    <a:pt x="101" y="162"/>
                  </a:cubicBezTo>
                  <a:cubicBezTo>
                    <a:pt x="101" y="164"/>
                    <a:pt x="101" y="164"/>
                    <a:pt x="101" y="164"/>
                  </a:cubicBezTo>
                  <a:cubicBezTo>
                    <a:pt x="101" y="165"/>
                    <a:pt x="101" y="165"/>
                    <a:pt x="101" y="165"/>
                  </a:cubicBezTo>
                  <a:cubicBezTo>
                    <a:pt x="101" y="165"/>
                    <a:pt x="101" y="165"/>
                    <a:pt x="101" y="165"/>
                  </a:cubicBezTo>
                  <a:cubicBezTo>
                    <a:pt x="100" y="166"/>
                    <a:pt x="100" y="166"/>
                    <a:pt x="100" y="166"/>
                  </a:cubicBezTo>
                  <a:cubicBezTo>
                    <a:pt x="100" y="166"/>
                    <a:pt x="100" y="166"/>
                    <a:pt x="100" y="166"/>
                  </a:cubicBezTo>
                  <a:cubicBezTo>
                    <a:pt x="100" y="167"/>
                    <a:pt x="100" y="167"/>
                    <a:pt x="100" y="167"/>
                  </a:cubicBezTo>
                  <a:cubicBezTo>
                    <a:pt x="102" y="168"/>
                    <a:pt x="102" y="168"/>
                    <a:pt x="102" y="168"/>
                  </a:cubicBezTo>
                  <a:cubicBezTo>
                    <a:pt x="104" y="168"/>
                    <a:pt x="104" y="168"/>
                    <a:pt x="104" y="168"/>
                  </a:cubicBezTo>
                  <a:cubicBezTo>
                    <a:pt x="109" y="167"/>
                    <a:pt x="109" y="167"/>
                    <a:pt x="109" y="167"/>
                  </a:cubicBezTo>
                  <a:cubicBezTo>
                    <a:pt x="120" y="165"/>
                    <a:pt x="120" y="165"/>
                    <a:pt x="120" y="165"/>
                  </a:cubicBezTo>
                  <a:cubicBezTo>
                    <a:pt x="123" y="164"/>
                    <a:pt x="123" y="164"/>
                    <a:pt x="123" y="164"/>
                  </a:cubicBezTo>
                  <a:cubicBezTo>
                    <a:pt x="126" y="161"/>
                    <a:pt x="126" y="161"/>
                    <a:pt x="126" y="161"/>
                  </a:cubicBezTo>
                  <a:cubicBezTo>
                    <a:pt x="134" y="153"/>
                    <a:pt x="134" y="153"/>
                    <a:pt x="134" y="153"/>
                  </a:cubicBezTo>
                  <a:cubicBezTo>
                    <a:pt x="140" y="149"/>
                    <a:pt x="140" y="149"/>
                    <a:pt x="140" y="149"/>
                  </a:cubicBezTo>
                  <a:cubicBezTo>
                    <a:pt x="175" y="127"/>
                    <a:pt x="175" y="127"/>
                    <a:pt x="175" y="127"/>
                  </a:cubicBezTo>
                  <a:cubicBezTo>
                    <a:pt x="173" y="123"/>
                    <a:pt x="173" y="123"/>
                    <a:pt x="173" y="123"/>
                  </a:cubicBezTo>
                  <a:cubicBezTo>
                    <a:pt x="172" y="121"/>
                    <a:pt x="172" y="121"/>
                    <a:pt x="172" y="121"/>
                  </a:cubicBezTo>
                  <a:cubicBezTo>
                    <a:pt x="171" y="120"/>
                    <a:pt x="171" y="120"/>
                    <a:pt x="171" y="120"/>
                  </a:cubicBezTo>
                  <a:cubicBezTo>
                    <a:pt x="170" y="119"/>
                    <a:pt x="170" y="119"/>
                    <a:pt x="170" y="119"/>
                  </a:cubicBezTo>
                  <a:cubicBezTo>
                    <a:pt x="164" y="118"/>
                    <a:pt x="164" y="118"/>
                    <a:pt x="164" y="118"/>
                  </a:cubicBezTo>
                  <a:cubicBezTo>
                    <a:pt x="164" y="118"/>
                    <a:pt x="164" y="118"/>
                    <a:pt x="164" y="118"/>
                  </a:cubicBezTo>
                  <a:cubicBezTo>
                    <a:pt x="163" y="118"/>
                    <a:pt x="163" y="118"/>
                    <a:pt x="163" y="118"/>
                  </a:cubicBezTo>
                  <a:cubicBezTo>
                    <a:pt x="162" y="118"/>
                    <a:pt x="162" y="118"/>
                    <a:pt x="162" y="118"/>
                  </a:cubicBezTo>
                  <a:cubicBezTo>
                    <a:pt x="162" y="118"/>
                    <a:pt x="162" y="118"/>
                    <a:pt x="162" y="118"/>
                  </a:cubicBezTo>
                  <a:cubicBezTo>
                    <a:pt x="160" y="117"/>
                    <a:pt x="160" y="117"/>
                    <a:pt x="160" y="117"/>
                  </a:cubicBezTo>
                  <a:cubicBezTo>
                    <a:pt x="159" y="116"/>
                    <a:pt x="159" y="116"/>
                    <a:pt x="159" y="116"/>
                  </a:cubicBezTo>
                  <a:cubicBezTo>
                    <a:pt x="158" y="110"/>
                    <a:pt x="158" y="110"/>
                    <a:pt x="158" y="110"/>
                  </a:cubicBezTo>
                  <a:cubicBezTo>
                    <a:pt x="157" y="108"/>
                    <a:pt x="157" y="108"/>
                    <a:pt x="157" y="108"/>
                  </a:cubicBezTo>
                  <a:cubicBezTo>
                    <a:pt x="154" y="104"/>
                    <a:pt x="154" y="104"/>
                    <a:pt x="154" y="104"/>
                  </a:cubicBezTo>
                  <a:cubicBezTo>
                    <a:pt x="153" y="103"/>
                    <a:pt x="153" y="103"/>
                    <a:pt x="153" y="103"/>
                  </a:cubicBezTo>
                  <a:cubicBezTo>
                    <a:pt x="153" y="102"/>
                    <a:pt x="153" y="102"/>
                    <a:pt x="153" y="102"/>
                  </a:cubicBezTo>
                  <a:cubicBezTo>
                    <a:pt x="154" y="101"/>
                    <a:pt x="154" y="101"/>
                    <a:pt x="154" y="101"/>
                  </a:cubicBezTo>
                  <a:cubicBezTo>
                    <a:pt x="155" y="100"/>
                    <a:pt x="155" y="100"/>
                    <a:pt x="155" y="100"/>
                  </a:cubicBezTo>
                  <a:cubicBezTo>
                    <a:pt x="155" y="100"/>
                    <a:pt x="155" y="100"/>
                    <a:pt x="155" y="100"/>
                  </a:cubicBezTo>
                  <a:cubicBezTo>
                    <a:pt x="156" y="99"/>
                    <a:pt x="156" y="99"/>
                    <a:pt x="156" y="99"/>
                  </a:cubicBezTo>
                  <a:cubicBezTo>
                    <a:pt x="157" y="98"/>
                    <a:pt x="157" y="98"/>
                    <a:pt x="157" y="98"/>
                  </a:cubicBezTo>
                  <a:cubicBezTo>
                    <a:pt x="157" y="96"/>
                    <a:pt x="157" y="96"/>
                    <a:pt x="157" y="96"/>
                  </a:cubicBezTo>
                  <a:cubicBezTo>
                    <a:pt x="156" y="94"/>
                    <a:pt x="156" y="94"/>
                    <a:pt x="156" y="94"/>
                  </a:cubicBezTo>
                  <a:cubicBezTo>
                    <a:pt x="156" y="92"/>
                    <a:pt x="156" y="92"/>
                    <a:pt x="156" y="92"/>
                  </a:cubicBezTo>
                  <a:cubicBezTo>
                    <a:pt x="156" y="92"/>
                    <a:pt x="156" y="92"/>
                    <a:pt x="156" y="92"/>
                  </a:cubicBezTo>
                  <a:cubicBezTo>
                    <a:pt x="156" y="91"/>
                    <a:pt x="156" y="91"/>
                    <a:pt x="156" y="91"/>
                  </a:cubicBezTo>
                  <a:cubicBezTo>
                    <a:pt x="157" y="88"/>
                    <a:pt x="157" y="88"/>
                    <a:pt x="157" y="88"/>
                  </a:cubicBezTo>
                  <a:cubicBezTo>
                    <a:pt x="157" y="87"/>
                    <a:pt x="157" y="87"/>
                    <a:pt x="157" y="87"/>
                  </a:cubicBezTo>
                  <a:cubicBezTo>
                    <a:pt x="157" y="83"/>
                    <a:pt x="157" y="83"/>
                    <a:pt x="157" y="83"/>
                  </a:cubicBezTo>
                  <a:cubicBezTo>
                    <a:pt x="157" y="76"/>
                    <a:pt x="157" y="76"/>
                    <a:pt x="157" y="76"/>
                  </a:cubicBezTo>
                  <a:cubicBezTo>
                    <a:pt x="157" y="75"/>
                    <a:pt x="157" y="75"/>
                    <a:pt x="157" y="75"/>
                  </a:cubicBezTo>
                  <a:cubicBezTo>
                    <a:pt x="156" y="73"/>
                    <a:pt x="156" y="73"/>
                    <a:pt x="156" y="73"/>
                  </a:cubicBezTo>
                  <a:cubicBezTo>
                    <a:pt x="156" y="71"/>
                    <a:pt x="156" y="71"/>
                    <a:pt x="156" y="71"/>
                  </a:cubicBezTo>
                  <a:cubicBezTo>
                    <a:pt x="155" y="70"/>
                    <a:pt x="155" y="70"/>
                    <a:pt x="155" y="70"/>
                  </a:cubicBezTo>
                  <a:cubicBezTo>
                    <a:pt x="155" y="69"/>
                    <a:pt x="155" y="69"/>
                    <a:pt x="155" y="69"/>
                  </a:cubicBezTo>
                  <a:cubicBezTo>
                    <a:pt x="153" y="67"/>
                    <a:pt x="153" y="67"/>
                    <a:pt x="153" y="67"/>
                  </a:cubicBezTo>
                  <a:cubicBezTo>
                    <a:pt x="153" y="67"/>
                    <a:pt x="153" y="67"/>
                    <a:pt x="153" y="67"/>
                  </a:cubicBezTo>
                  <a:cubicBezTo>
                    <a:pt x="153" y="66"/>
                    <a:pt x="153" y="66"/>
                    <a:pt x="153" y="66"/>
                  </a:cubicBezTo>
                  <a:cubicBezTo>
                    <a:pt x="153" y="65"/>
                    <a:pt x="153" y="65"/>
                    <a:pt x="153" y="65"/>
                  </a:cubicBezTo>
                  <a:cubicBezTo>
                    <a:pt x="153" y="65"/>
                    <a:pt x="153" y="65"/>
                    <a:pt x="153" y="65"/>
                  </a:cubicBezTo>
                  <a:cubicBezTo>
                    <a:pt x="154" y="64"/>
                    <a:pt x="154" y="64"/>
                    <a:pt x="154" y="64"/>
                  </a:cubicBezTo>
                  <a:cubicBezTo>
                    <a:pt x="151" y="49"/>
                    <a:pt x="151" y="49"/>
                    <a:pt x="151" y="49"/>
                  </a:cubicBezTo>
                  <a:cubicBezTo>
                    <a:pt x="150" y="47"/>
                    <a:pt x="150" y="47"/>
                    <a:pt x="150" y="47"/>
                  </a:cubicBezTo>
                  <a:cubicBezTo>
                    <a:pt x="148" y="46"/>
                    <a:pt x="148" y="46"/>
                    <a:pt x="148" y="46"/>
                  </a:cubicBezTo>
                  <a:cubicBezTo>
                    <a:pt x="145" y="44"/>
                    <a:pt x="145" y="44"/>
                    <a:pt x="145" y="44"/>
                  </a:cubicBezTo>
                  <a:cubicBezTo>
                    <a:pt x="144" y="43"/>
                    <a:pt x="144" y="43"/>
                    <a:pt x="144" y="43"/>
                  </a:cubicBezTo>
                  <a:cubicBezTo>
                    <a:pt x="143" y="42"/>
                    <a:pt x="143" y="42"/>
                    <a:pt x="143" y="42"/>
                  </a:cubicBezTo>
                  <a:cubicBezTo>
                    <a:pt x="143" y="41"/>
                    <a:pt x="143" y="41"/>
                    <a:pt x="143" y="41"/>
                  </a:cubicBezTo>
                  <a:cubicBezTo>
                    <a:pt x="143" y="40"/>
                    <a:pt x="143" y="40"/>
                    <a:pt x="143" y="40"/>
                  </a:cubicBezTo>
                  <a:cubicBezTo>
                    <a:pt x="142" y="39"/>
                    <a:pt x="142" y="39"/>
                    <a:pt x="142" y="39"/>
                  </a:cubicBezTo>
                  <a:cubicBezTo>
                    <a:pt x="142" y="38"/>
                    <a:pt x="142" y="38"/>
                    <a:pt x="142" y="38"/>
                  </a:cubicBezTo>
                  <a:cubicBezTo>
                    <a:pt x="140" y="37"/>
                    <a:pt x="140" y="37"/>
                    <a:pt x="140" y="37"/>
                  </a:cubicBezTo>
                  <a:cubicBezTo>
                    <a:pt x="139" y="37"/>
                    <a:pt x="139" y="37"/>
                    <a:pt x="139" y="37"/>
                  </a:cubicBezTo>
                  <a:cubicBezTo>
                    <a:pt x="139" y="36"/>
                    <a:pt x="139" y="36"/>
                    <a:pt x="139" y="36"/>
                  </a:cubicBezTo>
                  <a:cubicBezTo>
                    <a:pt x="138" y="34"/>
                    <a:pt x="138" y="34"/>
                    <a:pt x="138" y="34"/>
                  </a:cubicBezTo>
                  <a:cubicBezTo>
                    <a:pt x="137" y="32"/>
                    <a:pt x="137" y="32"/>
                    <a:pt x="137" y="32"/>
                  </a:cubicBezTo>
                  <a:cubicBezTo>
                    <a:pt x="137" y="31"/>
                    <a:pt x="137" y="31"/>
                    <a:pt x="137" y="31"/>
                  </a:cubicBezTo>
                  <a:cubicBezTo>
                    <a:pt x="137" y="29"/>
                    <a:pt x="137" y="29"/>
                    <a:pt x="137" y="29"/>
                  </a:cubicBezTo>
                  <a:cubicBezTo>
                    <a:pt x="137" y="29"/>
                    <a:pt x="137" y="29"/>
                    <a:pt x="137" y="29"/>
                  </a:cubicBez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88" name="Freeform 1783">
              <a:extLst>
                <a:ext uri="{FF2B5EF4-FFF2-40B4-BE49-F238E27FC236}">
                  <a16:creationId xmlns:a16="http://schemas.microsoft.com/office/drawing/2014/main" id="{32EC0441-5A13-40D1-958B-E72210AFD598}"/>
                </a:ext>
              </a:extLst>
            </p:cNvPr>
            <p:cNvSpPr>
              <a:spLocks/>
            </p:cNvSpPr>
            <p:nvPr/>
          </p:nvSpPr>
          <p:spPr bwMode="auto">
            <a:xfrm>
              <a:off x="12107863" y="-911225"/>
              <a:ext cx="400050" cy="315913"/>
            </a:xfrm>
            <a:custGeom>
              <a:avLst/>
              <a:gdLst>
                <a:gd name="T0" fmla="*/ 91 w 252"/>
                <a:gd name="T1" fmla="*/ 70 h 199"/>
                <a:gd name="T2" fmla="*/ 64 w 252"/>
                <a:gd name="T3" fmla="*/ 112 h 199"/>
                <a:gd name="T4" fmla="*/ 60 w 252"/>
                <a:gd name="T5" fmla="*/ 131 h 199"/>
                <a:gd name="T6" fmla="*/ 56 w 252"/>
                <a:gd name="T7" fmla="*/ 134 h 199"/>
                <a:gd name="T8" fmla="*/ 53 w 252"/>
                <a:gd name="T9" fmla="*/ 138 h 199"/>
                <a:gd name="T10" fmla="*/ 18 w 252"/>
                <a:gd name="T11" fmla="*/ 140 h 199"/>
                <a:gd name="T12" fmla="*/ 13 w 252"/>
                <a:gd name="T13" fmla="*/ 144 h 199"/>
                <a:gd name="T14" fmla="*/ 1 w 252"/>
                <a:gd name="T15" fmla="*/ 144 h 199"/>
                <a:gd name="T16" fmla="*/ 0 w 252"/>
                <a:gd name="T17" fmla="*/ 150 h 199"/>
                <a:gd name="T18" fmla="*/ 1 w 252"/>
                <a:gd name="T19" fmla="*/ 155 h 199"/>
                <a:gd name="T20" fmla="*/ 3 w 252"/>
                <a:gd name="T21" fmla="*/ 161 h 199"/>
                <a:gd name="T22" fmla="*/ 7 w 252"/>
                <a:gd name="T23" fmla="*/ 165 h 199"/>
                <a:gd name="T24" fmla="*/ 17 w 252"/>
                <a:gd name="T25" fmla="*/ 172 h 199"/>
                <a:gd name="T26" fmla="*/ 13 w 252"/>
                <a:gd name="T27" fmla="*/ 172 h 199"/>
                <a:gd name="T28" fmla="*/ 13 w 252"/>
                <a:gd name="T29" fmla="*/ 176 h 199"/>
                <a:gd name="T30" fmla="*/ 24 w 252"/>
                <a:gd name="T31" fmla="*/ 184 h 199"/>
                <a:gd name="T32" fmla="*/ 28 w 252"/>
                <a:gd name="T33" fmla="*/ 182 h 199"/>
                <a:gd name="T34" fmla="*/ 32 w 252"/>
                <a:gd name="T35" fmla="*/ 184 h 199"/>
                <a:gd name="T36" fmla="*/ 32 w 252"/>
                <a:gd name="T37" fmla="*/ 188 h 199"/>
                <a:gd name="T38" fmla="*/ 30 w 252"/>
                <a:gd name="T39" fmla="*/ 189 h 199"/>
                <a:gd name="T40" fmla="*/ 36 w 252"/>
                <a:gd name="T41" fmla="*/ 195 h 199"/>
                <a:gd name="T42" fmla="*/ 36 w 252"/>
                <a:gd name="T43" fmla="*/ 191 h 199"/>
                <a:gd name="T44" fmla="*/ 41 w 252"/>
                <a:gd name="T45" fmla="*/ 188 h 199"/>
                <a:gd name="T46" fmla="*/ 49 w 252"/>
                <a:gd name="T47" fmla="*/ 193 h 199"/>
                <a:gd name="T48" fmla="*/ 56 w 252"/>
                <a:gd name="T49" fmla="*/ 197 h 199"/>
                <a:gd name="T50" fmla="*/ 60 w 252"/>
                <a:gd name="T51" fmla="*/ 180 h 199"/>
                <a:gd name="T52" fmla="*/ 64 w 252"/>
                <a:gd name="T53" fmla="*/ 170 h 199"/>
                <a:gd name="T54" fmla="*/ 72 w 252"/>
                <a:gd name="T55" fmla="*/ 167 h 199"/>
                <a:gd name="T56" fmla="*/ 79 w 252"/>
                <a:gd name="T57" fmla="*/ 165 h 199"/>
                <a:gd name="T58" fmla="*/ 87 w 252"/>
                <a:gd name="T59" fmla="*/ 165 h 199"/>
                <a:gd name="T60" fmla="*/ 100 w 252"/>
                <a:gd name="T61" fmla="*/ 169 h 199"/>
                <a:gd name="T62" fmla="*/ 115 w 252"/>
                <a:gd name="T63" fmla="*/ 176 h 199"/>
                <a:gd name="T64" fmla="*/ 128 w 252"/>
                <a:gd name="T65" fmla="*/ 174 h 199"/>
                <a:gd name="T66" fmla="*/ 140 w 252"/>
                <a:gd name="T67" fmla="*/ 180 h 199"/>
                <a:gd name="T68" fmla="*/ 149 w 252"/>
                <a:gd name="T69" fmla="*/ 180 h 199"/>
                <a:gd name="T70" fmla="*/ 155 w 252"/>
                <a:gd name="T71" fmla="*/ 176 h 199"/>
                <a:gd name="T72" fmla="*/ 168 w 252"/>
                <a:gd name="T73" fmla="*/ 172 h 199"/>
                <a:gd name="T74" fmla="*/ 183 w 252"/>
                <a:gd name="T75" fmla="*/ 172 h 199"/>
                <a:gd name="T76" fmla="*/ 197 w 252"/>
                <a:gd name="T77" fmla="*/ 176 h 199"/>
                <a:gd name="T78" fmla="*/ 216 w 252"/>
                <a:gd name="T79" fmla="*/ 167 h 199"/>
                <a:gd name="T80" fmla="*/ 214 w 252"/>
                <a:gd name="T81" fmla="*/ 153 h 199"/>
                <a:gd name="T82" fmla="*/ 244 w 252"/>
                <a:gd name="T83" fmla="*/ 114 h 199"/>
                <a:gd name="T84" fmla="*/ 248 w 252"/>
                <a:gd name="T85" fmla="*/ 62 h 199"/>
                <a:gd name="T86" fmla="*/ 252 w 252"/>
                <a:gd name="T87" fmla="*/ 55 h 199"/>
                <a:gd name="T88" fmla="*/ 250 w 252"/>
                <a:gd name="T89" fmla="*/ 53 h 199"/>
                <a:gd name="T90" fmla="*/ 246 w 252"/>
                <a:gd name="T91" fmla="*/ 47 h 199"/>
                <a:gd name="T92" fmla="*/ 246 w 252"/>
                <a:gd name="T93" fmla="*/ 43 h 199"/>
                <a:gd name="T94" fmla="*/ 240 w 252"/>
                <a:gd name="T95" fmla="*/ 34 h 199"/>
                <a:gd name="T96" fmla="*/ 227 w 252"/>
                <a:gd name="T97" fmla="*/ 15 h 199"/>
                <a:gd name="T98" fmla="*/ 216 w 252"/>
                <a:gd name="T99" fmla="*/ 7 h 199"/>
                <a:gd name="T100" fmla="*/ 123 w 252"/>
                <a:gd name="T101" fmla="*/ 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199">
                  <a:moveTo>
                    <a:pt x="111" y="49"/>
                  </a:moveTo>
                  <a:lnTo>
                    <a:pt x="96" y="64"/>
                  </a:lnTo>
                  <a:lnTo>
                    <a:pt x="91" y="70"/>
                  </a:lnTo>
                  <a:lnTo>
                    <a:pt x="85" y="72"/>
                  </a:lnTo>
                  <a:lnTo>
                    <a:pt x="64" y="76"/>
                  </a:lnTo>
                  <a:lnTo>
                    <a:pt x="64" y="112"/>
                  </a:lnTo>
                  <a:lnTo>
                    <a:pt x="64" y="115"/>
                  </a:lnTo>
                  <a:lnTo>
                    <a:pt x="62" y="119"/>
                  </a:lnTo>
                  <a:lnTo>
                    <a:pt x="60" y="131"/>
                  </a:lnTo>
                  <a:lnTo>
                    <a:pt x="58" y="133"/>
                  </a:lnTo>
                  <a:lnTo>
                    <a:pt x="58" y="133"/>
                  </a:lnTo>
                  <a:lnTo>
                    <a:pt x="56" y="134"/>
                  </a:lnTo>
                  <a:lnTo>
                    <a:pt x="54" y="134"/>
                  </a:lnTo>
                  <a:lnTo>
                    <a:pt x="53" y="136"/>
                  </a:lnTo>
                  <a:lnTo>
                    <a:pt x="53" y="138"/>
                  </a:lnTo>
                  <a:lnTo>
                    <a:pt x="47" y="138"/>
                  </a:lnTo>
                  <a:lnTo>
                    <a:pt x="20" y="140"/>
                  </a:lnTo>
                  <a:lnTo>
                    <a:pt x="18" y="140"/>
                  </a:lnTo>
                  <a:lnTo>
                    <a:pt x="17" y="140"/>
                  </a:lnTo>
                  <a:lnTo>
                    <a:pt x="13" y="144"/>
                  </a:lnTo>
                  <a:lnTo>
                    <a:pt x="13" y="144"/>
                  </a:lnTo>
                  <a:lnTo>
                    <a:pt x="9" y="146"/>
                  </a:lnTo>
                  <a:lnTo>
                    <a:pt x="5" y="144"/>
                  </a:lnTo>
                  <a:lnTo>
                    <a:pt x="1" y="144"/>
                  </a:lnTo>
                  <a:lnTo>
                    <a:pt x="0" y="146"/>
                  </a:lnTo>
                  <a:lnTo>
                    <a:pt x="0" y="148"/>
                  </a:lnTo>
                  <a:lnTo>
                    <a:pt x="0" y="150"/>
                  </a:lnTo>
                  <a:lnTo>
                    <a:pt x="0" y="152"/>
                  </a:lnTo>
                  <a:lnTo>
                    <a:pt x="1" y="153"/>
                  </a:lnTo>
                  <a:lnTo>
                    <a:pt x="1" y="155"/>
                  </a:lnTo>
                  <a:lnTo>
                    <a:pt x="1" y="157"/>
                  </a:lnTo>
                  <a:lnTo>
                    <a:pt x="3" y="157"/>
                  </a:lnTo>
                  <a:lnTo>
                    <a:pt x="3" y="161"/>
                  </a:lnTo>
                  <a:lnTo>
                    <a:pt x="3" y="163"/>
                  </a:lnTo>
                  <a:lnTo>
                    <a:pt x="5" y="165"/>
                  </a:lnTo>
                  <a:lnTo>
                    <a:pt x="7" y="165"/>
                  </a:lnTo>
                  <a:lnTo>
                    <a:pt x="11" y="169"/>
                  </a:lnTo>
                  <a:lnTo>
                    <a:pt x="15" y="170"/>
                  </a:lnTo>
                  <a:lnTo>
                    <a:pt x="17" y="172"/>
                  </a:lnTo>
                  <a:lnTo>
                    <a:pt x="15" y="172"/>
                  </a:lnTo>
                  <a:lnTo>
                    <a:pt x="15" y="172"/>
                  </a:lnTo>
                  <a:lnTo>
                    <a:pt x="13" y="172"/>
                  </a:lnTo>
                  <a:lnTo>
                    <a:pt x="13" y="172"/>
                  </a:lnTo>
                  <a:lnTo>
                    <a:pt x="13" y="174"/>
                  </a:lnTo>
                  <a:lnTo>
                    <a:pt x="13" y="176"/>
                  </a:lnTo>
                  <a:lnTo>
                    <a:pt x="20" y="182"/>
                  </a:lnTo>
                  <a:lnTo>
                    <a:pt x="22" y="184"/>
                  </a:lnTo>
                  <a:lnTo>
                    <a:pt x="24" y="184"/>
                  </a:lnTo>
                  <a:lnTo>
                    <a:pt x="24" y="184"/>
                  </a:lnTo>
                  <a:lnTo>
                    <a:pt x="28" y="182"/>
                  </a:lnTo>
                  <a:lnTo>
                    <a:pt x="28" y="182"/>
                  </a:lnTo>
                  <a:lnTo>
                    <a:pt x="30" y="182"/>
                  </a:lnTo>
                  <a:lnTo>
                    <a:pt x="30" y="182"/>
                  </a:lnTo>
                  <a:lnTo>
                    <a:pt x="32" y="184"/>
                  </a:lnTo>
                  <a:lnTo>
                    <a:pt x="32" y="184"/>
                  </a:lnTo>
                  <a:lnTo>
                    <a:pt x="32" y="186"/>
                  </a:lnTo>
                  <a:lnTo>
                    <a:pt x="32" y="188"/>
                  </a:lnTo>
                  <a:lnTo>
                    <a:pt x="32" y="188"/>
                  </a:lnTo>
                  <a:lnTo>
                    <a:pt x="30" y="188"/>
                  </a:lnTo>
                  <a:lnTo>
                    <a:pt x="30" y="189"/>
                  </a:lnTo>
                  <a:lnTo>
                    <a:pt x="32" y="191"/>
                  </a:lnTo>
                  <a:lnTo>
                    <a:pt x="34" y="193"/>
                  </a:lnTo>
                  <a:lnTo>
                    <a:pt x="36" y="195"/>
                  </a:lnTo>
                  <a:lnTo>
                    <a:pt x="36" y="193"/>
                  </a:lnTo>
                  <a:lnTo>
                    <a:pt x="36" y="191"/>
                  </a:lnTo>
                  <a:lnTo>
                    <a:pt x="36" y="191"/>
                  </a:lnTo>
                  <a:lnTo>
                    <a:pt x="37" y="189"/>
                  </a:lnTo>
                  <a:lnTo>
                    <a:pt x="41" y="188"/>
                  </a:lnTo>
                  <a:lnTo>
                    <a:pt x="41" y="188"/>
                  </a:lnTo>
                  <a:lnTo>
                    <a:pt x="43" y="189"/>
                  </a:lnTo>
                  <a:lnTo>
                    <a:pt x="45" y="189"/>
                  </a:lnTo>
                  <a:lnTo>
                    <a:pt x="49" y="193"/>
                  </a:lnTo>
                  <a:lnTo>
                    <a:pt x="53" y="197"/>
                  </a:lnTo>
                  <a:lnTo>
                    <a:pt x="54" y="199"/>
                  </a:lnTo>
                  <a:lnTo>
                    <a:pt x="56" y="197"/>
                  </a:lnTo>
                  <a:lnTo>
                    <a:pt x="56" y="188"/>
                  </a:lnTo>
                  <a:lnTo>
                    <a:pt x="56" y="184"/>
                  </a:lnTo>
                  <a:lnTo>
                    <a:pt x="60" y="180"/>
                  </a:lnTo>
                  <a:lnTo>
                    <a:pt x="62" y="178"/>
                  </a:lnTo>
                  <a:lnTo>
                    <a:pt x="64" y="172"/>
                  </a:lnTo>
                  <a:lnTo>
                    <a:pt x="64" y="170"/>
                  </a:lnTo>
                  <a:lnTo>
                    <a:pt x="66" y="169"/>
                  </a:lnTo>
                  <a:lnTo>
                    <a:pt x="68" y="167"/>
                  </a:lnTo>
                  <a:lnTo>
                    <a:pt x="72" y="167"/>
                  </a:lnTo>
                  <a:lnTo>
                    <a:pt x="73" y="165"/>
                  </a:lnTo>
                  <a:lnTo>
                    <a:pt x="77" y="165"/>
                  </a:lnTo>
                  <a:lnTo>
                    <a:pt x="79" y="165"/>
                  </a:lnTo>
                  <a:lnTo>
                    <a:pt x="83" y="165"/>
                  </a:lnTo>
                  <a:lnTo>
                    <a:pt x="85" y="163"/>
                  </a:lnTo>
                  <a:lnTo>
                    <a:pt x="87" y="165"/>
                  </a:lnTo>
                  <a:lnTo>
                    <a:pt x="92" y="165"/>
                  </a:lnTo>
                  <a:lnTo>
                    <a:pt x="96" y="167"/>
                  </a:lnTo>
                  <a:lnTo>
                    <a:pt x="100" y="169"/>
                  </a:lnTo>
                  <a:lnTo>
                    <a:pt x="108" y="176"/>
                  </a:lnTo>
                  <a:lnTo>
                    <a:pt x="111" y="176"/>
                  </a:lnTo>
                  <a:lnTo>
                    <a:pt x="115" y="176"/>
                  </a:lnTo>
                  <a:lnTo>
                    <a:pt x="119" y="172"/>
                  </a:lnTo>
                  <a:lnTo>
                    <a:pt x="125" y="172"/>
                  </a:lnTo>
                  <a:lnTo>
                    <a:pt x="128" y="174"/>
                  </a:lnTo>
                  <a:lnTo>
                    <a:pt x="132" y="176"/>
                  </a:lnTo>
                  <a:lnTo>
                    <a:pt x="138" y="180"/>
                  </a:lnTo>
                  <a:lnTo>
                    <a:pt x="140" y="180"/>
                  </a:lnTo>
                  <a:lnTo>
                    <a:pt x="144" y="180"/>
                  </a:lnTo>
                  <a:lnTo>
                    <a:pt x="147" y="182"/>
                  </a:lnTo>
                  <a:lnTo>
                    <a:pt x="149" y="180"/>
                  </a:lnTo>
                  <a:lnTo>
                    <a:pt x="151" y="180"/>
                  </a:lnTo>
                  <a:lnTo>
                    <a:pt x="153" y="178"/>
                  </a:lnTo>
                  <a:lnTo>
                    <a:pt x="155" y="176"/>
                  </a:lnTo>
                  <a:lnTo>
                    <a:pt x="157" y="174"/>
                  </a:lnTo>
                  <a:lnTo>
                    <a:pt x="163" y="172"/>
                  </a:lnTo>
                  <a:lnTo>
                    <a:pt x="168" y="172"/>
                  </a:lnTo>
                  <a:lnTo>
                    <a:pt x="174" y="170"/>
                  </a:lnTo>
                  <a:lnTo>
                    <a:pt x="180" y="172"/>
                  </a:lnTo>
                  <a:lnTo>
                    <a:pt x="183" y="172"/>
                  </a:lnTo>
                  <a:lnTo>
                    <a:pt x="189" y="174"/>
                  </a:lnTo>
                  <a:lnTo>
                    <a:pt x="193" y="176"/>
                  </a:lnTo>
                  <a:lnTo>
                    <a:pt x="197" y="176"/>
                  </a:lnTo>
                  <a:lnTo>
                    <a:pt x="204" y="169"/>
                  </a:lnTo>
                  <a:lnTo>
                    <a:pt x="210" y="167"/>
                  </a:lnTo>
                  <a:lnTo>
                    <a:pt x="216" y="167"/>
                  </a:lnTo>
                  <a:lnTo>
                    <a:pt x="214" y="159"/>
                  </a:lnTo>
                  <a:lnTo>
                    <a:pt x="212" y="155"/>
                  </a:lnTo>
                  <a:lnTo>
                    <a:pt x="214" y="153"/>
                  </a:lnTo>
                  <a:lnTo>
                    <a:pt x="223" y="136"/>
                  </a:lnTo>
                  <a:lnTo>
                    <a:pt x="242" y="117"/>
                  </a:lnTo>
                  <a:lnTo>
                    <a:pt x="244" y="114"/>
                  </a:lnTo>
                  <a:lnTo>
                    <a:pt x="244" y="108"/>
                  </a:lnTo>
                  <a:lnTo>
                    <a:pt x="248" y="64"/>
                  </a:lnTo>
                  <a:lnTo>
                    <a:pt x="248" y="62"/>
                  </a:lnTo>
                  <a:lnTo>
                    <a:pt x="250" y="60"/>
                  </a:lnTo>
                  <a:lnTo>
                    <a:pt x="252" y="57"/>
                  </a:lnTo>
                  <a:lnTo>
                    <a:pt x="252" y="55"/>
                  </a:lnTo>
                  <a:lnTo>
                    <a:pt x="252" y="55"/>
                  </a:lnTo>
                  <a:lnTo>
                    <a:pt x="252" y="53"/>
                  </a:lnTo>
                  <a:lnTo>
                    <a:pt x="250" y="53"/>
                  </a:lnTo>
                  <a:lnTo>
                    <a:pt x="246" y="49"/>
                  </a:lnTo>
                  <a:lnTo>
                    <a:pt x="246" y="47"/>
                  </a:lnTo>
                  <a:lnTo>
                    <a:pt x="246" y="47"/>
                  </a:lnTo>
                  <a:lnTo>
                    <a:pt x="246" y="45"/>
                  </a:lnTo>
                  <a:lnTo>
                    <a:pt x="246" y="45"/>
                  </a:lnTo>
                  <a:lnTo>
                    <a:pt x="246" y="43"/>
                  </a:lnTo>
                  <a:lnTo>
                    <a:pt x="246" y="41"/>
                  </a:lnTo>
                  <a:lnTo>
                    <a:pt x="242" y="36"/>
                  </a:lnTo>
                  <a:lnTo>
                    <a:pt x="240" y="34"/>
                  </a:lnTo>
                  <a:lnTo>
                    <a:pt x="240" y="32"/>
                  </a:lnTo>
                  <a:lnTo>
                    <a:pt x="236" y="9"/>
                  </a:lnTo>
                  <a:lnTo>
                    <a:pt x="227" y="15"/>
                  </a:lnTo>
                  <a:lnTo>
                    <a:pt x="225" y="15"/>
                  </a:lnTo>
                  <a:lnTo>
                    <a:pt x="221" y="15"/>
                  </a:lnTo>
                  <a:lnTo>
                    <a:pt x="216" y="7"/>
                  </a:lnTo>
                  <a:lnTo>
                    <a:pt x="208" y="4"/>
                  </a:lnTo>
                  <a:lnTo>
                    <a:pt x="189" y="0"/>
                  </a:lnTo>
                  <a:lnTo>
                    <a:pt x="123" y="41"/>
                  </a:lnTo>
                  <a:lnTo>
                    <a:pt x="111" y="4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89" name="Freeform 1784">
              <a:extLst>
                <a:ext uri="{FF2B5EF4-FFF2-40B4-BE49-F238E27FC236}">
                  <a16:creationId xmlns:a16="http://schemas.microsoft.com/office/drawing/2014/main" id="{155D7E4E-BFFD-48C1-9EB0-0AC250FAEA34}"/>
                </a:ext>
              </a:extLst>
            </p:cNvPr>
            <p:cNvSpPr>
              <a:spLocks/>
            </p:cNvSpPr>
            <p:nvPr/>
          </p:nvSpPr>
          <p:spPr bwMode="auto">
            <a:xfrm>
              <a:off x="12444413" y="-908050"/>
              <a:ext cx="268288" cy="420688"/>
            </a:xfrm>
            <a:custGeom>
              <a:avLst/>
              <a:gdLst>
                <a:gd name="T0" fmla="*/ 34 w 169"/>
                <a:gd name="T1" fmla="*/ 41 h 265"/>
                <a:gd name="T2" fmla="*/ 34 w 169"/>
                <a:gd name="T3" fmla="*/ 45 h 265"/>
                <a:gd name="T4" fmla="*/ 40 w 169"/>
                <a:gd name="T5" fmla="*/ 53 h 265"/>
                <a:gd name="T6" fmla="*/ 36 w 169"/>
                <a:gd name="T7" fmla="*/ 60 h 265"/>
                <a:gd name="T8" fmla="*/ 30 w 169"/>
                <a:gd name="T9" fmla="*/ 115 h 265"/>
                <a:gd name="T10" fmla="*/ 2 w 169"/>
                <a:gd name="T11" fmla="*/ 157 h 265"/>
                <a:gd name="T12" fmla="*/ 13 w 169"/>
                <a:gd name="T13" fmla="*/ 174 h 265"/>
                <a:gd name="T14" fmla="*/ 19 w 169"/>
                <a:gd name="T15" fmla="*/ 180 h 265"/>
                <a:gd name="T16" fmla="*/ 23 w 169"/>
                <a:gd name="T17" fmla="*/ 182 h 265"/>
                <a:gd name="T18" fmla="*/ 26 w 169"/>
                <a:gd name="T19" fmla="*/ 195 h 265"/>
                <a:gd name="T20" fmla="*/ 26 w 169"/>
                <a:gd name="T21" fmla="*/ 212 h 265"/>
                <a:gd name="T22" fmla="*/ 36 w 169"/>
                <a:gd name="T23" fmla="*/ 225 h 265"/>
                <a:gd name="T24" fmla="*/ 13 w 169"/>
                <a:gd name="T25" fmla="*/ 225 h 265"/>
                <a:gd name="T26" fmla="*/ 9 w 169"/>
                <a:gd name="T27" fmla="*/ 231 h 265"/>
                <a:gd name="T28" fmla="*/ 24 w 169"/>
                <a:gd name="T29" fmla="*/ 246 h 265"/>
                <a:gd name="T30" fmla="*/ 34 w 169"/>
                <a:gd name="T31" fmla="*/ 261 h 265"/>
                <a:gd name="T32" fmla="*/ 40 w 169"/>
                <a:gd name="T33" fmla="*/ 265 h 265"/>
                <a:gd name="T34" fmla="*/ 49 w 169"/>
                <a:gd name="T35" fmla="*/ 260 h 265"/>
                <a:gd name="T36" fmla="*/ 55 w 169"/>
                <a:gd name="T37" fmla="*/ 263 h 265"/>
                <a:gd name="T38" fmla="*/ 66 w 169"/>
                <a:gd name="T39" fmla="*/ 258 h 265"/>
                <a:gd name="T40" fmla="*/ 83 w 169"/>
                <a:gd name="T41" fmla="*/ 256 h 265"/>
                <a:gd name="T42" fmla="*/ 87 w 169"/>
                <a:gd name="T43" fmla="*/ 244 h 265"/>
                <a:gd name="T44" fmla="*/ 100 w 169"/>
                <a:gd name="T45" fmla="*/ 241 h 265"/>
                <a:gd name="T46" fmla="*/ 117 w 169"/>
                <a:gd name="T47" fmla="*/ 233 h 265"/>
                <a:gd name="T48" fmla="*/ 131 w 169"/>
                <a:gd name="T49" fmla="*/ 222 h 265"/>
                <a:gd name="T50" fmla="*/ 132 w 169"/>
                <a:gd name="T51" fmla="*/ 214 h 265"/>
                <a:gd name="T52" fmla="*/ 148 w 169"/>
                <a:gd name="T53" fmla="*/ 208 h 265"/>
                <a:gd name="T54" fmla="*/ 151 w 169"/>
                <a:gd name="T55" fmla="*/ 203 h 265"/>
                <a:gd name="T56" fmla="*/ 148 w 169"/>
                <a:gd name="T57" fmla="*/ 201 h 265"/>
                <a:gd name="T58" fmla="*/ 146 w 169"/>
                <a:gd name="T59" fmla="*/ 191 h 265"/>
                <a:gd name="T60" fmla="*/ 144 w 169"/>
                <a:gd name="T61" fmla="*/ 184 h 265"/>
                <a:gd name="T62" fmla="*/ 140 w 169"/>
                <a:gd name="T63" fmla="*/ 180 h 265"/>
                <a:gd name="T64" fmla="*/ 134 w 169"/>
                <a:gd name="T65" fmla="*/ 180 h 265"/>
                <a:gd name="T66" fmla="*/ 140 w 169"/>
                <a:gd name="T67" fmla="*/ 172 h 265"/>
                <a:gd name="T68" fmla="*/ 138 w 169"/>
                <a:gd name="T69" fmla="*/ 163 h 265"/>
                <a:gd name="T70" fmla="*/ 146 w 169"/>
                <a:gd name="T71" fmla="*/ 157 h 265"/>
                <a:gd name="T72" fmla="*/ 146 w 169"/>
                <a:gd name="T73" fmla="*/ 148 h 265"/>
                <a:gd name="T74" fmla="*/ 148 w 169"/>
                <a:gd name="T75" fmla="*/ 146 h 265"/>
                <a:gd name="T76" fmla="*/ 150 w 169"/>
                <a:gd name="T77" fmla="*/ 142 h 265"/>
                <a:gd name="T78" fmla="*/ 151 w 169"/>
                <a:gd name="T79" fmla="*/ 134 h 265"/>
                <a:gd name="T80" fmla="*/ 153 w 169"/>
                <a:gd name="T81" fmla="*/ 132 h 265"/>
                <a:gd name="T82" fmla="*/ 161 w 169"/>
                <a:gd name="T83" fmla="*/ 131 h 265"/>
                <a:gd name="T84" fmla="*/ 169 w 169"/>
                <a:gd name="T85" fmla="*/ 131 h 265"/>
                <a:gd name="T86" fmla="*/ 169 w 169"/>
                <a:gd name="T87" fmla="*/ 131 h 265"/>
                <a:gd name="T88" fmla="*/ 169 w 169"/>
                <a:gd name="T89" fmla="*/ 112 h 265"/>
                <a:gd name="T90" fmla="*/ 169 w 169"/>
                <a:gd name="T91" fmla="*/ 87 h 265"/>
                <a:gd name="T92" fmla="*/ 169 w 169"/>
                <a:gd name="T93" fmla="*/ 68 h 265"/>
                <a:gd name="T94" fmla="*/ 28 w 169"/>
                <a:gd name="T95" fmla="*/ 3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 h="265">
                  <a:moveTo>
                    <a:pt x="28" y="32"/>
                  </a:moveTo>
                  <a:lnTo>
                    <a:pt x="30" y="34"/>
                  </a:lnTo>
                  <a:lnTo>
                    <a:pt x="34" y="39"/>
                  </a:lnTo>
                  <a:lnTo>
                    <a:pt x="34" y="41"/>
                  </a:lnTo>
                  <a:lnTo>
                    <a:pt x="34" y="43"/>
                  </a:lnTo>
                  <a:lnTo>
                    <a:pt x="34" y="43"/>
                  </a:lnTo>
                  <a:lnTo>
                    <a:pt x="34" y="45"/>
                  </a:lnTo>
                  <a:lnTo>
                    <a:pt x="34" y="45"/>
                  </a:lnTo>
                  <a:lnTo>
                    <a:pt x="34" y="47"/>
                  </a:lnTo>
                  <a:lnTo>
                    <a:pt x="38" y="51"/>
                  </a:lnTo>
                  <a:lnTo>
                    <a:pt x="40" y="51"/>
                  </a:lnTo>
                  <a:lnTo>
                    <a:pt x="40" y="53"/>
                  </a:lnTo>
                  <a:lnTo>
                    <a:pt x="40" y="53"/>
                  </a:lnTo>
                  <a:lnTo>
                    <a:pt x="40" y="55"/>
                  </a:lnTo>
                  <a:lnTo>
                    <a:pt x="38" y="58"/>
                  </a:lnTo>
                  <a:lnTo>
                    <a:pt x="36" y="60"/>
                  </a:lnTo>
                  <a:lnTo>
                    <a:pt x="36" y="62"/>
                  </a:lnTo>
                  <a:lnTo>
                    <a:pt x="32" y="106"/>
                  </a:lnTo>
                  <a:lnTo>
                    <a:pt x="32" y="112"/>
                  </a:lnTo>
                  <a:lnTo>
                    <a:pt x="30" y="115"/>
                  </a:lnTo>
                  <a:lnTo>
                    <a:pt x="11" y="134"/>
                  </a:lnTo>
                  <a:lnTo>
                    <a:pt x="2" y="151"/>
                  </a:lnTo>
                  <a:lnTo>
                    <a:pt x="0" y="153"/>
                  </a:lnTo>
                  <a:lnTo>
                    <a:pt x="2" y="157"/>
                  </a:lnTo>
                  <a:lnTo>
                    <a:pt x="4" y="165"/>
                  </a:lnTo>
                  <a:lnTo>
                    <a:pt x="9" y="174"/>
                  </a:lnTo>
                  <a:lnTo>
                    <a:pt x="11" y="174"/>
                  </a:lnTo>
                  <a:lnTo>
                    <a:pt x="13" y="174"/>
                  </a:lnTo>
                  <a:lnTo>
                    <a:pt x="15" y="176"/>
                  </a:lnTo>
                  <a:lnTo>
                    <a:pt x="17" y="176"/>
                  </a:lnTo>
                  <a:lnTo>
                    <a:pt x="17" y="178"/>
                  </a:lnTo>
                  <a:lnTo>
                    <a:pt x="19" y="180"/>
                  </a:lnTo>
                  <a:lnTo>
                    <a:pt x="19" y="180"/>
                  </a:lnTo>
                  <a:lnTo>
                    <a:pt x="19" y="180"/>
                  </a:lnTo>
                  <a:lnTo>
                    <a:pt x="21" y="182"/>
                  </a:lnTo>
                  <a:lnTo>
                    <a:pt x="23" y="182"/>
                  </a:lnTo>
                  <a:lnTo>
                    <a:pt x="23" y="184"/>
                  </a:lnTo>
                  <a:lnTo>
                    <a:pt x="24" y="189"/>
                  </a:lnTo>
                  <a:lnTo>
                    <a:pt x="26" y="193"/>
                  </a:lnTo>
                  <a:lnTo>
                    <a:pt x="26" y="195"/>
                  </a:lnTo>
                  <a:lnTo>
                    <a:pt x="26" y="197"/>
                  </a:lnTo>
                  <a:lnTo>
                    <a:pt x="26" y="201"/>
                  </a:lnTo>
                  <a:lnTo>
                    <a:pt x="26" y="208"/>
                  </a:lnTo>
                  <a:lnTo>
                    <a:pt x="26" y="212"/>
                  </a:lnTo>
                  <a:lnTo>
                    <a:pt x="28" y="216"/>
                  </a:lnTo>
                  <a:lnTo>
                    <a:pt x="30" y="220"/>
                  </a:lnTo>
                  <a:lnTo>
                    <a:pt x="32" y="222"/>
                  </a:lnTo>
                  <a:lnTo>
                    <a:pt x="36" y="225"/>
                  </a:lnTo>
                  <a:lnTo>
                    <a:pt x="34" y="225"/>
                  </a:lnTo>
                  <a:lnTo>
                    <a:pt x="30" y="225"/>
                  </a:lnTo>
                  <a:lnTo>
                    <a:pt x="15" y="225"/>
                  </a:lnTo>
                  <a:lnTo>
                    <a:pt x="13" y="225"/>
                  </a:lnTo>
                  <a:lnTo>
                    <a:pt x="11" y="227"/>
                  </a:lnTo>
                  <a:lnTo>
                    <a:pt x="9" y="227"/>
                  </a:lnTo>
                  <a:lnTo>
                    <a:pt x="9" y="229"/>
                  </a:lnTo>
                  <a:lnTo>
                    <a:pt x="9" y="231"/>
                  </a:lnTo>
                  <a:lnTo>
                    <a:pt x="11" y="235"/>
                  </a:lnTo>
                  <a:lnTo>
                    <a:pt x="15" y="239"/>
                  </a:lnTo>
                  <a:lnTo>
                    <a:pt x="17" y="241"/>
                  </a:lnTo>
                  <a:lnTo>
                    <a:pt x="24" y="246"/>
                  </a:lnTo>
                  <a:lnTo>
                    <a:pt x="28" y="250"/>
                  </a:lnTo>
                  <a:lnTo>
                    <a:pt x="30" y="252"/>
                  </a:lnTo>
                  <a:lnTo>
                    <a:pt x="32" y="258"/>
                  </a:lnTo>
                  <a:lnTo>
                    <a:pt x="34" y="261"/>
                  </a:lnTo>
                  <a:lnTo>
                    <a:pt x="32" y="265"/>
                  </a:lnTo>
                  <a:lnTo>
                    <a:pt x="36" y="265"/>
                  </a:lnTo>
                  <a:lnTo>
                    <a:pt x="38" y="265"/>
                  </a:lnTo>
                  <a:lnTo>
                    <a:pt x="40" y="265"/>
                  </a:lnTo>
                  <a:lnTo>
                    <a:pt x="45" y="261"/>
                  </a:lnTo>
                  <a:lnTo>
                    <a:pt x="47" y="261"/>
                  </a:lnTo>
                  <a:lnTo>
                    <a:pt x="47" y="261"/>
                  </a:lnTo>
                  <a:lnTo>
                    <a:pt x="49" y="260"/>
                  </a:lnTo>
                  <a:lnTo>
                    <a:pt x="49" y="260"/>
                  </a:lnTo>
                  <a:lnTo>
                    <a:pt x="49" y="260"/>
                  </a:lnTo>
                  <a:lnTo>
                    <a:pt x="51" y="263"/>
                  </a:lnTo>
                  <a:lnTo>
                    <a:pt x="55" y="263"/>
                  </a:lnTo>
                  <a:lnTo>
                    <a:pt x="57" y="261"/>
                  </a:lnTo>
                  <a:lnTo>
                    <a:pt x="60" y="261"/>
                  </a:lnTo>
                  <a:lnTo>
                    <a:pt x="64" y="260"/>
                  </a:lnTo>
                  <a:lnTo>
                    <a:pt x="66" y="258"/>
                  </a:lnTo>
                  <a:lnTo>
                    <a:pt x="74" y="258"/>
                  </a:lnTo>
                  <a:lnTo>
                    <a:pt x="79" y="258"/>
                  </a:lnTo>
                  <a:lnTo>
                    <a:pt x="81" y="256"/>
                  </a:lnTo>
                  <a:lnTo>
                    <a:pt x="83" y="256"/>
                  </a:lnTo>
                  <a:lnTo>
                    <a:pt x="89" y="248"/>
                  </a:lnTo>
                  <a:lnTo>
                    <a:pt x="91" y="246"/>
                  </a:lnTo>
                  <a:lnTo>
                    <a:pt x="89" y="246"/>
                  </a:lnTo>
                  <a:lnTo>
                    <a:pt x="87" y="244"/>
                  </a:lnTo>
                  <a:lnTo>
                    <a:pt x="87" y="242"/>
                  </a:lnTo>
                  <a:lnTo>
                    <a:pt x="89" y="241"/>
                  </a:lnTo>
                  <a:lnTo>
                    <a:pt x="93" y="241"/>
                  </a:lnTo>
                  <a:lnTo>
                    <a:pt x="100" y="241"/>
                  </a:lnTo>
                  <a:lnTo>
                    <a:pt x="108" y="239"/>
                  </a:lnTo>
                  <a:lnTo>
                    <a:pt x="112" y="239"/>
                  </a:lnTo>
                  <a:lnTo>
                    <a:pt x="115" y="237"/>
                  </a:lnTo>
                  <a:lnTo>
                    <a:pt x="117" y="233"/>
                  </a:lnTo>
                  <a:lnTo>
                    <a:pt x="121" y="229"/>
                  </a:lnTo>
                  <a:lnTo>
                    <a:pt x="125" y="225"/>
                  </a:lnTo>
                  <a:lnTo>
                    <a:pt x="129" y="224"/>
                  </a:lnTo>
                  <a:lnTo>
                    <a:pt x="131" y="222"/>
                  </a:lnTo>
                  <a:lnTo>
                    <a:pt x="132" y="220"/>
                  </a:lnTo>
                  <a:lnTo>
                    <a:pt x="132" y="218"/>
                  </a:lnTo>
                  <a:lnTo>
                    <a:pt x="132" y="216"/>
                  </a:lnTo>
                  <a:lnTo>
                    <a:pt x="132" y="214"/>
                  </a:lnTo>
                  <a:lnTo>
                    <a:pt x="134" y="214"/>
                  </a:lnTo>
                  <a:lnTo>
                    <a:pt x="142" y="210"/>
                  </a:lnTo>
                  <a:lnTo>
                    <a:pt x="144" y="208"/>
                  </a:lnTo>
                  <a:lnTo>
                    <a:pt x="148" y="208"/>
                  </a:lnTo>
                  <a:lnTo>
                    <a:pt x="151" y="210"/>
                  </a:lnTo>
                  <a:lnTo>
                    <a:pt x="151" y="208"/>
                  </a:lnTo>
                  <a:lnTo>
                    <a:pt x="151" y="205"/>
                  </a:lnTo>
                  <a:lnTo>
                    <a:pt x="151" y="203"/>
                  </a:lnTo>
                  <a:lnTo>
                    <a:pt x="151" y="203"/>
                  </a:lnTo>
                  <a:lnTo>
                    <a:pt x="150" y="203"/>
                  </a:lnTo>
                  <a:lnTo>
                    <a:pt x="150" y="201"/>
                  </a:lnTo>
                  <a:lnTo>
                    <a:pt x="148" y="201"/>
                  </a:lnTo>
                  <a:lnTo>
                    <a:pt x="146" y="199"/>
                  </a:lnTo>
                  <a:lnTo>
                    <a:pt x="146" y="197"/>
                  </a:lnTo>
                  <a:lnTo>
                    <a:pt x="146" y="193"/>
                  </a:lnTo>
                  <a:lnTo>
                    <a:pt x="146" y="191"/>
                  </a:lnTo>
                  <a:lnTo>
                    <a:pt x="146" y="191"/>
                  </a:lnTo>
                  <a:lnTo>
                    <a:pt x="144" y="189"/>
                  </a:lnTo>
                  <a:lnTo>
                    <a:pt x="144" y="184"/>
                  </a:lnTo>
                  <a:lnTo>
                    <a:pt x="144" y="184"/>
                  </a:lnTo>
                  <a:lnTo>
                    <a:pt x="144" y="184"/>
                  </a:lnTo>
                  <a:lnTo>
                    <a:pt x="144" y="182"/>
                  </a:lnTo>
                  <a:lnTo>
                    <a:pt x="142" y="182"/>
                  </a:lnTo>
                  <a:lnTo>
                    <a:pt x="140" y="180"/>
                  </a:lnTo>
                  <a:lnTo>
                    <a:pt x="136" y="182"/>
                  </a:lnTo>
                  <a:lnTo>
                    <a:pt x="136" y="182"/>
                  </a:lnTo>
                  <a:lnTo>
                    <a:pt x="134" y="180"/>
                  </a:lnTo>
                  <a:lnTo>
                    <a:pt x="134" y="180"/>
                  </a:lnTo>
                  <a:lnTo>
                    <a:pt x="134" y="180"/>
                  </a:lnTo>
                  <a:lnTo>
                    <a:pt x="134" y="178"/>
                  </a:lnTo>
                  <a:lnTo>
                    <a:pt x="136" y="174"/>
                  </a:lnTo>
                  <a:lnTo>
                    <a:pt x="140" y="172"/>
                  </a:lnTo>
                  <a:lnTo>
                    <a:pt x="140" y="170"/>
                  </a:lnTo>
                  <a:lnTo>
                    <a:pt x="140" y="168"/>
                  </a:lnTo>
                  <a:lnTo>
                    <a:pt x="138" y="163"/>
                  </a:lnTo>
                  <a:lnTo>
                    <a:pt x="138" y="163"/>
                  </a:lnTo>
                  <a:lnTo>
                    <a:pt x="138" y="161"/>
                  </a:lnTo>
                  <a:lnTo>
                    <a:pt x="140" y="161"/>
                  </a:lnTo>
                  <a:lnTo>
                    <a:pt x="146" y="157"/>
                  </a:lnTo>
                  <a:lnTo>
                    <a:pt x="146" y="157"/>
                  </a:lnTo>
                  <a:lnTo>
                    <a:pt x="146" y="155"/>
                  </a:lnTo>
                  <a:lnTo>
                    <a:pt x="144" y="155"/>
                  </a:lnTo>
                  <a:lnTo>
                    <a:pt x="144" y="150"/>
                  </a:lnTo>
                  <a:lnTo>
                    <a:pt x="146" y="148"/>
                  </a:lnTo>
                  <a:lnTo>
                    <a:pt x="148" y="148"/>
                  </a:lnTo>
                  <a:lnTo>
                    <a:pt x="148" y="148"/>
                  </a:lnTo>
                  <a:lnTo>
                    <a:pt x="148" y="148"/>
                  </a:lnTo>
                  <a:lnTo>
                    <a:pt x="148" y="146"/>
                  </a:lnTo>
                  <a:lnTo>
                    <a:pt x="148" y="146"/>
                  </a:lnTo>
                  <a:lnTo>
                    <a:pt x="148" y="144"/>
                  </a:lnTo>
                  <a:lnTo>
                    <a:pt x="148" y="144"/>
                  </a:lnTo>
                  <a:lnTo>
                    <a:pt x="150" y="142"/>
                  </a:lnTo>
                  <a:lnTo>
                    <a:pt x="151" y="140"/>
                  </a:lnTo>
                  <a:lnTo>
                    <a:pt x="153" y="138"/>
                  </a:lnTo>
                  <a:lnTo>
                    <a:pt x="151" y="136"/>
                  </a:lnTo>
                  <a:lnTo>
                    <a:pt x="151" y="134"/>
                  </a:lnTo>
                  <a:lnTo>
                    <a:pt x="153" y="132"/>
                  </a:lnTo>
                  <a:lnTo>
                    <a:pt x="153" y="132"/>
                  </a:lnTo>
                  <a:lnTo>
                    <a:pt x="153" y="132"/>
                  </a:lnTo>
                  <a:lnTo>
                    <a:pt x="153" y="132"/>
                  </a:lnTo>
                  <a:lnTo>
                    <a:pt x="155" y="131"/>
                  </a:lnTo>
                  <a:lnTo>
                    <a:pt x="155" y="131"/>
                  </a:lnTo>
                  <a:lnTo>
                    <a:pt x="159" y="131"/>
                  </a:lnTo>
                  <a:lnTo>
                    <a:pt x="161" y="131"/>
                  </a:lnTo>
                  <a:lnTo>
                    <a:pt x="161" y="131"/>
                  </a:lnTo>
                  <a:lnTo>
                    <a:pt x="163" y="131"/>
                  </a:lnTo>
                  <a:lnTo>
                    <a:pt x="165" y="131"/>
                  </a:lnTo>
                  <a:lnTo>
                    <a:pt x="169" y="131"/>
                  </a:lnTo>
                  <a:lnTo>
                    <a:pt x="169" y="131"/>
                  </a:lnTo>
                  <a:lnTo>
                    <a:pt x="169" y="131"/>
                  </a:lnTo>
                  <a:lnTo>
                    <a:pt x="169" y="131"/>
                  </a:lnTo>
                  <a:lnTo>
                    <a:pt x="169" y="131"/>
                  </a:lnTo>
                  <a:lnTo>
                    <a:pt x="169" y="131"/>
                  </a:lnTo>
                  <a:lnTo>
                    <a:pt x="169" y="121"/>
                  </a:lnTo>
                  <a:lnTo>
                    <a:pt x="169" y="119"/>
                  </a:lnTo>
                  <a:lnTo>
                    <a:pt x="169" y="112"/>
                  </a:lnTo>
                  <a:lnTo>
                    <a:pt x="169" y="104"/>
                  </a:lnTo>
                  <a:lnTo>
                    <a:pt x="169" y="100"/>
                  </a:lnTo>
                  <a:lnTo>
                    <a:pt x="169" y="93"/>
                  </a:lnTo>
                  <a:lnTo>
                    <a:pt x="169" y="87"/>
                  </a:lnTo>
                  <a:lnTo>
                    <a:pt x="169" y="83"/>
                  </a:lnTo>
                  <a:lnTo>
                    <a:pt x="169" y="79"/>
                  </a:lnTo>
                  <a:lnTo>
                    <a:pt x="169" y="70"/>
                  </a:lnTo>
                  <a:lnTo>
                    <a:pt x="169" y="68"/>
                  </a:lnTo>
                  <a:lnTo>
                    <a:pt x="42" y="0"/>
                  </a:lnTo>
                  <a:lnTo>
                    <a:pt x="24" y="7"/>
                  </a:lnTo>
                  <a:lnTo>
                    <a:pt x="28" y="30"/>
                  </a:lnTo>
                  <a:lnTo>
                    <a:pt x="28" y="32"/>
                  </a:lnTo>
                  <a:lnTo>
                    <a:pt x="28" y="3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90" name="Freeform 1785">
              <a:extLst>
                <a:ext uri="{FF2B5EF4-FFF2-40B4-BE49-F238E27FC236}">
                  <a16:creationId xmlns:a16="http://schemas.microsoft.com/office/drawing/2014/main" id="{393F1FF3-D011-4958-BDF9-BAAEEF4564DC}"/>
                </a:ext>
              </a:extLst>
            </p:cNvPr>
            <p:cNvSpPr>
              <a:spLocks/>
            </p:cNvSpPr>
            <p:nvPr/>
          </p:nvSpPr>
          <p:spPr bwMode="auto">
            <a:xfrm>
              <a:off x="12471400" y="-577850"/>
              <a:ext cx="327025" cy="223838"/>
            </a:xfrm>
            <a:custGeom>
              <a:avLst/>
              <a:gdLst>
                <a:gd name="T0" fmla="*/ 115 w 206"/>
                <a:gd name="T1" fmla="*/ 6 h 141"/>
                <a:gd name="T2" fmla="*/ 114 w 206"/>
                <a:gd name="T3" fmla="*/ 14 h 141"/>
                <a:gd name="T4" fmla="*/ 100 w 206"/>
                <a:gd name="T5" fmla="*/ 25 h 141"/>
                <a:gd name="T6" fmla="*/ 83 w 206"/>
                <a:gd name="T7" fmla="*/ 33 h 141"/>
                <a:gd name="T8" fmla="*/ 70 w 206"/>
                <a:gd name="T9" fmla="*/ 36 h 141"/>
                <a:gd name="T10" fmla="*/ 66 w 206"/>
                <a:gd name="T11" fmla="*/ 48 h 141"/>
                <a:gd name="T12" fmla="*/ 49 w 206"/>
                <a:gd name="T13" fmla="*/ 50 h 141"/>
                <a:gd name="T14" fmla="*/ 38 w 206"/>
                <a:gd name="T15" fmla="*/ 55 h 141"/>
                <a:gd name="T16" fmla="*/ 32 w 206"/>
                <a:gd name="T17" fmla="*/ 52 h 141"/>
                <a:gd name="T18" fmla="*/ 23 w 206"/>
                <a:gd name="T19" fmla="*/ 57 h 141"/>
                <a:gd name="T20" fmla="*/ 15 w 206"/>
                <a:gd name="T21" fmla="*/ 59 h 141"/>
                <a:gd name="T22" fmla="*/ 4 w 206"/>
                <a:gd name="T23" fmla="*/ 76 h 141"/>
                <a:gd name="T24" fmla="*/ 0 w 206"/>
                <a:gd name="T25" fmla="*/ 80 h 141"/>
                <a:gd name="T26" fmla="*/ 2 w 206"/>
                <a:gd name="T27" fmla="*/ 86 h 141"/>
                <a:gd name="T28" fmla="*/ 4 w 206"/>
                <a:gd name="T29" fmla="*/ 103 h 141"/>
                <a:gd name="T30" fmla="*/ 9 w 206"/>
                <a:gd name="T31" fmla="*/ 110 h 141"/>
                <a:gd name="T32" fmla="*/ 15 w 206"/>
                <a:gd name="T33" fmla="*/ 122 h 141"/>
                <a:gd name="T34" fmla="*/ 26 w 206"/>
                <a:gd name="T35" fmla="*/ 137 h 141"/>
                <a:gd name="T36" fmla="*/ 32 w 206"/>
                <a:gd name="T37" fmla="*/ 131 h 141"/>
                <a:gd name="T38" fmla="*/ 36 w 206"/>
                <a:gd name="T39" fmla="*/ 122 h 141"/>
                <a:gd name="T40" fmla="*/ 59 w 206"/>
                <a:gd name="T41" fmla="*/ 122 h 141"/>
                <a:gd name="T42" fmla="*/ 66 w 206"/>
                <a:gd name="T43" fmla="*/ 122 h 141"/>
                <a:gd name="T44" fmla="*/ 70 w 206"/>
                <a:gd name="T45" fmla="*/ 105 h 141"/>
                <a:gd name="T46" fmla="*/ 87 w 206"/>
                <a:gd name="T47" fmla="*/ 97 h 141"/>
                <a:gd name="T48" fmla="*/ 98 w 206"/>
                <a:gd name="T49" fmla="*/ 107 h 141"/>
                <a:gd name="T50" fmla="*/ 119 w 206"/>
                <a:gd name="T51" fmla="*/ 110 h 141"/>
                <a:gd name="T52" fmla="*/ 129 w 206"/>
                <a:gd name="T53" fmla="*/ 108 h 141"/>
                <a:gd name="T54" fmla="*/ 140 w 206"/>
                <a:gd name="T55" fmla="*/ 103 h 141"/>
                <a:gd name="T56" fmla="*/ 161 w 206"/>
                <a:gd name="T57" fmla="*/ 97 h 141"/>
                <a:gd name="T58" fmla="*/ 172 w 206"/>
                <a:gd name="T59" fmla="*/ 97 h 141"/>
                <a:gd name="T60" fmla="*/ 178 w 206"/>
                <a:gd name="T61" fmla="*/ 93 h 141"/>
                <a:gd name="T62" fmla="*/ 197 w 206"/>
                <a:gd name="T63" fmla="*/ 95 h 141"/>
                <a:gd name="T64" fmla="*/ 205 w 206"/>
                <a:gd name="T65" fmla="*/ 95 h 141"/>
                <a:gd name="T66" fmla="*/ 205 w 206"/>
                <a:gd name="T67" fmla="*/ 93 h 141"/>
                <a:gd name="T68" fmla="*/ 205 w 206"/>
                <a:gd name="T69" fmla="*/ 90 h 141"/>
                <a:gd name="T70" fmla="*/ 203 w 206"/>
                <a:gd name="T71" fmla="*/ 88 h 141"/>
                <a:gd name="T72" fmla="*/ 203 w 206"/>
                <a:gd name="T73" fmla="*/ 86 h 141"/>
                <a:gd name="T74" fmla="*/ 197 w 206"/>
                <a:gd name="T75" fmla="*/ 82 h 141"/>
                <a:gd name="T76" fmla="*/ 193 w 206"/>
                <a:gd name="T77" fmla="*/ 82 h 141"/>
                <a:gd name="T78" fmla="*/ 191 w 206"/>
                <a:gd name="T79" fmla="*/ 80 h 141"/>
                <a:gd name="T80" fmla="*/ 189 w 206"/>
                <a:gd name="T81" fmla="*/ 76 h 141"/>
                <a:gd name="T82" fmla="*/ 189 w 206"/>
                <a:gd name="T83" fmla="*/ 71 h 141"/>
                <a:gd name="T84" fmla="*/ 186 w 206"/>
                <a:gd name="T85" fmla="*/ 67 h 141"/>
                <a:gd name="T86" fmla="*/ 182 w 206"/>
                <a:gd name="T87" fmla="*/ 63 h 141"/>
                <a:gd name="T88" fmla="*/ 174 w 206"/>
                <a:gd name="T89" fmla="*/ 59 h 141"/>
                <a:gd name="T90" fmla="*/ 170 w 206"/>
                <a:gd name="T91" fmla="*/ 57 h 141"/>
                <a:gd name="T92" fmla="*/ 170 w 206"/>
                <a:gd name="T93" fmla="*/ 52 h 141"/>
                <a:gd name="T94" fmla="*/ 165 w 206"/>
                <a:gd name="T95" fmla="*/ 46 h 141"/>
                <a:gd name="T96" fmla="*/ 157 w 206"/>
                <a:gd name="T97" fmla="*/ 44 h 141"/>
                <a:gd name="T98" fmla="*/ 155 w 206"/>
                <a:gd name="T99" fmla="*/ 40 h 141"/>
                <a:gd name="T100" fmla="*/ 155 w 206"/>
                <a:gd name="T101" fmla="*/ 38 h 141"/>
                <a:gd name="T102" fmla="*/ 148 w 206"/>
                <a:gd name="T103" fmla="*/ 36 h 141"/>
                <a:gd name="T104" fmla="*/ 144 w 206"/>
                <a:gd name="T105" fmla="*/ 34 h 141"/>
                <a:gd name="T106" fmla="*/ 144 w 206"/>
                <a:gd name="T107" fmla="*/ 33 h 141"/>
                <a:gd name="T108" fmla="*/ 146 w 206"/>
                <a:gd name="T109" fmla="*/ 27 h 141"/>
                <a:gd name="T110" fmla="*/ 146 w 206"/>
                <a:gd name="T111" fmla="*/ 21 h 141"/>
                <a:gd name="T112" fmla="*/ 146 w 206"/>
                <a:gd name="T113" fmla="*/ 17 h 141"/>
                <a:gd name="T114" fmla="*/ 142 w 206"/>
                <a:gd name="T115" fmla="*/ 12 h 141"/>
                <a:gd name="T116" fmla="*/ 134 w 206"/>
                <a:gd name="T117" fmla="*/ 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 h="141">
                  <a:moveTo>
                    <a:pt x="127" y="0"/>
                  </a:moveTo>
                  <a:lnTo>
                    <a:pt x="125" y="2"/>
                  </a:lnTo>
                  <a:lnTo>
                    <a:pt x="117" y="6"/>
                  </a:lnTo>
                  <a:lnTo>
                    <a:pt x="115" y="6"/>
                  </a:lnTo>
                  <a:lnTo>
                    <a:pt x="115" y="8"/>
                  </a:lnTo>
                  <a:lnTo>
                    <a:pt x="115" y="10"/>
                  </a:lnTo>
                  <a:lnTo>
                    <a:pt x="115" y="12"/>
                  </a:lnTo>
                  <a:lnTo>
                    <a:pt x="114" y="14"/>
                  </a:lnTo>
                  <a:lnTo>
                    <a:pt x="112" y="16"/>
                  </a:lnTo>
                  <a:lnTo>
                    <a:pt x="108" y="17"/>
                  </a:lnTo>
                  <a:lnTo>
                    <a:pt x="104" y="21"/>
                  </a:lnTo>
                  <a:lnTo>
                    <a:pt x="100" y="25"/>
                  </a:lnTo>
                  <a:lnTo>
                    <a:pt x="98" y="29"/>
                  </a:lnTo>
                  <a:lnTo>
                    <a:pt x="95" y="31"/>
                  </a:lnTo>
                  <a:lnTo>
                    <a:pt x="91" y="31"/>
                  </a:lnTo>
                  <a:lnTo>
                    <a:pt x="83" y="33"/>
                  </a:lnTo>
                  <a:lnTo>
                    <a:pt x="76" y="33"/>
                  </a:lnTo>
                  <a:lnTo>
                    <a:pt x="72" y="33"/>
                  </a:lnTo>
                  <a:lnTo>
                    <a:pt x="70" y="34"/>
                  </a:lnTo>
                  <a:lnTo>
                    <a:pt x="70" y="36"/>
                  </a:lnTo>
                  <a:lnTo>
                    <a:pt x="72" y="38"/>
                  </a:lnTo>
                  <a:lnTo>
                    <a:pt x="74" y="38"/>
                  </a:lnTo>
                  <a:lnTo>
                    <a:pt x="72" y="40"/>
                  </a:lnTo>
                  <a:lnTo>
                    <a:pt x="66" y="48"/>
                  </a:lnTo>
                  <a:lnTo>
                    <a:pt x="64" y="48"/>
                  </a:lnTo>
                  <a:lnTo>
                    <a:pt x="62" y="50"/>
                  </a:lnTo>
                  <a:lnTo>
                    <a:pt x="57" y="50"/>
                  </a:lnTo>
                  <a:lnTo>
                    <a:pt x="49" y="50"/>
                  </a:lnTo>
                  <a:lnTo>
                    <a:pt x="47" y="52"/>
                  </a:lnTo>
                  <a:lnTo>
                    <a:pt x="43" y="53"/>
                  </a:lnTo>
                  <a:lnTo>
                    <a:pt x="40" y="53"/>
                  </a:lnTo>
                  <a:lnTo>
                    <a:pt x="38" y="55"/>
                  </a:lnTo>
                  <a:lnTo>
                    <a:pt x="34" y="55"/>
                  </a:lnTo>
                  <a:lnTo>
                    <a:pt x="32" y="52"/>
                  </a:lnTo>
                  <a:lnTo>
                    <a:pt x="32" y="52"/>
                  </a:lnTo>
                  <a:lnTo>
                    <a:pt x="32" y="52"/>
                  </a:lnTo>
                  <a:lnTo>
                    <a:pt x="30" y="53"/>
                  </a:lnTo>
                  <a:lnTo>
                    <a:pt x="30" y="53"/>
                  </a:lnTo>
                  <a:lnTo>
                    <a:pt x="28" y="53"/>
                  </a:lnTo>
                  <a:lnTo>
                    <a:pt x="23" y="57"/>
                  </a:lnTo>
                  <a:lnTo>
                    <a:pt x="21" y="57"/>
                  </a:lnTo>
                  <a:lnTo>
                    <a:pt x="19" y="57"/>
                  </a:lnTo>
                  <a:lnTo>
                    <a:pt x="15" y="57"/>
                  </a:lnTo>
                  <a:lnTo>
                    <a:pt x="15" y="59"/>
                  </a:lnTo>
                  <a:lnTo>
                    <a:pt x="11" y="63"/>
                  </a:lnTo>
                  <a:lnTo>
                    <a:pt x="6" y="74"/>
                  </a:lnTo>
                  <a:lnTo>
                    <a:pt x="4" y="76"/>
                  </a:lnTo>
                  <a:lnTo>
                    <a:pt x="4" y="76"/>
                  </a:lnTo>
                  <a:lnTo>
                    <a:pt x="4" y="78"/>
                  </a:lnTo>
                  <a:lnTo>
                    <a:pt x="2" y="78"/>
                  </a:lnTo>
                  <a:lnTo>
                    <a:pt x="0" y="78"/>
                  </a:lnTo>
                  <a:lnTo>
                    <a:pt x="0" y="80"/>
                  </a:lnTo>
                  <a:lnTo>
                    <a:pt x="0" y="82"/>
                  </a:lnTo>
                  <a:lnTo>
                    <a:pt x="0" y="82"/>
                  </a:lnTo>
                  <a:lnTo>
                    <a:pt x="2" y="82"/>
                  </a:lnTo>
                  <a:lnTo>
                    <a:pt x="2" y="86"/>
                  </a:lnTo>
                  <a:lnTo>
                    <a:pt x="2" y="88"/>
                  </a:lnTo>
                  <a:lnTo>
                    <a:pt x="2" y="90"/>
                  </a:lnTo>
                  <a:lnTo>
                    <a:pt x="2" y="91"/>
                  </a:lnTo>
                  <a:lnTo>
                    <a:pt x="4" y="103"/>
                  </a:lnTo>
                  <a:lnTo>
                    <a:pt x="4" y="103"/>
                  </a:lnTo>
                  <a:lnTo>
                    <a:pt x="7" y="107"/>
                  </a:lnTo>
                  <a:lnTo>
                    <a:pt x="9" y="108"/>
                  </a:lnTo>
                  <a:lnTo>
                    <a:pt x="9" y="110"/>
                  </a:lnTo>
                  <a:lnTo>
                    <a:pt x="9" y="112"/>
                  </a:lnTo>
                  <a:lnTo>
                    <a:pt x="9" y="114"/>
                  </a:lnTo>
                  <a:lnTo>
                    <a:pt x="11" y="118"/>
                  </a:lnTo>
                  <a:lnTo>
                    <a:pt x="15" y="122"/>
                  </a:lnTo>
                  <a:lnTo>
                    <a:pt x="23" y="127"/>
                  </a:lnTo>
                  <a:lnTo>
                    <a:pt x="25" y="131"/>
                  </a:lnTo>
                  <a:lnTo>
                    <a:pt x="25" y="135"/>
                  </a:lnTo>
                  <a:lnTo>
                    <a:pt x="26" y="137"/>
                  </a:lnTo>
                  <a:lnTo>
                    <a:pt x="26" y="141"/>
                  </a:lnTo>
                  <a:lnTo>
                    <a:pt x="30" y="135"/>
                  </a:lnTo>
                  <a:lnTo>
                    <a:pt x="32" y="133"/>
                  </a:lnTo>
                  <a:lnTo>
                    <a:pt x="32" y="131"/>
                  </a:lnTo>
                  <a:lnTo>
                    <a:pt x="32" y="127"/>
                  </a:lnTo>
                  <a:lnTo>
                    <a:pt x="32" y="127"/>
                  </a:lnTo>
                  <a:lnTo>
                    <a:pt x="34" y="122"/>
                  </a:lnTo>
                  <a:lnTo>
                    <a:pt x="36" y="122"/>
                  </a:lnTo>
                  <a:lnTo>
                    <a:pt x="47" y="120"/>
                  </a:lnTo>
                  <a:lnTo>
                    <a:pt x="49" y="120"/>
                  </a:lnTo>
                  <a:lnTo>
                    <a:pt x="57" y="122"/>
                  </a:lnTo>
                  <a:lnTo>
                    <a:pt x="59" y="122"/>
                  </a:lnTo>
                  <a:lnTo>
                    <a:pt x="59" y="122"/>
                  </a:lnTo>
                  <a:lnTo>
                    <a:pt x="62" y="120"/>
                  </a:lnTo>
                  <a:lnTo>
                    <a:pt x="64" y="120"/>
                  </a:lnTo>
                  <a:lnTo>
                    <a:pt x="66" y="122"/>
                  </a:lnTo>
                  <a:lnTo>
                    <a:pt x="66" y="120"/>
                  </a:lnTo>
                  <a:lnTo>
                    <a:pt x="66" y="108"/>
                  </a:lnTo>
                  <a:lnTo>
                    <a:pt x="66" y="108"/>
                  </a:lnTo>
                  <a:lnTo>
                    <a:pt x="70" y="105"/>
                  </a:lnTo>
                  <a:lnTo>
                    <a:pt x="74" y="101"/>
                  </a:lnTo>
                  <a:lnTo>
                    <a:pt x="76" y="97"/>
                  </a:lnTo>
                  <a:lnTo>
                    <a:pt x="81" y="95"/>
                  </a:lnTo>
                  <a:lnTo>
                    <a:pt x="87" y="97"/>
                  </a:lnTo>
                  <a:lnTo>
                    <a:pt x="91" y="99"/>
                  </a:lnTo>
                  <a:lnTo>
                    <a:pt x="93" y="101"/>
                  </a:lnTo>
                  <a:lnTo>
                    <a:pt x="97" y="105"/>
                  </a:lnTo>
                  <a:lnTo>
                    <a:pt x="98" y="107"/>
                  </a:lnTo>
                  <a:lnTo>
                    <a:pt x="98" y="107"/>
                  </a:lnTo>
                  <a:lnTo>
                    <a:pt x="114" y="108"/>
                  </a:lnTo>
                  <a:lnTo>
                    <a:pt x="117" y="108"/>
                  </a:lnTo>
                  <a:lnTo>
                    <a:pt x="119" y="110"/>
                  </a:lnTo>
                  <a:lnTo>
                    <a:pt x="125" y="112"/>
                  </a:lnTo>
                  <a:lnTo>
                    <a:pt x="127" y="112"/>
                  </a:lnTo>
                  <a:lnTo>
                    <a:pt x="129" y="110"/>
                  </a:lnTo>
                  <a:lnTo>
                    <a:pt x="129" y="108"/>
                  </a:lnTo>
                  <a:lnTo>
                    <a:pt x="131" y="107"/>
                  </a:lnTo>
                  <a:lnTo>
                    <a:pt x="133" y="103"/>
                  </a:lnTo>
                  <a:lnTo>
                    <a:pt x="136" y="103"/>
                  </a:lnTo>
                  <a:lnTo>
                    <a:pt x="140" y="103"/>
                  </a:lnTo>
                  <a:lnTo>
                    <a:pt x="144" y="103"/>
                  </a:lnTo>
                  <a:lnTo>
                    <a:pt x="148" y="101"/>
                  </a:lnTo>
                  <a:lnTo>
                    <a:pt x="155" y="97"/>
                  </a:lnTo>
                  <a:lnTo>
                    <a:pt x="161" y="97"/>
                  </a:lnTo>
                  <a:lnTo>
                    <a:pt x="165" y="99"/>
                  </a:lnTo>
                  <a:lnTo>
                    <a:pt x="167" y="99"/>
                  </a:lnTo>
                  <a:lnTo>
                    <a:pt x="170" y="97"/>
                  </a:lnTo>
                  <a:lnTo>
                    <a:pt x="172" y="97"/>
                  </a:lnTo>
                  <a:lnTo>
                    <a:pt x="172" y="95"/>
                  </a:lnTo>
                  <a:lnTo>
                    <a:pt x="174" y="95"/>
                  </a:lnTo>
                  <a:lnTo>
                    <a:pt x="174" y="93"/>
                  </a:lnTo>
                  <a:lnTo>
                    <a:pt x="178" y="93"/>
                  </a:lnTo>
                  <a:lnTo>
                    <a:pt x="184" y="93"/>
                  </a:lnTo>
                  <a:lnTo>
                    <a:pt x="193" y="95"/>
                  </a:lnTo>
                  <a:lnTo>
                    <a:pt x="195" y="95"/>
                  </a:lnTo>
                  <a:lnTo>
                    <a:pt x="197" y="95"/>
                  </a:lnTo>
                  <a:lnTo>
                    <a:pt x="199" y="95"/>
                  </a:lnTo>
                  <a:lnTo>
                    <a:pt x="201" y="95"/>
                  </a:lnTo>
                  <a:lnTo>
                    <a:pt x="203" y="95"/>
                  </a:lnTo>
                  <a:lnTo>
                    <a:pt x="205" y="95"/>
                  </a:lnTo>
                  <a:lnTo>
                    <a:pt x="206" y="95"/>
                  </a:lnTo>
                  <a:lnTo>
                    <a:pt x="206" y="95"/>
                  </a:lnTo>
                  <a:lnTo>
                    <a:pt x="205" y="95"/>
                  </a:lnTo>
                  <a:lnTo>
                    <a:pt x="205" y="93"/>
                  </a:lnTo>
                  <a:lnTo>
                    <a:pt x="205" y="93"/>
                  </a:lnTo>
                  <a:lnTo>
                    <a:pt x="205" y="91"/>
                  </a:lnTo>
                  <a:lnTo>
                    <a:pt x="205" y="91"/>
                  </a:lnTo>
                  <a:lnTo>
                    <a:pt x="205" y="90"/>
                  </a:lnTo>
                  <a:lnTo>
                    <a:pt x="205" y="90"/>
                  </a:lnTo>
                  <a:lnTo>
                    <a:pt x="205" y="90"/>
                  </a:lnTo>
                  <a:lnTo>
                    <a:pt x="205" y="88"/>
                  </a:lnTo>
                  <a:lnTo>
                    <a:pt x="203" y="88"/>
                  </a:lnTo>
                  <a:lnTo>
                    <a:pt x="203" y="86"/>
                  </a:lnTo>
                  <a:lnTo>
                    <a:pt x="203" y="86"/>
                  </a:lnTo>
                  <a:lnTo>
                    <a:pt x="203" y="86"/>
                  </a:lnTo>
                  <a:lnTo>
                    <a:pt x="203" y="86"/>
                  </a:lnTo>
                  <a:lnTo>
                    <a:pt x="201" y="86"/>
                  </a:lnTo>
                  <a:lnTo>
                    <a:pt x="199" y="84"/>
                  </a:lnTo>
                  <a:lnTo>
                    <a:pt x="197" y="82"/>
                  </a:lnTo>
                  <a:lnTo>
                    <a:pt x="197" y="82"/>
                  </a:lnTo>
                  <a:lnTo>
                    <a:pt x="195" y="82"/>
                  </a:lnTo>
                  <a:lnTo>
                    <a:pt x="195" y="82"/>
                  </a:lnTo>
                  <a:lnTo>
                    <a:pt x="195" y="82"/>
                  </a:lnTo>
                  <a:lnTo>
                    <a:pt x="193" y="82"/>
                  </a:lnTo>
                  <a:lnTo>
                    <a:pt x="193" y="82"/>
                  </a:lnTo>
                  <a:lnTo>
                    <a:pt x="193" y="80"/>
                  </a:lnTo>
                  <a:lnTo>
                    <a:pt x="193" y="80"/>
                  </a:lnTo>
                  <a:lnTo>
                    <a:pt x="191" y="80"/>
                  </a:lnTo>
                  <a:lnTo>
                    <a:pt x="191" y="78"/>
                  </a:lnTo>
                  <a:lnTo>
                    <a:pt x="191" y="78"/>
                  </a:lnTo>
                  <a:lnTo>
                    <a:pt x="191" y="76"/>
                  </a:lnTo>
                  <a:lnTo>
                    <a:pt x="189" y="76"/>
                  </a:lnTo>
                  <a:lnTo>
                    <a:pt x="189" y="76"/>
                  </a:lnTo>
                  <a:lnTo>
                    <a:pt x="189" y="74"/>
                  </a:lnTo>
                  <a:lnTo>
                    <a:pt x="189" y="74"/>
                  </a:lnTo>
                  <a:lnTo>
                    <a:pt x="189" y="71"/>
                  </a:lnTo>
                  <a:lnTo>
                    <a:pt x="188" y="69"/>
                  </a:lnTo>
                  <a:lnTo>
                    <a:pt x="186" y="69"/>
                  </a:lnTo>
                  <a:lnTo>
                    <a:pt x="186" y="67"/>
                  </a:lnTo>
                  <a:lnTo>
                    <a:pt x="186" y="67"/>
                  </a:lnTo>
                  <a:lnTo>
                    <a:pt x="186" y="67"/>
                  </a:lnTo>
                  <a:lnTo>
                    <a:pt x="184" y="67"/>
                  </a:lnTo>
                  <a:lnTo>
                    <a:pt x="184" y="65"/>
                  </a:lnTo>
                  <a:lnTo>
                    <a:pt x="182" y="63"/>
                  </a:lnTo>
                  <a:lnTo>
                    <a:pt x="180" y="63"/>
                  </a:lnTo>
                  <a:lnTo>
                    <a:pt x="176" y="61"/>
                  </a:lnTo>
                  <a:lnTo>
                    <a:pt x="174" y="61"/>
                  </a:lnTo>
                  <a:lnTo>
                    <a:pt x="174" y="59"/>
                  </a:lnTo>
                  <a:lnTo>
                    <a:pt x="172" y="57"/>
                  </a:lnTo>
                  <a:lnTo>
                    <a:pt x="172" y="57"/>
                  </a:lnTo>
                  <a:lnTo>
                    <a:pt x="170" y="57"/>
                  </a:lnTo>
                  <a:lnTo>
                    <a:pt x="170" y="57"/>
                  </a:lnTo>
                  <a:lnTo>
                    <a:pt x="170" y="55"/>
                  </a:lnTo>
                  <a:lnTo>
                    <a:pt x="172" y="55"/>
                  </a:lnTo>
                  <a:lnTo>
                    <a:pt x="172" y="53"/>
                  </a:lnTo>
                  <a:lnTo>
                    <a:pt x="170" y="52"/>
                  </a:lnTo>
                  <a:lnTo>
                    <a:pt x="169" y="50"/>
                  </a:lnTo>
                  <a:lnTo>
                    <a:pt x="167" y="48"/>
                  </a:lnTo>
                  <a:lnTo>
                    <a:pt x="165" y="48"/>
                  </a:lnTo>
                  <a:lnTo>
                    <a:pt x="165" y="46"/>
                  </a:lnTo>
                  <a:lnTo>
                    <a:pt x="163" y="46"/>
                  </a:lnTo>
                  <a:lnTo>
                    <a:pt x="157" y="46"/>
                  </a:lnTo>
                  <a:lnTo>
                    <a:pt x="157" y="44"/>
                  </a:lnTo>
                  <a:lnTo>
                    <a:pt x="157" y="44"/>
                  </a:lnTo>
                  <a:lnTo>
                    <a:pt x="155" y="44"/>
                  </a:lnTo>
                  <a:lnTo>
                    <a:pt x="155" y="44"/>
                  </a:lnTo>
                  <a:lnTo>
                    <a:pt x="155" y="42"/>
                  </a:lnTo>
                  <a:lnTo>
                    <a:pt x="155" y="40"/>
                  </a:lnTo>
                  <a:lnTo>
                    <a:pt x="155" y="38"/>
                  </a:lnTo>
                  <a:lnTo>
                    <a:pt x="155" y="38"/>
                  </a:lnTo>
                  <a:lnTo>
                    <a:pt x="155" y="38"/>
                  </a:lnTo>
                  <a:lnTo>
                    <a:pt x="155" y="38"/>
                  </a:lnTo>
                  <a:lnTo>
                    <a:pt x="153" y="38"/>
                  </a:lnTo>
                  <a:lnTo>
                    <a:pt x="153" y="38"/>
                  </a:lnTo>
                  <a:lnTo>
                    <a:pt x="152" y="38"/>
                  </a:lnTo>
                  <a:lnTo>
                    <a:pt x="148" y="36"/>
                  </a:lnTo>
                  <a:lnTo>
                    <a:pt x="146" y="36"/>
                  </a:lnTo>
                  <a:lnTo>
                    <a:pt x="146" y="36"/>
                  </a:lnTo>
                  <a:lnTo>
                    <a:pt x="144" y="36"/>
                  </a:lnTo>
                  <a:lnTo>
                    <a:pt x="144" y="34"/>
                  </a:lnTo>
                  <a:lnTo>
                    <a:pt x="144" y="34"/>
                  </a:lnTo>
                  <a:lnTo>
                    <a:pt x="144" y="34"/>
                  </a:lnTo>
                  <a:lnTo>
                    <a:pt x="144" y="33"/>
                  </a:lnTo>
                  <a:lnTo>
                    <a:pt x="144" y="33"/>
                  </a:lnTo>
                  <a:lnTo>
                    <a:pt x="144" y="33"/>
                  </a:lnTo>
                  <a:lnTo>
                    <a:pt x="144" y="31"/>
                  </a:lnTo>
                  <a:lnTo>
                    <a:pt x="146" y="29"/>
                  </a:lnTo>
                  <a:lnTo>
                    <a:pt x="146" y="27"/>
                  </a:lnTo>
                  <a:lnTo>
                    <a:pt x="146" y="23"/>
                  </a:lnTo>
                  <a:lnTo>
                    <a:pt x="146" y="23"/>
                  </a:lnTo>
                  <a:lnTo>
                    <a:pt x="146" y="21"/>
                  </a:lnTo>
                  <a:lnTo>
                    <a:pt x="146" y="21"/>
                  </a:lnTo>
                  <a:lnTo>
                    <a:pt x="146" y="19"/>
                  </a:lnTo>
                  <a:lnTo>
                    <a:pt x="146" y="19"/>
                  </a:lnTo>
                  <a:lnTo>
                    <a:pt x="146" y="19"/>
                  </a:lnTo>
                  <a:lnTo>
                    <a:pt x="146" y="17"/>
                  </a:lnTo>
                  <a:lnTo>
                    <a:pt x="146" y="17"/>
                  </a:lnTo>
                  <a:lnTo>
                    <a:pt x="144" y="16"/>
                  </a:lnTo>
                  <a:lnTo>
                    <a:pt x="144" y="14"/>
                  </a:lnTo>
                  <a:lnTo>
                    <a:pt x="142" y="12"/>
                  </a:lnTo>
                  <a:lnTo>
                    <a:pt x="140" y="10"/>
                  </a:lnTo>
                  <a:lnTo>
                    <a:pt x="138" y="6"/>
                  </a:lnTo>
                  <a:lnTo>
                    <a:pt x="134" y="4"/>
                  </a:lnTo>
                  <a:lnTo>
                    <a:pt x="134" y="2"/>
                  </a:lnTo>
                  <a:lnTo>
                    <a:pt x="131" y="0"/>
                  </a:lnTo>
                  <a:lnTo>
                    <a:pt x="127"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91" name="Freeform 1786">
              <a:extLst>
                <a:ext uri="{FF2B5EF4-FFF2-40B4-BE49-F238E27FC236}">
                  <a16:creationId xmlns:a16="http://schemas.microsoft.com/office/drawing/2014/main" id="{2D781843-7249-4F80-AA64-42E2AE89B3CF}"/>
                </a:ext>
              </a:extLst>
            </p:cNvPr>
            <p:cNvSpPr>
              <a:spLocks/>
            </p:cNvSpPr>
            <p:nvPr/>
          </p:nvSpPr>
          <p:spPr bwMode="auto">
            <a:xfrm>
              <a:off x="12790488" y="465138"/>
              <a:ext cx="60325" cy="53975"/>
            </a:xfrm>
            <a:custGeom>
              <a:avLst/>
              <a:gdLst>
                <a:gd name="T0" fmla="*/ 34 w 38"/>
                <a:gd name="T1" fmla="*/ 5 h 34"/>
                <a:gd name="T2" fmla="*/ 24 w 38"/>
                <a:gd name="T3" fmla="*/ 0 h 34"/>
                <a:gd name="T4" fmla="*/ 24 w 38"/>
                <a:gd name="T5" fmla="*/ 0 h 34"/>
                <a:gd name="T6" fmla="*/ 21 w 38"/>
                <a:gd name="T7" fmla="*/ 0 h 34"/>
                <a:gd name="T8" fmla="*/ 15 w 38"/>
                <a:gd name="T9" fmla="*/ 2 h 34"/>
                <a:gd name="T10" fmla="*/ 13 w 38"/>
                <a:gd name="T11" fmla="*/ 4 h 34"/>
                <a:gd name="T12" fmla="*/ 11 w 38"/>
                <a:gd name="T13" fmla="*/ 7 h 34"/>
                <a:gd name="T14" fmla="*/ 7 w 38"/>
                <a:gd name="T15" fmla="*/ 9 h 34"/>
                <a:gd name="T16" fmla="*/ 5 w 38"/>
                <a:gd name="T17" fmla="*/ 13 h 34"/>
                <a:gd name="T18" fmla="*/ 4 w 38"/>
                <a:gd name="T19" fmla="*/ 15 h 34"/>
                <a:gd name="T20" fmla="*/ 4 w 38"/>
                <a:gd name="T21" fmla="*/ 15 h 34"/>
                <a:gd name="T22" fmla="*/ 2 w 38"/>
                <a:gd name="T23" fmla="*/ 15 h 34"/>
                <a:gd name="T24" fmla="*/ 0 w 38"/>
                <a:gd name="T25" fmla="*/ 17 h 34"/>
                <a:gd name="T26" fmla="*/ 0 w 38"/>
                <a:gd name="T27" fmla="*/ 17 h 34"/>
                <a:gd name="T28" fmla="*/ 2 w 38"/>
                <a:gd name="T29" fmla="*/ 23 h 34"/>
                <a:gd name="T30" fmla="*/ 4 w 38"/>
                <a:gd name="T31" fmla="*/ 26 h 34"/>
                <a:gd name="T32" fmla="*/ 7 w 38"/>
                <a:gd name="T33" fmla="*/ 30 h 34"/>
                <a:gd name="T34" fmla="*/ 11 w 38"/>
                <a:gd name="T35" fmla="*/ 34 h 34"/>
                <a:gd name="T36" fmla="*/ 15 w 38"/>
                <a:gd name="T37" fmla="*/ 34 h 34"/>
                <a:gd name="T38" fmla="*/ 17 w 38"/>
                <a:gd name="T39" fmla="*/ 34 h 34"/>
                <a:gd name="T40" fmla="*/ 19 w 38"/>
                <a:gd name="T41" fmla="*/ 28 h 34"/>
                <a:gd name="T42" fmla="*/ 21 w 38"/>
                <a:gd name="T43" fmla="*/ 26 h 34"/>
                <a:gd name="T44" fmla="*/ 23 w 38"/>
                <a:gd name="T45" fmla="*/ 26 h 34"/>
                <a:gd name="T46" fmla="*/ 28 w 38"/>
                <a:gd name="T47" fmla="*/ 24 h 34"/>
                <a:gd name="T48" fmla="*/ 30 w 38"/>
                <a:gd name="T49" fmla="*/ 24 h 34"/>
                <a:gd name="T50" fmla="*/ 32 w 38"/>
                <a:gd name="T51" fmla="*/ 23 h 34"/>
                <a:gd name="T52" fmla="*/ 36 w 38"/>
                <a:gd name="T53" fmla="*/ 15 h 34"/>
                <a:gd name="T54" fmla="*/ 38 w 38"/>
                <a:gd name="T55" fmla="*/ 13 h 34"/>
                <a:gd name="T56" fmla="*/ 38 w 38"/>
                <a:gd name="T57" fmla="*/ 11 h 34"/>
                <a:gd name="T58" fmla="*/ 36 w 38"/>
                <a:gd name="T59" fmla="*/ 7 h 34"/>
                <a:gd name="T60" fmla="*/ 34 w 38"/>
                <a:gd name="T61"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34">
                  <a:moveTo>
                    <a:pt x="34" y="5"/>
                  </a:moveTo>
                  <a:lnTo>
                    <a:pt x="24" y="0"/>
                  </a:lnTo>
                  <a:lnTo>
                    <a:pt x="24" y="0"/>
                  </a:lnTo>
                  <a:lnTo>
                    <a:pt x="21" y="0"/>
                  </a:lnTo>
                  <a:lnTo>
                    <a:pt x="15" y="2"/>
                  </a:lnTo>
                  <a:lnTo>
                    <a:pt x="13" y="4"/>
                  </a:lnTo>
                  <a:lnTo>
                    <a:pt x="11" y="7"/>
                  </a:lnTo>
                  <a:lnTo>
                    <a:pt x="7" y="9"/>
                  </a:lnTo>
                  <a:lnTo>
                    <a:pt x="5" y="13"/>
                  </a:lnTo>
                  <a:lnTo>
                    <a:pt x="4" y="15"/>
                  </a:lnTo>
                  <a:lnTo>
                    <a:pt x="4" y="15"/>
                  </a:lnTo>
                  <a:lnTo>
                    <a:pt x="2" y="15"/>
                  </a:lnTo>
                  <a:lnTo>
                    <a:pt x="0" y="17"/>
                  </a:lnTo>
                  <a:lnTo>
                    <a:pt x="0" y="17"/>
                  </a:lnTo>
                  <a:lnTo>
                    <a:pt x="2" y="23"/>
                  </a:lnTo>
                  <a:lnTo>
                    <a:pt x="4" y="26"/>
                  </a:lnTo>
                  <a:lnTo>
                    <a:pt x="7" y="30"/>
                  </a:lnTo>
                  <a:lnTo>
                    <a:pt x="11" y="34"/>
                  </a:lnTo>
                  <a:lnTo>
                    <a:pt x="15" y="34"/>
                  </a:lnTo>
                  <a:lnTo>
                    <a:pt x="17" y="34"/>
                  </a:lnTo>
                  <a:lnTo>
                    <a:pt x="19" y="28"/>
                  </a:lnTo>
                  <a:lnTo>
                    <a:pt x="21" y="26"/>
                  </a:lnTo>
                  <a:lnTo>
                    <a:pt x="23" y="26"/>
                  </a:lnTo>
                  <a:lnTo>
                    <a:pt x="28" y="24"/>
                  </a:lnTo>
                  <a:lnTo>
                    <a:pt x="30" y="24"/>
                  </a:lnTo>
                  <a:lnTo>
                    <a:pt x="32" y="23"/>
                  </a:lnTo>
                  <a:lnTo>
                    <a:pt x="36" y="15"/>
                  </a:lnTo>
                  <a:lnTo>
                    <a:pt x="38" y="13"/>
                  </a:lnTo>
                  <a:lnTo>
                    <a:pt x="38" y="11"/>
                  </a:lnTo>
                  <a:lnTo>
                    <a:pt x="36" y="7"/>
                  </a:lnTo>
                  <a:lnTo>
                    <a:pt x="34" y="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92" name="Freeform 1787">
              <a:extLst>
                <a:ext uri="{FF2B5EF4-FFF2-40B4-BE49-F238E27FC236}">
                  <a16:creationId xmlns:a16="http://schemas.microsoft.com/office/drawing/2014/main" id="{B2E31B4E-908A-45AE-A27A-005D089FE25A}"/>
                </a:ext>
              </a:extLst>
            </p:cNvPr>
            <p:cNvSpPr>
              <a:spLocks noEditPoints="1"/>
            </p:cNvSpPr>
            <p:nvPr/>
          </p:nvSpPr>
          <p:spPr bwMode="auto">
            <a:xfrm>
              <a:off x="12931775" y="-55562"/>
              <a:ext cx="80963" cy="201613"/>
            </a:xfrm>
            <a:custGeom>
              <a:avLst/>
              <a:gdLst>
                <a:gd name="T0" fmla="*/ 7 w 51"/>
                <a:gd name="T1" fmla="*/ 0 h 127"/>
                <a:gd name="T2" fmla="*/ 19 w 51"/>
                <a:gd name="T3" fmla="*/ 3 h 127"/>
                <a:gd name="T4" fmla="*/ 21 w 51"/>
                <a:gd name="T5" fmla="*/ 3 h 127"/>
                <a:gd name="T6" fmla="*/ 25 w 51"/>
                <a:gd name="T7" fmla="*/ 3 h 127"/>
                <a:gd name="T8" fmla="*/ 30 w 51"/>
                <a:gd name="T9" fmla="*/ 9 h 127"/>
                <a:gd name="T10" fmla="*/ 32 w 51"/>
                <a:gd name="T11" fmla="*/ 20 h 127"/>
                <a:gd name="T12" fmla="*/ 32 w 51"/>
                <a:gd name="T13" fmla="*/ 24 h 127"/>
                <a:gd name="T14" fmla="*/ 36 w 51"/>
                <a:gd name="T15" fmla="*/ 34 h 127"/>
                <a:gd name="T16" fmla="*/ 32 w 51"/>
                <a:gd name="T17" fmla="*/ 36 h 127"/>
                <a:gd name="T18" fmla="*/ 28 w 51"/>
                <a:gd name="T19" fmla="*/ 47 h 127"/>
                <a:gd name="T20" fmla="*/ 36 w 51"/>
                <a:gd name="T21" fmla="*/ 68 h 127"/>
                <a:gd name="T22" fmla="*/ 49 w 51"/>
                <a:gd name="T23" fmla="*/ 81 h 127"/>
                <a:gd name="T24" fmla="*/ 51 w 51"/>
                <a:gd name="T25" fmla="*/ 91 h 127"/>
                <a:gd name="T26" fmla="*/ 51 w 51"/>
                <a:gd name="T27" fmla="*/ 106 h 127"/>
                <a:gd name="T28" fmla="*/ 45 w 51"/>
                <a:gd name="T29" fmla="*/ 110 h 127"/>
                <a:gd name="T30" fmla="*/ 42 w 51"/>
                <a:gd name="T31" fmla="*/ 115 h 127"/>
                <a:gd name="T32" fmla="*/ 43 w 51"/>
                <a:gd name="T33" fmla="*/ 123 h 127"/>
                <a:gd name="T34" fmla="*/ 40 w 51"/>
                <a:gd name="T35" fmla="*/ 127 h 127"/>
                <a:gd name="T36" fmla="*/ 40 w 51"/>
                <a:gd name="T37" fmla="*/ 123 h 127"/>
                <a:gd name="T38" fmla="*/ 30 w 51"/>
                <a:gd name="T39" fmla="*/ 113 h 127"/>
                <a:gd name="T40" fmla="*/ 26 w 51"/>
                <a:gd name="T41" fmla="*/ 106 h 127"/>
                <a:gd name="T42" fmla="*/ 30 w 51"/>
                <a:gd name="T43" fmla="*/ 98 h 127"/>
                <a:gd name="T44" fmla="*/ 30 w 51"/>
                <a:gd name="T45" fmla="*/ 91 h 127"/>
                <a:gd name="T46" fmla="*/ 28 w 51"/>
                <a:gd name="T47" fmla="*/ 83 h 127"/>
                <a:gd name="T48" fmla="*/ 19 w 51"/>
                <a:gd name="T49" fmla="*/ 83 h 127"/>
                <a:gd name="T50" fmla="*/ 13 w 51"/>
                <a:gd name="T51" fmla="*/ 83 h 127"/>
                <a:gd name="T52" fmla="*/ 7 w 51"/>
                <a:gd name="T53" fmla="*/ 74 h 127"/>
                <a:gd name="T54" fmla="*/ 6 w 51"/>
                <a:gd name="T55" fmla="*/ 75 h 127"/>
                <a:gd name="T56" fmla="*/ 2 w 51"/>
                <a:gd name="T57" fmla="*/ 72 h 127"/>
                <a:gd name="T58" fmla="*/ 2 w 51"/>
                <a:gd name="T59" fmla="*/ 70 h 127"/>
                <a:gd name="T60" fmla="*/ 6 w 51"/>
                <a:gd name="T61" fmla="*/ 64 h 127"/>
                <a:gd name="T62" fmla="*/ 6 w 51"/>
                <a:gd name="T63" fmla="*/ 55 h 127"/>
                <a:gd name="T64" fmla="*/ 9 w 51"/>
                <a:gd name="T65" fmla="*/ 53 h 127"/>
                <a:gd name="T66" fmla="*/ 15 w 51"/>
                <a:gd name="T67" fmla="*/ 49 h 127"/>
                <a:gd name="T68" fmla="*/ 11 w 51"/>
                <a:gd name="T69" fmla="*/ 43 h 127"/>
                <a:gd name="T70" fmla="*/ 9 w 51"/>
                <a:gd name="T71" fmla="*/ 36 h 127"/>
                <a:gd name="T72" fmla="*/ 11 w 51"/>
                <a:gd name="T73" fmla="*/ 30 h 127"/>
                <a:gd name="T74" fmla="*/ 11 w 51"/>
                <a:gd name="T75" fmla="*/ 26 h 127"/>
                <a:gd name="T76" fmla="*/ 15 w 51"/>
                <a:gd name="T77" fmla="*/ 22 h 127"/>
                <a:gd name="T78" fmla="*/ 15 w 51"/>
                <a:gd name="T79" fmla="*/ 17 h 127"/>
                <a:gd name="T80" fmla="*/ 13 w 51"/>
                <a:gd name="T81" fmla="*/ 13 h 127"/>
                <a:gd name="T82" fmla="*/ 11 w 51"/>
                <a:gd name="T83" fmla="*/ 9 h 127"/>
                <a:gd name="T84" fmla="*/ 9 w 51"/>
                <a:gd name="T85" fmla="*/ 3 h 127"/>
                <a:gd name="T86" fmla="*/ 7 w 51"/>
                <a:gd name="T87" fmla="*/ 3 h 127"/>
                <a:gd name="T88" fmla="*/ 6 w 51"/>
                <a:gd name="T89" fmla="*/ 1 h 127"/>
                <a:gd name="T90" fmla="*/ 34 w 51"/>
                <a:gd name="T91" fmla="*/ 43 h 127"/>
                <a:gd name="T92" fmla="*/ 30 w 51"/>
                <a:gd name="T93" fmla="*/ 43 h 127"/>
                <a:gd name="T94" fmla="*/ 32 w 51"/>
                <a:gd name="T95" fmla="*/ 4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127">
                  <a:moveTo>
                    <a:pt x="6" y="1"/>
                  </a:moveTo>
                  <a:lnTo>
                    <a:pt x="6" y="0"/>
                  </a:lnTo>
                  <a:lnTo>
                    <a:pt x="7" y="0"/>
                  </a:lnTo>
                  <a:lnTo>
                    <a:pt x="11" y="3"/>
                  </a:lnTo>
                  <a:lnTo>
                    <a:pt x="13" y="3"/>
                  </a:lnTo>
                  <a:lnTo>
                    <a:pt x="19" y="3"/>
                  </a:lnTo>
                  <a:lnTo>
                    <a:pt x="21" y="5"/>
                  </a:lnTo>
                  <a:lnTo>
                    <a:pt x="21" y="3"/>
                  </a:lnTo>
                  <a:lnTo>
                    <a:pt x="21" y="3"/>
                  </a:lnTo>
                  <a:lnTo>
                    <a:pt x="23" y="1"/>
                  </a:lnTo>
                  <a:lnTo>
                    <a:pt x="23" y="1"/>
                  </a:lnTo>
                  <a:lnTo>
                    <a:pt x="25" y="3"/>
                  </a:lnTo>
                  <a:lnTo>
                    <a:pt x="26" y="5"/>
                  </a:lnTo>
                  <a:lnTo>
                    <a:pt x="28" y="7"/>
                  </a:lnTo>
                  <a:lnTo>
                    <a:pt x="30" y="9"/>
                  </a:lnTo>
                  <a:lnTo>
                    <a:pt x="30" y="11"/>
                  </a:lnTo>
                  <a:lnTo>
                    <a:pt x="32" y="17"/>
                  </a:lnTo>
                  <a:lnTo>
                    <a:pt x="32" y="20"/>
                  </a:lnTo>
                  <a:lnTo>
                    <a:pt x="32" y="22"/>
                  </a:lnTo>
                  <a:lnTo>
                    <a:pt x="32" y="22"/>
                  </a:lnTo>
                  <a:lnTo>
                    <a:pt x="32" y="24"/>
                  </a:lnTo>
                  <a:lnTo>
                    <a:pt x="32" y="26"/>
                  </a:lnTo>
                  <a:lnTo>
                    <a:pt x="32" y="28"/>
                  </a:lnTo>
                  <a:lnTo>
                    <a:pt x="36" y="34"/>
                  </a:lnTo>
                  <a:lnTo>
                    <a:pt x="38" y="36"/>
                  </a:lnTo>
                  <a:lnTo>
                    <a:pt x="34" y="36"/>
                  </a:lnTo>
                  <a:lnTo>
                    <a:pt x="32" y="36"/>
                  </a:lnTo>
                  <a:lnTo>
                    <a:pt x="32" y="37"/>
                  </a:lnTo>
                  <a:lnTo>
                    <a:pt x="28" y="45"/>
                  </a:lnTo>
                  <a:lnTo>
                    <a:pt x="28" y="47"/>
                  </a:lnTo>
                  <a:lnTo>
                    <a:pt x="32" y="64"/>
                  </a:lnTo>
                  <a:lnTo>
                    <a:pt x="32" y="66"/>
                  </a:lnTo>
                  <a:lnTo>
                    <a:pt x="36" y="68"/>
                  </a:lnTo>
                  <a:lnTo>
                    <a:pt x="42" y="72"/>
                  </a:lnTo>
                  <a:lnTo>
                    <a:pt x="45" y="75"/>
                  </a:lnTo>
                  <a:lnTo>
                    <a:pt x="49" y="81"/>
                  </a:lnTo>
                  <a:lnTo>
                    <a:pt x="51" y="85"/>
                  </a:lnTo>
                  <a:lnTo>
                    <a:pt x="51" y="89"/>
                  </a:lnTo>
                  <a:lnTo>
                    <a:pt x="51" y="91"/>
                  </a:lnTo>
                  <a:lnTo>
                    <a:pt x="51" y="94"/>
                  </a:lnTo>
                  <a:lnTo>
                    <a:pt x="51" y="104"/>
                  </a:lnTo>
                  <a:lnTo>
                    <a:pt x="51" y="106"/>
                  </a:lnTo>
                  <a:lnTo>
                    <a:pt x="49" y="110"/>
                  </a:lnTo>
                  <a:lnTo>
                    <a:pt x="49" y="110"/>
                  </a:lnTo>
                  <a:lnTo>
                    <a:pt x="45" y="110"/>
                  </a:lnTo>
                  <a:lnTo>
                    <a:pt x="43" y="111"/>
                  </a:lnTo>
                  <a:lnTo>
                    <a:pt x="43" y="113"/>
                  </a:lnTo>
                  <a:lnTo>
                    <a:pt x="42" y="115"/>
                  </a:lnTo>
                  <a:lnTo>
                    <a:pt x="42" y="117"/>
                  </a:lnTo>
                  <a:lnTo>
                    <a:pt x="42" y="119"/>
                  </a:lnTo>
                  <a:lnTo>
                    <a:pt x="43" y="123"/>
                  </a:lnTo>
                  <a:lnTo>
                    <a:pt x="43" y="127"/>
                  </a:lnTo>
                  <a:lnTo>
                    <a:pt x="42" y="127"/>
                  </a:lnTo>
                  <a:lnTo>
                    <a:pt x="40" y="127"/>
                  </a:lnTo>
                  <a:lnTo>
                    <a:pt x="40" y="127"/>
                  </a:lnTo>
                  <a:lnTo>
                    <a:pt x="40" y="125"/>
                  </a:lnTo>
                  <a:lnTo>
                    <a:pt x="40" y="123"/>
                  </a:lnTo>
                  <a:lnTo>
                    <a:pt x="38" y="121"/>
                  </a:lnTo>
                  <a:lnTo>
                    <a:pt x="32" y="117"/>
                  </a:lnTo>
                  <a:lnTo>
                    <a:pt x="30" y="113"/>
                  </a:lnTo>
                  <a:lnTo>
                    <a:pt x="30" y="111"/>
                  </a:lnTo>
                  <a:lnTo>
                    <a:pt x="26" y="108"/>
                  </a:lnTo>
                  <a:lnTo>
                    <a:pt x="26" y="106"/>
                  </a:lnTo>
                  <a:lnTo>
                    <a:pt x="26" y="106"/>
                  </a:lnTo>
                  <a:lnTo>
                    <a:pt x="26" y="102"/>
                  </a:lnTo>
                  <a:lnTo>
                    <a:pt x="30" y="98"/>
                  </a:lnTo>
                  <a:lnTo>
                    <a:pt x="30" y="96"/>
                  </a:lnTo>
                  <a:lnTo>
                    <a:pt x="30" y="92"/>
                  </a:lnTo>
                  <a:lnTo>
                    <a:pt x="30" y="91"/>
                  </a:lnTo>
                  <a:lnTo>
                    <a:pt x="30" y="89"/>
                  </a:lnTo>
                  <a:lnTo>
                    <a:pt x="30" y="85"/>
                  </a:lnTo>
                  <a:lnTo>
                    <a:pt x="28" y="83"/>
                  </a:lnTo>
                  <a:lnTo>
                    <a:pt x="28" y="83"/>
                  </a:lnTo>
                  <a:lnTo>
                    <a:pt x="26" y="83"/>
                  </a:lnTo>
                  <a:lnTo>
                    <a:pt x="19" y="83"/>
                  </a:lnTo>
                  <a:lnTo>
                    <a:pt x="17" y="85"/>
                  </a:lnTo>
                  <a:lnTo>
                    <a:pt x="15" y="83"/>
                  </a:lnTo>
                  <a:lnTo>
                    <a:pt x="13" y="83"/>
                  </a:lnTo>
                  <a:lnTo>
                    <a:pt x="11" y="77"/>
                  </a:lnTo>
                  <a:lnTo>
                    <a:pt x="9" y="75"/>
                  </a:lnTo>
                  <a:lnTo>
                    <a:pt x="7" y="74"/>
                  </a:lnTo>
                  <a:lnTo>
                    <a:pt x="7" y="75"/>
                  </a:lnTo>
                  <a:lnTo>
                    <a:pt x="7" y="75"/>
                  </a:lnTo>
                  <a:lnTo>
                    <a:pt x="6" y="75"/>
                  </a:lnTo>
                  <a:lnTo>
                    <a:pt x="6" y="75"/>
                  </a:lnTo>
                  <a:lnTo>
                    <a:pt x="4" y="72"/>
                  </a:lnTo>
                  <a:lnTo>
                    <a:pt x="2" y="72"/>
                  </a:lnTo>
                  <a:lnTo>
                    <a:pt x="2" y="70"/>
                  </a:lnTo>
                  <a:lnTo>
                    <a:pt x="2" y="70"/>
                  </a:lnTo>
                  <a:lnTo>
                    <a:pt x="2" y="70"/>
                  </a:lnTo>
                  <a:lnTo>
                    <a:pt x="0" y="68"/>
                  </a:lnTo>
                  <a:lnTo>
                    <a:pt x="4" y="66"/>
                  </a:lnTo>
                  <a:lnTo>
                    <a:pt x="6" y="64"/>
                  </a:lnTo>
                  <a:lnTo>
                    <a:pt x="6" y="60"/>
                  </a:lnTo>
                  <a:lnTo>
                    <a:pt x="6" y="56"/>
                  </a:lnTo>
                  <a:lnTo>
                    <a:pt x="6" y="55"/>
                  </a:lnTo>
                  <a:lnTo>
                    <a:pt x="6" y="55"/>
                  </a:lnTo>
                  <a:lnTo>
                    <a:pt x="7" y="53"/>
                  </a:lnTo>
                  <a:lnTo>
                    <a:pt x="9" y="53"/>
                  </a:lnTo>
                  <a:lnTo>
                    <a:pt x="11" y="51"/>
                  </a:lnTo>
                  <a:lnTo>
                    <a:pt x="13" y="49"/>
                  </a:lnTo>
                  <a:lnTo>
                    <a:pt x="15" y="49"/>
                  </a:lnTo>
                  <a:lnTo>
                    <a:pt x="11" y="47"/>
                  </a:lnTo>
                  <a:lnTo>
                    <a:pt x="11" y="45"/>
                  </a:lnTo>
                  <a:lnTo>
                    <a:pt x="11" y="43"/>
                  </a:lnTo>
                  <a:lnTo>
                    <a:pt x="11" y="41"/>
                  </a:lnTo>
                  <a:lnTo>
                    <a:pt x="11" y="39"/>
                  </a:lnTo>
                  <a:lnTo>
                    <a:pt x="9" y="36"/>
                  </a:lnTo>
                  <a:lnTo>
                    <a:pt x="9" y="34"/>
                  </a:lnTo>
                  <a:lnTo>
                    <a:pt x="9" y="32"/>
                  </a:lnTo>
                  <a:lnTo>
                    <a:pt x="11" y="30"/>
                  </a:lnTo>
                  <a:lnTo>
                    <a:pt x="11" y="30"/>
                  </a:lnTo>
                  <a:lnTo>
                    <a:pt x="11" y="28"/>
                  </a:lnTo>
                  <a:lnTo>
                    <a:pt x="11" y="26"/>
                  </a:lnTo>
                  <a:lnTo>
                    <a:pt x="11" y="24"/>
                  </a:lnTo>
                  <a:lnTo>
                    <a:pt x="11" y="24"/>
                  </a:lnTo>
                  <a:lnTo>
                    <a:pt x="15" y="22"/>
                  </a:lnTo>
                  <a:lnTo>
                    <a:pt x="15" y="20"/>
                  </a:lnTo>
                  <a:lnTo>
                    <a:pt x="17" y="19"/>
                  </a:lnTo>
                  <a:lnTo>
                    <a:pt x="15" y="17"/>
                  </a:lnTo>
                  <a:lnTo>
                    <a:pt x="15" y="15"/>
                  </a:lnTo>
                  <a:lnTo>
                    <a:pt x="15" y="13"/>
                  </a:lnTo>
                  <a:lnTo>
                    <a:pt x="13" y="13"/>
                  </a:lnTo>
                  <a:lnTo>
                    <a:pt x="11" y="11"/>
                  </a:lnTo>
                  <a:lnTo>
                    <a:pt x="11" y="11"/>
                  </a:lnTo>
                  <a:lnTo>
                    <a:pt x="11" y="9"/>
                  </a:lnTo>
                  <a:lnTo>
                    <a:pt x="11" y="7"/>
                  </a:lnTo>
                  <a:lnTo>
                    <a:pt x="11" y="7"/>
                  </a:lnTo>
                  <a:lnTo>
                    <a:pt x="9" y="3"/>
                  </a:lnTo>
                  <a:lnTo>
                    <a:pt x="9" y="3"/>
                  </a:lnTo>
                  <a:lnTo>
                    <a:pt x="7" y="3"/>
                  </a:lnTo>
                  <a:lnTo>
                    <a:pt x="7" y="3"/>
                  </a:lnTo>
                  <a:lnTo>
                    <a:pt x="7" y="3"/>
                  </a:lnTo>
                  <a:lnTo>
                    <a:pt x="6" y="3"/>
                  </a:lnTo>
                  <a:lnTo>
                    <a:pt x="6" y="1"/>
                  </a:lnTo>
                  <a:close/>
                  <a:moveTo>
                    <a:pt x="32" y="43"/>
                  </a:moveTo>
                  <a:lnTo>
                    <a:pt x="34" y="43"/>
                  </a:lnTo>
                  <a:lnTo>
                    <a:pt x="34" y="43"/>
                  </a:lnTo>
                  <a:lnTo>
                    <a:pt x="34" y="43"/>
                  </a:lnTo>
                  <a:lnTo>
                    <a:pt x="32" y="43"/>
                  </a:lnTo>
                  <a:close/>
                  <a:moveTo>
                    <a:pt x="30" y="43"/>
                  </a:moveTo>
                  <a:lnTo>
                    <a:pt x="32" y="43"/>
                  </a:lnTo>
                  <a:lnTo>
                    <a:pt x="32" y="43"/>
                  </a:lnTo>
                  <a:lnTo>
                    <a:pt x="32" y="43"/>
                  </a:lnTo>
                  <a:lnTo>
                    <a:pt x="30" y="43"/>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93" name="Freeform 1788">
              <a:extLst>
                <a:ext uri="{FF2B5EF4-FFF2-40B4-BE49-F238E27FC236}">
                  <a16:creationId xmlns:a16="http://schemas.microsoft.com/office/drawing/2014/main" id="{01068626-2576-4893-858A-9F47EBBE299B}"/>
                </a:ext>
              </a:extLst>
            </p:cNvPr>
            <p:cNvSpPr>
              <a:spLocks noEditPoints="1"/>
            </p:cNvSpPr>
            <p:nvPr/>
          </p:nvSpPr>
          <p:spPr bwMode="auto">
            <a:xfrm>
              <a:off x="12293600" y="-1303338"/>
              <a:ext cx="101600" cy="201613"/>
            </a:xfrm>
            <a:custGeom>
              <a:avLst/>
              <a:gdLst>
                <a:gd name="T0" fmla="*/ 21 w 64"/>
                <a:gd name="T1" fmla="*/ 6 h 127"/>
                <a:gd name="T2" fmla="*/ 38 w 64"/>
                <a:gd name="T3" fmla="*/ 2 h 127"/>
                <a:gd name="T4" fmla="*/ 38 w 64"/>
                <a:gd name="T5" fmla="*/ 4 h 127"/>
                <a:gd name="T6" fmla="*/ 38 w 64"/>
                <a:gd name="T7" fmla="*/ 2 h 127"/>
                <a:gd name="T8" fmla="*/ 44 w 64"/>
                <a:gd name="T9" fmla="*/ 4 h 127"/>
                <a:gd name="T10" fmla="*/ 46 w 64"/>
                <a:gd name="T11" fmla="*/ 12 h 127"/>
                <a:gd name="T12" fmla="*/ 49 w 64"/>
                <a:gd name="T13" fmla="*/ 10 h 127"/>
                <a:gd name="T14" fmla="*/ 55 w 64"/>
                <a:gd name="T15" fmla="*/ 6 h 127"/>
                <a:gd name="T16" fmla="*/ 57 w 64"/>
                <a:gd name="T17" fmla="*/ 10 h 127"/>
                <a:gd name="T18" fmla="*/ 53 w 64"/>
                <a:gd name="T19" fmla="*/ 15 h 127"/>
                <a:gd name="T20" fmla="*/ 49 w 64"/>
                <a:gd name="T21" fmla="*/ 19 h 127"/>
                <a:gd name="T22" fmla="*/ 49 w 64"/>
                <a:gd name="T23" fmla="*/ 27 h 127"/>
                <a:gd name="T24" fmla="*/ 55 w 64"/>
                <a:gd name="T25" fmla="*/ 32 h 127"/>
                <a:gd name="T26" fmla="*/ 57 w 64"/>
                <a:gd name="T27" fmla="*/ 40 h 127"/>
                <a:gd name="T28" fmla="*/ 53 w 64"/>
                <a:gd name="T29" fmla="*/ 48 h 127"/>
                <a:gd name="T30" fmla="*/ 42 w 64"/>
                <a:gd name="T31" fmla="*/ 59 h 127"/>
                <a:gd name="T32" fmla="*/ 51 w 64"/>
                <a:gd name="T33" fmla="*/ 67 h 127"/>
                <a:gd name="T34" fmla="*/ 55 w 64"/>
                <a:gd name="T35" fmla="*/ 70 h 127"/>
                <a:gd name="T36" fmla="*/ 59 w 64"/>
                <a:gd name="T37" fmla="*/ 74 h 127"/>
                <a:gd name="T38" fmla="*/ 61 w 64"/>
                <a:gd name="T39" fmla="*/ 76 h 127"/>
                <a:gd name="T40" fmla="*/ 63 w 64"/>
                <a:gd name="T41" fmla="*/ 84 h 127"/>
                <a:gd name="T42" fmla="*/ 63 w 64"/>
                <a:gd name="T43" fmla="*/ 89 h 127"/>
                <a:gd name="T44" fmla="*/ 49 w 64"/>
                <a:gd name="T45" fmla="*/ 101 h 127"/>
                <a:gd name="T46" fmla="*/ 44 w 64"/>
                <a:gd name="T47" fmla="*/ 103 h 127"/>
                <a:gd name="T48" fmla="*/ 42 w 64"/>
                <a:gd name="T49" fmla="*/ 108 h 127"/>
                <a:gd name="T50" fmla="*/ 42 w 64"/>
                <a:gd name="T51" fmla="*/ 120 h 127"/>
                <a:gd name="T52" fmla="*/ 32 w 64"/>
                <a:gd name="T53" fmla="*/ 127 h 127"/>
                <a:gd name="T54" fmla="*/ 21 w 64"/>
                <a:gd name="T55" fmla="*/ 93 h 127"/>
                <a:gd name="T56" fmla="*/ 11 w 64"/>
                <a:gd name="T57" fmla="*/ 85 h 127"/>
                <a:gd name="T58" fmla="*/ 10 w 64"/>
                <a:gd name="T59" fmla="*/ 80 h 127"/>
                <a:gd name="T60" fmla="*/ 4 w 64"/>
                <a:gd name="T61" fmla="*/ 76 h 127"/>
                <a:gd name="T62" fmla="*/ 0 w 64"/>
                <a:gd name="T63" fmla="*/ 67 h 127"/>
                <a:gd name="T64" fmla="*/ 2 w 64"/>
                <a:gd name="T65" fmla="*/ 57 h 127"/>
                <a:gd name="T66" fmla="*/ 10 w 64"/>
                <a:gd name="T67" fmla="*/ 51 h 127"/>
                <a:gd name="T68" fmla="*/ 13 w 64"/>
                <a:gd name="T69" fmla="*/ 40 h 127"/>
                <a:gd name="T70" fmla="*/ 11 w 64"/>
                <a:gd name="T71" fmla="*/ 27 h 127"/>
                <a:gd name="T72" fmla="*/ 13 w 64"/>
                <a:gd name="T73" fmla="*/ 19 h 127"/>
                <a:gd name="T74" fmla="*/ 11 w 64"/>
                <a:gd name="T75" fmla="*/ 17 h 127"/>
                <a:gd name="T76" fmla="*/ 13 w 64"/>
                <a:gd name="T77" fmla="*/ 13 h 127"/>
                <a:gd name="T78" fmla="*/ 53 w 64"/>
                <a:gd name="T79" fmla="*/ 65 h 127"/>
                <a:gd name="T80" fmla="*/ 53 w 64"/>
                <a:gd name="T81" fmla="*/ 67 h 127"/>
                <a:gd name="T82" fmla="*/ 57 w 64"/>
                <a:gd name="T83" fmla="*/ 67 h 127"/>
                <a:gd name="T84" fmla="*/ 59 w 64"/>
                <a:gd name="T85" fmla="*/ 49 h 127"/>
                <a:gd name="T86" fmla="*/ 59 w 64"/>
                <a:gd name="T87" fmla="*/ 48 h 127"/>
                <a:gd name="T88" fmla="*/ 59 w 64"/>
                <a:gd name="T89" fmla="*/ 4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 h="127">
                  <a:moveTo>
                    <a:pt x="17" y="10"/>
                  </a:moveTo>
                  <a:lnTo>
                    <a:pt x="17" y="8"/>
                  </a:lnTo>
                  <a:lnTo>
                    <a:pt x="21" y="6"/>
                  </a:lnTo>
                  <a:lnTo>
                    <a:pt x="27" y="2"/>
                  </a:lnTo>
                  <a:lnTo>
                    <a:pt x="32" y="0"/>
                  </a:lnTo>
                  <a:lnTo>
                    <a:pt x="38" y="2"/>
                  </a:lnTo>
                  <a:lnTo>
                    <a:pt x="36" y="2"/>
                  </a:lnTo>
                  <a:lnTo>
                    <a:pt x="36" y="2"/>
                  </a:lnTo>
                  <a:lnTo>
                    <a:pt x="38" y="4"/>
                  </a:lnTo>
                  <a:lnTo>
                    <a:pt x="38" y="4"/>
                  </a:lnTo>
                  <a:lnTo>
                    <a:pt x="38" y="4"/>
                  </a:lnTo>
                  <a:lnTo>
                    <a:pt x="38" y="2"/>
                  </a:lnTo>
                  <a:lnTo>
                    <a:pt x="38" y="2"/>
                  </a:lnTo>
                  <a:lnTo>
                    <a:pt x="42" y="2"/>
                  </a:lnTo>
                  <a:lnTo>
                    <a:pt x="44" y="4"/>
                  </a:lnTo>
                  <a:lnTo>
                    <a:pt x="44" y="8"/>
                  </a:lnTo>
                  <a:lnTo>
                    <a:pt x="46" y="10"/>
                  </a:lnTo>
                  <a:lnTo>
                    <a:pt x="46" y="12"/>
                  </a:lnTo>
                  <a:lnTo>
                    <a:pt x="47" y="12"/>
                  </a:lnTo>
                  <a:lnTo>
                    <a:pt x="47" y="10"/>
                  </a:lnTo>
                  <a:lnTo>
                    <a:pt x="49" y="10"/>
                  </a:lnTo>
                  <a:lnTo>
                    <a:pt x="53" y="8"/>
                  </a:lnTo>
                  <a:lnTo>
                    <a:pt x="55" y="6"/>
                  </a:lnTo>
                  <a:lnTo>
                    <a:pt x="55" y="6"/>
                  </a:lnTo>
                  <a:lnTo>
                    <a:pt x="57" y="6"/>
                  </a:lnTo>
                  <a:lnTo>
                    <a:pt x="57" y="8"/>
                  </a:lnTo>
                  <a:lnTo>
                    <a:pt x="57" y="10"/>
                  </a:lnTo>
                  <a:lnTo>
                    <a:pt x="57" y="10"/>
                  </a:lnTo>
                  <a:lnTo>
                    <a:pt x="55" y="12"/>
                  </a:lnTo>
                  <a:lnTo>
                    <a:pt x="53" y="15"/>
                  </a:lnTo>
                  <a:lnTo>
                    <a:pt x="51" y="17"/>
                  </a:lnTo>
                  <a:lnTo>
                    <a:pt x="49" y="19"/>
                  </a:lnTo>
                  <a:lnTo>
                    <a:pt x="49" y="19"/>
                  </a:lnTo>
                  <a:lnTo>
                    <a:pt x="47" y="21"/>
                  </a:lnTo>
                  <a:lnTo>
                    <a:pt x="47" y="23"/>
                  </a:lnTo>
                  <a:lnTo>
                    <a:pt x="49" y="27"/>
                  </a:lnTo>
                  <a:lnTo>
                    <a:pt x="51" y="29"/>
                  </a:lnTo>
                  <a:lnTo>
                    <a:pt x="55" y="30"/>
                  </a:lnTo>
                  <a:lnTo>
                    <a:pt x="55" y="32"/>
                  </a:lnTo>
                  <a:lnTo>
                    <a:pt x="57" y="34"/>
                  </a:lnTo>
                  <a:lnTo>
                    <a:pt x="57" y="38"/>
                  </a:lnTo>
                  <a:lnTo>
                    <a:pt x="57" y="40"/>
                  </a:lnTo>
                  <a:lnTo>
                    <a:pt x="57" y="40"/>
                  </a:lnTo>
                  <a:lnTo>
                    <a:pt x="57" y="42"/>
                  </a:lnTo>
                  <a:lnTo>
                    <a:pt x="53" y="48"/>
                  </a:lnTo>
                  <a:lnTo>
                    <a:pt x="51" y="49"/>
                  </a:lnTo>
                  <a:lnTo>
                    <a:pt x="44" y="55"/>
                  </a:lnTo>
                  <a:lnTo>
                    <a:pt x="42" y="59"/>
                  </a:lnTo>
                  <a:lnTo>
                    <a:pt x="42" y="65"/>
                  </a:lnTo>
                  <a:lnTo>
                    <a:pt x="46" y="67"/>
                  </a:lnTo>
                  <a:lnTo>
                    <a:pt x="51" y="67"/>
                  </a:lnTo>
                  <a:lnTo>
                    <a:pt x="51" y="70"/>
                  </a:lnTo>
                  <a:lnTo>
                    <a:pt x="53" y="70"/>
                  </a:lnTo>
                  <a:lnTo>
                    <a:pt x="55" y="70"/>
                  </a:lnTo>
                  <a:lnTo>
                    <a:pt x="55" y="68"/>
                  </a:lnTo>
                  <a:lnTo>
                    <a:pt x="57" y="70"/>
                  </a:lnTo>
                  <a:lnTo>
                    <a:pt x="59" y="74"/>
                  </a:lnTo>
                  <a:lnTo>
                    <a:pt x="61" y="74"/>
                  </a:lnTo>
                  <a:lnTo>
                    <a:pt x="59" y="76"/>
                  </a:lnTo>
                  <a:lnTo>
                    <a:pt x="61" y="76"/>
                  </a:lnTo>
                  <a:lnTo>
                    <a:pt x="63" y="76"/>
                  </a:lnTo>
                  <a:lnTo>
                    <a:pt x="64" y="76"/>
                  </a:lnTo>
                  <a:lnTo>
                    <a:pt x="63" y="84"/>
                  </a:lnTo>
                  <a:lnTo>
                    <a:pt x="63" y="85"/>
                  </a:lnTo>
                  <a:lnTo>
                    <a:pt x="64" y="89"/>
                  </a:lnTo>
                  <a:lnTo>
                    <a:pt x="63" y="89"/>
                  </a:lnTo>
                  <a:lnTo>
                    <a:pt x="53" y="97"/>
                  </a:lnTo>
                  <a:lnTo>
                    <a:pt x="51" y="97"/>
                  </a:lnTo>
                  <a:lnTo>
                    <a:pt x="49" y="101"/>
                  </a:lnTo>
                  <a:lnTo>
                    <a:pt x="47" y="103"/>
                  </a:lnTo>
                  <a:lnTo>
                    <a:pt x="46" y="103"/>
                  </a:lnTo>
                  <a:lnTo>
                    <a:pt x="44" y="103"/>
                  </a:lnTo>
                  <a:lnTo>
                    <a:pt x="44" y="104"/>
                  </a:lnTo>
                  <a:lnTo>
                    <a:pt x="42" y="106"/>
                  </a:lnTo>
                  <a:lnTo>
                    <a:pt x="42" y="108"/>
                  </a:lnTo>
                  <a:lnTo>
                    <a:pt x="44" y="114"/>
                  </a:lnTo>
                  <a:lnTo>
                    <a:pt x="44" y="116"/>
                  </a:lnTo>
                  <a:lnTo>
                    <a:pt x="42" y="120"/>
                  </a:lnTo>
                  <a:lnTo>
                    <a:pt x="40" y="123"/>
                  </a:lnTo>
                  <a:lnTo>
                    <a:pt x="36" y="125"/>
                  </a:lnTo>
                  <a:lnTo>
                    <a:pt x="32" y="127"/>
                  </a:lnTo>
                  <a:lnTo>
                    <a:pt x="27" y="99"/>
                  </a:lnTo>
                  <a:lnTo>
                    <a:pt x="25" y="95"/>
                  </a:lnTo>
                  <a:lnTo>
                    <a:pt x="21" y="93"/>
                  </a:lnTo>
                  <a:lnTo>
                    <a:pt x="15" y="89"/>
                  </a:lnTo>
                  <a:lnTo>
                    <a:pt x="13" y="87"/>
                  </a:lnTo>
                  <a:lnTo>
                    <a:pt x="11" y="85"/>
                  </a:lnTo>
                  <a:lnTo>
                    <a:pt x="11" y="84"/>
                  </a:lnTo>
                  <a:lnTo>
                    <a:pt x="11" y="82"/>
                  </a:lnTo>
                  <a:lnTo>
                    <a:pt x="10" y="80"/>
                  </a:lnTo>
                  <a:lnTo>
                    <a:pt x="10" y="78"/>
                  </a:lnTo>
                  <a:lnTo>
                    <a:pt x="6" y="76"/>
                  </a:lnTo>
                  <a:lnTo>
                    <a:pt x="4" y="76"/>
                  </a:lnTo>
                  <a:lnTo>
                    <a:pt x="4" y="74"/>
                  </a:lnTo>
                  <a:lnTo>
                    <a:pt x="2" y="70"/>
                  </a:lnTo>
                  <a:lnTo>
                    <a:pt x="0" y="67"/>
                  </a:lnTo>
                  <a:lnTo>
                    <a:pt x="0" y="65"/>
                  </a:lnTo>
                  <a:lnTo>
                    <a:pt x="0" y="61"/>
                  </a:lnTo>
                  <a:lnTo>
                    <a:pt x="2" y="57"/>
                  </a:lnTo>
                  <a:lnTo>
                    <a:pt x="4" y="55"/>
                  </a:lnTo>
                  <a:lnTo>
                    <a:pt x="8" y="53"/>
                  </a:lnTo>
                  <a:lnTo>
                    <a:pt x="10" y="51"/>
                  </a:lnTo>
                  <a:lnTo>
                    <a:pt x="11" y="48"/>
                  </a:lnTo>
                  <a:lnTo>
                    <a:pt x="13" y="44"/>
                  </a:lnTo>
                  <a:lnTo>
                    <a:pt x="13" y="40"/>
                  </a:lnTo>
                  <a:lnTo>
                    <a:pt x="13" y="38"/>
                  </a:lnTo>
                  <a:lnTo>
                    <a:pt x="11" y="30"/>
                  </a:lnTo>
                  <a:lnTo>
                    <a:pt x="11" y="27"/>
                  </a:lnTo>
                  <a:lnTo>
                    <a:pt x="11" y="27"/>
                  </a:lnTo>
                  <a:lnTo>
                    <a:pt x="13" y="23"/>
                  </a:lnTo>
                  <a:lnTo>
                    <a:pt x="13" y="19"/>
                  </a:lnTo>
                  <a:lnTo>
                    <a:pt x="13" y="17"/>
                  </a:lnTo>
                  <a:lnTo>
                    <a:pt x="13" y="17"/>
                  </a:lnTo>
                  <a:lnTo>
                    <a:pt x="11" y="17"/>
                  </a:lnTo>
                  <a:lnTo>
                    <a:pt x="11" y="17"/>
                  </a:lnTo>
                  <a:lnTo>
                    <a:pt x="11" y="15"/>
                  </a:lnTo>
                  <a:lnTo>
                    <a:pt x="13" y="13"/>
                  </a:lnTo>
                  <a:lnTo>
                    <a:pt x="15" y="12"/>
                  </a:lnTo>
                  <a:lnTo>
                    <a:pt x="17" y="10"/>
                  </a:lnTo>
                  <a:close/>
                  <a:moveTo>
                    <a:pt x="53" y="65"/>
                  </a:moveTo>
                  <a:lnTo>
                    <a:pt x="51" y="65"/>
                  </a:lnTo>
                  <a:lnTo>
                    <a:pt x="51" y="67"/>
                  </a:lnTo>
                  <a:lnTo>
                    <a:pt x="53" y="67"/>
                  </a:lnTo>
                  <a:lnTo>
                    <a:pt x="55" y="67"/>
                  </a:lnTo>
                  <a:lnTo>
                    <a:pt x="55" y="67"/>
                  </a:lnTo>
                  <a:lnTo>
                    <a:pt x="57" y="67"/>
                  </a:lnTo>
                  <a:lnTo>
                    <a:pt x="55" y="65"/>
                  </a:lnTo>
                  <a:lnTo>
                    <a:pt x="53" y="65"/>
                  </a:lnTo>
                  <a:close/>
                  <a:moveTo>
                    <a:pt x="59" y="49"/>
                  </a:moveTo>
                  <a:lnTo>
                    <a:pt x="61" y="48"/>
                  </a:lnTo>
                  <a:lnTo>
                    <a:pt x="61" y="48"/>
                  </a:lnTo>
                  <a:lnTo>
                    <a:pt x="59" y="48"/>
                  </a:lnTo>
                  <a:lnTo>
                    <a:pt x="59" y="48"/>
                  </a:lnTo>
                  <a:lnTo>
                    <a:pt x="59" y="48"/>
                  </a:lnTo>
                  <a:lnTo>
                    <a:pt x="59" y="49"/>
                  </a:lnTo>
                  <a:lnTo>
                    <a:pt x="59" y="49"/>
                  </a:lnTo>
                  <a:lnTo>
                    <a:pt x="59" y="4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94" name="Freeform 1789">
              <a:extLst>
                <a:ext uri="{FF2B5EF4-FFF2-40B4-BE49-F238E27FC236}">
                  <a16:creationId xmlns:a16="http://schemas.microsoft.com/office/drawing/2014/main" id="{0E7EC199-C0D5-4A7F-AE75-4975DEC8C9BD}"/>
                </a:ext>
              </a:extLst>
            </p:cNvPr>
            <p:cNvSpPr>
              <a:spLocks noEditPoints="1"/>
            </p:cNvSpPr>
            <p:nvPr/>
          </p:nvSpPr>
          <p:spPr bwMode="auto">
            <a:xfrm>
              <a:off x="11671300" y="-1017588"/>
              <a:ext cx="309563" cy="341313"/>
            </a:xfrm>
            <a:custGeom>
              <a:avLst/>
              <a:gdLst>
                <a:gd name="T0" fmla="*/ 7 w 195"/>
                <a:gd name="T1" fmla="*/ 188 h 215"/>
                <a:gd name="T2" fmla="*/ 13 w 195"/>
                <a:gd name="T3" fmla="*/ 173 h 215"/>
                <a:gd name="T4" fmla="*/ 15 w 195"/>
                <a:gd name="T5" fmla="*/ 160 h 215"/>
                <a:gd name="T6" fmla="*/ 13 w 195"/>
                <a:gd name="T7" fmla="*/ 145 h 215"/>
                <a:gd name="T8" fmla="*/ 9 w 195"/>
                <a:gd name="T9" fmla="*/ 141 h 215"/>
                <a:gd name="T10" fmla="*/ 9 w 195"/>
                <a:gd name="T11" fmla="*/ 139 h 215"/>
                <a:gd name="T12" fmla="*/ 11 w 195"/>
                <a:gd name="T13" fmla="*/ 137 h 215"/>
                <a:gd name="T14" fmla="*/ 11 w 195"/>
                <a:gd name="T15" fmla="*/ 131 h 215"/>
                <a:gd name="T16" fmla="*/ 11 w 195"/>
                <a:gd name="T17" fmla="*/ 122 h 215"/>
                <a:gd name="T18" fmla="*/ 7 w 195"/>
                <a:gd name="T19" fmla="*/ 116 h 215"/>
                <a:gd name="T20" fmla="*/ 3 w 195"/>
                <a:gd name="T21" fmla="*/ 114 h 215"/>
                <a:gd name="T22" fmla="*/ 0 w 195"/>
                <a:gd name="T23" fmla="*/ 114 h 215"/>
                <a:gd name="T24" fmla="*/ 0 w 195"/>
                <a:gd name="T25" fmla="*/ 110 h 215"/>
                <a:gd name="T26" fmla="*/ 0 w 195"/>
                <a:gd name="T27" fmla="*/ 107 h 215"/>
                <a:gd name="T28" fmla="*/ 2 w 195"/>
                <a:gd name="T29" fmla="*/ 105 h 215"/>
                <a:gd name="T30" fmla="*/ 26 w 195"/>
                <a:gd name="T31" fmla="*/ 105 h 215"/>
                <a:gd name="T32" fmla="*/ 40 w 195"/>
                <a:gd name="T33" fmla="*/ 105 h 215"/>
                <a:gd name="T34" fmla="*/ 49 w 195"/>
                <a:gd name="T35" fmla="*/ 105 h 215"/>
                <a:gd name="T36" fmla="*/ 64 w 195"/>
                <a:gd name="T37" fmla="*/ 105 h 215"/>
                <a:gd name="T38" fmla="*/ 62 w 195"/>
                <a:gd name="T39" fmla="*/ 97 h 215"/>
                <a:gd name="T40" fmla="*/ 62 w 195"/>
                <a:gd name="T41" fmla="*/ 86 h 215"/>
                <a:gd name="T42" fmla="*/ 62 w 195"/>
                <a:gd name="T43" fmla="*/ 82 h 215"/>
                <a:gd name="T44" fmla="*/ 60 w 195"/>
                <a:gd name="T45" fmla="*/ 80 h 215"/>
                <a:gd name="T46" fmla="*/ 62 w 195"/>
                <a:gd name="T47" fmla="*/ 78 h 215"/>
                <a:gd name="T48" fmla="*/ 70 w 195"/>
                <a:gd name="T49" fmla="*/ 71 h 215"/>
                <a:gd name="T50" fmla="*/ 72 w 195"/>
                <a:gd name="T51" fmla="*/ 71 h 215"/>
                <a:gd name="T52" fmla="*/ 76 w 195"/>
                <a:gd name="T53" fmla="*/ 71 h 215"/>
                <a:gd name="T54" fmla="*/ 79 w 195"/>
                <a:gd name="T55" fmla="*/ 69 h 215"/>
                <a:gd name="T56" fmla="*/ 117 w 195"/>
                <a:gd name="T57" fmla="*/ 23 h 215"/>
                <a:gd name="T58" fmla="*/ 195 w 195"/>
                <a:gd name="T59" fmla="*/ 40 h 215"/>
                <a:gd name="T60" fmla="*/ 182 w 195"/>
                <a:gd name="T61" fmla="*/ 184 h 215"/>
                <a:gd name="T62" fmla="*/ 184 w 195"/>
                <a:gd name="T63" fmla="*/ 188 h 215"/>
                <a:gd name="T64" fmla="*/ 185 w 195"/>
                <a:gd name="T65" fmla="*/ 190 h 215"/>
                <a:gd name="T66" fmla="*/ 184 w 195"/>
                <a:gd name="T67" fmla="*/ 203 h 215"/>
                <a:gd name="T68" fmla="*/ 125 w 195"/>
                <a:gd name="T69" fmla="*/ 203 h 215"/>
                <a:gd name="T70" fmla="*/ 121 w 195"/>
                <a:gd name="T71" fmla="*/ 201 h 215"/>
                <a:gd name="T72" fmla="*/ 117 w 195"/>
                <a:gd name="T73" fmla="*/ 205 h 215"/>
                <a:gd name="T74" fmla="*/ 110 w 195"/>
                <a:gd name="T75" fmla="*/ 205 h 215"/>
                <a:gd name="T76" fmla="*/ 100 w 195"/>
                <a:gd name="T77" fmla="*/ 205 h 215"/>
                <a:gd name="T78" fmla="*/ 94 w 195"/>
                <a:gd name="T79" fmla="*/ 207 h 215"/>
                <a:gd name="T80" fmla="*/ 85 w 195"/>
                <a:gd name="T81" fmla="*/ 203 h 215"/>
                <a:gd name="T82" fmla="*/ 79 w 195"/>
                <a:gd name="T83" fmla="*/ 215 h 215"/>
                <a:gd name="T84" fmla="*/ 72 w 195"/>
                <a:gd name="T85" fmla="*/ 213 h 215"/>
                <a:gd name="T86" fmla="*/ 64 w 195"/>
                <a:gd name="T87" fmla="*/ 205 h 215"/>
                <a:gd name="T88" fmla="*/ 58 w 195"/>
                <a:gd name="T89" fmla="*/ 198 h 215"/>
                <a:gd name="T90" fmla="*/ 53 w 195"/>
                <a:gd name="T91" fmla="*/ 192 h 215"/>
                <a:gd name="T92" fmla="*/ 49 w 195"/>
                <a:gd name="T93" fmla="*/ 192 h 215"/>
                <a:gd name="T94" fmla="*/ 43 w 195"/>
                <a:gd name="T95" fmla="*/ 184 h 215"/>
                <a:gd name="T96" fmla="*/ 32 w 195"/>
                <a:gd name="T97" fmla="*/ 184 h 215"/>
                <a:gd name="T98" fmla="*/ 15 w 195"/>
                <a:gd name="T99" fmla="*/ 186 h 215"/>
                <a:gd name="T100" fmla="*/ 13 w 195"/>
                <a:gd name="T101" fmla="*/ 186 h 215"/>
                <a:gd name="T102" fmla="*/ 9 w 195"/>
                <a:gd name="T103" fmla="*/ 192 h 215"/>
                <a:gd name="T104" fmla="*/ 9 w 195"/>
                <a:gd name="T105" fmla="*/ 135 h 215"/>
                <a:gd name="T106" fmla="*/ 11 w 195"/>
                <a:gd name="T107" fmla="*/ 131 h 215"/>
                <a:gd name="T108" fmla="*/ 9 w 195"/>
                <a:gd name="T109" fmla="*/ 131 h 215"/>
                <a:gd name="T110" fmla="*/ 9 w 195"/>
                <a:gd name="T111" fmla="*/ 13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215">
                  <a:moveTo>
                    <a:pt x="9" y="192"/>
                  </a:moveTo>
                  <a:lnTo>
                    <a:pt x="7" y="198"/>
                  </a:lnTo>
                  <a:lnTo>
                    <a:pt x="7" y="188"/>
                  </a:lnTo>
                  <a:lnTo>
                    <a:pt x="9" y="184"/>
                  </a:lnTo>
                  <a:lnTo>
                    <a:pt x="9" y="181"/>
                  </a:lnTo>
                  <a:lnTo>
                    <a:pt x="13" y="173"/>
                  </a:lnTo>
                  <a:lnTo>
                    <a:pt x="15" y="167"/>
                  </a:lnTo>
                  <a:lnTo>
                    <a:pt x="15" y="164"/>
                  </a:lnTo>
                  <a:lnTo>
                    <a:pt x="15" y="160"/>
                  </a:lnTo>
                  <a:lnTo>
                    <a:pt x="15" y="156"/>
                  </a:lnTo>
                  <a:lnTo>
                    <a:pt x="13" y="145"/>
                  </a:lnTo>
                  <a:lnTo>
                    <a:pt x="13" y="145"/>
                  </a:lnTo>
                  <a:lnTo>
                    <a:pt x="11" y="143"/>
                  </a:lnTo>
                  <a:lnTo>
                    <a:pt x="11" y="143"/>
                  </a:lnTo>
                  <a:lnTo>
                    <a:pt x="9" y="141"/>
                  </a:lnTo>
                  <a:lnTo>
                    <a:pt x="9" y="141"/>
                  </a:lnTo>
                  <a:lnTo>
                    <a:pt x="7" y="139"/>
                  </a:lnTo>
                  <a:lnTo>
                    <a:pt x="9" y="139"/>
                  </a:lnTo>
                  <a:lnTo>
                    <a:pt x="9" y="137"/>
                  </a:lnTo>
                  <a:lnTo>
                    <a:pt x="11" y="135"/>
                  </a:lnTo>
                  <a:lnTo>
                    <a:pt x="11" y="137"/>
                  </a:lnTo>
                  <a:lnTo>
                    <a:pt x="9" y="137"/>
                  </a:lnTo>
                  <a:lnTo>
                    <a:pt x="9" y="137"/>
                  </a:lnTo>
                  <a:lnTo>
                    <a:pt x="11" y="131"/>
                  </a:lnTo>
                  <a:lnTo>
                    <a:pt x="13" y="127"/>
                  </a:lnTo>
                  <a:lnTo>
                    <a:pt x="13" y="124"/>
                  </a:lnTo>
                  <a:lnTo>
                    <a:pt x="11" y="122"/>
                  </a:lnTo>
                  <a:lnTo>
                    <a:pt x="11" y="120"/>
                  </a:lnTo>
                  <a:lnTo>
                    <a:pt x="9" y="116"/>
                  </a:lnTo>
                  <a:lnTo>
                    <a:pt x="7" y="116"/>
                  </a:lnTo>
                  <a:lnTo>
                    <a:pt x="7" y="116"/>
                  </a:lnTo>
                  <a:lnTo>
                    <a:pt x="7" y="118"/>
                  </a:lnTo>
                  <a:lnTo>
                    <a:pt x="3" y="114"/>
                  </a:lnTo>
                  <a:lnTo>
                    <a:pt x="2" y="110"/>
                  </a:lnTo>
                  <a:lnTo>
                    <a:pt x="0" y="108"/>
                  </a:lnTo>
                  <a:lnTo>
                    <a:pt x="0" y="114"/>
                  </a:lnTo>
                  <a:lnTo>
                    <a:pt x="0" y="112"/>
                  </a:lnTo>
                  <a:lnTo>
                    <a:pt x="0" y="112"/>
                  </a:lnTo>
                  <a:lnTo>
                    <a:pt x="0" y="110"/>
                  </a:lnTo>
                  <a:lnTo>
                    <a:pt x="0" y="108"/>
                  </a:lnTo>
                  <a:lnTo>
                    <a:pt x="0" y="107"/>
                  </a:lnTo>
                  <a:lnTo>
                    <a:pt x="0" y="107"/>
                  </a:lnTo>
                  <a:lnTo>
                    <a:pt x="0" y="105"/>
                  </a:lnTo>
                  <a:lnTo>
                    <a:pt x="2" y="105"/>
                  </a:lnTo>
                  <a:lnTo>
                    <a:pt x="2" y="105"/>
                  </a:lnTo>
                  <a:lnTo>
                    <a:pt x="2" y="105"/>
                  </a:lnTo>
                  <a:lnTo>
                    <a:pt x="5" y="105"/>
                  </a:lnTo>
                  <a:lnTo>
                    <a:pt x="26" y="105"/>
                  </a:lnTo>
                  <a:lnTo>
                    <a:pt x="30" y="105"/>
                  </a:lnTo>
                  <a:lnTo>
                    <a:pt x="32" y="105"/>
                  </a:lnTo>
                  <a:lnTo>
                    <a:pt x="40" y="105"/>
                  </a:lnTo>
                  <a:lnTo>
                    <a:pt x="41" y="105"/>
                  </a:lnTo>
                  <a:lnTo>
                    <a:pt x="45" y="105"/>
                  </a:lnTo>
                  <a:lnTo>
                    <a:pt x="49" y="105"/>
                  </a:lnTo>
                  <a:lnTo>
                    <a:pt x="55" y="105"/>
                  </a:lnTo>
                  <a:lnTo>
                    <a:pt x="58" y="105"/>
                  </a:lnTo>
                  <a:lnTo>
                    <a:pt x="64" y="105"/>
                  </a:lnTo>
                  <a:lnTo>
                    <a:pt x="64" y="101"/>
                  </a:lnTo>
                  <a:lnTo>
                    <a:pt x="62" y="99"/>
                  </a:lnTo>
                  <a:lnTo>
                    <a:pt x="62" y="97"/>
                  </a:lnTo>
                  <a:lnTo>
                    <a:pt x="62" y="95"/>
                  </a:lnTo>
                  <a:lnTo>
                    <a:pt x="62" y="91"/>
                  </a:lnTo>
                  <a:lnTo>
                    <a:pt x="62" y="86"/>
                  </a:lnTo>
                  <a:lnTo>
                    <a:pt x="62" y="84"/>
                  </a:lnTo>
                  <a:lnTo>
                    <a:pt x="62" y="84"/>
                  </a:lnTo>
                  <a:lnTo>
                    <a:pt x="62" y="82"/>
                  </a:lnTo>
                  <a:lnTo>
                    <a:pt x="62" y="82"/>
                  </a:lnTo>
                  <a:lnTo>
                    <a:pt x="60" y="80"/>
                  </a:lnTo>
                  <a:lnTo>
                    <a:pt x="60" y="80"/>
                  </a:lnTo>
                  <a:lnTo>
                    <a:pt x="62" y="78"/>
                  </a:lnTo>
                  <a:lnTo>
                    <a:pt x="62" y="78"/>
                  </a:lnTo>
                  <a:lnTo>
                    <a:pt x="62" y="78"/>
                  </a:lnTo>
                  <a:lnTo>
                    <a:pt x="64" y="76"/>
                  </a:lnTo>
                  <a:lnTo>
                    <a:pt x="68" y="72"/>
                  </a:lnTo>
                  <a:lnTo>
                    <a:pt x="70" y="71"/>
                  </a:lnTo>
                  <a:lnTo>
                    <a:pt x="70" y="71"/>
                  </a:lnTo>
                  <a:lnTo>
                    <a:pt x="72" y="71"/>
                  </a:lnTo>
                  <a:lnTo>
                    <a:pt x="72" y="71"/>
                  </a:lnTo>
                  <a:lnTo>
                    <a:pt x="72" y="71"/>
                  </a:lnTo>
                  <a:lnTo>
                    <a:pt x="74" y="71"/>
                  </a:lnTo>
                  <a:lnTo>
                    <a:pt x="76" y="71"/>
                  </a:lnTo>
                  <a:lnTo>
                    <a:pt x="77" y="69"/>
                  </a:lnTo>
                  <a:lnTo>
                    <a:pt x="79" y="69"/>
                  </a:lnTo>
                  <a:lnTo>
                    <a:pt x="79" y="69"/>
                  </a:lnTo>
                  <a:lnTo>
                    <a:pt x="79" y="23"/>
                  </a:lnTo>
                  <a:lnTo>
                    <a:pt x="94" y="23"/>
                  </a:lnTo>
                  <a:lnTo>
                    <a:pt x="117" y="23"/>
                  </a:lnTo>
                  <a:lnTo>
                    <a:pt x="132" y="23"/>
                  </a:lnTo>
                  <a:lnTo>
                    <a:pt x="132" y="0"/>
                  </a:lnTo>
                  <a:lnTo>
                    <a:pt x="195" y="40"/>
                  </a:lnTo>
                  <a:lnTo>
                    <a:pt x="166" y="40"/>
                  </a:lnTo>
                  <a:lnTo>
                    <a:pt x="182" y="182"/>
                  </a:lnTo>
                  <a:lnTo>
                    <a:pt x="182" y="184"/>
                  </a:lnTo>
                  <a:lnTo>
                    <a:pt x="182" y="186"/>
                  </a:lnTo>
                  <a:lnTo>
                    <a:pt x="184" y="186"/>
                  </a:lnTo>
                  <a:lnTo>
                    <a:pt x="184" y="188"/>
                  </a:lnTo>
                  <a:lnTo>
                    <a:pt x="185" y="188"/>
                  </a:lnTo>
                  <a:lnTo>
                    <a:pt x="185" y="190"/>
                  </a:lnTo>
                  <a:lnTo>
                    <a:pt x="185" y="190"/>
                  </a:lnTo>
                  <a:lnTo>
                    <a:pt x="185" y="194"/>
                  </a:lnTo>
                  <a:lnTo>
                    <a:pt x="184" y="201"/>
                  </a:lnTo>
                  <a:lnTo>
                    <a:pt x="184" y="203"/>
                  </a:lnTo>
                  <a:lnTo>
                    <a:pt x="182" y="203"/>
                  </a:lnTo>
                  <a:lnTo>
                    <a:pt x="130" y="203"/>
                  </a:lnTo>
                  <a:lnTo>
                    <a:pt x="125" y="203"/>
                  </a:lnTo>
                  <a:lnTo>
                    <a:pt x="123" y="200"/>
                  </a:lnTo>
                  <a:lnTo>
                    <a:pt x="121" y="201"/>
                  </a:lnTo>
                  <a:lnTo>
                    <a:pt x="121" y="201"/>
                  </a:lnTo>
                  <a:lnTo>
                    <a:pt x="121" y="203"/>
                  </a:lnTo>
                  <a:lnTo>
                    <a:pt x="119" y="203"/>
                  </a:lnTo>
                  <a:lnTo>
                    <a:pt x="117" y="205"/>
                  </a:lnTo>
                  <a:lnTo>
                    <a:pt x="115" y="205"/>
                  </a:lnTo>
                  <a:lnTo>
                    <a:pt x="112" y="205"/>
                  </a:lnTo>
                  <a:lnTo>
                    <a:pt x="110" y="205"/>
                  </a:lnTo>
                  <a:lnTo>
                    <a:pt x="104" y="203"/>
                  </a:lnTo>
                  <a:lnTo>
                    <a:pt x="102" y="205"/>
                  </a:lnTo>
                  <a:lnTo>
                    <a:pt x="100" y="205"/>
                  </a:lnTo>
                  <a:lnTo>
                    <a:pt x="98" y="209"/>
                  </a:lnTo>
                  <a:lnTo>
                    <a:pt x="96" y="209"/>
                  </a:lnTo>
                  <a:lnTo>
                    <a:pt x="94" y="207"/>
                  </a:lnTo>
                  <a:lnTo>
                    <a:pt x="91" y="203"/>
                  </a:lnTo>
                  <a:lnTo>
                    <a:pt x="89" y="201"/>
                  </a:lnTo>
                  <a:lnTo>
                    <a:pt x="85" y="203"/>
                  </a:lnTo>
                  <a:lnTo>
                    <a:pt x="83" y="207"/>
                  </a:lnTo>
                  <a:lnTo>
                    <a:pt x="81" y="213"/>
                  </a:lnTo>
                  <a:lnTo>
                    <a:pt x="79" y="215"/>
                  </a:lnTo>
                  <a:lnTo>
                    <a:pt x="76" y="215"/>
                  </a:lnTo>
                  <a:lnTo>
                    <a:pt x="74" y="213"/>
                  </a:lnTo>
                  <a:lnTo>
                    <a:pt x="72" y="213"/>
                  </a:lnTo>
                  <a:lnTo>
                    <a:pt x="70" y="211"/>
                  </a:lnTo>
                  <a:lnTo>
                    <a:pt x="68" y="209"/>
                  </a:lnTo>
                  <a:lnTo>
                    <a:pt x="64" y="205"/>
                  </a:lnTo>
                  <a:lnTo>
                    <a:pt x="62" y="203"/>
                  </a:lnTo>
                  <a:lnTo>
                    <a:pt x="60" y="201"/>
                  </a:lnTo>
                  <a:lnTo>
                    <a:pt x="58" y="198"/>
                  </a:lnTo>
                  <a:lnTo>
                    <a:pt x="57" y="194"/>
                  </a:lnTo>
                  <a:lnTo>
                    <a:pt x="55" y="192"/>
                  </a:lnTo>
                  <a:lnTo>
                    <a:pt x="53" y="192"/>
                  </a:lnTo>
                  <a:lnTo>
                    <a:pt x="51" y="192"/>
                  </a:lnTo>
                  <a:lnTo>
                    <a:pt x="51" y="192"/>
                  </a:lnTo>
                  <a:lnTo>
                    <a:pt x="49" y="192"/>
                  </a:lnTo>
                  <a:lnTo>
                    <a:pt x="47" y="190"/>
                  </a:lnTo>
                  <a:lnTo>
                    <a:pt x="45" y="186"/>
                  </a:lnTo>
                  <a:lnTo>
                    <a:pt x="43" y="184"/>
                  </a:lnTo>
                  <a:lnTo>
                    <a:pt x="40" y="184"/>
                  </a:lnTo>
                  <a:lnTo>
                    <a:pt x="36" y="184"/>
                  </a:lnTo>
                  <a:lnTo>
                    <a:pt x="32" y="184"/>
                  </a:lnTo>
                  <a:lnTo>
                    <a:pt x="19" y="186"/>
                  </a:lnTo>
                  <a:lnTo>
                    <a:pt x="17" y="186"/>
                  </a:lnTo>
                  <a:lnTo>
                    <a:pt x="15" y="186"/>
                  </a:lnTo>
                  <a:lnTo>
                    <a:pt x="15" y="186"/>
                  </a:lnTo>
                  <a:lnTo>
                    <a:pt x="13" y="186"/>
                  </a:lnTo>
                  <a:lnTo>
                    <a:pt x="13" y="186"/>
                  </a:lnTo>
                  <a:lnTo>
                    <a:pt x="11" y="188"/>
                  </a:lnTo>
                  <a:lnTo>
                    <a:pt x="9" y="192"/>
                  </a:lnTo>
                  <a:lnTo>
                    <a:pt x="9" y="192"/>
                  </a:lnTo>
                  <a:close/>
                  <a:moveTo>
                    <a:pt x="9" y="133"/>
                  </a:moveTo>
                  <a:lnTo>
                    <a:pt x="9" y="133"/>
                  </a:lnTo>
                  <a:lnTo>
                    <a:pt x="9" y="135"/>
                  </a:lnTo>
                  <a:lnTo>
                    <a:pt x="9" y="133"/>
                  </a:lnTo>
                  <a:lnTo>
                    <a:pt x="9" y="131"/>
                  </a:lnTo>
                  <a:lnTo>
                    <a:pt x="11" y="131"/>
                  </a:lnTo>
                  <a:lnTo>
                    <a:pt x="11" y="129"/>
                  </a:lnTo>
                  <a:lnTo>
                    <a:pt x="9" y="131"/>
                  </a:lnTo>
                  <a:lnTo>
                    <a:pt x="9" y="131"/>
                  </a:lnTo>
                  <a:lnTo>
                    <a:pt x="9" y="131"/>
                  </a:lnTo>
                  <a:lnTo>
                    <a:pt x="7" y="133"/>
                  </a:lnTo>
                  <a:lnTo>
                    <a:pt x="9" y="133"/>
                  </a:lnTo>
                  <a:lnTo>
                    <a:pt x="9" y="133"/>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95" name="Freeform 1790">
              <a:extLst>
                <a:ext uri="{FF2B5EF4-FFF2-40B4-BE49-F238E27FC236}">
                  <a16:creationId xmlns:a16="http://schemas.microsoft.com/office/drawing/2014/main" id="{ECA08B49-1EF5-4E45-AA80-4996E8FFA29A}"/>
                </a:ext>
              </a:extLst>
            </p:cNvPr>
            <p:cNvSpPr>
              <a:spLocks noEditPoints="1"/>
            </p:cNvSpPr>
            <p:nvPr/>
          </p:nvSpPr>
          <p:spPr bwMode="auto">
            <a:xfrm>
              <a:off x="13028613" y="-760412"/>
              <a:ext cx="171450" cy="147638"/>
            </a:xfrm>
            <a:custGeom>
              <a:avLst/>
              <a:gdLst>
                <a:gd name="T0" fmla="*/ 43 w 108"/>
                <a:gd name="T1" fmla="*/ 19 h 93"/>
                <a:gd name="T2" fmla="*/ 53 w 108"/>
                <a:gd name="T3" fmla="*/ 45 h 93"/>
                <a:gd name="T4" fmla="*/ 54 w 108"/>
                <a:gd name="T5" fmla="*/ 43 h 93"/>
                <a:gd name="T6" fmla="*/ 58 w 108"/>
                <a:gd name="T7" fmla="*/ 47 h 93"/>
                <a:gd name="T8" fmla="*/ 75 w 108"/>
                <a:gd name="T9" fmla="*/ 57 h 93"/>
                <a:gd name="T10" fmla="*/ 83 w 108"/>
                <a:gd name="T11" fmla="*/ 66 h 93"/>
                <a:gd name="T12" fmla="*/ 92 w 108"/>
                <a:gd name="T13" fmla="*/ 74 h 93"/>
                <a:gd name="T14" fmla="*/ 96 w 108"/>
                <a:gd name="T15" fmla="*/ 79 h 93"/>
                <a:gd name="T16" fmla="*/ 96 w 108"/>
                <a:gd name="T17" fmla="*/ 79 h 93"/>
                <a:gd name="T18" fmla="*/ 106 w 108"/>
                <a:gd name="T19" fmla="*/ 85 h 93"/>
                <a:gd name="T20" fmla="*/ 108 w 108"/>
                <a:gd name="T21" fmla="*/ 87 h 93"/>
                <a:gd name="T22" fmla="*/ 102 w 108"/>
                <a:gd name="T23" fmla="*/ 93 h 93"/>
                <a:gd name="T24" fmla="*/ 96 w 108"/>
                <a:gd name="T25" fmla="*/ 91 h 93"/>
                <a:gd name="T26" fmla="*/ 58 w 108"/>
                <a:gd name="T27" fmla="*/ 58 h 93"/>
                <a:gd name="T28" fmla="*/ 43 w 108"/>
                <a:gd name="T29" fmla="*/ 57 h 93"/>
                <a:gd name="T30" fmla="*/ 39 w 108"/>
                <a:gd name="T31" fmla="*/ 57 h 93"/>
                <a:gd name="T32" fmla="*/ 32 w 108"/>
                <a:gd name="T33" fmla="*/ 58 h 93"/>
                <a:gd name="T34" fmla="*/ 24 w 108"/>
                <a:gd name="T35" fmla="*/ 53 h 93"/>
                <a:gd name="T36" fmla="*/ 17 w 108"/>
                <a:gd name="T37" fmla="*/ 62 h 93"/>
                <a:gd name="T38" fmla="*/ 11 w 108"/>
                <a:gd name="T39" fmla="*/ 60 h 93"/>
                <a:gd name="T40" fmla="*/ 3 w 108"/>
                <a:gd name="T41" fmla="*/ 62 h 93"/>
                <a:gd name="T42" fmla="*/ 0 w 108"/>
                <a:gd name="T43" fmla="*/ 51 h 93"/>
                <a:gd name="T44" fmla="*/ 1 w 108"/>
                <a:gd name="T45" fmla="*/ 45 h 93"/>
                <a:gd name="T46" fmla="*/ 3 w 108"/>
                <a:gd name="T47" fmla="*/ 38 h 93"/>
                <a:gd name="T48" fmla="*/ 5 w 108"/>
                <a:gd name="T49" fmla="*/ 34 h 93"/>
                <a:gd name="T50" fmla="*/ 7 w 108"/>
                <a:gd name="T51" fmla="*/ 24 h 93"/>
                <a:gd name="T52" fmla="*/ 7 w 108"/>
                <a:gd name="T53" fmla="*/ 22 h 93"/>
                <a:gd name="T54" fmla="*/ 9 w 108"/>
                <a:gd name="T55" fmla="*/ 19 h 93"/>
                <a:gd name="T56" fmla="*/ 9 w 108"/>
                <a:gd name="T57" fmla="*/ 17 h 93"/>
                <a:gd name="T58" fmla="*/ 11 w 108"/>
                <a:gd name="T59" fmla="*/ 15 h 93"/>
                <a:gd name="T60" fmla="*/ 13 w 108"/>
                <a:gd name="T61" fmla="*/ 15 h 93"/>
                <a:gd name="T62" fmla="*/ 17 w 108"/>
                <a:gd name="T63" fmla="*/ 15 h 93"/>
                <a:gd name="T64" fmla="*/ 17 w 108"/>
                <a:gd name="T65" fmla="*/ 13 h 93"/>
                <a:gd name="T66" fmla="*/ 18 w 108"/>
                <a:gd name="T67" fmla="*/ 11 h 93"/>
                <a:gd name="T68" fmla="*/ 22 w 108"/>
                <a:gd name="T69" fmla="*/ 9 h 93"/>
                <a:gd name="T70" fmla="*/ 28 w 108"/>
                <a:gd name="T71" fmla="*/ 7 h 93"/>
                <a:gd name="T72" fmla="*/ 30 w 108"/>
                <a:gd name="T73" fmla="*/ 5 h 93"/>
                <a:gd name="T74" fmla="*/ 32 w 108"/>
                <a:gd name="T75" fmla="*/ 3 h 93"/>
                <a:gd name="T76" fmla="*/ 32 w 108"/>
                <a:gd name="T77" fmla="*/ 2 h 93"/>
                <a:gd name="T78" fmla="*/ 34 w 108"/>
                <a:gd name="T79" fmla="*/ 0 h 93"/>
                <a:gd name="T80" fmla="*/ 60 w 108"/>
                <a:gd name="T81" fmla="*/ 39 h 93"/>
                <a:gd name="T82" fmla="*/ 60 w 108"/>
                <a:gd name="T83" fmla="*/ 38 h 93"/>
                <a:gd name="T84" fmla="*/ 60 w 108"/>
                <a:gd name="T85" fmla="*/ 38 h 93"/>
                <a:gd name="T86" fmla="*/ 58 w 108"/>
                <a:gd name="T87" fmla="*/ 36 h 93"/>
                <a:gd name="T88" fmla="*/ 56 w 108"/>
                <a:gd name="T89" fmla="*/ 38 h 93"/>
                <a:gd name="T90" fmla="*/ 58 w 108"/>
                <a:gd name="T91" fmla="*/ 38 h 93"/>
                <a:gd name="T92" fmla="*/ 58 w 108"/>
                <a:gd name="T93" fmla="*/ 32 h 93"/>
                <a:gd name="T94" fmla="*/ 58 w 108"/>
                <a:gd name="T95" fmla="*/ 3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 h="93">
                  <a:moveTo>
                    <a:pt x="34" y="0"/>
                  </a:moveTo>
                  <a:lnTo>
                    <a:pt x="36" y="0"/>
                  </a:lnTo>
                  <a:lnTo>
                    <a:pt x="41" y="13"/>
                  </a:lnTo>
                  <a:lnTo>
                    <a:pt x="43" y="19"/>
                  </a:lnTo>
                  <a:lnTo>
                    <a:pt x="45" y="28"/>
                  </a:lnTo>
                  <a:lnTo>
                    <a:pt x="45" y="32"/>
                  </a:lnTo>
                  <a:lnTo>
                    <a:pt x="47" y="34"/>
                  </a:lnTo>
                  <a:lnTo>
                    <a:pt x="53" y="45"/>
                  </a:lnTo>
                  <a:lnTo>
                    <a:pt x="54" y="47"/>
                  </a:lnTo>
                  <a:lnTo>
                    <a:pt x="54" y="45"/>
                  </a:lnTo>
                  <a:lnTo>
                    <a:pt x="54" y="43"/>
                  </a:lnTo>
                  <a:lnTo>
                    <a:pt x="54" y="43"/>
                  </a:lnTo>
                  <a:lnTo>
                    <a:pt x="54" y="41"/>
                  </a:lnTo>
                  <a:lnTo>
                    <a:pt x="56" y="43"/>
                  </a:lnTo>
                  <a:lnTo>
                    <a:pt x="58" y="45"/>
                  </a:lnTo>
                  <a:lnTo>
                    <a:pt x="58" y="47"/>
                  </a:lnTo>
                  <a:lnTo>
                    <a:pt x="60" y="49"/>
                  </a:lnTo>
                  <a:lnTo>
                    <a:pt x="62" y="51"/>
                  </a:lnTo>
                  <a:lnTo>
                    <a:pt x="66" y="51"/>
                  </a:lnTo>
                  <a:lnTo>
                    <a:pt x="75" y="57"/>
                  </a:lnTo>
                  <a:lnTo>
                    <a:pt x="77" y="57"/>
                  </a:lnTo>
                  <a:lnTo>
                    <a:pt x="79" y="60"/>
                  </a:lnTo>
                  <a:lnTo>
                    <a:pt x="81" y="64"/>
                  </a:lnTo>
                  <a:lnTo>
                    <a:pt x="83" y="66"/>
                  </a:lnTo>
                  <a:lnTo>
                    <a:pt x="85" y="68"/>
                  </a:lnTo>
                  <a:lnTo>
                    <a:pt x="90" y="72"/>
                  </a:lnTo>
                  <a:lnTo>
                    <a:pt x="92" y="72"/>
                  </a:lnTo>
                  <a:lnTo>
                    <a:pt x="92" y="74"/>
                  </a:lnTo>
                  <a:lnTo>
                    <a:pt x="94" y="75"/>
                  </a:lnTo>
                  <a:lnTo>
                    <a:pt x="94" y="77"/>
                  </a:lnTo>
                  <a:lnTo>
                    <a:pt x="94" y="77"/>
                  </a:lnTo>
                  <a:lnTo>
                    <a:pt x="96" y="79"/>
                  </a:lnTo>
                  <a:lnTo>
                    <a:pt x="96" y="79"/>
                  </a:lnTo>
                  <a:lnTo>
                    <a:pt x="96" y="79"/>
                  </a:lnTo>
                  <a:lnTo>
                    <a:pt x="96" y="79"/>
                  </a:lnTo>
                  <a:lnTo>
                    <a:pt x="96" y="79"/>
                  </a:lnTo>
                  <a:lnTo>
                    <a:pt x="100" y="83"/>
                  </a:lnTo>
                  <a:lnTo>
                    <a:pt x="102" y="85"/>
                  </a:lnTo>
                  <a:lnTo>
                    <a:pt x="104" y="85"/>
                  </a:lnTo>
                  <a:lnTo>
                    <a:pt x="106" y="85"/>
                  </a:lnTo>
                  <a:lnTo>
                    <a:pt x="106" y="85"/>
                  </a:lnTo>
                  <a:lnTo>
                    <a:pt x="106" y="85"/>
                  </a:lnTo>
                  <a:lnTo>
                    <a:pt x="108" y="87"/>
                  </a:lnTo>
                  <a:lnTo>
                    <a:pt x="108" y="87"/>
                  </a:lnTo>
                  <a:lnTo>
                    <a:pt x="104" y="89"/>
                  </a:lnTo>
                  <a:lnTo>
                    <a:pt x="104" y="89"/>
                  </a:lnTo>
                  <a:lnTo>
                    <a:pt x="102" y="89"/>
                  </a:lnTo>
                  <a:lnTo>
                    <a:pt x="102" y="93"/>
                  </a:lnTo>
                  <a:lnTo>
                    <a:pt x="100" y="93"/>
                  </a:lnTo>
                  <a:lnTo>
                    <a:pt x="100" y="93"/>
                  </a:lnTo>
                  <a:lnTo>
                    <a:pt x="98" y="91"/>
                  </a:lnTo>
                  <a:lnTo>
                    <a:pt x="96" y="91"/>
                  </a:lnTo>
                  <a:lnTo>
                    <a:pt x="94" y="91"/>
                  </a:lnTo>
                  <a:lnTo>
                    <a:pt x="70" y="64"/>
                  </a:lnTo>
                  <a:lnTo>
                    <a:pt x="64" y="60"/>
                  </a:lnTo>
                  <a:lnTo>
                    <a:pt x="58" y="58"/>
                  </a:lnTo>
                  <a:lnTo>
                    <a:pt x="53" y="58"/>
                  </a:lnTo>
                  <a:lnTo>
                    <a:pt x="45" y="58"/>
                  </a:lnTo>
                  <a:lnTo>
                    <a:pt x="43" y="57"/>
                  </a:lnTo>
                  <a:lnTo>
                    <a:pt x="43" y="57"/>
                  </a:lnTo>
                  <a:lnTo>
                    <a:pt x="43" y="57"/>
                  </a:lnTo>
                  <a:lnTo>
                    <a:pt x="41" y="57"/>
                  </a:lnTo>
                  <a:lnTo>
                    <a:pt x="41" y="57"/>
                  </a:lnTo>
                  <a:lnTo>
                    <a:pt x="39" y="57"/>
                  </a:lnTo>
                  <a:lnTo>
                    <a:pt x="37" y="58"/>
                  </a:lnTo>
                  <a:lnTo>
                    <a:pt x="36" y="58"/>
                  </a:lnTo>
                  <a:lnTo>
                    <a:pt x="34" y="58"/>
                  </a:lnTo>
                  <a:lnTo>
                    <a:pt x="32" y="58"/>
                  </a:lnTo>
                  <a:lnTo>
                    <a:pt x="32" y="58"/>
                  </a:lnTo>
                  <a:lnTo>
                    <a:pt x="28" y="57"/>
                  </a:lnTo>
                  <a:lnTo>
                    <a:pt x="24" y="53"/>
                  </a:lnTo>
                  <a:lnTo>
                    <a:pt x="24" y="53"/>
                  </a:lnTo>
                  <a:lnTo>
                    <a:pt x="20" y="58"/>
                  </a:lnTo>
                  <a:lnTo>
                    <a:pt x="18" y="60"/>
                  </a:lnTo>
                  <a:lnTo>
                    <a:pt x="18" y="64"/>
                  </a:lnTo>
                  <a:lnTo>
                    <a:pt x="17" y="62"/>
                  </a:lnTo>
                  <a:lnTo>
                    <a:pt x="17" y="62"/>
                  </a:lnTo>
                  <a:lnTo>
                    <a:pt x="15" y="60"/>
                  </a:lnTo>
                  <a:lnTo>
                    <a:pt x="13" y="58"/>
                  </a:lnTo>
                  <a:lnTo>
                    <a:pt x="11" y="60"/>
                  </a:lnTo>
                  <a:lnTo>
                    <a:pt x="11" y="60"/>
                  </a:lnTo>
                  <a:lnTo>
                    <a:pt x="9" y="62"/>
                  </a:lnTo>
                  <a:lnTo>
                    <a:pt x="7" y="62"/>
                  </a:lnTo>
                  <a:lnTo>
                    <a:pt x="3" y="62"/>
                  </a:lnTo>
                  <a:lnTo>
                    <a:pt x="1" y="62"/>
                  </a:lnTo>
                  <a:lnTo>
                    <a:pt x="1" y="58"/>
                  </a:lnTo>
                  <a:lnTo>
                    <a:pt x="1" y="55"/>
                  </a:lnTo>
                  <a:lnTo>
                    <a:pt x="0" y="51"/>
                  </a:lnTo>
                  <a:lnTo>
                    <a:pt x="0" y="47"/>
                  </a:lnTo>
                  <a:lnTo>
                    <a:pt x="1" y="47"/>
                  </a:lnTo>
                  <a:lnTo>
                    <a:pt x="1" y="45"/>
                  </a:lnTo>
                  <a:lnTo>
                    <a:pt x="1" y="45"/>
                  </a:lnTo>
                  <a:lnTo>
                    <a:pt x="1" y="43"/>
                  </a:lnTo>
                  <a:lnTo>
                    <a:pt x="3" y="39"/>
                  </a:lnTo>
                  <a:lnTo>
                    <a:pt x="3" y="39"/>
                  </a:lnTo>
                  <a:lnTo>
                    <a:pt x="3" y="38"/>
                  </a:lnTo>
                  <a:lnTo>
                    <a:pt x="3" y="38"/>
                  </a:lnTo>
                  <a:lnTo>
                    <a:pt x="5" y="38"/>
                  </a:lnTo>
                  <a:lnTo>
                    <a:pt x="5" y="36"/>
                  </a:lnTo>
                  <a:lnTo>
                    <a:pt x="5" y="34"/>
                  </a:lnTo>
                  <a:lnTo>
                    <a:pt x="7" y="32"/>
                  </a:lnTo>
                  <a:lnTo>
                    <a:pt x="7" y="30"/>
                  </a:lnTo>
                  <a:lnTo>
                    <a:pt x="7" y="26"/>
                  </a:lnTo>
                  <a:lnTo>
                    <a:pt x="7" y="24"/>
                  </a:lnTo>
                  <a:lnTo>
                    <a:pt x="7" y="24"/>
                  </a:lnTo>
                  <a:lnTo>
                    <a:pt x="7" y="22"/>
                  </a:lnTo>
                  <a:lnTo>
                    <a:pt x="7" y="22"/>
                  </a:lnTo>
                  <a:lnTo>
                    <a:pt x="7" y="22"/>
                  </a:lnTo>
                  <a:lnTo>
                    <a:pt x="9" y="20"/>
                  </a:lnTo>
                  <a:lnTo>
                    <a:pt x="9" y="20"/>
                  </a:lnTo>
                  <a:lnTo>
                    <a:pt x="9" y="19"/>
                  </a:lnTo>
                  <a:lnTo>
                    <a:pt x="9" y="19"/>
                  </a:lnTo>
                  <a:lnTo>
                    <a:pt x="9" y="17"/>
                  </a:lnTo>
                  <a:lnTo>
                    <a:pt x="9" y="17"/>
                  </a:lnTo>
                  <a:lnTo>
                    <a:pt x="9" y="17"/>
                  </a:lnTo>
                  <a:lnTo>
                    <a:pt x="9" y="17"/>
                  </a:lnTo>
                  <a:lnTo>
                    <a:pt x="9" y="15"/>
                  </a:lnTo>
                  <a:lnTo>
                    <a:pt x="9" y="15"/>
                  </a:lnTo>
                  <a:lnTo>
                    <a:pt x="11" y="15"/>
                  </a:lnTo>
                  <a:lnTo>
                    <a:pt x="11" y="15"/>
                  </a:lnTo>
                  <a:lnTo>
                    <a:pt x="11" y="15"/>
                  </a:lnTo>
                  <a:lnTo>
                    <a:pt x="11" y="15"/>
                  </a:lnTo>
                  <a:lnTo>
                    <a:pt x="13" y="15"/>
                  </a:lnTo>
                  <a:lnTo>
                    <a:pt x="13" y="15"/>
                  </a:lnTo>
                  <a:lnTo>
                    <a:pt x="13" y="15"/>
                  </a:lnTo>
                  <a:lnTo>
                    <a:pt x="17" y="15"/>
                  </a:lnTo>
                  <a:lnTo>
                    <a:pt x="17" y="15"/>
                  </a:lnTo>
                  <a:lnTo>
                    <a:pt x="17" y="15"/>
                  </a:lnTo>
                  <a:lnTo>
                    <a:pt x="17" y="13"/>
                  </a:lnTo>
                  <a:lnTo>
                    <a:pt x="17" y="13"/>
                  </a:lnTo>
                  <a:lnTo>
                    <a:pt x="17" y="13"/>
                  </a:lnTo>
                  <a:lnTo>
                    <a:pt x="17" y="13"/>
                  </a:lnTo>
                  <a:lnTo>
                    <a:pt x="17" y="11"/>
                  </a:lnTo>
                  <a:lnTo>
                    <a:pt x="18" y="11"/>
                  </a:lnTo>
                  <a:lnTo>
                    <a:pt x="18" y="11"/>
                  </a:lnTo>
                  <a:lnTo>
                    <a:pt x="18" y="11"/>
                  </a:lnTo>
                  <a:lnTo>
                    <a:pt x="18" y="11"/>
                  </a:lnTo>
                  <a:lnTo>
                    <a:pt x="20" y="11"/>
                  </a:lnTo>
                  <a:lnTo>
                    <a:pt x="22" y="9"/>
                  </a:lnTo>
                  <a:lnTo>
                    <a:pt x="22" y="9"/>
                  </a:lnTo>
                  <a:lnTo>
                    <a:pt x="24" y="7"/>
                  </a:lnTo>
                  <a:lnTo>
                    <a:pt x="24" y="7"/>
                  </a:lnTo>
                  <a:lnTo>
                    <a:pt x="28" y="7"/>
                  </a:lnTo>
                  <a:lnTo>
                    <a:pt x="28" y="7"/>
                  </a:lnTo>
                  <a:lnTo>
                    <a:pt x="28" y="7"/>
                  </a:lnTo>
                  <a:lnTo>
                    <a:pt x="28" y="7"/>
                  </a:lnTo>
                  <a:lnTo>
                    <a:pt x="30" y="7"/>
                  </a:lnTo>
                  <a:lnTo>
                    <a:pt x="30" y="5"/>
                  </a:lnTo>
                  <a:lnTo>
                    <a:pt x="30" y="5"/>
                  </a:lnTo>
                  <a:lnTo>
                    <a:pt x="32" y="5"/>
                  </a:lnTo>
                  <a:lnTo>
                    <a:pt x="32" y="3"/>
                  </a:lnTo>
                  <a:lnTo>
                    <a:pt x="32" y="3"/>
                  </a:lnTo>
                  <a:lnTo>
                    <a:pt x="32" y="3"/>
                  </a:lnTo>
                  <a:lnTo>
                    <a:pt x="32" y="3"/>
                  </a:lnTo>
                  <a:lnTo>
                    <a:pt x="32" y="2"/>
                  </a:lnTo>
                  <a:lnTo>
                    <a:pt x="32" y="2"/>
                  </a:lnTo>
                  <a:lnTo>
                    <a:pt x="32" y="2"/>
                  </a:lnTo>
                  <a:lnTo>
                    <a:pt x="34" y="2"/>
                  </a:lnTo>
                  <a:lnTo>
                    <a:pt x="34" y="0"/>
                  </a:lnTo>
                  <a:lnTo>
                    <a:pt x="34" y="0"/>
                  </a:lnTo>
                  <a:close/>
                  <a:moveTo>
                    <a:pt x="56" y="38"/>
                  </a:moveTo>
                  <a:lnTo>
                    <a:pt x="56" y="38"/>
                  </a:lnTo>
                  <a:lnTo>
                    <a:pt x="58" y="39"/>
                  </a:lnTo>
                  <a:lnTo>
                    <a:pt x="60" y="39"/>
                  </a:lnTo>
                  <a:lnTo>
                    <a:pt x="62" y="39"/>
                  </a:lnTo>
                  <a:lnTo>
                    <a:pt x="62" y="38"/>
                  </a:lnTo>
                  <a:lnTo>
                    <a:pt x="60" y="38"/>
                  </a:lnTo>
                  <a:lnTo>
                    <a:pt x="60" y="38"/>
                  </a:lnTo>
                  <a:lnTo>
                    <a:pt x="60" y="39"/>
                  </a:lnTo>
                  <a:lnTo>
                    <a:pt x="60" y="39"/>
                  </a:lnTo>
                  <a:lnTo>
                    <a:pt x="60" y="39"/>
                  </a:lnTo>
                  <a:lnTo>
                    <a:pt x="60" y="38"/>
                  </a:lnTo>
                  <a:lnTo>
                    <a:pt x="60" y="38"/>
                  </a:lnTo>
                  <a:lnTo>
                    <a:pt x="58" y="38"/>
                  </a:lnTo>
                  <a:lnTo>
                    <a:pt x="58" y="36"/>
                  </a:lnTo>
                  <a:lnTo>
                    <a:pt x="58" y="36"/>
                  </a:lnTo>
                  <a:lnTo>
                    <a:pt x="56" y="36"/>
                  </a:lnTo>
                  <a:lnTo>
                    <a:pt x="56" y="36"/>
                  </a:lnTo>
                  <a:lnTo>
                    <a:pt x="56" y="36"/>
                  </a:lnTo>
                  <a:lnTo>
                    <a:pt x="56" y="38"/>
                  </a:lnTo>
                  <a:lnTo>
                    <a:pt x="56" y="38"/>
                  </a:lnTo>
                  <a:lnTo>
                    <a:pt x="58" y="38"/>
                  </a:lnTo>
                  <a:lnTo>
                    <a:pt x="58" y="38"/>
                  </a:lnTo>
                  <a:lnTo>
                    <a:pt x="58" y="38"/>
                  </a:lnTo>
                  <a:lnTo>
                    <a:pt x="56" y="38"/>
                  </a:lnTo>
                  <a:close/>
                  <a:moveTo>
                    <a:pt x="58" y="34"/>
                  </a:moveTo>
                  <a:lnTo>
                    <a:pt x="58" y="34"/>
                  </a:lnTo>
                  <a:lnTo>
                    <a:pt x="58" y="32"/>
                  </a:lnTo>
                  <a:lnTo>
                    <a:pt x="58" y="32"/>
                  </a:lnTo>
                  <a:lnTo>
                    <a:pt x="58" y="32"/>
                  </a:lnTo>
                  <a:lnTo>
                    <a:pt x="56" y="32"/>
                  </a:lnTo>
                  <a:lnTo>
                    <a:pt x="58" y="32"/>
                  </a:lnTo>
                  <a:lnTo>
                    <a:pt x="58" y="34"/>
                  </a:lnTo>
                  <a:lnTo>
                    <a:pt x="58" y="3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96" name="Freeform 1791">
              <a:extLst>
                <a:ext uri="{FF2B5EF4-FFF2-40B4-BE49-F238E27FC236}">
                  <a16:creationId xmlns:a16="http://schemas.microsoft.com/office/drawing/2014/main" id="{B2596C19-F6EB-4963-8B26-FDBC1FC22EFB}"/>
                </a:ext>
              </a:extLst>
            </p:cNvPr>
            <p:cNvSpPr>
              <a:spLocks noEditPoints="1"/>
            </p:cNvSpPr>
            <p:nvPr/>
          </p:nvSpPr>
          <p:spPr bwMode="auto">
            <a:xfrm>
              <a:off x="12847638" y="-269875"/>
              <a:ext cx="282575" cy="273050"/>
            </a:xfrm>
            <a:custGeom>
              <a:avLst/>
              <a:gdLst>
                <a:gd name="T0" fmla="*/ 151 w 178"/>
                <a:gd name="T1" fmla="*/ 80 h 172"/>
                <a:gd name="T2" fmla="*/ 157 w 178"/>
                <a:gd name="T3" fmla="*/ 89 h 172"/>
                <a:gd name="T4" fmla="*/ 159 w 178"/>
                <a:gd name="T5" fmla="*/ 93 h 172"/>
                <a:gd name="T6" fmla="*/ 163 w 178"/>
                <a:gd name="T7" fmla="*/ 97 h 172"/>
                <a:gd name="T8" fmla="*/ 159 w 178"/>
                <a:gd name="T9" fmla="*/ 104 h 172"/>
                <a:gd name="T10" fmla="*/ 161 w 178"/>
                <a:gd name="T11" fmla="*/ 116 h 172"/>
                <a:gd name="T12" fmla="*/ 165 w 178"/>
                <a:gd name="T13" fmla="*/ 133 h 172"/>
                <a:gd name="T14" fmla="*/ 167 w 178"/>
                <a:gd name="T15" fmla="*/ 144 h 172"/>
                <a:gd name="T16" fmla="*/ 178 w 178"/>
                <a:gd name="T17" fmla="*/ 152 h 172"/>
                <a:gd name="T18" fmla="*/ 163 w 178"/>
                <a:gd name="T19" fmla="*/ 161 h 172"/>
                <a:gd name="T20" fmla="*/ 148 w 178"/>
                <a:gd name="T21" fmla="*/ 167 h 172"/>
                <a:gd name="T22" fmla="*/ 138 w 178"/>
                <a:gd name="T23" fmla="*/ 167 h 172"/>
                <a:gd name="T24" fmla="*/ 132 w 178"/>
                <a:gd name="T25" fmla="*/ 172 h 172"/>
                <a:gd name="T26" fmla="*/ 121 w 178"/>
                <a:gd name="T27" fmla="*/ 171 h 172"/>
                <a:gd name="T28" fmla="*/ 108 w 178"/>
                <a:gd name="T29" fmla="*/ 171 h 172"/>
                <a:gd name="T30" fmla="*/ 102 w 178"/>
                <a:gd name="T31" fmla="*/ 171 h 172"/>
                <a:gd name="T32" fmla="*/ 89 w 178"/>
                <a:gd name="T33" fmla="*/ 169 h 172"/>
                <a:gd name="T34" fmla="*/ 85 w 178"/>
                <a:gd name="T35" fmla="*/ 157 h 172"/>
                <a:gd name="T36" fmla="*/ 83 w 178"/>
                <a:gd name="T37" fmla="*/ 146 h 172"/>
                <a:gd name="T38" fmla="*/ 78 w 178"/>
                <a:gd name="T39" fmla="*/ 138 h 172"/>
                <a:gd name="T40" fmla="*/ 74 w 178"/>
                <a:gd name="T41" fmla="*/ 138 h 172"/>
                <a:gd name="T42" fmla="*/ 64 w 178"/>
                <a:gd name="T43" fmla="*/ 138 h 172"/>
                <a:gd name="T44" fmla="*/ 49 w 178"/>
                <a:gd name="T45" fmla="*/ 131 h 172"/>
                <a:gd name="T46" fmla="*/ 38 w 178"/>
                <a:gd name="T47" fmla="*/ 125 h 172"/>
                <a:gd name="T48" fmla="*/ 36 w 178"/>
                <a:gd name="T49" fmla="*/ 123 h 172"/>
                <a:gd name="T50" fmla="*/ 32 w 178"/>
                <a:gd name="T51" fmla="*/ 123 h 172"/>
                <a:gd name="T52" fmla="*/ 24 w 178"/>
                <a:gd name="T53" fmla="*/ 119 h 172"/>
                <a:gd name="T54" fmla="*/ 13 w 178"/>
                <a:gd name="T55" fmla="*/ 95 h 172"/>
                <a:gd name="T56" fmla="*/ 4 w 178"/>
                <a:gd name="T57" fmla="*/ 76 h 172"/>
                <a:gd name="T58" fmla="*/ 0 w 178"/>
                <a:gd name="T59" fmla="*/ 61 h 172"/>
                <a:gd name="T60" fmla="*/ 9 w 178"/>
                <a:gd name="T61" fmla="*/ 53 h 172"/>
                <a:gd name="T62" fmla="*/ 24 w 178"/>
                <a:gd name="T63" fmla="*/ 34 h 172"/>
                <a:gd name="T64" fmla="*/ 19 w 178"/>
                <a:gd name="T65" fmla="*/ 30 h 172"/>
                <a:gd name="T66" fmla="*/ 21 w 178"/>
                <a:gd name="T67" fmla="*/ 23 h 172"/>
                <a:gd name="T68" fmla="*/ 24 w 178"/>
                <a:gd name="T69" fmla="*/ 17 h 172"/>
                <a:gd name="T70" fmla="*/ 23 w 178"/>
                <a:gd name="T71" fmla="*/ 6 h 172"/>
                <a:gd name="T72" fmla="*/ 21 w 178"/>
                <a:gd name="T73" fmla="*/ 0 h 172"/>
                <a:gd name="T74" fmla="*/ 76 w 178"/>
                <a:gd name="T75" fmla="*/ 0 h 172"/>
                <a:gd name="T76" fmla="*/ 95 w 178"/>
                <a:gd name="T77" fmla="*/ 11 h 172"/>
                <a:gd name="T78" fmla="*/ 108 w 178"/>
                <a:gd name="T79" fmla="*/ 19 h 172"/>
                <a:gd name="T80" fmla="*/ 129 w 178"/>
                <a:gd name="T81" fmla="*/ 30 h 172"/>
                <a:gd name="T82" fmla="*/ 132 w 178"/>
                <a:gd name="T83" fmla="*/ 38 h 172"/>
                <a:gd name="T84" fmla="*/ 142 w 178"/>
                <a:gd name="T85" fmla="*/ 47 h 172"/>
                <a:gd name="T86" fmla="*/ 159 w 178"/>
                <a:gd name="T87" fmla="*/ 80 h 172"/>
                <a:gd name="T88" fmla="*/ 161 w 178"/>
                <a:gd name="T89" fmla="*/ 85 h 172"/>
                <a:gd name="T90" fmla="*/ 161 w 178"/>
                <a:gd name="T91" fmla="*/ 78 h 172"/>
                <a:gd name="T92" fmla="*/ 168 w 178"/>
                <a:gd name="T93" fmla="*/ 108 h 172"/>
                <a:gd name="T94" fmla="*/ 167 w 178"/>
                <a:gd name="T95" fmla="*/ 112 h 172"/>
                <a:gd name="T96" fmla="*/ 168 w 178"/>
                <a:gd name="T97" fmla="*/ 68 h 172"/>
                <a:gd name="T98" fmla="*/ 167 w 178"/>
                <a:gd name="T99" fmla="*/ 62 h 172"/>
                <a:gd name="T100" fmla="*/ 167 w 178"/>
                <a:gd name="T101" fmla="*/ 7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8" h="172">
                  <a:moveTo>
                    <a:pt x="151" y="55"/>
                  </a:moveTo>
                  <a:lnTo>
                    <a:pt x="159" y="59"/>
                  </a:lnTo>
                  <a:lnTo>
                    <a:pt x="157" y="66"/>
                  </a:lnTo>
                  <a:lnTo>
                    <a:pt x="151" y="80"/>
                  </a:lnTo>
                  <a:lnTo>
                    <a:pt x="151" y="81"/>
                  </a:lnTo>
                  <a:lnTo>
                    <a:pt x="153" y="85"/>
                  </a:lnTo>
                  <a:lnTo>
                    <a:pt x="153" y="87"/>
                  </a:lnTo>
                  <a:lnTo>
                    <a:pt x="157" y="89"/>
                  </a:lnTo>
                  <a:lnTo>
                    <a:pt x="157" y="91"/>
                  </a:lnTo>
                  <a:lnTo>
                    <a:pt x="159" y="91"/>
                  </a:lnTo>
                  <a:lnTo>
                    <a:pt x="159" y="93"/>
                  </a:lnTo>
                  <a:lnTo>
                    <a:pt x="159" y="93"/>
                  </a:lnTo>
                  <a:lnTo>
                    <a:pt x="161" y="93"/>
                  </a:lnTo>
                  <a:lnTo>
                    <a:pt x="163" y="95"/>
                  </a:lnTo>
                  <a:lnTo>
                    <a:pt x="163" y="95"/>
                  </a:lnTo>
                  <a:lnTo>
                    <a:pt x="163" y="97"/>
                  </a:lnTo>
                  <a:lnTo>
                    <a:pt x="163" y="98"/>
                  </a:lnTo>
                  <a:lnTo>
                    <a:pt x="161" y="100"/>
                  </a:lnTo>
                  <a:lnTo>
                    <a:pt x="161" y="102"/>
                  </a:lnTo>
                  <a:lnTo>
                    <a:pt x="159" y="104"/>
                  </a:lnTo>
                  <a:lnTo>
                    <a:pt x="159" y="108"/>
                  </a:lnTo>
                  <a:lnTo>
                    <a:pt x="161" y="108"/>
                  </a:lnTo>
                  <a:lnTo>
                    <a:pt x="163" y="112"/>
                  </a:lnTo>
                  <a:lnTo>
                    <a:pt x="161" y="116"/>
                  </a:lnTo>
                  <a:lnTo>
                    <a:pt x="161" y="119"/>
                  </a:lnTo>
                  <a:lnTo>
                    <a:pt x="161" y="121"/>
                  </a:lnTo>
                  <a:lnTo>
                    <a:pt x="163" y="127"/>
                  </a:lnTo>
                  <a:lnTo>
                    <a:pt x="165" y="133"/>
                  </a:lnTo>
                  <a:lnTo>
                    <a:pt x="165" y="135"/>
                  </a:lnTo>
                  <a:lnTo>
                    <a:pt x="167" y="140"/>
                  </a:lnTo>
                  <a:lnTo>
                    <a:pt x="167" y="142"/>
                  </a:lnTo>
                  <a:lnTo>
                    <a:pt x="167" y="144"/>
                  </a:lnTo>
                  <a:lnTo>
                    <a:pt x="168" y="146"/>
                  </a:lnTo>
                  <a:lnTo>
                    <a:pt x="170" y="146"/>
                  </a:lnTo>
                  <a:lnTo>
                    <a:pt x="176" y="150"/>
                  </a:lnTo>
                  <a:lnTo>
                    <a:pt x="178" y="152"/>
                  </a:lnTo>
                  <a:lnTo>
                    <a:pt x="178" y="152"/>
                  </a:lnTo>
                  <a:lnTo>
                    <a:pt x="172" y="155"/>
                  </a:lnTo>
                  <a:lnTo>
                    <a:pt x="168" y="159"/>
                  </a:lnTo>
                  <a:lnTo>
                    <a:pt x="163" y="161"/>
                  </a:lnTo>
                  <a:lnTo>
                    <a:pt x="153" y="165"/>
                  </a:lnTo>
                  <a:lnTo>
                    <a:pt x="151" y="165"/>
                  </a:lnTo>
                  <a:lnTo>
                    <a:pt x="148" y="167"/>
                  </a:lnTo>
                  <a:lnTo>
                    <a:pt x="148" y="167"/>
                  </a:lnTo>
                  <a:lnTo>
                    <a:pt x="142" y="165"/>
                  </a:lnTo>
                  <a:lnTo>
                    <a:pt x="140" y="165"/>
                  </a:lnTo>
                  <a:lnTo>
                    <a:pt x="138" y="165"/>
                  </a:lnTo>
                  <a:lnTo>
                    <a:pt x="138" y="167"/>
                  </a:lnTo>
                  <a:lnTo>
                    <a:pt x="136" y="167"/>
                  </a:lnTo>
                  <a:lnTo>
                    <a:pt x="136" y="169"/>
                  </a:lnTo>
                  <a:lnTo>
                    <a:pt x="136" y="169"/>
                  </a:lnTo>
                  <a:lnTo>
                    <a:pt x="132" y="172"/>
                  </a:lnTo>
                  <a:lnTo>
                    <a:pt x="131" y="172"/>
                  </a:lnTo>
                  <a:lnTo>
                    <a:pt x="127" y="172"/>
                  </a:lnTo>
                  <a:lnTo>
                    <a:pt x="125" y="171"/>
                  </a:lnTo>
                  <a:lnTo>
                    <a:pt x="121" y="171"/>
                  </a:lnTo>
                  <a:lnTo>
                    <a:pt x="115" y="172"/>
                  </a:lnTo>
                  <a:lnTo>
                    <a:pt x="112" y="172"/>
                  </a:lnTo>
                  <a:lnTo>
                    <a:pt x="110" y="172"/>
                  </a:lnTo>
                  <a:lnTo>
                    <a:pt x="108" y="171"/>
                  </a:lnTo>
                  <a:lnTo>
                    <a:pt x="108" y="169"/>
                  </a:lnTo>
                  <a:lnTo>
                    <a:pt x="106" y="169"/>
                  </a:lnTo>
                  <a:lnTo>
                    <a:pt x="104" y="169"/>
                  </a:lnTo>
                  <a:lnTo>
                    <a:pt x="102" y="171"/>
                  </a:lnTo>
                  <a:lnTo>
                    <a:pt x="100" y="171"/>
                  </a:lnTo>
                  <a:lnTo>
                    <a:pt x="98" y="171"/>
                  </a:lnTo>
                  <a:lnTo>
                    <a:pt x="91" y="171"/>
                  </a:lnTo>
                  <a:lnTo>
                    <a:pt x="89" y="169"/>
                  </a:lnTo>
                  <a:lnTo>
                    <a:pt x="85" y="163"/>
                  </a:lnTo>
                  <a:lnTo>
                    <a:pt x="85" y="161"/>
                  </a:lnTo>
                  <a:lnTo>
                    <a:pt x="85" y="159"/>
                  </a:lnTo>
                  <a:lnTo>
                    <a:pt x="85" y="157"/>
                  </a:lnTo>
                  <a:lnTo>
                    <a:pt x="85" y="157"/>
                  </a:lnTo>
                  <a:lnTo>
                    <a:pt x="85" y="155"/>
                  </a:lnTo>
                  <a:lnTo>
                    <a:pt x="85" y="152"/>
                  </a:lnTo>
                  <a:lnTo>
                    <a:pt x="83" y="146"/>
                  </a:lnTo>
                  <a:lnTo>
                    <a:pt x="83" y="144"/>
                  </a:lnTo>
                  <a:lnTo>
                    <a:pt x="81" y="142"/>
                  </a:lnTo>
                  <a:lnTo>
                    <a:pt x="79" y="140"/>
                  </a:lnTo>
                  <a:lnTo>
                    <a:pt x="78" y="138"/>
                  </a:lnTo>
                  <a:lnTo>
                    <a:pt x="76" y="136"/>
                  </a:lnTo>
                  <a:lnTo>
                    <a:pt x="76" y="136"/>
                  </a:lnTo>
                  <a:lnTo>
                    <a:pt x="74" y="138"/>
                  </a:lnTo>
                  <a:lnTo>
                    <a:pt x="74" y="138"/>
                  </a:lnTo>
                  <a:lnTo>
                    <a:pt x="74" y="140"/>
                  </a:lnTo>
                  <a:lnTo>
                    <a:pt x="72" y="138"/>
                  </a:lnTo>
                  <a:lnTo>
                    <a:pt x="66" y="138"/>
                  </a:lnTo>
                  <a:lnTo>
                    <a:pt x="64" y="138"/>
                  </a:lnTo>
                  <a:lnTo>
                    <a:pt x="60" y="135"/>
                  </a:lnTo>
                  <a:lnTo>
                    <a:pt x="59" y="135"/>
                  </a:lnTo>
                  <a:lnTo>
                    <a:pt x="55" y="135"/>
                  </a:lnTo>
                  <a:lnTo>
                    <a:pt x="49" y="131"/>
                  </a:lnTo>
                  <a:lnTo>
                    <a:pt x="45" y="129"/>
                  </a:lnTo>
                  <a:lnTo>
                    <a:pt x="43" y="129"/>
                  </a:lnTo>
                  <a:lnTo>
                    <a:pt x="40" y="127"/>
                  </a:lnTo>
                  <a:lnTo>
                    <a:pt x="38" y="125"/>
                  </a:lnTo>
                  <a:lnTo>
                    <a:pt x="36" y="125"/>
                  </a:lnTo>
                  <a:lnTo>
                    <a:pt x="36" y="125"/>
                  </a:lnTo>
                  <a:lnTo>
                    <a:pt x="36" y="125"/>
                  </a:lnTo>
                  <a:lnTo>
                    <a:pt x="36" y="123"/>
                  </a:lnTo>
                  <a:lnTo>
                    <a:pt x="34" y="123"/>
                  </a:lnTo>
                  <a:lnTo>
                    <a:pt x="34" y="123"/>
                  </a:lnTo>
                  <a:lnTo>
                    <a:pt x="32" y="123"/>
                  </a:lnTo>
                  <a:lnTo>
                    <a:pt x="32" y="123"/>
                  </a:lnTo>
                  <a:lnTo>
                    <a:pt x="32" y="121"/>
                  </a:lnTo>
                  <a:lnTo>
                    <a:pt x="28" y="121"/>
                  </a:lnTo>
                  <a:lnTo>
                    <a:pt x="26" y="121"/>
                  </a:lnTo>
                  <a:lnTo>
                    <a:pt x="24" y="119"/>
                  </a:lnTo>
                  <a:lnTo>
                    <a:pt x="23" y="116"/>
                  </a:lnTo>
                  <a:lnTo>
                    <a:pt x="21" y="106"/>
                  </a:lnTo>
                  <a:lnTo>
                    <a:pt x="15" y="98"/>
                  </a:lnTo>
                  <a:lnTo>
                    <a:pt x="13" y="95"/>
                  </a:lnTo>
                  <a:lnTo>
                    <a:pt x="7" y="89"/>
                  </a:lnTo>
                  <a:lnTo>
                    <a:pt x="4" y="85"/>
                  </a:lnTo>
                  <a:lnTo>
                    <a:pt x="4" y="81"/>
                  </a:lnTo>
                  <a:lnTo>
                    <a:pt x="4" y="76"/>
                  </a:lnTo>
                  <a:lnTo>
                    <a:pt x="4" y="72"/>
                  </a:lnTo>
                  <a:lnTo>
                    <a:pt x="2" y="64"/>
                  </a:lnTo>
                  <a:lnTo>
                    <a:pt x="0" y="62"/>
                  </a:lnTo>
                  <a:lnTo>
                    <a:pt x="0" y="61"/>
                  </a:lnTo>
                  <a:lnTo>
                    <a:pt x="2" y="57"/>
                  </a:lnTo>
                  <a:lnTo>
                    <a:pt x="2" y="55"/>
                  </a:lnTo>
                  <a:lnTo>
                    <a:pt x="5" y="55"/>
                  </a:lnTo>
                  <a:lnTo>
                    <a:pt x="9" y="53"/>
                  </a:lnTo>
                  <a:lnTo>
                    <a:pt x="11" y="51"/>
                  </a:lnTo>
                  <a:lnTo>
                    <a:pt x="23" y="36"/>
                  </a:lnTo>
                  <a:lnTo>
                    <a:pt x="24" y="36"/>
                  </a:lnTo>
                  <a:lnTo>
                    <a:pt x="24" y="34"/>
                  </a:lnTo>
                  <a:lnTo>
                    <a:pt x="24" y="32"/>
                  </a:lnTo>
                  <a:lnTo>
                    <a:pt x="23" y="32"/>
                  </a:lnTo>
                  <a:lnTo>
                    <a:pt x="21" y="30"/>
                  </a:lnTo>
                  <a:lnTo>
                    <a:pt x="19" y="30"/>
                  </a:lnTo>
                  <a:lnTo>
                    <a:pt x="19" y="28"/>
                  </a:lnTo>
                  <a:lnTo>
                    <a:pt x="19" y="26"/>
                  </a:lnTo>
                  <a:lnTo>
                    <a:pt x="19" y="25"/>
                  </a:lnTo>
                  <a:lnTo>
                    <a:pt x="21" y="23"/>
                  </a:lnTo>
                  <a:lnTo>
                    <a:pt x="23" y="23"/>
                  </a:lnTo>
                  <a:lnTo>
                    <a:pt x="24" y="21"/>
                  </a:lnTo>
                  <a:lnTo>
                    <a:pt x="24" y="19"/>
                  </a:lnTo>
                  <a:lnTo>
                    <a:pt x="24" y="17"/>
                  </a:lnTo>
                  <a:lnTo>
                    <a:pt x="24" y="13"/>
                  </a:lnTo>
                  <a:lnTo>
                    <a:pt x="24" y="9"/>
                  </a:lnTo>
                  <a:lnTo>
                    <a:pt x="23" y="7"/>
                  </a:lnTo>
                  <a:lnTo>
                    <a:pt x="23" y="6"/>
                  </a:lnTo>
                  <a:lnTo>
                    <a:pt x="19" y="4"/>
                  </a:lnTo>
                  <a:lnTo>
                    <a:pt x="19" y="2"/>
                  </a:lnTo>
                  <a:lnTo>
                    <a:pt x="19" y="0"/>
                  </a:lnTo>
                  <a:lnTo>
                    <a:pt x="21" y="0"/>
                  </a:lnTo>
                  <a:lnTo>
                    <a:pt x="26" y="0"/>
                  </a:lnTo>
                  <a:lnTo>
                    <a:pt x="28" y="0"/>
                  </a:lnTo>
                  <a:lnTo>
                    <a:pt x="74" y="0"/>
                  </a:lnTo>
                  <a:lnTo>
                    <a:pt x="76" y="0"/>
                  </a:lnTo>
                  <a:lnTo>
                    <a:pt x="79" y="2"/>
                  </a:lnTo>
                  <a:lnTo>
                    <a:pt x="83" y="6"/>
                  </a:lnTo>
                  <a:lnTo>
                    <a:pt x="95" y="11"/>
                  </a:lnTo>
                  <a:lnTo>
                    <a:pt x="95" y="11"/>
                  </a:lnTo>
                  <a:lnTo>
                    <a:pt x="98" y="13"/>
                  </a:lnTo>
                  <a:lnTo>
                    <a:pt x="100" y="15"/>
                  </a:lnTo>
                  <a:lnTo>
                    <a:pt x="104" y="17"/>
                  </a:lnTo>
                  <a:lnTo>
                    <a:pt x="108" y="19"/>
                  </a:lnTo>
                  <a:lnTo>
                    <a:pt x="115" y="23"/>
                  </a:lnTo>
                  <a:lnTo>
                    <a:pt x="121" y="26"/>
                  </a:lnTo>
                  <a:lnTo>
                    <a:pt x="125" y="28"/>
                  </a:lnTo>
                  <a:lnTo>
                    <a:pt x="129" y="30"/>
                  </a:lnTo>
                  <a:lnTo>
                    <a:pt x="132" y="32"/>
                  </a:lnTo>
                  <a:lnTo>
                    <a:pt x="134" y="34"/>
                  </a:lnTo>
                  <a:lnTo>
                    <a:pt x="134" y="36"/>
                  </a:lnTo>
                  <a:lnTo>
                    <a:pt x="132" y="38"/>
                  </a:lnTo>
                  <a:lnTo>
                    <a:pt x="132" y="40"/>
                  </a:lnTo>
                  <a:lnTo>
                    <a:pt x="134" y="42"/>
                  </a:lnTo>
                  <a:lnTo>
                    <a:pt x="138" y="43"/>
                  </a:lnTo>
                  <a:lnTo>
                    <a:pt x="142" y="47"/>
                  </a:lnTo>
                  <a:lnTo>
                    <a:pt x="151" y="55"/>
                  </a:lnTo>
                  <a:close/>
                  <a:moveTo>
                    <a:pt x="161" y="76"/>
                  </a:moveTo>
                  <a:lnTo>
                    <a:pt x="159" y="78"/>
                  </a:lnTo>
                  <a:lnTo>
                    <a:pt x="159" y="80"/>
                  </a:lnTo>
                  <a:lnTo>
                    <a:pt x="159" y="81"/>
                  </a:lnTo>
                  <a:lnTo>
                    <a:pt x="159" y="81"/>
                  </a:lnTo>
                  <a:lnTo>
                    <a:pt x="159" y="83"/>
                  </a:lnTo>
                  <a:lnTo>
                    <a:pt x="161" y="85"/>
                  </a:lnTo>
                  <a:lnTo>
                    <a:pt x="163" y="87"/>
                  </a:lnTo>
                  <a:lnTo>
                    <a:pt x="163" y="87"/>
                  </a:lnTo>
                  <a:lnTo>
                    <a:pt x="165" y="87"/>
                  </a:lnTo>
                  <a:lnTo>
                    <a:pt x="161" y="78"/>
                  </a:lnTo>
                  <a:lnTo>
                    <a:pt x="161" y="76"/>
                  </a:lnTo>
                  <a:close/>
                  <a:moveTo>
                    <a:pt x="167" y="112"/>
                  </a:moveTo>
                  <a:lnTo>
                    <a:pt x="168" y="110"/>
                  </a:lnTo>
                  <a:lnTo>
                    <a:pt x="168" y="108"/>
                  </a:lnTo>
                  <a:lnTo>
                    <a:pt x="170" y="106"/>
                  </a:lnTo>
                  <a:lnTo>
                    <a:pt x="168" y="108"/>
                  </a:lnTo>
                  <a:lnTo>
                    <a:pt x="165" y="112"/>
                  </a:lnTo>
                  <a:lnTo>
                    <a:pt x="167" y="112"/>
                  </a:lnTo>
                  <a:close/>
                  <a:moveTo>
                    <a:pt x="167" y="70"/>
                  </a:moveTo>
                  <a:lnTo>
                    <a:pt x="167" y="70"/>
                  </a:lnTo>
                  <a:lnTo>
                    <a:pt x="168" y="70"/>
                  </a:lnTo>
                  <a:lnTo>
                    <a:pt x="168" y="68"/>
                  </a:lnTo>
                  <a:lnTo>
                    <a:pt x="168" y="62"/>
                  </a:lnTo>
                  <a:lnTo>
                    <a:pt x="168" y="62"/>
                  </a:lnTo>
                  <a:lnTo>
                    <a:pt x="168" y="62"/>
                  </a:lnTo>
                  <a:lnTo>
                    <a:pt x="167" y="62"/>
                  </a:lnTo>
                  <a:lnTo>
                    <a:pt x="167" y="62"/>
                  </a:lnTo>
                  <a:lnTo>
                    <a:pt x="167" y="64"/>
                  </a:lnTo>
                  <a:lnTo>
                    <a:pt x="167" y="68"/>
                  </a:lnTo>
                  <a:lnTo>
                    <a:pt x="167" y="7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97" name="Freeform 1792">
              <a:extLst>
                <a:ext uri="{FF2B5EF4-FFF2-40B4-BE49-F238E27FC236}">
                  <a16:creationId xmlns:a16="http://schemas.microsoft.com/office/drawing/2014/main" id="{39615FA2-3934-453E-B765-E8EF1F33BF03}"/>
                </a:ext>
              </a:extLst>
            </p:cNvPr>
            <p:cNvSpPr>
              <a:spLocks/>
            </p:cNvSpPr>
            <p:nvPr/>
          </p:nvSpPr>
          <p:spPr bwMode="auto">
            <a:xfrm>
              <a:off x="13247688" y="28575"/>
              <a:ext cx="3175" cy="7938"/>
            </a:xfrm>
            <a:custGeom>
              <a:avLst/>
              <a:gdLst>
                <a:gd name="T0" fmla="*/ 2 w 2"/>
                <a:gd name="T1" fmla="*/ 5 h 5"/>
                <a:gd name="T2" fmla="*/ 2 w 2"/>
                <a:gd name="T3" fmla="*/ 3 h 5"/>
                <a:gd name="T4" fmla="*/ 2 w 2"/>
                <a:gd name="T5" fmla="*/ 2 h 5"/>
                <a:gd name="T6" fmla="*/ 2 w 2"/>
                <a:gd name="T7" fmla="*/ 2 h 5"/>
                <a:gd name="T8" fmla="*/ 2 w 2"/>
                <a:gd name="T9" fmla="*/ 2 h 5"/>
                <a:gd name="T10" fmla="*/ 2 w 2"/>
                <a:gd name="T11" fmla="*/ 0 h 5"/>
                <a:gd name="T12" fmla="*/ 0 w 2"/>
                <a:gd name="T13" fmla="*/ 0 h 5"/>
                <a:gd name="T14" fmla="*/ 0 w 2"/>
                <a:gd name="T15" fmla="*/ 2 h 5"/>
                <a:gd name="T16" fmla="*/ 0 w 2"/>
                <a:gd name="T17" fmla="*/ 3 h 5"/>
                <a:gd name="T18" fmla="*/ 0 w 2"/>
                <a:gd name="T19" fmla="*/ 3 h 5"/>
                <a:gd name="T20" fmla="*/ 0 w 2"/>
                <a:gd name="T21" fmla="*/ 5 h 5"/>
                <a:gd name="T22" fmla="*/ 2 w 2"/>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5">
                  <a:moveTo>
                    <a:pt x="2" y="5"/>
                  </a:moveTo>
                  <a:lnTo>
                    <a:pt x="2" y="3"/>
                  </a:lnTo>
                  <a:lnTo>
                    <a:pt x="2" y="2"/>
                  </a:lnTo>
                  <a:lnTo>
                    <a:pt x="2" y="2"/>
                  </a:lnTo>
                  <a:lnTo>
                    <a:pt x="2" y="2"/>
                  </a:lnTo>
                  <a:lnTo>
                    <a:pt x="2" y="0"/>
                  </a:lnTo>
                  <a:lnTo>
                    <a:pt x="0" y="0"/>
                  </a:lnTo>
                  <a:lnTo>
                    <a:pt x="0" y="2"/>
                  </a:lnTo>
                  <a:lnTo>
                    <a:pt x="0" y="3"/>
                  </a:lnTo>
                  <a:lnTo>
                    <a:pt x="0" y="3"/>
                  </a:lnTo>
                  <a:lnTo>
                    <a:pt x="0" y="5"/>
                  </a:lnTo>
                  <a:lnTo>
                    <a:pt x="2" y="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98" name="Freeform 1793">
              <a:extLst>
                <a:ext uri="{FF2B5EF4-FFF2-40B4-BE49-F238E27FC236}">
                  <a16:creationId xmlns:a16="http://schemas.microsoft.com/office/drawing/2014/main" id="{0B062E1C-7B59-4FA8-940A-8041856A33AD}"/>
                </a:ext>
              </a:extLst>
            </p:cNvPr>
            <p:cNvSpPr>
              <a:spLocks noEditPoints="1"/>
            </p:cNvSpPr>
            <p:nvPr/>
          </p:nvSpPr>
          <p:spPr bwMode="auto">
            <a:xfrm>
              <a:off x="13201650" y="-4762"/>
              <a:ext cx="33338" cy="26988"/>
            </a:xfrm>
            <a:custGeom>
              <a:avLst/>
              <a:gdLst>
                <a:gd name="T0" fmla="*/ 0 w 21"/>
                <a:gd name="T1" fmla="*/ 7 h 17"/>
                <a:gd name="T2" fmla="*/ 0 w 21"/>
                <a:gd name="T3" fmla="*/ 5 h 17"/>
                <a:gd name="T4" fmla="*/ 0 w 21"/>
                <a:gd name="T5" fmla="*/ 4 h 17"/>
                <a:gd name="T6" fmla="*/ 0 w 21"/>
                <a:gd name="T7" fmla="*/ 2 h 17"/>
                <a:gd name="T8" fmla="*/ 0 w 21"/>
                <a:gd name="T9" fmla="*/ 0 h 17"/>
                <a:gd name="T10" fmla="*/ 2 w 21"/>
                <a:gd name="T11" fmla="*/ 0 h 17"/>
                <a:gd name="T12" fmla="*/ 2 w 21"/>
                <a:gd name="T13" fmla="*/ 2 h 17"/>
                <a:gd name="T14" fmla="*/ 2 w 21"/>
                <a:gd name="T15" fmla="*/ 2 h 17"/>
                <a:gd name="T16" fmla="*/ 2 w 21"/>
                <a:gd name="T17" fmla="*/ 4 h 17"/>
                <a:gd name="T18" fmla="*/ 4 w 21"/>
                <a:gd name="T19" fmla="*/ 7 h 17"/>
                <a:gd name="T20" fmla="*/ 4 w 21"/>
                <a:gd name="T21" fmla="*/ 9 h 17"/>
                <a:gd name="T22" fmla="*/ 2 w 21"/>
                <a:gd name="T23" fmla="*/ 9 h 17"/>
                <a:gd name="T24" fmla="*/ 2 w 21"/>
                <a:gd name="T25" fmla="*/ 7 h 17"/>
                <a:gd name="T26" fmla="*/ 0 w 21"/>
                <a:gd name="T27" fmla="*/ 7 h 17"/>
                <a:gd name="T28" fmla="*/ 19 w 21"/>
                <a:gd name="T29" fmla="*/ 17 h 17"/>
                <a:gd name="T30" fmla="*/ 21 w 21"/>
                <a:gd name="T31" fmla="*/ 15 h 17"/>
                <a:gd name="T32" fmla="*/ 21 w 21"/>
                <a:gd name="T33" fmla="*/ 15 h 17"/>
                <a:gd name="T34" fmla="*/ 21 w 21"/>
                <a:gd name="T35" fmla="*/ 15 h 17"/>
                <a:gd name="T36" fmla="*/ 21 w 21"/>
                <a:gd name="T37" fmla="*/ 13 h 17"/>
                <a:gd name="T38" fmla="*/ 19 w 21"/>
                <a:gd name="T39" fmla="*/ 11 h 17"/>
                <a:gd name="T40" fmla="*/ 19 w 21"/>
                <a:gd name="T41" fmla="*/ 13 h 17"/>
                <a:gd name="T42" fmla="*/ 18 w 21"/>
                <a:gd name="T43" fmla="*/ 13 h 17"/>
                <a:gd name="T44" fmla="*/ 16 w 21"/>
                <a:gd name="T45" fmla="*/ 13 h 17"/>
                <a:gd name="T46" fmla="*/ 18 w 21"/>
                <a:gd name="T47" fmla="*/ 13 h 17"/>
                <a:gd name="T48" fmla="*/ 18 w 21"/>
                <a:gd name="T49" fmla="*/ 15 h 17"/>
                <a:gd name="T50" fmla="*/ 19 w 21"/>
                <a:gd name="T51" fmla="*/ 17 h 17"/>
                <a:gd name="T52" fmla="*/ 8 w 21"/>
                <a:gd name="T53" fmla="*/ 17 h 17"/>
                <a:gd name="T54" fmla="*/ 10 w 21"/>
                <a:gd name="T55" fmla="*/ 17 h 17"/>
                <a:gd name="T56" fmla="*/ 10 w 21"/>
                <a:gd name="T57" fmla="*/ 15 h 17"/>
                <a:gd name="T58" fmla="*/ 8 w 21"/>
                <a:gd name="T59" fmla="*/ 15 h 17"/>
                <a:gd name="T60" fmla="*/ 8 w 21"/>
                <a:gd name="T61" fmla="*/ 15 h 17"/>
                <a:gd name="T62" fmla="*/ 6 w 21"/>
                <a:gd name="T63" fmla="*/ 15 h 17"/>
                <a:gd name="T64" fmla="*/ 6 w 21"/>
                <a:gd name="T65" fmla="*/ 15 h 17"/>
                <a:gd name="T66" fmla="*/ 8 w 21"/>
                <a:gd name="T67" fmla="*/ 17 h 17"/>
                <a:gd name="T68" fmla="*/ 8 w 21"/>
                <a:gd name="T6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17">
                  <a:moveTo>
                    <a:pt x="0" y="7"/>
                  </a:moveTo>
                  <a:lnTo>
                    <a:pt x="0" y="5"/>
                  </a:lnTo>
                  <a:lnTo>
                    <a:pt x="0" y="4"/>
                  </a:lnTo>
                  <a:lnTo>
                    <a:pt x="0" y="2"/>
                  </a:lnTo>
                  <a:lnTo>
                    <a:pt x="0" y="0"/>
                  </a:lnTo>
                  <a:lnTo>
                    <a:pt x="2" y="0"/>
                  </a:lnTo>
                  <a:lnTo>
                    <a:pt x="2" y="2"/>
                  </a:lnTo>
                  <a:lnTo>
                    <a:pt x="2" y="2"/>
                  </a:lnTo>
                  <a:lnTo>
                    <a:pt x="2" y="4"/>
                  </a:lnTo>
                  <a:lnTo>
                    <a:pt x="4" y="7"/>
                  </a:lnTo>
                  <a:lnTo>
                    <a:pt x="4" y="9"/>
                  </a:lnTo>
                  <a:lnTo>
                    <a:pt x="2" y="9"/>
                  </a:lnTo>
                  <a:lnTo>
                    <a:pt x="2" y="7"/>
                  </a:lnTo>
                  <a:lnTo>
                    <a:pt x="0" y="7"/>
                  </a:lnTo>
                  <a:close/>
                  <a:moveTo>
                    <a:pt x="19" y="17"/>
                  </a:moveTo>
                  <a:lnTo>
                    <a:pt x="21" y="15"/>
                  </a:lnTo>
                  <a:lnTo>
                    <a:pt x="21" y="15"/>
                  </a:lnTo>
                  <a:lnTo>
                    <a:pt x="21" y="15"/>
                  </a:lnTo>
                  <a:lnTo>
                    <a:pt x="21" y="13"/>
                  </a:lnTo>
                  <a:lnTo>
                    <a:pt x="19" y="11"/>
                  </a:lnTo>
                  <a:lnTo>
                    <a:pt x="19" y="13"/>
                  </a:lnTo>
                  <a:lnTo>
                    <a:pt x="18" y="13"/>
                  </a:lnTo>
                  <a:lnTo>
                    <a:pt x="16" y="13"/>
                  </a:lnTo>
                  <a:lnTo>
                    <a:pt x="18" y="13"/>
                  </a:lnTo>
                  <a:lnTo>
                    <a:pt x="18" y="15"/>
                  </a:lnTo>
                  <a:lnTo>
                    <a:pt x="19" y="17"/>
                  </a:lnTo>
                  <a:close/>
                  <a:moveTo>
                    <a:pt x="8" y="17"/>
                  </a:moveTo>
                  <a:lnTo>
                    <a:pt x="10" y="17"/>
                  </a:lnTo>
                  <a:lnTo>
                    <a:pt x="10" y="15"/>
                  </a:lnTo>
                  <a:lnTo>
                    <a:pt x="8" y="15"/>
                  </a:lnTo>
                  <a:lnTo>
                    <a:pt x="8" y="15"/>
                  </a:lnTo>
                  <a:lnTo>
                    <a:pt x="6" y="15"/>
                  </a:lnTo>
                  <a:lnTo>
                    <a:pt x="6" y="15"/>
                  </a:lnTo>
                  <a:lnTo>
                    <a:pt x="8" y="17"/>
                  </a:lnTo>
                  <a:lnTo>
                    <a:pt x="8" y="17"/>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99" name="Freeform 1794">
              <a:extLst>
                <a:ext uri="{FF2B5EF4-FFF2-40B4-BE49-F238E27FC236}">
                  <a16:creationId xmlns:a16="http://schemas.microsoft.com/office/drawing/2014/main" id="{BD1408F9-4A05-4F7B-8741-F3217C699913}"/>
                </a:ext>
              </a:extLst>
            </p:cNvPr>
            <p:cNvSpPr>
              <a:spLocks noEditPoints="1"/>
            </p:cNvSpPr>
            <p:nvPr/>
          </p:nvSpPr>
          <p:spPr bwMode="auto">
            <a:xfrm>
              <a:off x="12965113" y="-434975"/>
              <a:ext cx="201613" cy="258763"/>
            </a:xfrm>
            <a:custGeom>
              <a:avLst/>
              <a:gdLst>
                <a:gd name="T0" fmla="*/ 121 w 127"/>
                <a:gd name="T1" fmla="*/ 117 h 163"/>
                <a:gd name="T2" fmla="*/ 115 w 127"/>
                <a:gd name="T3" fmla="*/ 119 h 163"/>
                <a:gd name="T4" fmla="*/ 113 w 127"/>
                <a:gd name="T5" fmla="*/ 119 h 163"/>
                <a:gd name="T6" fmla="*/ 112 w 127"/>
                <a:gd name="T7" fmla="*/ 121 h 163"/>
                <a:gd name="T8" fmla="*/ 112 w 127"/>
                <a:gd name="T9" fmla="*/ 125 h 163"/>
                <a:gd name="T10" fmla="*/ 108 w 127"/>
                <a:gd name="T11" fmla="*/ 129 h 163"/>
                <a:gd name="T12" fmla="*/ 102 w 127"/>
                <a:gd name="T13" fmla="*/ 130 h 163"/>
                <a:gd name="T14" fmla="*/ 100 w 127"/>
                <a:gd name="T15" fmla="*/ 134 h 163"/>
                <a:gd name="T16" fmla="*/ 96 w 127"/>
                <a:gd name="T17" fmla="*/ 144 h 163"/>
                <a:gd name="T18" fmla="*/ 89 w 127"/>
                <a:gd name="T19" fmla="*/ 161 h 163"/>
                <a:gd name="T20" fmla="*/ 85 w 127"/>
                <a:gd name="T21" fmla="*/ 163 h 163"/>
                <a:gd name="T22" fmla="*/ 64 w 127"/>
                <a:gd name="T23" fmla="*/ 147 h 163"/>
                <a:gd name="T24" fmla="*/ 58 w 127"/>
                <a:gd name="T25" fmla="*/ 142 h 163"/>
                <a:gd name="T26" fmla="*/ 58 w 127"/>
                <a:gd name="T27" fmla="*/ 136 h 163"/>
                <a:gd name="T28" fmla="*/ 47 w 127"/>
                <a:gd name="T29" fmla="*/ 130 h 163"/>
                <a:gd name="T30" fmla="*/ 30 w 127"/>
                <a:gd name="T31" fmla="*/ 121 h 163"/>
                <a:gd name="T32" fmla="*/ 21 w 127"/>
                <a:gd name="T33" fmla="*/ 115 h 163"/>
                <a:gd name="T34" fmla="*/ 5 w 127"/>
                <a:gd name="T35" fmla="*/ 106 h 163"/>
                <a:gd name="T36" fmla="*/ 0 w 127"/>
                <a:gd name="T37" fmla="*/ 98 h 163"/>
                <a:gd name="T38" fmla="*/ 2 w 127"/>
                <a:gd name="T39" fmla="*/ 81 h 163"/>
                <a:gd name="T40" fmla="*/ 9 w 127"/>
                <a:gd name="T41" fmla="*/ 72 h 163"/>
                <a:gd name="T42" fmla="*/ 11 w 127"/>
                <a:gd name="T43" fmla="*/ 70 h 163"/>
                <a:gd name="T44" fmla="*/ 15 w 127"/>
                <a:gd name="T45" fmla="*/ 68 h 163"/>
                <a:gd name="T46" fmla="*/ 15 w 127"/>
                <a:gd name="T47" fmla="*/ 64 h 163"/>
                <a:gd name="T48" fmla="*/ 17 w 127"/>
                <a:gd name="T49" fmla="*/ 60 h 163"/>
                <a:gd name="T50" fmla="*/ 15 w 127"/>
                <a:gd name="T51" fmla="*/ 47 h 163"/>
                <a:gd name="T52" fmla="*/ 7 w 127"/>
                <a:gd name="T53" fmla="*/ 37 h 163"/>
                <a:gd name="T54" fmla="*/ 7 w 127"/>
                <a:gd name="T55" fmla="*/ 28 h 163"/>
                <a:gd name="T56" fmla="*/ 5 w 127"/>
                <a:gd name="T57" fmla="*/ 28 h 163"/>
                <a:gd name="T58" fmla="*/ 4 w 127"/>
                <a:gd name="T59" fmla="*/ 26 h 163"/>
                <a:gd name="T60" fmla="*/ 2 w 127"/>
                <a:gd name="T61" fmla="*/ 20 h 163"/>
                <a:gd name="T62" fmla="*/ 19 w 127"/>
                <a:gd name="T63" fmla="*/ 3 h 163"/>
                <a:gd name="T64" fmla="*/ 24 w 127"/>
                <a:gd name="T65" fmla="*/ 1 h 163"/>
                <a:gd name="T66" fmla="*/ 30 w 127"/>
                <a:gd name="T67" fmla="*/ 3 h 163"/>
                <a:gd name="T68" fmla="*/ 30 w 127"/>
                <a:gd name="T69" fmla="*/ 11 h 163"/>
                <a:gd name="T70" fmla="*/ 36 w 127"/>
                <a:gd name="T71" fmla="*/ 17 h 163"/>
                <a:gd name="T72" fmla="*/ 51 w 127"/>
                <a:gd name="T73" fmla="*/ 20 h 163"/>
                <a:gd name="T74" fmla="*/ 70 w 127"/>
                <a:gd name="T75" fmla="*/ 30 h 163"/>
                <a:gd name="T76" fmla="*/ 87 w 127"/>
                <a:gd name="T77" fmla="*/ 32 h 163"/>
                <a:gd name="T78" fmla="*/ 93 w 127"/>
                <a:gd name="T79" fmla="*/ 30 h 163"/>
                <a:gd name="T80" fmla="*/ 96 w 127"/>
                <a:gd name="T81" fmla="*/ 26 h 163"/>
                <a:gd name="T82" fmla="*/ 110 w 127"/>
                <a:gd name="T83" fmla="*/ 20 h 163"/>
                <a:gd name="T84" fmla="*/ 113 w 127"/>
                <a:gd name="T85" fmla="*/ 22 h 163"/>
                <a:gd name="T86" fmla="*/ 127 w 127"/>
                <a:gd name="T87" fmla="*/ 24 h 163"/>
                <a:gd name="T88" fmla="*/ 119 w 127"/>
                <a:gd name="T89" fmla="*/ 36 h 163"/>
                <a:gd name="T90" fmla="*/ 113 w 127"/>
                <a:gd name="T91" fmla="*/ 41 h 163"/>
                <a:gd name="T92" fmla="*/ 113 w 127"/>
                <a:gd name="T93" fmla="*/ 43 h 163"/>
                <a:gd name="T94" fmla="*/ 113 w 127"/>
                <a:gd name="T95" fmla="*/ 70 h 163"/>
                <a:gd name="T96" fmla="*/ 113 w 127"/>
                <a:gd name="T97" fmla="*/ 96 h 163"/>
                <a:gd name="T98" fmla="*/ 113 w 127"/>
                <a:gd name="T99" fmla="*/ 102 h 163"/>
                <a:gd name="T100" fmla="*/ 113 w 127"/>
                <a:gd name="T101" fmla="*/ 104 h 163"/>
                <a:gd name="T102" fmla="*/ 121 w 127"/>
                <a:gd name="T103" fmla="*/ 111 h 163"/>
                <a:gd name="T104" fmla="*/ 112 w 127"/>
                <a:gd name="T105" fmla="*/ 123 h 163"/>
                <a:gd name="T106" fmla="*/ 113 w 127"/>
                <a:gd name="T107" fmla="*/ 12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163">
                  <a:moveTo>
                    <a:pt x="121" y="113"/>
                  </a:moveTo>
                  <a:lnTo>
                    <a:pt x="121" y="115"/>
                  </a:lnTo>
                  <a:lnTo>
                    <a:pt x="121" y="117"/>
                  </a:lnTo>
                  <a:lnTo>
                    <a:pt x="119" y="117"/>
                  </a:lnTo>
                  <a:lnTo>
                    <a:pt x="117" y="119"/>
                  </a:lnTo>
                  <a:lnTo>
                    <a:pt x="115" y="119"/>
                  </a:lnTo>
                  <a:lnTo>
                    <a:pt x="113" y="119"/>
                  </a:lnTo>
                  <a:lnTo>
                    <a:pt x="113" y="119"/>
                  </a:lnTo>
                  <a:lnTo>
                    <a:pt x="113" y="119"/>
                  </a:lnTo>
                  <a:lnTo>
                    <a:pt x="112" y="121"/>
                  </a:lnTo>
                  <a:lnTo>
                    <a:pt x="112" y="121"/>
                  </a:lnTo>
                  <a:lnTo>
                    <a:pt x="112" y="121"/>
                  </a:lnTo>
                  <a:lnTo>
                    <a:pt x="112" y="121"/>
                  </a:lnTo>
                  <a:lnTo>
                    <a:pt x="112" y="123"/>
                  </a:lnTo>
                  <a:lnTo>
                    <a:pt x="112" y="125"/>
                  </a:lnTo>
                  <a:lnTo>
                    <a:pt x="110" y="127"/>
                  </a:lnTo>
                  <a:lnTo>
                    <a:pt x="108" y="127"/>
                  </a:lnTo>
                  <a:lnTo>
                    <a:pt x="108" y="129"/>
                  </a:lnTo>
                  <a:lnTo>
                    <a:pt x="106" y="129"/>
                  </a:lnTo>
                  <a:lnTo>
                    <a:pt x="104" y="129"/>
                  </a:lnTo>
                  <a:lnTo>
                    <a:pt x="102" y="130"/>
                  </a:lnTo>
                  <a:lnTo>
                    <a:pt x="100" y="130"/>
                  </a:lnTo>
                  <a:lnTo>
                    <a:pt x="100" y="132"/>
                  </a:lnTo>
                  <a:lnTo>
                    <a:pt x="100" y="134"/>
                  </a:lnTo>
                  <a:lnTo>
                    <a:pt x="100" y="136"/>
                  </a:lnTo>
                  <a:lnTo>
                    <a:pt x="98" y="138"/>
                  </a:lnTo>
                  <a:lnTo>
                    <a:pt x="96" y="144"/>
                  </a:lnTo>
                  <a:lnTo>
                    <a:pt x="93" y="153"/>
                  </a:lnTo>
                  <a:lnTo>
                    <a:pt x="89" y="159"/>
                  </a:lnTo>
                  <a:lnTo>
                    <a:pt x="89" y="161"/>
                  </a:lnTo>
                  <a:lnTo>
                    <a:pt x="87" y="161"/>
                  </a:lnTo>
                  <a:lnTo>
                    <a:pt x="85" y="163"/>
                  </a:lnTo>
                  <a:lnTo>
                    <a:pt x="85" y="163"/>
                  </a:lnTo>
                  <a:lnTo>
                    <a:pt x="77" y="159"/>
                  </a:lnTo>
                  <a:lnTo>
                    <a:pt x="68" y="151"/>
                  </a:lnTo>
                  <a:lnTo>
                    <a:pt x="64" y="147"/>
                  </a:lnTo>
                  <a:lnTo>
                    <a:pt x="60" y="146"/>
                  </a:lnTo>
                  <a:lnTo>
                    <a:pt x="58" y="144"/>
                  </a:lnTo>
                  <a:lnTo>
                    <a:pt x="58" y="142"/>
                  </a:lnTo>
                  <a:lnTo>
                    <a:pt x="60" y="140"/>
                  </a:lnTo>
                  <a:lnTo>
                    <a:pt x="60" y="138"/>
                  </a:lnTo>
                  <a:lnTo>
                    <a:pt x="58" y="136"/>
                  </a:lnTo>
                  <a:lnTo>
                    <a:pt x="55" y="134"/>
                  </a:lnTo>
                  <a:lnTo>
                    <a:pt x="51" y="132"/>
                  </a:lnTo>
                  <a:lnTo>
                    <a:pt x="47" y="130"/>
                  </a:lnTo>
                  <a:lnTo>
                    <a:pt x="41" y="127"/>
                  </a:lnTo>
                  <a:lnTo>
                    <a:pt x="34" y="123"/>
                  </a:lnTo>
                  <a:lnTo>
                    <a:pt x="30" y="121"/>
                  </a:lnTo>
                  <a:lnTo>
                    <a:pt x="26" y="119"/>
                  </a:lnTo>
                  <a:lnTo>
                    <a:pt x="24" y="117"/>
                  </a:lnTo>
                  <a:lnTo>
                    <a:pt x="21" y="115"/>
                  </a:lnTo>
                  <a:lnTo>
                    <a:pt x="21" y="115"/>
                  </a:lnTo>
                  <a:lnTo>
                    <a:pt x="9" y="110"/>
                  </a:lnTo>
                  <a:lnTo>
                    <a:pt x="5" y="106"/>
                  </a:lnTo>
                  <a:lnTo>
                    <a:pt x="2" y="104"/>
                  </a:lnTo>
                  <a:lnTo>
                    <a:pt x="0" y="104"/>
                  </a:lnTo>
                  <a:lnTo>
                    <a:pt x="0" y="98"/>
                  </a:lnTo>
                  <a:lnTo>
                    <a:pt x="0" y="92"/>
                  </a:lnTo>
                  <a:lnTo>
                    <a:pt x="0" y="87"/>
                  </a:lnTo>
                  <a:lnTo>
                    <a:pt x="2" y="81"/>
                  </a:lnTo>
                  <a:lnTo>
                    <a:pt x="4" y="79"/>
                  </a:lnTo>
                  <a:lnTo>
                    <a:pt x="7" y="73"/>
                  </a:lnTo>
                  <a:lnTo>
                    <a:pt x="9" y="72"/>
                  </a:lnTo>
                  <a:lnTo>
                    <a:pt x="9" y="70"/>
                  </a:lnTo>
                  <a:lnTo>
                    <a:pt x="11" y="70"/>
                  </a:lnTo>
                  <a:lnTo>
                    <a:pt x="11" y="70"/>
                  </a:lnTo>
                  <a:lnTo>
                    <a:pt x="13" y="68"/>
                  </a:lnTo>
                  <a:lnTo>
                    <a:pt x="13" y="68"/>
                  </a:lnTo>
                  <a:lnTo>
                    <a:pt x="15" y="68"/>
                  </a:lnTo>
                  <a:lnTo>
                    <a:pt x="15" y="66"/>
                  </a:lnTo>
                  <a:lnTo>
                    <a:pt x="15" y="64"/>
                  </a:lnTo>
                  <a:lnTo>
                    <a:pt x="15" y="64"/>
                  </a:lnTo>
                  <a:lnTo>
                    <a:pt x="17" y="62"/>
                  </a:lnTo>
                  <a:lnTo>
                    <a:pt x="17" y="62"/>
                  </a:lnTo>
                  <a:lnTo>
                    <a:pt x="17" y="60"/>
                  </a:lnTo>
                  <a:lnTo>
                    <a:pt x="17" y="56"/>
                  </a:lnTo>
                  <a:lnTo>
                    <a:pt x="15" y="49"/>
                  </a:lnTo>
                  <a:lnTo>
                    <a:pt x="15" y="47"/>
                  </a:lnTo>
                  <a:lnTo>
                    <a:pt x="13" y="45"/>
                  </a:lnTo>
                  <a:lnTo>
                    <a:pt x="9" y="39"/>
                  </a:lnTo>
                  <a:lnTo>
                    <a:pt x="7" y="37"/>
                  </a:lnTo>
                  <a:lnTo>
                    <a:pt x="7" y="34"/>
                  </a:lnTo>
                  <a:lnTo>
                    <a:pt x="7" y="30"/>
                  </a:lnTo>
                  <a:lnTo>
                    <a:pt x="7" y="28"/>
                  </a:lnTo>
                  <a:lnTo>
                    <a:pt x="7" y="28"/>
                  </a:lnTo>
                  <a:lnTo>
                    <a:pt x="5" y="28"/>
                  </a:lnTo>
                  <a:lnTo>
                    <a:pt x="5" y="28"/>
                  </a:lnTo>
                  <a:lnTo>
                    <a:pt x="4" y="26"/>
                  </a:lnTo>
                  <a:lnTo>
                    <a:pt x="4" y="26"/>
                  </a:lnTo>
                  <a:lnTo>
                    <a:pt x="4" y="26"/>
                  </a:lnTo>
                  <a:lnTo>
                    <a:pt x="4" y="26"/>
                  </a:lnTo>
                  <a:lnTo>
                    <a:pt x="2" y="22"/>
                  </a:lnTo>
                  <a:lnTo>
                    <a:pt x="2" y="20"/>
                  </a:lnTo>
                  <a:lnTo>
                    <a:pt x="5" y="15"/>
                  </a:lnTo>
                  <a:lnTo>
                    <a:pt x="13" y="7"/>
                  </a:lnTo>
                  <a:lnTo>
                    <a:pt x="19" y="3"/>
                  </a:lnTo>
                  <a:lnTo>
                    <a:pt x="21" y="0"/>
                  </a:lnTo>
                  <a:lnTo>
                    <a:pt x="22" y="1"/>
                  </a:lnTo>
                  <a:lnTo>
                    <a:pt x="24" y="1"/>
                  </a:lnTo>
                  <a:lnTo>
                    <a:pt x="26" y="1"/>
                  </a:lnTo>
                  <a:lnTo>
                    <a:pt x="28" y="1"/>
                  </a:lnTo>
                  <a:lnTo>
                    <a:pt x="30" y="3"/>
                  </a:lnTo>
                  <a:lnTo>
                    <a:pt x="30" y="5"/>
                  </a:lnTo>
                  <a:lnTo>
                    <a:pt x="30" y="7"/>
                  </a:lnTo>
                  <a:lnTo>
                    <a:pt x="30" y="11"/>
                  </a:lnTo>
                  <a:lnTo>
                    <a:pt x="30" y="13"/>
                  </a:lnTo>
                  <a:lnTo>
                    <a:pt x="32" y="15"/>
                  </a:lnTo>
                  <a:lnTo>
                    <a:pt x="36" y="17"/>
                  </a:lnTo>
                  <a:lnTo>
                    <a:pt x="45" y="17"/>
                  </a:lnTo>
                  <a:lnTo>
                    <a:pt x="49" y="18"/>
                  </a:lnTo>
                  <a:lnTo>
                    <a:pt x="51" y="20"/>
                  </a:lnTo>
                  <a:lnTo>
                    <a:pt x="64" y="28"/>
                  </a:lnTo>
                  <a:lnTo>
                    <a:pt x="68" y="30"/>
                  </a:lnTo>
                  <a:lnTo>
                    <a:pt x="70" y="30"/>
                  </a:lnTo>
                  <a:lnTo>
                    <a:pt x="77" y="30"/>
                  </a:lnTo>
                  <a:lnTo>
                    <a:pt x="83" y="32"/>
                  </a:lnTo>
                  <a:lnTo>
                    <a:pt x="87" y="32"/>
                  </a:lnTo>
                  <a:lnTo>
                    <a:pt x="91" y="32"/>
                  </a:lnTo>
                  <a:lnTo>
                    <a:pt x="91" y="30"/>
                  </a:lnTo>
                  <a:lnTo>
                    <a:pt x="93" y="30"/>
                  </a:lnTo>
                  <a:lnTo>
                    <a:pt x="93" y="28"/>
                  </a:lnTo>
                  <a:lnTo>
                    <a:pt x="94" y="26"/>
                  </a:lnTo>
                  <a:lnTo>
                    <a:pt x="96" y="26"/>
                  </a:lnTo>
                  <a:lnTo>
                    <a:pt x="106" y="20"/>
                  </a:lnTo>
                  <a:lnTo>
                    <a:pt x="108" y="20"/>
                  </a:lnTo>
                  <a:lnTo>
                    <a:pt x="110" y="20"/>
                  </a:lnTo>
                  <a:lnTo>
                    <a:pt x="112" y="20"/>
                  </a:lnTo>
                  <a:lnTo>
                    <a:pt x="113" y="22"/>
                  </a:lnTo>
                  <a:lnTo>
                    <a:pt x="113" y="22"/>
                  </a:lnTo>
                  <a:lnTo>
                    <a:pt x="117" y="24"/>
                  </a:lnTo>
                  <a:lnTo>
                    <a:pt x="121" y="24"/>
                  </a:lnTo>
                  <a:lnTo>
                    <a:pt x="127" y="24"/>
                  </a:lnTo>
                  <a:lnTo>
                    <a:pt x="127" y="26"/>
                  </a:lnTo>
                  <a:lnTo>
                    <a:pt x="125" y="28"/>
                  </a:lnTo>
                  <a:lnTo>
                    <a:pt x="119" y="36"/>
                  </a:lnTo>
                  <a:lnTo>
                    <a:pt x="117" y="37"/>
                  </a:lnTo>
                  <a:lnTo>
                    <a:pt x="113" y="41"/>
                  </a:lnTo>
                  <a:lnTo>
                    <a:pt x="113" y="41"/>
                  </a:lnTo>
                  <a:lnTo>
                    <a:pt x="113" y="41"/>
                  </a:lnTo>
                  <a:lnTo>
                    <a:pt x="113" y="43"/>
                  </a:lnTo>
                  <a:lnTo>
                    <a:pt x="113" y="43"/>
                  </a:lnTo>
                  <a:lnTo>
                    <a:pt x="113" y="47"/>
                  </a:lnTo>
                  <a:lnTo>
                    <a:pt x="113" y="53"/>
                  </a:lnTo>
                  <a:lnTo>
                    <a:pt x="113" y="70"/>
                  </a:lnTo>
                  <a:lnTo>
                    <a:pt x="113" y="75"/>
                  </a:lnTo>
                  <a:lnTo>
                    <a:pt x="113" y="92"/>
                  </a:lnTo>
                  <a:lnTo>
                    <a:pt x="113" y="96"/>
                  </a:lnTo>
                  <a:lnTo>
                    <a:pt x="113" y="98"/>
                  </a:lnTo>
                  <a:lnTo>
                    <a:pt x="113" y="100"/>
                  </a:lnTo>
                  <a:lnTo>
                    <a:pt x="113" y="102"/>
                  </a:lnTo>
                  <a:lnTo>
                    <a:pt x="113" y="102"/>
                  </a:lnTo>
                  <a:lnTo>
                    <a:pt x="113" y="102"/>
                  </a:lnTo>
                  <a:lnTo>
                    <a:pt x="113" y="104"/>
                  </a:lnTo>
                  <a:lnTo>
                    <a:pt x="115" y="106"/>
                  </a:lnTo>
                  <a:lnTo>
                    <a:pt x="119" y="111"/>
                  </a:lnTo>
                  <a:lnTo>
                    <a:pt x="121" y="111"/>
                  </a:lnTo>
                  <a:lnTo>
                    <a:pt x="121" y="113"/>
                  </a:lnTo>
                  <a:lnTo>
                    <a:pt x="121" y="113"/>
                  </a:lnTo>
                  <a:close/>
                  <a:moveTo>
                    <a:pt x="112" y="123"/>
                  </a:moveTo>
                  <a:lnTo>
                    <a:pt x="115" y="121"/>
                  </a:lnTo>
                  <a:lnTo>
                    <a:pt x="115" y="121"/>
                  </a:lnTo>
                  <a:lnTo>
                    <a:pt x="113" y="121"/>
                  </a:lnTo>
                  <a:lnTo>
                    <a:pt x="112" y="123"/>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00" name="Freeform 1795">
              <a:extLst>
                <a:ext uri="{FF2B5EF4-FFF2-40B4-BE49-F238E27FC236}">
                  <a16:creationId xmlns:a16="http://schemas.microsoft.com/office/drawing/2014/main" id="{AAA67E32-E618-43EF-9913-7A4A533C3BB7}"/>
                </a:ext>
              </a:extLst>
            </p:cNvPr>
            <p:cNvSpPr>
              <a:spLocks noEditPoints="1"/>
            </p:cNvSpPr>
            <p:nvPr/>
          </p:nvSpPr>
          <p:spPr bwMode="auto">
            <a:xfrm>
              <a:off x="12317413" y="-390525"/>
              <a:ext cx="73025" cy="69850"/>
            </a:xfrm>
            <a:custGeom>
              <a:avLst/>
              <a:gdLst>
                <a:gd name="T0" fmla="*/ 19 w 46"/>
                <a:gd name="T1" fmla="*/ 42 h 44"/>
                <a:gd name="T2" fmla="*/ 19 w 46"/>
                <a:gd name="T3" fmla="*/ 44 h 44"/>
                <a:gd name="T4" fmla="*/ 17 w 46"/>
                <a:gd name="T5" fmla="*/ 42 h 44"/>
                <a:gd name="T6" fmla="*/ 17 w 46"/>
                <a:gd name="T7" fmla="*/ 42 h 44"/>
                <a:gd name="T8" fmla="*/ 15 w 46"/>
                <a:gd name="T9" fmla="*/ 42 h 44"/>
                <a:gd name="T10" fmla="*/ 15 w 46"/>
                <a:gd name="T11" fmla="*/ 40 h 44"/>
                <a:gd name="T12" fmla="*/ 15 w 46"/>
                <a:gd name="T13" fmla="*/ 38 h 44"/>
                <a:gd name="T14" fmla="*/ 17 w 46"/>
                <a:gd name="T15" fmla="*/ 38 h 44"/>
                <a:gd name="T16" fmla="*/ 19 w 46"/>
                <a:gd name="T17" fmla="*/ 34 h 44"/>
                <a:gd name="T18" fmla="*/ 19 w 46"/>
                <a:gd name="T19" fmla="*/ 32 h 44"/>
                <a:gd name="T20" fmla="*/ 21 w 46"/>
                <a:gd name="T21" fmla="*/ 28 h 44"/>
                <a:gd name="T22" fmla="*/ 21 w 46"/>
                <a:gd name="T23" fmla="*/ 23 h 44"/>
                <a:gd name="T24" fmla="*/ 23 w 46"/>
                <a:gd name="T25" fmla="*/ 25 h 44"/>
                <a:gd name="T26" fmla="*/ 25 w 46"/>
                <a:gd name="T27" fmla="*/ 25 h 44"/>
                <a:gd name="T28" fmla="*/ 46 w 46"/>
                <a:gd name="T29" fmla="*/ 25 h 44"/>
                <a:gd name="T30" fmla="*/ 46 w 46"/>
                <a:gd name="T31" fmla="*/ 44 h 44"/>
                <a:gd name="T32" fmla="*/ 25 w 46"/>
                <a:gd name="T33" fmla="*/ 44 h 44"/>
                <a:gd name="T34" fmla="*/ 23 w 46"/>
                <a:gd name="T35" fmla="*/ 44 h 44"/>
                <a:gd name="T36" fmla="*/ 23 w 46"/>
                <a:gd name="T37" fmla="*/ 44 h 44"/>
                <a:gd name="T38" fmla="*/ 21 w 46"/>
                <a:gd name="T39" fmla="*/ 44 h 44"/>
                <a:gd name="T40" fmla="*/ 21 w 46"/>
                <a:gd name="T41" fmla="*/ 44 h 44"/>
                <a:gd name="T42" fmla="*/ 19 w 46"/>
                <a:gd name="T43" fmla="*/ 42 h 44"/>
                <a:gd name="T44" fmla="*/ 8 w 46"/>
                <a:gd name="T45" fmla="*/ 4 h 44"/>
                <a:gd name="T46" fmla="*/ 8 w 46"/>
                <a:gd name="T47" fmla="*/ 0 h 44"/>
                <a:gd name="T48" fmla="*/ 8 w 46"/>
                <a:gd name="T49" fmla="*/ 0 h 44"/>
                <a:gd name="T50" fmla="*/ 6 w 46"/>
                <a:gd name="T51" fmla="*/ 0 h 44"/>
                <a:gd name="T52" fmla="*/ 4 w 46"/>
                <a:gd name="T53" fmla="*/ 0 h 44"/>
                <a:gd name="T54" fmla="*/ 4 w 46"/>
                <a:gd name="T55" fmla="*/ 0 h 44"/>
                <a:gd name="T56" fmla="*/ 2 w 46"/>
                <a:gd name="T57" fmla="*/ 2 h 44"/>
                <a:gd name="T58" fmla="*/ 2 w 46"/>
                <a:gd name="T59" fmla="*/ 4 h 44"/>
                <a:gd name="T60" fmla="*/ 2 w 46"/>
                <a:gd name="T61" fmla="*/ 4 h 44"/>
                <a:gd name="T62" fmla="*/ 2 w 46"/>
                <a:gd name="T63" fmla="*/ 4 h 44"/>
                <a:gd name="T64" fmla="*/ 0 w 46"/>
                <a:gd name="T65" fmla="*/ 4 h 44"/>
                <a:gd name="T66" fmla="*/ 0 w 46"/>
                <a:gd name="T67" fmla="*/ 6 h 44"/>
                <a:gd name="T68" fmla="*/ 0 w 46"/>
                <a:gd name="T69" fmla="*/ 6 h 44"/>
                <a:gd name="T70" fmla="*/ 2 w 46"/>
                <a:gd name="T71" fmla="*/ 8 h 44"/>
                <a:gd name="T72" fmla="*/ 6 w 46"/>
                <a:gd name="T73" fmla="*/ 6 h 44"/>
                <a:gd name="T74" fmla="*/ 8 w 46"/>
                <a:gd name="T75"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4">
                  <a:moveTo>
                    <a:pt x="19" y="42"/>
                  </a:moveTo>
                  <a:lnTo>
                    <a:pt x="19" y="44"/>
                  </a:lnTo>
                  <a:lnTo>
                    <a:pt x="17" y="42"/>
                  </a:lnTo>
                  <a:lnTo>
                    <a:pt x="17" y="42"/>
                  </a:lnTo>
                  <a:lnTo>
                    <a:pt x="15" y="42"/>
                  </a:lnTo>
                  <a:lnTo>
                    <a:pt x="15" y="40"/>
                  </a:lnTo>
                  <a:lnTo>
                    <a:pt x="15" y="38"/>
                  </a:lnTo>
                  <a:lnTo>
                    <a:pt x="17" y="38"/>
                  </a:lnTo>
                  <a:lnTo>
                    <a:pt x="19" y="34"/>
                  </a:lnTo>
                  <a:lnTo>
                    <a:pt x="19" y="32"/>
                  </a:lnTo>
                  <a:lnTo>
                    <a:pt x="21" y="28"/>
                  </a:lnTo>
                  <a:lnTo>
                    <a:pt x="21" y="23"/>
                  </a:lnTo>
                  <a:lnTo>
                    <a:pt x="23" y="25"/>
                  </a:lnTo>
                  <a:lnTo>
                    <a:pt x="25" y="25"/>
                  </a:lnTo>
                  <a:lnTo>
                    <a:pt x="46" y="25"/>
                  </a:lnTo>
                  <a:lnTo>
                    <a:pt x="46" y="44"/>
                  </a:lnTo>
                  <a:lnTo>
                    <a:pt x="25" y="44"/>
                  </a:lnTo>
                  <a:lnTo>
                    <a:pt x="23" y="44"/>
                  </a:lnTo>
                  <a:lnTo>
                    <a:pt x="23" y="44"/>
                  </a:lnTo>
                  <a:lnTo>
                    <a:pt x="21" y="44"/>
                  </a:lnTo>
                  <a:lnTo>
                    <a:pt x="21" y="44"/>
                  </a:lnTo>
                  <a:lnTo>
                    <a:pt x="19" y="42"/>
                  </a:lnTo>
                  <a:close/>
                  <a:moveTo>
                    <a:pt x="8" y="4"/>
                  </a:moveTo>
                  <a:lnTo>
                    <a:pt x="8" y="0"/>
                  </a:lnTo>
                  <a:lnTo>
                    <a:pt x="8" y="0"/>
                  </a:lnTo>
                  <a:lnTo>
                    <a:pt x="6" y="0"/>
                  </a:lnTo>
                  <a:lnTo>
                    <a:pt x="4" y="0"/>
                  </a:lnTo>
                  <a:lnTo>
                    <a:pt x="4" y="0"/>
                  </a:lnTo>
                  <a:lnTo>
                    <a:pt x="2" y="2"/>
                  </a:lnTo>
                  <a:lnTo>
                    <a:pt x="2" y="4"/>
                  </a:lnTo>
                  <a:lnTo>
                    <a:pt x="2" y="4"/>
                  </a:lnTo>
                  <a:lnTo>
                    <a:pt x="2" y="4"/>
                  </a:lnTo>
                  <a:lnTo>
                    <a:pt x="0" y="4"/>
                  </a:lnTo>
                  <a:lnTo>
                    <a:pt x="0" y="6"/>
                  </a:lnTo>
                  <a:lnTo>
                    <a:pt x="0" y="6"/>
                  </a:lnTo>
                  <a:lnTo>
                    <a:pt x="2" y="8"/>
                  </a:lnTo>
                  <a:lnTo>
                    <a:pt x="6" y="6"/>
                  </a:lnTo>
                  <a:lnTo>
                    <a:pt x="8" y="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01" name="Freeform 1796">
              <a:extLst>
                <a:ext uri="{FF2B5EF4-FFF2-40B4-BE49-F238E27FC236}">
                  <a16:creationId xmlns:a16="http://schemas.microsoft.com/office/drawing/2014/main" id="{48307179-1FA5-4770-B416-313A2342C023}"/>
                </a:ext>
              </a:extLst>
            </p:cNvPr>
            <p:cNvSpPr>
              <a:spLocks/>
            </p:cNvSpPr>
            <p:nvPr/>
          </p:nvSpPr>
          <p:spPr bwMode="auto">
            <a:xfrm>
              <a:off x="13560425" y="223838"/>
              <a:ext cx="9525" cy="14288"/>
            </a:xfrm>
            <a:custGeom>
              <a:avLst/>
              <a:gdLst>
                <a:gd name="T0" fmla="*/ 4 w 6"/>
                <a:gd name="T1" fmla="*/ 0 h 9"/>
                <a:gd name="T2" fmla="*/ 2 w 6"/>
                <a:gd name="T3" fmla="*/ 2 h 9"/>
                <a:gd name="T4" fmla="*/ 0 w 6"/>
                <a:gd name="T5" fmla="*/ 8 h 9"/>
                <a:gd name="T6" fmla="*/ 2 w 6"/>
                <a:gd name="T7" fmla="*/ 9 h 9"/>
                <a:gd name="T8" fmla="*/ 4 w 6"/>
                <a:gd name="T9" fmla="*/ 8 h 9"/>
                <a:gd name="T10" fmla="*/ 6 w 6"/>
                <a:gd name="T11" fmla="*/ 6 h 9"/>
                <a:gd name="T12" fmla="*/ 6 w 6"/>
                <a:gd name="T13" fmla="*/ 2 h 9"/>
                <a:gd name="T14" fmla="*/ 4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4" y="0"/>
                  </a:moveTo>
                  <a:lnTo>
                    <a:pt x="2" y="2"/>
                  </a:lnTo>
                  <a:lnTo>
                    <a:pt x="0" y="8"/>
                  </a:lnTo>
                  <a:lnTo>
                    <a:pt x="2" y="9"/>
                  </a:lnTo>
                  <a:lnTo>
                    <a:pt x="4" y="8"/>
                  </a:lnTo>
                  <a:lnTo>
                    <a:pt x="6" y="6"/>
                  </a:lnTo>
                  <a:lnTo>
                    <a:pt x="6" y="2"/>
                  </a:lnTo>
                  <a:lnTo>
                    <a:pt x="4"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02" name="Freeform 1797">
              <a:extLst>
                <a:ext uri="{FF2B5EF4-FFF2-40B4-BE49-F238E27FC236}">
                  <a16:creationId xmlns:a16="http://schemas.microsoft.com/office/drawing/2014/main" id="{DCD3E0DA-0857-4C68-B9D0-B1EFBD94481D}"/>
                </a:ext>
              </a:extLst>
            </p:cNvPr>
            <p:cNvSpPr>
              <a:spLocks/>
            </p:cNvSpPr>
            <p:nvPr/>
          </p:nvSpPr>
          <p:spPr bwMode="auto">
            <a:xfrm>
              <a:off x="13509625" y="-179387"/>
              <a:ext cx="6350" cy="6350"/>
            </a:xfrm>
            <a:custGeom>
              <a:avLst/>
              <a:gdLst>
                <a:gd name="T0" fmla="*/ 4 w 4"/>
                <a:gd name="T1" fmla="*/ 2 h 4"/>
                <a:gd name="T2" fmla="*/ 2 w 4"/>
                <a:gd name="T3" fmla="*/ 2 h 4"/>
                <a:gd name="T4" fmla="*/ 2 w 4"/>
                <a:gd name="T5" fmla="*/ 0 h 4"/>
                <a:gd name="T6" fmla="*/ 2 w 4"/>
                <a:gd name="T7" fmla="*/ 0 h 4"/>
                <a:gd name="T8" fmla="*/ 0 w 4"/>
                <a:gd name="T9" fmla="*/ 0 h 4"/>
                <a:gd name="T10" fmla="*/ 4 w 4"/>
                <a:gd name="T11" fmla="*/ 4 h 4"/>
                <a:gd name="T12" fmla="*/ 4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2"/>
                  </a:moveTo>
                  <a:lnTo>
                    <a:pt x="2" y="2"/>
                  </a:lnTo>
                  <a:lnTo>
                    <a:pt x="2" y="0"/>
                  </a:lnTo>
                  <a:lnTo>
                    <a:pt x="2" y="0"/>
                  </a:lnTo>
                  <a:lnTo>
                    <a:pt x="0" y="0"/>
                  </a:lnTo>
                  <a:lnTo>
                    <a:pt x="4" y="4"/>
                  </a:lnTo>
                  <a:lnTo>
                    <a:pt x="4"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03" name="Freeform 1798">
              <a:extLst>
                <a:ext uri="{FF2B5EF4-FFF2-40B4-BE49-F238E27FC236}">
                  <a16:creationId xmlns:a16="http://schemas.microsoft.com/office/drawing/2014/main" id="{437728AB-60BF-40DE-8668-FAD94F094189}"/>
                </a:ext>
              </a:extLst>
            </p:cNvPr>
            <p:cNvSpPr>
              <a:spLocks noEditPoints="1"/>
            </p:cNvSpPr>
            <p:nvPr/>
          </p:nvSpPr>
          <p:spPr bwMode="auto">
            <a:xfrm>
              <a:off x="13201650" y="15875"/>
              <a:ext cx="184150" cy="361950"/>
            </a:xfrm>
            <a:custGeom>
              <a:avLst/>
              <a:gdLst>
                <a:gd name="T0" fmla="*/ 112 w 116"/>
                <a:gd name="T1" fmla="*/ 61 h 228"/>
                <a:gd name="T2" fmla="*/ 107 w 116"/>
                <a:gd name="T3" fmla="*/ 57 h 228"/>
                <a:gd name="T4" fmla="*/ 103 w 116"/>
                <a:gd name="T5" fmla="*/ 55 h 228"/>
                <a:gd name="T6" fmla="*/ 103 w 116"/>
                <a:gd name="T7" fmla="*/ 61 h 228"/>
                <a:gd name="T8" fmla="*/ 105 w 116"/>
                <a:gd name="T9" fmla="*/ 70 h 228"/>
                <a:gd name="T10" fmla="*/ 103 w 116"/>
                <a:gd name="T11" fmla="*/ 78 h 228"/>
                <a:gd name="T12" fmla="*/ 101 w 116"/>
                <a:gd name="T13" fmla="*/ 80 h 228"/>
                <a:gd name="T14" fmla="*/ 99 w 116"/>
                <a:gd name="T15" fmla="*/ 87 h 228"/>
                <a:gd name="T16" fmla="*/ 65 w 116"/>
                <a:gd name="T17" fmla="*/ 211 h 228"/>
                <a:gd name="T18" fmla="*/ 55 w 116"/>
                <a:gd name="T19" fmla="*/ 220 h 228"/>
                <a:gd name="T20" fmla="*/ 48 w 116"/>
                <a:gd name="T21" fmla="*/ 222 h 228"/>
                <a:gd name="T22" fmla="*/ 36 w 116"/>
                <a:gd name="T23" fmla="*/ 228 h 228"/>
                <a:gd name="T24" fmla="*/ 25 w 116"/>
                <a:gd name="T25" fmla="*/ 224 h 228"/>
                <a:gd name="T26" fmla="*/ 16 w 116"/>
                <a:gd name="T27" fmla="*/ 220 h 228"/>
                <a:gd name="T28" fmla="*/ 12 w 116"/>
                <a:gd name="T29" fmla="*/ 214 h 228"/>
                <a:gd name="T30" fmla="*/ 8 w 116"/>
                <a:gd name="T31" fmla="*/ 207 h 228"/>
                <a:gd name="T32" fmla="*/ 6 w 116"/>
                <a:gd name="T33" fmla="*/ 199 h 228"/>
                <a:gd name="T34" fmla="*/ 8 w 116"/>
                <a:gd name="T35" fmla="*/ 190 h 228"/>
                <a:gd name="T36" fmla="*/ 2 w 116"/>
                <a:gd name="T37" fmla="*/ 180 h 228"/>
                <a:gd name="T38" fmla="*/ 0 w 116"/>
                <a:gd name="T39" fmla="*/ 173 h 228"/>
                <a:gd name="T40" fmla="*/ 0 w 116"/>
                <a:gd name="T41" fmla="*/ 163 h 228"/>
                <a:gd name="T42" fmla="*/ 6 w 116"/>
                <a:gd name="T43" fmla="*/ 154 h 228"/>
                <a:gd name="T44" fmla="*/ 12 w 116"/>
                <a:gd name="T45" fmla="*/ 142 h 228"/>
                <a:gd name="T46" fmla="*/ 18 w 116"/>
                <a:gd name="T47" fmla="*/ 129 h 228"/>
                <a:gd name="T48" fmla="*/ 19 w 116"/>
                <a:gd name="T49" fmla="*/ 121 h 228"/>
                <a:gd name="T50" fmla="*/ 16 w 116"/>
                <a:gd name="T51" fmla="*/ 108 h 228"/>
                <a:gd name="T52" fmla="*/ 12 w 116"/>
                <a:gd name="T53" fmla="*/ 87 h 228"/>
                <a:gd name="T54" fmla="*/ 18 w 116"/>
                <a:gd name="T55" fmla="*/ 76 h 228"/>
                <a:gd name="T56" fmla="*/ 19 w 116"/>
                <a:gd name="T57" fmla="*/ 68 h 228"/>
                <a:gd name="T58" fmla="*/ 25 w 116"/>
                <a:gd name="T59" fmla="*/ 66 h 228"/>
                <a:gd name="T60" fmla="*/ 33 w 116"/>
                <a:gd name="T61" fmla="*/ 63 h 228"/>
                <a:gd name="T62" fmla="*/ 38 w 116"/>
                <a:gd name="T63" fmla="*/ 63 h 228"/>
                <a:gd name="T64" fmla="*/ 40 w 116"/>
                <a:gd name="T65" fmla="*/ 61 h 228"/>
                <a:gd name="T66" fmla="*/ 46 w 116"/>
                <a:gd name="T67" fmla="*/ 59 h 228"/>
                <a:gd name="T68" fmla="*/ 50 w 116"/>
                <a:gd name="T69" fmla="*/ 61 h 228"/>
                <a:gd name="T70" fmla="*/ 50 w 116"/>
                <a:gd name="T71" fmla="*/ 57 h 228"/>
                <a:gd name="T72" fmla="*/ 61 w 116"/>
                <a:gd name="T73" fmla="*/ 55 h 228"/>
                <a:gd name="T74" fmla="*/ 61 w 116"/>
                <a:gd name="T75" fmla="*/ 51 h 228"/>
                <a:gd name="T76" fmla="*/ 65 w 116"/>
                <a:gd name="T77" fmla="*/ 46 h 228"/>
                <a:gd name="T78" fmla="*/ 69 w 116"/>
                <a:gd name="T79" fmla="*/ 44 h 228"/>
                <a:gd name="T80" fmla="*/ 69 w 116"/>
                <a:gd name="T81" fmla="*/ 47 h 228"/>
                <a:gd name="T82" fmla="*/ 72 w 116"/>
                <a:gd name="T83" fmla="*/ 40 h 228"/>
                <a:gd name="T84" fmla="*/ 72 w 116"/>
                <a:gd name="T85" fmla="*/ 36 h 228"/>
                <a:gd name="T86" fmla="*/ 74 w 116"/>
                <a:gd name="T87" fmla="*/ 29 h 228"/>
                <a:gd name="T88" fmla="*/ 76 w 116"/>
                <a:gd name="T89" fmla="*/ 25 h 228"/>
                <a:gd name="T90" fmla="*/ 78 w 116"/>
                <a:gd name="T91" fmla="*/ 25 h 228"/>
                <a:gd name="T92" fmla="*/ 80 w 116"/>
                <a:gd name="T93" fmla="*/ 25 h 228"/>
                <a:gd name="T94" fmla="*/ 90 w 116"/>
                <a:gd name="T95" fmla="*/ 17 h 228"/>
                <a:gd name="T96" fmla="*/ 90 w 116"/>
                <a:gd name="T97" fmla="*/ 10 h 228"/>
                <a:gd name="T98" fmla="*/ 90 w 116"/>
                <a:gd name="T99" fmla="*/ 6 h 228"/>
                <a:gd name="T100" fmla="*/ 95 w 116"/>
                <a:gd name="T101" fmla="*/ 0 h 228"/>
                <a:gd name="T102" fmla="*/ 101 w 116"/>
                <a:gd name="T103" fmla="*/ 4 h 228"/>
                <a:gd name="T104" fmla="*/ 107 w 116"/>
                <a:gd name="T105" fmla="*/ 15 h 228"/>
                <a:gd name="T106" fmla="*/ 112 w 116"/>
                <a:gd name="T107" fmla="*/ 40 h 228"/>
                <a:gd name="T108" fmla="*/ 107 w 116"/>
                <a:gd name="T109" fmla="*/ 78 h 228"/>
                <a:gd name="T110" fmla="*/ 107 w 116"/>
                <a:gd name="T111" fmla="*/ 78 h 228"/>
                <a:gd name="T112" fmla="*/ 107 w 116"/>
                <a:gd name="T113" fmla="*/ 78 h 228"/>
                <a:gd name="T114" fmla="*/ 80 w 116"/>
                <a:gd name="T115" fmla="*/ 17 h 228"/>
                <a:gd name="T116" fmla="*/ 80 w 116"/>
                <a:gd name="T117" fmla="*/ 19 h 228"/>
                <a:gd name="T118" fmla="*/ 82 w 116"/>
                <a:gd name="T119"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 h="228">
                  <a:moveTo>
                    <a:pt x="116" y="51"/>
                  </a:moveTo>
                  <a:lnTo>
                    <a:pt x="116" y="57"/>
                  </a:lnTo>
                  <a:lnTo>
                    <a:pt x="112" y="61"/>
                  </a:lnTo>
                  <a:lnTo>
                    <a:pt x="110" y="63"/>
                  </a:lnTo>
                  <a:lnTo>
                    <a:pt x="108" y="61"/>
                  </a:lnTo>
                  <a:lnTo>
                    <a:pt x="107" y="57"/>
                  </a:lnTo>
                  <a:lnTo>
                    <a:pt x="107" y="55"/>
                  </a:lnTo>
                  <a:lnTo>
                    <a:pt x="105" y="55"/>
                  </a:lnTo>
                  <a:lnTo>
                    <a:pt x="103" y="55"/>
                  </a:lnTo>
                  <a:lnTo>
                    <a:pt x="103" y="57"/>
                  </a:lnTo>
                  <a:lnTo>
                    <a:pt x="103" y="59"/>
                  </a:lnTo>
                  <a:lnTo>
                    <a:pt x="103" y="61"/>
                  </a:lnTo>
                  <a:lnTo>
                    <a:pt x="105" y="66"/>
                  </a:lnTo>
                  <a:lnTo>
                    <a:pt x="105" y="68"/>
                  </a:lnTo>
                  <a:lnTo>
                    <a:pt x="105" y="70"/>
                  </a:lnTo>
                  <a:lnTo>
                    <a:pt x="105" y="74"/>
                  </a:lnTo>
                  <a:lnTo>
                    <a:pt x="103" y="76"/>
                  </a:lnTo>
                  <a:lnTo>
                    <a:pt x="103" y="78"/>
                  </a:lnTo>
                  <a:lnTo>
                    <a:pt x="103" y="78"/>
                  </a:lnTo>
                  <a:lnTo>
                    <a:pt x="103" y="78"/>
                  </a:lnTo>
                  <a:lnTo>
                    <a:pt x="101" y="80"/>
                  </a:lnTo>
                  <a:lnTo>
                    <a:pt x="101" y="82"/>
                  </a:lnTo>
                  <a:lnTo>
                    <a:pt x="99" y="84"/>
                  </a:lnTo>
                  <a:lnTo>
                    <a:pt x="99" y="87"/>
                  </a:lnTo>
                  <a:lnTo>
                    <a:pt x="101" y="91"/>
                  </a:lnTo>
                  <a:lnTo>
                    <a:pt x="99" y="97"/>
                  </a:lnTo>
                  <a:lnTo>
                    <a:pt x="65" y="211"/>
                  </a:lnTo>
                  <a:lnTo>
                    <a:pt x="63" y="214"/>
                  </a:lnTo>
                  <a:lnTo>
                    <a:pt x="59" y="218"/>
                  </a:lnTo>
                  <a:lnTo>
                    <a:pt x="55" y="220"/>
                  </a:lnTo>
                  <a:lnTo>
                    <a:pt x="54" y="220"/>
                  </a:lnTo>
                  <a:lnTo>
                    <a:pt x="50" y="220"/>
                  </a:lnTo>
                  <a:lnTo>
                    <a:pt x="48" y="222"/>
                  </a:lnTo>
                  <a:lnTo>
                    <a:pt x="44" y="222"/>
                  </a:lnTo>
                  <a:lnTo>
                    <a:pt x="38" y="226"/>
                  </a:lnTo>
                  <a:lnTo>
                    <a:pt x="36" y="228"/>
                  </a:lnTo>
                  <a:lnTo>
                    <a:pt x="33" y="228"/>
                  </a:lnTo>
                  <a:lnTo>
                    <a:pt x="31" y="228"/>
                  </a:lnTo>
                  <a:lnTo>
                    <a:pt x="25" y="224"/>
                  </a:lnTo>
                  <a:lnTo>
                    <a:pt x="19" y="222"/>
                  </a:lnTo>
                  <a:lnTo>
                    <a:pt x="18" y="222"/>
                  </a:lnTo>
                  <a:lnTo>
                    <a:pt x="16" y="220"/>
                  </a:lnTo>
                  <a:lnTo>
                    <a:pt x="14" y="218"/>
                  </a:lnTo>
                  <a:lnTo>
                    <a:pt x="12" y="216"/>
                  </a:lnTo>
                  <a:lnTo>
                    <a:pt x="12" y="214"/>
                  </a:lnTo>
                  <a:lnTo>
                    <a:pt x="10" y="211"/>
                  </a:lnTo>
                  <a:lnTo>
                    <a:pt x="10" y="209"/>
                  </a:lnTo>
                  <a:lnTo>
                    <a:pt x="8" y="207"/>
                  </a:lnTo>
                  <a:lnTo>
                    <a:pt x="8" y="205"/>
                  </a:lnTo>
                  <a:lnTo>
                    <a:pt x="6" y="203"/>
                  </a:lnTo>
                  <a:lnTo>
                    <a:pt x="6" y="199"/>
                  </a:lnTo>
                  <a:lnTo>
                    <a:pt x="6" y="197"/>
                  </a:lnTo>
                  <a:lnTo>
                    <a:pt x="8" y="192"/>
                  </a:lnTo>
                  <a:lnTo>
                    <a:pt x="8" y="190"/>
                  </a:lnTo>
                  <a:lnTo>
                    <a:pt x="6" y="188"/>
                  </a:lnTo>
                  <a:lnTo>
                    <a:pt x="6" y="184"/>
                  </a:lnTo>
                  <a:lnTo>
                    <a:pt x="2" y="180"/>
                  </a:lnTo>
                  <a:lnTo>
                    <a:pt x="2" y="178"/>
                  </a:lnTo>
                  <a:lnTo>
                    <a:pt x="0" y="175"/>
                  </a:lnTo>
                  <a:lnTo>
                    <a:pt x="0" y="173"/>
                  </a:lnTo>
                  <a:lnTo>
                    <a:pt x="0" y="171"/>
                  </a:lnTo>
                  <a:lnTo>
                    <a:pt x="0" y="165"/>
                  </a:lnTo>
                  <a:lnTo>
                    <a:pt x="0" y="163"/>
                  </a:lnTo>
                  <a:lnTo>
                    <a:pt x="4" y="156"/>
                  </a:lnTo>
                  <a:lnTo>
                    <a:pt x="4" y="154"/>
                  </a:lnTo>
                  <a:lnTo>
                    <a:pt x="6" y="154"/>
                  </a:lnTo>
                  <a:lnTo>
                    <a:pt x="8" y="150"/>
                  </a:lnTo>
                  <a:lnTo>
                    <a:pt x="10" y="148"/>
                  </a:lnTo>
                  <a:lnTo>
                    <a:pt x="12" y="142"/>
                  </a:lnTo>
                  <a:lnTo>
                    <a:pt x="16" y="137"/>
                  </a:lnTo>
                  <a:lnTo>
                    <a:pt x="18" y="133"/>
                  </a:lnTo>
                  <a:lnTo>
                    <a:pt x="18" y="129"/>
                  </a:lnTo>
                  <a:lnTo>
                    <a:pt x="19" y="125"/>
                  </a:lnTo>
                  <a:lnTo>
                    <a:pt x="19" y="123"/>
                  </a:lnTo>
                  <a:lnTo>
                    <a:pt x="19" y="121"/>
                  </a:lnTo>
                  <a:lnTo>
                    <a:pt x="19" y="120"/>
                  </a:lnTo>
                  <a:lnTo>
                    <a:pt x="18" y="116"/>
                  </a:lnTo>
                  <a:lnTo>
                    <a:pt x="16" y="108"/>
                  </a:lnTo>
                  <a:lnTo>
                    <a:pt x="14" y="101"/>
                  </a:lnTo>
                  <a:lnTo>
                    <a:pt x="12" y="89"/>
                  </a:lnTo>
                  <a:lnTo>
                    <a:pt x="12" y="87"/>
                  </a:lnTo>
                  <a:lnTo>
                    <a:pt x="12" y="85"/>
                  </a:lnTo>
                  <a:lnTo>
                    <a:pt x="18" y="78"/>
                  </a:lnTo>
                  <a:lnTo>
                    <a:pt x="18" y="76"/>
                  </a:lnTo>
                  <a:lnTo>
                    <a:pt x="19" y="74"/>
                  </a:lnTo>
                  <a:lnTo>
                    <a:pt x="19" y="68"/>
                  </a:lnTo>
                  <a:lnTo>
                    <a:pt x="19" y="68"/>
                  </a:lnTo>
                  <a:lnTo>
                    <a:pt x="19" y="66"/>
                  </a:lnTo>
                  <a:lnTo>
                    <a:pt x="21" y="66"/>
                  </a:lnTo>
                  <a:lnTo>
                    <a:pt x="25" y="66"/>
                  </a:lnTo>
                  <a:lnTo>
                    <a:pt x="27" y="66"/>
                  </a:lnTo>
                  <a:lnTo>
                    <a:pt x="31" y="63"/>
                  </a:lnTo>
                  <a:lnTo>
                    <a:pt x="33" y="63"/>
                  </a:lnTo>
                  <a:lnTo>
                    <a:pt x="35" y="63"/>
                  </a:lnTo>
                  <a:lnTo>
                    <a:pt x="36" y="63"/>
                  </a:lnTo>
                  <a:lnTo>
                    <a:pt x="38" y="63"/>
                  </a:lnTo>
                  <a:lnTo>
                    <a:pt x="38" y="63"/>
                  </a:lnTo>
                  <a:lnTo>
                    <a:pt x="38" y="61"/>
                  </a:lnTo>
                  <a:lnTo>
                    <a:pt x="40" y="61"/>
                  </a:lnTo>
                  <a:lnTo>
                    <a:pt x="42" y="59"/>
                  </a:lnTo>
                  <a:lnTo>
                    <a:pt x="44" y="59"/>
                  </a:lnTo>
                  <a:lnTo>
                    <a:pt x="46" y="59"/>
                  </a:lnTo>
                  <a:lnTo>
                    <a:pt x="48" y="59"/>
                  </a:lnTo>
                  <a:lnTo>
                    <a:pt x="48" y="61"/>
                  </a:lnTo>
                  <a:lnTo>
                    <a:pt x="50" y="61"/>
                  </a:lnTo>
                  <a:lnTo>
                    <a:pt x="50" y="63"/>
                  </a:lnTo>
                  <a:lnTo>
                    <a:pt x="52" y="61"/>
                  </a:lnTo>
                  <a:lnTo>
                    <a:pt x="50" y="57"/>
                  </a:lnTo>
                  <a:lnTo>
                    <a:pt x="54" y="53"/>
                  </a:lnTo>
                  <a:lnTo>
                    <a:pt x="59" y="51"/>
                  </a:lnTo>
                  <a:lnTo>
                    <a:pt x="61" y="55"/>
                  </a:lnTo>
                  <a:lnTo>
                    <a:pt x="63" y="53"/>
                  </a:lnTo>
                  <a:lnTo>
                    <a:pt x="63" y="51"/>
                  </a:lnTo>
                  <a:lnTo>
                    <a:pt x="61" y="51"/>
                  </a:lnTo>
                  <a:lnTo>
                    <a:pt x="61" y="49"/>
                  </a:lnTo>
                  <a:lnTo>
                    <a:pt x="63" y="47"/>
                  </a:lnTo>
                  <a:lnTo>
                    <a:pt x="65" y="46"/>
                  </a:lnTo>
                  <a:lnTo>
                    <a:pt x="67" y="44"/>
                  </a:lnTo>
                  <a:lnTo>
                    <a:pt x="67" y="42"/>
                  </a:lnTo>
                  <a:lnTo>
                    <a:pt x="69" y="44"/>
                  </a:lnTo>
                  <a:lnTo>
                    <a:pt x="67" y="46"/>
                  </a:lnTo>
                  <a:lnTo>
                    <a:pt x="67" y="47"/>
                  </a:lnTo>
                  <a:lnTo>
                    <a:pt x="69" y="47"/>
                  </a:lnTo>
                  <a:lnTo>
                    <a:pt x="71" y="46"/>
                  </a:lnTo>
                  <a:lnTo>
                    <a:pt x="71" y="42"/>
                  </a:lnTo>
                  <a:lnTo>
                    <a:pt x="72" y="40"/>
                  </a:lnTo>
                  <a:lnTo>
                    <a:pt x="76" y="42"/>
                  </a:lnTo>
                  <a:lnTo>
                    <a:pt x="72" y="38"/>
                  </a:lnTo>
                  <a:lnTo>
                    <a:pt x="72" y="36"/>
                  </a:lnTo>
                  <a:lnTo>
                    <a:pt x="74" y="34"/>
                  </a:lnTo>
                  <a:lnTo>
                    <a:pt x="76" y="30"/>
                  </a:lnTo>
                  <a:lnTo>
                    <a:pt x="74" y="29"/>
                  </a:lnTo>
                  <a:lnTo>
                    <a:pt x="74" y="29"/>
                  </a:lnTo>
                  <a:lnTo>
                    <a:pt x="74" y="27"/>
                  </a:lnTo>
                  <a:lnTo>
                    <a:pt x="76" y="25"/>
                  </a:lnTo>
                  <a:lnTo>
                    <a:pt x="76" y="25"/>
                  </a:lnTo>
                  <a:lnTo>
                    <a:pt x="78" y="25"/>
                  </a:lnTo>
                  <a:lnTo>
                    <a:pt x="78" y="25"/>
                  </a:lnTo>
                  <a:lnTo>
                    <a:pt x="78" y="25"/>
                  </a:lnTo>
                  <a:lnTo>
                    <a:pt x="80" y="25"/>
                  </a:lnTo>
                  <a:lnTo>
                    <a:pt x="80" y="25"/>
                  </a:lnTo>
                  <a:lnTo>
                    <a:pt x="82" y="23"/>
                  </a:lnTo>
                  <a:lnTo>
                    <a:pt x="88" y="19"/>
                  </a:lnTo>
                  <a:lnTo>
                    <a:pt x="90" y="17"/>
                  </a:lnTo>
                  <a:lnTo>
                    <a:pt x="91" y="13"/>
                  </a:lnTo>
                  <a:lnTo>
                    <a:pt x="91" y="11"/>
                  </a:lnTo>
                  <a:lnTo>
                    <a:pt x="90" y="10"/>
                  </a:lnTo>
                  <a:lnTo>
                    <a:pt x="90" y="6"/>
                  </a:lnTo>
                  <a:lnTo>
                    <a:pt x="90" y="6"/>
                  </a:lnTo>
                  <a:lnTo>
                    <a:pt x="90" y="6"/>
                  </a:lnTo>
                  <a:lnTo>
                    <a:pt x="91" y="6"/>
                  </a:lnTo>
                  <a:lnTo>
                    <a:pt x="93" y="0"/>
                  </a:lnTo>
                  <a:lnTo>
                    <a:pt x="95" y="0"/>
                  </a:lnTo>
                  <a:lnTo>
                    <a:pt x="97" y="0"/>
                  </a:lnTo>
                  <a:lnTo>
                    <a:pt x="99" y="0"/>
                  </a:lnTo>
                  <a:lnTo>
                    <a:pt x="101" y="4"/>
                  </a:lnTo>
                  <a:lnTo>
                    <a:pt x="103" y="8"/>
                  </a:lnTo>
                  <a:lnTo>
                    <a:pt x="105" y="13"/>
                  </a:lnTo>
                  <a:lnTo>
                    <a:pt x="107" y="15"/>
                  </a:lnTo>
                  <a:lnTo>
                    <a:pt x="110" y="29"/>
                  </a:lnTo>
                  <a:lnTo>
                    <a:pt x="110" y="30"/>
                  </a:lnTo>
                  <a:lnTo>
                    <a:pt x="112" y="40"/>
                  </a:lnTo>
                  <a:lnTo>
                    <a:pt x="112" y="42"/>
                  </a:lnTo>
                  <a:lnTo>
                    <a:pt x="116" y="51"/>
                  </a:lnTo>
                  <a:close/>
                  <a:moveTo>
                    <a:pt x="107" y="78"/>
                  </a:moveTo>
                  <a:lnTo>
                    <a:pt x="107" y="80"/>
                  </a:lnTo>
                  <a:lnTo>
                    <a:pt x="105" y="82"/>
                  </a:lnTo>
                  <a:lnTo>
                    <a:pt x="107" y="78"/>
                  </a:lnTo>
                  <a:lnTo>
                    <a:pt x="108" y="76"/>
                  </a:lnTo>
                  <a:lnTo>
                    <a:pt x="107" y="76"/>
                  </a:lnTo>
                  <a:lnTo>
                    <a:pt x="107" y="78"/>
                  </a:lnTo>
                  <a:close/>
                  <a:moveTo>
                    <a:pt x="82" y="17"/>
                  </a:moveTo>
                  <a:lnTo>
                    <a:pt x="80" y="17"/>
                  </a:lnTo>
                  <a:lnTo>
                    <a:pt x="80" y="17"/>
                  </a:lnTo>
                  <a:lnTo>
                    <a:pt x="80" y="17"/>
                  </a:lnTo>
                  <a:lnTo>
                    <a:pt x="80" y="19"/>
                  </a:lnTo>
                  <a:lnTo>
                    <a:pt x="80" y="19"/>
                  </a:lnTo>
                  <a:lnTo>
                    <a:pt x="80" y="21"/>
                  </a:lnTo>
                  <a:lnTo>
                    <a:pt x="82" y="21"/>
                  </a:lnTo>
                  <a:lnTo>
                    <a:pt x="82" y="19"/>
                  </a:lnTo>
                  <a:lnTo>
                    <a:pt x="82" y="19"/>
                  </a:lnTo>
                  <a:lnTo>
                    <a:pt x="82" y="17"/>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04" name="Freeform 1799">
              <a:extLst>
                <a:ext uri="{FF2B5EF4-FFF2-40B4-BE49-F238E27FC236}">
                  <a16:creationId xmlns:a16="http://schemas.microsoft.com/office/drawing/2014/main" id="{85FBE7CA-47DD-4413-B817-9F4D8511BCDA}"/>
                </a:ext>
              </a:extLst>
            </p:cNvPr>
            <p:cNvSpPr>
              <a:spLocks/>
            </p:cNvSpPr>
            <p:nvPr/>
          </p:nvSpPr>
          <p:spPr bwMode="auto">
            <a:xfrm>
              <a:off x="13506450" y="247650"/>
              <a:ext cx="14288" cy="12700"/>
            </a:xfrm>
            <a:custGeom>
              <a:avLst/>
              <a:gdLst>
                <a:gd name="T0" fmla="*/ 6 w 9"/>
                <a:gd name="T1" fmla="*/ 0 h 8"/>
                <a:gd name="T2" fmla="*/ 2 w 9"/>
                <a:gd name="T3" fmla="*/ 0 h 8"/>
                <a:gd name="T4" fmla="*/ 0 w 9"/>
                <a:gd name="T5" fmla="*/ 2 h 8"/>
                <a:gd name="T6" fmla="*/ 2 w 9"/>
                <a:gd name="T7" fmla="*/ 6 h 8"/>
                <a:gd name="T8" fmla="*/ 6 w 9"/>
                <a:gd name="T9" fmla="*/ 8 h 8"/>
                <a:gd name="T10" fmla="*/ 9 w 9"/>
                <a:gd name="T11" fmla="*/ 8 h 8"/>
                <a:gd name="T12" fmla="*/ 9 w 9"/>
                <a:gd name="T13" fmla="*/ 4 h 8"/>
                <a:gd name="T14" fmla="*/ 7 w 9"/>
                <a:gd name="T15" fmla="*/ 2 h 8"/>
                <a:gd name="T16" fmla="*/ 6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0"/>
                  </a:moveTo>
                  <a:lnTo>
                    <a:pt x="2" y="0"/>
                  </a:lnTo>
                  <a:lnTo>
                    <a:pt x="0" y="2"/>
                  </a:lnTo>
                  <a:lnTo>
                    <a:pt x="2" y="6"/>
                  </a:lnTo>
                  <a:lnTo>
                    <a:pt x="6" y="8"/>
                  </a:lnTo>
                  <a:lnTo>
                    <a:pt x="9" y="8"/>
                  </a:lnTo>
                  <a:lnTo>
                    <a:pt x="9" y="4"/>
                  </a:lnTo>
                  <a:lnTo>
                    <a:pt x="7" y="2"/>
                  </a:lnTo>
                  <a:lnTo>
                    <a:pt x="6"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05" name="Freeform 1800">
              <a:extLst>
                <a:ext uri="{FF2B5EF4-FFF2-40B4-BE49-F238E27FC236}">
                  <a16:creationId xmlns:a16="http://schemas.microsoft.com/office/drawing/2014/main" id="{7886DC52-6FA1-406C-BCFC-E51764F14EE5}"/>
                </a:ext>
              </a:extLst>
            </p:cNvPr>
            <p:cNvSpPr>
              <a:spLocks/>
            </p:cNvSpPr>
            <p:nvPr/>
          </p:nvSpPr>
          <p:spPr bwMode="auto">
            <a:xfrm>
              <a:off x="13943013" y="-111125"/>
              <a:ext cx="3175" cy="3175"/>
            </a:xfrm>
            <a:custGeom>
              <a:avLst/>
              <a:gdLst>
                <a:gd name="T0" fmla="*/ 0 w 2"/>
                <a:gd name="T1" fmla="*/ 0 h 2"/>
                <a:gd name="T2" fmla="*/ 0 w 2"/>
                <a:gd name="T3" fmla="*/ 0 h 2"/>
                <a:gd name="T4" fmla="*/ 0 w 2"/>
                <a:gd name="T5" fmla="*/ 0 h 2"/>
                <a:gd name="T6" fmla="*/ 0 w 2"/>
                <a:gd name="T7" fmla="*/ 2 h 2"/>
                <a:gd name="T8" fmla="*/ 0 w 2"/>
                <a:gd name="T9" fmla="*/ 2 h 2"/>
                <a:gd name="T10" fmla="*/ 0 w 2"/>
                <a:gd name="T11" fmla="*/ 0 h 2"/>
                <a:gd name="T12" fmla="*/ 0 w 2"/>
                <a:gd name="T13" fmla="*/ 0 h 2"/>
                <a:gd name="T14" fmla="*/ 0 w 2"/>
                <a:gd name="T15" fmla="*/ 0 h 2"/>
                <a:gd name="T16" fmla="*/ 0 w 2"/>
                <a:gd name="T17" fmla="*/ 2 h 2"/>
                <a:gd name="T18" fmla="*/ 0 w 2"/>
                <a:gd name="T19" fmla="*/ 2 h 2"/>
                <a:gd name="T20" fmla="*/ 0 w 2"/>
                <a:gd name="T21" fmla="*/ 2 h 2"/>
                <a:gd name="T22" fmla="*/ 2 w 2"/>
                <a:gd name="T23" fmla="*/ 2 h 2"/>
                <a:gd name="T24" fmla="*/ 2 w 2"/>
                <a:gd name="T25" fmla="*/ 2 h 2"/>
                <a:gd name="T26" fmla="*/ 2 w 2"/>
                <a:gd name="T27" fmla="*/ 0 h 2"/>
                <a:gd name="T28" fmla="*/ 0 w 2"/>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2">
                  <a:moveTo>
                    <a:pt x="0" y="0"/>
                  </a:moveTo>
                  <a:lnTo>
                    <a:pt x="0" y="0"/>
                  </a:lnTo>
                  <a:lnTo>
                    <a:pt x="0" y="0"/>
                  </a:lnTo>
                  <a:lnTo>
                    <a:pt x="0" y="2"/>
                  </a:lnTo>
                  <a:lnTo>
                    <a:pt x="0" y="2"/>
                  </a:lnTo>
                  <a:lnTo>
                    <a:pt x="0" y="0"/>
                  </a:lnTo>
                  <a:lnTo>
                    <a:pt x="0" y="0"/>
                  </a:lnTo>
                  <a:lnTo>
                    <a:pt x="0" y="0"/>
                  </a:lnTo>
                  <a:lnTo>
                    <a:pt x="0" y="2"/>
                  </a:lnTo>
                  <a:lnTo>
                    <a:pt x="0" y="2"/>
                  </a:lnTo>
                  <a:lnTo>
                    <a:pt x="0" y="2"/>
                  </a:lnTo>
                  <a:lnTo>
                    <a:pt x="2" y="2"/>
                  </a:lnTo>
                  <a:lnTo>
                    <a:pt x="2" y="2"/>
                  </a:lnTo>
                  <a:lnTo>
                    <a:pt x="2" y="0"/>
                  </a:lnTo>
                  <a:lnTo>
                    <a:pt x="0"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06" name="Freeform 1801">
              <a:extLst>
                <a:ext uri="{FF2B5EF4-FFF2-40B4-BE49-F238E27FC236}">
                  <a16:creationId xmlns:a16="http://schemas.microsoft.com/office/drawing/2014/main" id="{F0565495-4391-4399-973E-30FE0D802721}"/>
                </a:ext>
              </a:extLst>
            </p:cNvPr>
            <p:cNvSpPr>
              <a:spLocks noEditPoints="1"/>
            </p:cNvSpPr>
            <p:nvPr/>
          </p:nvSpPr>
          <p:spPr bwMode="auto">
            <a:xfrm>
              <a:off x="11763375" y="-550862"/>
              <a:ext cx="79375" cy="79375"/>
            </a:xfrm>
            <a:custGeom>
              <a:avLst/>
              <a:gdLst>
                <a:gd name="T0" fmla="*/ 29 w 50"/>
                <a:gd name="T1" fmla="*/ 50 h 50"/>
                <a:gd name="T2" fmla="*/ 25 w 50"/>
                <a:gd name="T3" fmla="*/ 46 h 50"/>
                <a:gd name="T4" fmla="*/ 14 w 50"/>
                <a:gd name="T5" fmla="*/ 42 h 50"/>
                <a:gd name="T6" fmla="*/ 14 w 50"/>
                <a:gd name="T7" fmla="*/ 36 h 50"/>
                <a:gd name="T8" fmla="*/ 12 w 50"/>
                <a:gd name="T9" fmla="*/ 36 h 50"/>
                <a:gd name="T10" fmla="*/ 8 w 50"/>
                <a:gd name="T11" fmla="*/ 35 h 50"/>
                <a:gd name="T12" fmla="*/ 8 w 50"/>
                <a:gd name="T13" fmla="*/ 31 h 50"/>
                <a:gd name="T14" fmla="*/ 6 w 50"/>
                <a:gd name="T15" fmla="*/ 29 h 50"/>
                <a:gd name="T16" fmla="*/ 4 w 50"/>
                <a:gd name="T17" fmla="*/ 29 h 50"/>
                <a:gd name="T18" fmla="*/ 2 w 50"/>
                <a:gd name="T19" fmla="*/ 27 h 50"/>
                <a:gd name="T20" fmla="*/ 2 w 50"/>
                <a:gd name="T21" fmla="*/ 25 h 50"/>
                <a:gd name="T22" fmla="*/ 2 w 50"/>
                <a:gd name="T23" fmla="*/ 25 h 50"/>
                <a:gd name="T24" fmla="*/ 2 w 50"/>
                <a:gd name="T25" fmla="*/ 25 h 50"/>
                <a:gd name="T26" fmla="*/ 4 w 50"/>
                <a:gd name="T27" fmla="*/ 25 h 50"/>
                <a:gd name="T28" fmla="*/ 4 w 50"/>
                <a:gd name="T29" fmla="*/ 25 h 50"/>
                <a:gd name="T30" fmla="*/ 6 w 50"/>
                <a:gd name="T31" fmla="*/ 23 h 50"/>
                <a:gd name="T32" fmla="*/ 6 w 50"/>
                <a:gd name="T33" fmla="*/ 23 h 50"/>
                <a:gd name="T34" fmla="*/ 8 w 50"/>
                <a:gd name="T35" fmla="*/ 21 h 50"/>
                <a:gd name="T36" fmla="*/ 6 w 50"/>
                <a:gd name="T37" fmla="*/ 21 h 50"/>
                <a:gd name="T38" fmla="*/ 4 w 50"/>
                <a:gd name="T39" fmla="*/ 23 h 50"/>
                <a:gd name="T40" fmla="*/ 2 w 50"/>
                <a:gd name="T41" fmla="*/ 21 h 50"/>
                <a:gd name="T42" fmla="*/ 4 w 50"/>
                <a:gd name="T43" fmla="*/ 17 h 50"/>
                <a:gd name="T44" fmla="*/ 4 w 50"/>
                <a:gd name="T45" fmla="*/ 17 h 50"/>
                <a:gd name="T46" fmla="*/ 2 w 50"/>
                <a:gd name="T47" fmla="*/ 16 h 50"/>
                <a:gd name="T48" fmla="*/ 4 w 50"/>
                <a:gd name="T49" fmla="*/ 16 h 50"/>
                <a:gd name="T50" fmla="*/ 6 w 50"/>
                <a:gd name="T51" fmla="*/ 14 h 50"/>
                <a:gd name="T52" fmla="*/ 8 w 50"/>
                <a:gd name="T53" fmla="*/ 12 h 50"/>
                <a:gd name="T54" fmla="*/ 10 w 50"/>
                <a:gd name="T55" fmla="*/ 10 h 50"/>
                <a:gd name="T56" fmla="*/ 12 w 50"/>
                <a:gd name="T57" fmla="*/ 8 h 50"/>
                <a:gd name="T58" fmla="*/ 14 w 50"/>
                <a:gd name="T59" fmla="*/ 2 h 50"/>
                <a:gd name="T60" fmla="*/ 18 w 50"/>
                <a:gd name="T61" fmla="*/ 0 h 50"/>
                <a:gd name="T62" fmla="*/ 19 w 50"/>
                <a:gd name="T63" fmla="*/ 0 h 50"/>
                <a:gd name="T64" fmla="*/ 23 w 50"/>
                <a:gd name="T65" fmla="*/ 0 h 50"/>
                <a:gd name="T66" fmla="*/ 23 w 50"/>
                <a:gd name="T67" fmla="*/ 0 h 50"/>
                <a:gd name="T68" fmla="*/ 23 w 50"/>
                <a:gd name="T69" fmla="*/ 0 h 50"/>
                <a:gd name="T70" fmla="*/ 25 w 50"/>
                <a:gd name="T71" fmla="*/ 0 h 50"/>
                <a:gd name="T72" fmla="*/ 33 w 50"/>
                <a:gd name="T73" fmla="*/ 0 h 50"/>
                <a:gd name="T74" fmla="*/ 36 w 50"/>
                <a:gd name="T75" fmla="*/ 2 h 50"/>
                <a:gd name="T76" fmla="*/ 42 w 50"/>
                <a:gd name="T77" fmla="*/ 10 h 50"/>
                <a:gd name="T78" fmla="*/ 42 w 50"/>
                <a:gd name="T79" fmla="*/ 12 h 50"/>
                <a:gd name="T80" fmla="*/ 42 w 50"/>
                <a:gd name="T81" fmla="*/ 14 h 50"/>
                <a:gd name="T82" fmla="*/ 44 w 50"/>
                <a:gd name="T83" fmla="*/ 16 h 50"/>
                <a:gd name="T84" fmla="*/ 44 w 50"/>
                <a:gd name="T85" fmla="*/ 16 h 50"/>
                <a:gd name="T86" fmla="*/ 44 w 50"/>
                <a:gd name="T87" fmla="*/ 17 h 50"/>
                <a:gd name="T88" fmla="*/ 46 w 50"/>
                <a:gd name="T89" fmla="*/ 21 h 50"/>
                <a:gd name="T90" fmla="*/ 44 w 50"/>
                <a:gd name="T91" fmla="*/ 27 h 50"/>
                <a:gd name="T92" fmla="*/ 50 w 50"/>
                <a:gd name="T93" fmla="*/ 25 h 50"/>
                <a:gd name="T94" fmla="*/ 48 w 50"/>
                <a:gd name="T95" fmla="*/ 27 h 50"/>
                <a:gd name="T96" fmla="*/ 48 w 50"/>
                <a:gd name="T97" fmla="*/ 29 h 50"/>
                <a:gd name="T98" fmla="*/ 46 w 50"/>
                <a:gd name="T99" fmla="*/ 31 h 50"/>
                <a:gd name="T100" fmla="*/ 44 w 50"/>
                <a:gd name="T101" fmla="*/ 35 h 50"/>
                <a:gd name="T102" fmla="*/ 40 w 50"/>
                <a:gd name="T103" fmla="*/ 38 h 50"/>
                <a:gd name="T104" fmla="*/ 35 w 50"/>
                <a:gd name="T105" fmla="*/ 44 h 50"/>
                <a:gd name="T106" fmla="*/ 10 w 50"/>
                <a:gd name="T107" fmla="*/ 38 h 50"/>
                <a:gd name="T108" fmla="*/ 6 w 50"/>
                <a:gd name="T109" fmla="*/ 38 h 50"/>
                <a:gd name="T110" fmla="*/ 12 w 50"/>
                <a:gd name="T111" fmla="*/ 40 h 50"/>
                <a:gd name="T112" fmla="*/ 14 w 50"/>
                <a:gd name="T113" fmla="*/ 40 h 50"/>
                <a:gd name="T114" fmla="*/ 14 w 50"/>
                <a:gd name="T115" fmla="*/ 40 h 50"/>
                <a:gd name="T116" fmla="*/ 10 w 50"/>
                <a:gd name="T117"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 h="50">
                  <a:moveTo>
                    <a:pt x="31" y="48"/>
                  </a:moveTo>
                  <a:lnTo>
                    <a:pt x="29" y="50"/>
                  </a:lnTo>
                  <a:lnTo>
                    <a:pt x="27" y="48"/>
                  </a:lnTo>
                  <a:lnTo>
                    <a:pt x="25" y="46"/>
                  </a:lnTo>
                  <a:lnTo>
                    <a:pt x="16" y="42"/>
                  </a:lnTo>
                  <a:lnTo>
                    <a:pt x="14" y="42"/>
                  </a:lnTo>
                  <a:lnTo>
                    <a:pt x="14" y="36"/>
                  </a:lnTo>
                  <a:lnTo>
                    <a:pt x="14" y="36"/>
                  </a:lnTo>
                  <a:lnTo>
                    <a:pt x="12" y="36"/>
                  </a:lnTo>
                  <a:lnTo>
                    <a:pt x="12" y="36"/>
                  </a:lnTo>
                  <a:lnTo>
                    <a:pt x="10" y="36"/>
                  </a:lnTo>
                  <a:lnTo>
                    <a:pt x="8" y="35"/>
                  </a:lnTo>
                  <a:lnTo>
                    <a:pt x="8" y="35"/>
                  </a:lnTo>
                  <a:lnTo>
                    <a:pt x="8" y="31"/>
                  </a:lnTo>
                  <a:lnTo>
                    <a:pt x="6" y="31"/>
                  </a:lnTo>
                  <a:lnTo>
                    <a:pt x="6" y="29"/>
                  </a:lnTo>
                  <a:lnTo>
                    <a:pt x="6" y="29"/>
                  </a:lnTo>
                  <a:lnTo>
                    <a:pt x="4" y="29"/>
                  </a:lnTo>
                  <a:lnTo>
                    <a:pt x="4" y="29"/>
                  </a:lnTo>
                  <a:lnTo>
                    <a:pt x="2" y="27"/>
                  </a:lnTo>
                  <a:lnTo>
                    <a:pt x="2" y="27"/>
                  </a:lnTo>
                  <a:lnTo>
                    <a:pt x="2" y="25"/>
                  </a:lnTo>
                  <a:lnTo>
                    <a:pt x="2" y="25"/>
                  </a:lnTo>
                  <a:lnTo>
                    <a:pt x="2" y="25"/>
                  </a:lnTo>
                  <a:lnTo>
                    <a:pt x="2" y="25"/>
                  </a:lnTo>
                  <a:lnTo>
                    <a:pt x="2" y="25"/>
                  </a:lnTo>
                  <a:lnTo>
                    <a:pt x="2" y="25"/>
                  </a:lnTo>
                  <a:lnTo>
                    <a:pt x="4" y="25"/>
                  </a:lnTo>
                  <a:lnTo>
                    <a:pt x="4" y="25"/>
                  </a:lnTo>
                  <a:lnTo>
                    <a:pt x="4" y="25"/>
                  </a:lnTo>
                  <a:lnTo>
                    <a:pt x="4" y="25"/>
                  </a:lnTo>
                  <a:lnTo>
                    <a:pt x="6" y="23"/>
                  </a:lnTo>
                  <a:lnTo>
                    <a:pt x="6" y="23"/>
                  </a:lnTo>
                  <a:lnTo>
                    <a:pt x="6" y="23"/>
                  </a:lnTo>
                  <a:lnTo>
                    <a:pt x="6" y="23"/>
                  </a:lnTo>
                  <a:lnTo>
                    <a:pt x="8" y="21"/>
                  </a:lnTo>
                  <a:lnTo>
                    <a:pt x="8" y="21"/>
                  </a:lnTo>
                  <a:lnTo>
                    <a:pt x="6" y="21"/>
                  </a:lnTo>
                  <a:lnTo>
                    <a:pt x="4" y="23"/>
                  </a:lnTo>
                  <a:lnTo>
                    <a:pt x="4" y="23"/>
                  </a:lnTo>
                  <a:lnTo>
                    <a:pt x="2" y="23"/>
                  </a:lnTo>
                  <a:lnTo>
                    <a:pt x="2" y="21"/>
                  </a:lnTo>
                  <a:lnTo>
                    <a:pt x="2" y="19"/>
                  </a:lnTo>
                  <a:lnTo>
                    <a:pt x="4" y="17"/>
                  </a:lnTo>
                  <a:lnTo>
                    <a:pt x="4" y="17"/>
                  </a:lnTo>
                  <a:lnTo>
                    <a:pt x="4" y="17"/>
                  </a:lnTo>
                  <a:lnTo>
                    <a:pt x="2" y="17"/>
                  </a:lnTo>
                  <a:lnTo>
                    <a:pt x="2" y="16"/>
                  </a:lnTo>
                  <a:lnTo>
                    <a:pt x="0" y="16"/>
                  </a:lnTo>
                  <a:lnTo>
                    <a:pt x="4" y="16"/>
                  </a:lnTo>
                  <a:lnTo>
                    <a:pt x="4" y="14"/>
                  </a:lnTo>
                  <a:lnTo>
                    <a:pt x="6" y="14"/>
                  </a:lnTo>
                  <a:lnTo>
                    <a:pt x="6" y="12"/>
                  </a:lnTo>
                  <a:lnTo>
                    <a:pt x="8" y="12"/>
                  </a:lnTo>
                  <a:lnTo>
                    <a:pt x="8" y="10"/>
                  </a:lnTo>
                  <a:lnTo>
                    <a:pt x="10" y="10"/>
                  </a:lnTo>
                  <a:lnTo>
                    <a:pt x="10" y="8"/>
                  </a:lnTo>
                  <a:lnTo>
                    <a:pt x="12" y="8"/>
                  </a:lnTo>
                  <a:lnTo>
                    <a:pt x="14" y="4"/>
                  </a:lnTo>
                  <a:lnTo>
                    <a:pt x="14" y="2"/>
                  </a:lnTo>
                  <a:lnTo>
                    <a:pt x="16" y="0"/>
                  </a:lnTo>
                  <a:lnTo>
                    <a:pt x="18" y="0"/>
                  </a:lnTo>
                  <a:lnTo>
                    <a:pt x="19" y="0"/>
                  </a:lnTo>
                  <a:lnTo>
                    <a:pt x="19" y="0"/>
                  </a:lnTo>
                  <a:lnTo>
                    <a:pt x="21" y="0"/>
                  </a:lnTo>
                  <a:lnTo>
                    <a:pt x="23" y="0"/>
                  </a:lnTo>
                  <a:lnTo>
                    <a:pt x="23" y="0"/>
                  </a:lnTo>
                  <a:lnTo>
                    <a:pt x="23" y="0"/>
                  </a:lnTo>
                  <a:lnTo>
                    <a:pt x="23" y="0"/>
                  </a:lnTo>
                  <a:lnTo>
                    <a:pt x="23" y="0"/>
                  </a:lnTo>
                  <a:lnTo>
                    <a:pt x="25" y="0"/>
                  </a:lnTo>
                  <a:lnTo>
                    <a:pt x="25" y="0"/>
                  </a:lnTo>
                  <a:lnTo>
                    <a:pt x="29" y="0"/>
                  </a:lnTo>
                  <a:lnTo>
                    <a:pt x="33" y="0"/>
                  </a:lnTo>
                  <a:lnTo>
                    <a:pt x="35" y="0"/>
                  </a:lnTo>
                  <a:lnTo>
                    <a:pt x="36" y="2"/>
                  </a:lnTo>
                  <a:lnTo>
                    <a:pt x="40" y="6"/>
                  </a:lnTo>
                  <a:lnTo>
                    <a:pt x="42" y="10"/>
                  </a:lnTo>
                  <a:lnTo>
                    <a:pt x="42" y="12"/>
                  </a:lnTo>
                  <a:lnTo>
                    <a:pt x="42" y="12"/>
                  </a:lnTo>
                  <a:lnTo>
                    <a:pt x="42" y="14"/>
                  </a:lnTo>
                  <a:lnTo>
                    <a:pt x="42" y="14"/>
                  </a:lnTo>
                  <a:lnTo>
                    <a:pt x="42" y="16"/>
                  </a:lnTo>
                  <a:lnTo>
                    <a:pt x="44" y="16"/>
                  </a:lnTo>
                  <a:lnTo>
                    <a:pt x="44" y="16"/>
                  </a:lnTo>
                  <a:lnTo>
                    <a:pt x="44" y="16"/>
                  </a:lnTo>
                  <a:lnTo>
                    <a:pt x="44" y="17"/>
                  </a:lnTo>
                  <a:lnTo>
                    <a:pt x="44" y="17"/>
                  </a:lnTo>
                  <a:lnTo>
                    <a:pt x="46" y="21"/>
                  </a:lnTo>
                  <a:lnTo>
                    <a:pt x="46" y="21"/>
                  </a:lnTo>
                  <a:lnTo>
                    <a:pt x="42" y="27"/>
                  </a:lnTo>
                  <a:lnTo>
                    <a:pt x="44" y="27"/>
                  </a:lnTo>
                  <a:lnTo>
                    <a:pt x="48" y="25"/>
                  </a:lnTo>
                  <a:lnTo>
                    <a:pt x="50" y="25"/>
                  </a:lnTo>
                  <a:lnTo>
                    <a:pt x="50" y="27"/>
                  </a:lnTo>
                  <a:lnTo>
                    <a:pt x="48" y="27"/>
                  </a:lnTo>
                  <a:lnTo>
                    <a:pt x="48" y="29"/>
                  </a:lnTo>
                  <a:lnTo>
                    <a:pt x="48" y="29"/>
                  </a:lnTo>
                  <a:lnTo>
                    <a:pt x="46" y="29"/>
                  </a:lnTo>
                  <a:lnTo>
                    <a:pt x="46" y="31"/>
                  </a:lnTo>
                  <a:lnTo>
                    <a:pt x="44" y="31"/>
                  </a:lnTo>
                  <a:lnTo>
                    <a:pt x="44" y="35"/>
                  </a:lnTo>
                  <a:lnTo>
                    <a:pt x="42" y="36"/>
                  </a:lnTo>
                  <a:lnTo>
                    <a:pt x="40" y="38"/>
                  </a:lnTo>
                  <a:lnTo>
                    <a:pt x="35" y="44"/>
                  </a:lnTo>
                  <a:lnTo>
                    <a:pt x="35" y="44"/>
                  </a:lnTo>
                  <a:lnTo>
                    <a:pt x="31" y="48"/>
                  </a:lnTo>
                  <a:close/>
                  <a:moveTo>
                    <a:pt x="10" y="38"/>
                  </a:moveTo>
                  <a:lnTo>
                    <a:pt x="8" y="38"/>
                  </a:lnTo>
                  <a:lnTo>
                    <a:pt x="6" y="38"/>
                  </a:lnTo>
                  <a:lnTo>
                    <a:pt x="10" y="40"/>
                  </a:lnTo>
                  <a:lnTo>
                    <a:pt x="12" y="40"/>
                  </a:lnTo>
                  <a:lnTo>
                    <a:pt x="14" y="42"/>
                  </a:lnTo>
                  <a:lnTo>
                    <a:pt x="14" y="40"/>
                  </a:lnTo>
                  <a:lnTo>
                    <a:pt x="14" y="40"/>
                  </a:lnTo>
                  <a:lnTo>
                    <a:pt x="14" y="40"/>
                  </a:lnTo>
                  <a:lnTo>
                    <a:pt x="12" y="38"/>
                  </a:lnTo>
                  <a:lnTo>
                    <a:pt x="10" y="38"/>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07" name="Freeform 1802">
              <a:extLst>
                <a:ext uri="{FF2B5EF4-FFF2-40B4-BE49-F238E27FC236}">
                  <a16:creationId xmlns:a16="http://schemas.microsoft.com/office/drawing/2014/main" id="{119D5CED-B6FA-4421-AA1E-5BADDFFB603F}"/>
                </a:ext>
              </a:extLst>
            </p:cNvPr>
            <p:cNvSpPr>
              <a:spLocks noEditPoints="1"/>
            </p:cNvSpPr>
            <p:nvPr/>
          </p:nvSpPr>
          <p:spPr bwMode="auto">
            <a:xfrm>
              <a:off x="11676063" y="-622300"/>
              <a:ext cx="79375" cy="47625"/>
            </a:xfrm>
            <a:custGeom>
              <a:avLst/>
              <a:gdLst>
                <a:gd name="T0" fmla="*/ 29 w 50"/>
                <a:gd name="T1" fmla="*/ 30 h 30"/>
                <a:gd name="T2" fmla="*/ 27 w 50"/>
                <a:gd name="T3" fmla="*/ 28 h 30"/>
                <a:gd name="T4" fmla="*/ 27 w 50"/>
                <a:gd name="T5" fmla="*/ 26 h 30"/>
                <a:gd name="T6" fmla="*/ 25 w 50"/>
                <a:gd name="T7" fmla="*/ 28 h 30"/>
                <a:gd name="T8" fmla="*/ 25 w 50"/>
                <a:gd name="T9" fmla="*/ 26 h 30"/>
                <a:gd name="T10" fmla="*/ 23 w 50"/>
                <a:gd name="T11" fmla="*/ 25 h 30"/>
                <a:gd name="T12" fmla="*/ 23 w 50"/>
                <a:gd name="T13" fmla="*/ 23 h 30"/>
                <a:gd name="T14" fmla="*/ 21 w 50"/>
                <a:gd name="T15" fmla="*/ 21 h 30"/>
                <a:gd name="T16" fmla="*/ 23 w 50"/>
                <a:gd name="T17" fmla="*/ 19 h 30"/>
                <a:gd name="T18" fmla="*/ 27 w 50"/>
                <a:gd name="T19" fmla="*/ 19 h 30"/>
                <a:gd name="T20" fmla="*/ 23 w 50"/>
                <a:gd name="T21" fmla="*/ 17 h 30"/>
                <a:gd name="T22" fmla="*/ 21 w 50"/>
                <a:gd name="T23" fmla="*/ 15 h 30"/>
                <a:gd name="T24" fmla="*/ 27 w 50"/>
                <a:gd name="T25" fmla="*/ 13 h 30"/>
                <a:gd name="T26" fmla="*/ 25 w 50"/>
                <a:gd name="T27" fmla="*/ 13 h 30"/>
                <a:gd name="T28" fmla="*/ 21 w 50"/>
                <a:gd name="T29" fmla="*/ 13 h 30"/>
                <a:gd name="T30" fmla="*/ 18 w 50"/>
                <a:gd name="T31" fmla="*/ 15 h 30"/>
                <a:gd name="T32" fmla="*/ 14 w 50"/>
                <a:gd name="T33" fmla="*/ 15 h 30"/>
                <a:gd name="T34" fmla="*/ 14 w 50"/>
                <a:gd name="T35" fmla="*/ 13 h 30"/>
                <a:gd name="T36" fmla="*/ 10 w 50"/>
                <a:gd name="T37" fmla="*/ 13 h 30"/>
                <a:gd name="T38" fmla="*/ 8 w 50"/>
                <a:gd name="T39" fmla="*/ 11 h 30"/>
                <a:gd name="T40" fmla="*/ 8 w 50"/>
                <a:gd name="T41" fmla="*/ 7 h 30"/>
                <a:gd name="T42" fmla="*/ 4 w 50"/>
                <a:gd name="T43" fmla="*/ 7 h 30"/>
                <a:gd name="T44" fmla="*/ 0 w 50"/>
                <a:gd name="T45" fmla="*/ 6 h 30"/>
                <a:gd name="T46" fmla="*/ 8 w 50"/>
                <a:gd name="T47" fmla="*/ 6 h 30"/>
                <a:gd name="T48" fmla="*/ 19 w 50"/>
                <a:gd name="T49" fmla="*/ 4 h 30"/>
                <a:gd name="T50" fmla="*/ 29 w 50"/>
                <a:gd name="T51" fmla="*/ 0 h 30"/>
                <a:gd name="T52" fmla="*/ 50 w 50"/>
                <a:gd name="T53" fmla="*/ 2 h 30"/>
                <a:gd name="T54" fmla="*/ 50 w 50"/>
                <a:gd name="T55" fmla="*/ 4 h 30"/>
                <a:gd name="T56" fmla="*/ 50 w 50"/>
                <a:gd name="T57" fmla="*/ 7 h 30"/>
                <a:gd name="T58" fmla="*/ 46 w 50"/>
                <a:gd name="T59" fmla="*/ 7 h 30"/>
                <a:gd name="T60" fmla="*/ 46 w 50"/>
                <a:gd name="T61" fmla="*/ 9 h 30"/>
                <a:gd name="T62" fmla="*/ 50 w 50"/>
                <a:gd name="T63" fmla="*/ 13 h 30"/>
                <a:gd name="T64" fmla="*/ 48 w 50"/>
                <a:gd name="T65" fmla="*/ 17 h 30"/>
                <a:gd name="T66" fmla="*/ 42 w 50"/>
                <a:gd name="T67" fmla="*/ 17 h 30"/>
                <a:gd name="T68" fmla="*/ 38 w 50"/>
                <a:gd name="T69" fmla="*/ 19 h 30"/>
                <a:gd name="T70" fmla="*/ 33 w 50"/>
                <a:gd name="T71" fmla="*/ 21 h 30"/>
                <a:gd name="T72" fmla="*/ 31 w 50"/>
                <a:gd name="T73" fmla="*/ 25 h 30"/>
                <a:gd name="T74" fmla="*/ 14 w 50"/>
                <a:gd name="T75" fmla="*/ 25 h 30"/>
                <a:gd name="T76" fmla="*/ 14 w 50"/>
                <a:gd name="T77" fmla="*/ 26 h 30"/>
                <a:gd name="T78" fmla="*/ 14 w 50"/>
                <a:gd name="T79" fmla="*/ 26 h 30"/>
                <a:gd name="T80" fmla="*/ 14 w 50"/>
                <a:gd name="T81" fmla="*/ 26 h 30"/>
                <a:gd name="T82" fmla="*/ 18 w 50"/>
                <a:gd name="T83" fmla="*/ 25 h 30"/>
                <a:gd name="T84" fmla="*/ 16 w 50"/>
                <a:gd name="T85" fmla="*/ 25 h 30"/>
                <a:gd name="T86" fmla="*/ 18 w 50"/>
                <a:gd name="T87" fmla="*/ 26 h 30"/>
                <a:gd name="T88" fmla="*/ 18 w 50"/>
                <a:gd name="T89" fmla="*/ 25 h 30"/>
                <a:gd name="T90" fmla="*/ 19 w 50"/>
                <a:gd name="T91" fmla="*/ 19 h 30"/>
                <a:gd name="T92" fmla="*/ 19 w 50"/>
                <a:gd name="T93" fmla="*/ 19 h 30"/>
                <a:gd name="T94" fmla="*/ 21 w 50"/>
                <a:gd name="T95" fmla="*/ 19 h 30"/>
                <a:gd name="T96" fmla="*/ 21 w 50"/>
                <a:gd name="T97" fmla="*/ 19 h 30"/>
                <a:gd name="T98" fmla="*/ 19 w 50"/>
                <a:gd name="T99" fmla="*/ 19 h 30"/>
                <a:gd name="T100" fmla="*/ 14 w 50"/>
                <a:gd name="T101" fmla="*/ 19 h 30"/>
                <a:gd name="T102" fmla="*/ 14 w 50"/>
                <a:gd name="T103" fmla="*/ 21 h 30"/>
                <a:gd name="T104" fmla="*/ 14 w 50"/>
                <a:gd name="T105" fmla="*/ 13 h 30"/>
                <a:gd name="T106" fmla="*/ 12 w 50"/>
                <a:gd name="T107" fmla="*/ 13 h 30"/>
                <a:gd name="T108" fmla="*/ 10 w 50"/>
                <a:gd name="T109" fmla="*/ 13 h 30"/>
                <a:gd name="T110" fmla="*/ 12 w 50"/>
                <a:gd name="T111" fmla="*/ 15 h 30"/>
                <a:gd name="T112" fmla="*/ 12 w 50"/>
                <a:gd name="T113" fmla="*/ 15 h 30"/>
                <a:gd name="T114" fmla="*/ 14 w 50"/>
                <a:gd name="T115" fmla="*/ 13 h 30"/>
                <a:gd name="T116" fmla="*/ 10 w 50"/>
                <a:gd name="T117" fmla="*/ 26 h 30"/>
                <a:gd name="T118" fmla="*/ 10 w 50"/>
                <a:gd name="T119" fmla="*/ 28 h 30"/>
                <a:gd name="T120" fmla="*/ 12 w 50"/>
                <a:gd name="T121" fmla="*/ 26 h 30"/>
                <a:gd name="T122" fmla="*/ 12 w 50"/>
                <a:gd name="T123"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 h="30">
                  <a:moveTo>
                    <a:pt x="29" y="28"/>
                  </a:moveTo>
                  <a:lnTo>
                    <a:pt x="29" y="30"/>
                  </a:lnTo>
                  <a:lnTo>
                    <a:pt x="27" y="28"/>
                  </a:lnTo>
                  <a:lnTo>
                    <a:pt x="27" y="28"/>
                  </a:lnTo>
                  <a:lnTo>
                    <a:pt x="27" y="26"/>
                  </a:lnTo>
                  <a:lnTo>
                    <a:pt x="27" y="26"/>
                  </a:lnTo>
                  <a:lnTo>
                    <a:pt x="27" y="26"/>
                  </a:lnTo>
                  <a:lnTo>
                    <a:pt x="25" y="28"/>
                  </a:lnTo>
                  <a:lnTo>
                    <a:pt x="25" y="28"/>
                  </a:lnTo>
                  <a:lnTo>
                    <a:pt x="25" y="26"/>
                  </a:lnTo>
                  <a:lnTo>
                    <a:pt x="23" y="25"/>
                  </a:lnTo>
                  <a:lnTo>
                    <a:pt x="23" y="25"/>
                  </a:lnTo>
                  <a:lnTo>
                    <a:pt x="23" y="23"/>
                  </a:lnTo>
                  <a:lnTo>
                    <a:pt x="23" y="23"/>
                  </a:lnTo>
                  <a:lnTo>
                    <a:pt x="21" y="23"/>
                  </a:lnTo>
                  <a:lnTo>
                    <a:pt x="21" y="21"/>
                  </a:lnTo>
                  <a:lnTo>
                    <a:pt x="21" y="21"/>
                  </a:lnTo>
                  <a:lnTo>
                    <a:pt x="23" y="19"/>
                  </a:lnTo>
                  <a:lnTo>
                    <a:pt x="25" y="19"/>
                  </a:lnTo>
                  <a:lnTo>
                    <a:pt x="27" y="19"/>
                  </a:lnTo>
                  <a:lnTo>
                    <a:pt x="25" y="17"/>
                  </a:lnTo>
                  <a:lnTo>
                    <a:pt x="23" y="17"/>
                  </a:lnTo>
                  <a:lnTo>
                    <a:pt x="21" y="17"/>
                  </a:lnTo>
                  <a:lnTo>
                    <a:pt x="21" y="15"/>
                  </a:lnTo>
                  <a:lnTo>
                    <a:pt x="21" y="15"/>
                  </a:lnTo>
                  <a:lnTo>
                    <a:pt x="27" y="13"/>
                  </a:lnTo>
                  <a:lnTo>
                    <a:pt x="27" y="13"/>
                  </a:lnTo>
                  <a:lnTo>
                    <a:pt x="25" y="13"/>
                  </a:lnTo>
                  <a:lnTo>
                    <a:pt x="23" y="13"/>
                  </a:lnTo>
                  <a:lnTo>
                    <a:pt x="21" y="13"/>
                  </a:lnTo>
                  <a:lnTo>
                    <a:pt x="19" y="13"/>
                  </a:lnTo>
                  <a:lnTo>
                    <a:pt x="18" y="15"/>
                  </a:lnTo>
                  <a:lnTo>
                    <a:pt x="16" y="15"/>
                  </a:lnTo>
                  <a:lnTo>
                    <a:pt x="14" y="15"/>
                  </a:lnTo>
                  <a:lnTo>
                    <a:pt x="14" y="13"/>
                  </a:lnTo>
                  <a:lnTo>
                    <a:pt x="14" y="13"/>
                  </a:lnTo>
                  <a:lnTo>
                    <a:pt x="12" y="13"/>
                  </a:lnTo>
                  <a:lnTo>
                    <a:pt x="10" y="13"/>
                  </a:lnTo>
                  <a:lnTo>
                    <a:pt x="8" y="13"/>
                  </a:lnTo>
                  <a:lnTo>
                    <a:pt x="8" y="11"/>
                  </a:lnTo>
                  <a:lnTo>
                    <a:pt x="8" y="9"/>
                  </a:lnTo>
                  <a:lnTo>
                    <a:pt x="8" y="7"/>
                  </a:lnTo>
                  <a:lnTo>
                    <a:pt x="6" y="7"/>
                  </a:lnTo>
                  <a:lnTo>
                    <a:pt x="4" y="7"/>
                  </a:lnTo>
                  <a:lnTo>
                    <a:pt x="4" y="7"/>
                  </a:lnTo>
                  <a:lnTo>
                    <a:pt x="0" y="6"/>
                  </a:lnTo>
                  <a:lnTo>
                    <a:pt x="4" y="6"/>
                  </a:lnTo>
                  <a:lnTo>
                    <a:pt x="8" y="6"/>
                  </a:lnTo>
                  <a:lnTo>
                    <a:pt x="18" y="4"/>
                  </a:lnTo>
                  <a:lnTo>
                    <a:pt x="19" y="4"/>
                  </a:lnTo>
                  <a:lnTo>
                    <a:pt x="23" y="2"/>
                  </a:lnTo>
                  <a:lnTo>
                    <a:pt x="29" y="0"/>
                  </a:lnTo>
                  <a:lnTo>
                    <a:pt x="37" y="0"/>
                  </a:lnTo>
                  <a:lnTo>
                    <a:pt x="50" y="2"/>
                  </a:lnTo>
                  <a:lnTo>
                    <a:pt x="50" y="2"/>
                  </a:lnTo>
                  <a:lnTo>
                    <a:pt x="50" y="4"/>
                  </a:lnTo>
                  <a:lnTo>
                    <a:pt x="50" y="6"/>
                  </a:lnTo>
                  <a:lnTo>
                    <a:pt x="50" y="7"/>
                  </a:lnTo>
                  <a:lnTo>
                    <a:pt x="48" y="7"/>
                  </a:lnTo>
                  <a:lnTo>
                    <a:pt x="46" y="7"/>
                  </a:lnTo>
                  <a:lnTo>
                    <a:pt x="46" y="7"/>
                  </a:lnTo>
                  <a:lnTo>
                    <a:pt x="46" y="9"/>
                  </a:lnTo>
                  <a:lnTo>
                    <a:pt x="48" y="11"/>
                  </a:lnTo>
                  <a:lnTo>
                    <a:pt x="50" y="13"/>
                  </a:lnTo>
                  <a:lnTo>
                    <a:pt x="50" y="15"/>
                  </a:lnTo>
                  <a:lnTo>
                    <a:pt x="48" y="17"/>
                  </a:lnTo>
                  <a:lnTo>
                    <a:pt x="46" y="17"/>
                  </a:lnTo>
                  <a:lnTo>
                    <a:pt x="42" y="17"/>
                  </a:lnTo>
                  <a:lnTo>
                    <a:pt x="40" y="19"/>
                  </a:lnTo>
                  <a:lnTo>
                    <a:pt x="38" y="19"/>
                  </a:lnTo>
                  <a:lnTo>
                    <a:pt x="35" y="21"/>
                  </a:lnTo>
                  <a:lnTo>
                    <a:pt x="33" y="21"/>
                  </a:lnTo>
                  <a:lnTo>
                    <a:pt x="33" y="23"/>
                  </a:lnTo>
                  <a:lnTo>
                    <a:pt x="31" y="25"/>
                  </a:lnTo>
                  <a:lnTo>
                    <a:pt x="29" y="28"/>
                  </a:lnTo>
                  <a:close/>
                  <a:moveTo>
                    <a:pt x="14" y="25"/>
                  </a:moveTo>
                  <a:lnTo>
                    <a:pt x="14" y="26"/>
                  </a:lnTo>
                  <a:lnTo>
                    <a:pt x="14" y="26"/>
                  </a:lnTo>
                  <a:lnTo>
                    <a:pt x="14" y="28"/>
                  </a:lnTo>
                  <a:lnTo>
                    <a:pt x="14" y="26"/>
                  </a:lnTo>
                  <a:lnTo>
                    <a:pt x="14" y="26"/>
                  </a:lnTo>
                  <a:lnTo>
                    <a:pt x="14" y="26"/>
                  </a:lnTo>
                  <a:lnTo>
                    <a:pt x="14" y="25"/>
                  </a:lnTo>
                  <a:close/>
                  <a:moveTo>
                    <a:pt x="18" y="25"/>
                  </a:moveTo>
                  <a:lnTo>
                    <a:pt x="16" y="25"/>
                  </a:lnTo>
                  <a:lnTo>
                    <a:pt x="16" y="25"/>
                  </a:lnTo>
                  <a:lnTo>
                    <a:pt x="18" y="25"/>
                  </a:lnTo>
                  <a:lnTo>
                    <a:pt x="18" y="26"/>
                  </a:lnTo>
                  <a:lnTo>
                    <a:pt x="18" y="25"/>
                  </a:lnTo>
                  <a:lnTo>
                    <a:pt x="18" y="25"/>
                  </a:lnTo>
                  <a:lnTo>
                    <a:pt x="18" y="25"/>
                  </a:lnTo>
                  <a:close/>
                  <a:moveTo>
                    <a:pt x="19" y="19"/>
                  </a:moveTo>
                  <a:lnTo>
                    <a:pt x="19" y="19"/>
                  </a:lnTo>
                  <a:lnTo>
                    <a:pt x="19" y="19"/>
                  </a:lnTo>
                  <a:lnTo>
                    <a:pt x="19" y="19"/>
                  </a:lnTo>
                  <a:lnTo>
                    <a:pt x="21" y="19"/>
                  </a:lnTo>
                  <a:lnTo>
                    <a:pt x="21" y="19"/>
                  </a:lnTo>
                  <a:lnTo>
                    <a:pt x="21" y="19"/>
                  </a:lnTo>
                  <a:lnTo>
                    <a:pt x="21" y="19"/>
                  </a:lnTo>
                  <a:lnTo>
                    <a:pt x="19" y="19"/>
                  </a:lnTo>
                  <a:close/>
                  <a:moveTo>
                    <a:pt x="14" y="19"/>
                  </a:moveTo>
                  <a:lnTo>
                    <a:pt x="14" y="19"/>
                  </a:lnTo>
                  <a:lnTo>
                    <a:pt x="12" y="21"/>
                  </a:lnTo>
                  <a:lnTo>
                    <a:pt x="14" y="21"/>
                  </a:lnTo>
                  <a:lnTo>
                    <a:pt x="14" y="19"/>
                  </a:lnTo>
                  <a:close/>
                  <a:moveTo>
                    <a:pt x="14" y="13"/>
                  </a:moveTo>
                  <a:lnTo>
                    <a:pt x="12" y="13"/>
                  </a:lnTo>
                  <a:lnTo>
                    <a:pt x="12" y="13"/>
                  </a:lnTo>
                  <a:lnTo>
                    <a:pt x="12" y="13"/>
                  </a:lnTo>
                  <a:lnTo>
                    <a:pt x="10" y="13"/>
                  </a:lnTo>
                  <a:lnTo>
                    <a:pt x="10" y="15"/>
                  </a:lnTo>
                  <a:lnTo>
                    <a:pt x="12" y="15"/>
                  </a:lnTo>
                  <a:lnTo>
                    <a:pt x="12" y="15"/>
                  </a:lnTo>
                  <a:lnTo>
                    <a:pt x="12" y="15"/>
                  </a:lnTo>
                  <a:lnTo>
                    <a:pt x="12" y="15"/>
                  </a:lnTo>
                  <a:lnTo>
                    <a:pt x="14" y="13"/>
                  </a:lnTo>
                  <a:close/>
                  <a:moveTo>
                    <a:pt x="10" y="26"/>
                  </a:moveTo>
                  <a:lnTo>
                    <a:pt x="10" y="26"/>
                  </a:lnTo>
                  <a:lnTo>
                    <a:pt x="10" y="26"/>
                  </a:lnTo>
                  <a:lnTo>
                    <a:pt x="10" y="28"/>
                  </a:lnTo>
                  <a:lnTo>
                    <a:pt x="10" y="28"/>
                  </a:lnTo>
                  <a:lnTo>
                    <a:pt x="12" y="26"/>
                  </a:lnTo>
                  <a:lnTo>
                    <a:pt x="12" y="26"/>
                  </a:lnTo>
                  <a:lnTo>
                    <a:pt x="12" y="25"/>
                  </a:lnTo>
                  <a:lnTo>
                    <a:pt x="10" y="2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08" name="Freeform 1803">
              <a:extLst>
                <a:ext uri="{FF2B5EF4-FFF2-40B4-BE49-F238E27FC236}">
                  <a16:creationId xmlns:a16="http://schemas.microsoft.com/office/drawing/2014/main" id="{074B7BB3-2DDF-446F-80BB-4184A7B3D358}"/>
                </a:ext>
              </a:extLst>
            </p:cNvPr>
            <p:cNvSpPr>
              <a:spLocks noEditPoints="1"/>
            </p:cNvSpPr>
            <p:nvPr/>
          </p:nvSpPr>
          <p:spPr bwMode="auto">
            <a:xfrm>
              <a:off x="12169775" y="-652462"/>
              <a:ext cx="304800" cy="246063"/>
            </a:xfrm>
            <a:custGeom>
              <a:avLst/>
              <a:gdLst>
                <a:gd name="T0" fmla="*/ 93 w 192"/>
                <a:gd name="T1" fmla="*/ 148 h 155"/>
                <a:gd name="T2" fmla="*/ 89 w 192"/>
                <a:gd name="T3" fmla="*/ 152 h 155"/>
                <a:gd name="T4" fmla="*/ 76 w 192"/>
                <a:gd name="T5" fmla="*/ 152 h 155"/>
                <a:gd name="T6" fmla="*/ 72 w 192"/>
                <a:gd name="T7" fmla="*/ 150 h 155"/>
                <a:gd name="T8" fmla="*/ 69 w 192"/>
                <a:gd name="T9" fmla="*/ 154 h 155"/>
                <a:gd name="T10" fmla="*/ 67 w 192"/>
                <a:gd name="T11" fmla="*/ 150 h 155"/>
                <a:gd name="T12" fmla="*/ 67 w 192"/>
                <a:gd name="T13" fmla="*/ 155 h 155"/>
                <a:gd name="T14" fmla="*/ 63 w 192"/>
                <a:gd name="T15" fmla="*/ 155 h 155"/>
                <a:gd name="T16" fmla="*/ 57 w 192"/>
                <a:gd name="T17" fmla="*/ 155 h 155"/>
                <a:gd name="T18" fmla="*/ 48 w 192"/>
                <a:gd name="T19" fmla="*/ 152 h 155"/>
                <a:gd name="T20" fmla="*/ 44 w 192"/>
                <a:gd name="T21" fmla="*/ 142 h 155"/>
                <a:gd name="T22" fmla="*/ 44 w 192"/>
                <a:gd name="T23" fmla="*/ 140 h 155"/>
                <a:gd name="T24" fmla="*/ 44 w 192"/>
                <a:gd name="T25" fmla="*/ 138 h 155"/>
                <a:gd name="T26" fmla="*/ 42 w 192"/>
                <a:gd name="T27" fmla="*/ 135 h 155"/>
                <a:gd name="T28" fmla="*/ 44 w 192"/>
                <a:gd name="T29" fmla="*/ 135 h 155"/>
                <a:gd name="T30" fmla="*/ 40 w 192"/>
                <a:gd name="T31" fmla="*/ 135 h 155"/>
                <a:gd name="T32" fmla="*/ 33 w 192"/>
                <a:gd name="T33" fmla="*/ 125 h 155"/>
                <a:gd name="T34" fmla="*/ 14 w 192"/>
                <a:gd name="T35" fmla="*/ 121 h 155"/>
                <a:gd name="T36" fmla="*/ 15 w 192"/>
                <a:gd name="T37" fmla="*/ 119 h 155"/>
                <a:gd name="T38" fmla="*/ 12 w 192"/>
                <a:gd name="T39" fmla="*/ 121 h 155"/>
                <a:gd name="T40" fmla="*/ 2 w 192"/>
                <a:gd name="T41" fmla="*/ 104 h 155"/>
                <a:gd name="T42" fmla="*/ 2 w 192"/>
                <a:gd name="T43" fmla="*/ 81 h 155"/>
                <a:gd name="T44" fmla="*/ 8 w 192"/>
                <a:gd name="T45" fmla="*/ 78 h 155"/>
                <a:gd name="T46" fmla="*/ 12 w 192"/>
                <a:gd name="T47" fmla="*/ 68 h 155"/>
                <a:gd name="T48" fmla="*/ 15 w 192"/>
                <a:gd name="T49" fmla="*/ 64 h 155"/>
                <a:gd name="T50" fmla="*/ 15 w 192"/>
                <a:gd name="T51" fmla="*/ 59 h 155"/>
                <a:gd name="T52" fmla="*/ 19 w 192"/>
                <a:gd name="T53" fmla="*/ 53 h 155"/>
                <a:gd name="T54" fmla="*/ 15 w 192"/>
                <a:gd name="T55" fmla="*/ 36 h 155"/>
                <a:gd name="T56" fmla="*/ 21 w 192"/>
                <a:gd name="T57" fmla="*/ 17 h 155"/>
                <a:gd name="T58" fmla="*/ 27 w 192"/>
                <a:gd name="T59" fmla="*/ 6 h 155"/>
                <a:gd name="T60" fmla="*/ 38 w 192"/>
                <a:gd name="T61" fmla="*/ 2 h 155"/>
                <a:gd name="T62" fmla="*/ 48 w 192"/>
                <a:gd name="T63" fmla="*/ 2 h 155"/>
                <a:gd name="T64" fmla="*/ 69 w 192"/>
                <a:gd name="T65" fmla="*/ 13 h 155"/>
                <a:gd name="T66" fmla="*/ 86 w 192"/>
                <a:gd name="T67" fmla="*/ 9 h 155"/>
                <a:gd name="T68" fmla="*/ 101 w 192"/>
                <a:gd name="T69" fmla="*/ 17 h 155"/>
                <a:gd name="T70" fmla="*/ 112 w 192"/>
                <a:gd name="T71" fmla="*/ 17 h 155"/>
                <a:gd name="T72" fmla="*/ 124 w 192"/>
                <a:gd name="T73" fmla="*/ 9 h 155"/>
                <a:gd name="T74" fmla="*/ 144 w 192"/>
                <a:gd name="T75" fmla="*/ 9 h 155"/>
                <a:gd name="T76" fmla="*/ 165 w 192"/>
                <a:gd name="T77" fmla="*/ 6 h 155"/>
                <a:gd name="T78" fmla="*/ 184 w 192"/>
                <a:gd name="T79" fmla="*/ 21 h 155"/>
                <a:gd name="T80" fmla="*/ 192 w 192"/>
                <a:gd name="T81" fmla="*/ 26 h 155"/>
                <a:gd name="T82" fmla="*/ 190 w 192"/>
                <a:gd name="T83" fmla="*/ 38 h 155"/>
                <a:gd name="T84" fmla="*/ 186 w 192"/>
                <a:gd name="T85" fmla="*/ 42 h 155"/>
                <a:gd name="T86" fmla="*/ 177 w 192"/>
                <a:gd name="T87" fmla="*/ 49 h 155"/>
                <a:gd name="T88" fmla="*/ 171 w 192"/>
                <a:gd name="T89" fmla="*/ 68 h 155"/>
                <a:gd name="T90" fmla="*/ 163 w 192"/>
                <a:gd name="T91" fmla="*/ 74 h 155"/>
                <a:gd name="T92" fmla="*/ 161 w 192"/>
                <a:gd name="T93" fmla="*/ 83 h 155"/>
                <a:gd name="T94" fmla="*/ 156 w 192"/>
                <a:gd name="T95" fmla="*/ 89 h 155"/>
                <a:gd name="T96" fmla="*/ 148 w 192"/>
                <a:gd name="T97" fmla="*/ 106 h 155"/>
                <a:gd name="T98" fmla="*/ 148 w 192"/>
                <a:gd name="T99" fmla="*/ 110 h 155"/>
                <a:gd name="T100" fmla="*/ 144 w 192"/>
                <a:gd name="T101" fmla="*/ 114 h 155"/>
                <a:gd name="T102" fmla="*/ 142 w 192"/>
                <a:gd name="T103" fmla="*/ 118 h 155"/>
                <a:gd name="T104" fmla="*/ 133 w 192"/>
                <a:gd name="T105" fmla="*/ 116 h 155"/>
                <a:gd name="T106" fmla="*/ 127 w 192"/>
                <a:gd name="T107" fmla="*/ 112 h 155"/>
                <a:gd name="T108" fmla="*/ 124 w 192"/>
                <a:gd name="T109" fmla="*/ 114 h 155"/>
                <a:gd name="T110" fmla="*/ 112 w 192"/>
                <a:gd name="T111" fmla="*/ 119 h 155"/>
                <a:gd name="T112" fmla="*/ 101 w 192"/>
                <a:gd name="T113" fmla="*/ 135 h 155"/>
                <a:gd name="T114" fmla="*/ 72 w 192"/>
                <a:gd name="T115" fmla="*/ 154 h 155"/>
                <a:gd name="T116" fmla="*/ 74 w 192"/>
                <a:gd name="T11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155">
                  <a:moveTo>
                    <a:pt x="99" y="140"/>
                  </a:moveTo>
                  <a:lnTo>
                    <a:pt x="95" y="148"/>
                  </a:lnTo>
                  <a:lnTo>
                    <a:pt x="93" y="148"/>
                  </a:lnTo>
                  <a:lnTo>
                    <a:pt x="93" y="148"/>
                  </a:lnTo>
                  <a:lnTo>
                    <a:pt x="89" y="146"/>
                  </a:lnTo>
                  <a:lnTo>
                    <a:pt x="89" y="148"/>
                  </a:lnTo>
                  <a:lnTo>
                    <a:pt x="91" y="150"/>
                  </a:lnTo>
                  <a:lnTo>
                    <a:pt x="89" y="152"/>
                  </a:lnTo>
                  <a:lnTo>
                    <a:pt x="82" y="152"/>
                  </a:lnTo>
                  <a:lnTo>
                    <a:pt x="80" y="152"/>
                  </a:lnTo>
                  <a:lnTo>
                    <a:pt x="78" y="150"/>
                  </a:lnTo>
                  <a:lnTo>
                    <a:pt x="76" y="152"/>
                  </a:lnTo>
                  <a:lnTo>
                    <a:pt x="74" y="152"/>
                  </a:lnTo>
                  <a:lnTo>
                    <a:pt x="72" y="150"/>
                  </a:lnTo>
                  <a:lnTo>
                    <a:pt x="70" y="150"/>
                  </a:lnTo>
                  <a:lnTo>
                    <a:pt x="72" y="150"/>
                  </a:lnTo>
                  <a:lnTo>
                    <a:pt x="72" y="152"/>
                  </a:lnTo>
                  <a:lnTo>
                    <a:pt x="70" y="154"/>
                  </a:lnTo>
                  <a:lnTo>
                    <a:pt x="69" y="154"/>
                  </a:lnTo>
                  <a:lnTo>
                    <a:pt x="69" y="154"/>
                  </a:lnTo>
                  <a:lnTo>
                    <a:pt x="67" y="152"/>
                  </a:lnTo>
                  <a:lnTo>
                    <a:pt x="67" y="150"/>
                  </a:lnTo>
                  <a:lnTo>
                    <a:pt x="67" y="150"/>
                  </a:lnTo>
                  <a:lnTo>
                    <a:pt x="67" y="150"/>
                  </a:lnTo>
                  <a:lnTo>
                    <a:pt x="67" y="152"/>
                  </a:lnTo>
                  <a:lnTo>
                    <a:pt x="67" y="154"/>
                  </a:lnTo>
                  <a:lnTo>
                    <a:pt x="69" y="155"/>
                  </a:lnTo>
                  <a:lnTo>
                    <a:pt x="67" y="155"/>
                  </a:lnTo>
                  <a:lnTo>
                    <a:pt x="65" y="155"/>
                  </a:lnTo>
                  <a:lnTo>
                    <a:pt x="63" y="154"/>
                  </a:lnTo>
                  <a:lnTo>
                    <a:pt x="63" y="154"/>
                  </a:lnTo>
                  <a:lnTo>
                    <a:pt x="63" y="155"/>
                  </a:lnTo>
                  <a:lnTo>
                    <a:pt x="61" y="155"/>
                  </a:lnTo>
                  <a:lnTo>
                    <a:pt x="59" y="155"/>
                  </a:lnTo>
                  <a:lnTo>
                    <a:pt x="59" y="154"/>
                  </a:lnTo>
                  <a:lnTo>
                    <a:pt x="57" y="155"/>
                  </a:lnTo>
                  <a:lnTo>
                    <a:pt x="55" y="155"/>
                  </a:lnTo>
                  <a:lnTo>
                    <a:pt x="53" y="155"/>
                  </a:lnTo>
                  <a:lnTo>
                    <a:pt x="52" y="154"/>
                  </a:lnTo>
                  <a:lnTo>
                    <a:pt x="48" y="152"/>
                  </a:lnTo>
                  <a:lnTo>
                    <a:pt x="46" y="148"/>
                  </a:lnTo>
                  <a:lnTo>
                    <a:pt x="46" y="146"/>
                  </a:lnTo>
                  <a:lnTo>
                    <a:pt x="44" y="142"/>
                  </a:lnTo>
                  <a:lnTo>
                    <a:pt x="44" y="142"/>
                  </a:lnTo>
                  <a:lnTo>
                    <a:pt x="46" y="142"/>
                  </a:lnTo>
                  <a:lnTo>
                    <a:pt x="46" y="142"/>
                  </a:lnTo>
                  <a:lnTo>
                    <a:pt x="44" y="140"/>
                  </a:lnTo>
                  <a:lnTo>
                    <a:pt x="44" y="140"/>
                  </a:lnTo>
                  <a:lnTo>
                    <a:pt x="46" y="138"/>
                  </a:lnTo>
                  <a:lnTo>
                    <a:pt x="46" y="137"/>
                  </a:lnTo>
                  <a:lnTo>
                    <a:pt x="46" y="137"/>
                  </a:lnTo>
                  <a:lnTo>
                    <a:pt x="44" y="138"/>
                  </a:lnTo>
                  <a:lnTo>
                    <a:pt x="42" y="137"/>
                  </a:lnTo>
                  <a:lnTo>
                    <a:pt x="42" y="137"/>
                  </a:lnTo>
                  <a:lnTo>
                    <a:pt x="42" y="135"/>
                  </a:lnTo>
                  <a:lnTo>
                    <a:pt x="42" y="135"/>
                  </a:lnTo>
                  <a:lnTo>
                    <a:pt x="44" y="135"/>
                  </a:lnTo>
                  <a:lnTo>
                    <a:pt x="46" y="135"/>
                  </a:lnTo>
                  <a:lnTo>
                    <a:pt x="44" y="135"/>
                  </a:lnTo>
                  <a:lnTo>
                    <a:pt x="44" y="135"/>
                  </a:lnTo>
                  <a:lnTo>
                    <a:pt x="44" y="135"/>
                  </a:lnTo>
                  <a:lnTo>
                    <a:pt x="44" y="133"/>
                  </a:lnTo>
                  <a:lnTo>
                    <a:pt x="42" y="135"/>
                  </a:lnTo>
                  <a:lnTo>
                    <a:pt x="40" y="135"/>
                  </a:lnTo>
                  <a:lnTo>
                    <a:pt x="40" y="133"/>
                  </a:lnTo>
                  <a:lnTo>
                    <a:pt x="38" y="131"/>
                  </a:lnTo>
                  <a:lnTo>
                    <a:pt x="34" y="127"/>
                  </a:lnTo>
                  <a:lnTo>
                    <a:pt x="33" y="125"/>
                  </a:lnTo>
                  <a:lnTo>
                    <a:pt x="27" y="123"/>
                  </a:lnTo>
                  <a:lnTo>
                    <a:pt x="23" y="123"/>
                  </a:lnTo>
                  <a:lnTo>
                    <a:pt x="17" y="123"/>
                  </a:lnTo>
                  <a:lnTo>
                    <a:pt x="14" y="121"/>
                  </a:lnTo>
                  <a:lnTo>
                    <a:pt x="17" y="119"/>
                  </a:lnTo>
                  <a:lnTo>
                    <a:pt x="17" y="119"/>
                  </a:lnTo>
                  <a:lnTo>
                    <a:pt x="15" y="119"/>
                  </a:lnTo>
                  <a:lnTo>
                    <a:pt x="15" y="119"/>
                  </a:lnTo>
                  <a:lnTo>
                    <a:pt x="14" y="119"/>
                  </a:lnTo>
                  <a:lnTo>
                    <a:pt x="14" y="119"/>
                  </a:lnTo>
                  <a:lnTo>
                    <a:pt x="12" y="121"/>
                  </a:lnTo>
                  <a:lnTo>
                    <a:pt x="12" y="121"/>
                  </a:lnTo>
                  <a:lnTo>
                    <a:pt x="10" y="123"/>
                  </a:lnTo>
                  <a:lnTo>
                    <a:pt x="0" y="123"/>
                  </a:lnTo>
                  <a:lnTo>
                    <a:pt x="2" y="108"/>
                  </a:lnTo>
                  <a:lnTo>
                    <a:pt x="2" y="104"/>
                  </a:lnTo>
                  <a:lnTo>
                    <a:pt x="2" y="97"/>
                  </a:lnTo>
                  <a:lnTo>
                    <a:pt x="0" y="95"/>
                  </a:lnTo>
                  <a:lnTo>
                    <a:pt x="2" y="83"/>
                  </a:lnTo>
                  <a:lnTo>
                    <a:pt x="2" y="81"/>
                  </a:lnTo>
                  <a:lnTo>
                    <a:pt x="2" y="80"/>
                  </a:lnTo>
                  <a:lnTo>
                    <a:pt x="4" y="80"/>
                  </a:lnTo>
                  <a:lnTo>
                    <a:pt x="6" y="78"/>
                  </a:lnTo>
                  <a:lnTo>
                    <a:pt x="8" y="78"/>
                  </a:lnTo>
                  <a:lnTo>
                    <a:pt x="8" y="76"/>
                  </a:lnTo>
                  <a:lnTo>
                    <a:pt x="8" y="74"/>
                  </a:lnTo>
                  <a:lnTo>
                    <a:pt x="10" y="72"/>
                  </a:lnTo>
                  <a:lnTo>
                    <a:pt x="12" y="68"/>
                  </a:lnTo>
                  <a:lnTo>
                    <a:pt x="12" y="66"/>
                  </a:lnTo>
                  <a:lnTo>
                    <a:pt x="12" y="66"/>
                  </a:lnTo>
                  <a:lnTo>
                    <a:pt x="14" y="64"/>
                  </a:lnTo>
                  <a:lnTo>
                    <a:pt x="15" y="64"/>
                  </a:lnTo>
                  <a:lnTo>
                    <a:pt x="15" y="63"/>
                  </a:lnTo>
                  <a:lnTo>
                    <a:pt x="15" y="61"/>
                  </a:lnTo>
                  <a:lnTo>
                    <a:pt x="15" y="61"/>
                  </a:lnTo>
                  <a:lnTo>
                    <a:pt x="15" y="59"/>
                  </a:lnTo>
                  <a:lnTo>
                    <a:pt x="15" y="57"/>
                  </a:lnTo>
                  <a:lnTo>
                    <a:pt x="17" y="57"/>
                  </a:lnTo>
                  <a:lnTo>
                    <a:pt x="19" y="57"/>
                  </a:lnTo>
                  <a:lnTo>
                    <a:pt x="19" y="53"/>
                  </a:lnTo>
                  <a:lnTo>
                    <a:pt x="17" y="49"/>
                  </a:lnTo>
                  <a:lnTo>
                    <a:pt x="15" y="45"/>
                  </a:lnTo>
                  <a:lnTo>
                    <a:pt x="14" y="40"/>
                  </a:lnTo>
                  <a:lnTo>
                    <a:pt x="15" y="36"/>
                  </a:lnTo>
                  <a:lnTo>
                    <a:pt x="17" y="34"/>
                  </a:lnTo>
                  <a:lnTo>
                    <a:pt x="17" y="25"/>
                  </a:lnTo>
                  <a:lnTo>
                    <a:pt x="17" y="21"/>
                  </a:lnTo>
                  <a:lnTo>
                    <a:pt x="21" y="17"/>
                  </a:lnTo>
                  <a:lnTo>
                    <a:pt x="23" y="15"/>
                  </a:lnTo>
                  <a:lnTo>
                    <a:pt x="25" y="9"/>
                  </a:lnTo>
                  <a:lnTo>
                    <a:pt x="25" y="7"/>
                  </a:lnTo>
                  <a:lnTo>
                    <a:pt x="27" y="6"/>
                  </a:lnTo>
                  <a:lnTo>
                    <a:pt x="29" y="4"/>
                  </a:lnTo>
                  <a:lnTo>
                    <a:pt x="33" y="4"/>
                  </a:lnTo>
                  <a:lnTo>
                    <a:pt x="34" y="2"/>
                  </a:lnTo>
                  <a:lnTo>
                    <a:pt x="38" y="2"/>
                  </a:lnTo>
                  <a:lnTo>
                    <a:pt x="40" y="2"/>
                  </a:lnTo>
                  <a:lnTo>
                    <a:pt x="44" y="2"/>
                  </a:lnTo>
                  <a:lnTo>
                    <a:pt x="46" y="0"/>
                  </a:lnTo>
                  <a:lnTo>
                    <a:pt x="48" y="2"/>
                  </a:lnTo>
                  <a:lnTo>
                    <a:pt x="53" y="2"/>
                  </a:lnTo>
                  <a:lnTo>
                    <a:pt x="57" y="4"/>
                  </a:lnTo>
                  <a:lnTo>
                    <a:pt x="61" y="6"/>
                  </a:lnTo>
                  <a:lnTo>
                    <a:pt x="69" y="13"/>
                  </a:lnTo>
                  <a:lnTo>
                    <a:pt x="72" y="13"/>
                  </a:lnTo>
                  <a:lnTo>
                    <a:pt x="76" y="13"/>
                  </a:lnTo>
                  <a:lnTo>
                    <a:pt x="80" y="9"/>
                  </a:lnTo>
                  <a:lnTo>
                    <a:pt x="86" y="9"/>
                  </a:lnTo>
                  <a:lnTo>
                    <a:pt x="89" y="11"/>
                  </a:lnTo>
                  <a:lnTo>
                    <a:pt x="93" y="13"/>
                  </a:lnTo>
                  <a:lnTo>
                    <a:pt x="99" y="17"/>
                  </a:lnTo>
                  <a:lnTo>
                    <a:pt x="101" y="17"/>
                  </a:lnTo>
                  <a:lnTo>
                    <a:pt x="105" y="17"/>
                  </a:lnTo>
                  <a:lnTo>
                    <a:pt x="108" y="19"/>
                  </a:lnTo>
                  <a:lnTo>
                    <a:pt x="110" y="17"/>
                  </a:lnTo>
                  <a:lnTo>
                    <a:pt x="112" y="17"/>
                  </a:lnTo>
                  <a:lnTo>
                    <a:pt x="114" y="15"/>
                  </a:lnTo>
                  <a:lnTo>
                    <a:pt x="116" y="13"/>
                  </a:lnTo>
                  <a:lnTo>
                    <a:pt x="118" y="11"/>
                  </a:lnTo>
                  <a:lnTo>
                    <a:pt x="124" y="9"/>
                  </a:lnTo>
                  <a:lnTo>
                    <a:pt x="129" y="9"/>
                  </a:lnTo>
                  <a:lnTo>
                    <a:pt x="135" y="7"/>
                  </a:lnTo>
                  <a:lnTo>
                    <a:pt x="141" y="9"/>
                  </a:lnTo>
                  <a:lnTo>
                    <a:pt x="144" y="9"/>
                  </a:lnTo>
                  <a:lnTo>
                    <a:pt x="150" y="11"/>
                  </a:lnTo>
                  <a:lnTo>
                    <a:pt x="154" y="13"/>
                  </a:lnTo>
                  <a:lnTo>
                    <a:pt x="158" y="13"/>
                  </a:lnTo>
                  <a:lnTo>
                    <a:pt x="165" y="6"/>
                  </a:lnTo>
                  <a:lnTo>
                    <a:pt x="171" y="4"/>
                  </a:lnTo>
                  <a:lnTo>
                    <a:pt x="177" y="4"/>
                  </a:lnTo>
                  <a:lnTo>
                    <a:pt x="182" y="13"/>
                  </a:lnTo>
                  <a:lnTo>
                    <a:pt x="184" y="21"/>
                  </a:lnTo>
                  <a:lnTo>
                    <a:pt x="184" y="23"/>
                  </a:lnTo>
                  <a:lnTo>
                    <a:pt x="186" y="25"/>
                  </a:lnTo>
                  <a:lnTo>
                    <a:pt x="190" y="26"/>
                  </a:lnTo>
                  <a:lnTo>
                    <a:pt x="192" y="26"/>
                  </a:lnTo>
                  <a:lnTo>
                    <a:pt x="192" y="30"/>
                  </a:lnTo>
                  <a:lnTo>
                    <a:pt x="192" y="32"/>
                  </a:lnTo>
                  <a:lnTo>
                    <a:pt x="192" y="36"/>
                  </a:lnTo>
                  <a:lnTo>
                    <a:pt x="190" y="38"/>
                  </a:lnTo>
                  <a:lnTo>
                    <a:pt x="190" y="40"/>
                  </a:lnTo>
                  <a:lnTo>
                    <a:pt x="190" y="40"/>
                  </a:lnTo>
                  <a:lnTo>
                    <a:pt x="188" y="42"/>
                  </a:lnTo>
                  <a:lnTo>
                    <a:pt x="186" y="42"/>
                  </a:lnTo>
                  <a:lnTo>
                    <a:pt x="182" y="44"/>
                  </a:lnTo>
                  <a:lnTo>
                    <a:pt x="180" y="45"/>
                  </a:lnTo>
                  <a:lnTo>
                    <a:pt x="179" y="47"/>
                  </a:lnTo>
                  <a:lnTo>
                    <a:pt x="177" y="49"/>
                  </a:lnTo>
                  <a:lnTo>
                    <a:pt x="177" y="51"/>
                  </a:lnTo>
                  <a:lnTo>
                    <a:pt x="175" y="53"/>
                  </a:lnTo>
                  <a:lnTo>
                    <a:pt x="171" y="64"/>
                  </a:lnTo>
                  <a:lnTo>
                    <a:pt x="171" y="68"/>
                  </a:lnTo>
                  <a:lnTo>
                    <a:pt x="169" y="68"/>
                  </a:lnTo>
                  <a:lnTo>
                    <a:pt x="169" y="70"/>
                  </a:lnTo>
                  <a:lnTo>
                    <a:pt x="165" y="72"/>
                  </a:lnTo>
                  <a:lnTo>
                    <a:pt x="163" y="74"/>
                  </a:lnTo>
                  <a:lnTo>
                    <a:pt x="163" y="76"/>
                  </a:lnTo>
                  <a:lnTo>
                    <a:pt x="163" y="80"/>
                  </a:lnTo>
                  <a:lnTo>
                    <a:pt x="163" y="81"/>
                  </a:lnTo>
                  <a:lnTo>
                    <a:pt x="161" y="83"/>
                  </a:lnTo>
                  <a:lnTo>
                    <a:pt x="160" y="85"/>
                  </a:lnTo>
                  <a:lnTo>
                    <a:pt x="158" y="85"/>
                  </a:lnTo>
                  <a:lnTo>
                    <a:pt x="156" y="87"/>
                  </a:lnTo>
                  <a:lnTo>
                    <a:pt x="156" y="89"/>
                  </a:lnTo>
                  <a:lnTo>
                    <a:pt x="154" y="91"/>
                  </a:lnTo>
                  <a:lnTo>
                    <a:pt x="152" y="100"/>
                  </a:lnTo>
                  <a:lnTo>
                    <a:pt x="150" y="102"/>
                  </a:lnTo>
                  <a:lnTo>
                    <a:pt x="148" y="106"/>
                  </a:lnTo>
                  <a:lnTo>
                    <a:pt x="146" y="108"/>
                  </a:lnTo>
                  <a:lnTo>
                    <a:pt x="146" y="110"/>
                  </a:lnTo>
                  <a:lnTo>
                    <a:pt x="148" y="110"/>
                  </a:lnTo>
                  <a:lnTo>
                    <a:pt x="148" y="110"/>
                  </a:lnTo>
                  <a:lnTo>
                    <a:pt x="148" y="110"/>
                  </a:lnTo>
                  <a:lnTo>
                    <a:pt x="146" y="112"/>
                  </a:lnTo>
                  <a:lnTo>
                    <a:pt x="146" y="112"/>
                  </a:lnTo>
                  <a:lnTo>
                    <a:pt x="144" y="114"/>
                  </a:lnTo>
                  <a:lnTo>
                    <a:pt x="142" y="114"/>
                  </a:lnTo>
                  <a:lnTo>
                    <a:pt x="142" y="116"/>
                  </a:lnTo>
                  <a:lnTo>
                    <a:pt x="142" y="118"/>
                  </a:lnTo>
                  <a:lnTo>
                    <a:pt x="142" y="118"/>
                  </a:lnTo>
                  <a:lnTo>
                    <a:pt x="141" y="119"/>
                  </a:lnTo>
                  <a:lnTo>
                    <a:pt x="137" y="121"/>
                  </a:lnTo>
                  <a:lnTo>
                    <a:pt x="135" y="119"/>
                  </a:lnTo>
                  <a:lnTo>
                    <a:pt x="133" y="116"/>
                  </a:lnTo>
                  <a:lnTo>
                    <a:pt x="131" y="114"/>
                  </a:lnTo>
                  <a:lnTo>
                    <a:pt x="129" y="112"/>
                  </a:lnTo>
                  <a:lnTo>
                    <a:pt x="127" y="112"/>
                  </a:lnTo>
                  <a:lnTo>
                    <a:pt x="127" y="112"/>
                  </a:lnTo>
                  <a:lnTo>
                    <a:pt x="127" y="112"/>
                  </a:lnTo>
                  <a:lnTo>
                    <a:pt x="125" y="114"/>
                  </a:lnTo>
                  <a:lnTo>
                    <a:pt x="125" y="114"/>
                  </a:lnTo>
                  <a:lnTo>
                    <a:pt x="124" y="114"/>
                  </a:lnTo>
                  <a:lnTo>
                    <a:pt x="122" y="114"/>
                  </a:lnTo>
                  <a:lnTo>
                    <a:pt x="122" y="114"/>
                  </a:lnTo>
                  <a:lnTo>
                    <a:pt x="120" y="112"/>
                  </a:lnTo>
                  <a:lnTo>
                    <a:pt x="112" y="119"/>
                  </a:lnTo>
                  <a:lnTo>
                    <a:pt x="105" y="125"/>
                  </a:lnTo>
                  <a:lnTo>
                    <a:pt x="103" y="129"/>
                  </a:lnTo>
                  <a:lnTo>
                    <a:pt x="101" y="131"/>
                  </a:lnTo>
                  <a:lnTo>
                    <a:pt x="101" y="135"/>
                  </a:lnTo>
                  <a:lnTo>
                    <a:pt x="99" y="140"/>
                  </a:lnTo>
                  <a:close/>
                  <a:moveTo>
                    <a:pt x="74" y="152"/>
                  </a:moveTo>
                  <a:lnTo>
                    <a:pt x="72" y="154"/>
                  </a:lnTo>
                  <a:lnTo>
                    <a:pt x="72" y="154"/>
                  </a:lnTo>
                  <a:lnTo>
                    <a:pt x="72" y="154"/>
                  </a:lnTo>
                  <a:lnTo>
                    <a:pt x="74" y="154"/>
                  </a:lnTo>
                  <a:lnTo>
                    <a:pt x="74" y="154"/>
                  </a:lnTo>
                  <a:lnTo>
                    <a:pt x="74" y="154"/>
                  </a:lnTo>
                  <a:lnTo>
                    <a:pt x="74" y="152"/>
                  </a:lnTo>
                  <a:lnTo>
                    <a:pt x="74" y="15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09" name="Rectangle 1804">
              <a:extLst>
                <a:ext uri="{FF2B5EF4-FFF2-40B4-BE49-F238E27FC236}">
                  <a16:creationId xmlns:a16="http://schemas.microsoft.com/office/drawing/2014/main" id="{52300A02-D662-4132-A320-6FC6CE997053}"/>
                </a:ext>
              </a:extLst>
            </p:cNvPr>
            <p:cNvSpPr>
              <a:spLocks noChangeArrowheads="1"/>
            </p:cNvSpPr>
            <p:nvPr/>
          </p:nvSpPr>
          <p:spPr bwMode="auto">
            <a:xfrm>
              <a:off x="11957050" y="115888"/>
              <a:ext cx="3175" cy="1588"/>
            </a:xfrm>
            <a:prstGeom prst="rect">
              <a:avLst/>
            </a:pr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10" name="Freeform 1805">
              <a:extLst>
                <a:ext uri="{FF2B5EF4-FFF2-40B4-BE49-F238E27FC236}">
                  <a16:creationId xmlns:a16="http://schemas.microsoft.com/office/drawing/2014/main" id="{0F7DB6D7-F09D-410A-9063-5D061C80F56D}"/>
                </a:ext>
              </a:extLst>
            </p:cNvPr>
            <p:cNvSpPr>
              <a:spLocks noEditPoints="1"/>
            </p:cNvSpPr>
            <p:nvPr/>
          </p:nvSpPr>
          <p:spPr bwMode="auto">
            <a:xfrm>
              <a:off x="12266613" y="-339725"/>
              <a:ext cx="23813" cy="42863"/>
            </a:xfrm>
            <a:custGeom>
              <a:avLst/>
              <a:gdLst>
                <a:gd name="T0" fmla="*/ 4 w 15"/>
                <a:gd name="T1" fmla="*/ 21 h 27"/>
                <a:gd name="T2" fmla="*/ 6 w 15"/>
                <a:gd name="T3" fmla="*/ 23 h 27"/>
                <a:gd name="T4" fmla="*/ 4 w 15"/>
                <a:gd name="T5" fmla="*/ 25 h 27"/>
                <a:gd name="T6" fmla="*/ 2 w 15"/>
                <a:gd name="T7" fmla="*/ 27 h 27"/>
                <a:gd name="T8" fmla="*/ 2 w 15"/>
                <a:gd name="T9" fmla="*/ 27 h 27"/>
                <a:gd name="T10" fmla="*/ 0 w 15"/>
                <a:gd name="T11" fmla="*/ 25 h 27"/>
                <a:gd name="T12" fmla="*/ 2 w 15"/>
                <a:gd name="T13" fmla="*/ 23 h 27"/>
                <a:gd name="T14" fmla="*/ 4 w 15"/>
                <a:gd name="T15" fmla="*/ 21 h 27"/>
                <a:gd name="T16" fmla="*/ 4 w 15"/>
                <a:gd name="T17" fmla="*/ 21 h 27"/>
                <a:gd name="T18" fmla="*/ 15 w 15"/>
                <a:gd name="T19" fmla="*/ 2 h 27"/>
                <a:gd name="T20" fmla="*/ 15 w 15"/>
                <a:gd name="T21" fmla="*/ 2 h 27"/>
                <a:gd name="T22" fmla="*/ 15 w 15"/>
                <a:gd name="T23" fmla="*/ 2 h 27"/>
                <a:gd name="T24" fmla="*/ 15 w 15"/>
                <a:gd name="T25" fmla="*/ 0 h 27"/>
                <a:gd name="T26" fmla="*/ 15 w 15"/>
                <a:gd name="T2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7">
                  <a:moveTo>
                    <a:pt x="4" y="21"/>
                  </a:moveTo>
                  <a:lnTo>
                    <a:pt x="6" y="23"/>
                  </a:lnTo>
                  <a:lnTo>
                    <a:pt x="4" y="25"/>
                  </a:lnTo>
                  <a:lnTo>
                    <a:pt x="2" y="27"/>
                  </a:lnTo>
                  <a:lnTo>
                    <a:pt x="2" y="27"/>
                  </a:lnTo>
                  <a:lnTo>
                    <a:pt x="0" y="25"/>
                  </a:lnTo>
                  <a:lnTo>
                    <a:pt x="2" y="23"/>
                  </a:lnTo>
                  <a:lnTo>
                    <a:pt x="4" y="21"/>
                  </a:lnTo>
                  <a:lnTo>
                    <a:pt x="4" y="21"/>
                  </a:lnTo>
                  <a:close/>
                  <a:moveTo>
                    <a:pt x="15" y="2"/>
                  </a:moveTo>
                  <a:lnTo>
                    <a:pt x="15" y="2"/>
                  </a:lnTo>
                  <a:lnTo>
                    <a:pt x="15" y="2"/>
                  </a:lnTo>
                  <a:lnTo>
                    <a:pt x="15" y="0"/>
                  </a:lnTo>
                  <a:lnTo>
                    <a:pt x="15"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11" name="Freeform 1806">
              <a:extLst>
                <a:ext uri="{FF2B5EF4-FFF2-40B4-BE49-F238E27FC236}">
                  <a16:creationId xmlns:a16="http://schemas.microsoft.com/office/drawing/2014/main" id="{C234AB99-959C-4768-968B-47B1FAFA9DDF}"/>
                </a:ext>
              </a:extLst>
            </p:cNvPr>
            <p:cNvSpPr>
              <a:spLocks/>
            </p:cNvSpPr>
            <p:nvPr/>
          </p:nvSpPr>
          <p:spPr bwMode="auto">
            <a:xfrm>
              <a:off x="11766550" y="-1260475"/>
              <a:ext cx="311150" cy="231775"/>
            </a:xfrm>
            <a:custGeom>
              <a:avLst/>
              <a:gdLst>
                <a:gd name="T0" fmla="*/ 194 w 196"/>
                <a:gd name="T1" fmla="*/ 60 h 146"/>
                <a:gd name="T2" fmla="*/ 188 w 196"/>
                <a:gd name="T3" fmla="*/ 55 h 146"/>
                <a:gd name="T4" fmla="*/ 188 w 196"/>
                <a:gd name="T5" fmla="*/ 53 h 146"/>
                <a:gd name="T6" fmla="*/ 186 w 196"/>
                <a:gd name="T7" fmla="*/ 49 h 146"/>
                <a:gd name="T8" fmla="*/ 186 w 196"/>
                <a:gd name="T9" fmla="*/ 43 h 146"/>
                <a:gd name="T10" fmla="*/ 184 w 196"/>
                <a:gd name="T11" fmla="*/ 38 h 146"/>
                <a:gd name="T12" fmla="*/ 184 w 196"/>
                <a:gd name="T13" fmla="*/ 30 h 146"/>
                <a:gd name="T14" fmla="*/ 184 w 196"/>
                <a:gd name="T15" fmla="*/ 26 h 146"/>
                <a:gd name="T16" fmla="*/ 182 w 196"/>
                <a:gd name="T17" fmla="*/ 24 h 146"/>
                <a:gd name="T18" fmla="*/ 182 w 196"/>
                <a:gd name="T19" fmla="*/ 21 h 146"/>
                <a:gd name="T20" fmla="*/ 177 w 196"/>
                <a:gd name="T21" fmla="*/ 17 h 146"/>
                <a:gd name="T22" fmla="*/ 165 w 196"/>
                <a:gd name="T23" fmla="*/ 13 h 146"/>
                <a:gd name="T24" fmla="*/ 160 w 196"/>
                <a:gd name="T25" fmla="*/ 13 h 146"/>
                <a:gd name="T26" fmla="*/ 150 w 196"/>
                <a:gd name="T27" fmla="*/ 11 h 146"/>
                <a:gd name="T28" fmla="*/ 143 w 196"/>
                <a:gd name="T29" fmla="*/ 13 h 146"/>
                <a:gd name="T30" fmla="*/ 127 w 196"/>
                <a:gd name="T31" fmla="*/ 3 h 146"/>
                <a:gd name="T32" fmla="*/ 124 w 196"/>
                <a:gd name="T33" fmla="*/ 0 h 146"/>
                <a:gd name="T34" fmla="*/ 116 w 196"/>
                <a:gd name="T35" fmla="*/ 3 h 146"/>
                <a:gd name="T36" fmla="*/ 108 w 196"/>
                <a:gd name="T37" fmla="*/ 22 h 146"/>
                <a:gd name="T38" fmla="*/ 101 w 196"/>
                <a:gd name="T39" fmla="*/ 36 h 146"/>
                <a:gd name="T40" fmla="*/ 78 w 196"/>
                <a:gd name="T41" fmla="*/ 47 h 146"/>
                <a:gd name="T42" fmla="*/ 65 w 196"/>
                <a:gd name="T43" fmla="*/ 60 h 146"/>
                <a:gd name="T44" fmla="*/ 61 w 196"/>
                <a:gd name="T45" fmla="*/ 70 h 146"/>
                <a:gd name="T46" fmla="*/ 55 w 196"/>
                <a:gd name="T47" fmla="*/ 85 h 146"/>
                <a:gd name="T48" fmla="*/ 55 w 196"/>
                <a:gd name="T49" fmla="*/ 95 h 146"/>
                <a:gd name="T50" fmla="*/ 57 w 196"/>
                <a:gd name="T51" fmla="*/ 100 h 146"/>
                <a:gd name="T52" fmla="*/ 48 w 196"/>
                <a:gd name="T53" fmla="*/ 115 h 146"/>
                <a:gd name="T54" fmla="*/ 23 w 196"/>
                <a:gd name="T55" fmla="*/ 136 h 146"/>
                <a:gd name="T56" fmla="*/ 8 w 196"/>
                <a:gd name="T57" fmla="*/ 140 h 146"/>
                <a:gd name="T58" fmla="*/ 4 w 196"/>
                <a:gd name="T59" fmla="*/ 142 h 146"/>
                <a:gd name="T60" fmla="*/ 72 w 196"/>
                <a:gd name="T61" fmla="*/ 146 h 146"/>
                <a:gd name="T62" fmla="*/ 74 w 196"/>
                <a:gd name="T63" fmla="*/ 127 h 146"/>
                <a:gd name="T64" fmla="*/ 97 w 196"/>
                <a:gd name="T65" fmla="*/ 112 h 146"/>
                <a:gd name="T66" fmla="*/ 106 w 196"/>
                <a:gd name="T67" fmla="*/ 112 h 146"/>
                <a:gd name="T68" fmla="*/ 108 w 196"/>
                <a:gd name="T69" fmla="*/ 108 h 146"/>
                <a:gd name="T70" fmla="*/ 133 w 196"/>
                <a:gd name="T71" fmla="*/ 96 h 146"/>
                <a:gd name="T72" fmla="*/ 154 w 196"/>
                <a:gd name="T73" fmla="*/ 89 h 146"/>
                <a:gd name="T74" fmla="*/ 154 w 196"/>
                <a:gd name="T75" fmla="*/ 87 h 146"/>
                <a:gd name="T76" fmla="*/ 150 w 196"/>
                <a:gd name="T77" fmla="*/ 85 h 146"/>
                <a:gd name="T78" fmla="*/ 150 w 196"/>
                <a:gd name="T79" fmla="*/ 83 h 146"/>
                <a:gd name="T80" fmla="*/ 150 w 196"/>
                <a:gd name="T81" fmla="*/ 76 h 146"/>
                <a:gd name="T82" fmla="*/ 156 w 196"/>
                <a:gd name="T83" fmla="*/ 76 h 146"/>
                <a:gd name="T84" fmla="*/ 165 w 196"/>
                <a:gd name="T85" fmla="*/ 70 h 146"/>
                <a:gd name="T86" fmla="*/ 167 w 196"/>
                <a:gd name="T87" fmla="*/ 68 h 146"/>
                <a:gd name="T88" fmla="*/ 173 w 196"/>
                <a:gd name="T89" fmla="*/ 68 h 146"/>
                <a:gd name="T90" fmla="*/ 180 w 196"/>
                <a:gd name="T91" fmla="*/ 68 h 146"/>
                <a:gd name="T92" fmla="*/ 190 w 196"/>
                <a:gd name="T93" fmla="*/ 68 h 146"/>
                <a:gd name="T94" fmla="*/ 192 w 196"/>
                <a:gd name="T95" fmla="*/ 68 h 146"/>
                <a:gd name="T96" fmla="*/ 192 w 196"/>
                <a:gd name="T97" fmla="*/ 68 h 146"/>
                <a:gd name="T98" fmla="*/ 192 w 196"/>
                <a:gd name="T99" fmla="*/ 66 h 146"/>
                <a:gd name="T100" fmla="*/ 194 w 196"/>
                <a:gd name="T101" fmla="*/ 62 h 146"/>
                <a:gd name="T102" fmla="*/ 196 w 196"/>
                <a:gd name="T103" fmla="*/ 6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 h="146">
                  <a:moveTo>
                    <a:pt x="196" y="62"/>
                  </a:moveTo>
                  <a:lnTo>
                    <a:pt x="194" y="60"/>
                  </a:lnTo>
                  <a:lnTo>
                    <a:pt x="194" y="60"/>
                  </a:lnTo>
                  <a:lnTo>
                    <a:pt x="190" y="58"/>
                  </a:lnTo>
                  <a:lnTo>
                    <a:pt x="188" y="57"/>
                  </a:lnTo>
                  <a:lnTo>
                    <a:pt x="188" y="55"/>
                  </a:lnTo>
                  <a:lnTo>
                    <a:pt x="188" y="55"/>
                  </a:lnTo>
                  <a:lnTo>
                    <a:pt x="188" y="53"/>
                  </a:lnTo>
                  <a:lnTo>
                    <a:pt x="188" y="53"/>
                  </a:lnTo>
                  <a:lnTo>
                    <a:pt x="186" y="51"/>
                  </a:lnTo>
                  <a:lnTo>
                    <a:pt x="186" y="51"/>
                  </a:lnTo>
                  <a:lnTo>
                    <a:pt x="186" y="49"/>
                  </a:lnTo>
                  <a:lnTo>
                    <a:pt x="186" y="47"/>
                  </a:lnTo>
                  <a:lnTo>
                    <a:pt x="186" y="45"/>
                  </a:lnTo>
                  <a:lnTo>
                    <a:pt x="186" y="43"/>
                  </a:lnTo>
                  <a:lnTo>
                    <a:pt x="186" y="41"/>
                  </a:lnTo>
                  <a:lnTo>
                    <a:pt x="184" y="38"/>
                  </a:lnTo>
                  <a:lnTo>
                    <a:pt x="184" y="38"/>
                  </a:lnTo>
                  <a:lnTo>
                    <a:pt x="184" y="36"/>
                  </a:lnTo>
                  <a:lnTo>
                    <a:pt x="184" y="32"/>
                  </a:lnTo>
                  <a:lnTo>
                    <a:pt x="184" y="30"/>
                  </a:lnTo>
                  <a:lnTo>
                    <a:pt x="182" y="28"/>
                  </a:lnTo>
                  <a:lnTo>
                    <a:pt x="184" y="26"/>
                  </a:lnTo>
                  <a:lnTo>
                    <a:pt x="184" y="26"/>
                  </a:lnTo>
                  <a:lnTo>
                    <a:pt x="184" y="24"/>
                  </a:lnTo>
                  <a:lnTo>
                    <a:pt x="184" y="24"/>
                  </a:lnTo>
                  <a:lnTo>
                    <a:pt x="182" y="24"/>
                  </a:lnTo>
                  <a:lnTo>
                    <a:pt x="182" y="24"/>
                  </a:lnTo>
                  <a:lnTo>
                    <a:pt x="182" y="22"/>
                  </a:lnTo>
                  <a:lnTo>
                    <a:pt x="182" y="21"/>
                  </a:lnTo>
                  <a:lnTo>
                    <a:pt x="182" y="19"/>
                  </a:lnTo>
                  <a:lnTo>
                    <a:pt x="179" y="17"/>
                  </a:lnTo>
                  <a:lnTo>
                    <a:pt x="177" y="17"/>
                  </a:lnTo>
                  <a:lnTo>
                    <a:pt x="177" y="15"/>
                  </a:lnTo>
                  <a:lnTo>
                    <a:pt x="169" y="15"/>
                  </a:lnTo>
                  <a:lnTo>
                    <a:pt x="165" y="13"/>
                  </a:lnTo>
                  <a:lnTo>
                    <a:pt x="165" y="9"/>
                  </a:lnTo>
                  <a:lnTo>
                    <a:pt x="161" y="11"/>
                  </a:lnTo>
                  <a:lnTo>
                    <a:pt x="160" y="13"/>
                  </a:lnTo>
                  <a:lnTo>
                    <a:pt x="158" y="13"/>
                  </a:lnTo>
                  <a:lnTo>
                    <a:pt x="154" y="13"/>
                  </a:lnTo>
                  <a:lnTo>
                    <a:pt x="150" y="11"/>
                  </a:lnTo>
                  <a:lnTo>
                    <a:pt x="148" y="13"/>
                  </a:lnTo>
                  <a:lnTo>
                    <a:pt x="144" y="13"/>
                  </a:lnTo>
                  <a:lnTo>
                    <a:pt x="143" y="13"/>
                  </a:lnTo>
                  <a:lnTo>
                    <a:pt x="139" y="13"/>
                  </a:lnTo>
                  <a:lnTo>
                    <a:pt x="131" y="9"/>
                  </a:lnTo>
                  <a:lnTo>
                    <a:pt x="127" y="3"/>
                  </a:lnTo>
                  <a:lnTo>
                    <a:pt x="127" y="0"/>
                  </a:lnTo>
                  <a:lnTo>
                    <a:pt x="125" y="0"/>
                  </a:lnTo>
                  <a:lnTo>
                    <a:pt x="124" y="0"/>
                  </a:lnTo>
                  <a:lnTo>
                    <a:pt x="120" y="2"/>
                  </a:lnTo>
                  <a:lnTo>
                    <a:pt x="118" y="2"/>
                  </a:lnTo>
                  <a:lnTo>
                    <a:pt x="116" y="3"/>
                  </a:lnTo>
                  <a:lnTo>
                    <a:pt x="116" y="7"/>
                  </a:lnTo>
                  <a:lnTo>
                    <a:pt x="114" y="13"/>
                  </a:lnTo>
                  <a:lnTo>
                    <a:pt x="108" y="22"/>
                  </a:lnTo>
                  <a:lnTo>
                    <a:pt x="106" y="28"/>
                  </a:lnTo>
                  <a:lnTo>
                    <a:pt x="105" y="32"/>
                  </a:lnTo>
                  <a:lnTo>
                    <a:pt x="101" y="36"/>
                  </a:lnTo>
                  <a:lnTo>
                    <a:pt x="97" y="40"/>
                  </a:lnTo>
                  <a:lnTo>
                    <a:pt x="82" y="45"/>
                  </a:lnTo>
                  <a:lnTo>
                    <a:pt x="78" y="47"/>
                  </a:lnTo>
                  <a:lnTo>
                    <a:pt x="74" y="51"/>
                  </a:lnTo>
                  <a:lnTo>
                    <a:pt x="67" y="58"/>
                  </a:lnTo>
                  <a:lnTo>
                    <a:pt x="65" y="60"/>
                  </a:lnTo>
                  <a:lnTo>
                    <a:pt x="63" y="62"/>
                  </a:lnTo>
                  <a:lnTo>
                    <a:pt x="63" y="68"/>
                  </a:lnTo>
                  <a:lnTo>
                    <a:pt x="61" y="70"/>
                  </a:lnTo>
                  <a:lnTo>
                    <a:pt x="57" y="77"/>
                  </a:lnTo>
                  <a:lnTo>
                    <a:pt x="55" y="81"/>
                  </a:lnTo>
                  <a:lnTo>
                    <a:pt x="55" y="85"/>
                  </a:lnTo>
                  <a:lnTo>
                    <a:pt x="55" y="93"/>
                  </a:lnTo>
                  <a:lnTo>
                    <a:pt x="55" y="93"/>
                  </a:lnTo>
                  <a:lnTo>
                    <a:pt x="55" y="95"/>
                  </a:lnTo>
                  <a:lnTo>
                    <a:pt x="57" y="96"/>
                  </a:lnTo>
                  <a:lnTo>
                    <a:pt x="57" y="98"/>
                  </a:lnTo>
                  <a:lnTo>
                    <a:pt x="57" y="100"/>
                  </a:lnTo>
                  <a:lnTo>
                    <a:pt x="57" y="104"/>
                  </a:lnTo>
                  <a:lnTo>
                    <a:pt x="55" y="106"/>
                  </a:lnTo>
                  <a:lnTo>
                    <a:pt x="48" y="115"/>
                  </a:lnTo>
                  <a:lnTo>
                    <a:pt x="46" y="119"/>
                  </a:lnTo>
                  <a:lnTo>
                    <a:pt x="27" y="134"/>
                  </a:lnTo>
                  <a:lnTo>
                    <a:pt x="23" y="136"/>
                  </a:lnTo>
                  <a:lnTo>
                    <a:pt x="17" y="138"/>
                  </a:lnTo>
                  <a:lnTo>
                    <a:pt x="12" y="140"/>
                  </a:lnTo>
                  <a:lnTo>
                    <a:pt x="8" y="140"/>
                  </a:lnTo>
                  <a:lnTo>
                    <a:pt x="6" y="140"/>
                  </a:lnTo>
                  <a:lnTo>
                    <a:pt x="6" y="142"/>
                  </a:lnTo>
                  <a:lnTo>
                    <a:pt x="4" y="142"/>
                  </a:lnTo>
                  <a:lnTo>
                    <a:pt x="2" y="146"/>
                  </a:lnTo>
                  <a:lnTo>
                    <a:pt x="0" y="146"/>
                  </a:lnTo>
                  <a:lnTo>
                    <a:pt x="72" y="146"/>
                  </a:lnTo>
                  <a:lnTo>
                    <a:pt x="72" y="146"/>
                  </a:lnTo>
                  <a:lnTo>
                    <a:pt x="72" y="127"/>
                  </a:lnTo>
                  <a:lnTo>
                    <a:pt x="74" y="127"/>
                  </a:lnTo>
                  <a:lnTo>
                    <a:pt x="89" y="115"/>
                  </a:lnTo>
                  <a:lnTo>
                    <a:pt x="91" y="115"/>
                  </a:lnTo>
                  <a:lnTo>
                    <a:pt x="97" y="112"/>
                  </a:lnTo>
                  <a:lnTo>
                    <a:pt x="97" y="112"/>
                  </a:lnTo>
                  <a:lnTo>
                    <a:pt x="105" y="112"/>
                  </a:lnTo>
                  <a:lnTo>
                    <a:pt x="106" y="112"/>
                  </a:lnTo>
                  <a:lnTo>
                    <a:pt x="106" y="112"/>
                  </a:lnTo>
                  <a:lnTo>
                    <a:pt x="108" y="108"/>
                  </a:lnTo>
                  <a:lnTo>
                    <a:pt x="108" y="108"/>
                  </a:lnTo>
                  <a:lnTo>
                    <a:pt x="125" y="106"/>
                  </a:lnTo>
                  <a:lnTo>
                    <a:pt x="127" y="104"/>
                  </a:lnTo>
                  <a:lnTo>
                    <a:pt x="133" y="96"/>
                  </a:lnTo>
                  <a:lnTo>
                    <a:pt x="148" y="89"/>
                  </a:lnTo>
                  <a:lnTo>
                    <a:pt x="152" y="89"/>
                  </a:lnTo>
                  <a:lnTo>
                    <a:pt x="154" y="89"/>
                  </a:lnTo>
                  <a:lnTo>
                    <a:pt x="154" y="87"/>
                  </a:lnTo>
                  <a:lnTo>
                    <a:pt x="154" y="87"/>
                  </a:lnTo>
                  <a:lnTo>
                    <a:pt x="154" y="87"/>
                  </a:lnTo>
                  <a:lnTo>
                    <a:pt x="154" y="87"/>
                  </a:lnTo>
                  <a:lnTo>
                    <a:pt x="154" y="85"/>
                  </a:lnTo>
                  <a:lnTo>
                    <a:pt x="150" y="85"/>
                  </a:lnTo>
                  <a:lnTo>
                    <a:pt x="150" y="85"/>
                  </a:lnTo>
                  <a:lnTo>
                    <a:pt x="150" y="85"/>
                  </a:lnTo>
                  <a:lnTo>
                    <a:pt x="150" y="83"/>
                  </a:lnTo>
                  <a:lnTo>
                    <a:pt x="152" y="81"/>
                  </a:lnTo>
                  <a:lnTo>
                    <a:pt x="150" y="77"/>
                  </a:lnTo>
                  <a:lnTo>
                    <a:pt x="150" y="76"/>
                  </a:lnTo>
                  <a:lnTo>
                    <a:pt x="152" y="76"/>
                  </a:lnTo>
                  <a:lnTo>
                    <a:pt x="152" y="76"/>
                  </a:lnTo>
                  <a:lnTo>
                    <a:pt x="156" y="76"/>
                  </a:lnTo>
                  <a:lnTo>
                    <a:pt x="163" y="74"/>
                  </a:lnTo>
                  <a:lnTo>
                    <a:pt x="163" y="72"/>
                  </a:lnTo>
                  <a:lnTo>
                    <a:pt x="165" y="70"/>
                  </a:lnTo>
                  <a:lnTo>
                    <a:pt x="165" y="70"/>
                  </a:lnTo>
                  <a:lnTo>
                    <a:pt x="165" y="70"/>
                  </a:lnTo>
                  <a:lnTo>
                    <a:pt x="167" y="68"/>
                  </a:lnTo>
                  <a:lnTo>
                    <a:pt x="167" y="68"/>
                  </a:lnTo>
                  <a:lnTo>
                    <a:pt x="171" y="68"/>
                  </a:lnTo>
                  <a:lnTo>
                    <a:pt x="173" y="68"/>
                  </a:lnTo>
                  <a:lnTo>
                    <a:pt x="175" y="68"/>
                  </a:lnTo>
                  <a:lnTo>
                    <a:pt x="177" y="68"/>
                  </a:lnTo>
                  <a:lnTo>
                    <a:pt x="180" y="68"/>
                  </a:lnTo>
                  <a:lnTo>
                    <a:pt x="182" y="68"/>
                  </a:lnTo>
                  <a:lnTo>
                    <a:pt x="188" y="68"/>
                  </a:lnTo>
                  <a:lnTo>
                    <a:pt x="190" y="68"/>
                  </a:lnTo>
                  <a:lnTo>
                    <a:pt x="190" y="68"/>
                  </a:lnTo>
                  <a:lnTo>
                    <a:pt x="192" y="68"/>
                  </a:lnTo>
                  <a:lnTo>
                    <a:pt x="192" y="68"/>
                  </a:lnTo>
                  <a:lnTo>
                    <a:pt x="192" y="68"/>
                  </a:lnTo>
                  <a:lnTo>
                    <a:pt x="192" y="68"/>
                  </a:lnTo>
                  <a:lnTo>
                    <a:pt x="192" y="68"/>
                  </a:lnTo>
                  <a:lnTo>
                    <a:pt x="192" y="66"/>
                  </a:lnTo>
                  <a:lnTo>
                    <a:pt x="192" y="66"/>
                  </a:lnTo>
                  <a:lnTo>
                    <a:pt x="192" y="66"/>
                  </a:lnTo>
                  <a:lnTo>
                    <a:pt x="192" y="64"/>
                  </a:lnTo>
                  <a:lnTo>
                    <a:pt x="192" y="64"/>
                  </a:lnTo>
                  <a:lnTo>
                    <a:pt x="194" y="62"/>
                  </a:lnTo>
                  <a:lnTo>
                    <a:pt x="194" y="62"/>
                  </a:lnTo>
                  <a:lnTo>
                    <a:pt x="196" y="62"/>
                  </a:lnTo>
                  <a:lnTo>
                    <a:pt x="196" y="62"/>
                  </a:lnTo>
                  <a:lnTo>
                    <a:pt x="196" y="62"/>
                  </a:lnTo>
                  <a:lnTo>
                    <a:pt x="196" y="6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12" name="Freeform 1807">
              <a:extLst>
                <a:ext uri="{FF2B5EF4-FFF2-40B4-BE49-F238E27FC236}">
                  <a16:creationId xmlns:a16="http://schemas.microsoft.com/office/drawing/2014/main" id="{72510D9B-10C1-4D8F-91E0-5852785F3A8D}"/>
                </a:ext>
              </a:extLst>
            </p:cNvPr>
            <p:cNvSpPr>
              <a:spLocks/>
            </p:cNvSpPr>
            <p:nvPr/>
          </p:nvSpPr>
          <p:spPr bwMode="auto">
            <a:xfrm>
              <a:off x="11668125" y="-1028700"/>
              <a:ext cx="212725" cy="192088"/>
            </a:xfrm>
            <a:custGeom>
              <a:avLst/>
              <a:gdLst>
                <a:gd name="T0" fmla="*/ 134 w 134"/>
                <a:gd name="T1" fmla="*/ 7 h 121"/>
                <a:gd name="T2" fmla="*/ 134 w 134"/>
                <a:gd name="T3" fmla="*/ 0 h 121"/>
                <a:gd name="T4" fmla="*/ 60 w 134"/>
                <a:gd name="T5" fmla="*/ 11 h 121"/>
                <a:gd name="T6" fmla="*/ 55 w 134"/>
                <a:gd name="T7" fmla="*/ 19 h 121"/>
                <a:gd name="T8" fmla="*/ 47 w 134"/>
                <a:gd name="T9" fmla="*/ 23 h 121"/>
                <a:gd name="T10" fmla="*/ 43 w 134"/>
                <a:gd name="T11" fmla="*/ 26 h 121"/>
                <a:gd name="T12" fmla="*/ 38 w 134"/>
                <a:gd name="T13" fmla="*/ 42 h 121"/>
                <a:gd name="T14" fmla="*/ 36 w 134"/>
                <a:gd name="T15" fmla="*/ 51 h 121"/>
                <a:gd name="T16" fmla="*/ 34 w 134"/>
                <a:gd name="T17" fmla="*/ 55 h 121"/>
                <a:gd name="T18" fmla="*/ 21 w 134"/>
                <a:gd name="T19" fmla="*/ 66 h 121"/>
                <a:gd name="T20" fmla="*/ 19 w 134"/>
                <a:gd name="T21" fmla="*/ 72 h 121"/>
                <a:gd name="T22" fmla="*/ 21 w 134"/>
                <a:gd name="T23" fmla="*/ 72 h 121"/>
                <a:gd name="T24" fmla="*/ 17 w 134"/>
                <a:gd name="T25" fmla="*/ 78 h 121"/>
                <a:gd name="T26" fmla="*/ 13 w 134"/>
                <a:gd name="T27" fmla="*/ 87 h 121"/>
                <a:gd name="T28" fmla="*/ 11 w 134"/>
                <a:gd name="T29" fmla="*/ 93 h 121"/>
                <a:gd name="T30" fmla="*/ 5 w 134"/>
                <a:gd name="T31" fmla="*/ 97 h 121"/>
                <a:gd name="T32" fmla="*/ 4 w 134"/>
                <a:gd name="T33" fmla="*/ 100 h 121"/>
                <a:gd name="T34" fmla="*/ 2 w 134"/>
                <a:gd name="T35" fmla="*/ 114 h 121"/>
                <a:gd name="T36" fmla="*/ 2 w 134"/>
                <a:gd name="T37" fmla="*/ 121 h 121"/>
                <a:gd name="T38" fmla="*/ 2 w 134"/>
                <a:gd name="T39" fmla="*/ 119 h 121"/>
                <a:gd name="T40" fmla="*/ 2 w 134"/>
                <a:gd name="T41" fmla="*/ 115 h 121"/>
                <a:gd name="T42" fmla="*/ 2 w 134"/>
                <a:gd name="T43" fmla="*/ 114 h 121"/>
                <a:gd name="T44" fmla="*/ 4 w 134"/>
                <a:gd name="T45" fmla="*/ 112 h 121"/>
                <a:gd name="T46" fmla="*/ 4 w 134"/>
                <a:gd name="T47" fmla="*/ 112 h 121"/>
                <a:gd name="T48" fmla="*/ 28 w 134"/>
                <a:gd name="T49" fmla="*/ 112 h 121"/>
                <a:gd name="T50" fmla="*/ 34 w 134"/>
                <a:gd name="T51" fmla="*/ 112 h 121"/>
                <a:gd name="T52" fmla="*/ 43 w 134"/>
                <a:gd name="T53" fmla="*/ 112 h 121"/>
                <a:gd name="T54" fmla="*/ 51 w 134"/>
                <a:gd name="T55" fmla="*/ 112 h 121"/>
                <a:gd name="T56" fmla="*/ 60 w 134"/>
                <a:gd name="T57" fmla="*/ 112 h 121"/>
                <a:gd name="T58" fmla="*/ 66 w 134"/>
                <a:gd name="T59" fmla="*/ 108 h 121"/>
                <a:gd name="T60" fmla="*/ 64 w 134"/>
                <a:gd name="T61" fmla="*/ 104 h 121"/>
                <a:gd name="T62" fmla="*/ 64 w 134"/>
                <a:gd name="T63" fmla="*/ 98 h 121"/>
                <a:gd name="T64" fmla="*/ 64 w 134"/>
                <a:gd name="T65" fmla="*/ 91 h 121"/>
                <a:gd name="T66" fmla="*/ 64 w 134"/>
                <a:gd name="T67" fmla="*/ 89 h 121"/>
                <a:gd name="T68" fmla="*/ 62 w 134"/>
                <a:gd name="T69" fmla="*/ 87 h 121"/>
                <a:gd name="T70" fmla="*/ 64 w 134"/>
                <a:gd name="T71" fmla="*/ 85 h 121"/>
                <a:gd name="T72" fmla="*/ 64 w 134"/>
                <a:gd name="T73" fmla="*/ 85 h 121"/>
                <a:gd name="T74" fmla="*/ 70 w 134"/>
                <a:gd name="T75" fmla="*/ 79 h 121"/>
                <a:gd name="T76" fmla="*/ 72 w 134"/>
                <a:gd name="T77" fmla="*/ 78 h 121"/>
                <a:gd name="T78" fmla="*/ 74 w 134"/>
                <a:gd name="T79" fmla="*/ 78 h 121"/>
                <a:gd name="T80" fmla="*/ 76 w 134"/>
                <a:gd name="T81" fmla="*/ 78 h 121"/>
                <a:gd name="T82" fmla="*/ 79 w 134"/>
                <a:gd name="T83" fmla="*/ 76 h 121"/>
                <a:gd name="T84" fmla="*/ 81 w 134"/>
                <a:gd name="T85" fmla="*/ 76 h 121"/>
                <a:gd name="T86" fmla="*/ 96 w 134"/>
                <a:gd name="T87" fmla="*/ 30 h 121"/>
                <a:gd name="T88" fmla="*/ 134 w 134"/>
                <a:gd name="T89" fmla="*/ 30 h 121"/>
                <a:gd name="T90" fmla="*/ 134 w 134"/>
                <a:gd name="T91" fmla="*/ 2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 h="121">
                  <a:moveTo>
                    <a:pt x="134" y="23"/>
                  </a:moveTo>
                  <a:lnTo>
                    <a:pt x="134" y="7"/>
                  </a:lnTo>
                  <a:lnTo>
                    <a:pt x="134" y="7"/>
                  </a:lnTo>
                  <a:lnTo>
                    <a:pt x="134" y="0"/>
                  </a:lnTo>
                  <a:lnTo>
                    <a:pt x="62" y="0"/>
                  </a:lnTo>
                  <a:lnTo>
                    <a:pt x="60" y="11"/>
                  </a:lnTo>
                  <a:lnTo>
                    <a:pt x="57" y="15"/>
                  </a:lnTo>
                  <a:lnTo>
                    <a:pt x="55" y="19"/>
                  </a:lnTo>
                  <a:lnTo>
                    <a:pt x="53" y="21"/>
                  </a:lnTo>
                  <a:lnTo>
                    <a:pt x="47" y="23"/>
                  </a:lnTo>
                  <a:lnTo>
                    <a:pt x="45" y="24"/>
                  </a:lnTo>
                  <a:lnTo>
                    <a:pt x="43" y="26"/>
                  </a:lnTo>
                  <a:lnTo>
                    <a:pt x="42" y="28"/>
                  </a:lnTo>
                  <a:lnTo>
                    <a:pt x="38" y="42"/>
                  </a:lnTo>
                  <a:lnTo>
                    <a:pt x="36" y="43"/>
                  </a:lnTo>
                  <a:lnTo>
                    <a:pt x="36" y="51"/>
                  </a:lnTo>
                  <a:lnTo>
                    <a:pt x="36" y="53"/>
                  </a:lnTo>
                  <a:lnTo>
                    <a:pt x="34" y="55"/>
                  </a:lnTo>
                  <a:lnTo>
                    <a:pt x="24" y="64"/>
                  </a:lnTo>
                  <a:lnTo>
                    <a:pt x="21" y="66"/>
                  </a:lnTo>
                  <a:lnTo>
                    <a:pt x="19" y="68"/>
                  </a:lnTo>
                  <a:lnTo>
                    <a:pt x="19" y="72"/>
                  </a:lnTo>
                  <a:lnTo>
                    <a:pt x="21" y="68"/>
                  </a:lnTo>
                  <a:lnTo>
                    <a:pt x="21" y="72"/>
                  </a:lnTo>
                  <a:lnTo>
                    <a:pt x="19" y="74"/>
                  </a:lnTo>
                  <a:lnTo>
                    <a:pt x="17" y="78"/>
                  </a:lnTo>
                  <a:lnTo>
                    <a:pt x="15" y="79"/>
                  </a:lnTo>
                  <a:lnTo>
                    <a:pt x="13" y="87"/>
                  </a:lnTo>
                  <a:lnTo>
                    <a:pt x="11" y="91"/>
                  </a:lnTo>
                  <a:lnTo>
                    <a:pt x="11" y="93"/>
                  </a:lnTo>
                  <a:lnTo>
                    <a:pt x="9" y="95"/>
                  </a:lnTo>
                  <a:lnTo>
                    <a:pt x="5" y="97"/>
                  </a:lnTo>
                  <a:lnTo>
                    <a:pt x="5" y="98"/>
                  </a:lnTo>
                  <a:lnTo>
                    <a:pt x="4" y="100"/>
                  </a:lnTo>
                  <a:lnTo>
                    <a:pt x="4" y="102"/>
                  </a:lnTo>
                  <a:lnTo>
                    <a:pt x="2" y="114"/>
                  </a:lnTo>
                  <a:lnTo>
                    <a:pt x="0" y="117"/>
                  </a:lnTo>
                  <a:lnTo>
                    <a:pt x="2" y="121"/>
                  </a:lnTo>
                  <a:lnTo>
                    <a:pt x="2" y="119"/>
                  </a:lnTo>
                  <a:lnTo>
                    <a:pt x="2" y="119"/>
                  </a:lnTo>
                  <a:lnTo>
                    <a:pt x="2" y="117"/>
                  </a:lnTo>
                  <a:lnTo>
                    <a:pt x="2" y="115"/>
                  </a:lnTo>
                  <a:lnTo>
                    <a:pt x="2" y="114"/>
                  </a:lnTo>
                  <a:lnTo>
                    <a:pt x="2" y="114"/>
                  </a:lnTo>
                  <a:lnTo>
                    <a:pt x="2" y="112"/>
                  </a:lnTo>
                  <a:lnTo>
                    <a:pt x="4" y="112"/>
                  </a:lnTo>
                  <a:lnTo>
                    <a:pt x="4" y="112"/>
                  </a:lnTo>
                  <a:lnTo>
                    <a:pt x="4" y="112"/>
                  </a:lnTo>
                  <a:lnTo>
                    <a:pt x="7" y="112"/>
                  </a:lnTo>
                  <a:lnTo>
                    <a:pt x="28" y="112"/>
                  </a:lnTo>
                  <a:lnTo>
                    <a:pt x="32" y="112"/>
                  </a:lnTo>
                  <a:lnTo>
                    <a:pt x="34" y="112"/>
                  </a:lnTo>
                  <a:lnTo>
                    <a:pt x="42" y="112"/>
                  </a:lnTo>
                  <a:lnTo>
                    <a:pt x="43" y="112"/>
                  </a:lnTo>
                  <a:lnTo>
                    <a:pt x="47" y="112"/>
                  </a:lnTo>
                  <a:lnTo>
                    <a:pt x="51" y="112"/>
                  </a:lnTo>
                  <a:lnTo>
                    <a:pt x="57" y="112"/>
                  </a:lnTo>
                  <a:lnTo>
                    <a:pt x="60" y="112"/>
                  </a:lnTo>
                  <a:lnTo>
                    <a:pt x="66" y="112"/>
                  </a:lnTo>
                  <a:lnTo>
                    <a:pt x="66" y="108"/>
                  </a:lnTo>
                  <a:lnTo>
                    <a:pt x="64" y="106"/>
                  </a:lnTo>
                  <a:lnTo>
                    <a:pt x="64" y="104"/>
                  </a:lnTo>
                  <a:lnTo>
                    <a:pt x="64" y="102"/>
                  </a:lnTo>
                  <a:lnTo>
                    <a:pt x="64" y="98"/>
                  </a:lnTo>
                  <a:lnTo>
                    <a:pt x="64" y="93"/>
                  </a:lnTo>
                  <a:lnTo>
                    <a:pt x="64" y="91"/>
                  </a:lnTo>
                  <a:lnTo>
                    <a:pt x="64" y="91"/>
                  </a:lnTo>
                  <a:lnTo>
                    <a:pt x="64" y="89"/>
                  </a:lnTo>
                  <a:lnTo>
                    <a:pt x="64" y="89"/>
                  </a:lnTo>
                  <a:lnTo>
                    <a:pt x="62" y="87"/>
                  </a:lnTo>
                  <a:lnTo>
                    <a:pt x="62" y="87"/>
                  </a:lnTo>
                  <a:lnTo>
                    <a:pt x="64" y="85"/>
                  </a:lnTo>
                  <a:lnTo>
                    <a:pt x="64" y="85"/>
                  </a:lnTo>
                  <a:lnTo>
                    <a:pt x="64" y="85"/>
                  </a:lnTo>
                  <a:lnTo>
                    <a:pt x="66" y="83"/>
                  </a:lnTo>
                  <a:lnTo>
                    <a:pt x="70" y="79"/>
                  </a:lnTo>
                  <a:lnTo>
                    <a:pt x="72" y="78"/>
                  </a:lnTo>
                  <a:lnTo>
                    <a:pt x="72" y="78"/>
                  </a:lnTo>
                  <a:lnTo>
                    <a:pt x="74" y="78"/>
                  </a:lnTo>
                  <a:lnTo>
                    <a:pt x="74" y="78"/>
                  </a:lnTo>
                  <a:lnTo>
                    <a:pt x="74" y="78"/>
                  </a:lnTo>
                  <a:lnTo>
                    <a:pt x="76" y="78"/>
                  </a:lnTo>
                  <a:lnTo>
                    <a:pt x="78" y="78"/>
                  </a:lnTo>
                  <a:lnTo>
                    <a:pt x="79" y="76"/>
                  </a:lnTo>
                  <a:lnTo>
                    <a:pt x="81" y="76"/>
                  </a:lnTo>
                  <a:lnTo>
                    <a:pt x="81" y="76"/>
                  </a:lnTo>
                  <a:lnTo>
                    <a:pt x="81" y="30"/>
                  </a:lnTo>
                  <a:lnTo>
                    <a:pt x="96" y="30"/>
                  </a:lnTo>
                  <a:lnTo>
                    <a:pt x="119" y="30"/>
                  </a:lnTo>
                  <a:lnTo>
                    <a:pt x="134" y="30"/>
                  </a:lnTo>
                  <a:lnTo>
                    <a:pt x="134" y="23"/>
                  </a:lnTo>
                  <a:lnTo>
                    <a:pt x="134" y="23"/>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13" name="Freeform 1808">
              <a:extLst>
                <a:ext uri="{FF2B5EF4-FFF2-40B4-BE49-F238E27FC236}">
                  <a16:creationId xmlns:a16="http://schemas.microsoft.com/office/drawing/2014/main" id="{415CEED9-374C-4C70-BD6D-643B1AD1A294}"/>
                </a:ext>
              </a:extLst>
            </p:cNvPr>
            <p:cNvSpPr>
              <a:spLocks/>
            </p:cNvSpPr>
            <p:nvPr/>
          </p:nvSpPr>
          <p:spPr bwMode="auto">
            <a:xfrm>
              <a:off x="12941300" y="-676275"/>
              <a:ext cx="381000" cy="292100"/>
            </a:xfrm>
            <a:custGeom>
              <a:avLst/>
              <a:gdLst>
                <a:gd name="T0" fmla="*/ 199 w 240"/>
                <a:gd name="T1" fmla="*/ 102 h 184"/>
                <a:gd name="T2" fmla="*/ 174 w 240"/>
                <a:gd name="T3" fmla="*/ 93 h 184"/>
                <a:gd name="T4" fmla="*/ 168 w 240"/>
                <a:gd name="T5" fmla="*/ 89 h 184"/>
                <a:gd name="T6" fmla="*/ 164 w 240"/>
                <a:gd name="T7" fmla="*/ 83 h 184"/>
                <a:gd name="T8" fmla="*/ 161 w 240"/>
                <a:gd name="T9" fmla="*/ 79 h 184"/>
                <a:gd name="T10" fmla="*/ 157 w 240"/>
                <a:gd name="T11" fmla="*/ 76 h 184"/>
                <a:gd name="T12" fmla="*/ 155 w 240"/>
                <a:gd name="T13" fmla="*/ 70 h 184"/>
                <a:gd name="T14" fmla="*/ 157 w 240"/>
                <a:gd name="T15" fmla="*/ 64 h 184"/>
                <a:gd name="T16" fmla="*/ 159 w 240"/>
                <a:gd name="T17" fmla="*/ 62 h 184"/>
                <a:gd name="T18" fmla="*/ 145 w 240"/>
                <a:gd name="T19" fmla="*/ 64 h 184"/>
                <a:gd name="T20" fmla="*/ 142 w 240"/>
                <a:gd name="T21" fmla="*/ 53 h 184"/>
                <a:gd name="T22" fmla="*/ 108 w 240"/>
                <a:gd name="T23" fmla="*/ 5 h 184"/>
                <a:gd name="T24" fmla="*/ 96 w 240"/>
                <a:gd name="T25" fmla="*/ 4 h 184"/>
                <a:gd name="T26" fmla="*/ 87 w 240"/>
                <a:gd name="T27" fmla="*/ 5 h 184"/>
                <a:gd name="T28" fmla="*/ 73 w 240"/>
                <a:gd name="T29" fmla="*/ 11 h 184"/>
                <a:gd name="T30" fmla="*/ 66 w 240"/>
                <a:gd name="T31" fmla="*/ 7 h 184"/>
                <a:gd name="T32" fmla="*/ 55 w 240"/>
                <a:gd name="T33" fmla="*/ 13 h 184"/>
                <a:gd name="T34" fmla="*/ 55 w 240"/>
                <a:gd name="T35" fmla="*/ 21 h 184"/>
                <a:gd name="T36" fmla="*/ 51 w 240"/>
                <a:gd name="T37" fmla="*/ 30 h 184"/>
                <a:gd name="T38" fmla="*/ 51 w 240"/>
                <a:gd name="T39" fmla="*/ 34 h 184"/>
                <a:gd name="T40" fmla="*/ 43 w 240"/>
                <a:gd name="T41" fmla="*/ 36 h 184"/>
                <a:gd name="T42" fmla="*/ 36 w 240"/>
                <a:gd name="T43" fmla="*/ 47 h 184"/>
                <a:gd name="T44" fmla="*/ 32 w 240"/>
                <a:gd name="T45" fmla="*/ 59 h 184"/>
                <a:gd name="T46" fmla="*/ 30 w 240"/>
                <a:gd name="T47" fmla="*/ 66 h 184"/>
                <a:gd name="T48" fmla="*/ 24 w 240"/>
                <a:gd name="T49" fmla="*/ 66 h 184"/>
                <a:gd name="T50" fmla="*/ 20 w 240"/>
                <a:gd name="T51" fmla="*/ 76 h 184"/>
                <a:gd name="T52" fmla="*/ 19 w 240"/>
                <a:gd name="T53" fmla="*/ 85 h 184"/>
                <a:gd name="T54" fmla="*/ 19 w 240"/>
                <a:gd name="T55" fmla="*/ 96 h 184"/>
                <a:gd name="T56" fmla="*/ 17 w 240"/>
                <a:gd name="T57" fmla="*/ 102 h 184"/>
                <a:gd name="T58" fmla="*/ 15 w 240"/>
                <a:gd name="T59" fmla="*/ 104 h 184"/>
                <a:gd name="T60" fmla="*/ 5 w 240"/>
                <a:gd name="T61" fmla="*/ 104 h 184"/>
                <a:gd name="T62" fmla="*/ 0 w 240"/>
                <a:gd name="T63" fmla="*/ 112 h 184"/>
                <a:gd name="T64" fmla="*/ 3 w 240"/>
                <a:gd name="T65" fmla="*/ 114 h 184"/>
                <a:gd name="T66" fmla="*/ 11 w 240"/>
                <a:gd name="T67" fmla="*/ 115 h 184"/>
                <a:gd name="T68" fmla="*/ 15 w 240"/>
                <a:gd name="T69" fmla="*/ 119 h 184"/>
                <a:gd name="T70" fmla="*/ 17 w 240"/>
                <a:gd name="T71" fmla="*/ 123 h 184"/>
                <a:gd name="T72" fmla="*/ 22 w 240"/>
                <a:gd name="T73" fmla="*/ 129 h 184"/>
                <a:gd name="T74" fmla="*/ 26 w 240"/>
                <a:gd name="T75" fmla="*/ 131 h 184"/>
                <a:gd name="T76" fmla="*/ 32 w 240"/>
                <a:gd name="T77" fmla="*/ 142 h 184"/>
                <a:gd name="T78" fmla="*/ 32 w 240"/>
                <a:gd name="T79" fmla="*/ 148 h 184"/>
                <a:gd name="T80" fmla="*/ 37 w 240"/>
                <a:gd name="T81" fmla="*/ 153 h 184"/>
                <a:gd name="T82" fmla="*/ 45 w 240"/>
                <a:gd name="T83" fmla="*/ 159 h 184"/>
                <a:gd name="T84" fmla="*/ 64 w 240"/>
                <a:gd name="T85" fmla="*/ 170 h 184"/>
                <a:gd name="T86" fmla="*/ 98 w 240"/>
                <a:gd name="T87" fmla="*/ 184 h 184"/>
                <a:gd name="T88" fmla="*/ 109 w 240"/>
                <a:gd name="T89" fmla="*/ 178 h 184"/>
                <a:gd name="T90" fmla="*/ 128 w 240"/>
                <a:gd name="T91" fmla="*/ 174 h 184"/>
                <a:gd name="T92" fmla="*/ 144 w 240"/>
                <a:gd name="T93" fmla="*/ 174 h 184"/>
                <a:gd name="T94" fmla="*/ 145 w 240"/>
                <a:gd name="T95" fmla="*/ 172 h 184"/>
                <a:gd name="T96" fmla="*/ 153 w 240"/>
                <a:gd name="T97" fmla="*/ 172 h 184"/>
                <a:gd name="T98" fmla="*/ 159 w 240"/>
                <a:gd name="T99" fmla="*/ 169 h 184"/>
                <a:gd name="T100" fmla="*/ 161 w 240"/>
                <a:gd name="T101" fmla="*/ 167 h 184"/>
                <a:gd name="T102" fmla="*/ 174 w 240"/>
                <a:gd name="T103" fmla="*/ 161 h 184"/>
                <a:gd name="T104" fmla="*/ 189 w 240"/>
                <a:gd name="T105" fmla="*/ 161 h 184"/>
                <a:gd name="T106" fmla="*/ 208 w 240"/>
                <a:gd name="T107" fmla="*/ 142 h 184"/>
                <a:gd name="T108" fmla="*/ 233 w 240"/>
                <a:gd name="T109" fmla="*/ 1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 h="184">
                  <a:moveTo>
                    <a:pt x="223" y="112"/>
                  </a:moveTo>
                  <a:lnTo>
                    <a:pt x="223" y="110"/>
                  </a:lnTo>
                  <a:lnTo>
                    <a:pt x="214" y="108"/>
                  </a:lnTo>
                  <a:lnTo>
                    <a:pt x="210" y="106"/>
                  </a:lnTo>
                  <a:lnTo>
                    <a:pt x="204" y="104"/>
                  </a:lnTo>
                  <a:lnTo>
                    <a:pt x="199" y="102"/>
                  </a:lnTo>
                  <a:lnTo>
                    <a:pt x="195" y="102"/>
                  </a:lnTo>
                  <a:lnTo>
                    <a:pt x="191" y="100"/>
                  </a:lnTo>
                  <a:lnTo>
                    <a:pt x="180" y="96"/>
                  </a:lnTo>
                  <a:lnTo>
                    <a:pt x="178" y="95"/>
                  </a:lnTo>
                  <a:lnTo>
                    <a:pt x="176" y="95"/>
                  </a:lnTo>
                  <a:lnTo>
                    <a:pt x="174" y="93"/>
                  </a:lnTo>
                  <a:lnTo>
                    <a:pt x="170" y="89"/>
                  </a:lnTo>
                  <a:lnTo>
                    <a:pt x="170" y="89"/>
                  </a:lnTo>
                  <a:lnTo>
                    <a:pt x="170" y="89"/>
                  </a:lnTo>
                  <a:lnTo>
                    <a:pt x="170" y="89"/>
                  </a:lnTo>
                  <a:lnTo>
                    <a:pt x="168" y="89"/>
                  </a:lnTo>
                  <a:lnTo>
                    <a:pt x="168" y="89"/>
                  </a:lnTo>
                  <a:lnTo>
                    <a:pt x="168" y="89"/>
                  </a:lnTo>
                  <a:lnTo>
                    <a:pt x="168" y="89"/>
                  </a:lnTo>
                  <a:lnTo>
                    <a:pt x="166" y="87"/>
                  </a:lnTo>
                  <a:lnTo>
                    <a:pt x="166" y="87"/>
                  </a:lnTo>
                  <a:lnTo>
                    <a:pt x="166" y="87"/>
                  </a:lnTo>
                  <a:lnTo>
                    <a:pt x="164" y="83"/>
                  </a:lnTo>
                  <a:lnTo>
                    <a:pt x="163" y="81"/>
                  </a:lnTo>
                  <a:lnTo>
                    <a:pt x="163" y="81"/>
                  </a:lnTo>
                  <a:lnTo>
                    <a:pt x="163" y="81"/>
                  </a:lnTo>
                  <a:lnTo>
                    <a:pt x="163" y="81"/>
                  </a:lnTo>
                  <a:lnTo>
                    <a:pt x="163" y="79"/>
                  </a:lnTo>
                  <a:lnTo>
                    <a:pt x="161" y="79"/>
                  </a:lnTo>
                  <a:lnTo>
                    <a:pt x="161" y="79"/>
                  </a:lnTo>
                  <a:lnTo>
                    <a:pt x="161" y="78"/>
                  </a:lnTo>
                  <a:lnTo>
                    <a:pt x="159" y="78"/>
                  </a:lnTo>
                  <a:lnTo>
                    <a:pt x="159" y="78"/>
                  </a:lnTo>
                  <a:lnTo>
                    <a:pt x="159" y="76"/>
                  </a:lnTo>
                  <a:lnTo>
                    <a:pt x="157" y="76"/>
                  </a:lnTo>
                  <a:lnTo>
                    <a:pt x="157" y="76"/>
                  </a:lnTo>
                  <a:lnTo>
                    <a:pt x="157" y="74"/>
                  </a:lnTo>
                  <a:lnTo>
                    <a:pt x="157" y="74"/>
                  </a:lnTo>
                  <a:lnTo>
                    <a:pt x="157" y="72"/>
                  </a:lnTo>
                  <a:lnTo>
                    <a:pt x="157" y="72"/>
                  </a:lnTo>
                  <a:lnTo>
                    <a:pt x="155" y="70"/>
                  </a:lnTo>
                  <a:lnTo>
                    <a:pt x="155" y="70"/>
                  </a:lnTo>
                  <a:lnTo>
                    <a:pt x="155" y="70"/>
                  </a:lnTo>
                  <a:lnTo>
                    <a:pt x="155" y="68"/>
                  </a:lnTo>
                  <a:lnTo>
                    <a:pt x="155" y="68"/>
                  </a:lnTo>
                  <a:lnTo>
                    <a:pt x="155" y="66"/>
                  </a:lnTo>
                  <a:lnTo>
                    <a:pt x="157" y="64"/>
                  </a:lnTo>
                  <a:lnTo>
                    <a:pt x="159" y="64"/>
                  </a:lnTo>
                  <a:lnTo>
                    <a:pt x="159" y="64"/>
                  </a:lnTo>
                  <a:lnTo>
                    <a:pt x="159" y="62"/>
                  </a:lnTo>
                  <a:lnTo>
                    <a:pt x="159" y="62"/>
                  </a:lnTo>
                  <a:lnTo>
                    <a:pt x="159" y="62"/>
                  </a:lnTo>
                  <a:lnTo>
                    <a:pt x="159" y="62"/>
                  </a:lnTo>
                  <a:lnTo>
                    <a:pt x="157" y="62"/>
                  </a:lnTo>
                  <a:lnTo>
                    <a:pt x="157" y="62"/>
                  </a:lnTo>
                  <a:lnTo>
                    <a:pt x="155" y="60"/>
                  </a:lnTo>
                  <a:lnTo>
                    <a:pt x="155" y="60"/>
                  </a:lnTo>
                  <a:lnTo>
                    <a:pt x="153" y="60"/>
                  </a:lnTo>
                  <a:lnTo>
                    <a:pt x="145" y="64"/>
                  </a:lnTo>
                  <a:lnTo>
                    <a:pt x="144" y="64"/>
                  </a:lnTo>
                  <a:lnTo>
                    <a:pt x="142" y="62"/>
                  </a:lnTo>
                  <a:lnTo>
                    <a:pt x="142" y="62"/>
                  </a:lnTo>
                  <a:lnTo>
                    <a:pt x="142" y="60"/>
                  </a:lnTo>
                  <a:lnTo>
                    <a:pt x="140" y="60"/>
                  </a:lnTo>
                  <a:lnTo>
                    <a:pt x="142" y="53"/>
                  </a:lnTo>
                  <a:lnTo>
                    <a:pt x="144" y="49"/>
                  </a:lnTo>
                  <a:lnTo>
                    <a:pt x="149" y="38"/>
                  </a:lnTo>
                  <a:lnTo>
                    <a:pt x="125" y="11"/>
                  </a:lnTo>
                  <a:lnTo>
                    <a:pt x="119" y="7"/>
                  </a:lnTo>
                  <a:lnTo>
                    <a:pt x="113" y="5"/>
                  </a:lnTo>
                  <a:lnTo>
                    <a:pt x="108" y="5"/>
                  </a:lnTo>
                  <a:lnTo>
                    <a:pt x="100" y="5"/>
                  </a:lnTo>
                  <a:lnTo>
                    <a:pt x="98" y="4"/>
                  </a:lnTo>
                  <a:lnTo>
                    <a:pt x="98" y="4"/>
                  </a:lnTo>
                  <a:lnTo>
                    <a:pt x="98" y="4"/>
                  </a:lnTo>
                  <a:lnTo>
                    <a:pt x="96" y="4"/>
                  </a:lnTo>
                  <a:lnTo>
                    <a:pt x="96" y="4"/>
                  </a:lnTo>
                  <a:lnTo>
                    <a:pt x="94" y="4"/>
                  </a:lnTo>
                  <a:lnTo>
                    <a:pt x="92" y="5"/>
                  </a:lnTo>
                  <a:lnTo>
                    <a:pt x="91" y="5"/>
                  </a:lnTo>
                  <a:lnTo>
                    <a:pt x="89" y="5"/>
                  </a:lnTo>
                  <a:lnTo>
                    <a:pt x="87" y="5"/>
                  </a:lnTo>
                  <a:lnTo>
                    <a:pt x="87" y="5"/>
                  </a:lnTo>
                  <a:lnTo>
                    <a:pt x="83" y="4"/>
                  </a:lnTo>
                  <a:lnTo>
                    <a:pt x="79" y="0"/>
                  </a:lnTo>
                  <a:lnTo>
                    <a:pt x="79" y="0"/>
                  </a:lnTo>
                  <a:lnTo>
                    <a:pt x="75" y="5"/>
                  </a:lnTo>
                  <a:lnTo>
                    <a:pt x="73" y="7"/>
                  </a:lnTo>
                  <a:lnTo>
                    <a:pt x="73" y="11"/>
                  </a:lnTo>
                  <a:lnTo>
                    <a:pt x="72" y="9"/>
                  </a:lnTo>
                  <a:lnTo>
                    <a:pt x="72" y="9"/>
                  </a:lnTo>
                  <a:lnTo>
                    <a:pt x="70" y="7"/>
                  </a:lnTo>
                  <a:lnTo>
                    <a:pt x="68" y="5"/>
                  </a:lnTo>
                  <a:lnTo>
                    <a:pt x="66" y="7"/>
                  </a:lnTo>
                  <a:lnTo>
                    <a:pt x="66" y="7"/>
                  </a:lnTo>
                  <a:lnTo>
                    <a:pt x="64" y="9"/>
                  </a:lnTo>
                  <a:lnTo>
                    <a:pt x="62" y="9"/>
                  </a:lnTo>
                  <a:lnTo>
                    <a:pt x="58" y="9"/>
                  </a:lnTo>
                  <a:lnTo>
                    <a:pt x="56" y="9"/>
                  </a:lnTo>
                  <a:lnTo>
                    <a:pt x="56" y="11"/>
                  </a:lnTo>
                  <a:lnTo>
                    <a:pt x="55" y="13"/>
                  </a:lnTo>
                  <a:lnTo>
                    <a:pt x="55" y="15"/>
                  </a:lnTo>
                  <a:lnTo>
                    <a:pt x="55" y="17"/>
                  </a:lnTo>
                  <a:lnTo>
                    <a:pt x="55" y="17"/>
                  </a:lnTo>
                  <a:lnTo>
                    <a:pt x="55" y="19"/>
                  </a:lnTo>
                  <a:lnTo>
                    <a:pt x="55" y="21"/>
                  </a:lnTo>
                  <a:lnTo>
                    <a:pt x="55" y="21"/>
                  </a:lnTo>
                  <a:lnTo>
                    <a:pt x="53" y="22"/>
                  </a:lnTo>
                  <a:lnTo>
                    <a:pt x="53" y="24"/>
                  </a:lnTo>
                  <a:lnTo>
                    <a:pt x="51" y="24"/>
                  </a:lnTo>
                  <a:lnTo>
                    <a:pt x="51" y="28"/>
                  </a:lnTo>
                  <a:lnTo>
                    <a:pt x="51" y="30"/>
                  </a:lnTo>
                  <a:lnTo>
                    <a:pt x="51" y="30"/>
                  </a:lnTo>
                  <a:lnTo>
                    <a:pt x="51" y="32"/>
                  </a:lnTo>
                  <a:lnTo>
                    <a:pt x="51" y="32"/>
                  </a:lnTo>
                  <a:lnTo>
                    <a:pt x="51" y="32"/>
                  </a:lnTo>
                  <a:lnTo>
                    <a:pt x="51" y="34"/>
                  </a:lnTo>
                  <a:lnTo>
                    <a:pt x="51" y="34"/>
                  </a:lnTo>
                  <a:lnTo>
                    <a:pt x="51" y="34"/>
                  </a:lnTo>
                  <a:lnTo>
                    <a:pt x="51" y="34"/>
                  </a:lnTo>
                  <a:lnTo>
                    <a:pt x="51" y="34"/>
                  </a:lnTo>
                  <a:lnTo>
                    <a:pt x="51" y="34"/>
                  </a:lnTo>
                  <a:lnTo>
                    <a:pt x="49" y="34"/>
                  </a:lnTo>
                  <a:lnTo>
                    <a:pt x="45" y="34"/>
                  </a:lnTo>
                  <a:lnTo>
                    <a:pt x="43" y="36"/>
                  </a:lnTo>
                  <a:lnTo>
                    <a:pt x="43" y="36"/>
                  </a:lnTo>
                  <a:lnTo>
                    <a:pt x="41" y="38"/>
                  </a:lnTo>
                  <a:lnTo>
                    <a:pt x="41" y="40"/>
                  </a:lnTo>
                  <a:lnTo>
                    <a:pt x="37" y="43"/>
                  </a:lnTo>
                  <a:lnTo>
                    <a:pt x="37" y="45"/>
                  </a:lnTo>
                  <a:lnTo>
                    <a:pt x="36" y="47"/>
                  </a:lnTo>
                  <a:lnTo>
                    <a:pt x="34" y="49"/>
                  </a:lnTo>
                  <a:lnTo>
                    <a:pt x="34" y="51"/>
                  </a:lnTo>
                  <a:lnTo>
                    <a:pt x="34" y="51"/>
                  </a:lnTo>
                  <a:lnTo>
                    <a:pt x="32" y="55"/>
                  </a:lnTo>
                  <a:lnTo>
                    <a:pt x="32" y="57"/>
                  </a:lnTo>
                  <a:lnTo>
                    <a:pt x="32" y="59"/>
                  </a:lnTo>
                  <a:lnTo>
                    <a:pt x="32" y="60"/>
                  </a:lnTo>
                  <a:lnTo>
                    <a:pt x="32" y="60"/>
                  </a:lnTo>
                  <a:lnTo>
                    <a:pt x="32" y="62"/>
                  </a:lnTo>
                  <a:lnTo>
                    <a:pt x="32" y="64"/>
                  </a:lnTo>
                  <a:lnTo>
                    <a:pt x="30" y="64"/>
                  </a:lnTo>
                  <a:lnTo>
                    <a:pt x="30" y="66"/>
                  </a:lnTo>
                  <a:lnTo>
                    <a:pt x="30" y="66"/>
                  </a:lnTo>
                  <a:lnTo>
                    <a:pt x="30" y="66"/>
                  </a:lnTo>
                  <a:lnTo>
                    <a:pt x="28" y="66"/>
                  </a:lnTo>
                  <a:lnTo>
                    <a:pt x="26" y="66"/>
                  </a:lnTo>
                  <a:lnTo>
                    <a:pt x="24" y="64"/>
                  </a:lnTo>
                  <a:lnTo>
                    <a:pt x="24" y="66"/>
                  </a:lnTo>
                  <a:lnTo>
                    <a:pt x="22" y="68"/>
                  </a:lnTo>
                  <a:lnTo>
                    <a:pt x="20" y="70"/>
                  </a:lnTo>
                  <a:lnTo>
                    <a:pt x="20" y="72"/>
                  </a:lnTo>
                  <a:lnTo>
                    <a:pt x="20" y="74"/>
                  </a:lnTo>
                  <a:lnTo>
                    <a:pt x="20" y="76"/>
                  </a:lnTo>
                  <a:lnTo>
                    <a:pt x="20" y="76"/>
                  </a:lnTo>
                  <a:lnTo>
                    <a:pt x="20" y="78"/>
                  </a:lnTo>
                  <a:lnTo>
                    <a:pt x="20" y="78"/>
                  </a:lnTo>
                  <a:lnTo>
                    <a:pt x="19" y="79"/>
                  </a:lnTo>
                  <a:lnTo>
                    <a:pt x="19" y="81"/>
                  </a:lnTo>
                  <a:lnTo>
                    <a:pt x="19" y="83"/>
                  </a:lnTo>
                  <a:lnTo>
                    <a:pt x="19" y="85"/>
                  </a:lnTo>
                  <a:lnTo>
                    <a:pt x="17" y="87"/>
                  </a:lnTo>
                  <a:lnTo>
                    <a:pt x="17" y="87"/>
                  </a:lnTo>
                  <a:lnTo>
                    <a:pt x="17" y="89"/>
                  </a:lnTo>
                  <a:lnTo>
                    <a:pt x="17" y="89"/>
                  </a:lnTo>
                  <a:lnTo>
                    <a:pt x="17" y="93"/>
                  </a:lnTo>
                  <a:lnTo>
                    <a:pt x="19" y="96"/>
                  </a:lnTo>
                  <a:lnTo>
                    <a:pt x="19" y="98"/>
                  </a:lnTo>
                  <a:lnTo>
                    <a:pt x="19" y="100"/>
                  </a:lnTo>
                  <a:lnTo>
                    <a:pt x="19" y="100"/>
                  </a:lnTo>
                  <a:lnTo>
                    <a:pt x="17" y="102"/>
                  </a:lnTo>
                  <a:lnTo>
                    <a:pt x="17" y="102"/>
                  </a:lnTo>
                  <a:lnTo>
                    <a:pt x="17" y="102"/>
                  </a:lnTo>
                  <a:lnTo>
                    <a:pt x="17" y="104"/>
                  </a:lnTo>
                  <a:lnTo>
                    <a:pt x="15" y="104"/>
                  </a:lnTo>
                  <a:lnTo>
                    <a:pt x="15" y="104"/>
                  </a:lnTo>
                  <a:lnTo>
                    <a:pt x="15" y="104"/>
                  </a:lnTo>
                  <a:lnTo>
                    <a:pt x="15" y="104"/>
                  </a:lnTo>
                  <a:lnTo>
                    <a:pt x="15" y="104"/>
                  </a:lnTo>
                  <a:lnTo>
                    <a:pt x="13" y="104"/>
                  </a:lnTo>
                  <a:lnTo>
                    <a:pt x="7" y="104"/>
                  </a:lnTo>
                  <a:lnTo>
                    <a:pt x="7" y="104"/>
                  </a:lnTo>
                  <a:lnTo>
                    <a:pt x="5" y="104"/>
                  </a:lnTo>
                  <a:lnTo>
                    <a:pt x="5" y="104"/>
                  </a:lnTo>
                  <a:lnTo>
                    <a:pt x="5" y="104"/>
                  </a:lnTo>
                  <a:lnTo>
                    <a:pt x="3" y="104"/>
                  </a:lnTo>
                  <a:lnTo>
                    <a:pt x="3" y="106"/>
                  </a:lnTo>
                  <a:lnTo>
                    <a:pt x="1" y="110"/>
                  </a:lnTo>
                  <a:lnTo>
                    <a:pt x="0" y="112"/>
                  </a:lnTo>
                  <a:lnTo>
                    <a:pt x="0" y="112"/>
                  </a:lnTo>
                  <a:lnTo>
                    <a:pt x="0" y="112"/>
                  </a:lnTo>
                  <a:lnTo>
                    <a:pt x="0" y="114"/>
                  </a:lnTo>
                  <a:lnTo>
                    <a:pt x="0" y="114"/>
                  </a:lnTo>
                  <a:lnTo>
                    <a:pt x="1" y="114"/>
                  </a:lnTo>
                  <a:lnTo>
                    <a:pt x="1" y="114"/>
                  </a:lnTo>
                  <a:lnTo>
                    <a:pt x="1" y="114"/>
                  </a:lnTo>
                  <a:lnTo>
                    <a:pt x="3" y="114"/>
                  </a:lnTo>
                  <a:lnTo>
                    <a:pt x="3" y="115"/>
                  </a:lnTo>
                  <a:lnTo>
                    <a:pt x="3" y="115"/>
                  </a:lnTo>
                  <a:lnTo>
                    <a:pt x="5" y="115"/>
                  </a:lnTo>
                  <a:lnTo>
                    <a:pt x="5" y="115"/>
                  </a:lnTo>
                  <a:lnTo>
                    <a:pt x="9" y="115"/>
                  </a:lnTo>
                  <a:lnTo>
                    <a:pt x="11" y="115"/>
                  </a:lnTo>
                  <a:lnTo>
                    <a:pt x="11" y="117"/>
                  </a:lnTo>
                  <a:lnTo>
                    <a:pt x="13" y="117"/>
                  </a:lnTo>
                  <a:lnTo>
                    <a:pt x="13" y="117"/>
                  </a:lnTo>
                  <a:lnTo>
                    <a:pt x="15" y="119"/>
                  </a:lnTo>
                  <a:lnTo>
                    <a:pt x="15" y="119"/>
                  </a:lnTo>
                  <a:lnTo>
                    <a:pt x="15" y="119"/>
                  </a:lnTo>
                  <a:lnTo>
                    <a:pt x="17" y="121"/>
                  </a:lnTo>
                  <a:lnTo>
                    <a:pt x="17" y="121"/>
                  </a:lnTo>
                  <a:lnTo>
                    <a:pt x="17" y="121"/>
                  </a:lnTo>
                  <a:lnTo>
                    <a:pt x="17" y="123"/>
                  </a:lnTo>
                  <a:lnTo>
                    <a:pt x="17" y="123"/>
                  </a:lnTo>
                  <a:lnTo>
                    <a:pt x="17" y="123"/>
                  </a:lnTo>
                  <a:lnTo>
                    <a:pt x="19" y="127"/>
                  </a:lnTo>
                  <a:lnTo>
                    <a:pt x="20" y="127"/>
                  </a:lnTo>
                  <a:lnTo>
                    <a:pt x="20" y="127"/>
                  </a:lnTo>
                  <a:lnTo>
                    <a:pt x="22" y="127"/>
                  </a:lnTo>
                  <a:lnTo>
                    <a:pt x="22" y="129"/>
                  </a:lnTo>
                  <a:lnTo>
                    <a:pt x="22" y="129"/>
                  </a:lnTo>
                  <a:lnTo>
                    <a:pt x="24" y="129"/>
                  </a:lnTo>
                  <a:lnTo>
                    <a:pt x="24" y="129"/>
                  </a:lnTo>
                  <a:lnTo>
                    <a:pt x="24" y="131"/>
                  </a:lnTo>
                  <a:lnTo>
                    <a:pt x="24" y="131"/>
                  </a:lnTo>
                  <a:lnTo>
                    <a:pt x="26" y="131"/>
                  </a:lnTo>
                  <a:lnTo>
                    <a:pt x="26" y="131"/>
                  </a:lnTo>
                  <a:lnTo>
                    <a:pt x="26" y="133"/>
                  </a:lnTo>
                  <a:lnTo>
                    <a:pt x="28" y="133"/>
                  </a:lnTo>
                  <a:lnTo>
                    <a:pt x="28" y="134"/>
                  </a:lnTo>
                  <a:lnTo>
                    <a:pt x="30" y="140"/>
                  </a:lnTo>
                  <a:lnTo>
                    <a:pt x="30" y="140"/>
                  </a:lnTo>
                  <a:lnTo>
                    <a:pt x="32" y="142"/>
                  </a:lnTo>
                  <a:lnTo>
                    <a:pt x="32" y="142"/>
                  </a:lnTo>
                  <a:lnTo>
                    <a:pt x="32" y="142"/>
                  </a:lnTo>
                  <a:lnTo>
                    <a:pt x="32" y="144"/>
                  </a:lnTo>
                  <a:lnTo>
                    <a:pt x="32" y="144"/>
                  </a:lnTo>
                  <a:lnTo>
                    <a:pt x="32" y="146"/>
                  </a:lnTo>
                  <a:lnTo>
                    <a:pt x="32" y="148"/>
                  </a:lnTo>
                  <a:lnTo>
                    <a:pt x="34" y="148"/>
                  </a:lnTo>
                  <a:lnTo>
                    <a:pt x="34" y="150"/>
                  </a:lnTo>
                  <a:lnTo>
                    <a:pt x="36" y="150"/>
                  </a:lnTo>
                  <a:lnTo>
                    <a:pt x="36" y="152"/>
                  </a:lnTo>
                  <a:lnTo>
                    <a:pt x="36" y="152"/>
                  </a:lnTo>
                  <a:lnTo>
                    <a:pt x="37" y="153"/>
                  </a:lnTo>
                  <a:lnTo>
                    <a:pt x="39" y="153"/>
                  </a:lnTo>
                  <a:lnTo>
                    <a:pt x="41" y="153"/>
                  </a:lnTo>
                  <a:lnTo>
                    <a:pt x="43" y="153"/>
                  </a:lnTo>
                  <a:lnTo>
                    <a:pt x="45" y="155"/>
                  </a:lnTo>
                  <a:lnTo>
                    <a:pt x="45" y="157"/>
                  </a:lnTo>
                  <a:lnTo>
                    <a:pt x="45" y="159"/>
                  </a:lnTo>
                  <a:lnTo>
                    <a:pt x="45" y="163"/>
                  </a:lnTo>
                  <a:lnTo>
                    <a:pt x="45" y="165"/>
                  </a:lnTo>
                  <a:lnTo>
                    <a:pt x="47" y="167"/>
                  </a:lnTo>
                  <a:lnTo>
                    <a:pt x="51" y="169"/>
                  </a:lnTo>
                  <a:lnTo>
                    <a:pt x="60" y="169"/>
                  </a:lnTo>
                  <a:lnTo>
                    <a:pt x="64" y="170"/>
                  </a:lnTo>
                  <a:lnTo>
                    <a:pt x="66" y="172"/>
                  </a:lnTo>
                  <a:lnTo>
                    <a:pt x="79" y="180"/>
                  </a:lnTo>
                  <a:lnTo>
                    <a:pt x="83" y="182"/>
                  </a:lnTo>
                  <a:lnTo>
                    <a:pt x="85" y="182"/>
                  </a:lnTo>
                  <a:lnTo>
                    <a:pt x="92" y="182"/>
                  </a:lnTo>
                  <a:lnTo>
                    <a:pt x="98" y="184"/>
                  </a:lnTo>
                  <a:lnTo>
                    <a:pt x="102" y="184"/>
                  </a:lnTo>
                  <a:lnTo>
                    <a:pt x="106" y="184"/>
                  </a:lnTo>
                  <a:lnTo>
                    <a:pt x="106" y="182"/>
                  </a:lnTo>
                  <a:lnTo>
                    <a:pt x="108" y="182"/>
                  </a:lnTo>
                  <a:lnTo>
                    <a:pt x="108" y="180"/>
                  </a:lnTo>
                  <a:lnTo>
                    <a:pt x="109" y="178"/>
                  </a:lnTo>
                  <a:lnTo>
                    <a:pt x="111" y="178"/>
                  </a:lnTo>
                  <a:lnTo>
                    <a:pt x="121" y="172"/>
                  </a:lnTo>
                  <a:lnTo>
                    <a:pt x="123" y="172"/>
                  </a:lnTo>
                  <a:lnTo>
                    <a:pt x="125" y="172"/>
                  </a:lnTo>
                  <a:lnTo>
                    <a:pt x="127" y="172"/>
                  </a:lnTo>
                  <a:lnTo>
                    <a:pt x="128" y="174"/>
                  </a:lnTo>
                  <a:lnTo>
                    <a:pt x="128" y="174"/>
                  </a:lnTo>
                  <a:lnTo>
                    <a:pt x="132" y="176"/>
                  </a:lnTo>
                  <a:lnTo>
                    <a:pt x="136" y="176"/>
                  </a:lnTo>
                  <a:lnTo>
                    <a:pt x="142" y="176"/>
                  </a:lnTo>
                  <a:lnTo>
                    <a:pt x="142" y="176"/>
                  </a:lnTo>
                  <a:lnTo>
                    <a:pt x="144" y="174"/>
                  </a:lnTo>
                  <a:lnTo>
                    <a:pt x="144" y="174"/>
                  </a:lnTo>
                  <a:lnTo>
                    <a:pt x="144" y="174"/>
                  </a:lnTo>
                  <a:lnTo>
                    <a:pt x="144" y="174"/>
                  </a:lnTo>
                  <a:lnTo>
                    <a:pt x="144" y="174"/>
                  </a:lnTo>
                  <a:lnTo>
                    <a:pt x="145" y="172"/>
                  </a:lnTo>
                  <a:lnTo>
                    <a:pt x="145" y="172"/>
                  </a:lnTo>
                  <a:lnTo>
                    <a:pt x="145" y="172"/>
                  </a:lnTo>
                  <a:lnTo>
                    <a:pt x="147" y="172"/>
                  </a:lnTo>
                  <a:lnTo>
                    <a:pt x="147" y="172"/>
                  </a:lnTo>
                  <a:lnTo>
                    <a:pt x="147" y="172"/>
                  </a:lnTo>
                  <a:lnTo>
                    <a:pt x="149" y="172"/>
                  </a:lnTo>
                  <a:lnTo>
                    <a:pt x="153" y="172"/>
                  </a:lnTo>
                  <a:lnTo>
                    <a:pt x="155" y="170"/>
                  </a:lnTo>
                  <a:lnTo>
                    <a:pt x="159" y="170"/>
                  </a:lnTo>
                  <a:lnTo>
                    <a:pt x="159" y="170"/>
                  </a:lnTo>
                  <a:lnTo>
                    <a:pt x="159" y="170"/>
                  </a:lnTo>
                  <a:lnTo>
                    <a:pt x="159" y="169"/>
                  </a:lnTo>
                  <a:lnTo>
                    <a:pt x="159" y="169"/>
                  </a:lnTo>
                  <a:lnTo>
                    <a:pt x="159" y="169"/>
                  </a:lnTo>
                  <a:lnTo>
                    <a:pt x="159" y="169"/>
                  </a:lnTo>
                  <a:lnTo>
                    <a:pt x="159" y="167"/>
                  </a:lnTo>
                  <a:lnTo>
                    <a:pt x="161" y="167"/>
                  </a:lnTo>
                  <a:lnTo>
                    <a:pt x="161" y="167"/>
                  </a:lnTo>
                  <a:lnTo>
                    <a:pt x="161" y="167"/>
                  </a:lnTo>
                  <a:lnTo>
                    <a:pt x="161" y="167"/>
                  </a:lnTo>
                  <a:lnTo>
                    <a:pt x="161" y="167"/>
                  </a:lnTo>
                  <a:lnTo>
                    <a:pt x="163" y="165"/>
                  </a:lnTo>
                  <a:lnTo>
                    <a:pt x="166" y="163"/>
                  </a:lnTo>
                  <a:lnTo>
                    <a:pt x="170" y="161"/>
                  </a:lnTo>
                  <a:lnTo>
                    <a:pt x="174" y="161"/>
                  </a:lnTo>
                  <a:lnTo>
                    <a:pt x="174" y="161"/>
                  </a:lnTo>
                  <a:lnTo>
                    <a:pt x="174" y="161"/>
                  </a:lnTo>
                  <a:lnTo>
                    <a:pt x="176" y="161"/>
                  </a:lnTo>
                  <a:lnTo>
                    <a:pt x="180" y="161"/>
                  </a:lnTo>
                  <a:lnTo>
                    <a:pt x="183" y="161"/>
                  </a:lnTo>
                  <a:lnTo>
                    <a:pt x="189" y="161"/>
                  </a:lnTo>
                  <a:lnTo>
                    <a:pt x="189" y="161"/>
                  </a:lnTo>
                  <a:lnTo>
                    <a:pt x="191" y="161"/>
                  </a:lnTo>
                  <a:lnTo>
                    <a:pt x="193" y="161"/>
                  </a:lnTo>
                  <a:lnTo>
                    <a:pt x="193" y="159"/>
                  </a:lnTo>
                  <a:lnTo>
                    <a:pt x="197" y="155"/>
                  </a:lnTo>
                  <a:lnTo>
                    <a:pt x="208" y="142"/>
                  </a:lnTo>
                  <a:lnTo>
                    <a:pt x="216" y="134"/>
                  </a:lnTo>
                  <a:lnTo>
                    <a:pt x="218" y="133"/>
                  </a:lnTo>
                  <a:lnTo>
                    <a:pt x="221" y="129"/>
                  </a:lnTo>
                  <a:lnTo>
                    <a:pt x="223" y="127"/>
                  </a:lnTo>
                  <a:lnTo>
                    <a:pt x="229" y="121"/>
                  </a:lnTo>
                  <a:lnTo>
                    <a:pt x="233" y="117"/>
                  </a:lnTo>
                  <a:lnTo>
                    <a:pt x="240" y="112"/>
                  </a:lnTo>
                  <a:lnTo>
                    <a:pt x="223" y="11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14" name="Freeform 1809">
              <a:extLst>
                <a:ext uri="{FF2B5EF4-FFF2-40B4-BE49-F238E27FC236}">
                  <a16:creationId xmlns:a16="http://schemas.microsoft.com/office/drawing/2014/main" id="{B9FFBFCE-69AF-47D6-8BDE-52CC2413C13E}"/>
                </a:ext>
              </a:extLst>
            </p:cNvPr>
            <p:cNvSpPr>
              <a:spLocks/>
            </p:cNvSpPr>
            <p:nvPr/>
          </p:nvSpPr>
          <p:spPr bwMode="auto">
            <a:xfrm>
              <a:off x="12657138" y="-874712"/>
              <a:ext cx="428625" cy="339725"/>
            </a:xfrm>
            <a:custGeom>
              <a:avLst/>
              <a:gdLst>
                <a:gd name="T0" fmla="*/ 262 w 270"/>
                <a:gd name="T1" fmla="*/ 66 h 214"/>
                <a:gd name="T2" fmla="*/ 249 w 270"/>
                <a:gd name="T3" fmla="*/ 49 h 214"/>
                <a:gd name="T4" fmla="*/ 247 w 270"/>
                <a:gd name="T5" fmla="*/ 18 h 214"/>
                <a:gd name="T6" fmla="*/ 235 w 270"/>
                <a:gd name="T7" fmla="*/ 3 h 214"/>
                <a:gd name="T8" fmla="*/ 194 w 270"/>
                <a:gd name="T9" fmla="*/ 3 h 214"/>
                <a:gd name="T10" fmla="*/ 154 w 270"/>
                <a:gd name="T11" fmla="*/ 0 h 214"/>
                <a:gd name="T12" fmla="*/ 152 w 270"/>
                <a:gd name="T13" fmla="*/ 1 h 214"/>
                <a:gd name="T14" fmla="*/ 141 w 270"/>
                <a:gd name="T15" fmla="*/ 3 h 214"/>
                <a:gd name="T16" fmla="*/ 116 w 270"/>
                <a:gd name="T17" fmla="*/ 3 h 214"/>
                <a:gd name="T18" fmla="*/ 97 w 270"/>
                <a:gd name="T19" fmla="*/ 3 h 214"/>
                <a:gd name="T20" fmla="*/ 74 w 270"/>
                <a:gd name="T21" fmla="*/ 3 h 214"/>
                <a:gd name="T22" fmla="*/ 52 w 270"/>
                <a:gd name="T23" fmla="*/ 9 h 214"/>
                <a:gd name="T24" fmla="*/ 35 w 270"/>
                <a:gd name="T25" fmla="*/ 58 h 214"/>
                <a:gd name="T26" fmla="*/ 35 w 270"/>
                <a:gd name="T27" fmla="*/ 98 h 214"/>
                <a:gd name="T28" fmla="*/ 35 w 270"/>
                <a:gd name="T29" fmla="*/ 110 h 214"/>
                <a:gd name="T30" fmla="*/ 21 w 270"/>
                <a:gd name="T31" fmla="*/ 110 h 214"/>
                <a:gd name="T32" fmla="*/ 19 w 270"/>
                <a:gd name="T33" fmla="*/ 117 h 214"/>
                <a:gd name="T34" fmla="*/ 14 w 270"/>
                <a:gd name="T35" fmla="*/ 127 h 214"/>
                <a:gd name="T36" fmla="*/ 12 w 270"/>
                <a:gd name="T37" fmla="*/ 136 h 214"/>
                <a:gd name="T38" fmla="*/ 6 w 270"/>
                <a:gd name="T39" fmla="*/ 149 h 214"/>
                <a:gd name="T40" fmla="*/ 2 w 270"/>
                <a:gd name="T41" fmla="*/ 161 h 214"/>
                <a:gd name="T42" fmla="*/ 10 w 270"/>
                <a:gd name="T43" fmla="*/ 163 h 214"/>
                <a:gd name="T44" fmla="*/ 14 w 270"/>
                <a:gd name="T45" fmla="*/ 180 h 214"/>
                <a:gd name="T46" fmla="*/ 17 w 270"/>
                <a:gd name="T47" fmla="*/ 189 h 214"/>
                <a:gd name="T48" fmla="*/ 29 w 270"/>
                <a:gd name="T49" fmla="*/ 204 h 214"/>
                <a:gd name="T50" fmla="*/ 29 w 270"/>
                <a:gd name="T51" fmla="*/ 210 h 214"/>
                <a:gd name="T52" fmla="*/ 50 w 270"/>
                <a:gd name="T53" fmla="*/ 203 h 214"/>
                <a:gd name="T54" fmla="*/ 61 w 270"/>
                <a:gd name="T55" fmla="*/ 197 h 214"/>
                <a:gd name="T56" fmla="*/ 71 w 270"/>
                <a:gd name="T57" fmla="*/ 204 h 214"/>
                <a:gd name="T58" fmla="*/ 97 w 270"/>
                <a:gd name="T59" fmla="*/ 210 h 214"/>
                <a:gd name="T60" fmla="*/ 114 w 270"/>
                <a:gd name="T61" fmla="*/ 210 h 214"/>
                <a:gd name="T62" fmla="*/ 124 w 270"/>
                <a:gd name="T63" fmla="*/ 204 h 214"/>
                <a:gd name="T64" fmla="*/ 144 w 270"/>
                <a:gd name="T65" fmla="*/ 206 h 214"/>
                <a:gd name="T66" fmla="*/ 169 w 270"/>
                <a:gd name="T67" fmla="*/ 185 h 214"/>
                <a:gd name="T68" fmla="*/ 175 w 270"/>
                <a:gd name="T69" fmla="*/ 166 h 214"/>
                <a:gd name="T70" fmla="*/ 182 w 270"/>
                <a:gd name="T71" fmla="*/ 191 h 214"/>
                <a:gd name="T72" fmla="*/ 194 w 270"/>
                <a:gd name="T73" fmla="*/ 201 h 214"/>
                <a:gd name="T74" fmla="*/ 198 w 270"/>
                <a:gd name="T75" fmla="*/ 206 h 214"/>
                <a:gd name="T76" fmla="*/ 199 w 270"/>
                <a:gd name="T77" fmla="*/ 197 h 214"/>
                <a:gd name="T78" fmla="*/ 209 w 270"/>
                <a:gd name="T79" fmla="*/ 191 h 214"/>
                <a:gd name="T80" fmla="*/ 211 w 270"/>
                <a:gd name="T81" fmla="*/ 185 h 214"/>
                <a:gd name="T82" fmla="*/ 215 w 270"/>
                <a:gd name="T83" fmla="*/ 172 h 214"/>
                <a:gd name="T84" fmla="*/ 224 w 270"/>
                <a:gd name="T85" fmla="*/ 159 h 214"/>
                <a:gd name="T86" fmla="*/ 230 w 270"/>
                <a:gd name="T87" fmla="*/ 159 h 214"/>
                <a:gd name="T88" fmla="*/ 230 w 270"/>
                <a:gd name="T89" fmla="*/ 149 h 214"/>
                <a:gd name="T90" fmla="*/ 234 w 270"/>
                <a:gd name="T91" fmla="*/ 142 h 214"/>
                <a:gd name="T92" fmla="*/ 234 w 270"/>
                <a:gd name="T93" fmla="*/ 123 h 214"/>
                <a:gd name="T94" fmla="*/ 237 w 270"/>
                <a:gd name="T95" fmla="*/ 111 h 214"/>
                <a:gd name="T96" fmla="*/ 241 w 270"/>
                <a:gd name="T97" fmla="*/ 102 h 214"/>
                <a:gd name="T98" fmla="*/ 243 w 270"/>
                <a:gd name="T99" fmla="*/ 92 h 214"/>
                <a:gd name="T100" fmla="*/ 243 w 270"/>
                <a:gd name="T101" fmla="*/ 89 h 214"/>
                <a:gd name="T102" fmla="*/ 247 w 270"/>
                <a:gd name="T103" fmla="*/ 87 h 214"/>
                <a:gd name="T104" fmla="*/ 251 w 270"/>
                <a:gd name="T105" fmla="*/ 85 h 214"/>
                <a:gd name="T106" fmla="*/ 252 w 270"/>
                <a:gd name="T107" fmla="*/ 83 h 214"/>
                <a:gd name="T108" fmla="*/ 262 w 270"/>
                <a:gd name="T109" fmla="*/ 79 h 214"/>
                <a:gd name="T110" fmla="*/ 266 w 270"/>
                <a:gd name="T111" fmla="*/ 75 h 214"/>
                <a:gd name="T112" fmla="*/ 268 w 270"/>
                <a:gd name="T113" fmla="*/ 7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 h="214">
                  <a:moveTo>
                    <a:pt x="268" y="70"/>
                  </a:moveTo>
                  <a:lnTo>
                    <a:pt x="266" y="68"/>
                  </a:lnTo>
                  <a:lnTo>
                    <a:pt x="264" y="66"/>
                  </a:lnTo>
                  <a:lnTo>
                    <a:pt x="264" y="66"/>
                  </a:lnTo>
                  <a:lnTo>
                    <a:pt x="262" y="66"/>
                  </a:lnTo>
                  <a:lnTo>
                    <a:pt x="262" y="66"/>
                  </a:lnTo>
                  <a:lnTo>
                    <a:pt x="262" y="66"/>
                  </a:lnTo>
                  <a:lnTo>
                    <a:pt x="260" y="66"/>
                  </a:lnTo>
                  <a:lnTo>
                    <a:pt x="258" y="62"/>
                  </a:lnTo>
                  <a:lnTo>
                    <a:pt x="256" y="60"/>
                  </a:lnTo>
                  <a:lnTo>
                    <a:pt x="252" y="58"/>
                  </a:lnTo>
                  <a:lnTo>
                    <a:pt x="251" y="56"/>
                  </a:lnTo>
                  <a:lnTo>
                    <a:pt x="249" y="53"/>
                  </a:lnTo>
                  <a:lnTo>
                    <a:pt x="249" y="49"/>
                  </a:lnTo>
                  <a:lnTo>
                    <a:pt x="247" y="36"/>
                  </a:lnTo>
                  <a:lnTo>
                    <a:pt x="247" y="26"/>
                  </a:lnTo>
                  <a:lnTo>
                    <a:pt x="245" y="20"/>
                  </a:lnTo>
                  <a:lnTo>
                    <a:pt x="245" y="18"/>
                  </a:lnTo>
                  <a:lnTo>
                    <a:pt x="247" y="18"/>
                  </a:lnTo>
                  <a:lnTo>
                    <a:pt x="247" y="20"/>
                  </a:lnTo>
                  <a:lnTo>
                    <a:pt x="247" y="18"/>
                  </a:lnTo>
                  <a:lnTo>
                    <a:pt x="247" y="17"/>
                  </a:lnTo>
                  <a:lnTo>
                    <a:pt x="243" y="13"/>
                  </a:lnTo>
                  <a:lnTo>
                    <a:pt x="243" y="11"/>
                  </a:lnTo>
                  <a:lnTo>
                    <a:pt x="241" y="9"/>
                  </a:lnTo>
                  <a:lnTo>
                    <a:pt x="241" y="5"/>
                  </a:lnTo>
                  <a:lnTo>
                    <a:pt x="241" y="3"/>
                  </a:lnTo>
                  <a:lnTo>
                    <a:pt x="235" y="3"/>
                  </a:lnTo>
                  <a:lnTo>
                    <a:pt x="230" y="3"/>
                  </a:lnTo>
                  <a:lnTo>
                    <a:pt x="228" y="3"/>
                  </a:lnTo>
                  <a:lnTo>
                    <a:pt x="220" y="3"/>
                  </a:lnTo>
                  <a:lnTo>
                    <a:pt x="215" y="3"/>
                  </a:lnTo>
                  <a:lnTo>
                    <a:pt x="213" y="3"/>
                  </a:lnTo>
                  <a:lnTo>
                    <a:pt x="201" y="3"/>
                  </a:lnTo>
                  <a:lnTo>
                    <a:pt x="194" y="3"/>
                  </a:lnTo>
                  <a:lnTo>
                    <a:pt x="175" y="3"/>
                  </a:lnTo>
                  <a:lnTo>
                    <a:pt x="167" y="3"/>
                  </a:lnTo>
                  <a:lnTo>
                    <a:pt x="161" y="3"/>
                  </a:lnTo>
                  <a:lnTo>
                    <a:pt x="154" y="3"/>
                  </a:lnTo>
                  <a:lnTo>
                    <a:pt x="154" y="1"/>
                  </a:lnTo>
                  <a:lnTo>
                    <a:pt x="154" y="0"/>
                  </a:lnTo>
                  <a:lnTo>
                    <a:pt x="154" y="0"/>
                  </a:lnTo>
                  <a:lnTo>
                    <a:pt x="154" y="0"/>
                  </a:lnTo>
                  <a:lnTo>
                    <a:pt x="154" y="0"/>
                  </a:lnTo>
                  <a:lnTo>
                    <a:pt x="154" y="0"/>
                  </a:lnTo>
                  <a:lnTo>
                    <a:pt x="154" y="0"/>
                  </a:lnTo>
                  <a:lnTo>
                    <a:pt x="152" y="0"/>
                  </a:lnTo>
                  <a:lnTo>
                    <a:pt x="152" y="1"/>
                  </a:lnTo>
                  <a:lnTo>
                    <a:pt x="152" y="1"/>
                  </a:lnTo>
                  <a:lnTo>
                    <a:pt x="152" y="1"/>
                  </a:lnTo>
                  <a:lnTo>
                    <a:pt x="152" y="3"/>
                  </a:lnTo>
                  <a:lnTo>
                    <a:pt x="150" y="3"/>
                  </a:lnTo>
                  <a:lnTo>
                    <a:pt x="148" y="3"/>
                  </a:lnTo>
                  <a:lnTo>
                    <a:pt x="146" y="3"/>
                  </a:lnTo>
                  <a:lnTo>
                    <a:pt x="144" y="3"/>
                  </a:lnTo>
                  <a:lnTo>
                    <a:pt x="141" y="3"/>
                  </a:lnTo>
                  <a:lnTo>
                    <a:pt x="139" y="3"/>
                  </a:lnTo>
                  <a:lnTo>
                    <a:pt x="137" y="3"/>
                  </a:lnTo>
                  <a:lnTo>
                    <a:pt x="129" y="3"/>
                  </a:lnTo>
                  <a:lnTo>
                    <a:pt x="124" y="3"/>
                  </a:lnTo>
                  <a:lnTo>
                    <a:pt x="122" y="3"/>
                  </a:lnTo>
                  <a:lnTo>
                    <a:pt x="120" y="3"/>
                  </a:lnTo>
                  <a:lnTo>
                    <a:pt x="116" y="3"/>
                  </a:lnTo>
                  <a:lnTo>
                    <a:pt x="116" y="3"/>
                  </a:lnTo>
                  <a:lnTo>
                    <a:pt x="114" y="3"/>
                  </a:lnTo>
                  <a:lnTo>
                    <a:pt x="110" y="3"/>
                  </a:lnTo>
                  <a:lnTo>
                    <a:pt x="107" y="3"/>
                  </a:lnTo>
                  <a:lnTo>
                    <a:pt x="107" y="3"/>
                  </a:lnTo>
                  <a:lnTo>
                    <a:pt x="99" y="3"/>
                  </a:lnTo>
                  <a:lnTo>
                    <a:pt x="97" y="3"/>
                  </a:lnTo>
                  <a:lnTo>
                    <a:pt x="95" y="3"/>
                  </a:lnTo>
                  <a:lnTo>
                    <a:pt x="93" y="3"/>
                  </a:lnTo>
                  <a:lnTo>
                    <a:pt x="91" y="3"/>
                  </a:lnTo>
                  <a:lnTo>
                    <a:pt x="82" y="3"/>
                  </a:lnTo>
                  <a:lnTo>
                    <a:pt x="78" y="3"/>
                  </a:lnTo>
                  <a:lnTo>
                    <a:pt x="74" y="3"/>
                  </a:lnTo>
                  <a:lnTo>
                    <a:pt x="74" y="3"/>
                  </a:lnTo>
                  <a:lnTo>
                    <a:pt x="67" y="3"/>
                  </a:lnTo>
                  <a:lnTo>
                    <a:pt x="61" y="3"/>
                  </a:lnTo>
                  <a:lnTo>
                    <a:pt x="59" y="3"/>
                  </a:lnTo>
                  <a:lnTo>
                    <a:pt x="55" y="3"/>
                  </a:lnTo>
                  <a:lnTo>
                    <a:pt x="52" y="3"/>
                  </a:lnTo>
                  <a:lnTo>
                    <a:pt x="52" y="3"/>
                  </a:lnTo>
                  <a:lnTo>
                    <a:pt x="52" y="9"/>
                  </a:lnTo>
                  <a:lnTo>
                    <a:pt x="52" y="17"/>
                  </a:lnTo>
                  <a:lnTo>
                    <a:pt x="52" y="37"/>
                  </a:lnTo>
                  <a:lnTo>
                    <a:pt x="50" y="37"/>
                  </a:lnTo>
                  <a:lnTo>
                    <a:pt x="35" y="37"/>
                  </a:lnTo>
                  <a:lnTo>
                    <a:pt x="35" y="47"/>
                  </a:lnTo>
                  <a:lnTo>
                    <a:pt x="35" y="49"/>
                  </a:lnTo>
                  <a:lnTo>
                    <a:pt x="35" y="58"/>
                  </a:lnTo>
                  <a:lnTo>
                    <a:pt x="35" y="62"/>
                  </a:lnTo>
                  <a:lnTo>
                    <a:pt x="35" y="66"/>
                  </a:lnTo>
                  <a:lnTo>
                    <a:pt x="35" y="72"/>
                  </a:lnTo>
                  <a:lnTo>
                    <a:pt x="35" y="79"/>
                  </a:lnTo>
                  <a:lnTo>
                    <a:pt x="35" y="83"/>
                  </a:lnTo>
                  <a:lnTo>
                    <a:pt x="35" y="91"/>
                  </a:lnTo>
                  <a:lnTo>
                    <a:pt x="35" y="98"/>
                  </a:lnTo>
                  <a:lnTo>
                    <a:pt x="35" y="100"/>
                  </a:lnTo>
                  <a:lnTo>
                    <a:pt x="35" y="110"/>
                  </a:lnTo>
                  <a:lnTo>
                    <a:pt x="35" y="110"/>
                  </a:lnTo>
                  <a:lnTo>
                    <a:pt x="35" y="110"/>
                  </a:lnTo>
                  <a:lnTo>
                    <a:pt x="35" y="110"/>
                  </a:lnTo>
                  <a:lnTo>
                    <a:pt x="35" y="110"/>
                  </a:lnTo>
                  <a:lnTo>
                    <a:pt x="35" y="110"/>
                  </a:lnTo>
                  <a:lnTo>
                    <a:pt x="31" y="110"/>
                  </a:lnTo>
                  <a:lnTo>
                    <a:pt x="29" y="110"/>
                  </a:lnTo>
                  <a:lnTo>
                    <a:pt x="27" y="110"/>
                  </a:lnTo>
                  <a:lnTo>
                    <a:pt x="27" y="110"/>
                  </a:lnTo>
                  <a:lnTo>
                    <a:pt x="25" y="110"/>
                  </a:lnTo>
                  <a:lnTo>
                    <a:pt x="21" y="110"/>
                  </a:lnTo>
                  <a:lnTo>
                    <a:pt x="21" y="110"/>
                  </a:lnTo>
                  <a:lnTo>
                    <a:pt x="19" y="111"/>
                  </a:lnTo>
                  <a:lnTo>
                    <a:pt x="19" y="111"/>
                  </a:lnTo>
                  <a:lnTo>
                    <a:pt x="19" y="111"/>
                  </a:lnTo>
                  <a:lnTo>
                    <a:pt x="19" y="111"/>
                  </a:lnTo>
                  <a:lnTo>
                    <a:pt x="17" y="113"/>
                  </a:lnTo>
                  <a:lnTo>
                    <a:pt x="17" y="115"/>
                  </a:lnTo>
                  <a:lnTo>
                    <a:pt x="19" y="117"/>
                  </a:lnTo>
                  <a:lnTo>
                    <a:pt x="17" y="119"/>
                  </a:lnTo>
                  <a:lnTo>
                    <a:pt x="16" y="121"/>
                  </a:lnTo>
                  <a:lnTo>
                    <a:pt x="14" y="123"/>
                  </a:lnTo>
                  <a:lnTo>
                    <a:pt x="14" y="123"/>
                  </a:lnTo>
                  <a:lnTo>
                    <a:pt x="14" y="125"/>
                  </a:lnTo>
                  <a:lnTo>
                    <a:pt x="14" y="125"/>
                  </a:lnTo>
                  <a:lnTo>
                    <a:pt x="14" y="127"/>
                  </a:lnTo>
                  <a:lnTo>
                    <a:pt x="14" y="127"/>
                  </a:lnTo>
                  <a:lnTo>
                    <a:pt x="14" y="127"/>
                  </a:lnTo>
                  <a:lnTo>
                    <a:pt x="12" y="127"/>
                  </a:lnTo>
                  <a:lnTo>
                    <a:pt x="10" y="129"/>
                  </a:lnTo>
                  <a:lnTo>
                    <a:pt x="10" y="134"/>
                  </a:lnTo>
                  <a:lnTo>
                    <a:pt x="12" y="134"/>
                  </a:lnTo>
                  <a:lnTo>
                    <a:pt x="12" y="136"/>
                  </a:lnTo>
                  <a:lnTo>
                    <a:pt x="12" y="136"/>
                  </a:lnTo>
                  <a:lnTo>
                    <a:pt x="6" y="140"/>
                  </a:lnTo>
                  <a:lnTo>
                    <a:pt x="4" y="140"/>
                  </a:lnTo>
                  <a:lnTo>
                    <a:pt x="4" y="142"/>
                  </a:lnTo>
                  <a:lnTo>
                    <a:pt x="4" y="142"/>
                  </a:lnTo>
                  <a:lnTo>
                    <a:pt x="6" y="147"/>
                  </a:lnTo>
                  <a:lnTo>
                    <a:pt x="6" y="149"/>
                  </a:lnTo>
                  <a:lnTo>
                    <a:pt x="6" y="151"/>
                  </a:lnTo>
                  <a:lnTo>
                    <a:pt x="2" y="153"/>
                  </a:lnTo>
                  <a:lnTo>
                    <a:pt x="0" y="157"/>
                  </a:lnTo>
                  <a:lnTo>
                    <a:pt x="0" y="159"/>
                  </a:lnTo>
                  <a:lnTo>
                    <a:pt x="0" y="159"/>
                  </a:lnTo>
                  <a:lnTo>
                    <a:pt x="0" y="159"/>
                  </a:lnTo>
                  <a:lnTo>
                    <a:pt x="2" y="161"/>
                  </a:lnTo>
                  <a:lnTo>
                    <a:pt x="2" y="161"/>
                  </a:lnTo>
                  <a:lnTo>
                    <a:pt x="6" y="159"/>
                  </a:lnTo>
                  <a:lnTo>
                    <a:pt x="8" y="161"/>
                  </a:lnTo>
                  <a:lnTo>
                    <a:pt x="10" y="161"/>
                  </a:lnTo>
                  <a:lnTo>
                    <a:pt x="10" y="163"/>
                  </a:lnTo>
                  <a:lnTo>
                    <a:pt x="10" y="163"/>
                  </a:lnTo>
                  <a:lnTo>
                    <a:pt x="10" y="163"/>
                  </a:lnTo>
                  <a:lnTo>
                    <a:pt x="10" y="168"/>
                  </a:lnTo>
                  <a:lnTo>
                    <a:pt x="12" y="170"/>
                  </a:lnTo>
                  <a:lnTo>
                    <a:pt x="12" y="170"/>
                  </a:lnTo>
                  <a:lnTo>
                    <a:pt x="12" y="172"/>
                  </a:lnTo>
                  <a:lnTo>
                    <a:pt x="12" y="176"/>
                  </a:lnTo>
                  <a:lnTo>
                    <a:pt x="12" y="178"/>
                  </a:lnTo>
                  <a:lnTo>
                    <a:pt x="14" y="180"/>
                  </a:lnTo>
                  <a:lnTo>
                    <a:pt x="16" y="180"/>
                  </a:lnTo>
                  <a:lnTo>
                    <a:pt x="16" y="182"/>
                  </a:lnTo>
                  <a:lnTo>
                    <a:pt x="17" y="182"/>
                  </a:lnTo>
                  <a:lnTo>
                    <a:pt x="17" y="182"/>
                  </a:lnTo>
                  <a:lnTo>
                    <a:pt x="17" y="184"/>
                  </a:lnTo>
                  <a:lnTo>
                    <a:pt x="17" y="187"/>
                  </a:lnTo>
                  <a:lnTo>
                    <a:pt x="17" y="189"/>
                  </a:lnTo>
                  <a:lnTo>
                    <a:pt x="17" y="191"/>
                  </a:lnTo>
                  <a:lnTo>
                    <a:pt x="21" y="193"/>
                  </a:lnTo>
                  <a:lnTo>
                    <a:pt x="23" y="197"/>
                  </a:lnTo>
                  <a:lnTo>
                    <a:pt x="25" y="199"/>
                  </a:lnTo>
                  <a:lnTo>
                    <a:pt x="27" y="201"/>
                  </a:lnTo>
                  <a:lnTo>
                    <a:pt x="27" y="203"/>
                  </a:lnTo>
                  <a:lnTo>
                    <a:pt x="29" y="204"/>
                  </a:lnTo>
                  <a:lnTo>
                    <a:pt x="29" y="204"/>
                  </a:lnTo>
                  <a:lnTo>
                    <a:pt x="29" y="206"/>
                  </a:lnTo>
                  <a:lnTo>
                    <a:pt x="29" y="206"/>
                  </a:lnTo>
                  <a:lnTo>
                    <a:pt x="29" y="206"/>
                  </a:lnTo>
                  <a:lnTo>
                    <a:pt x="29" y="208"/>
                  </a:lnTo>
                  <a:lnTo>
                    <a:pt x="29" y="208"/>
                  </a:lnTo>
                  <a:lnTo>
                    <a:pt x="29" y="210"/>
                  </a:lnTo>
                  <a:lnTo>
                    <a:pt x="33" y="210"/>
                  </a:lnTo>
                  <a:lnTo>
                    <a:pt x="38" y="208"/>
                  </a:lnTo>
                  <a:lnTo>
                    <a:pt x="42" y="206"/>
                  </a:lnTo>
                  <a:lnTo>
                    <a:pt x="46" y="206"/>
                  </a:lnTo>
                  <a:lnTo>
                    <a:pt x="48" y="206"/>
                  </a:lnTo>
                  <a:lnTo>
                    <a:pt x="48" y="204"/>
                  </a:lnTo>
                  <a:lnTo>
                    <a:pt x="50" y="203"/>
                  </a:lnTo>
                  <a:lnTo>
                    <a:pt x="50" y="203"/>
                  </a:lnTo>
                  <a:lnTo>
                    <a:pt x="52" y="201"/>
                  </a:lnTo>
                  <a:lnTo>
                    <a:pt x="52" y="199"/>
                  </a:lnTo>
                  <a:lnTo>
                    <a:pt x="53" y="199"/>
                  </a:lnTo>
                  <a:lnTo>
                    <a:pt x="53" y="197"/>
                  </a:lnTo>
                  <a:lnTo>
                    <a:pt x="55" y="197"/>
                  </a:lnTo>
                  <a:lnTo>
                    <a:pt x="61" y="197"/>
                  </a:lnTo>
                  <a:lnTo>
                    <a:pt x="63" y="197"/>
                  </a:lnTo>
                  <a:lnTo>
                    <a:pt x="65" y="197"/>
                  </a:lnTo>
                  <a:lnTo>
                    <a:pt x="65" y="197"/>
                  </a:lnTo>
                  <a:lnTo>
                    <a:pt x="65" y="197"/>
                  </a:lnTo>
                  <a:lnTo>
                    <a:pt x="65" y="199"/>
                  </a:lnTo>
                  <a:lnTo>
                    <a:pt x="67" y="201"/>
                  </a:lnTo>
                  <a:lnTo>
                    <a:pt x="71" y="204"/>
                  </a:lnTo>
                  <a:lnTo>
                    <a:pt x="76" y="210"/>
                  </a:lnTo>
                  <a:lnTo>
                    <a:pt x="78" y="210"/>
                  </a:lnTo>
                  <a:lnTo>
                    <a:pt x="84" y="208"/>
                  </a:lnTo>
                  <a:lnTo>
                    <a:pt x="88" y="208"/>
                  </a:lnTo>
                  <a:lnTo>
                    <a:pt x="91" y="208"/>
                  </a:lnTo>
                  <a:lnTo>
                    <a:pt x="95" y="208"/>
                  </a:lnTo>
                  <a:lnTo>
                    <a:pt x="97" y="210"/>
                  </a:lnTo>
                  <a:lnTo>
                    <a:pt x="99" y="212"/>
                  </a:lnTo>
                  <a:lnTo>
                    <a:pt x="99" y="212"/>
                  </a:lnTo>
                  <a:lnTo>
                    <a:pt x="101" y="214"/>
                  </a:lnTo>
                  <a:lnTo>
                    <a:pt x="103" y="214"/>
                  </a:lnTo>
                  <a:lnTo>
                    <a:pt x="112" y="214"/>
                  </a:lnTo>
                  <a:lnTo>
                    <a:pt x="112" y="212"/>
                  </a:lnTo>
                  <a:lnTo>
                    <a:pt x="114" y="210"/>
                  </a:lnTo>
                  <a:lnTo>
                    <a:pt x="116" y="208"/>
                  </a:lnTo>
                  <a:lnTo>
                    <a:pt x="118" y="208"/>
                  </a:lnTo>
                  <a:lnTo>
                    <a:pt x="120" y="208"/>
                  </a:lnTo>
                  <a:lnTo>
                    <a:pt x="122" y="206"/>
                  </a:lnTo>
                  <a:lnTo>
                    <a:pt x="122" y="206"/>
                  </a:lnTo>
                  <a:lnTo>
                    <a:pt x="124" y="206"/>
                  </a:lnTo>
                  <a:lnTo>
                    <a:pt x="124" y="204"/>
                  </a:lnTo>
                  <a:lnTo>
                    <a:pt x="125" y="203"/>
                  </a:lnTo>
                  <a:lnTo>
                    <a:pt x="125" y="201"/>
                  </a:lnTo>
                  <a:lnTo>
                    <a:pt x="129" y="199"/>
                  </a:lnTo>
                  <a:lnTo>
                    <a:pt x="133" y="199"/>
                  </a:lnTo>
                  <a:lnTo>
                    <a:pt x="135" y="201"/>
                  </a:lnTo>
                  <a:lnTo>
                    <a:pt x="143" y="206"/>
                  </a:lnTo>
                  <a:lnTo>
                    <a:pt x="144" y="206"/>
                  </a:lnTo>
                  <a:lnTo>
                    <a:pt x="146" y="206"/>
                  </a:lnTo>
                  <a:lnTo>
                    <a:pt x="152" y="204"/>
                  </a:lnTo>
                  <a:lnTo>
                    <a:pt x="158" y="199"/>
                  </a:lnTo>
                  <a:lnTo>
                    <a:pt x="161" y="195"/>
                  </a:lnTo>
                  <a:lnTo>
                    <a:pt x="165" y="189"/>
                  </a:lnTo>
                  <a:lnTo>
                    <a:pt x="167" y="187"/>
                  </a:lnTo>
                  <a:lnTo>
                    <a:pt x="169" y="185"/>
                  </a:lnTo>
                  <a:lnTo>
                    <a:pt x="169" y="184"/>
                  </a:lnTo>
                  <a:lnTo>
                    <a:pt x="167" y="176"/>
                  </a:lnTo>
                  <a:lnTo>
                    <a:pt x="167" y="172"/>
                  </a:lnTo>
                  <a:lnTo>
                    <a:pt x="165" y="170"/>
                  </a:lnTo>
                  <a:lnTo>
                    <a:pt x="175" y="170"/>
                  </a:lnTo>
                  <a:lnTo>
                    <a:pt x="175" y="168"/>
                  </a:lnTo>
                  <a:lnTo>
                    <a:pt x="175" y="166"/>
                  </a:lnTo>
                  <a:lnTo>
                    <a:pt x="182" y="166"/>
                  </a:lnTo>
                  <a:lnTo>
                    <a:pt x="180" y="176"/>
                  </a:lnTo>
                  <a:lnTo>
                    <a:pt x="180" y="180"/>
                  </a:lnTo>
                  <a:lnTo>
                    <a:pt x="182" y="187"/>
                  </a:lnTo>
                  <a:lnTo>
                    <a:pt x="182" y="189"/>
                  </a:lnTo>
                  <a:lnTo>
                    <a:pt x="182" y="189"/>
                  </a:lnTo>
                  <a:lnTo>
                    <a:pt x="182" y="191"/>
                  </a:lnTo>
                  <a:lnTo>
                    <a:pt x="182" y="191"/>
                  </a:lnTo>
                  <a:lnTo>
                    <a:pt x="182" y="191"/>
                  </a:lnTo>
                  <a:lnTo>
                    <a:pt x="184" y="191"/>
                  </a:lnTo>
                  <a:lnTo>
                    <a:pt x="186" y="193"/>
                  </a:lnTo>
                  <a:lnTo>
                    <a:pt x="188" y="195"/>
                  </a:lnTo>
                  <a:lnTo>
                    <a:pt x="192" y="197"/>
                  </a:lnTo>
                  <a:lnTo>
                    <a:pt x="194" y="201"/>
                  </a:lnTo>
                  <a:lnTo>
                    <a:pt x="196" y="204"/>
                  </a:lnTo>
                  <a:lnTo>
                    <a:pt x="194" y="210"/>
                  </a:lnTo>
                  <a:lnTo>
                    <a:pt x="194" y="212"/>
                  </a:lnTo>
                  <a:lnTo>
                    <a:pt x="196" y="212"/>
                  </a:lnTo>
                  <a:lnTo>
                    <a:pt x="198" y="210"/>
                  </a:lnTo>
                  <a:lnTo>
                    <a:pt x="198" y="208"/>
                  </a:lnTo>
                  <a:lnTo>
                    <a:pt x="198" y="206"/>
                  </a:lnTo>
                  <a:lnTo>
                    <a:pt x="198" y="204"/>
                  </a:lnTo>
                  <a:lnTo>
                    <a:pt x="199" y="203"/>
                  </a:lnTo>
                  <a:lnTo>
                    <a:pt x="199" y="203"/>
                  </a:lnTo>
                  <a:lnTo>
                    <a:pt x="199" y="201"/>
                  </a:lnTo>
                  <a:lnTo>
                    <a:pt x="199" y="201"/>
                  </a:lnTo>
                  <a:lnTo>
                    <a:pt x="199" y="199"/>
                  </a:lnTo>
                  <a:lnTo>
                    <a:pt x="199" y="197"/>
                  </a:lnTo>
                  <a:lnTo>
                    <a:pt x="199" y="195"/>
                  </a:lnTo>
                  <a:lnTo>
                    <a:pt x="201" y="193"/>
                  </a:lnTo>
                  <a:lnTo>
                    <a:pt x="203" y="191"/>
                  </a:lnTo>
                  <a:lnTo>
                    <a:pt x="203" y="189"/>
                  </a:lnTo>
                  <a:lnTo>
                    <a:pt x="205" y="191"/>
                  </a:lnTo>
                  <a:lnTo>
                    <a:pt x="207" y="191"/>
                  </a:lnTo>
                  <a:lnTo>
                    <a:pt x="209" y="191"/>
                  </a:lnTo>
                  <a:lnTo>
                    <a:pt x="209" y="191"/>
                  </a:lnTo>
                  <a:lnTo>
                    <a:pt x="209" y="191"/>
                  </a:lnTo>
                  <a:lnTo>
                    <a:pt x="209" y="189"/>
                  </a:lnTo>
                  <a:lnTo>
                    <a:pt x="211" y="189"/>
                  </a:lnTo>
                  <a:lnTo>
                    <a:pt x="211" y="187"/>
                  </a:lnTo>
                  <a:lnTo>
                    <a:pt x="211" y="185"/>
                  </a:lnTo>
                  <a:lnTo>
                    <a:pt x="211" y="185"/>
                  </a:lnTo>
                  <a:lnTo>
                    <a:pt x="211" y="184"/>
                  </a:lnTo>
                  <a:lnTo>
                    <a:pt x="211" y="182"/>
                  </a:lnTo>
                  <a:lnTo>
                    <a:pt x="211" y="180"/>
                  </a:lnTo>
                  <a:lnTo>
                    <a:pt x="213" y="176"/>
                  </a:lnTo>
                  <a:lnTo>
                    <a:pt x="213" y="176"/>
                  </a:lnTo>
                  <a:lnTo>
                    <a:pt x="213" y="174"/>
                  </a:lnTo>
                  <a:lnTo>
                    <a:pt x="215" y="172"/>
                  </a:lnTo>
                  <a:lnTo>
                    <a:pt x="216" y="170"/>
                  </a:lnTo>
                  <a:lnTo>
                    <a:pt x="216" y="168"/>
                  </a:lnTo>
                  <a:lnTo>
                    <a:pt x="220" y="165"/>
                  </a:lnTo>
                  <a:lnTo>
                    <a:pt x="220" y="163"/>
                  </a:lnTo>
                  <a:lnTo>
                    <a:pt x="222" y="161"/>
                  </a:lnTo>
                  <a:lnTo>
                    <a:pt x="222" y="161"/>
                  </a:lnTo>
                  <a:lnTo>
                    <a:pt x="224" y="159"/>
                  </a:lnTo>
                  <a:lnTo>
                    <a:pt x="228" y="159"/>
                  </a:lnTo>
                  <a:lnTo>
                    <a:pt x="230" y="159"/>
                  </a:lnTo>
                  <a:lnTo>
                    <a:pt x="230" y="159"/>
                  </a:lnTo>
                  <a:lnTo>
                    <a:pt x="230" y="159"/>
                  </a:lnTo>
                  <a:lnTo>
                    <a:pt x="230" y="159"/>
                  </a:lnTo>
                  <a:lnTo>
                    <a:pt x="230" y="159"/>
                  </a:lnTo>
                  <a:lnTo>
                    <a:pt x="230" y="159"/>
                  </a:lnTo>
                  <a:lnTo>
                    <a:pt x="230" y="157"/>
                  </a:lnTo>
                  <a:lnTo>
                    <a:pt x="230" y="157"/>
                  </a:lnTo>
                  <a:lnTo>
                    <a:pt x="230" y="157"/>
                  </a:lnTo>
                  <a:lnTo>
                    <a:pt x="230" y="155"/>
                  </a:lnTo>
                  <a:lnTo>
                    <a:pt x="230" y="155"/>
                  </a:lnTo>
                  <a:lnTo>
                    <a:pt x="230" y="153"/>
                  </a:lnTo>
                  <a:lnTo>
                    <a:pt x="230" y="149"/>
                  </a:lnTo>
                  <a:lnTo>
                    <a:pt x="232" y="149"/>
                  </a:lnTo>
                  <a:lnTo>
                    <a:pt x="232" y="147"/>
                  </a:lnTo>
                  <a:lnTo>
                    <a:pt x="234" y="146"/>
                  </a:lnTo>
                  <a:lnTo>
                    <a:pt x="234" y="146"/>
                  </a:lnTo>
                  <a:lnTo>
                    <a:pt x="234" y="144"/>
                  </a:lnTo>
                  <a:lnTo>
                    <a:pt x="234" y="142"/>
                  </a:lnTo>
                  <a:lnTo>
                    <a:pt x="234" y="142"/>
                  </a:lnTo>
                  <a:lnTo>
                    <a:pt x="234" y="140"/>
                  </a:lnTo>
                  <a:lnTo>
                    <a:pt x="234" y="138"/>
                  </a:lnTo>
                  <a:lnTo>
                    <a:pt x="235" y="136"/>
                  </a:lnTo>
                  <a:lnTo>
                    <a:pt x="235" y="134"/>
                  </a:lnTo>
                  <a:lnTo>
                    <a:pt x="235" y="130"/>
                  </a:lnTo>
                  <a:lnTo>
                    <a:pt x="235" y="127"/>
                  </a:lnTo>
                  <a:lnTo>
                    <a:pt x="234" y="123"/>
                  </a:lnTo>
                  <a:lnTo>
                    <a:pt x="234" y="119"/>
                  </a:lnTo>
                  <a:lnTo>
                    <a:pt x="235" y="119"/>
                  </a:lnTo>
                  <a:lnTo>
                    <a:pt x="235" y="117"/>
                  </a:lnTo>
                  <a:lnTo>
                    <a:pt x="235" y="117"/>
                  </a:lnTo>
                  <a:lnTo>
                    <a:pt x="235" y="115"/>
                  </a:lnTo>
                  <a:lnTo>
                    <a:pt x="237" y="111"/>
                  </a:lnTo>
                  <a:lnTo>
                    <a:pt x="237" y="111"/>
                  </a:lnTo>
                  <a:lnTo>
                    <a:pt x="237" y="110"/>
                  </a:lnTo>
                  <a:lnTo>
                    <a:pt x="237" y="110"/>
                  </a:lnTo>
                  <a:lnTo>
                    <a:pt x="239" y="110"/>
                  </a:lnTo>
                  <a:lnTo>
                    <a:pt x="239" y="108"/>
                  </a:lnTo>
                  <a:lnTo>
                    <a:pt x="239" y="106"/>
                  </a:lnTo>
                  <a:lnTo>
                    <a:pt x="241" y="104"/>
                  </a:lnTo>
                  <a:lnTo>
                    <a:pt x="241" y="102"/>
                  </a:lnTo>
                  <a:lnTo>
                    <a:pt x="241" y="98"/>
                  </a:lnTo>
                  <a:lnTo>
                    <a:pt x="241" y="96"/>
                  </a:lnTo>
                  <a:lnTo>
                    <a:pt x="241" y="96"/>
                  </a:lnTo>
                  <a:lnTo>
                    <a:pt x="241" y="94"/>
                  </a:lnTo>
                  <a:lnTo>
                    <a:pt x="241" y="94"/>
                  </a:lnTo>
                  <a:lnTo>
                    <a:pt x="241" y="94"/>
                  </a:lnTo>
                  <a:lnTo>
                    <a:pt x="243" y="92"/>
                  </a:lnTo>
                  <a:lnTo>
                    <a:pt x="243" y="92"/>
                  </a:lnTo>
                  <a:lnTo>
                    <a:pt x="243" y="91"/>
                  </a:lnTo>
                  <a:lnTo>
                    <a:pt x="243" y="91"/>
                  </a:lnTo>
                  <a:lnTo>
                    <a:pt x="243" y="89"/>
                  </a:lnTo>
                  <a:lnTo>
                    <a:pt x="243" y="89"/>
                  </a:lnTo>
                  <a:lnTo>
                    <a:pt x="243" y="89"/>
                  </a:lnTo>
                  <a:lnTo>
                    <a:pt x="243" y="89"/>
                  </a:lnTo>
                  <a:lnTo>
                    <a:pt x="243" y="87"/>
                  </a:lnTo>
                  <a:lnTo>
                    <a:pt x="243" y="87"/>
                  </a:lnTo>
                  <a:lnTo>
                    <a:pt x="245" y="87"/>
                  </a:lnTo>
                  <a:lnTo>
                    <a:pt x="245" y="87"/>
                  </a:lnTo>
                  <a:lnTo>
                    <a:pt x="245" y="87"/>
                  </a:lnTo>
                  <a:lnTo>
                    <a:pt x="245" y="87"/>
                  </a:lnTo>
                  <a:lnTo>
                    <a:pt x="247" y="87"/>
                  </a:lnTo>
                  <a:lnTo>
                    <a:pt x="247" y="87"/>
                  </a:lnTo>
                  <a:lnTo>
                    <a:pt x="247" y="87"/>
                  </a:lnTo>
                  <a:lnTo>
                    <a:pt x="251" y="87"/>
                  </a:lnTo>
                  <a:lnTo>
                    <a:pt x="251" y="87"/>
                  </a:lnTo>
                  <a:lnTo>
                    <a:pt x="251" y="87"/>
                  </a:lnTo>
                  <a:lnTo>
                    <a:pt x="251" y="85"/>
                  </a:lnTo>
                  <a:lnTo>
                    <a:pt x="251" y="85"/>
                  </a:lnTo>
                  <a:lnTo>
                    <a:pt x="251" y="85"/>
                  </a:lnTo>
                  <a:lnTo>
                    <a:pt x="251" y="85"/>
                  </a:lnTo>
                  <a:lnTo>
                    <a:pt x="251" y="83"/>
                  </a:lnTo>
                  <a:lnTo>
                    <a:pt x="252" y="83"/>
                  </a:lnTo>
                  <a:lnTo>
                    <a:pt x="252" y="83"/>
                  </a:lnTo>
                  <a:lnTo>
                    <a:pt x="252" y="83"/>
                  </a:lnTo>
                  <a:lnTo>
                    <a:pt x="252" y="83"/>
                  </a:lnTo>
                  <a:lnTo>
                    <a:pt x="254" y="83"/>
                  </a:lnTo>
                  <a:lnTo>
                    <a:pt x="256" y="81"/>
                  </a:lnTo>
                  <a:lnTo>
                    <a:pt x="256" y="81"/>
                  </a:lnTo>
                  <a:lnTo>
                    <a:pt x="258" y="79"/>
                  </a:lnTo>
                  <a:lnTo>
                    <a:pt x="258" y="79"/>
                  </a:lnTo>
                  <a:lnTo>
                    <a:pt x="262" y="79"/>
                  </a:lnTo>
                  <a:lnTo>
                    <a:pt x="262" y="79"/>
                  </a:lnTo>
                  <a:lnTo>
                    <a:pt x="262" y="79"/>
                  </a:lnTo>
                  <a:lnTo>
                    <a:pt x="262" y="79"/>
                  </a:lnTo>
                  <a:lnTo>
                    <a:pt x="264" y="79"/>
                  </a:lnTo>
                  <a:lnTo>
                    <a:pt x="264" y="77"/>
                  </a:lnTo>
                  <a:lnTo>
                    <a:pt x="264" y="77"/>
                  </a:lnTo>
                  <a:lnTo>
                    <a:pt x="266" y="77"/>
                  </a:lnTo>
                  <a:lnTo>
                    <a:pt x="266" y="75"/>
                  </a:lnTo>
                  <a:lnTo>
                    <a:pt x="266" y="75"/>
                  </a:lnTo>
                  <a:lnTo>
                    <a:pt x="266" y="75"/>
                  </a:lnTo>
                  <a:lnTo>
                    <a:pt x="266" y="75"/>
                  </a:lnTo>
                  <a:lnTo>
                    <a:pt x="266" y="74"/>
                  </a:lnTo>
                  <a:lnTo>
                    <a:pt x="266" y="74"/>
                  </a:lnTo>
                  <a:lnTo>
                    <a:pt x="266" y="74"/>
                  </a:lnTo>
                  <a:lnTo>
                    <a:pt x="268" y="74"/>
                  </a:lnTo>
                  <a:lnTo>
                    <a:pt x="268" y="72"/>
                  </a:lnTo>
                  <a:lnTo>
                    <a:pt x="268" y="72"/>
                  </a:lnTo>
                  <a:lnTo>
                    <a:pt x="270" y="72"/>
                  </a:lnTo>
                  <a:lnTo>
                    <a:pt x="268" y="7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15" name="Freeform 1810">
              <a:extLst>
                <a:ext uri="{FF2B5EF4-FFF2-40B4-BE49-F238E27FC236}">
                  <a16:creationId xmlns:a16="http://schemas.microsoft.com/office/drawing/2014/main" id="{65D48709-EB49-483B-B05E-ADA669FFF875}"/>
                </a:ext>
              </a:extLst>
            </p:cNvPr>
            <p:cNvSpPr>
              <a:spLocks/>
            </p:cNvSpPr>
            <p:nvPr/>
          </p:nvSpPr>
          <p:spPr bwMode="auto">
            <a:xfrm>
              <a:off x="12700000" y="-611187"/>
              <a:ext cx="298450" cy="227013"/>
            </a:xfrm>
            <a:custGeom>
              <a:avLst/>
              <a:gdLst>
                <a:gd name="T0" fmla="*/ 184 w 188"/>
                <a:gd name="T1" fmla="*/ 105 h 143"/>
                <a:gd name="T2" fmla="*/ 182 w 188"/>
                <a:gd name="T3" fmla="*/ 99 h 143"/>
                <a:gd name="T4" fmla="*/ 178 w 188"/>
                <a:gd name="T5" fmla="*/ 90 h 143"/>
                <a:gd name="T6" fmla="*/ 174 w 188"/>
                <a:gd name="T7" fmla="*/ 88 h 143"/>
                <a:gd name="T8" fmla="*/ 169 w 188"/>
                <a:gd name="T9" fmla="*/ 82 h 143"/>
                <a:gd name="T10" fmla="*/ 167 w 188"/>
                <a:gd name="T11" fmla="*/ 78 h 143"/>
                <a:gd name="T12" fmla="*/ 161 w 188"/>
                <a:gd name="T13" fmla="*/ 74 h 143"/>
                <a:gd name="T14" fmla="*/ 153 w 188"/>
                <a:gd name="T15" fmla="*/ 73 h 143"/>
                <a:gd name="T16" fmla="*/ 152 w 188"/>
                <a:gd name="T17" fmla="*/ 71 h 143"/>
                <a:gd name="T18" fmla="*/ 157 w 188"/>
                <a:gd name="T19" fmla="*/ 63 h 143"/>
                <a:gd name="T20" fmla="*/ 167 w 188"/>
                <a:gd name="T21" fmla="*/ 63 h 143"/>
                <a:gd name="T22" fmla="*/ 169 w 188"/>
                <a:gd name="T23" fmla="*/ 61 h 143"/>
                <a:gd name="T24" fmla="*/ 169 w 188"/>
                <a:gd name="T25" fmla="*/ 48 h 143"/>
                <a:gd name="T26" fmla="*/ 169 w 188"/>
                <a:gd name="T27" fmla="*/ 38 h 143"/>
                <a:gd name="T28" fmla="*/ 155 w 188"/>
                <a:gd name="T29" fmla="*/ 25 h 143"/>
                <a:gd name="T30" fmla="*/ 153 w 188"/>
                <a:gd name="T31" fmla="*/ 14 h 143"/>
                <a:gd name="T32" fmla="*/ 138 w 188"/>
                <a:gd name="T33" fmla="*/ 4 h 143"/>
                <a:gd name="T34" fmla="*/ 138 w 188"/>
                <a:gd name="T35" fmla="*/ 23 h 143"/>
                <a:gd name="T36" fmla="*/ 116 w 188"/>
                <a:gd name="T37" fmla="*/ 40 h 143"/>
                <a:gd name="T38" fmla="*/ 97 w 188"/>
                <a:gd name="T39" fmla="*/ 38 h 143"/>
                <a:gd name="T40" fmla="*/ 89 w 188"/>
                <a:gd name="T41" fmla="*/ 42 h 143"/>
                <a:gd name="T42" fmla="*/ 72 w 188"/>
                <a:gd name="T43" fmla="*/ 46 h 143"/>
                <a:gd name="T44" fmla="*/ 57 w 188"/>
                <a:gd name="T45" fmla="*/ 42 h 143"/>
                <a:gd name="T46" fmla="*/ 38 w 188"/>
                <a:gd name="T47" fmla="*/ 31 h 143"/>
                <a:gd name="T48" fmla="*/ 26 w 188"/>
                <a:gd name="T49" fmla="*/ 31 h 143"/>
                <a:gd name="T50" fmla="*/ 21 w 188"/>
                <a:gd name="T51" fmla="*/ 38 h 143"/>
                <a:gd name="T52" fmla="*/ 2 w 188"/>
                <a:gd name="T53" fmla="*/ 44 h 143"/>
                <a:gd name="T54" fmla="*/ 0 w 188"/>
                <a:gd name="T55" fmla="*/ 54 h 143"/>
                <a:gd name="T56" fmla="*/ 2 w 188"/>
                <a:gd name="T57" fmla="*/ 57 h 143"/>
                <a:gd name="T58" fmla="*/ 11 w 188"/>
                <a:gd name="T59" fmla="*/ 59 h 143"/>
                <a:gd name="T60" fmla="*/ 11 w 188"/>
                <a:gd name="T61" fmla="*/ 65 h 143"/>
                <a:gd name="T62" fmla="*/ 21 w 188"/>
                <a:gd name="T63" fmla="*/ 67 h 143"/>
                <a:gd name="T64" fmla="*/ 28 w 188"/>
                <a:gd name="T65" fmla="*/ 76 h 143"/>
                <a:gd name="T66" fmla="*/ 30 w 188"/>
                <a:gd name="T67" fmla="*/ 80 h 143"/>
                <a:gd name="T68" fmla="*/ 40 w 188"/>
                <a:gd name="T69" fmla="*/ 88 h 143"/>
                <a:gd name="T70" fmla="*/ 45 w 188"/>
                <a:gd name="T71" fmla="*/ 92 h 143"/>
                <a:gd name="T72" fmla="*/ 47 w 188"/>
                <a:gd name="T73" fmla="*/ 99 h 143"/>
                <a:gd name="T74" fmla="*/ 49 w 188"/>
                <a:gd name="T75" fmla="*/ 103 h 143"/>
                <a:gd name="T76" fmla="*/ 55 w 188"/>
                <a:gd name="T77" fmla="*/ 105 h 143"/>
                <a:gd name="T78" fmla="*/ 59 w 188"/>
                <a:gd name="T79" fmla="*/ 109 h 143"/>
                <a:gd name="T80" fmla="*/ 61 w 188"/>
                <a:gd name="T81" fmla="*/ 112 h 143"/>
                <a:gd name="T82" fmla="*/ 62 w 188"/>
                <a:gd name="T83" fmla="*/ 118 h 143"/>
                <a:gd name="T84" fmla="*/ 68 w 188"/>
                <a:gd name="T85" fmla="*/ 124 h 143"/>
                <a:gd name="T86" fmla="*/ 74 w 188"/>
                <a:gd name="T87" fmla="*/ 128 h 143"/>
                <a:gd name="T88" fmla="*/ 83 w 188"/>
                <a:gd name="T89" fmla="*/ 126 h 143"/>
                <a:gd name="T90" fmla="*/ 93 w 188"/>
                <a:gd name="T91" fmla="*/ 128 h 143"/>
                <a:gd name="T92" fmla="*/ 97 w 188"/>
                <a:gd name="T93" fmla="*/ 124 h 143"/>
                <a:gd name="T94" fmla="*/ 108 w 188"/>
                <a:gd name="T95" fmla="*/ 135 h 143"/>
                <a:gd name="T96" fmla="*/ 114 w 188"/>
                <a:gd name="T97" fmla="*/ 139 h 143"/>
                <a:gd name="T98" fmla="*/ 114 w 188"/>
                <a:gd name="T99" fmla="*/ 141 h 143"/>
                <a:gd name="T100" fmla="*/ 117 w 188"/>
                <a:gd name="T101" fmla="*/ 143 h 143"/>
                <a:gd name="T102" fmla="*/ 123 w 188"/>
                <a:gd name="T103" fmla="*/ 137 h 143"/>
                <a:gd name="T104" fmla="*/ 129 w 188"/>
                <a:gd name="T105" fmla="*/ 139 h 143"/>
                <a:gd name="T106" fmla="*/ 134 w 188"/>
                <a:gd name="T107" fmla="*/ 139 h 143"/>
                <a:gd name="T108" fmla="*/ 136 w 188"/>
                <a:gd name="T109" fmla="*/ 141 h 143"/>
                <a:gd name="T110" fmla="*/ 138 w 188"/>
                <a:gd name="T111" fmla="*/ 143 h 143"/>
                <a:gd name="T112" fmla="*/ 148 w 188"/>
                <a:gd name="T113" fmla="*/ 137 h 143"/>
                <a:gd name="T114" fmla="*/ 155 w 188"/>
                <a:gd name="T115" fmla="*/ 139 h 143"/>
                <a:gd name="T116" fmla="*/ 161 w 188"/>
                <a:gd name="T117" fmla="*/ 137 h 143"/>
                <a:gd name="T118" fmla="*/ 188 w 188"/>
                <a:gd name="T119" fmla="*/ 111 h 143"/>
                <a:gd name="T120" fmla="*/ 188 w 188"/>
                <a:gd name="T121" fmla="*/ 11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 h="143">
                  <a:moveTo>
                    <a:pt x="188" y="111"/>
                  </a:moveTo>
                  <a:lnTo>
                    <a:pt x="188" y="109"/>
                  </a:lnTo>
                  <a:lnTo>
                    <a:pt x="186" y="109"/>
                  </a:lnTo>
                  <a:lnTo>
                    <a:pt x="186" y="107"/>
                  </a:lnTo>
                  <a:lnTo>
                    <a:pt x="184" y="107"/>
                  </a:lnTo>
                  <a:lnTo>
                    <a:pt x="184" y="105"/>
                  </a:lnTo>
                  <a:lnTo>
                    <a:pt x="184" y="103"/>
                  </a:lnTo>
                  <a:lnTo>
                    <a:pt x="184" y="103"/>
                  </a:lnTo>
                  <a:lnTo>
                    <a:pt x="184" y="101"/>
                  </a:lnTo>
                  <a:lnTo>
                    <a:pt x="184" y="101"/>
                  </a:lnTo>
                  <a:lnTo>
                    <a:pt x="184" y="101"/>
                  </a:lnTo>
                  <a:lnTo>
                    <a:pt x="182" y="99"/>
                  </a:lnTo>
                  <a:lnTo>
                    <a:pt x="182" y="99"/>
                  </a:lnTo>
                  <a:lnTo>
                    <a:pt x="180" y="93"/>
                  </a:lnTo>
                  <a:lnTo>
                    <a:pt x="180" y="92"/>
                  </a:lnTo>
                  <a:lnTo>
                    <a:pt x="178" y="92"/>
                  </a:lnTo>
                  <a:lnTo>
                    <a:pt x="178" y="90"/>
                  </a:lnTo>
                  <a:lnTo>
                    <a:pt x="178" y="90"/>
                  </a:lnTo>
                  <a:lnTo>
                    <a:pt x="176" y="90"/>
                  </a:lnTo>
                  <a:lnTo>
                    <a:pt x="176" y="90"/>
                  </a:lnTo>
                  <a:lnTo>
                    <a:pt x="176" y="88"/>
                  </a:lnTo>
                  <a:lnTo>
                    <a:pt x="176" y="88"/>
                  </a:lnTo>
                  <a:lnTo>
                    <a:pt x="174" y="88"/>
                  </a:lnTo>
                  <a:lnTo>
                    <a:pt x="174" y="88"/>
                  </a:lnTo>
                  <a:lnTo>
                    <a:pt x="174" y="86"/>
                  </a:lnTo>
                  <a:lnTo>
                    <a:pt x="172" y="86"/>
                  </a:lnTo>
                  <a:lnTo>
                    <a:pt x="172" y="86"/>
                  </a:lnTo>
                  <a:lnTo>
                    <a:pt x="171" y="86"/>
                  </a:lnTo>
                  <a:lnTo>
                    <a:pt x="169" y="82"/>
                  </a:lnTo>
                  <a:lnTo>
                    <a:pt x="169" y="82"/>
                  </a:lnTo>
                  <a:lnTo>
                    <a:pt x="169" y="82"/>
                  </a:lnTo>
                  <a:lnTo>
                    <a:pt x="169" y="80"/>
                  </a:lnTo>
                  <a:lnTo>
                    <a:pt x="169" y="80"/>
                  </a:lnTo>
                  <a:lnTo>
                    <a:pt x="169" y="80"/>
                  </a:lnTo>
                  <a:lnTo>
                    <a:pt x="167" y="78"/>
                  </a:lnTo>
                  <a:lnTo>
                    <a:pt x="167" y="78"/>
                  </a:lnTo>
                  <a:lnTo>
                    <a:pt x="167" y="78"/>
                  </a:lnTo>
                  <a:lnTo>
                    <a:pt x="165" y="76"/>
                  </a:lnTo>
                  <a:lnTo>
                    <a:pt x="165" y="76"/>
                  </a:lnTo>
                  <a:lnTo>
                    <a:pt x="163" y="76"/>
                  </a:lnTo>
                  <a:lnTo>
                    <a:pt x="163" y="74"/>
                  </a:lnTo>
                  <a:lnTo>
                    <a:pt x="161" y="74"/>
                  </a:lnTo>
                  <a:lnTo>
                    <a:pt x="157" y="74"/>
                  </a:lnTo>
                  <a:lnTo>
                    <a:pt x="157" y="74"/>
                  </a:lnTo>
                  <a:lnTo>
                    <a:pt x="155" y="74"/>
                  </a:lnTo>
                  <a:lnTo>
                    <a:pt x="155" y="74"/>
                  </a:lnTo>
                  <a:lnTo>
                    <a:pt x="155" y="73"/>
                  </a:lnTo>
                  <a:lnTo>
                    <a:pt x="153" y="73"/>
                  </a:lnTo>
                  <a:lnTo>
                    <a:pt x="153" y="73"/>
                  </a:lnTo>
                  <a:lnTo>
                    <a:pt x="153" y="73"/>
                  </a:lnTo>
                  <a:lnTo>
                    <a:pt x="152" y="73"/>
                  </a:lnTo>
                  <a:lnTo>
                    <a:pt x="152" y="73"/>
                  </a:lnTo>
                  <a:lnTo>
                    <a:pt x="152" y="71"/>
                  </a:lnTo>
                  <a:lnTo>
                    <a:pt x="152" y="71"/>
                  </a:lnTo>
                  <a:lnTo>
                    <a:pt x="152" y="71"/>
                  </a:lnTo>
                  <a:lnTo>
                    <a:pt x="153" y="69"/>
                  </a:lnTo>
                  <a:lnTo>
                    <a:pt x="155" y="65"/>
                  </a:lnTo>
                  <a:lnTo>
                    <a:pt x="155" y="63"/>
                  </a:lnTo>
                  <a:lnTo>
                    <a:pt x="157" y="63"/>
                  </a:lnTo>
                  <a:lnTo>
                    <a:pt x="157" y="63"/>
                  </a:lnTo>
                  <a:lnTo>
                    <a:pt x="157" y="63"/>
                  </a:lnTo>
                  <a:lnTo>
                    <a:pt x="159" y="63"/>
                  </a:lnTo>
                  <a:lnTo>
                    <a:pt x="159" y="63"/>
                  </a:lnTo>
                  <a:lnTo>
                    <a:pt x="165" y="63"/>
                  </a:lnTo>
                  <a:lnTo>
                    <a:pt x="167" y="63"/>
                  </a:lnTo>
                  <a:lnTo>
                    <a:pt x="167" y="63"/>
                  </a:lnTo>
                  <a:lnTo>
                    <a:pt x="167" y="63"/>
                  </a:lnTo>
                  <a:lnTo>
                    <a:pt x="167" y="63"/>
                  </a:lnTo>
                  <a:lnTo>
                    <a:pt x="169" y="63"/>
                  </a:lnTo>
                  <a:lnTo>
                    <a:pt x="169" y="61"/>
                  </a:lnTo>
                  <a:lnTo>
                    <a:pt x="169" y="61"/>
                  </a:lnTo>
                  <a:lnTo>
                    <a:pt x="169" y="61"/>
                  </a:lnTo>
                  <a:lnTo>
                    <a:pt x="171" y="59"/>
                  </a:lnTo>
                  <a:lnTo>
                    <a:pt x="171" y="59"/>
                  </a:lnTo>
                  <a:lnTo>
                    <a:pt x="171" y="57"/>
                  </a:lnTo>
                  <a:lnTo>
                    <a:pt x="171" y="55"/>
                  </a:lnTo>
                  <a:lnTo>
                    <a:pt x="169" y="52"/>
                  </a:lnTo>
                  <a:lnTo>
                    <a:pt x="169" y="48"/>
                  </a:lnTo>
                  <a:lnTo>
                    <a:pt x="169" y="48"/>
                  </a:lnTo>
                  <a:lnTo>
                    <a:pt x="169" y="46"/>
                  </a:lnTo>
                  <a:lnTo>
                    <a:pt x="169" y="46"/>
                  </a:lnTo>
                  <a:lnTo>
                    <a:pt x="167" y="46"/>
                  </a:lnTo>
                  <a:lnTo>
                    <a:pt x="167" y="44"/>
                  </a:lnTo>
                  <a:lnTo>
                    <a:pt x="169" y="38"/>
                  </a:lnTo>
                  <a:lnTo>
                    <a:pt x="167" y="35"/>
                  </a:lnTo>
                  <a:lnTo>
                    <a:pt x="165" y="31"/>
                  </a:lnTo>
                  <a:lnTo>
                    <a:pt x="161" y="29"/>
                  </a:lnTo>
                  <a:lnTo>
                    <a:pt x="159" y="27"/>
                  </a:lnTo>
                  <a:lnTo>
                    <a:pt x="157" y="25"/>
                  </a:lnTo>
                  <a:lnTo>
                    <a:pt x="155" y="25"/>
                  </a:lnTo>
                  <a:lnTo>
                    <a:pt x="155" y="25"/>
                  </a:lnTo>
                  <a:lnTo>
                    <a:pt x="155" y="25"/>
                  </a:lnTo>
                  <a:lnTo>
                    <a:pt x="155" y="23"/>
                  </a:lnTo>
                  <a:lnTo>
                    <a:pt x="155" y="23"/>
                  </a:lnTo>
                  <a:lnTo>
                    <a:pt x="155" y="21"/>
                  </a:lnTo>
                  <a:lnTo>
                    <a:pt x="153" y="14"/>
                  </a:lnTo>
                  <a:lnTo>
                    <a:pt x="153" y="10"/>
                  </a:lnTo>
                  <a:lnTo>
                    <a:pt x="155" y="0"/>
                  </a:lnTo>
                  <a:lnTo>
                    <a:pt x="148" y="0"/>
                  </a:lnTo>
                  <a:lnTo>
                    <a:pt x="148" y="2"/>
                  </a:lnTo>
                  <a:lnTo>
                    <a:pt x="148" y="4"/>
                  </a:lnTo>
                  <a:lnTo>
                    <a:pt x="138" y="4"/>
                  </a:lnTo>
                  <a:lnTo>
                    <a:pt x="140" y="6"/>
                  </a:lnTo>
                  <a:lnTo>
                    <a:pt x="140" y="10"/>
                  </a:lnTo>
                  <a:lnTo>
                    <a:pt x="142" y="18"/>
                  </a:lnTo>
                  <a:lnTo>
                    <a:pt x="142" y="19"/>
                  </a:lnTo>
                  <a:lnTo>
                    <a:pt x="140" y="21"/>
                  </a:lnTo>
                  <a:lnTo>
                    <a:pt x="138" y="23"/>
                  </a:lnTo>
                  <a:lnTo>
                    <a:pt x="134" y="29"/>
                  </a:lnTo>
                  <a:lnTo>
                    <a:pt x="131" y="33"/>
                  </a:lnTo>
                  <a:lnTo>
                    <a:pt x="125" y="38"/>
                  </a:lnTo>
                  <a:lnTo>
                    <a:pt x="119" y="40"/>
                  </a:lnTo>
                  <a:lnTo>
                    <a:pt x="117" y="40"/>
                  </a:lnTo>
                  <a:lnTo>
                    <a:pt x="116" y="40"/>
                  </a:lnTo>
                  <a:lnTo>
                    <a:pt x="108" y="35"/>
                  </a:lnTo>
                  <a:lnTo>
                    <a:pt x="106" y="33"/>
                  </a:lnTo>
                  <a:lnTo>
                    <a:pt x="102" y="33"/>
                  </a:lnTo>
                  <a:lnTo>
                    <a:pt x="98" y="35"/>
                  </a:lnTo>
                  <a:lnTo>
                    <a:pt x="98" y="37"/>
                  </a:lnTo>
                  <a:lnTo>
                    <a:pt x="97" y="38"/>
                  </a:lnTo>
                  <a:lnTo>
                    <a:pt x="97" y="40"/>
                  </a:lnTo>
                  <a:lnTo>
                    <a:pt x="95" y="40"/>
                  </a:lnTo>
                  <a:lnTo>
                    <a:pt x="95" y="40"/>
                  </a:lnTo>
                  <a:lnTo>
                    <a:pt x="93" y="42"/>
                  </a:lnTo>
                  <a:lnTo>
                    <a:pt x="91" y="42"/>
                  </a:lnTo>
                  <a:lnTo>
                    <a:pt x="89" y="42"/>
                  </a:lnTo>
                  <a:lnTo>
                    <a:pt x="87" y="44"/>
                  </a:lnTo>
                  <a:lnTo>
                    <a:pt x="85" y="46"/>
                  </a:lnTo>
                  <a:lnTo>
                    <a:pt x="85" y="48"/>
                  </a:lnTo>
                  <a:lnTo>
                    <a:pt x="76" y="48"/>
                  </a:lnTo>
                  <a:lnTo>
                    <a:pt x="74" y="48"/>
                  </a:lnTo>
                  <a:lnTo>
                    <a:pt x="72" y="46"/>
                  </a:lnTo>
                  <a:lnTo>
                    <a:pt x="72" y="46"/>
                  </a:lnTo>
                  <a:lnTo>
                    <a:pt x="70" y="44"/>
                  </a:lnTo>
                  <a:lnTo>
                    <a:pt x="68" y="42"/>
                  </a:lnTo>
                  <a:lnTo>
                    <a:pt x="64" y="42"/>
                  </a:lnTo>
                  <a:lnTo>
                    <a:pt x="61" y="42"/>
                  </a:lnTo>
                  <a:lnTo>
                    <a:pt x="57" y="42"/>
                  </a:lnTo>
                  <a:lnTo>
                    <a:pt x="51" y="44"/>
                  </a:lnTo>
                  <a:lnTo>
                    <a:pt x="49" y="44"/>
                  </a:lnTo>
                  <a:lnTo>
                    <a:pt x="44" y="38"/>
                  </a:lnTo>
                  <a:lnTo>
                    <a:pt x="40" y="35"/>
                  </a:lnTo>
                  <a:lnTo>
                    <a:pt x="38" y="33"/>
                  </a:lnTo>
                  <a:lnTo>
                    <a:pt x="38" y="31"/>
                  </a:lnTo>
                  <a:lnTo>
                    <a:pt x="38" y="31"/>
                  </a:lnTo>
                  <a:lnTo>
                    <a:pt x="38" y="31"/>
                  </a:lnTo>
                  <a:lnTo>
                    <a:pt x="36" y="31"/>
                  </a:lnTo>
                  <a:lnTo>
                    <a:pt x="34" y="31"/>
                  </a:lnTo>
                  <a:lnTo>
                    <a:pt x="28" y="31"/>
                  </a:lnTo>
                  <a:lnTo>
                    <a:pt x="26" y="31"/>
                  </a:lnTo>
                  <a:lnTo>
                    <a:pt x="26" y="33"/>
                  </a:lnTo>
                  <a:lnTo>
                    <a:pt x="25" y="33"/>
                  </a:lnTo>
                  <a:lnTo>
                    <a:pt x="25" y="35"/>
                  </a:lnTo>
                  <a:lnTo>
                    <a:pt x="23" y="37"/>
                  </a:lnTo>
                  <a:lnTo>
                    <a:pt x="23" y="37"/>
                  </a:lnTo>
                  <a:lnTo>
                    <a:pt x="21" y="38"/>
                  </a:lnTo>
                  <a:lnTo>
                    <a:pt x="21" y="40"/>
                  </a:lnTo>
                  <a:lnTo>
                    <a:pt x="19" y="40"/>
                  </a:lnTo>
                  <a:lnTo>
                    <a:pt x="15" y="40"/>
                  </a:lnTo>
                  <a:lnTo>
                    <a:pt x="11" y="42"/>
                  </a:lnTo>
                  <a:lnTo>
                    <a:pt x="6" y="44"/>
                  </a:lnTo>
                  <a:lnTo>
                    <a:pt x="2" y="44"/>
                  </a:lnTo>
                  <a:lnTo>
                    <a:pt x="2" y="44"/>
                  </a:lnTo>
                  <a:lnTo>
                    <a:pt x="2" y="48"/>
                  </a:lnTo>
                  <a:lnTo>
                    <a:pt x="2" y="50"/>
                  </a:lnTo>
                  <a:lnTo>
                    <a:pt x="0" y="52"/>
                  </a:lnTo>
                  <a:lnTo>
                    <a:pt x="0" y="54"/>
                  </a:lnTo>
                  <a:lnTo>
                    <a:pt x="0" y="54"/>
                  </a:lnTo>
                  <a:lnTo>
                    <a:pt x="0" y="54"/>
                  </a:lnTo>
                  <a:lnTo>
                    <a:pt x="0" y="55"/>
                  </a:lnTo>
                  <a:lnTo>
                    <a:pt x="0" y="55"/>
                  </a:lnTo>
                  <a:lnTo>
                    <a:pt x="0" y="55"/>
                  </a:lnTo>
                  <a:lnTo>
                    <a:pt x="0" y="57"/>
                  </a:lnTo>
                  <a:lnTo>
                    <a:pt x="2" y="57"/>
                  </a:lnTo>
                  <a:lnTo>
                    <a:pt x="2" y="57"/>
                  </a:lnTo>
                  <a:lnTo>
                    <a:pt x="4" y="57"/>
                  </a:lnTo>
                  <a:lnTo>
                    <a:pt x="8" y="59"/>
                  </a:lnTo>
                  <a:lnTo>
                    <a:pt x="9" y="59"/>
                  </a:lnTo>
                  <a:lnTo>
                    <a:pt x="9" y="59"/>
                  </a:lnTo>
                  <a:lnTo>
                    <a:pt x="11" y="59"/>
                  </a:lnTo>
                  <a:lnTo>
                    <a:pt x="11" y="59"/>
                  </a:lnTo>
                  <a:lnTo>
                    <a:pt x="11" y="59"/>
                  </a:lnTo>
                  <a:lnTo>
                    <a:pt x="11" y="59"/>
                  </a:lnTo>
                  <a:lnTo>
                    <a:pt x="11" y="61"/>
                  </a:lnTo>
                  <a:lnTo>
                    <a:pt x="11" y="63"/>
                  </a:lnTo>
                  <a:lnTo>
                    <a:pt x="11" y="65"/>
                  </a:lnTo>
                  <a:lnTo>
                    <a:pt x="11" y="65"/>
                  </a:lnTo>
                  <a:lnTo>
                    <a:pt x="13" y="65"/>
                  </a:lnTo>
                  <a:lnTo>
                    <a:pt x="13" y="65"/>
                  </a:lnTo>
                  <a:lnTo>
                    <a:pt x="13" y="67"/>
                  </a:lnTo>
                  <a:lnTo>
                    <a:pt x="19" y="67"/>
                  </a:lnTo>
                  <a:lnTo>
                    <a:pt x="21" y="67"/>
                  </a:lnTo>
                  <a:lnTo>
                    <a:pt x="21" y="69"/>
                  </a:lnTo>
                  <a:lnTo>
                    <a:pt x="23" y="69"/>
                  </a:lnTo>
                  <a:lnTo>
                    <a:pt x="25" y="71"/>
                  </a:lnTo>
                  <a:lnTo>
                    <a:pt x="26" y="73"/>
                  </a:lnTo>
                  <a:lnTo>
                    <a:pt x="28" y="74"/>
                  </a:lnTo>
                  <a:lnTo>
                    <a:pt x="28" y="76"/>
                  </a:lnTo>
                  <a:lnTo>
                    <a:pt x="26" y="76"/>
                  </a:lnTo>
                  <a:lnTo>
                    <a:pt x="26" y="78"/>
                  </a:lnTo>
                  <a:lnTo>
                    <a:pt x="26" y="78"/>
                  </a:lnTo>
                  <a:lnTo>
                    <a:pt x="28" y="78"/>
                  </a:lnTo>
                  <a:lnTo>
                    <a:pt x="28" y="78"/>
                  </a:lnTo>
                  <a:lnTo>
                    <a:pt x="30" y="80"/>
                  </a:lnTo>
                  <a:lnTo>
                    <a:pt x="30" y="82"/>
                  </a:lnTo>
                  <a:lnTo>
                    <a:pt x="32" y="82"/>
                  </a:lnTo>
                  <a:lnTo>
                    <a:pt x="36" y="84"/>
                  </a:lnTo>
                  <a:lnTo>
                    <a:pt x="38" y="84"/>
                  </a:lnTo>
                  <a:lnTo>
                    <a:pt x="40" y="86"/>
                  </a:lnTo>
                  <a:lnTo>
                    <a:pt x="40" y="88"/>
                  </a:lnTo>
                  <a:lnTo>
                    <a:pt x="42" y="88"/>
                  </a:lnTo>
                  <a:lnTo>
                    <a:pt x="42" y="88"/>
                  </a:lnTo>
                  <a:lnTo>
                    <a:pt x="42" y="88"/>
                  </a:lnTo>
                  <a:lnTo>
                    <a:pt x="42" y="90"/>
                  </a:lnTo>
                  <a:lnTo>
                    <a:pt x="44" y="90"/>
                  </a:lnTo>
                  <a:lnTo>
                    <a:pt x="45" y="92"/>
                  </a:lnTo>
                  <a:lnTo>
                    <a:pt x="45" y="95"/>
                  </a:lnTo>
                  <a:lnTo>
                    <a:pt x="45" y="95"/>
                  </a:lnTo>
                  <a:lnTo>
                    <a:pt x="45" y="97"/>
                  </a:lnTo>
                  <a:lnTo>
                    <a:pt x="45" y="97"/>
                  </a:lnTo>
                  <a:lnTo>
                    <a:pt x="47" y="97"/>
                  </a:lnTo>
                  <a:lnTo>
                    <a:pt x="47" y="99"/>
                  </a:lnTo>
                  <a:lnTo>
                    <a:pt x="47" y="99"/>
                  </a:lnTo>
                  <a:lnTo>
                    <a:pt x="47" y="101"/>
                  </a:lnTo>
                  <a:lnTo>
                    <a:pt x="49" y="101"/>
                  </a:lnTo>
                  <a:lnTo>
                    <a:pt x="49" y="101"/>
                  </a:lnTo>
                  <a:lnTo>
                    <a:pt x="49" y="103"/>
                  </a:lnTo>
                  <a:lnTo>
                    <a:pt x="49" y="103"/>
                  </a:lnTo>
                  <a:lnTo>
                    <a:pt x="51" y="103"/>
                  </a:lnTo>
                  <a:lnTo>
                    <a:pt x="51" y="103"/>
                  </a:lnTo>
                  <a:lnTo>
                    <a:pt x="51" y="103"/>
                  </a:lnTo>
                  <a:lnTo>
                    <a:pt x="53" y="103"/>
                  </a:lnTo>
                  <a:lnTo>
                    <a:pt x="53" y="103"/>
                  </a:lnTo>
                  <a:lnTo>
                    <a:pt x="55" y="105"/>
                  </a:lnTo>
                  <a:lnTo>
                    <a:pt x="57" y="107"/>
                  </a:lnTo>
                  <a:lnTo>
                    <a:pt x="59" y="107"/>
                  </a:lnTo>
                  <a:lnTo>
                    <a:pt x="59" y="107"/>
                  </a:lnTo>
                  <a:lnTo>
                    <a:pt x="59" y="107"/>
                  </a:lnTo>
                  <a:lnTo>
                    <a:pt x="59" y="107"/>
                  </a:lnTo>
                  <a:lnTo>
                    <a:pt x="59" y="109"/>
                  </a:lnTo>
                  <a:lnTo>
                    <a:pt x="61" y="109"/>
                  </a:lnTo>
                  <a:lnTo>
                    <a:pt x="61" y="111"/>
                  </a:lnTo>
                  <a:lnTo>
                    <a:pt x="61" y="111"/>
                  </a:lnTo>
                  <a:lnTo>
                    <a:pt x="61" y="111"/>
                  </a:lnTo>
                  <a:lnTo>
                    <a:pt x="61" y="112"/>
                  </a:lnTo>
                  <a:lnTo>
                    <a:pt x="61" y="112"/>
                  </a:lnTo>
                  <a:lnTo>
                    <a:pt x="61" y="114"/>
                  </a:lnTo>
                  <a:lnTo>
                    <a:pt x="61" y="114"/>
                  </a:lnTo>
                  <a:lnTo>
                    <a:pt x="61" y="116"/>
                  </a:lnTo>
                  <a:lnTo>
                    <a:pt x="62" y="116"/>
                  </a:lnTo>
                  <a:lnTo>
                    <a:pt x="62" y="116"/>
                  </a:lnTo>
                  <a:lnTo>
                    <a:pt x="62" y="118"/>
                  </a:lnTo>
                  <a:lnTo>
                    <a:pt x="64" y="118"/>
                  </a:lnTo>
                  <a:lnTo>
                    <a:pt x="64" y="120"/>
                  </a:lnTo>
                  <a:lnTo>
                    <a:pt x="66" y="122"/>
                  </a:lnTo>
                  <a:lnTo>
                    <a:pt x="68" y="122"/>
                  </a:lnTo>
                  <a:lnTo>
                    <a:pt x="68" y="122"/>
                  </a:lnTo>
                  <a:lnTo>
                    <a:pt x="68" y="124"/>
                  </a:lnTo>
                  <a:lnTo>
                    <a:pt x="68" y="124"/>
                  </a:lnTo>
                  <a:lnTo>
                    <a:pt x="70" y="126"/>
                  </a:lnTo>
                  <a:lnTo>
                    <a:pt x="72" y="126"/>
                  </a:lnTo>
                  <a:lnTo>
                    <a:pt x="72" y="128"/>
                  </a:lnTo>
                  <a:lnTo>
                    <a:pt x="74" y="128"/>
                  </a:lnTo>
                  <a:lnTo>
                    <a:pt x="74" y="128"/>
                  </a:lnTo>
                  <a:lnTo>
                    <a:pt x="74" y="129"/>
                  </a:lnTo>
                  <a:lnTo>
                    <a:pt x="76" y="129"/>
                  </a:lnTo>
                  <a:lnTo>
                    <a:pt x="76" y="129"/>
                  </a:lnTo>
                  <a:lnTo>
                    <a:pt x="76" y="129"/>
                  </a:lnTo>
                  <a:lnTo>
                    <a:pt x="80" y="129"/>
                  </a:lnTo>
                  <a:lnTo>
                    <a:pt x="83" y="126"/>
                  </a:lnTo>
                  <a:lnTo>
                    <a:pt x="85" y="126"/>
                  </a:lnTo>
                  <a:lnTo>
                    <a:pt x="87" y="128"/>
                  </a:lnTo>
                  <a:lnTo>
                    <a:pt x="89" y="128"/>
                  </a:lnTo>
                  <a:lnTo>
                    <a:pt x="91" y="128"/>
                  </a:lnTo>
                  <a:lnTo>
                    <a:pt x="91" y="128"/>
                  </a:lnTo>
                  <a:lnTo>
                    <a:pt x="93" y="128"/>
                  </a:lnTo>
                  <a:lnTo>
                    <a:pt x="93" y="128"/>
                  </a:lnTo>
                  <a:lnTo>
                    <a:pt x="95" y="126"/>
                  </a:lnTo>
                  <a:lnTo>
                    <a:pt x="95" y="126"/>
                  </a:lnTo>
                  <a:lnTo>
                    <a:pt x="95" y="126"/>
                  </a:lnTo>
                  <a:lnTo>
                    <a:pt x="97" y="124"/>
                  </a:lnTo>
                  <a:lnTo>
                    <a:pt x="97" y="124"/>
                  </a:lnTo>
                  <a:lnTo>
                    <a:pt x="98" y="126"/>
                  </a:lnTo>
                  <a:lnTo>
                    <a:pt x="98" y="126"/>
                  </a:lnTo>
                  <a:lnTo>
                    <a:pt x="100" y="128"/>
                  </a:lnTo>
                  <a:lnTo>
                    <a:pt x="102" y="129"/>
                  </a:lnTo>
                  <a:lnTo>
                    <a:pt x="104" y="131"/>
                  </a:lnTo>
                  <a:lnTo>
                    <a:pt x="108" y="135"/>
                  </a:lnTo>
                  <a:lnTo>
                    <a:pt x="110" y="137"/>
                  </a:lnTo>
                  <a:lnTo>
                    <a:pt x="112" y="137"/>
                  </a:lnTo>
                  <a:lnTo>
                    <a:pt x="112" y="137"/>
                  </a:lnTo>
                  <a:lnTo>
                    <a:pt x="112" y="137"/>
                  </a:lnTo>
                  <a:lnTo>
                    <a:pt x="112" y="137"/>
                  </a:lnTo>
                  <a:lnTo>
                    <a:pt x="114" y="139"/>
                  </a:lnTo>
                  <a:lnTo>
                    <a:pt x="114" y="139"/>
                  </a:lnTo>
                  <a:lnTo>
                    <a:pt x="114" y="139"/>
                  </a:lnTo>
                  <a:lnTo>
                    <a:pt x="114" y="141"/>
                  </a:lnTo>
                  <a:lnTo>
                    <a:pt x="114" y="141"/>
                  </a:lnTo>
                  <a:lnTo>
                    <a:pt x="114" y="141"/>
                  </a:lnTo>
                  <a:lnTo>
                    <a:pt x="114" y="141"/>
                  </a:lnTo>
                  <a:lnTo>
                    <a:pt x="116" y="141"/>
                  </a:lnTo>
                  <a:lnTo>
                    <a:pt x="116" y="141"/>
                  </a:lnTo>
                  <a:lnTo>
                    <a:pt x="116" y="141"/>
                  </a:lnTo>
                  <a:lnTo>
                    <a:pt x="116" y="141"/>
                  </a:lnTo>
                  <a:lnTo>
                    <a:pt x="117" y="141"/>
                  </a:lnTo>
                  <a:lnTo>
                    <a:pt x="117" y="143"/>
                  </a:lnTo>
                  <a:lnTo>
                    <a:pt x="117" y="143"/>
                  </a:lnTo>
                  <a:lnTo>
                    <a:pt x="117" y="143"/>
                  </a:lnTo>
                  <a:lnTo>
                    <a:pt x="119" y="141"/>
                  </a:lnTo>
                  <a:lnTo>
                    <a:pt x="119" y="141"/>
                  </a:lnTo>
                  <a:lnTo>
                    <a:pt x="123" y="137"/>
                  </a:lnTo>
                  <a:lnTo>
                    <a:pt x="123" y="137"/>
                  </a:lnTo>
                  <a:lnTo>
                    <a:pt x="123" y="139"/>
                  </a:lnTo>
                  <a:lnTo>
                    <a:pt x="125" y="139"/>
                  </a:lnTo>
                  <a:lnTo>
                    <a:pt x="127" y="139"/>
                  </a:lnTo>
                  <a:lnTo>
                    <a:pt x="127" y="139"/>
                  </a:lnTo>
                  <a:lnTo>
                    <a:pt x="127" y="139"/>
                  </a:lnTo>
                  <a:lnTo>
                    <a:pt x="129" y="139"/>
                  </a:lnTo>
                  <a:lnTo>
                    <a:pt x="129" y="139"/>
                  </a:lnTo>
                  <a:lnTo>
                    <a:pt x="131" y="139"/>
                  </a:lnTo>
                  <a:lnTo>
                    <a:pt x="131" y="139"/>
                  </a:lnTo>
                  <a:lnTo>
                    <a:pt x="133" y="139"/>
                  </a:lnTo>
                  <a:lnTo>
                    <a:pt x="133" y="139"/>
                  </a:lnTo>
                  <a:lnTo>
                    <a:pt x="134" y="139"/>
                  </a:lnTo>
                  <a:lnTo>
                    <a:pt x="134" y="139"/>
                  </a:lnTo>
                  <a:lnTo>
                    <a:pt x="134" y="139"/>
                  </a:lnTo>
                  <a:lnTo>
                    <a:pt x="134" y="141"/>
                  </a:lnTo>
                  <a:lnTo>
                    <a:pt x="134" y="141"/>
                  </a:lnTo>
                  <a:lnTo>
                    <a:pt x="136" y="141"/>
                  </a:lnTo>
                  <a:lnTo>
                    <a:pt x="136" y="141"/>
                  </a:lnTo>
                  <a:lnTo>
                    <a:pt x="136" y="141"/>
                  </a:lnTo>
                  <a:lnTo>
                    <a:pt x="136" y="143"/>
                  </a:lnTo>
                  <a:lnTo>
                    <a:pt x="138" y="143"/>
                  </a:lnTo>
                  <a:lnTo>
                    <a:pt x="138" y="143"/>
                  </a:lnTo>
                  <a:lnTo>
                    <a:pt x="138" y="143"/>
                  </a:lnTo>
                  <a:lnTo>
                    <a:pt x="138" y="143"/>
                  </a:lnTo>
                  <a:lnTo>
                    <a:pt x="138" y="141"/>
                  </a:lnTo>
                  <a:lnTo>
                    <a:pt x="138" y="141"/>
                  </a:lnTo>
                  <a:lnTo>
                    <a:pt x="138" y="141"/>
                  </a:lnTo>
                  <a:lnTo>
                    <a:pt x="142" y="139"/>
                  </a:lnTo>
                  <a:lnTo>
                    <a:pt x="144" y="139"/>
                  </a:lnTo>
                  <a:lnTo>
                    <a:pt x="148" y="137"/>
                  </a:lnTo>
                  <a:lnTo>
                    <a:pt x="150" y="137"/>
                  </a:lnTo>
                  <a:lnTo>
                    <a:pt x="152" y="137"/>
                  </a:lnTo>
                  <a:lnTo>
                    <a:pt x="153" y="137"/>
                  </a:lnTo>
                  <a:lnTo>
                    <a:pt x="153" y="137"/>
                  </a:lnTo>
                  <a:lnTo>
                    <a:pt x="155" y="139"/>
                  </a:lnTo>
                  <a:lnTo>
                    <a:pt x="155" y="139"/>
                  </a:lnTo>
                  <a:lnTo>
                    <a:pt x="157" y="139"/>
                  </a:lnTo>
                  <a:lnTo>
                    <a:pt x="159" y="139"/>
                  </a:lnTo>
                  <a:lnTo>
                    <a:pt x="159" y="139"/>
                  </a:lnTo>
                  <a:lnTo>
                    <a:pt x="159" y="139"/>
                  </a:lnTo>
                  <a:lnTo>
                    <a:pt x="161" y="139"/>
                  </a:lnTo>
                  <a:lnTo>
                    <a:pt x="161" y="137"/>
                  </a:lnTo>
                  <a:lnTo>
                    <a:pt x="165" y="135"/>
                  </a:lnTo>
                  <a:lnTo>
                    <a:pt x="169" y="131"/>
                  </a:lnTo>
                  <a:lnTo>
                    <a:pt x="172" y="126"/>
                  </a:lnTo>
                  <a:lnTo>
                    <a:pt x="180" y="118"/>
                  </a:lnTo>
                  <a:lnTo>
                    <a:pt x="186" y="114"/>
                  </a:lnTo>
                  <a:lnTo>
                    <a:pt x="188" y="111"/>
                  </a:lnTo>
                  <a:lnTo>
                    <a:pt x="188" y="111"/>
                  </a:lnTo>
                  <a:lnTo>
                    <a:pt x="188" y="111"/>
                  </a:lnTo>
                  <a:lnTo>
                    <a:pt x="188" y="111"/>
                  </a:lnTo>
                  <a:lnTo>
                    <a:pt x="188" y="111"/>
                  </a:lnTo>
                  <a:lnTo>
                    <a:pt x="188" y="111"/>
                  </a:lnTo>
                  <a:lnTo>
                    <a:pt x="188" y="11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16" name="Freeform 1811">
              <a:extLst>
                <a:ext uri="{FF2B5EF4-FFF2-40B4-BE49-F238E27FC236}">
                  <a16:creationId xmlns:a16="http://schemas.microsoft.com/office/drawing/2014/main" id="{EF12AD9A-7DCE-48DD-B492-9862FA95C8DC}"/>
                </a:ext>
              </a:extLst>
            </p:cNvPr>
            <p:cNvSpPr>
              <a:spLocks/>
            </p:cNvSpPr>
            <p:nvPr/>
          </p:nvSpPr>
          <p:spPr bwMode="auto">
            <a:xfrm>
              <a:off x="13144500" y="-601662"/>
              <a:ext cx="265113" cy="349250"/>
            </a:xfrm>
            <a:custGeom>
              <a:avLst/>
              <a:gdLst>
                <a:gd name="T0" fmla="*/ 163 w 167"/>
                <a:gd name="T1" fmla="*/ 23 h 220"/>
                <a:gd name="T2" fmla="*/ 162 w 167"/>
                <a:gd name="T3" fmla="*/ 25 h 220"/>
                <a:gd name="T4" fmla="*/ 162 w 167"/>
                <a:gd name="T5" fmla="*/ 12 h 220"/>
                <a:gd name="T6" fmla="*/ 148 w 167"/>
                <a:gd name="T7" fmla="*/ 4 h 220"/>
                <a:gd name="T8" fmla="*/ 129 w 167"/>
                <a:gd name="T9" fmla="*/ 12 h 220"/>
                <a:gd name="T10" fmla="*/ 118 w 167"/>
                <a:gd name="T11" fmla="*/ 12 h 220"/>
                <a:gd name="T12" fmla="*/ 101 w 167"/>
                <a:gd name="T13" fmla="*/ 13 h 220"/>
                <a:gd name="T14" fmla="*/ 78 w 167"/>
                <a:gd name="T15" fmla="*/ 19 h 220"/>
                <a:gd name="T16" fmla="*/ 63 w 167"/>
                <a:gd name="T17" fmla="*/ 25 h 220"/>
                <a:gd name="T18" fmla="*/ 35 w 167"/>
                <a:gd name="T19" fmla="*/ 10 h 220"/>
                <a:gd name="T20" fmla="*/ 31 w 167"/>
                <a:gd name="T21" fmla="*/ 15 h 220"/>
                <a:gd name="T22" fmla="*/ 29 w 167"/>
                <a:gd name="T23" fmla="*/ 17 h 220"/>
                <a:gd name="T24" fmla="*/ 27 w 167"/>
                <a:gd name="T25" fmla="*/ 23 h 220"/>
                <a:gd name="T26" fmla="*/ 29 w 167"/>
                <a:gd name="T27" fmla="*/ 25 h 220"/>
                <a:gd name="T28" fmla="*/ 29 w 167"/>
                <a:gd name="T29" fmla="*/ 29 h 220"/>
                <a:gd name="T30" fmla="*/ 33 w 167"/>
                <a:gd name="T31" fmla="*/ 31 h 220"/>
                <a:gd name="T32" fmla="*/ 35 w 167"/>
                <a:gd name="T33" fmla="*/ 34 h 220"/>
                <a:gd name="T34" fmla="*/ 36 w 167"/>
                <a:gd name="T35" fmla="*/ 36 h 220"/>
                <a:gd name="T36" fmla="*/ 40 w 167"/>
                <a:gd name="T37" fmla="*/ 42 h 220"/>
                <a:gd name="T38" fmla="*/ 42 w 167"/>
                <a:gd name="T39" fmla="*/ 42 h 220"/>
                <a:gd name="T40" fmla="*/ 46 w 167"/>
                <a:gd name="T41" fmla="*/ 46 h 220"/>
                <a:gd name="T42" fmla="*/ 63 w 167"/>
                <a:gd name="T43" fmla="*/ 53 h 220"/>
                <a:gd name="T44" fmla="*/ 82 w 167"/>
                <a:gd name="T45" fmla="*/ 59 h 220"/>
                <a:gd name="T46" fmla="*/ 112 w 167"/>
                <a:gd name="T47" fmla="*/ 65 h 220"/>
                <a:gd name="T48" fmla="*/ 93 w 167"/>
                <a:gd name="T49" fmla="*/ 82 h 220"/>
                <a:gd name="T50" fmla="*/ 69 w 167"/>
                <a:gd name="T51" fmla="*/ 108 h 220"/>
                <a:gd name="T52" fmla="*/ 61 w 167"/>
                <a:gd name="T53" fmla="*/ 114 h 220"/>
                <a:gd name="T54" fmla="*/ 48 w 167"/>
                <a:gd name="T55" fmla="*/ 114 h 220"/>
                <a:gd name="T56" fmla="*/ 42 w 167"/>
                <a:gd name="T57" fmla="*/ 114 h 220"/>
                <a:gd name="T58" fmla="*/ 33 w 167"/>
                <a:gd name="T59" fmla="*/ 120 h 220"/>
                <a:gd name="T60" fmla="*/ 31 w 167"/>
                <a:gd name="T61" fmla="*/ 120 h 220"/>
                <a:gd name="T62" fmla="*/ 31 w 167"/>
                <a:gd name="T63" fmla="*/ 122 h 220"/>
                <a:gd name="T64" fmla="*/ 27 w 167"/>
                <a:gd name="T65" fmla="*/ 123 h 220"/>
                <a:gd name="T66" fmla="*/ 19 w 167"/>
                <a:gd name="T67" fmla="*/ 125 h 220"/>
                <a:gd name="T68" fmla="*/ 17 w 167"/>
                <a:gd name="T69" fmla="*/ 125 h 220"/>
                <a:gd name="T70" fmla="*/ 16 w 167"/>
                <a:gd name="T71" fmla="*/ 127 h 220"/>
                <a:gd name="T72" fmla="*/ 14 w 167"/>
                <a:gd name="T73" fmla="*/ 131 h 220"/>
                <a:gd name="T74" fmla="*/ 0 w 167"/>
                <a:gd name="T75" fmla="*/ 146 h 220"/>
                <a:gd name="T76" fmla="*/ 0 w 167"/>
                <a:gd name="T77" fmla="*/ 148 h 220"/>
                <a:gd name="T78" fmla="*/ 0 w 167"/>
                <a:gd name="T79" fmla="*/ 180 h 220"/>
                <a:gd name="T80" fmla="*/ 0 w 167"/>
                <a:gd name="T81" fmla="*/ 205 h 220"/>
                <a:gd name="T82" fmla="*/ 0 w 167"/>
                <a:gd name="T83" fmla="*/ 209 h 220"/>
                <a:gd name="T84" fmla="*/ 8 w 167"/>
                <a:gd name="T85" fmla="*/ 218 h 220"/>
                <a:gd name="T86" fmla="*/ 14 w 167"/>
                <a:gd name="T87" fmla="*/ 211 h 220"/>
                <a:gd name="T88" fmla="*/ 76 w 167"/>
                <a:gd name="T89" fmla="*/ 156 h 220"/>
                <a:gd name="T90" fmla="*/ 124 w 167"/>
                <a:gd name="T91" fmla="*/ 103 h 220"/>
                <a:gd name="T92" fmla="*/ 143 w 167"/>
                <a:gd name="T93" fmla="*/ 65 h 220"/>
                <a:gd name="T94" fmla="*/ 160 w 167"/>
                <a:gd name="T95" fmla="*/ 29 h 220"/>
                <a:gd name="T96" fmla="*/ 165 w 167"/>
                <a:gd name="T97" fmla="*/ 2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 h="220">
                  <a:moveTo>
                    <a:pt x="165" y="25"/>
                  </a:moveTo>
                  <a:lnTo>
                    <a:pt x="165" y="23"/>
                  </a:lnTo>
                  <a:lnTo>
                    <a:pt x="163" y="23"/>
                  </a:lnTo>
                  <a:lnTo>
                    <a:pt x="163" y="23"/>
                  </a:lnTo>
                  <a:lnTo>
                    <a:pt x="163" y="23"/>
                  </a:lnTo>
                  <a:lnTo>
                    <a:pt x="163" y="25"/>
                  </a:lnTo>
                  <a:lnTo>
                    <a:pt x="162" y="25"/>
                  </a:lnTo>
                  <a:lnTo>
                    <a:pt x="162" y="25"/>
                  </a:lnTo>
                  <a:lnTo>
                    <a:pt x="162" y="23"/>
                  </a:lnTo>
                  <a:lnTo>
                    <a:pt x="163" y="19"/>
                  </a:lnTo>
                  <a:lnTo>
                    <a:pt x="162" y="15"/>
                  </a:lnTo>
                  <a:lnTo>
                    <a:pt x="162" y="12"/>
                  </a:lnTo>
                  <a:lnTo>
                    <a:pt x="163" y="2"/>
                  </a:lnTo>
                  <a:lnTo>
                    <a:pt x="158" y="0"/>
                  </a:lnTo>
                  <a:lnTo>
                    <a:pt x="156" y="0"/>
                  </a:lnTo>
                  <a:lnTo>
                    <a:pt x="148" y="4"/>
                  </a:lnTo>
                  <a:lnTo>
                    <a:pt x="146" y="6"/>
                  </a:lnTo>
                  <a:lnTo>
                    <a:pt x="139" y="8"/>
                  </a:lnTo>
                  <a:lnTo>
                    <a:pt x="133" y="10"/>
                  </a:lnTo>
                  <a:lnTo>
                    <a:pt x="129" y="12"/>
                  </a:lnTo>
                  <a:lnTo>
                    <a:pt x="127" y="12"/>
                  </a:lnTo>
                  <a:lnTo>
                    <a:pt x="122" y="10"/>
                  </a:lnTo>
                  <a:lnTo>
                    <a:pt x="120" y="10"/>
                  </a:lnTo>
                  <a:lnTo>
                    <a:pt x="118" y="12"/>
                  </a:lnTo>
                  <a:lnTo>
                    <a:pt x="112" y="13"/>
                  </a:lnTo>
                  <a:lnTo>
                    <a:pt x="110" y="13"/>
                  </a:lnTo>
                  <a:lnTo>
                    <a:pt x="103" y="13"/>
                  </a:lnTo>
                  <a:lnTo>
                    <a:pt x="101" y="13"/>
                  </a:lnTo>
                  <a:lnTo>
                    <a:pt x="91" y="19"/>
                  </a:lnTo>
                  <a:lnTo>
                    <a:pt x="88" y="19"/>
                  </a:lnTo>
                  <a:lnTo>
                    <a:pt x="84" y="19"/>
                  </a:lnTo>
                  <a:lnTo>
                    <a:pt x="78" y="19"/>
                  </a:lnTo>
                  <a:lnTo>
                    <a:pt x="74" y="19"/>
                  </a:lnTo>
                  <a:lnTo>
                    <a:pt x="72" y="19"/>
                  </a:lnTo>
                  <a:lnTo>
                    <a:pt x="65" y="23"/>
                  </a:lnTo>
                  <a:lnTo>
                    <a:pt x="63" y="25"/>
                  </a:lnTo>
                  <a:lnTo>
                    <a:pt x="54" y="25"/>
                  </a:lnTo>
                  <a:lnTo>
                    <a:pt x="48" y="19"/>
                  </a:lnTo>
                  <a:lnTo>
                    <a:pt x="36" y="8"/>
                  </a:lnTo>
                  <a:lnTo>
                    <a:pt x="35" y="10"/>
                  </a:lnTo>
                  <a:lnTo>
                    <a:pt x="33" y="12"/>
                  </a:lnTo>
                  <a:lnTo>
                    <a:pt x="31" y="15"/>
                  </a:lnTo>
                  <a:lnTo>
                    <a:pt x="31" y="15"/>
                  </a:lnTo>
                  <a:lnTo>
                    <a:pt x="31" y="15"/>
                  </a:lnTo>
                  <a:lnTo>
                    <a:pt x="31" y="15"/>
                  </a:lnTo>
                  <a:lnTo>
                    <a:pt x="31" y="17"/>
                  </a:lnTo>
                  <a:lnTo>
                    <a:pt x="31" y="17"/>
                  </a:lnTo>
                  <a:lnTo>
                    <a:pt x="29" y="17"/>
                  </a:lnTo>
                  <a:lnTo>
                    <a:pt x="27" y="19"/>
                  </a:lnTo>
                  <a:lnTo>
                    <a:pt x="27" y="21"/>
                  </a:lnTo>
                  <a:lnTo>
                    <a:pt x="27" y="21"/>
                  </a:lnTo>
                  <a:lnTo>
                    <a:pt x="27" y="23"/>
                  </a:lnTo>
                  <a:lnTo>
                    <a:pt x="27" y="23"/>
                  </a:lnTo>
                  <a:lnTo>
                    <a:pt x="27" y="23"/>
                  </a:lnTo>
                  <a:lnTo>
                    <a:pt x="29" y="25"/>
                  </a:lnTo>
                  <a:lnTo>
                    <a:pt x="29" y="25"/>
                  </a:lnTo>
                  <a:lnTo>
                    <a:pt x="29" y="27"/>
                  </a:lnTo>
                  <a:lnTo>
                    <a:pt x="29" y="27"/>
                  </a:lnTo>
                  <a:lnTo>
                    <a:pt x="29" y="29"/>
                  </a:lnTo>
                  <a:lnTo>
                    <a:pt x="29" y="29"/>
                  </a:lnTo>
                  <a:lnTo>
                    <a:pt x="31" y="29"/>
                  </a:lnTo>
                  <a:lnTo>
                    <a:pt x="31" y="31"/>
                  </a:lnTo>
                  <a:lnTo>
                    <a:pt x="31" y="31"/>
                  </a:lnTo>
                  <a:lnTo>
                    <a:pt x="33" y="31"/>
                  </a:lnTo>
                  <a:lnTo>
                    <a:pt x="33" y="32"/>
                  </a:lnTo>
                  <a:lnTo>
                    <a:pt x="33" y="32"/>
                  </a:lnTo>
                  <a:lnTo>
                    <a:pt x="35" y="32"/>
                  </a:lnTo>
                  <a:lnTo>
                    <a:pt x="35" y="34"/>
                  </a:lnTo>
                  <a:lnTo>
                    <a:pt x="35" y="34"/>
                  </a:lnTo>
                  <a:lnTo>
                    <a:pt x="35" y="34"/>
                  </a:lnTo>
                  <a:lnTo>
                    <a:pt x="35" y="34"/>
                  </a:lnTo>
                  <a:lnTo>
                    <a:pt x="36" y="36"/>
                  </a:lnTo>
                  <a:lnTo>
                    <a:pt x="38" y="40"/>
                  </a:lnTo>
                  <a:lnTo>
                    <a:pt x="38" y="40"/>
                  </a:lnTo>
                  <a:lnTo>
                    <a:pt x="38" y="40"/>
                  </a:lnTo>
                  <a:lnTo>
                    <a:pt x="40" y="42"/>
                  </a:lnTo>
                  <a:lnTo>
                    <a:pt x="40" y="42"/>
                  </a:lnTo>
                  <a:lnTo>
                    <a:pt x="40" y="42"/>
                  </a:lnTo>
                  <a:lnTo>
                    <a:pt x="40" y="42"/>
                  </a:lnTo>
                  <a:lnTo>
                    <a:pt x="42" y="42"/>
                  </a:lnTo>
                  <a:lnTo>
                    <a:pt x="42" y="42"/>
                  </a:lnTo>
                  <a:lnTo>
                    <a:pt x="42" y="42"/>
                  </a:lnTo>
                  <a:lnTo>
                    <a:pt x="42" y="42"/>
                  </a:lnTo>
                  <a:lnTo>
                    <a:pt x="46" y="46"/>
                  </a:lnTo>
                  <a:lnTo>
                    <a:pt x="48" y="48"/>
                  </a:lnTo>
                  <a:lnTo>
                    <a:pt x="50" y="48"/>
                  </a:lnTo>
                  <a:lnTo>
                    <a:pt x="52" y="49"/>
                  </a:lnTo>
                  <a:lnTo>
                    <a:pt x="63" y="53"/>
                  </a:lnTo>
                  <a:lnTo>
                    <a:pt x="67" y="55"/>
                  </a:lnTo>
                  <a:lnTo>
                    <a:pt x="71" y="55"/>
                  </a:lnTo>
                  <a:lnTo>
                    <a:pt x="76" y="57"/>
                  </a:lnTo>
                  <a:lnTo>
                    <a:pt x="82" y="59"/>
                  </a:lnTo>
                  <a:lnTo>
                    <a:pt x="86" y="61"/>
                  </a:lnTo>
                  <a:lnTo>
                    <a:pt x="95" y="63"/>
                  </a:lnTo>
                  <a:lnTo>
                    <a:pt x="95" y="65"/>
                  </a:lnTo>
                  <a:lnTo>
                    <a:pt x="112" y="65"/>
                  </a:lnTo>
                  <a:lnTo>
                    <a:pt x="105" y="70"/>
                  </a:lnTo>
                  <a:lnTo>
                    <a:pt x="101" y="74"/>
                  </a:lnTo>
                  <a:lnTo>
                    <a:pt x="95" y="80"/>
                  </a:lnTo>
                  <a:lnTo>
                    <a:pt x="93" y="82"/>
                  </a:lnTo>
                  <a:lnTo>
                    <a:pt x="90" y="86"/>
                  </a:lnTo>
                  <a:lnTo>
                    <a:pt x="88" y="87"/>
                  </a:lnTo>
                  <a:lnTo>
                    <a:pt x="80" y="95"/>
                  </a:lnTo>
                  <a:lnTo>
                    <a:pt x="69" y="108"/>
                  </a:lnTo>
                  <a:lnTo>
                    <a:pt x="65" y="112"/>
                  </a:lnTo>
                  <a:lnTo>
                    <a:pt x="65" y="114"/>
                  </a:lnTo>
                  <a:lnTo>
                    <a:pt x="63" y="114"/>
                  </a:lnTo>
                  <a:lnTo>
                    <a:pt x="61" y="114"/>
                  </a:lnTo>
                  <a:lnTo>
                    <a:pt x="61" y="114"/>
                  </a:lnTo>
                  <a:lnTo>
                    <a:pt x="55" y="114"/>
                  </a:lnTo>
                  <a:lnTo>
                    <a:pt x="52" y="114"/>
                  </a:lnTo>
                  <a:lnTo>
                    <a:pt x="48" y="114"/>
                  </a:lnTo>
                  <a:lnTo>
                    <a:pt x="46" y="114"/>
                  </a:lnTo>
                  <a:lnTo>
                    <a:pt x="46" y="114"/>
                  </a:lnTo>
                  <a:lnTo>
                    <a:pt x="46" y="114"/>
                  </a:lnTo>
                  <a:lnTo>
                    <a:pt x="42" y="114"/>
                  </a:lnTo>
                  <a:lnTo>
                    <a:pt x="38" y="116"/>
                  </a:lnTo>
                  <a:lnTo>
                    <a:pt x="35" y="118"/>
                  </a:lnTo>
                  <a:lnTo>
                    <a:pt x="33" y="120"/>
                  </a:lnTo>
                  <a:lnTo>
                    <a:pt x="33" y="120"/>
                  </a:lnTo>
                  <a:lnTo>
                    <a:pt x="33" y="120"/>
                  </a:lnTo>
                  <a:lnTo>
                    <a:pt x="33" y="120"/>
                  </a:lnTo>
                  <a:lnTo>
                    <a:pt x="33" y="120"/>
                  </a:lnTo>
                  <a:lnTo>
                    <a:pt x="31" y="120"/>
                  </a:lnTo>
                  <a:lnTo>
                    <a:pt x="31" y="122"/>
                  </a:lnTo>
                  <a:lnTo>
                    <a:pt x="31" y="122"/>
                  </a:lnTo>
                  <a:lnTo>
                    <a:pt x="31" y="122"/>
                  </a:lnTo>
                  <a:lnTo>
                    <a:pt x="31" y="122"/>
                  </a:lnTo>
                  <a:lnTo>
                    <a:pt x="31" y="123"/>
                  </a:lnTo>
                  <a:lnTo>
                    <a:pt x="31" y="123"/>
                  </a:lnTo>
                  <a:lnTo>
                    <a:pt x="31" y="123"/>
                  </a:lnTo>
                  <a:lnTo>
                    <a:pt x="27" y="123"/>
                  </a:lnTo>
                  <a:lnTo>
                    <a:pt x="25" y="125"/>
                  </a:lnTo>
                  <a:lnTo>
                    <a:pt x="21" y="125"/>
                  </a:lnTo>
                  <a:lnTo>
                    <a:pt x="19" y="125"/>
                  </a:lnTo>
                  <a:lnTo>
                    <a:pt x="19" y="125"/>
                  </a:lnTo>
                  <a:lnTo>
                    <a:pt x="19" y="125"/>
                  </a:lnTo>
                  <a:lnTo>
                    <a:pt x="17" y="125"/>
                  </a:lnTo>
                  <a:lnTo>
                    <a:pt x="17" y="125"/>
                  </a:lnTo>
                  <a:lnTo>
                    <a:pt x="17" y="125"/>
                  </a:lnTo>
                  <a:lnTo>
                    <a:pt x="16" y="127"/>
                  </a:lnTo>
                  <a:lnTo>
                    <a:pt x="16" y="127"/>
                  </a:lnTo>
                  <a:lnTo>
                    <a:pt x="16" y="127"/>
                  </a:lnTo>
                  <a:lnTo>
                    <a:pt x="16" y="127"/>
                  </a:lnTo>
                  <a:lnTo>
                    <a:pt x="16" y="127"/>
                  </a:lnTo>
                  <a:lnTo>
                    <a:pt x="14" y="129"/>
                  </a:lnTo>
                  <a:lnTo>
                    <a:pt x="14" y="129"/>
                  </a:lnTo>
                  <a:lnTo>
                    <a:pt x="14" y="131"/>
                  </a:lnTo>
                  <a:lnTo>
                    <a:pt x="12" y="133"/>
                  </a:lnTo>
                  <a:lnTo>
                    <a:pt x="6" y="141"/>
                  </a:lnTo>
                  <a:lnTo>
                    <a:pt x="4" y="142"/>
                  </a:lnTo>
                  <a:lnTo>
                    <a:pt x="0" y="146"/>
                  </a:lnTo>
                  <a:lnTo>
                    <a:pt x="0" y="146"/>
                  </a:lnTo>
                  <a:lnTo>
                    <a:pt x="0" y="146"/>
                  </a:lnTo>
                  <a:lnTo>
                    <a:pt x="0" y="148"/>
                  </a:lnTo>
                  <a:lnTo>
                    <a:pt x="0" y="148"/>
                  </a:lnTo>
                  <a:lnTo>
                    <a:pt x="0" y="152"/>
                  </a:lnTo>
                  <a:lnTo>
                    <a:pt x="0" y="158"/>
                  </a:lnTo>
                  <a:lnTo>
                    <a:pt x="0" y="175"/>
                  </a:lnTo>
                  <a:lnTo>
                    <a:pt x="0" y="180"/>
                  </a:lnTo>
                  <a:lnTo>
                    <a:pt x="0" y="197"/>
                  </a:lnTo>
                  <a:lnTo>
                    <a:pt x="0" y="201"/>
                  </a:lnTo>
                  <a:lnTo>
                    <a:pt x="0" y="203"/>
                  </a:lnTo>
                  <a:lnTo>
                    <a:pt x="0" y="205"/>
                  </a:lnTo>
                  <a:lnTo>
                    <a:pt x="0" y="207"/>
                  </a:lnTo>
                  <a:lnTo>
                    <a:pt x="0" y="207"/>
                  </a:lnTo>
                  <a:lnTo>
                    <a:pt x="0" y="207"/>
                  </a:lnTo>
                  <a:lnTo>
                    <a:pt x="0" y="209"/>
                  </a:lnTo>
                  <a:lnTo>
                    <a:pt x="2" y="211"/>
                  </a:lnTo>
                  <a:lnTo>
                    <a:pt x="6" y="216"/>
                  </a:lnTo>
                  <a:lnTo>
                    <a:pt x="8" y="216"/>
                  </a:lnTo>
                  <a:lnTo>
                    <a:pt x="8" y="218"/>
                  </a:lnTo>
                  <a:lnTo>
                    <a:pt x="8" y="218"/>
                  </a:lnTo>
                  <a:lnTo>
                    <a:pt x="8" y="220"/>
                  </a:lnTo>
                  <a:lnTo>
                    <a:pt x="10" y="218"/>
                  </a:lnTo>
                  <a:lnTo>
                    <a:pt x="14" y="211"/>
                  </a:lnTo>
                  <a:lnTo>
                    <a:pt x="16" y="209"/>
                  </a:lnTo>
                  <a:lnTo>
                    <a:pt x="44" y="178"/>
                  </a:lnTo>
                  <a:lnTo>
                    <a:pt x="59" y="165"/>
                  </a:lnTo>
                  <a:lnTo>
                    <a:pt x="76" y="156"/>
                  </a:lnTo>
                  <a:lnTo>
                    <a:pt x="82" y="154"/>
                  </a:lnTo>
                  <a:lnTo>
                    <a:pt x="91" y="144"/>
                  </a:lnTo>
                  <a:lnTo>
                    <a:pt x="108" y="123"/>
                  </a:lnTo>
                  <a:lnTo>
                    <a:pt x="124" y="103"/>
                  </a:lnTo>
                  <a:lnTo>
                    <a:pt x="127" y="97"/>
                  </a:lnTo>
                  <a:lnTo>
                    <a:pt x="131" y="84"/>
                  </a:lnTo>
                  <a:lnTo>
                    <a:pt x="139" y="74"/>
                  </a:lnTo>
                  <a:lnTo>
                    <a:pt x="143" y="65"/>
                  </a:lnTo>
                  <a:lnTo>
                    <a:pt x="146" y="59"/>
                  </a:lnTo>
                  <a:lnTo>
                    <a:pt x="156" y="42"/>
                  </a:lnTo>
                  <a:lnTo>
                    <a:pt x="158" y="40"/>
                  </a:lnTo>
                  <a:lnTo>
                    <a:pt x="160" y="29"/>
                  </a:lnTo>
                  <a:lnTo>
                    <a:pt x="160" y="27"/>
                  </a:lnTo>
                  <a:lnTo>
                    <a:pt x="162" y="25"/>
                  </a:lnTo>
                  <a:lnTo>
                    <a:pt x="167" y="25"/>
                  </a:lnTo>
                  <a:lnTo>
                    <a:pt x="165" y="2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17" name="Freeform 1812">
              <a:extLst>
                <a:ext uri="{FF2B5EF4-FFF2-40B4-BE49-F238E27FC236}">
                  <a16:creationId xmlns:a16="http://schemas.microsoft.com/office/drawing/2014/main" id="{55E32E9E-A908-4E00-99CC-CBEBC459B732}"/>
                </a:ext>
              </a:extLst>
            </p:cNvPr>
            <p:cNvSpPr>
              <a:spLocks/>
            </p:cNvSpPr>
            <p:nvPr/>
          </p:nvSpPr>
          <p:spPr bwMode="auto">
            <a:xfrm>
              <a:off x="11736388" y="-95250"/>
              <a:ext cx="3175" cy="3175"/>
            </a:xfrm>
            <a:custGeom>
              <a:avLst/>
              <a:gdLst>
                <a:gd name="T0" fmla="*/ 0 w 2"/>
                <a:gd name="T1" fmla="*/ 0 h 2"/>
                <a:gd name="T2" fmla="*/ 0 w 2"/>
                <a:gd name="T3" fmla="*/ 2 h 2"/>
                <a:gd name="T4" fmla="*/ 0 w 2"/>
                <a:gd name="T5" fmla="*/ 2 h 2"/>
                <a:gd name="T6" fmla="*/ 2 w 2"/>
                <a:gd name="T7" fmla="*/ 2 h 2"/>
                <a:gd name="T8" fmla="*/ 2 w 2"/>
                <a:gd name="T9" fmla="*/ 2 h 2"/>
                <a:gd name="T10" fmla="*/ 2 w 2"/>
                <a:gd name="T11" fmla="*/ 0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2"/>
                  </a:lnTo>
                  <a:lnTo>
                    <a:pt x="0" y="2"/>
                  </a:lnTo>
                  <a:lnTo>
                    <a:pt x="2" y="2"/>
                  </a:lnTo>
                  <a:lnTo>
                    <a:pt x="2" y="2"/>
                  </a:lnTo>
                  <a:lnTo>
                    <a:pt x="2" y="0"/>
                  </a:lnTo>
                  <a:lnTo>
                    <a:pt x="0"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18" name="Freeform 1813">
              <a:extLst>
                <a:ext uri="{FF2B5EF4-FFF2-40B4-BE49-F238E27FC236}">
                  <a16:creationId xmlns:a16="http://schemas.microsoft.com/office/drawing/2014/main" id="{5B6CB889-E4B6-4C44-AE92-CBDC9B0C4CFB}"/>
                </a:ext>
              </a:extLst>
            </p:cNvPr>
            <p:cNvSpPr>
              <a:spLocks/>
            </p:cNvSpPr>
            <p:nvPr/>
          </p:nvSpPr>
          <p:spPr bwMode="auto">
            <a:xfrm>
              <a:off x="10334625" y="-47625"/>
              <a:ext cx="306388" cy="349250"/>
            </a:xfrm>
            <a:custGeom>
              <a:avLst/>
              <a:gdLst>
                <a:gd name="T0" fmla="*/ 12 w 193"/>
                <a:gd name="T1" fmla="*/ 50 h 220"/>
                <a:gd name="T2" fmla="*/ 10 w 193"/>
                <a:gd name="T3" fmla="*/ 69 h 220"/>
                <a:gd name="T4" fmla="*/ 10 w 193"/>
                <a:gd name="T5" fmla="*/ 76 h 220"/>
                <a:gd name="T6" fmla="*/ 4 w 193"/>
                <a:gd name="T7" fmla="*/ 87 h 220"/>
                <a:gd name="T8" fmla="*/ 4 w 193"/>
                <a:gd name="T9" fmla="*/ 95 h 220"/>
                <a:gd name="T10" fmla="*/ 6 w 193"/>
                <a:gd name="T11" fmla="*/ 105 h 220"/>
                <a:gd name="T12" fmla="*/ 12 w 193"/>
                <a:gd name="T13" fmla="*/ 108 h 220"/>
                <a:gd name="T14" fmla="*/ 10 w 193"/>
                <a:gd name="T15" fmla="*/ 112 h 220"/>
                <a:gd name="T16" fmla="*/ 6 w 193"/>
                <a:gd name="T17" fmla="*/ 116 h 220"/>
                <a:gd name="T18" fmla="*/ 0 w 193"/>
                <a:gd name="T19" fmla="*/ 124 h 220"/>
                <a:gd name="T20" fmla="*/ 2 w 193"/>
                <a:gd name="T21" fmla="*/ 129 h 220"/>
                <a:gd name="T22" fmla="*/ 6 w 193"/>
                <a:gd name="T23" fmla="*/ 137 h 220"/>
                <a:gd name="T24" fmla="*/ 12 w 193"/>
                <a:gd name="T25" fmla="*/ 154 h 220"/>
                <a:gd name="T26" fmla="*/ 17 w 193"/>
                <a:gd name="T27" fmla="*/ 161 h 220"/>
                <a:gd name="T28" fmla="*/ 15 w 193"/>
                <a:gd name="T29" fmla="*/ 167 h 220"/>
                <a:gd name="T30" fmla="*/ 15 w 193"/>
                <a:gd name="T31" fmla="*/ 171 h 220"/>
                <a:gd name="T32" fmla="*/ 13 w 193"/>
                <a:gd name="T33" fmla="*/ 173 h 220"/>
                <a:gd name="T34" fmla="*/ 13 w 193"/>
                <a:gd name="T35" fmla="*/ 179 h 220"/>
                <a:gd name="T36" fmla="*/ 17 w 193"/>
                <a:gd name="T37" fmla="*/ 182 h 220"/>
                <a:gd name="T38" fmla="*/ 21 w 193"/>
                <a:gd name="T39" fmla="*/ 190 h 220"/>
                <a:gd name="T40" fmla="*/ 27 w 193"/>
                <a:gd name="T41" fmla="*/ 209 h 220"/>
                <a:gd name="T42" fmla="*/ 32 w 193"/>
                <a:gd name="T43" fmla="*/ 220 h 220"/>
                <a:gd name="T44" fmla="*/ 48 w 193"/>
                <a:gd name="T45" fmla="*/ 209 h 220"/>
                <a:gd name="T46" fmla="*/ 53 w 193"/>
                <a:gd name="T47" fmla="*/ 203 h 220"/>
                <a:gd name="T48" fmla="*/ 61 w 193"/>
                <a:gd name="T49" fmla="*/ 207 h 220"/>
                <a:gd name="T50" fmla="*/ 82 w 193"/>
                <a:gd name="T51" fmla="*/ 213 h 220"/>
                <a:gd name="T52" fmla="*/ 89 w 193"/>
                <a:gd name="T53" fmla="*/ 207 h 220"/>
                <a:gd name="T54" fmla="*/ 106 w 193"/>
                <a:gd name="T55" fmla="*/ 205 h 220"/>
                <a:gd name="T56" fmla="*/ 116 w 193"/>
                <a:gd name="T57" fmla="*/ 196 h 220"/>
                <a:gd name="T58" fmla="*/ 125 w 193"/>
                <a:gd name="T59" fmla="*/ 165 h 220"/>
                <a:gd name="T60" fmla="*/ 169 w 193"/>
                <a:gd name="T61" fmla="*/ 160 h 220"/>
                <a:gd name="T62" fmla="*/ 184 w 193"/>
                <a:gd name="T63" fmla="*/ 173 h 220"/>
                <a:gd name="T64" fmla="*/ 186 w 193"/>
                <a:gd name="T65" fmla="*/ 169 h 220"/>
                <a:gd name="T66" fmla="*/ 188 w 193"/>
                <a:gd name="T67" fmla="*/ 156 h 220"/>
                <a:gd name="T68" fmla="*/ 192 w 193"/>
                <a:gd name="T69" fmla="*/ 146 h 220"/>
                <a:gd name="T70" fmla="*/ 190 w 193"/>
                <a:gd name="T71" fmla="*/ 133 h 220"/>
                <a:gd name="T72" fmla="*/ 188 w 193"/>
                <a:gd name="T73" fmla="*/ 129 h 220"/>
                <a:gd name="T74" fmla="*/ 182 w 193"/>
                <a:gd name="T75" fmla="*/ 125 h 220"/>
                <a:gd name="T76" fmla="*/ 178 w 193"/>
                <a:gd name="T77" fmla="*/ 114 h 220"/>
                <a:gd name="T78" fmla="*/ 156 w 193"/>
                <a:gd name="T79" fmla="*/ 108 h 220"/>
                <a:gd name="T80" fmla="*/ 150 w 193"/>
                <a:gd name="T81" fmla="*/ 99 h 220"/>
                <a:gd name="T82" fmla="*/ 150 w 193"/>
                <a:gd name="T83" fmla="*/ 87 h 220"/>
                <a:gd name="T84" fmla="*/ 146 w 193"/>
                <a:gd name="T85" fmla="*/ 69 h 220"/>
                <a:gd name="T86" fmla="*/ 135 w 193"/>
                <a:gd name="T87" fmla="*/ 63 h 220"/>
                <a:gd name="T88" fmla="*/ 121 w 193"/>
                <a:gd name="T89" fmla="*/ 61 h 220"/>
                <a:gd name="T90" fmla="*/ 112 w 193"/>
                <a:gd name="T91" fmla="*/ 53 h 220"/>
                <a:gd name="T92" fmla="*/ 104 w 193"/>
                <a:gd name="T93" fmla="*/ 48 h 220"/>
                <a:gd name="T94" fmla="*/ 103 w 193"/>
                <a:gd name="T95" fmla="*/ 50 h 220"/>
                <a:gd name="T96" fmla="*/ 85 w 193"/>
                <a:gd name="T97" fmla="*/ 46 h 220"/>
                <a:gd name="T98" fmla="*/ 74 w 193"/>
                <a:gd name="T99" fmla="*/ 36 h 220"/>
                <a:gd name="T100" fmla="*/ 68 w 193"/>
                <a:gd name="T101" fmla="*/ 23 h 220"/>
                <a:gd name="T102" fmla="*/ 66 w 193"/>
                <a:gd name="T103" fmla="*/ 14 h 220"/>
                <a:gd name="T104" fmla="*/ 68 w 193"/>
                <a:gd name="T105" fmla="*/ 6 h 220"/>
                <a:gd name="T106" fmla="*/ 65 w 193"/>
                <a:gd name="T107" fmla="*/ 0 h 220"/>
                <a:gd name="T108" fmla="*/ 63 w 193"/>
                <a:gd name="T109" fmla="*/ 0 h 220"/>
                <a:gd name="T110" fmla="*/ 34 w 193"/>
                <a:gd name="T111" fmla="*/ 12 h 220"/>
                <a:gd name="T112" fmla="*/ 27 w 193"/>
                <a:gd name="T113" fmla="*/ 15 h 220"/>
                <a:gd name="T114" fmla="*/ 19 w 193"/>
                <a:gd name="T115" fmla="*/ 21 h 220"/>
                <a:gd name="T116" fmla="*/ 10 w 193"/>
                <a:gd name="T117" fmla="*/ 2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 h="220">
                  <a:moveTo>
                    <a:pt x="13" y="44"/>
                  </a:moveTo>
                  <a:lnTo>
                    <a:pt x="13" y="46"/>
                  </a:lnTo>
                  <a:lnTo>
                    <a:pt x="13" y="48"/>
                  </a:lnTo>
                  <a:lnTo>
                    <a:pt x="13" y="48"/>
                  </a:lnTo>
                  <a:lnTo>
                    <a:pt x="12" y="50"/>
                  </a:lnTo>
                  <a:lnTo>
                    <a:pt x="12" y="51"/>
                  </a:lnTo>
                  <a:lnTo>
                    <a:pt x="10" y="53"/>
                  </a:lnTo>
                  <a:lnTo>
                    <a:pt x="10" y="55"/>
                  </a:lnTo>
                  <a:lnTo>
                    <a:pt x="10" y="67"/>
                  </a:lnTo>
                  <a:lnTo>
                    <a:pt x="10" y="69"/>
                  </a:lnTo>
                  <a:lnTo>
                    <a:pt x="10" y="69"/>
                  </a:lnTo>
                  <a:lnTo>
                    <a:pt x="12" y="72"/>
                  </a:lnTo>
                  <a:lnTo>
                    <a:pt x="12" y="72"/>
                  </a:lnTo>
                  <a:lnTo>
                    <a:pt x="12" y="74"/>
                  </a:lnTo>
                  <a:lnTo>
                    <a:pt x="10" y="76"/>
                  </a:lnTo>
                  <a:lnTo>
                    <a:pt x="6" y="82"/>
                  </a:lnTo>
                  <a:lnTo>
                    <a:pt x="4" y="84"/>
                  </a:lnTo>
                  <a:lnTo>
                    <a:pt x="4" y="86"/>
                  </a:lnTo>
                  <a:lnTo>
                    <a:pt x="4" y="86"/>
                  </a:lnTo>
                  <a:lnTo>
                    <a:pt x="4" y="87"/>
                  </a:lnTo>
                  <a:lnTo>
                    <a:pt x="6" y="89"/>
                  </a:lnTo>
                  <a:lnTo>
                    <a:pt x="6" y="89"/>
                  </a:lnTo>
                  <a:lnTo>
                    <a:pt x="6" y="91"/>
                  </a:lnTo>
                  <a:lnTo>
                    <a:pt x="4" y="95"/>
                  </a:lnTo>
                  <a:lnTo>
                    <a:pt x="4" y="95"/>
                  </a:lnTo>
                  <a:lnTo>
                    <a:pt x="4" y="97"/>
                  </a:lnTo>
                  <a:lnTo>
                    <a:pt x="4" y="99"/>
                  </a:lnTo>
                  <a:lnTo>
                    <a:pt x="4" y="101"/>
                  </a:lnTo>
                  <a:lnTo>
                    <a:pt x="4" y="103"/>
                  </a:lnTo>
                  <a:lnTo>
                    <a:pt x="6" y="105"/>
                  </a:lnTo>
                  <a:lnTo>
                    <a:pt x="6" y="106"/>
                  </a:lnTo>
                  <a:lnTo>
                    <a:pt x="8" y="106"/>
                  </a:lnTo>
                  <a:lnTo>
                    <a:pt x="10" y="106"/>
                  </a:lnTo>
                  <a:lnTo>
                    <a:pt x="12" y="108"/>
                  </a:lnTo>
                  <a:lnTo>
                    <a:pt x="12" y="108"/>
                  </a:lnTo>
                  <a:lnTo>
                    <a:pt x="12" y="108"/>
                  </a:lnTo>
                  <a:lnTo>
                    <a:pt x="12" y="110"/>
                  </a:lnTo>
                  <a:lnTo>
                    <a:pt x="10" y="110"/>
                  </a:lnTo>
                  <a:lnTo>
                    <a:pt x="10" y="112"/>
                  </a:lnTo>
                  <a:lnTo>
                    <a:pt x="10" y="112"/>
                  </a:lnTo>
                  <a:lnTo>
                    <a:pt x="10" y="114"/>
                  </a:lnTo>
                  <a:lnTo>
                    <a:pt x="10" y="114"/>
                  </a:lnTo>
                  <a:lnTo>
                    <a:pt x="8" y="114"/>
                  </a:lnTo>
                  <a:lnTo>
                    <a:pt x="8" y="116"/>
                  </a:lnTo>
                  <a:lnTo>
                    <a:pt x="6" y="116"/>
                  </a:lnTo>
                  <a:lnTo>
                    <a:pt x="4" y="120"/>
                  </a:lnTo>
                  <a:lnTo>
                    <a:pt x="2" y="122"/>
                  </a:lnTo>
                  <a:lnTo>
                    <a:pt x="2" y="122"/>
                  </a:lnTo>
                  <a:lnTo>
                    <a:pt x="0" y="124"/>
                  </a:lnTo>
                  <a:lnTo>
                    <a:pt x="0" y="124"/>
                  </a:lnTo>
                  <a:lnTo>
                    <a:pt x="0" y="125"/>
                  </a:lnTo>
                  <a:lnTo>
                    <a:pt x="0" y="125"/>
                  </a:lnTo>
                  <a:lnTo>
                    <a:pt x="0" y="127"/>
                  </a:lnTo>
                  <a:lnTo>
                    <a:pt x="2" y="127"/>
                  </a:lnTo>
                  <a:lnTo>
                    <a:pt x="2" y="129"/>
                  </a:lnTo>
                  <a:lnTo>
                    <a:pt x="2" y="129"/>
                  </a:lnTo>
                  <a:lnTo>
                    <a:pt x="2" y="131"/>
                  </a:lnTo>
                  <a:lnTo>
                    <a:pt x="4" y="133"/>
                  </a:lnTo>
                  <a:lnTo>
                    <a:pt x="4" y="135"/>
                  </a:lnTo>
                  <a:lnTo>
                    <a:pt x="6" y="137"/>
                  </a:lnTo>
                  <a:lnTo>
                    <a:pt x="8" y="137"/>
                  </a:lnTo>
                  <a:lnTo>
                    <a:pt x="8" y="139"/>
                  </a:lnTo>
                  <a:lnTo>
                    <a:pt x="8" y="143"/>
                  </a:lnTo>
                  <a:lnTo>
                    <a:pt x="10" y="150"/>
                  </a:lnTo>
                  <a:lnTo>
                    <a:pt x="12" y="154"/>
                  </a:lnTo>
                  <a:lnTo>
                    <a:pt x="13" y="156"/>
                  </a:lnTo>
                  <a:lnTo>
                    <a:pt x="15" y="158"/>
                  </a:lnTo>
                  <a:lnTo>
                    <a:pt x="17" y="160"/>
                  </a:lnTo>
                  <a:lnTo>
                    <a:pt x="17" y="161"/>
                  </a:lnTo>
                  <a:lnTo>
                    <a:pt x="17" y="161"/>
                  </a:lnTo>
                  <a:lnTo>
                    <a:pt x="17" y="163"/>
                  </a:lnTo>
                  <a:lnTo>
                    <a:pt x="15" y="163"/>
                  </a:lnTo>
                  <a:lnTo>
                    <a:pt x="15" y="165"/>
                  </a:lnTo>
                  <a:lnTo>
                    <a:pt x="15" y="165"/>
                  </a:lnTo>
                  <a:lnTo>
                    <a:pt x="15" y="167"/>
                  </a:lnTo>
                  <a:lnTo>
                    <a:pt x="15" y="167"/>
                  </a:lnTo>
                  <a:lnTo>
                    <a:pt x="15" y="167"/>
                  </a:lnTo>
                  <a:lnTo>
                    <a:pt x="15" y="169"/>
                  </a:lnTo>
                  <a:lnTo>
                    <a:pt x="15" y="171"/>
                  </a:lnTo>
                  <a:lnTo>
                    <a:pt x="15" y="171"/>
                  </a:lnTo>
                  <a:lnTo>
                    <a:pt x="15" y="171"/>
                  </a:lnTo>
                  <a:lnTo>
                    <a:pt x="15" y="171"/>
                  </a:lnTo>
                  <a:lnTo>
                    <a:pt x="13" y="173"/>
                  </a:lnTo>
                  <a:lnTo>
                    <a:pt x="13" y="173"/>
                  </a:lnTo>
                  <a:lnTo>
                    <a:pt x="13" y="173"/>
                  </a:lnTo>
                  <a:lnTo>
                    <a:pt x="13" y="175"/>
                  </a:lnTo>
                  <a:lnTo>
                    <a:pt x="13" y="175"/>
                  </a:lnTo>
                  <a:lnTo>
                    <a:pt x="13" y="175"/>
                  </a:lnTo>
                  <a:lnTo>
                    <a:pt x="13" y="177"/>
                  </a:lnTo>
                  <a:lnTo>
                    <a:pt x="13" y="179"/>
                  </a:lnTo>
                  <a:lnTo>
                    <a:pt x="13" y="179"/>
                  </a:lnTo>
                  <a:lnTo>
                    <a:pt x="17" y="180"/>
                  </a:lnTo>
                  <a:lnTo>
                    <a:pt x="17" y="182"/>
                  </a:lnTo>
                  <a:lnTo>
                    <a:pt x="17" y="182"/>
                  </a:lnTo>
                  <a:lnTo>
                    <a:pt x="17" y="182"/>
                  </a:lnTo>
                  <a:lnTo>
                    <a:pt x="17" y="184"/>
                  </a:lnTo>
                  <a:lnTo>
                    <a:pt x="17" y="186"/>
                  </a:lnTo>
                  <a:lnTo>
                    <a:pt x="17" y="186"/>
                  </a:lnTo>
                  <a:lnTo>
                    <a:pt x="19" y="188"/>
                  </a:lnTo>
                  <a:lnTo>
                    <a:pt x="21" y="190"/>
                  </a:lnTo>
                  <a:lnTo>
                    <a:pt x="21" y="194"/>
                  </a:lnTo>
                  <a:lnTo>
                    <a:pt x="23" y="199"/>
                  </a:lnTo>
                  <a:lnTo>
                    <a:pt x="25" y="203"/>
                  </a:lnTo>
                  <a:lnTo>
                    <a:pt x="25" y="207"/>
                  </a:lnTo>
                  <a:lnTo>
                    <a:pt x="27" y="209"/>
                  </a:lnTo>
                  <a:lnTo>
                    <a:pt x="27" y="211"/>
                  </a:lnTo>
                  <a:lnTo>
                    <a:pt x="27" y="217"/>
                  </a:lnTo>
                  <a:lnTo>
                    <a:pt x="27" y="218"/>
                  </a:lnTo>
                  <a:lnTo>
                    <a:pt x="29" y="220"/>
                  </a:lnTo>
                  <a:lnTo>
                    <a:pt x="32" y="220"/>
                  </a:lnTo>
                  <a:lnTo>
                    <a:pt x="36" y="220"/>
                  </a:lnTo>
                  <a:lnTo>
                    <a:pt x="38" y="220"/>
                  </a:lnTo>
                  <a:lnTo>
                    <a:pt x="42" y="213"/>
                  </a:lnTo>
                  <a:lnTo>
                    <a:pt x="46" y="211"/>
                  </a:lnTo>
                  <a:lnTo>
                    <a:pt x="48" y="209"/>
                  </a:lnTo>
                  <a:lnTo>
                    <a:pt x="49" y="209"/>
                  </a:lnTo>
                  <a:lnTo>
                    <a:pt x="51" y="207"/>
                  </a:lnTo>
                  <a:lnTo>
                    <a:pt x="51" y="207"/>
                  </a:lnTo>
                  <a:lnTo>
                    <a:pt x="53" y="205"/>
                  </a:lnTo>
                  <a:lnTo>
                    <a:pt x="53" y="203"/>
                  </a:lnTo>
                  <a:lnTo>
                    <a:pt x="53" y="203"/>
                  </a:lnTo>
                  <a:lnTo>
                    <a:pt x="55" y="201"/>
                  </a:lnTo>
                  <a:lnTo>
                    <a:pt x="55" y="201"/>
                  </a:lnTo>
                  <a:lnTo>
                    <a:pt x="59" y="205"/>
                  </a:lnTo>
                  <a:lnTo>
                    <a:pt x="61" y="207"/>
                  </a:lnTo>
                  <a:lnTo>
                    <a:pt x="63" y="207"/>
                  </a:lnTo>
                  <a:lnTo>
                    <a:pt x="72" y="207"/>
                  </a:lnTo>
                  <a:lnTo>
                    <a:pt x="74" y="207"/>
                  </a:lnTo>
                  <a:lnTo>
                    <a:pt x="78" y="209"/>
                  </a:lnTo>
                  <a:lnTo>
                    <a:pt x="82" y="213"/>
                  </a:lnTo>
                  <a:lnTo>
                    <a:pt x="82" y="215"/>
                  </a:lnTo>
                  <a:lnTo>
                    <a:pt x="84" y="220"/>
                  </a:lnTo>
                  <a:lnTo>
                    <a:pt x="87" y="213"/>
                  </a:lnTo>
                  <a:lnTo>
                    <a:pt x="89" y="209"/>
                  </a:lnTo>
                  <a:lnTo>
                    <a:pt x="89" y="207"/>
                  </a:lnTo>
                  <a:lnTo>
                    <a:pt x="91" y="205"/>
                  </a:lnTo>
                  <a:lnTo>
                    <a:pt x="93" y="205"/>
                  </a:lnTo>
                  <a:lnTo>
                    <a:pt x="97" y="205"/>
                  </a:lnTo>
                  <a:lnTo>
                    <a:pt x="104" y="205"/>
                  </a:lnTo>
                  <a:lnTo>
                    <a:pt x="106" y="205"/>
                  </a:lnTo>
                  <a:lnTo>
                    <a:pt x="108" y="205"/>
                  </a:lnTo>
                  <a:lnTo>
                    <a:pt x="110" y="207"/>
                  </a:lnTo>
                  <a:lnTo>
                    <a:pt x="112" y="209"/>
                  </a:lnTo>
                  <a:lnTo>
                    <a:pt x="114" y="203"/>
                  </a:lnTo>
                  <a:lnTo>
                    <a:pt x="116" y="196"/>
                  </a:lnTo>
                  <a:lnTo>
                    <a:pt x="118" y="182"/>
                  </a:lnTo>
                  <a:lnTo>
                    <a:pt x="118" y="180"/>
                  </a:lnTo>
                  <a:lnTo>
                    <a:pt x="123" y="171"/>
                  </a:lnTo>
                  <a:lnTo>
                    <a:pt x="125" y="165"/>
                  </a:lnTo>
                  <a:lnTo>
                    <a:pt x="125" y="165"/>
                  </a:lnTo>
                  <a:lnTo>
                    <a:pt x="127" y="163"/>
                  </a:lnTo>
                  <a:lnTo>
                    <a:pt x="156" y="160"/>
                  </a:lnTo>
                  <a:lnTo>
                    <a:pt x="161" y="160"/>
                  </a:lnTo>
                  <a:lnTo>
                    <a:pt x="167" y="160"/>
                  </a:lnTo>
                  <a:lnTo>
                    <a:pt x="169" y="160"/>
                  </a:lnTo>
                  <a:lnTo>
                    <a:pt x="173" y="161"/>
                  </a:lnTo>
                  <a:lnTo>
                    <a:pt x="180" y="165"/>
                  </a:lnTo>
                  <a:lnTo>
                    <a:pt x="182" y="167"/>
                  </a:lnTo>
                  <a:lnTo>
                    <a:pt x="184" y="169"/>
                  </a:lnTo>
                  <a:lnTo>
                    <a:pt x="184" y="173"/>
                  </a:lnTo>
                  <a:lnTo>
                    <a:pt x="188" y="171"/>
                  </a:lnTo>
                  <a:lnTo>
                    <a:pt x="188" y="171"/>
                  </a:lnTo>
                  <a:lnTo>
                    <a:pt x="188" y="171"/>
                  </a:lnTo>
                  <a:lnTo>
                    <a:pt x="186" y="169"/>
                  </a:lnTo>
                  <a:lnTo>
                    <a:pt x="186" y="169"/>
                  </a:lnTo>
                  <a:lnTo>
                    <a:pt x="186" y="167"/>
                  </a:lnTo>
                  <a:lnTo>
                    <a:pt x="184" y="167"/>
                  </a:lnTo>
                  <a:lnTo>
                    <a:pt x="184" y="165"/>
                  </a:lnTo>
                  <a:lnTo>
                    <a:pt x="186" y="163"/>
                  </a:lnTo>
                  <a:lnTo>
                    <a:pt x="188" y="156"/>
                  </a:lnTo>
                  <a:lnTo>
                    <a:pt x="190" y="154"/>
                  </a:lnTo>
                  <a:lnTo>
                    <a:pt x="190" y="154"/>
                  </a:lnTo>
                  <a:lnTo>
                    <a:pt x="190" y="154"/>
                  </a:lnTo>
                  <a:lnTo>
                    <a:pt x="190" y="152"/>
                  </a:lnTo>
                  <a:lnTo>
                    <a:pt x="192" y="146"/>
                  </a:lnTo>
                  <a:lnTo>
                    <a:pt x="192" y="143"/>
                  </a:lnTo>
                  <a:lnTo>
                    <a:pt x="193" y="141"/>
                  </a:lnTo>
                  <a:lnTo>
                    <a:pt x="192" y="139"/>
                  </a:lnTo>
                  <a:lnTo>
                    <a:pt x="192" y="137"/>
                  </a:lnTo>
                  <a:lnTo>
                    <a:pt x="190" y="133"/>
                  </a:lnTo>
                  <a:lnTo>
                    <a:pt x="190" y="131"/>
                  </a:lnTo>
                  <a:lnTo>
                    <a:pt x="190" y="131"/>
                  </a:lnTo>
                  <a:lnTo>
                    <a:pt x="190" y="129"/>
                  </a:lnTo>
                  <a:lnTo>
                    <a:pt x="190" y="129"/>
                  </a:lnTo>
                  <a:lnTo>
                    <a:pt x="188" y="129"/>
                  </a:lnTo>
                  <a:lnTo>
                    <a:pt x="188" y="129"/>
                  </a:lnTo>
                  <a:lnTo>
                    <a:pt x="188" y="129"/>
                  </a:lnTo>
                  <a:lnTo>
                    <a:pt x="186" y="129"/>
                  </a:lnTo>
                  <a:lnTo>
                    <a:pt x="184" y="127"/>
                  </a:lnTo>
                  <a:lnTo>
                    <a:pt x="182" y="125"/>
                  </a:lnTo>
                  <a:lnTo>
                    <a:pt x="180" y="124"/>
                  </a:lnTo>
                  <a:lnTo>
                    <a:pt x="178" y="122"/>
                  </a:lnTo>
                  <a:lnTo>
                    <a:pt x="178" y="120"/>
                  </a:lnTo>
                  <a:lnTo>
                    <a:pt x="178" y="116"/>
                  </a:lnTo>
                  <a:lnTo>
                    <a:pt x="178" y="114"/>
                  </a:lnTo>
                  <a:lnTo>
                    <a:pt x="180" y="110"/>
                  </a:lnTo>
                  <a:lnTo>
                    <a:pt x="180" y="108"/>
                  </a:lnTo>
                  <a:lnTo>
                    <a:pt x="175" y="108"/>
                  </a:lnTo>
                  <a:lnTo>
                    <a:pt x="169" y="108"/>
                  </a:lnTo>
                  <a:lnTo>
                    <a:pt x="156" y="108"/>
                  </a:lnTo>
                  <a:lnTo>
                    <a:pt x="152" y="108"/>
                  </a:lnTo>
                  <a:lnTo>
                    <a:pt x="152" y="108"/>
                  </a:lnTo>
                  <a:lnTo>
                    <a:pt x="150" y="106"/>
                  </a:lnTo>
                  <a:lnTo>
                    <a:pt x="150" y="105"/>
                  </a:lnTo>
                  <a:lnTo>
                    <a:pt x="150" y="99"/>
                  </a:lnTo>
                  <a:lnTo>
                    <a:pt x="150" y="95"/>
                  </a:lnTo>
                  <a:lnTo>
                    <a:pt x="148" y="93"/>
                  </a:lnTo>
                  <a:lnTo>
                    <a:pt x="146" y="91"/>
                  </a:lnTo>
                  <a:lnTo>
                    <a:pt x="144" y="87"/>
                  </a:lnTo>
                  <a:lnTo>
                    <a:pt x="150" y="87"/>
                  </a:lnTo>
                  <a:lnTo>
                    <a:pt x="148" y="82"/>
                  </a:lnTo>
                  <a:lnTo>
                    <a:pt x="146" y="74"/>
                  </a:lnTo>
                  <a:lnTo>
                    <a:pt x="146" y="72"/>
                  </a:lnTo>
                  <a:lnTo>
                    <a:pt x="146" y="70"/>
                  </a:lnTo>
                  <a:lnTo>
                    <a:pt x="146" y="69"/>
                  </a:lnTo>
                  <a:lnTo>
                    <a:pt x="146" y="67"/>
                  </a:lnTo>
                  <a:lnTo>
                    <a:pt x="144" y="65"/>
                  </a:lnTo>
                  <a:lnTo>
                    <a:pt x="140" y="63"/>
                  </a:lnTo>
                  <a:lnTo>
                    <a:pt x="139" y="63"/>
                  </a:lnTo>
                  <a:lnTo>
                    <a:pt x="135" y="63"/>
                  </a:lnTo>
                  <a:lnTo>
                    <a:pt x="133" y="63"/>
                  </a:lnTo>
                  <a:lnTo>
                    <a:pt x="129" y="63"/>
                  </a:lnTo>
                  <a:lnTo>
                    <a:pt x="127" y="63"/>
                  </a:lnTo>
                  <a:lnTo>
                    <a:pt x="123" y="61"/>
                  </a:lnTo>
                  <a:lnTo>
                    <a:pt x="121" y="61"/>
                  </a:lnTo>
                  <a:lnTo>
                    <a:pt x="121" y="57"/>
                  </a:lnTo>
                  <a:lnTo>
                    <a:pt x="120" y="57"/>
                  </a:lnTo>
                  <a:lnTo>
                    <a:pt x="120" y="55"/>
                  </a:lnTo>
                  <a:lnTo>
                    <a:pt x="114" y="55"/>
                  </a:lnTo>
                  <a:lnTo>
                    <a:pt x="112" y="53"/>
                  </a:lnTo>
                  <a:lnTo>
                    <a:pt x="110" y="53"/>
                  </a:lnTo>
                  <a:lnTo>
                    <a:pt x="104" y="50"/>
                  </a:lnTo>
                  <a:lnTo>
                    <a:pt x="104" y="50"/>
                  </a:lnTo>
                  <a:lnTo>
                    <a:pt x="104" y="50"/>
                  </a:lnTo>
                  <a:lnTo>
                    <a:pt x="104" y="48"/>
                  </a:lnTo>
                  <a:lnTo>
                    <a:pt x="104" y="48"/>
                  </a:lnTo>
                  <a:lnTo>
                    <a:pt x="104" y="48"/>
                  </a:lnTo>
                  <a:lnTo>
                    <a:pt x="103" y="48"/>
                  </a:lnTo>
                  <a:lnTo>
                    <a:pt x="103" y="48"/>
                  </a:lnTo>
                  <a:lnTo>
                    <a:pt x="103" y="50"/>
                  </a:lnTo>
                  <a:lnTo>
                    <a:pt x="99" y="48"/>
                  </a:lnTo>
                  <a:lnTo>
                    <a:pt x="97" y="46"/>
                  </a:lnTo>
                  <a:lnTo>
                    <a:pt x="95" y="46"/>
                  </a:lnTo>
                  <a:lnTo>
                    <a:pt x="89" y="46"/>
                  </a:lnTo>
                  <a:lnTo>
                    <a:pt x="85" y="46"/>
                  </a:lnTo>
                  <a:lnTo>
                    <a:pt x="84" y="44"/>
                  </a:lnTo>
                  <a:lnTo>
                    <a:pt x="80" y="40"/>
                  </a:lnTo>
                  <a:lnTo>
                    <a:pt x="78" y="38"/>
                  </a:lnTo>
                  <a:lnTo>
                    <a:pt x="76" y="36"/>
                  </a:lnTo>
                  <a:lnTo>
                    <a:pt x="74" y="36"/>
                  </a:lnTo>
                  <a:lnTo>
                    <a:pt x="72" y="34"/>
                  </a:lnTo>
                  <a:lnTo>
                    <a:pt x="72" y="32"/>
                  </a:lnTo>
                  <a:lnTo>
                    <a:pt x="68" y="27"/>
                  </a:lnTo>
                  <a:lnTo>
                    <a:pt x="68" y="25"/>
                  </a:lnTo>
                  <a:lnTo>
                    <a:pt x="68" y="23"/>
                  </a:lnTo>
                  <a:lnTo>
                    <a:pt x="68" y="21"/>
                  </a:lnTo>
                  <a:lnTo>
                    <a:pt x="68" y="19"/>
                  </a:lnTo>
                  <a:lnTo>
                    <a:pt x="68" y="17"/>
                  </a:lnTo>
                  <a:lnTo>
                    <a:pt x="66" y="15"/>
                  </a:lnTo>
                  <a:lnTo>
                    <a:pt x="66" y="14"/>
                  </a:lnTo>
                  <a:lnTo>
                    <a:pt x="66" y="12"/>
                  </a:lnTo>
                  <a:lnTo>
                    <a:pt x="66" y="12"/>
                  </a:lnTo>
                  <a:lnTo>
                    <a:pt x="68" y="10"/>
                  </a:lnTo>
                  <a:lnTo>
                    <a:pt x="68" y="10"/>
                  </a:lnTo>
                  <a:lnTo>
                    <a:pt x="68" y="6"/>
                  </a:lnTo>
                  <a:lnTo>
                    <a:pt x="68" y="4"/>
                  </a:lnTo>
                  <a:lnTo>
                    <a:pt x="68" y="2"/>
                  </a:lnTo>
                  <a:lnTo>
                    <a:pt x="66" y="0"/>
                  </a:lnTo>
                  <a:lnTo>
                    <a:pt x="66" y="0"/>
                  </a:lnTo>
                  <a:lnTo>
                    <a:pt x="65" y="0"/>
                  </a:lnTo>
                  <a:lnTo>
                    <a:pt x="65" y="0"/>
                  </a:lnTo>
                  <a:lnTo>
                    <a:pt x="65" y="2"/>
                  </a:lnTo>
                  <a:lnTo>
                    <a:pt x="65" y="2"/>
                  </a:lnTo>
                  <a:lnTo>
                    <a:pt x="63" y="0"/>
                  </a:lnTo>
                  <a:lnTo>
                    <a:pt x="63" y="0"/>
                  </a:lnTo>
                  <a:lnTo>
                    <a:pt x="55" y="2"/>
                  </a:lnTo>
                  <a:lnTo>
                    <a:pt x="51" y="2"/>
                  </a:lnTo>
                  <a:lnTo>
                    <a:pt x="49" y="4"/>
                  </a:lnTo>
                  <a:lnTo>
                    <a:pt x="46" y="4"/>
                  </a:lnTo>
                  <a:lnTo>
                    <a:pt x="34" y="12"/>
                  </a:lnTo>
                  <a:lnTo>
                    <a:pt x="32" y="14"/>
                  </a:lnTo>
                  <a:lnTo>
                    <a:pt x="30" y="15"/>
                  </a:lnTo>
                  <a:lnTo>
                    <a:pt x="30" y="15"/>
                  </a:lnTo>
                  <a:lnTo>
                    <a:pt x="29" y="15"/>
                  </a:lnTo>
                  <a:lnTo>
                    <a:pt x="27" y="15"/>
                  </a:lnTo>
                  <a:lnTo>
                    <a:pt x="25" y="15"/>
                  </a:lnTo>
                  <a:lnTo>
                    <a:pt x="25" y="17"/>
                  </a:lnTo>
                  <a:lnTo>
                    <a:pt x="23" y="17"/>
                  </a:lnTo>
                  <a:lnTo>
                    <a:pt x="21" y="19"/>
                  </a:lnTo>
                  <a:lnTo>
                    <a:pt x="19" y="21"/>
                  </a:lnTo>
                  <a:lnTo>
                    <a:pt x="15" y="23"/>
                  </a:lnTo>
                  <a:lnTo>
                    <a:pt x="13" y="23"/>
                  </a:lnTo>
                  <a:lnTo>
                    <a:pt x="13" y="23"/>
                  </a:lnTo>
                  <a:lnTo>
                    <a:pt x="10" y="21"/>
                  </a:lnTo>
                  <a:lnTo>
                    <a:pt x="10" y="21"/>
                  </a:lnTo>
                  <a:lnTo>
                    <a:pt x="4" y="21"/>
                  </a:lnTo>
                  <a:lnTo>
                    <a:pt x="0" y="21"/>
                  </a:lnTo>
                  <a:lnTo>
                    <a:pt x="13" y="42"/>
                  </a:lnTo>
                  <a:lnTo>
                    <a:pt x="13" y="4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19" name="Freeform 1814">
              <a:extLst>
                <a:ext uri="{FF2B5EF4-FFF2-40B4-BE49-F238E27FC236}">
                  <a16:creationId xmlns:a16="http://schemas.microsoft.com/office/drawing/2014/main" id="{154A7487-F3F2-4D0B-B8D5-D6573C59F3C4}"/>
                </a:ext>
              </a:extLst>
            </p:cNvPr>
            <p:cNvSpPr>
              <a:spLocks/>
            </p:cNvSpPr>
            <p:nvPr/>
          </p:nvSpPr>
          <p:spPr bwMode="auto">
            <a:xfrm>
              <a:off x="10512425" y="206375"/>
              <a:ext cx="214313" cy="225425"/>
            </a:xfrm>
            <a:custGeom>
              <a:avLst/>
              <a:gdLst>
                <a:gd name="T0" fmla="*/ 68 w 135"/>
                <a:gd name="T1" fmla="*/ 5 h 142"/>
                <a:gd name="T2" fmla="*/ 57 w 135"/>
                <a:gd name="T3" fmla="*/ 0 h 142"/>
                <a:gd name="T4" fmla="*/ 49 w 135"/>
                <a:gd name="T5" fmla="*/ 0 h 142"/>
                <a:gd name="T6" fmla="*/ 15 w 135"/>
                <a:gd name="T7" fmla="*/ 3 h 142"/>
                <a:gd name="T8" fmla="*/ 13 w 135"/>
                <a:gd name="T9" fmla="*/ 5 h 142"/>
                <a:gd name="T10" fmla="*/ 6 w 135"/>
                <a:gd name="T11" fmla="*/ 20 h 142"/>
                <a:gd name="T12" fmla="*/ 4 w 135"/>
                <a:gd name="T13" fmla="*/ 36 h 142"/>
                <a:gd name="T14" fmla="*/ 0 w 135"/>
                <a:gd name="T15" fmla="*/ 49 h 142"/>
                <a:gd name="T16" fmla="*/ 6 w 135"/>
                <a:gd name="T17" fmla="*/ 55 h 142"/>
                <a:gd name="T18" fmla="*/ 9 w 135"/>
                <a:gd name="T19" fmla="*/ 60 h 142"/>
                <a:gd name="T20" fmla="*/ 13 w 135"/>
                <a:gd name="T21" fmla="*/ 66 h 142"/>
                <a:gd name="T22" fmla="*/ 28 w 135"/>
                <a:gd name="T23" fmla="*/ 77 h 142"/>
                <a:gd name="T24" fmla="*/ 38 w 135"/>
                <a:gd name="T25" fmla="*/ 79 h 142"/>
                <a:gd name="T26" fmla="*/ 57 w 135"/>
                <a:gd name="T27" fmla="*/ 91 h 142"/>
                <a:gd name="T28" fmla="*/ 66 w 135"/>
                <a:gd name="T29" fmla="*/ 96 h 142"/>
                <a:gd name="T30" fmla="*/ 74 w 135"/>
                <a:gd name="T31" fmla="*/ 98 h 142"/>
                <a:gd name="T32" fmla="*/ 80 w 135"/>
                <a:gd name="T33" fmla="*/ 104 h 142"/>
                <a:gd name="T34" fmla="*/ 80 w 135"/>
                <a:gd name="T35" fmla="*/ 108 h 142"/>
                <a:gd name="T36" fmla="*/ 72 w 135"/>
                <a:gd name="T37" fmla="*/ 117 h 142"/>
                <a:gd name="T38" fmla="*/ 70 w 135"/>
                <a:gd name="T39" fmla="*/ 121 h 142"/>
                <a:gd name="T40" fmla="*/ 70 w 135"/>
                <a:gd name="T41" fmla="*/ 129 h 142"/>
                <a:gd name="T42" fmla="*/ 66 w 135"/>
                <a:gd name="T43" fmla="*/ 132 h 142"/>
                <a:gd name="T44" fmla="*/ 64 w 135"/>
                <a:gd name="T45" fmla="*/ 136 h 142"/>
                <a:gd name="T46" fmla="*/ 64 w 135"/>
                <a:gd name="T47" fmla="*/ 138 h 142"/>
                <a:gd name="T48" fmla="*/ 70 w 135"/>
                <a:gd name="T49" fmla="*/ 138 h 142"/>
                <a:gd name="T50" fmla="*/ 74 w 135"/>
                <a:gd name="T51" fmla="*/ 138 h 142"/>
                <a:gd name="T52" fmla="*/ 97 w 135"/>
                <a:gd name="T53" fmla="*/ 142 h 142"/>
                <a:gd name="T54" fmla="*/ 99 w 135"/>
                <a:gd name="T55" fmla="*/ 142 h 142"/>
                <a:gd name="T56" fmla="*/ 100 w 135"/>
                <a:gd name="T57" fmla="*/ 140 h 142"/>
                <a:gd name="T58" fmla="*/ 104 w 135"/>
                <a:gd name="T59" fmla="*/ 138 h 142"/>
                <a:gd name="T60" fmla="*/ 108 w 135"/>
                <a:gd name="T61" fmla="*/ 140 h 142"/>
                <a:gd name="T62" fmla="*/ 110 w 135"/>
                <a:gd name="T63" fmla="*/ 140 h 142"/>
                <a:gd name="T64" fmla="*/ 112 w 135"/>
                <a:gd name="T65" fmla="*/ 138 h 142"/>
                <a:gd name="T66" fmla="*/ 114 w 135"/>
                <a:gd name="T67" fmla="*/ 134 h 142"/>
                <a:gd name="T68" fmla="*/ 119 w 135"/>
                <a:gd name="T69" fmla="*/ 130 h 142"/>
                <a:gd name="T70" fmla="*/ 127 w 135"/>
                <a:gd name="T71" fmla="*/ 121 h 142"/>
                <a:gd name="T72" fmla="*/ 127 w 135"/>
                <a:gd name="T73" fmla="*/ 108 h 142"/>
                <a:gd name="T74" fmla="*/ 129 w 135"/>
                <a:gd name="T75" fmla="*/ 104 h 142"/>
                <a:gd name="T76" fmla="*/ 131 w 135"/>
                <a:gd name="T77" fmla="*/ 100 h 142"/>
                <a:gd name="T78" fmla="*/ 133 w 135"/>
                <a:gd name="T79" fmla="*/ 83 h 142"/>
                <a:gd name="T80" fmla="*/ 133 w 135"/>
                <a:gd name="T81" fmla="*/ 79 h 142"/>
                <a:gd name="T82" fmla="*/ 129 w 135"/>
                <a:gd name="T83" fmla="*/ 77 h 142"/>
                <a:gd name="T84" fmla="*/ 125 w 135"/>
                <a:gd name="T85" fmla="*/ 77 h 142"/>
                <a:gd name="T86" fmla="*/ 121 w 135"/>
                <a:gd name="T87" fmla="*/ 79 h 142"/>
                <a:gd name="T88" fmla="*/ 116 w 135"/>
                <a:gd name="T89" fmla="*/ 77 h 142"/>
                <a:gd name="T90" fmla="*/ 114 w 135"/>
                <a:gd name="T91" fmla="*/ 72 h 142"/>
                <a:gd name="T92" fmla="*/ 110 w 135"/>
                <a:gd name="T93" fmla="*/ 53 h 142"/>
                <a:gd name="T94" fmla="*/ 102 w 135"/>
                <a:gd name="T95" fmla="*/ 49 h 142"/>
                <a:gd name="T96" fmla="*/ 100 w 135"/>
                <a:gd name="T97" fmla="*/ 49 h 142"/>
                <a:gd name="T98" fmla="*/ 99 w 135"/>
                <a:gd name="T99" fmla="*/ 47 h 142"/>
                <a:gd name="T100" fmla="*/ 99 w 135"/>
                <a:gd name="T101" fmla="*/ 47 h 142"/>
                <a:gd name="T102" fmla="*/ 97 w 135"/>
                <a:gd name="T103" fmla="*/ 47 h 142"/>
                <a:gd name="T104" fmla="*/ 97 w 135"/>
                <a:gd name="T105" fmla="*/ 49 h 142"/>
                <a:gd name="T106" fmla="*/ 89 w 135"/>
                <a:gd name="T107" fmla="*/ 49 h 142"/>
                <a:gd name="T108" fmla="*/ 81 w 135"/>
                <a:gd name="T109" fmla="*/ 49 h 142"/>
                <a:gd name="T110" fmla="*/ 80 w 135"/>
                <a:gd name="T111" fmla="*/ 47 h 142"/>
                <a:gd name="T112" fmla="*/ 76 w 135"/>
                <a:gd name="T113" fmla="*/ 47 h 142"/>
                <a:gd name="T114" fmla="*/ 74 w 135"/>
                <a:gd name="T115" fmla="*/ 47 h 142"/>
                <a:gd name="T116" fmla="*/ 76 w 135"/>
                <a:gd name="T117" fmla="*/ 32 h 142"/>
                <a:gd name="T118" fmla="*/ 76 w 135"/>
                <a:gd name="T119" fmla="*/ 26 h 142"/>
                <a:gd name="T120" fmla="*/ 72 w 135"/>
                <a:gd name="T121" fmla="*/ 17 h 142"/>
                <a:gd name="T122" fmla="*/ 72 w 135"/>
                <a:gd name="T123"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 h="142">
                  <a:moveTo>
                    <a:pt x="70" y="7"/>
                  </a:moveTo>
                  <a:lnTo>
                    <a:pt x="68" y="5"/>
                  </a:lnTo>
                  <a:lnTo>
                    <a:pt x="61" y="1"/>
                  </a:lnTo>
                  <a:lnTo>
                    <a:pt x="57" y="0"/>
                  </a:lnTo>
                  <a:lnTo>
                    <a:pt x="55" y="0"/>
                  </a:lnTo>
                  <a:lnTo>
                    <a:pt x="49" y="0"/>
                  </a:lnTo>
                  <a:lnTo>
                    <a:pt x="44" y="0"/>
                  </a:lnTo>
                  <a:lnTo>
                    <a:pt x="15" y="3"/>
                  </a:lnTo>
                  <a:lnTo>
                    <a:pt x="13" y="5"/>
                  </a:lnTo>
                  <a:lnTo>
                    <a:pt x="13" y="5"/>
                  </a:lnTo>
                  <a:lnTo>
                    <a:pt x="11" y="11"/>
                  </a:lnTo>
                  <a:lnTo>
                    <a:pt x="6" y="20"/>
                  </a:lnTo>
                  <a:lnTo>
                    <a:pt x="6" y="22"/>
                  </a:lnTo>
                  <a:lnTo>
                    <a:pt x="4" y="36"/>
                  </a:lnTo>
                  <a:lnTo>
                    <a:pt x="2" y="43"/>
                  </a:lnTo>
                  <a:lnTo>
                    <a:pt x="0" y="49"/>
                  </a:lnTo>
                  <a:lnTo>
                    <a:pt x="0" y="51"/>
                  </a:lnTo>
                  <a:lnTo>
                    <a:pt x="6" y="55"/>
                  </a:lnTo>
                  <a:lnTo>
                    <a:pt x="8" y="57"/>
                  </a:lnTo>
                  <a:lnTo>
                    <a:pt x="9" y="60"/>
                  </a:lnTo>
                  <a:lnTo>
                    <a:pt x="11" y="64"/>
                  </a:lnTo>
                  <a:lnTo>
                    <a:pt x="13" y="66"/>
                  </a:lnTo>
                  <a:lnTo>
                    <a:pt x="25" y="75"/>
                  </a:lnTo>
                  <a:lnTo>
                    <a:pt x="28" y="77"/>
                  </a:lnTo>
                  <a:lnTo>
                    <a:pt x="32" y="79"/>
                  </a:lnTo>
                  <a:lnTo>
                    <a:pt x="38" y="79"/>
                  </a:lnTo>
                  <a:lnTo>
                    <a:pt x="45" y="83"/>
                  </a:lnTo>
                  <a:lnTo>
                    <a:pt x="57" y="91"/>
                  </a:lnTo>
                  <a:lnTo>
                    <a:pt x="63" y="94"/>
                  </a:lnTo>
                  <a:lnTo>
                    <a:pt x="66" y="96"/>
                  </a:lnTo>
                  <a:lnTo>
                    <a:pt x="72" y="96"/>
                  </a:lnTo>
                  <a:lnTo>
                    <a:pt x="74" y="98"/>
                  </a:lnTo>
                  <a:lnTo>
                    <a:pt x="78" y="100"/>
                  </a:lnTo>
                  <a:lnTo>
                    <a:pt x="80" y="104"/>
                  </a:lnTo>
                  <a:lnTo>
                    <a:pt x="80" y="106"/>
                  </a:lnTo>
                  <a:lnTo>
                    <a:pt x="80" y="108"/>
                  </a:lnTo>
                  <a:lnTo>
                    <a:pt x="76" y="115"/>
                  </a:lnTo>
                  <a:lnTo>
                    <a:pt x="72" y="117"/>
                  </a:lnTo>
                  <a:lnTo>
                    <a:pt x="72" y="119"/>
                  </a:lnTo>
                  <a:lnTo>
                    <a:pt x="70" y="121"/>
                  </a:lnTo>
                  <a:lnTo>
                    <a:pt x="70" y="127"/>
                  </a:lnTo>
                  <a:lnTo>
                    <a:pt x="70" y="129"/>
                  </a:lnTo>
                  <a:lnTo>
                    <a:pt x="68" y="130"/>
                  </a:lnTo>
                  <a:lnTo>
                    <a:pt x="66" y="132"/>
                  </a:lnTo>
                  <a:lnTo>
                    <a:pt x="64" y="134"/>
                  </a:lnTo>
                  <a:lnTo>
                    <a:pt x="64" y="136"/>
                  </a:lnTo>
                  <a:lnTo>
                    <a:pt x="64" y="138"/>
                  </a:lnTo>
                  <a:lnTo>
                    <a:pt x="64" y="138"/>
                  </a:lnTo>
                  <a:lnTo>
                    <a:pt x="66" y="138"/>
                  </a:lnTo>
                  <a:lnTo>
                    <a:pt x="70" y="138"/>
                  </a:lnTo>
                  <a:lnTo>
                    <a:pt x="72" y="138"/>
                  </a:lnTo>
                  <a:lnTo>
                    <a:pt x="74" y="138"/>
                  </a:lnTo>
                  <a:lnTo>
                    <a:pt x="83" y="140"/>
                  </a:lnTo>
                  <a:lnTo>
                    <a:pt x="97" y="142"/>
                  </a:lnTo>
                  <a:lnTo>
                    <a:pt x="99" y="142"/>
                  </a:lnTo>
                  <a:lnTo>
                    <a:pt x="99" y="142"/>
                  </a:lnTo>
                  <a:lnTo>
                    <a:pt x="100" y="142"/>
                  </a:lnTo>
                  <a:lnTo>
                    <a:pt x="100" y="140"/>
                  </a:lnTo>
                  <a:lnTo>
                    <a:pt x="102" y="140"/>
                  </a:lnTo>
                  <a:lnTo>
                    <a:pt x="104" y="138"/>
                  </a:lnTo>
                  <a:lnTo>
                    <a:pt x="106" y="140"/>
                  </a:lnTo>
                  <a:lnTo>
                    <a:pt x="108" y="140"/>
                  </a:lnTo>
                  <a:lnTo>
                    <a:pt x="108" y="140"/>
                  </a:lnTo>
                  <a:lnTo>
                    <a:pt x="110" y="140"/>
                  </a:lnTo>
                  <a:lnTo>
                    <a:pt x="112" y="140"/>
                  </a:lnTo>
                  <a:lnTo>
                    <a:pt x="112" y="138"/>
                  </a:lnTo>
                  <a:lnTo>
                    <a:pt x="112" y="136"/>
                  </a:lnTo>
                  <a:lnTo>
                    <a:pt x="114" y="134"/>
                  </a:lnTo>
                  <a:lnTo>
                    <a:pt x="116" y="134"/>
                  </a:lnTo>
                  <a:lnTo>
                    <a:pt x="119" y="130"/>
                  </a:lnTo>
                  <a:lnTo>
                    <a:pt x="123" y="127"/>
                  </a:lnTo>
                  <a:lnTo>
                    <a:pt x="127" y="121"/>
                  </a:lnTo>
                  <a:lnTo>
                    <a:pt x="127" y="115"/>
                  </a:lnTo>
                  <a:lnTo>
                    <a:pt x="127" y="108"/>
                  </a:lnTo>
                  <a:lnTo>
                    <a:pt x="127" y="106"/>
                  </a:lnTo>
                  <a:lnTo>
                    <a:pt x="129" y="104"/>
                  </a:lnTo>
                  <a:lnTo>
                    <a:pt x="129" y="102"/>
                  </a:lnTo>
                  <a:lnTo>
                    <a:pt x="131" y="100"/>
                  </a:lnTo>
                  <a:lnTo>
                    <a:pt x="131" y="100"/>
                  </a:lnTo>
                  <a:lnTo>
                    <a:pt x="133" y="83"/>
                  </a:lnTo>
                  <a:lnTo>
                    <a:pt x="135" y="81"/>
                  </a:lnTo>
                  <a:lnTo>
                    <a:pt x="133" y="79"/>
                  </a:lnTo>
                  <a:lnTo>
                    <a:pt x="131" y="79"/>
                  </a:lnTo>
                  <a:lnTo>
                    <a:pt x="129" y="77"/>
                  </a:lnTo>
                  <a:lnTo>
                    <a:pt x="127" y="77"/>
                  </a:lnTo>
                  <a:lnTo>
                    <a:pt x="125" y="77"/>
                  </a:lnTo>
                  <a:lnTo>
                    <a:pt x="123" y="79"/>
                  </a:lnTo>
                  <a:lnTo>
                    <a:pt x="121" y="79"/>
                  </a:lnTo>
                  <a:lnTo>
                    <a:pt x="117" y="79"/>
                  </a:lnTo>
                  <a:lnTo>
                    <a:pt x="116" y="77"/>
                  </a:lnTo>
                  <a:lnTo>
                    <a:pt x="114" y="75"/>
                  </a:lnTo>
                  <a:lnTo>
                    <a:pt x="114" y="72"/>
                  </a:lnTo>
                  <a:lnTo>
                    <a:pt x="112" y="58"/>
                  </a:lnTo>
                  <a:lnTo>
                    <a:pt x="110" y="53"/>
                  </a:lnTo>
                  <a:lnTo>
                    <a:pt x="106" y="51"/>
                  </a:lnTo>
                  <a:lnTo>
                    <a:pt x="102" y="49"/>
                  </a:lnTo>
                  <a:lnTo>
                    <a:pt x="102" y="49"/>
                  </a:lnTo>
                  <a:lnTo>
                    <a:pt x="100" y="49"/>
                  </a:lnTo>
                  <a:lnTo>
                    <a:pt x="99" y="47"/>
                  </a:lnTo>
                  <a:lnTo>
                    <a:pt x="99" y="47"/>
                  </a:lnTo>
                  <a:lnTo>
                    <a:pt x="99" y="47"/>
                  </a:lnTo>
                  <a:lnTo>
                    <a:pt x="99" y="47"/>
                  </a:lnTo>
                  <a:lnTo>
                    <a:pt x="97" y="47"/>
                  </a:lnTo>
                  <a:lnTo>
                    <a:pt x="97" y="47"/>
                  </a:lnTo>
                  <a:lnTo>
                    <a:pt x="97" y="49"/>
                  </a:lnTo>
                  <a:lnTo>
                    <a:pt x="97" y="49"/>
                  </a:lnTo>
                  <a:lnTo>
                    <a:pt x="93" y="49"/>
                  </a:lnTo>
                  <a:lnTo>
                    <a:pt x="89" y="49"/>
                  </a:lnTo>
                  <a:lnTo>
                    <a:pt x="81" y="49"/>
                  </a:lnTo>
                  <a:lnTo>
                    <a:pt x="81" y="49"/>
                  </a:lnTo>
                  <a:lnTo>
                    <a:pt x="80" y="47"/>
                  </a:lnTo>
                  <a:lnTo>
                    <a:pt x="80" y="47"/>
                  </a:lnTo>
                  <a:lnTo>
                    <a:pt x="78" y="47"/>
                  </a:lnTo>
                  <a:lnTo>
                    <a:pt x="76" y="47"/>
                  </a:lnTo>
                  <a:lnTo>
                    <a:pt x="76" y="47"/>
                  </a:lnTo>
                  <a:lnTo>
                    <a:pt x="74" y="47"/>
                  </a:lnTo>
                  <a:lnTo>
                    <a:pt x="74" y="39"/>
                  </a:lnTo>
                  <a:lnTo>
                    <a:pt x="76" y="32"/>
                  </a:lnTo>
                  <a:lnTo>
                    <a:pt x="76" y="28"/>
                  </a:lnTo>
                  <a:lnTo>
                    <a:pt x="76" y="26"/>
                  </a:lnTo>
                  <a:lnTo>
                    <a:pt x="76" y="24"/>
                  </a:lnTo>
                  <a:lnTo>
                    <a:pt x="72" y="17"/>
                  </a:lnTo>
                  <a:lnTo>
                    <a:pt x="72" y="13"/>
                  </a:lnTo>
                  <a:lnTo>
                    <a:pt x="72" y="9"/>
                  </a:lnTo>
                  <a:lnTo>
                    <a:pt x="70" y="7"/>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20" name="Freeform 1815">
              <a:extLst>
                <a:ext uri="{FF2B5EF4-FFF2-40B4-BE49-F238E27FC236}">
                  <a16:creationId xmlns:a16="http://schemas.microsoft.com/office/drawing/2014/main" id="{BE06CF16-1245-43CD-94B1-69157911CE2F}"/>
                </a:ext>
              </a:extLst>
            </p:cNvPr>
            <p:cNvSpPr>
              <a:spLocks/>
            </p:cNvSpPr>
            <p:nvPr/>
          </p:nvSpPr>
          <p:spPr bwMode="auto">
            <a:xfrm>
              <a:off x="10714038" y="-441325"/>
              <a:ext cx="74613" cy="90488"/>
            </a:xfrm>
            <a:custGeom>
              <a:avLst/>
              <a:gdLst>
                <a:gd name="T0" fmla="*/ 4 w 47"/>
                <a:gd name="T1" fmla="*/ 19 h 57"/>
                <a:gd name="T2" fmla="*/ 6 w 47"/>
                <a:gd name="T3" fmla="*/ 24 h 57"/>
                <a:gd name="T4" fmla="*/ 9 w 47"/>
                <a:gd name="T5" fmla="*/ 34 h 57"/>
                <a:gd name="T6" fmla="*/ 9 w 47"/>
                <a:gd name="T7" fmla="*/ 36 h 57"/>
                <a:gd name="T8" fmla="*/ 9 w 47"/>
                <a:gd name="T9" fmla="*/ 40 h 57"/>
                <a:gd name="T10" fmla="*/ 8 w 47"/>
                <a:gd name="T11" fmla="*/ 43 h 57"/>
                <a:gd name="T12" fmla="*/ 8 w 47"/>
                <a:gd name="T13" fmla="*/ 45 h 57"/>
                <a:gd name="T14" fmla="*/ 6 w 47"/>
                <a:gd name="T15" fmla="*/ 49 h 57"/>
                <a:gd name="T16" fmla="*/ 4 w 47"/>
                <a:gd name="T17" fmla="*/ 53 h 57"/>
                <a:gd name="T18" fmla="*/ 0 w 47"/>
                <a:gd name="T19" fmla="*/ 55 h 57"/>
                <a:gd name="T20" fmla="*/ 2 w 47"/>
                <a:gd name="T21" fmla="*/ 55 h 57"/>
                <a:gd name="T22" fmla="*/ 4 w 47"/>
                <a:gd name="T23" fmla="*/ 57 h 57"/>
                <a:gd name="T24" fmla="*/ 6 w 47"/>
                <a:gd name="T25" fmla="*/ 57 h 57"/>
                <a:gd name="T26" fmla="*/ 8 w 47"/>
                <a:gd name="T27" fmla="*/ 57 h 57"/>
                <a:gd name="T28" fmla="*/ 9 w 47"/>
                <a:gd name="T29" fmla="*/ 57 h 57"/>
                <a:gd name="T30" fmla="*/ 13 w 47"/>
                <a:gd name="T31" fmla="*/ 55 h 57"/>
                <a:gd name="T32" fmla="*/ 15 w 47"/>
                <a:gd name="T33" fmla="*/ 55 h 57"/>
                <a:gd name="T34" fmla="*/ 15 w 47"/>
                <a:gd name="T35" fmla="*/ 55 h 57"/>
                <a:gd name="T36" fmla="*/ 17 w 47"/>
                <a:gd name="T37" fmla="*/ 55 h 57"/>
                <a:gd name="T38" fmla="*/ 19 w 47"/>
                <a:gd name="T39" fmla="*/ 55 h 57"/>
                <a:gd name="T40" fmla="*/ 19 w 47"/>
                <a:gd name="T41" fmla="*/ 55 h 57"/>
                <a:gd name="T42" fmla="*/ 21 w 47"/>
                <a:gd name="T43" fmla="*/ 55 h 57"/>
                <a:gd name="T44" fmla="*/ 23 w 47"/>
                <a:gd name="T45" fmla="*/ 55 h 57"/>
                <a:gd name="T46" fmla="*/ 25 w 47"/>
                <a:gd name="T47" fmla="*/ 57 h 57"/>
                <a:gd name="T48" fmla="*/ 25 w 47"/>
                <a:gd name="T49" fmla="*/ 57 h 57"/>
                <a:gd name="T50" fmla="*/ 25 w 47"/>
                <a:gd name="T51" fmla="*/ 57 h 57"/>
                <a:gd name="T52" fmla="*/ 27 w 47"/>
                <a:gd name="T53" fmla="*/ 57 h 57"/>
                <a:gd name="T54" fmla="*/ 27 w 47"/>
                <a:gd name="T55" fmla="*/ 57 h 57"/>
                <a:gd name="T56" fmla="*/ 28 w 47"/>
                <a:gd name="T57" fmla="*/ 57 h 57"/>
                <a:gd name="T58" fmla="*/ 32 w 47"/>
                <a:gd name="T59" fmla="*/ 53 h 57"/>
                <a:gd name="T60" fmla="*/ 34 w 47"/>
                <a:gd name="T61" fmla="*/ 49 h 57"/>
                <a:gd name="T62" fmla="*/ 38 w 47"/>
                <a:gd name="T63" fmla="*/ 40 h 57"/>
                <a:gd name="T64" fmla="*/ 42 w 47"/>
                <a:gd name="T65" fmla="*/ 32 h 57"/>
                <a:gd name="T66" fmla="*/ 45 w 47"/>
                <a:gd name="T67" fmla="*/ 28 h 57"/>
                <a:gd name="T68" fmla="*/ 47 w 47"/>
                <a:gd name="T69" fmla="*/ 26 h 57"/>
                <a:gd name="T70" fmla="*/ 47 w 47"/>
                <a:gd name="T71" fmla="*/ 24 h 57"/>
                <a:gd name="T72" fmla="*/ 47 w 47"/>
                <a:gd name="T73" fmla="*/ 22 h 57"/>
                <a:gd name="T74" fmla="*/ 47 w 47"/>
                <a:gd name="T75" fmla="*/ 21 h 57"/>
                <a:gd name="T76" fmla="*/ 45 w 47"/>
                <a:gd name="T77" fmla="*/ 19 h 57"/>
                <a:gd name="T78" fmla="*/ 45 w 47"/>
                <a:gd name="T79" fmla="*/ 17 h 57"/>
                <a:gd name="T80" fmla="*/ 44 w 47"/>
                <a:gd name="T81" fmla="*/ 19 h 57"/>
                <a:gd name="T82" fmla="*/ 44 w 47"/>
                <a:gd name="T83" fmla="*/ 21 h 57"/>
                <a:gd name="T84" fmla="*/ 42 w 47"/>
                <a:gd name="T85" fmla="*/ 22 h 57"/>
                <a:gd name="T86" fmla="*/ 44 w 47"/>
                <a:gd name="T87" fmla="*/ 19 h 57"/>
                <a:gd name="T88" fmla="*/ 42 w 47"/>
                <a:gd name="T89" fmla="*/ 17 h 57"/>
                <a:gd name="T90" fmla="*/ 40 w 47"/>
                <a:gd name="T91" fmla="*/ 15 h 57"/>
                <a:gd name="T92" fmla="*/ 38 w 47"/>
                <a:gd name="T93" fmla="*/ 15 h 57"/>
                <a:gd name="T94" fmla="*/ 36 w 47"/>
                <a:gd name="T95" fmla="*/ 11 h 57"/>
                <a:gd name="T96" fmla="*/ 32 w 47"/>
                <a:gd name="T97" fmla="*/ 7 h 57"/>
                <a:gd name="T98" fmla="*/ 27 w 47"/>
                <a:gd name="T99" fmla="*/ 5 h 57"/>
                <a:gd name="T100" fmla="*/ 23 w 47"/>
                <a:gd name="T101" fmla="*/ 4 h 57"/>
                <a:gd name="T102" fmla="*/ 21 w 47"/>
                <a:gd name="T103" fmla="*/ 2 h 57"/>
                <a:gd name="T104" fmla="*/ 19 w 47"/>
                <a:gd name="T105" fmla="*/ 2 h 57"/>
                <a:gd name="T106" fmla="*/ 17 w 47"/>
                <a:gd name="T107" fmla="*/ 2 h 57"/>
                <a:gd name="T108" fmla="*/ 15 w 47"/>
                <a:gd name="T109" fmla="*/ 0 h 57"/>
                <a:gd name="T110" fmla="*/ 13 w 47"/>
                <a:gd name="T111" fmla="*/ 0 h 57"/>
                <a:gd name="T112" fmla="*/ 11 w 47"/>
                <a:gd name="T113" fmla="*/ 0 h 57"/>
                <a:gd name="T114" fmla="*/ 9 w 47"/>
                <a:gd name="T115" fmla="*/ 2 h 57"/>
                <a:gd name="T116" fmla="*/ 9 w 47"/>
                <a:gd name="T117" fmla="*/ 4 h 57"/>
                <a:gd name="T118" fmla="*/ 8 w 47"/>
                <a:gd name="T119" fmla="*/ 5 h 57"/>
                <a:gd name="T120" fmla="*/ 4 w 47"/>
                <a:gd name="T121" fmla="*/ 11 h 57"/>
                <a:gd name="T122" fmla="*/ 4 w 47"/>
                <a:gd name="T123" fmla="*/ 1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57">
                  <a:moveTo>
                    <a:pt x="4" y="19"/>
                  </a:moveTo>
                  <a:lnTo>
                    <a:pt x="6" y="24"/>
                  </a:lnTo>
                  <a:lnTo>
                    <a:pt x="9" y="34"/>
                  </a:lnTo>
                  <a:lnTo>
                    <a:pt x="9" y="36"/>
                  </a:lnTo>
                  <a:lnTo>
                    <a:pt x="9" y="40"/>
                  </a:lnTo>
                  <a:lnTo>
                    <a:pt x="8" y="43"/>
                  </a:lnTo>
                  <a:lnTo>
                    <a:pt x="8" y="45"/>
                  </a:lnTo>
                  <a:lnTo>
                    <a:pt x="6" y="49"/>
                  </a:lnTo>
                  <a:lnTo>
                    <a:pt x="4" y="53"/>
                  </a:lnTo>
                  <a:lnTo>
                    <a:pt x="0" y="55"/>
                  </a:lnTo>
                  <a:lnTo>
                    <a:pt x="2" y="55"/>
                  </a:lnTo>
                  <a:lnTo>
                    <a:pt x="4" y="57"/>
                  </a:lnTo>
                  <a:lnTo>
                    <a:pt x="6" y="57"/>
                  </a:lnTo>
                  <a:lnTo>
                    <a:pt x="8" y="57"/>
                  </a:lnTo>
                  <a:lnTo>
                    <a:pt x="9" y="57"/>
                  </a:lnTo>
                  <a:lnTo>
                    <a:pt x="13" y="55"/>
                  </a:lnTo>
                  <a:lnTo>
                    <a:pt x="15" y="55"/>
                  </a:lnTo>
                  <a:lnTo>
                    <a:pt x="15" y="55"/>
                  </a:lnTo>
                  <a:lnTo>
                    <a:pt x="17" y="55"/>
                  </a:lnTo>
                  <a:lnTo>
                    <a:pt x="19" y="55"/>
                  </a:lnTo>
                  <a:lnTo>
                    <a:pt x="19" y="55"/>
                  </a:lnTo>
                  <a:lnTo>
                    <a:pt x="21" y="55"/>
                  </a:lnTo>
                  <a:lnTo>
                    <a:pt x="23" y="55"/>
                  </a:lnTo>
                  <a:lnTo>
                    <a:pt x="25" y="57"/>
                  </a:lnTo>
                  <a:lnTo>
                    <a:pt x="25" y="57"/>
                  </a:lnTo>
                  <a:lnTo>
                    <a:pt x="25" y="57"/>
                  </a:lnTo>
                  <a:lnTo>
                    <a:pt x="27" y="57"/>
                  </a:lnTo>
                  <a:lnTo>
                    <a:pt x="27" y="57"/>
                  </a:lnTo>
                  <a:lnTo>
                    <a:pt x="28" y="57"/>
                  </a:lnTo>
                  <a:lnTo>
                    <a:pt x="32" y="53"/>
                  </a:lnTo>
                  <a:lnTo>
                    <a:pt x="34" y="49"/>
                  </a:lnTo>
                  <a:lnTo>
                    <a:pt x="38" y="40"/>
                  </a:lnTo>
                  <a:lnTo>
                    <a:pt x="42" y="32"/>
                  </a:lnTo>
                  <a:lnTo>
                    <a:pt x="45" y="28"/>
                  </a:lnTo>
                  <a:lnTo>
                    <a:pt x="47" y="26"/>
                  </a:lnTo>
                  <a:lnTo>
                    <a:pt x="47" y="24"/>
                  </a:lnTo>
                  <a:lnTo>
                    <a:pt x="47" y="22"/>
                  </a:lnTo>
                  <a:lnTo>
                    <a:pt x="47" y="21"/>
                  </a:lnTo>
                  <a:lnTo>
                    <a:pt x="45" y="19"/>
                  </a:lnTo>
                  <a:lnTo>
                    <a:pt x="45" y="17"/>
                  </a:lnTo>
                  <a:lnTo>
                    <a:pt x="44" y="19"/>
                  </a:lnTo>
                  <a:lnTo>
                    <a:pt x="44" y="21"/>
                  </a:lnTo>
                  <a:lnTo>
                    <a:pt x="42" y="22"/>
                  </a:lnTo>
                  <a:lnTo>
                    <a:pt x="44" y="19"/>
                  </a:lnTo>
                  <a:lnTo>
                    <a:pt x="42" y="17"/>
                  </a:lnTo>
                  <a:lnTo>
                    <a:pt x="40" y="15"/>
                  </a:lnTo>
                  <a:lnTo>
                    <a:pt x="38" y="15"/>
                  </a:lnTo>
                  <a:lnTo>
                    <a:pt x="36" y="11"/>
                  </a:lnTo>
                  <a:lnTo>
                    <a:pt x="32" y="7"/>
                  </a:lnTo>
                  <a:lnTo>
                    <a:pt x="27" y="5"/>
                  </a:lnTo>
                  <a:lnTo>
                    <a:pt x="23" y="4"/>
                  </a:lnTo>
                  <a:lnTo>
                    <a:pt x="21" y="2"/>
                  </a:lnTo>
                  <a:lnTo>
                    <a:pt x="19" y="2"/>
                  </a:lnTo>
                  <a:lnTo>
                    <a:pt x="17" y="2"/>
                  </a:lnTo>
                  <a:lnTo>
                    <a:pt x="15" y="0"/>
                  </a:lnTo>
                  <a:lnTo>
                    <a:pt x="13" y="0"/>
                  </a:lnTo>
                  <a:lnTo>
                    <a:pt x="11" y="0"/>
                  </a:lnTo>
                  <a:lnTo>
                    <a:pt x="9" y="2"/>
                  </a:lnTo>
                  <a:lnTo>
                    <a:pt x="9" y="4"/>
                  </a:lnTo>
                  <a:lnTo>
                    <a:pt x="8" y="5"/>
                  </a:lnTo>
                  <a:lnTo>
                    <a:pt x="4" y="11"/>
                  </a:lnTo>
                  <a:lnTo>
                    <a:pt x="4" y="1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21" name="Freeform 1816">
              <a:extLst>
                <a:ext uri="{FF2B5EF4-FFF2-40B4-BE49-F238E27FC236}">
                  <a16:creationId xmlns:a16="http://schemas.microsoft.com/office/drawing/2014/main" id="{DDD1F561-BE8A-41FB-B3CE-8D2D19AFFA77}"/>
                </a:ext>
              </a:extLst>
            </p:cNvPr>
            <p:cNvSpPr>
              <a:spLocks/>
            </p:cNvSpPr>
            <p:nvPr/>
          </p:nvSpPr>
          <p:spPr bwMode="auto">
            <a:xfrm>
              <a:off x="10545763" y="-514350"/>
              <a:ext cx="123825" cy="187325"/>
            </a:xfrm>
            <a:custGeom>
              <a:avLst/>
              <a:gdLst>
                <a:gd name="T0" fmla="*/ 19 w 78"/>
                <a:gd name="T1" fmla="*/ 8 h 118"/>
                <a:gd name="T2" fmla="*/ 13 w 78"/>
                <a:gd name="T3" fmla="*/ 13 h 118"/>
                <a:gd name="T4" fmla="*/ 9 w 78"/>
                <a:gd name="T5" fmla="*/ 17 h 118"/>
                <a:gd name="T6" fmla="*/ 11 w 78"/>
                <a:gd name="T7" fmla="*/ 21 h 118"/>
                <a:gd name="T8" fmla="*/ 13 w 78"/>
                <a:gd name="T9" fmla="*/ 23 h 118"/>
                <a:gd name="T10" fmla="*/ 15 w 78"/>
                <a:gd name="T11" fmla="*/ 27 h 118"/>
                <a:gd name="T12" fmla="*/ 4 w 78"/>
                <a:gd name="T13" fmla="*/ 31 h 118"/>
                <a:gd name="T14" fmla="*/ 2 w 78"/>
                <a:gd name="T15" fmla="*/ 36 h 118"/>
                <a:gd name="T16" fmla="*/ 2 w 78"/>
                <a:gd name="T17" fmla="*/ 40 h 118"/>
                <a:gd name="T18" fmla="*/ 0 w 78"/>
                <a:gd name="T19" fmla="*/ 42 h 118"/>
                <a:gd name="T20" fmla="*/ 9 w 78"/>
                <a:gd name="T21" fmla="*/ 53 h 118"/>
                <a:gd name="T22" fmla="*/ 13 w 78"/>
                <a:gd name="T23" fmla="*/ 55 h 118"/>
                <a:gd name="T24" fmla="*/ 17 w 78"/>
                <a:gd name="T25" fmla="*/ 53 h 118"/>
                <a:gd name="T26" fmla="*/ 21 w 78"/>
                <a:gd name="T27" fmla="*/ 57 h 118"/>
                <a:gd name="T28" fmla="*/ 19 w 78"/>
                <a:gd name="T29" fmla="*/ 63 h 118"/>
                <a:gd name="T30" fmla="*/ 21 w 78"/>
                <a:gd name="T31" fmla="*/ 65 h 118"/>
                <a:gd name="T32" fmla="*/ 24 w 78"/>
                <a:gd name="T33" fmla="*/ 67 h 118"/>
                <a:gd name="T34" fmla="*/ 26 w 78"/>
                <a:gd name="T35" fmla="*/ 70 h 118"/>
                <a:gd name="T36" fmla="*/ 28 w 78"/>
                <a:gd name="T37" fmla="*/ 74 h 118"/>
                <a:gd name="T38" fmla="*/ 24 w 78"/>
                <a:gd name="T39" fmla="*/ 78 h 118"/>
                <a:gd name="T40" fmla="*/ 23 w 78"/>
                <a:gd name="T41" fmla="*/ 80 h 118"/>
                <a:gd name="T42" fmla="*/ 23 w 78"/>
                <a:gd name="T43" fmla="*/ 82 h 118"/>
                <a:gd name="T44" fmla="*/ 21 w 78"/>
                <a:gd name="T45" fmla="*/ 95 h 118"/>
                <a:gd name="T46" fmla="*/ 23 w 78"/>
                <a:gd name="T47" fmla="*/ 101 h 118"/>
                <a:gd name="T48" fmla="*/ 24 w 78"/>
                <a:gd name="T49" fmla="*/ 103 h 118"/>
                <a:gd name="T50" fmla="*/ 24 w 78"/>
                <a:gd name="T51" fmla="*/ 108 h 118"/>
                <a:gd name="T52" fmla="*/ 32 w 78"/>
                <a:gd name="T53" fmla="*/ 114 h 118"/>
                <a:gd name="T54" fmla="*/ 40 w 78"/>
                <a:gd name="T55" fmla="*/ 118 h 118"/>
                <a:gd name="T56" fmla="*/ 45 w 78"/>
                <a:gd name="T57" fmla="*/ 116 h 118"/>
                <a:gd name="T58" fmla="*/ 47 w 78"/>
                <a:gd name="T59" fmla="*/ 112 h 118"/>
                <a:gd name="T60" fmla="*/ 51 w 78"/>
                <a:gd name="T61" fmla="*/ 114 h 118"/>
                <a:gd name="T62" fmla="*/ 53 w 78"/>
                <a:gd name="T63" fmla="*/ 112 h 118"/>
                <a:gd name="T64" fmla="*/ 57 w 78"/>
                <a:gd name="T65" fmla="*/ 110 h 118"/>
                <a:gd name="T66" fmla="*/ 60 w 78"/>
                <a:gd name="T67" fmla="*/ 108 h 118"/>
                <a:gd name="T68" fmla="*/ 66 w 78"/>
                <a:gd name="T69" fmla="*/ 106 h 118"/>
                <a:gd name="T70" fmla="*/ 72 w 78"/>
                <a:gd name="T71" fmla="*/ 106 h 118"/>
                <a:gd name="T72" fmla="*/ 78 w 78"/>
                <a:gd name="T73" fmla="*/ 106 h 118"/>
                <a:gd name="T74" fmla="*/ 74 w 78"/>
                <a:gd name="T75" fmla="*/ 105 h 118"/>
                <a:gd name="T76" fmla="*/ 66 w 78"/>
                <a:gd name="T77" fmla="*/ 89 h 118"/>
                <a:gd name="T78" fmla="*/ 62 w 78"/>
                <a:gd name="T79" fmla="*/ 84 h 118"/>
                <a:gd name="T80" fmla="*/ 60 w 78"/>
                <a:gd name="T81" fmla="*/ 84 h 118"/>
                <a:gd name="T82" fmla="*/ 53 w 78"/>
                <a:gd name="T83" fmla="*/ 72 h 118"/>
                <a:gd name="T84" fmla="*/ 55 w 78"/>
                <a:gd name="T85" fmla="*/ 65 h 118"/>
                <a:gd name="T86" fmla="*/ 59 w 78"/>
                <a:gd name="T87" fmla="*/ 57 h 118"/>
                <a:gd name="T88" fmla="*/ 64 w 78"/>
                <a:gd name="T89" fmla="*/ 55 h 118"/>
                <a:gd name="T90" fmla="*/ 64 w 78"/>
                <a:gd name="T91" fmla="*/ 53 h 118"/>
                <a:gd name="T92" fmla="*/ 64 w 78"/>
                <a:gd name="T93" fmla="*/ 51 h 118"/>
                <a:gd name="T94" fmla="*/ 66 w 78"/>
                <a:gd name="T95" fmla="*/ 44 h 118"/>
                <a:gd name="T96" fmla="*/ 64 w 78"/>
                <a:gd name="T97" fmla="*/ 38 h 118"/>
                <a:gd name="T98" fmla="*/ 60 w 78"/>
                <a:gd name="T99" fmla="*/ 36 h 118"/>
                <a:gd name="T100" fmla="*/ 53 w 78"/>
                <a:gd name="T101" fmla="*/ 29 h 118"/>
                <a:gd name="T102" fmla="*/ 45 w 78"/>
                <a:gd name="T103" fmla="*/ 29 h 118"/>
                <a:gd name="T104" fmla="*/ 42 w 78"/>
                <a:gd name="T105" fmla="*/ 34 h 118"/>
                <a:gd name="T106" fmla="*/ 45 w 78"/>
                <a:gd name="T107" fmla="*/ 21 h 118"/>
                <a:gd name="T108" fmla="*/ 38 w 78"/>
                <a:gd name="T109" fmla="*/ 12 h 118"/>
                <a:gd name="T110" fmla="*/ 24 w 78"/>
                <a:gd name="T111" fmla="*/ 2 h 118"/>
                <a:gd name="T112" fmla="*/ 21 w 78"/>
                <a:gd name="T113" fmla="*/ 2 h 118"/>
                <a:gd name="T114" fmla="*/ 23 w 78"/>
                <a:gd name="T11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118">
                  <a:moveTo>
                    <a:pt x="23" y="4"/>
                  </a:moveTo>
                  <a:lnTo>
                    <a:pt x="23" y="6"/>
                  </a:lnTo>
                  <a:lnTo>
                    <a:pt x="19" y="8"/>
                  </a:lnTo>
                  <a:lnTo>
                    <a:pt x="17" y="10"/>
                  </a:lnTo>
                  <a:lnTo>
                    <a:pt x="15" y="12"/>
                  </a:lnTo>
                  <a:lnTo>
                    <a:pt x="13" y="13"/>
                  </a:lnTo>
                  <a:lnTo>
                    <a:pt x="11" y="15"/>
                  </a:lnTo>
                  <a:lnTo>
                    <a:pt x="9" y="15"/>
                  </a:lnTo>
                  <a:lnTo>
                    <a:pt x="9" y="17"/>
                  </a:lnTo>
                  <a:lnTo>
                    <a:pt x="9" y="17"/>
                  </a:lnTo>
                  <a:lnTo>
                    <a:pt x="9" y="19"/>
                  </a:lnTo>
                  <a:lnTo>
                    <a:pt x="11" y="21"/>
                  </a:lnTo>
                  <a:lnTo>
                    <a:pt x="11" y="21"/>
                  </a:lnTo>
                  <a:lnTo>
                    <a:pt x="11" y="23"/>
                  </a:lnTo>
                  <a:lnTo>
                    <a:pt x="13" y="23"/>
                  </a:lnTo>
                  <a:lnTo>
                    <a:pt x="15" y="23"/>
                  </a:lnTo>
                  <a:lnTo>
                    <a:pt x="15" y="23"/>
                  </a:lnTo>
                  <a:lnTo>
                    <a:pt x="15" y="27"/>
                  </a:lnTo>
                  <a:lnTo>
                    <a:pt x="13" y="27"/>
                  </a:lnTo>
                  <a:lnTo>
                    <a:pt x="11" y="29"/>
                  </a:lnTo>
                  <a:lnTo>
                    <a:pt x="4" y="31"/>
                  </a:lnTo>
                  <a:lnTo>
                    <a:pt x="2" y="31"/>
                  </a:lnTo>
                  <a:lnTo>
                    <a:pt x="2" y="32"/>
                  </a:lnTo>
                  <a:lnTo>
                    <a:pt x="2" y="36"/>
                  </a:lnTo>
                  <a:lnTo>
                    <a:pt x="2" y="38"/>
                  </a:lnTo>
                  <a:lnTo>
                    <a:pt x="2" y="38"/>
                  </a:lnTo>
                  <a:lnTo>
                    <a:pt x="2" y="40"/>
                  </a:lnTo>
                  <a:lnTo>
                    <a:pt x="0" y="40"/>
                  </a:lnTo>
                  <a:lnTo>
                    <a:pt x="0" y="42"/>
                  </a:lnTo>
                  <a:lnTo>
                    <a:pt x="0" y="42"/>
                  </a:lnTo>
                  <a:lnTo>
                    <a:pt x="0" y="44"/>
                  </a:lnTo>
                  <a:lnTo>
                    <a:pt x="0" y="46"/>
                  </a:lnTo>
                  <a:lnTo>
                    <a:pt x="9" y="53"/>
                  </a:lnTo>
                  <a:lnTo>
                    <a:pt x="9" y="53"/>
                  </a:lnTo>
                  <a:lnTo>
                    <a:pt x="11" y="55"/>
                  </a:lnTo>
                  <a:lnTo>
                    <a:pt x="13" y="55"/>
                  </a:lnTo>
                  <a:lnTo>
                    <a:pt x="15" y="53"/>
                  </a:lnTo>
                  <a:lnTo>
                    <a:pt x="17" y="53"/>
                  </a:lnTo>
                  <a:lnTo>
                    <a:pt x="17" y="53"/>
                  </a:lnTo>
                  <a:lnTo>
                    <a:pt x="19" y="53"/>
                  </a:lnTo>
                  <a:lnTo>
                    <a:pt x="19" y="55"/>
                  </a:lnTo>
                  <a:lnTo>
                    <a:pt x="21" y="57"/>
                  </a:lnTo>
                  <a:lnTo>
                    <a:pt x="21" y="59"/>
                  </a:lnTo>
                  <a:lnTo>
                    <a:pt x="21" y="59"/>
                  </a:lnTo>
                  <a:lnTo>
                    <a:pt x="19" y="63"/>
                  </a:lnTo>
                  <a:lnTo>
                    <a:pt x="19" y="65"/>
                  </a:lnTo>
                  <a:lnTo>
                    <a:pt x="19" y="65"/>
                  </a:lnTo>
                  <a:lnTo>
                    <a:pt x="21" y="65"/>
                  </a:lnTo>
                  <a:lnTo>
                    <a:pt x="23" y="67"/>
                  </a:lnTo>
                  <a:lnTo>
                    <a:pt x="24" y="67"/>
                  </a:lnTo>
                  <a:lnTo>
                    <a:pt x="24" y="67"/>
                  </a:lnTo>
                  <a:lnTo>
                    <a:pt x="24" y="68"/>
                  </a:lnTo>
                  <a:lnTo>
                    <a:pt x="24" y="70"/>
                  </a:lnTo>
                  <a:lnTo>
                    <a:pt x="26" y="70"/>
                  </a:lnTo>
                  <a:lnTo>
                    <a:pt x="26" y="72"/>
                  </a:lnTo>
                  <a:lnTo>
                    <a:pt x="26" y="74"/>
                  </a:lnTo>
                  <a:lnTo>
                    <a:pt x="28" y="74"/>
                  </a:lnTo>
                  <a:lnTo>
                    <a:pt x="26" y="76"/>
                  </a:lnTo>
                  <a:lnTo>
                    <a:pt x="26" y="78"/>
                  </a:lnTo>
                  <a:lnTo>
                    <a:pt x="24" y="78"/>
                  </a:lnTo>
                  <a:lnTo>
                    <a:pt x="24" y="80"/>
                  </a:lnTo>
                  <a:lnTo>
                    <a:pt x="23" y="80"/>
                  </a:lnTo>
                  <a:lnTo>
                    <a:pt x="23" y="80"/>
                  </a:lnTo>
                  <a:lnTo>
                    <a:pt x="23" y="80"/>
                  </a:lnTo>
                  <a:lnTo>
                    <a:pt x="23" y="82"/>
                  </a:lnTo>
                  <a:lnTo>
                    <a:pt x="23" y="82"/>
                  </a:lnTo>
                  <a:lnTo>
                    <a:pt x="21" y="89"/>
                  </a:lnTo>
                  <a:lnTo>
                    <a:pt x="21" y="93"/>
                  </a:lnTo>
                  <a:lnTo>
                    <a:pt x="21" y="95"/>
                  </a:lnTo>
                  <a:lnTo>
                    <a:pt x="21" y="97"/>
                  </a:lnTo>
                  <a:lnTo>
                    <a:pt x="23" y="101"/>
                  </a:lnTo>
                  <a:lnTo>
                    <a:pt x="23" y="101"/>
                  </a:lnTo>
                  <a:lnTo>
                    <a:pt x="24" y="101"/>
                  </a:lnTo>
                  <a:lnTo>
                    <a:pt x="24" y="103"/>
                  </a:lnTo>
                  <a:lnTo>
                    <a:pt x="24" y="103"/>
                  </a:lnTo>
                  <a:lnTo>
                    <a:pt x="24" y="105"/>
                  </a:lnTo>
                  <a:lnTo>
                    <a:pt x="24" y="106"/>
                  </a:lnTo>
                  <a:lnTo>
                    <a:pt x="24" y="108"/>
                  </a:lnTo>
                  <a:lnTo>
                    <a:pt x="26" y="110"/>
                  </a:lnTo>
                  <a:lnTo>
                    <a:pt x="28" y="112"/>
                  </a:lnTo>
                  <a:lnTo>
                    <a:pt x="32" y="114"/>
                  </a:lnTo>
                  <a:lnTo>
                    <a:pt x="34" y="116"/>
                  </a:lnTo>
                  <a:lnTo>
                    <a:pt x="36" y="118"/>
                  </a:lnTo>
                  <a:lnTo>
                    <a:pt x="40" y="118"/>
                  </a:lnTo>
                  <a:lnTo>
                    <a:pt x="42" y="118"/>
                  </a:lnTo>
                  <a:lnTo>
                    <a:pt x="45" y="116"/>
                  </a:lnTo>
                  <a:lnTo>
                    <a:pt x="45" y="116"/>
                  </a:lnTo>
                  <a:lnTo>
                    <a:pt x="45" y="114"/>
                  </a:lnTo>
                  <a:lnTo>
                    <a:pt x="45" y="114"/>
                  </a:lnTo>
                  <a:lnTo>
                    <a:pt x="47" y="112"/>
                  </a:lnTo>
                  <a:lnTo>
                    <a:pt x="47" y="112"/>
                  </a:lnTo>
                  <a:lnTo>
                    <a:pt x="51" y="114"/>
                  </a:lnTo>
                  <a:lnTo>
                    <a:pt x="51" y="114"/>
                  </a:lnTo>
                  <a:lnTo>
                    <a:pt x="53" y="112"/>
                  </a:lnTo>
                  <a:lnTo>
                    <a:pt x="53" y="112"/>
                  </a:lnTo>
                  <a:lnTo>
                    <a:pt x="53" y="112"/>
                  </a:lnTo>
                  <a:lnTo>
                    <a:pt x="53" y="112"/>
                  </a:lnTo>
                  <a:lnTo>
                    <a:pt x="53" y="110"/>
                  </a:lnTo>
                  <a:lnTo>
                    <a:pt x="57" y="110"/>
                  </a:lnTo>
                  <a:lnTo>
                    <a:pt x="59" y="110"/>
                  </a:lnTo>
                  <a:lnTo>
                    <a:pt x="60" y="108"/>
                  </a:lnTo>
                  <a:lnTo>
                    <a:pt x="60" y="108"/>
                  </a:lnTo>
                  <a:lnTo>
                    <a:pt x="62" y="106"/>
                  </a:lnTo>
                  <a:lnTo>
                    <a:pt x="64" y="106"/>
                  </a:lnTo>
                  <a:lnTo>
                    <a:pt x="66" y="106"/>
                  </a:lnTo>
                  <a:lnTo>
                    <a:pt x="68" y="106"/>
                  </a:lnTo>
                  <a:lnTo>
                    <a:pt x="70" y="106"/>
                  </a:lnTo>
                  <a:lnTo>
                    <a:pt x="72" y="106"/>
                  </a:lnTo>
                  <a:lnTo>
                    <a:pt x="74" y="106"/>
                  </a:lnTo>
                  <a:lnTo>
                    <a:pt x="76" y="106"/>
                  </a:lnTo>
                  <a:lnTo>
                    <a:pt x="78" y="106"/>
                  </a:lnTo>
                  <a:lnTo>
                    <a:pt x="76" y="106"/>
                  </a:lnTo>
                  <a:lnTo>
                    <a:pt x="74" y="105"/>
                  </a:lnTo>
                  <a:lnTo>
                    <a:pt x="74" y="105"/>
                  </a:lnTo>
                  <a:lnTo>
                    <a:pt x="72" y="105"/>
                  </a:lnTo>
                  <a:lnTo>
                    <a:pt x="66" y="91"/>
                  </a:lnTo>
                  <a:lnTo>
                    <a:pt x="66" y="89"/>
                  </a:lnTo>
                  <a:lnTo>
                    <a:pt x="64" y="84"/>
                  </a:lnTo>
                  <a:lnTo>
                    <a:pt x="64" y="84"/>
                  </a:lnTo>
                  <a:lnTo>
                    <a:pt x="62" y="84"/>
                  </a:lnTo>
                  <a:lnTo>
                    <a:pt x="62" y="84"/>
                  </a:lnTo>
                  <a:lnTo>
                    <a:pt x="60" y="84"/>
                  </a:lnTo>
                  <a:lnTo>
                    <a:pt x="60" y="84"/>
                  </a:lnTo>
                  <a:lnTo>
                    <a:pt x="59" y="84"/>
                  </a:lnTo>
                  <a:lnTo>
                    <a:pt x="53" y="74"/>
                  </a:lnTo>
                  <a:lnTo>
                    <a:pt x="53" y="72"/>
                  </a:lnTo>
                  <a:lnTo>
                    <a:pt x="53" y="70"/>
                  </a:lnTo>
                  <a:lnTo>
                    <a:pt x="53" y="68"/>
                  </a:lnTo>
                  <a:lnTo>
                    <a:pt x="55" y="65"/>
                  </a:lnTo>
                  <a:lnTo>
                    <a:pt x="55" y="61"/>
                  </a:lnTo>
                  <a:lnTo>
                    <a:pt x="57" y="59"/>
                  </a:lnTo>
                  <a:lnTo>
                    <a:pt x="59" y="57"/>
                  </a:lnTo>
                  <a:lnTo>
                    <a:pt x="60" y="57"/>
                  </a:lnTo>
                  <a:lnTo>
                    <a:pt x="62" y="57"/>
                  </a:lnTo>
                  <a:lnTo>
                    <a:pt x="64" y="55"/>
                  </a:lnTo>
                  <a:lnTo>
                    <a:pt x="66" y="53"/>
                  </a:lnTo>
                  <a:lnTo>
                    <a:pt x="64" y="53"/>
                  </a:lnTo>
                  <a:lnTo>
                    <a:pt x="64" y="53"/>
                  </a:lnTo>
                  <a:lnTo>
                    <a:pt x="64" y="53"/>
                  </a:lnTo>
                  <a:lnTo>
                    <a:pt x="64" y="51"/>
                  </a:lnTo>
                  <a:lnTo>
                    <a:pt x="64" y="51"/>
                  </a:lnTo>
                  <a:lnTo>
                    <a:pt x="64" y="50"/>
                  </a:lnTo>
                  <a:lnTo>
                    <a:pt x="66" y="50"/>
                  </a:lnTo>
                  <a:lnTo>
                    <a:pt x="66" y="44"/>
                  </a:lnTo>
                  <a:lnTo>
                    <a:pt x="66" y="40"/>
                  </a:lnTo>
                  <a:lnTo>
                    <a:pt x="64" y="38"/>
                  </a:lnTo>
                  <a:lnTo>
                    <a:pt x="64" y="38"/>
                  </a:lnTo>
                  <a:lnTo>
                    <a:pt x="62" y="36"/>
                  </a:lnTo>
                  <a:lnTo>
                    <a:pt x="62" y="36"/>
                  </a:lnTo>
                  <a:lnTo>
                    <a:pt x="60" y="36"/>
                  </a:lnTo>
                  <a:lnTo>
                    <a:pt x="59" y="36"/>
                  </a:lnTo>
                  <a:lnTo>
                    <a:pt x="55" y="31"/>
                  </a:lnTo>
                  <a:lnTo>
                    <a:pt x="53" y="29"/>
                  </a:lnTo>
                  <a:lnTo>
                    <a:pt x="51" y="27"/>
                  </a:lnTo>
                  <a:lnTo>
                    <a:pt x="47" y="27"/>
                  </a:lnTo>
                  <a:lnTo>
                    <a:pt x="45" y="29"/>
                  </a:lnTo>
                  <a:lnTo>
                    <a:pt x="43" y="31"/>
                  </a:lnTo>
                  <a:lnTo>
                    <a:pt x="43" y="32"/>
                  </a:lnTo>
                  <a:lnTo>
                    <a:pt x="42" y="34"/>
                  </a:lnTo>
                  <a:lnTo>
                    <a:pt x="43" y="32"/>
                  </a:lnTo>
                  <a:lnTo>
                    <a:pt x="45" y="23"/>
                  </a:lnTo>
                  <a:lnTo>
                    <a:pt x="45" y="21"/>
                  </a:lnTo>
                  <a:lnTo>
                    <a:pt x="43" y="19"/>
                  </a:lnTo>
                  <a:lnTo>
                    <a:pt x="42" y="15"/>
                  </a:lnTo>
                  <a:lnTo>
                    <a:pt x="38" y="12"/>
                  </a:lnTo>
                  <a:lnTo>
                    <a:pt x="34" y="8"/>
                  </a:lnTo>
                  <a:lnTo>
                    <a:pt x="30" y="6"/>
                  </a:lnTo>
                  <a:lnTo>
                    <a:pt x="24" y="2"/>
                  </a:lnTo>
                  <a:lnTo>
                    <a:pt x="24" y="4"/>
                  </a:lnTo>
                  <a:lnTo>
                    <a:pt x="23" y="2"/>
                  </a:lnTo>
                  <a:lnTo>
                    <a:pt x="21" y="2"/>
                  </a:lnTo>
                  <a:lnTo>
                    <a:pt x="21" y="0"/>
                  </a:lnTo>
                  <a:lnTo>
                    <a:pt x="23" y="2"/>
                  </a:lnTo>
                  <a:lnTo>
                    <a:pt x="23" y="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22" name="Freeform 1817">
              <a:extLst>
                <a:ext uri="{FF2B5EF4-FFF2-40B4-BE49-F238E27FC236}">
                  <a16:creationId xmlns:a16="http://schemas.microsoft.com/office/drawing/2014/main" id="{6743210E-2DFD-412B-8DD2-6C4A623AEAA7}"/>
                </a:ext>
              </a:extLst>
            </p:cNvPr>
            <p:cNvSpPr>
              <a:spLocks/>
            </p:cNvSpPr>
            <p:nvPr/>
          </p:nvSpPr>
          <p:spPr bwMode="auto">
            <a:xfrm>
              <a:off x="10629900" y="-447675"/>
              <a:ext cx="98425" cy="104775"/>
            </a:xfrm>
            <a:custGeom>
              <a:avLst/>
              <a:gdLst>
                <a:gd name="T0" fmla="*/ 11 w 62"/>
                <a:gd name="T1" fmla="*/ 9 h 66"/>
                <a:gd name="T2" fmla="*/ 11 w 62"/>
                <a:gd name="T3" fmla="*/ 11 h 66"/>
                <a:gd name="T4" fmla="*/ 13 w 62"/>
                <a:gd name="T5" fmla="*/ 11 h 66"/>
                <a:gd name="T6" fmla="*/ 9 w 62"/>
                <a:gd name="T7" fmla="*/ 15 h 66"/>
                <a:gd name="T8" fmla="*/ 6 w 62"/>
                <a:gd name="T9" fmla="*/ 15 h 66"/>
                <a:gd name="T10" fmla="*/ 2 w 62"/>
                <a:gd name="T11" fmla="*/ 19 h 66"/>
                <a:gd name="T12" fmla="*/ 0 w 62"/>
                <a:gd name="T13" fmla="*/ 26 h 66"/>
                <a:gd name="T14" fmla="*/ 0 w 62"/>
                <a:gd name="T15" fmla="*/ 30 h 66"/>
                <a:gd name="T16" fmla="*/ 6 w 62"/>
                <a:gd name="T17" fmla="*/ 42 h 66"/>
                <a:gd name="T18" fmla="*/ 7 w 62"/>
                <a:gd name="T19" fmla="*/ 42 h 66"/>
                <a:gd name="T20" fmla="*/ 9 w 62"/>
                <a:gd name="T21" fmla="*/ 42 h 66"/>
                <a:gd name="T22" fmla="*/ 11 w 62"/>
                <a:gd name="T23" fmla="*/ 42 h 66"/>
                <a:gd name="T24" fmla="*/ 13 w 62"/>
                <a:gd name="T25" fmla="*/ 49 h 66"/>
                <a:gd name="T26" fmla="*/ 21 w 62"/>
                <a:gd name="T27" fmla="*/ 63 h 66"/>
                <a:gd name="T28" fmla="*/ 23 w 62"/>
                <a:gd name="T29" fmla="*/ 64 h 66"/>
                <a:gd name="T30" fmla="*/ 30 w 62"/>
                <a:gd name="T31" fmla="*/ 66 h 66"/>
                <a:gd name="T32" fmla="*/ 32 w 62"/>
                <a:gd name="T33" fmla="*/ 64 h 66"/>
                <a:gd name="T34" fmla="*/ 30 w 62"/>
                <a:gd name="T35" fmla="*/ 61 h 66"/>
                <a:gd name="T36" fmla="*/ 30 w 62"/>
                <a:gd name="T37" fmla="*/ 57 h 66"/>
                <a:gd name="T38" fmla="*/ 32 w 62"/>
                <a:gd name="T39" fmla="*/ 57 h 66"/>
                <a:gd name="T40" fmla="*/ 38 w 62"/>
                <a:gd name="T41" fmla="*/ 57 h 66"/>
                <a:gd name="T42" fmla="*/ 40 w 62"/>
                <a:gd name="T43" fmla="*/ 57 h 66"/>
                <a:gd name="T44" fmla="*/ 47 w 62"/>
                <a:gd name="T45" fmla="*/ 55 h 66"/>
                <a:gd name="T46" fmla="*/ 51 w 62"/>
                <a:gd name="T47" fmla="*/ 57 h 66"/>
                <a:gd name="T48" fmla="*/ 57 w 62"/>
                <a:gd name="T49" fmla="*/ 57 h 66"/>
                <a:gd name="T50" fmla="*/ 61 w 62"/>
                <a:gd name="T51" fmla="*/ 49 h 66"/>
                <a:gd name="T52" fmla="*/ 62 w 62"/>
                <a:gd name="T53" fmla="*/ 44 h 66"/>
                <a:gd name="T54" fmla="*/ 62 w 62"/>
                <a:gd name="T55" fmla="*/ 38 h 66"/>
                <a:gd name="T56" fmla="*/ 57 w 62"/>
                <a:gd name="T57" fmla="*/ 23 h 66"/>
                <a:gd name="T58" fmla="*/ 61 w 62"/>
                <a:gd name="T59" fmla="*/ 9 h 66"/>
                <a:gd name="T60" fmla="*/ 62 w 62"/>
                <a:gd name="T61" fmla="*/ 6 h 66"/>
                <a:gd name="T62" fmla="*/ 61 w 62"/>
                <a:gd name="T63" fmla="*/ 2 h 66"/>
                <a:gd name="T64" fmla="*/ 55 w 62"/>
                <a:gd name="T65" fmla="*/ 0 h 66"/>
                <a:gd name="T66" fmla="*/ 34 w 62"/>
                <a:gd name="T67" fmla="*/ 0 h 66"/>
                <a:gd name="T68" fmla="*/ 34 w 62"/>
                <a:gd name="T69" fmla="*/ 4 h 66"/>
                <a:gd name="T70" fmla="*/ 28 w 62"/>
                <a:gd name="T71" fmla="*/ 2 h 66"/>
                <a:gd name="T72" fmla="*/ 17 w 62"/>
                <a:gd name="T73" fmla="*/ 0 h 66"/>
                <a:gd name="T74" fmla="*/ 15 w 62"/>
                <a:gd name="T75" fmla="*/ 2 h 66"/>
                <a:gd name="T76" fmla="*/ 13 w 62"/>
                <a:gd name="T77" fmla="*/ 6 h 66"/>
                <a:gd name="T78" fmla="*/ 11 w 62"/>
                <a:gd name="T79"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66">
                  <a:moveTo>
                    <a:pt x="11" y="9"/>
                  </a:moveTo>
                  <a:lnTo>
                    <a:pt x="11" y="9"/>
                  </a:lnTo>
                  <a:lnTo>
                    <a:pt x="11" y="11"/>
                  </a:lnTo>
                  <a:lnTo>
                    <a:pt x="11" y="11"/>
                  </a:lnTo>
                  <a:lnTo>
                    <a:pt x="11" y="11"/>
                  </a:lnTo>
                  <a:lnTo>
                    <a:pt x="13" y="11"/>
                  </a:lnTo>
                  <a:lnTo>
                    <a:pt x="11" y="13"/>
                  </a:lnTo>
                  <a:lnTo>
                    <a:pt x="9" y="15"/>
                  </a:lnTo>
                  <a:lnTo>
                    <a:pt x="7" y="15"/>
                  </a:lnTo>
                  <a:lnTo>
                    <a:pt x="6" y="15"/>
                  </a:lnTo>
                  <a:lnTo>
                    <a:pt x="4" y="17"/>
                  </a:lnTo>
                  <a:lnTo>
                    <a:pt x="2" y="19"/>
                  </a:lnTo>
                  <a:lnTo>
                    <a:pt x="2" y="23"/>
                  </a:lnTo>
                  <a:lnTo>
                    <a:pt x="0" y="26"/>
                  </a:lnTo>
                  <a:lnTo>
                    <a:pt x="0" y="28"/>
                  </a:lnTo>
                  <a:lnTo>
                    <a:pt x="0" y="30"/>
                  </a:lnTo>
                  <a:lnTo>
                    <a:pt x="0" y="32"/>
                  </a:lnTo>
                  <a:lnTo>
                    <a:pt x="6" y="42"/>
                  </a:lnTo>
                  <a:lnTo>
                    <a:pt x="7" y="42"/>
                  </a:lnTo>
                  <a:lnTo>
                    <a:pt x="7" y="42"/>
                  </a:lnTo>
                  <a:lnTo>
                    <a:pt x="9" y="42"/>
                  </a:lnTo>
                  <a:lnTo>
                    <a:pt x="9" y="42"/>
                  </a:lnTo>
                  <a:lnTo>
                    <a:pt x="11" y="42"/>
                  </a:lnTo>
                  <a:lnTo>
                    <a:pt x="11" y="42"/>
                  </a:lnTo>
                  <a:lnTo>
                    <a:pt x="13" y="47"/>
                  </a:lnTo>
                  <a:lnTo>
                    <a:pt x="13" y="49"/>
                  </a:lnTo>
                  <a:lnTo>
                    <a:pt x="19" y="63"/>
                  </a:lnTo>
                  <a:lnTo>
                    <a:pt x="21" y="63"/>
                  </a:lnTo>
                  <a:lnTo>
                    <a:pt x="21" y="63"/>
                  </a:lnTo>
                  <a:lnTo>
                    <a:pt x="23" y="64"/>
                  </a:lnTo>
                  <a:lnTo>
                    <a:pt x="25" y="64"/>
                  </a:lnTo>
                  <a:lnTo>
                    <a:pt x="30" y="66"/>
                  </a:lnTo>
                  <a:lnTo>
                    <a:pt x="32" y="66"/>
                  </a:lnTo>
                  <a:lnTo>
                    <a:pt x="32" y="64"/>
                  </a:lnTo>
                  <a:lnTo>
                    <a:pt x="32" y="61"/>
                  </a:lnTo>
                  <a:lnTo>
                    <a:pt x="30" y="61"/>
                  </a:lnTo>
                  <a:lnTo>
                    <a:pt x="30" y="59"/>
                  </a:lnTo>
                  <a:lnTo>
                    <a:pt x="30" y="57"/>
                  </a:lnTo>
                  <a:lnTo>
                    <a:pt x="32" y="55"/>
                  </a:lnTo>
                  <a:lnTo>
                    <a:pt x="32" y="57"/>
                  </a:lnTo>
                  <a:lnTo>
                    <a:pt x="36" y="57"/>
                  </a:lnTo>
                  <a:lnTo>
                    <a:pt x="38" y="57"/>
                  </a:lnTo>
                  <a:lnTo>
                    <a:pt x="38" y="57"/>
                  </a:lnTo>
                  <a:lnTo>
                    <a:pt x="40" y="57"/>
                  </a:lnTo>
                  <a:lnTo>
                    <a:pt x="45" y="55"/>
                  </a:lnTo>
                  <a:lnTo>
                    <a:pt x="47" y="55"/>
                  </a:lnTo>
                  <a:lnTo>
                    <a:pt x="49" y="55"/>
                  </a:lnTo>
                  <a:lnTo>
                    <a:pt x="51" y="57"/>
                  </a:lnTo>
                  <a:lnTo>
                    <a:pt x="53" y="59"/>
                  </a:lnTo>
                  <a:lnTo>
                    <a:pt x="57" y="57"/>
                  </a:lnTo>
                  <a:lnTo>
                    <a:pt x="59" y="53"/>
                  </a:lnTo>
                  <a:lnTo>
                    <a:pt x="61" y="49"/>
                  </a:lnTo>
                  <a:lnTo>
                    <a:pt x="61" y="47"/>
                  </a:lnTo>
                  <a:lnTo>
                    <a:pt x="62" y="44"/>
                  </a:lnTo>
                  <a:lnTo>
                    <a:pt x="62" y="40"/>
                  </a:lnTo>
                  <a:lnTo>
                    <a:pt x="62" y="38"/>
                  </a:lnTo>
                  <a:lnTo>
                    <a:pt x="59" y="28"/>
                  </a:lnTo>
                  <a:lnTo>
                    <a:pt x="57" y="23"/>
                  </a:lnTo>
                  <a:lnTo>
                    <a:pt x="57" y="15"/>
                  </a:lnTo>
                  <a:lnTo>
                    <a:pt x="61" y="9"/>
                  </a:lnTo>
                  <a:lnTo>
                    <a:pt x="62" y="8"/>
                  </a:lnTo>
                  <a:lnTo>
                    <a:pt x="62" y="6"/>
                  </a:lnTo>
                  <a:lnTo>
                    <a:pt x="62" y="4"/>
                  </a:lnTo>
                  <a:lnTo>
                    <a:pt x="61" y="2"/>
                  </a:lnTo>
                  <a:lnTo>
                    <a:pt x="59" y="0"/>
                  </a:lnTo>
                  <a:lnTo>
                    <a:pt x="55" y="0"/>
                  </a:lnTo>
                  <a:lnTo>
                    <a:pt x="47" y="0"/>
                  </a:lnTo>
                  <a:lnTo>
                    <a:pt x="34" y="0"/>
                  </a:lnTo>
                  <a:lnTo>
                    <a:pt x="34" y="2"/>
                  </a:lnTo>
                  <a:lnTo>
                    <a:pt x="34" y="4"/>
                  </a:lnTo>
                  <a:lnTo>
                    <a:pt x="32" y="2"/>
                  </a:lnTo>
                  <a:lnTo>
                    <a:pt x="28" y="2"/>
                  </a:lnTo>
                  <a:lnTo>
                    <a:pt x="19" y="0"/>
                  </a:lnTo>
                  <a:lnTo>
                    <a:pt x="17" y="0"/>
                  </a:lnTo>
                  <a:lnTo>
                    <a:pt x="15" y="0"/>
                  </a:lnTo>
                  <a:lnTo>
                    <a:pt x="15" y="2"/>
                  </a:lnTo>
                  <a:lnTo>
                    <a:pt x="13" y="2"/>
                  </a:lnTo>
                  <a:lnTo>
                    <a:pt x="13" y="6"/>
                  </a:lnTo>
                  <a:lnTo>
                    <a:pt x="13" y="8"/>
                  </a:lnTo>
                  <a:lnTo>
                    <a:pt x="11" y="8"/>
                  </a:lnTo>
                  <a:lnTo>
                    <a:pt x="11" y="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23" name="Freeform 1818">
              <a:extLst>
                <a:ext uri="{FF2B5EF4-FFF2-40B4-BE49-F238E27FC236}">
                  <a16:creationId xmlns:a16="http://schemas.microsoft.com/office/drawing/2014/main" id="{BCED02A4-5EA1-415D-BC48-A659EC6F2684}"/>
                </a:ext>
              </a:extLst>
            </p:cNvPr>
            <p:cNvSpPr>
              <a:spLocks/>
            </p:cNvSpPr>
            <p:nvPr/>
          </p:nvSpPr>
          <p:spPr bwMode="auto">
            <a:xfrm>
              <a:off x="10617200" y="503238"/>
              <a:ext cx="136525" cy="136525"/>
            </a:xfrm>
            <a:custGeom>
              <a:avLst/>
              <a:gdLst>
                <a:gd name="T0" fmla="*/ 78 w 86"/>
                <a:gd name="T1" fmla="*/ 57 h 86"/>
                <a:gd name="T2" fmla="*/ 80 w 86"/>
                <a:gd name="T3" fmla="*/ 52 h 86"/>
                <a:gd name="T4" fmla="*/ 86 w 86"/>
                <a:gd name="T5" fmla="*/ 46 h 86"/>
                <a:gd name="T6" fmla="*/ 84 w 86"/>
                <a:gd name="T7" fmla="*/ 44 h 86"/>
                <a:gd name="T8" fmla="*/ 80 w 86"/>
                <a:gd name="T9" fmla="*/ 42 h 86"/>
                <a:gd name="T10" fmla="*/ 78 w 86"/>
                <a:gd name="T11" fmla="*/ 40 h 86"/>
                <a:gd name="T12" fmla="*/ 74 w 86"/>
                <a:gd name="T13" fmla="*/ 35 h 86"/>
                <a:gd name="T14" fmla="*/ 69 w 86"/>
                <a:gd name="T15" fmla="*/ 31 h 86"/>
                <a:gd name="T16" fmla="*/ 63 w 86"/>
                <a:gd name="T17" fmla="*/ 27 h 86"/>
                <a:gd name="T18" fmla="*/ 61 w 86"/>
                <a:gd name="T19" fmla="*/ 25 h 86"/>
                <a:gd name="T20" fmla="*/ 53 w 86"/>
                <a:gd name="T21" fmla="*/ 21 h 86"/>
                <a:gd name="T22" fmla="*/ 48 w 86"/>
                <a:gd name="T23" fmla="*/ 16 h 86"/>
                <a:gd name="T24" fmla="*/ 46 w 86"/>
                <a:gd name="T25" fmla="*/ 16 h 86"/>
                <a:gd name="T26" fmla="*/ 40 w 86"/>
                <a:gd name="T27" fmla="*/ 17 h 86"/>
                <a:gd name="T28" fmla="*/ 38 w 86"/>
                <a:gd name="T29" fmla="*/ 14 h 86"/>
                <a:gd name="T30" fmla="*/ 33 w 86"/>
                <a:gd name="T31" fmla="*/ 6 h 86"/>
                <a:gd name="T32" fmla="*/ 27 w 86"/>
                <a:gd name="T33" fmla="*/ 0 h 86"/>
                <a:gd name="T34" fmla="*/ 19 w 86"/>
                <a:gd name="T35" fmla="*/ 4 h 86"/>
                <a:gd name="T36" fmla="*/ 14 w 86"/>
                <a:gd name="T37" fmla="*/ 2 h 86"/>
                <a:gd name="T38" fmla="*/ 12 w 86"/>
                <a:gd name="T39" fmla="*/ 6 h 86"/>
                <a:gd name="T40" fmla="*/ 10 w 86"/>
                <a:gd name="T41" fmla="*/ 10 h 86"/>
                <a:gd name="T42" fmla="*/ 10 w 86"/>
                <a:gd name="T43" fmla="*/ 12 h 86"/>
                <a:gd name="T44" fmla="*/ 10 w 86"/>
                <a:gd name="T45" fmla="*/ 16 h 86"/>
                <a:gd name="T46" fmla="*/ 8 w 86"/>
                <a:gd name="T47" fmla="*/ 23 h 86"/>
                <a:gd name="T48" fmla="*/ 8 w 86"/>
                <a:gd name="T49" fmla="*/ 27 h 86"/>
                <a:gd name="T50" fmla="*/ 8 w 86"/>
                <a:gd name="T51" fmla="*/ 29 h 86"/>
                <a:gd name="T52" fmla="*/ 6 w 86"/>
                <a:gd name="T53" fmla="*/ 31 h 86"/>
                <a:gd name="T54" fmla="*/ 4 w 86"/>
                <a:gd name="T55" fmla="*/ 35 h 86"/>
                <a:gd name="T56" fmla="*/ 6 w 86"/>
                <a:gd name="T57" fmla="*/ 40 h 86"/>
                <a:gd name="T58" fmla="*/ 6 w 86"/>
                <a:gd name="T59" fmla="*/ 46 h 86"/>
                <a:gd name="T60" fmla="*/ 6 w 86"/>
                <a:gd name="T61" fmla="*/ 52 h 86"/>
                <a:gd name="T62" fmla="*/ 4 w 86"/>
                <a:gd name="T63" fmla="*/ 54 h 86"/>
                <a:gd name="T64" fmla="*/ 2 w 86"/>
                <a:gd name="T65" fmla="*/ 55 h 86"/>
                <a:gd name="T66" fmla="*/ 2 w 86"/>
                <a:gd name="T67" fmla="*/ 57 h 86"/>
                <a:gd name="T68" fmla="*/ 0 w 86"/>
                <a:gd name="T69" fmla="*/ 61 h 86"/>
                <a:gd name="T70" fmla="*/ 2 w 86"/>
                <a:gd name="T71" fmla="*/ 67 h 86"/>
                <a:gd name="T72" fmla="*/ 10 w 86"/>
                <a:gd name="T73" fmla="*/ 76 h 86"/>
                <a:gd name="T74" fmla="*/ 14 w 86"/>
                <a:gd name="T75" fmla="*/ 78 h 86"/>
                <a:gd name="T76" fmla="*/ 19 w 86"/>
                <a:gd name="T77" fmla="*/ 78 h 86"/>
                <a:gd name="T78" fmla="*/ 25 w 86"/>
                <a:gd name="T79" fmla="*/ 82 h 86"/>
                <a:gd name="T80" fmla="*/ 36 w 86"/>
                <a:gd name="T81" fmla="*/ 86 h 86"/>
                <a:gd name="T82" fmla="*/ 42 w 86"/>
                <a:gd name="T83" fmla="*/ 84 h 86"/>
                <a:gd name="T84" fmla="*/ 48 w 86"/>
                <a:gd name="T85" fmla="*/ 84 h 86"/>
                <a:gd name="T86" fmla="*/ 55 w 86"/>
                <a:gd name="T87" fmla="*/ 86 h 86"/>
                <a:gd name="T88" fmla="*/ 61 w 86"/>
                <a:gd name="T89" fmla="*/ 86 h 86"/>
                <a:gd name="T90" fmla="*/ 72 w 86"/>
                <a:gd name="T91" fmla="*/ 78 h 86"/>
                <a:gd name="T92" fmla="*/ 76 w 86"/>
                <a:gd name="T93" fmla="*/ 74 h 86"/>
                <a:gd name="T94" fmla="*/ 82 w 86"/>
                <a:gd name="T95" fmla="*/ 65 h 86"/>
                <a:gd name="T96" fmla="*/ 78 w 86"/>
                <a:gd name="T97" fmla="*/ 6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 h="86">
                  <a:moveTo>
                    <a:pt x="78" y="61"/>
                  </a:moveTo>
                  <a:lnTo>
                    <a:pt x="78" y="57"/>
                  </a:lnTo>
                  <a:lnTo>
                    <a:pt x="80" y="54"/>
                  </a:lnTo>
                  <a:lnTo>
                    <a:pt x="80" y="52"/>
                  </a:lnTo>
                  <a:lnTo>
                    <a:pt x="86" y="48"/>
                  </a:lnTo>
                  <a:lnTo>
                    <a:pt x="86" y="46"/>
                  </a:lnTo>
                  <a:lnTo>
                    <a:pt x="84" y="44"/>
                  </a:lnTo>
                  <a:lnTo>
                    <a:pt x="84" y="44"/>
                  </a:lnTo>
                  <a:lnTo>
                    <a:pt x="82" y="44"/>
                  </a:lnTo>
                  <a:lnTo>
                    <a:pt x="80" y="42"/>
                  </a:lnTo>
                  <a:lnTo>
                    <a:pt x="78" y="42"/>
                  </a:lnTo>
                  <a:lnTo>
                    <a:pt x="78" y="40"/>
                  </a:lnTo>
                  <a:lnTo>
                    <a:pt x="76" y="36"/>
                  </a:lnTo>
                  <a:lnTo>
                    <a:pt x="74" y="35"/>
                  </a:lnTo>
                  <a:lnTo>
                    <a:pt x="72" y="35"/>
                  </a:lnTo>
                  <a:lnTo>
                    <a:pt x="69" y="31"/>
                  </a:lnTo>
                  <a:lnTo>
                    <a:pt x="67" y="31"/>
                  </a:lnTo>
                  <a:lnTo>
                    <a:pt x="63" y="27"/>
                  </a:lnTo>
                  <a:lnTo>
                    <a:pt x="63" y="25"/>
                  </a:lnTo>
                  <a:lnTo>
                    <a:pt x="61" y="25"/>
                  </a:lnTo>
                  <a:lnTo>
                    <a:pt x="55" y="23"/>
                  </a:lnTo>
                  <a:lnTo>
                    <a:pt x="53" y="21"/>
                  </a:lnTo>
                  <a:lnTo>
                    <a:pt x="51" y="19"/>
                  </a:lnTo>
                  <a:lnTo>
                    <a:pt x="48" y="16"/>
                  </a:lnTo>
                  <a:lnTo>
                    <a:pt x="48" y="16"/>
                  </a:lnTo>
                  <a:lnTo>
                    <a:pt x="46" y="16"/>
                  </a:lnTo>
                  <a:lnTo>
                    <a:pt x="40" y="17"/>
                  </a:lnTo>
                  <a:lnTo>
                    <a:pt x="40" y="17"/>
                  </a:lnTo>
                  <a:lnTo>
                    <a:pt x="40" y="16"/>
                  </a:lnTo>
                  <a:lnTo>
                    <a:pt x="38" y="14"/>
                  </a:lnTo>
                  <a:lnTo>
                    <a:pt x="36" y="10"/>
                  </a:lnTo>
                  <a:lnTo>
                    <a:pt x="33" y="6"/>
                  </a:lnTo>
                  <a:lnTo>
                    <a:pt x="29" y="2"/>
                  </a:lnTo>
                  <a:lnTo>
                    <a:pt x="27" y="0"/>
                  </a:lnTo>
                  <a:lnTo>
                    <a:pt x="23" y="2"/>
                  </a:lnTo>
                  <a:lnTo>
                    <a:pt x="19" y="4"/>
                  </a:lnTo>
                  <a:lnTo>
                    <a:pt x="17" y="4"/>
                  </a:lnTo>
                  <a:lnTo>
                    <a:pt x="14" y="2"/>
                  </a:lnTo>
                  <a:lnTo>
                    <a:pt x="14" y="4"/>
                  </a:lnTo>
                  <a:lnTo>
                    <a:pt x="12" y="6"/>
                  </a:lnTo>
                  <a:lnTo>
                    <a:pt x="10" y="8"/>
                  </a:lnTo>
                  <a:lnTo>
                    <a:pt x="10" y="10"/>
                  </a:lnTo>
                  <a:lnTo>
                    <a:pt x="10" y="10"/>
                  </a:lnTo>
                  <a:lnTo>
                    <a:pt x="10" y="12"/>
                  </a:lnTo>
                  <a:lnTo>
                    <a:pt x="10" y="14"/>
                  </a:lnTo>
                  <a:lnTo>
                    <a:pt x="10" y="16"/>
                  </a:lnTo>
                  <a:lnTo>
                    <a:pt x="8" y="21"/>
                  </a:lnTo>
                  <a:lnTo>
                    <a:pt x="8" y="23"/>
                  </a:lnTo>
                  <a:lnTo>
                    <a:pt x="8" y="25"/>
                  </a:lnTo>
                  <a:lnTo>
                    <a:pt x="8" y="27"/>
                  </a:lnTo>
                  <a:lnTo>
                    <a:pt x="8" y="27"/>
                  </a:lnTo>
                  <a:lnTo>
                    <a:pt x="8" y="29"/>
                  </a:lnTo>
                  <a:lnTo>
                    <a:pt x="6" y="29"/>
                  </a:lnTo>
                  <a:lnTo>
                    <a:pt x="6" y="31"/>
                  </a:lnTo>
                  <a:lnTo>
                    <a:pt x="4" y="33"/>
                  </a:lnTo>
                  <a:lnTo>
                    <a:pt x="4" y="35"/>
                  </a:lnTo>
                  <a:lnTo>
                    <a:pt x="6" y="36"/>
                  </a:lnTo>
                  <a:lnTo>
                    <a:pt x="6" y="40"/>
                  </a:lnTo>
                  <a:lnTo>
                    <a:pt x="4" y="42"/>
                  </a:lnTo>
                  <a:lnTo>
                    <a:pt x="6" y="46"/>
                  </a:lnTo>
                  <a:lnTo>
                    <a:pt x="6" y="48"/>
                  </a:lnTo>
                  <a:lnTo>
                    <a:pt x="6" y="52"/>
                  </a:lnTo>
                  <a:lnTo>
                    <a:pt x="4" y="54"/>
                  </a:lnTo>
                  <a:lnTo>
                    <a:pt x="4" y="54"/>
                  </a:lnTo>
                  <a:lnTo>
                    <a:pt x="2" y="55"/>
                  </a:lnTo>
                  <a:lnTo>
                    <a:pt x="2" y="55"/>
                  </a:lnTo>
                  <a:lnTo>
                    <a:pt x="2" y="55"/>
                  </a:lnTo>
                  <a:lnTo>
                    <a:pt x="2" y="57"/>
                  </a:lnTo>
                  <a:lnTo>
                    <a:pt x="0" y="59"/>
                  </a:lnTo>
                  <a:lnTo>
                    <a:pt x="0" y="61"/>
                  </a:lnTo>
                  <a:lnTo>
                    <a:pt x="0" y="63"/>
                  </a:lnTo>
                  <a:lnTo>
                    <a:pt x="2" y="67"/>
                  </a:lnTo>
                  <a:lnTo>
                    <a:pt x="2" y="71"/>
                  </a:lnTo>
                  <a:lnTo>
                    <a:pt x="10" y="76"/>
                  </a:lnTo>
                  <a:lnTo>
                    <a:pt x="12" y="78"/>
                  </a:lnTo>
                  <a:lnTo>
                    <a:pt x="14" y="78"/>
                  </a:lnTo>
                  <a:lnTo>
                    <a:pt x="17" y="78"/>
                  </a:lnTo>
                  <a:lnTo>
                    <a:pt x="19" y="78"/>
                  </a:lnTo>
                  <a:lnTo>
                    <a:pt x="23" y="80"/>
                  </a:lnTo>
                  <a:lnTo>
                    <a:pt x="25" y="82"/>
                  </a:lnTo>
                  <a:lnTo>
                    <a:pt x="34" y="86"/>
                  </a:lnTo>
                  <a:lnTo>
                    <a:pt x="36" y="86"/>
                  </a:lnTo>
                  <a:lnTo>
                    <a:pt x="40" y="86"/>
                  </a:lnTo>
                  <a:lnTo>
                    <a:pt x="42" y="84"/>
                  </a:lnTo>
                  <a:lnTo>
                    <a:pt x="46" y="84"/>
                  </a:lnTo>
                  <a:lnTo>
                    <a:pt x="48" y="84"/>
                  </a:lnTo>
                  <a:lnTo>
                    <a:pt x="51" y="86"/>
                  </a:lnTo>
                  <a:lnTo>
                    <a:pt x="55" y="86"/>
                  </a:lnTo>
                  <a:lnTo>
                    <a:pt x="57" y="86"/>
                  </a:lnTo>
                  <a:lnTo>
                    <a:pt x="61" y="86"/>
                  </a:lnTo>
                  <a:lnTo>
                    <a:pt x="70" y="80"/>
                  </a:lnTo>
                  <a:lnTo>
                    <a:pt x="72" y="78"/>
                  </a:lnTo>
                  <a:lnTo>
                    <a:pt x="74" y="76"/>
                  </a:lnTo>
                  <a:lnTo>
                    <a:pt x="76" y="74"/>
                  </a:lnTo>
                  <a:lnTo>
                    <a:pt x="80" y="67"/>
                  </a:lnTo>
                  <a:lnTo>
                    <a:pt x="82" y="65"/>
                  </a:lnTo>
                  <a:lnTo>
                    <a:pt x="80" y="63"/>
                  </a:lnTo>
                  <a:lnTo>
                    <a:pt x="78" y="6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24" name="Freeform 1819">
              <a:extLst>
                <a:ext uri="{FF2B5EF4-FFF2-40B4-BE49-F238E27FC236}">
                  <a16:creationId xmlns:a16="http://schemas.microsoft.com/office/drawing/2014/main" id="{31C2E8A9-540D-4641-A7B9-95E207A00EE4}"/>
                </a:ext>
              </a:extLst>
            </p:cNvPr>
            <p:cNvSpPr>
              <a:spLocks/>
            </p:cNvSpPr>
            <p:nvPr/>
          </p:nvSpPr>
          <p:spPr bwMode="auto">
            <a:xfrm>
              <a:off x="10037763" y="-293687"/>
              <a:ext cx="317500" cy="473075"/>
            </a:xfrm>
            <a:custGeom>
              <a:avLst/>
              <a:gdLst>
                <a:gd name="T0" fmla="*/ 183 w 200"/>
                <a:gd name="T1" fmla="*/ 286 h 298"/>
                <a:gd name="T2" fmla="*/ 187 w 200"/>
                <a:gd name="T3" fmla="*/ 280 h 298"/>
                <a:gd name="T4" fmla="*/ 193 w 200"/>
                <a:gd name="T5" fmla="*/ 271 h 298"/>
                <a:gd name="T6" fmla="*/ 197 w 200"/>
                <a:gd name="T7" fmla="*/ 267 h 298"/>
                <a:gd name="T8" fmla="*/ 197 w 200"/>
                <a:gd name="T9" fmla="*/ 261 h 298"/>
                <a:gd name="T10" fmla="*/ 191 w 200"/>
                <a:gd name="T11" fmla="*/ 254 h 298"/>
                <a:gd name="T12" fmla="*/ 193 w 200"/>
                <a:gd name="T13" fmla="*/ 244 h 298"/>
                <a:gd name="T14" fmla="*/ 197 w 200"/>
                <a:gd name="T15" fmla="*/ 231 h 298"/>
                <a:gd name="T16" fmla="*/ 197 w 200"/>
                <a:gd name="T17" fmla="*/ 222 h 298"/>
                <a:gd name="T18" fmla="*/ 200 w 200"/>
                <a:gd name="T19" fmla="*/ 203 h 298"/>
                <a:gd name="T20" fmla="*/ 183 w 200"/>
                <a:gd name="T21" fmla="*/ 174 h 298"/>
                <a:gd name="T22" fmla="*/ 174 w 200"/>
                <a:gd name="T23" fmla="*/ 176 h 298"/>
                <a:gd name="T24" fmla="*/ 170 w 200"/>
                <a:gd name="T25" fmla="*/ 151 h 298"/>
                <a:gd name="T26" fmla="*/ 145 w 200"/>
                <a:gd name="T27" fmla="*/ 159 h 298"/>
                <a:gd name="T28" fmla="*/ 136 w 200"/>
                <a:gd name="T29" fmla="*/ 150 h 298"/>
                <a:gd name="T30" fmla="*/ 130 w 200"/>
                <a:gd name="T31" fmla="*/ 142 h 298"/>
                <a:gd name="T32" fmla="*/ 123 w 200"/>
                <a:gd name="T33" fmla="*/ 131 h 298"/>
                <a:gd name="T34" fmla="*/ 121 w 200"/>
                <a:gd name="T35" fmla="*/ 125 h 298"/>
                <a:gd name="T36" fmla="*/ 117 w 200"/>
                <a:gd name="T37" fmla="*/ 119 h 298"/>
                <a:gd name="T38" fmla="*/ 121 w 200"/>
                <a:gd name="T39" fmla="*/ 115 h 298"/>
                <a:gd name="T40" fmla="*/ 121 w 200"/>
                <a:gd name="T41" fmla="*/ 110 h 298"/>
                <a:gd name="T42" fmla="*/ 130 w 200"/>
                <a:gd name="T43" fmla="*/ 102 h 298"/>
                <a:gd name="T44" fmla="*/ 132 w 200"/>
                <a:gd name="T45" fmla="*/ 91 h 298"/>
                <a:gd name="T46" fmla="*/ 136 w 200"/>
                <a:gd name="T47" fmla="*/ 79 h 298"/>
                <a:gd name="T48" fmla="*/ 163 w 200"/>
                <a:gd name="T49" fmla="*/ 70 h 298"/>
                <a:gd name="T50" fmla="*/ 172 w 200"/>
                <a:gd name="T51" fmla="*/ 66 h 298"/>
                <a:gd name="T52" fmla="*/ 181 w 200"/>
                <a:gd name="T53" fmla="*/ 68 h 298"/>
                <a:gd name="T54" fmla="*/ 174 w 200"/>
                <a:gd name="T55" fmla="*/ 60 h 298"/>
                <a:gd name="T56" fmla="*/ 178 w 200"/>
                <a:gd name="T57" fmla="*/ 41 h 298"/>
                <a:gd name="T58" fmla="*/ 163 w 200"/>
                <a:gd name="T59" fmla="*/ 34 h 298"/>
                <a:gd name="T60" fmla="*/ 153 w 200"/>
                <a:gd name="T61" fmla="*/ 34 h 298"/>
                <a:gd name="T62" fmla="*/ 144 w 200"/>
                <a:gd name="T63" fmla="*/ 38 h 298"/>
                <a:gd name="T64" fmla="*/ 130 w 200"/>
                <a:gd name="T65" fmla="*/ 32 h 298"/>
                <a:gd name="T66" fmla="*/ 125 w 200"/>
                <a:gd name="T67" fmla="*/ 22 h 298"/>
                <a:gd name="T68" fmla="*/ 111 w 200"/>
                <a:gd name="T69" fmla="*/ 11 h 298"/>
                <a:gd name="T70" fmla="*/ 98 w 200"/>
                <a:gd name="T71" fmla="*/ 0 h 298"/>
                <a:gd name="T72" fmla="*/ 96 w 200"/>
                <a:gd name="T73" fmla="*/ 5 h 298"/>
                <a:gd name="T74" fmla="*/ 92 w 200"/>
                <a:gd name="T75" fmla="*/ 21 h 298"/>
                <a:gd name="T76" fmla="*/ 70 w 200"/>
                <a:gd name="T77" fmla="*/ 41 h 298"/>
                <a:gd name="T78" fmla="*/ 49 w 200"/>
                <a:gd name="T79" fmla="*/ 53 h 298"/>
                <a:gd name="T80" fmla="*/ 47 w 200"/>
                <a:gd name="T81" fmla="*/ 53 h 298"/>
                <a:gd name="T82" fmla="*/ 41 w 200"/>
                <a:gd name="T83" fmla="*/ 72 h 298"/>
                <a:gd name="T84" fmla="*/ 36 w 200"/>
                <a:gd name="T85" fmla="*/ 79 h 298"/>
                <a:gd name="T86" fmla="*/ 26 w 200"/>
                <a:gd name="T87" fmla="*/ 72 h 298"/>
                <a:gd name="T88" fmla="*/ 13 w 200"/>
                <a:gd name="T89" fmla="*/ 70 h 298"/>
                <a:gd name="T90" fmla="*/ 15 w 200"/>
                <a:gd name="T91" fmla="*/ 62 h 298"/>
                <a:gd name="T92" fmla="*/ 17 w 200"/>
                <a:gd name="T93" fmla="*/ 55 h 298"/>
                <a:gd name="T94" fmla="*/ 0 w 200"/>
                <a:gd name="T95" fmla="*/ 72 h 298"/>
                <a:gd name="T96" fmla="*/ 3 w 200"/>
                <a:gd name="T97" fmla="*/ 83 h 298"/>
                <a:gd name="T98" fmla="*/ 7 w 200"/>
                <a:gd name="T99" fmla="*/ 91 h 298"/>
                <a:gd name="T100" fmla="*/ 3 w 200"/>
                <a:gd name="T101" fmla="*/ 96 h 298"/>
                <a:gd name="T102" fmla="*/ 28 w 200"/>
                <a:gd name="T103" fmla="*/ 121 h 298"/>
                <a:gd name="T104" fmla="*/ 58 w 200"/>
                <a:gd name="T105" fmla="*/ 178 h 298"/>
                <a:gd name="T106" fmla="*/ 64 w 200"/>
                <a:gd name="T107" fmla="*/ 186 h 298"/>
                <a:gd name="T108" fmla="*/ 81 w 200"/>
                <a:gd name="T109" fmla="*/ 220 h 298"/>
                <a:gd name="T110" fmla="*/ 81 w 200"/>
                <a:gd name="T111" fmla="*/ 229 h 298"/>
                <a:gd name="T112" fmla="*/ 157 w 200"/>
                <a:gd name="T113" fmla="*/ 280 h 298"/>
                <a:gd name="T114" fmla="*/ 172 w 200"/>
                <a:gd name="T115" fmla="*/ 296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 h="298">
                  <a:moveTo>
                    <a:pt x="181" y="296"/>
                  </a:moveTo>
                  <a:lnTo>
                    <a:pt x="183" y="292"/>
                  </a:lnTo>
                  <a:lnTo>
                    <a:pt x="183" y="290"/>
                  </a:lnTo>
                  <a:lnTo>
                    <a:pt x="183" y="288"/>
                  </a:lnTo>
                  <a:lnTo>
                    <a:pt x="183" y="286"/>
                  </a:lnTo>
                  <a:lnTo>
                    <a:pt x="183" y="286"/>
                  </a:lnTo>
                  <a:lnTo>
                    <a:pt x="187" y="284"/>
                  </a:lnTo>
                  <a:lnTo>
                    <a:pt x="189" y="284"/>
                  </a:lnTo>
                  <a:lnTo>
                    <a:pt x="189" y="282"/>
                  </a:lnTo>
                  <a:lnTo>
                    <a:pt x="187" y="282"/>
                  </a:lnTo>
                  <a:lnTo>
                    <a:pt x="187" y="280"/>
                  </a:lnTo>
                  <a:lnTo>
                    <a:pt x="187" y="280"/>
                  </a:lnTo>
                  <a:lnTo>
                    <a:pt x="187" y="279"/>
                  </a:lnTo>
                  <a:lnTo>
                    <a:pt x="187" y="279"/>
                  </a:lnTo>
                  <a:lnTo>
                    <a:pt x="189" y="277"/>
                  </a:lnTo>
                  <a:lnTo>
                    <a:pt x="189" y="277"/>
                  </a:lnTo>
                  <a:lnTo>
                    <a:pt x="191" y="275"/>
                  </a:lnTo>
                  <a:lnTo>
                    <a:pt x="193" y="271"/>
                  </a:lnTo>
                  <a:lnTo>
                    <a:pt x="195" y="271"/>
                  </a:lnTo>
                  <a:lnTo>
                    <a:pt x="195" y="269"/>
                  </a:lnTo>
                  <a:lnTo>
                    <a:pt x="197" y="269"/>
                  </a:lnTo>
                  <a:lnTo>
                    <a:pt x="197" y="269"/>
                  </a:lnTo>
                  <a:lnTo>
                    <a:pt x="197" y="267"/>
                  </a:lnTo>
                  <a:lnTo>
                    <a:pt x="197" y="267"/>
                  </a:lnTo>
                  <a:lnTo>
                    <a:pt x="197" y="265"/>
                  </a:lnTo>
                  <a:lnTo>
                    <a:pt x="199" y="265"/>
                  </a:lnTo>
                  <a:lnTo>
                    <a:pt x="199" y="263"/>
                  </a:lnTo>
                  <a:lnTo>
                    <a:pt x="199" y="263"/>
                  </a:lnTo>
                  <a:lnTo>
                    <a:pt x="199" y="263"/>
                  </a:lnTo>
                  <a:lnTo>
                    <a:pt x="197" y="261"/>
                  </a:lnTo>
                  <a:lnTo>
                    <a:pt x="195" y="261"/>
                  </a:lnTo>
                  <a:lnTo>
                    <a:pt x="193" y="261"/>
                  </a:lnTo>
                  <a:lnTo>
                    <a:pt x="193" y="260"/>
                  </a:lnTo>
                  <a:lnTo>
                    <a:pt x="191" y="258"/>
                  </a:lnTo>
                  <a:lnTo>
                    <a:pt x="191" y="256"/>
                  </a:lnTo>
                  <a:lnTo>
                    <a:pt x="191" y="254"/>
                  </a:lnTo>
                  <a:lnTo>
                    <a:pt x="191" y="252"/>
                  </a:lnTo>
                  <a:lnTo>
                    <a:pt x="191" y="250"/>
                  </a:lnTo>
                  <a:lnTo>
                    <a:pt x="191" y="250"/>
                  </a:lnTo>
                  <a:lnTo>
                    <a:pt x="193" y="246"/>
                  </a:lnTo>
                  <a:lnTo>
                    <a:pt x="193" y="244"/>
                  </a:lnTo>
                  <a:lnTo>
                    <a:pt x="193" y="244"/>
                  </a:lnTo>
                  <a:lnTo>
                    <a:pt x="191" y="242"/>
                  </a:lnTo>
                  <a:lnTo>
                    <a:pt x="191" y="241"/>
                  </a:lnTo>
                  <a:lnTo>
                    <a:pt x="191" y="241"/>
                  </a:lnTo>
                  <a:lnTo>
                    <a:pt x="191" y="239"/>
                  </a:lnTo>
                  <a:lnTo>
                    <a:pt x="193" y="237"/>
                  </a:lnTo>
                  <a:lnTo>
                    <a:pt x="197" y="231"/>
                  </a:lnTo>
                  <a:lnTo>
                    <a:pt x="199" y="229"/>
                  </a:lnTo>
                  <a:lnTo>
                    <a:pt x="199" y="227"/>
                  </a:lnTo>
                  <a:lnTo>
                    <a:pt x="199" y="227"/>
                  </a:lnTo>
                  <a:lnTo>
                    <a:pt x="197" y="224"/>
                  </a:lnTo>
                  <a:lnTo>
                    <a:pt x="197" y="224"/>
                  </a:lnTo>
                  <a:lnTo>
                    <a:pt x="197" y="222"/>
                  </a:lnTo>
                  <a:lnTo>
                    <a:pt x="197" y="210"/>
                  </a:lnTo>
                  <a:lnTo>
                    <a:pt x="197" y="208"/>
                  </a:lnTo>
                  <a:lnTo>
                    <a:pt x="199" y="206"/>
                  </a:lnTo>
                  <a:lnTo>
                    <a:pt x="199" y="205"/>
                  </a:lnTo>
                  <a:lnTo>
                    <a:pt x="200" y="203"/>
                  </a:lnTo>
                  <a:lnTo>
                    <a:pt x="200" y="203"/>
                  </a:lnTo>
                  <a:lnTo>
                    <a:pt x="200" y="201"/>
                  </a:lnTo>
                  <a:lnTo>
                    <a:pt x="200" y="199"/>
                  </a:lnTo>
                  <a:lnTo>
                    <a:pt x="200" y="197"/>
                  </a:lnTo>
                  <a:lnTo>
                    <a:pt x="187" y="176"/>
                  </a:lnTo>
                  <a:lnTo>
                    <a:pt x="185" y="176"/>
                  </a:lnTo>
                  <a:lnTo>
                    <a:pt x="183" y="174"/>
                  </a:lnTo>
                  <a:lnTo>
                    <a:pt x="181" y="174"/>
                  </a:lnTo>
                  <a:lnTo>
                    <a:pt x="180" y="176"/>
                  </a:lnTo>
                  <a:lnTo>
                    <a:pt x="178" y="176"/>
                  </a:lnTo>
                  <a:lnTo>
                    <a:pt x="176" y="176"/>
                  </a:lnTo>
                  <a:lnTo>
                    <a:pt x="174" y="176"/>
                  </a:lnTo>
                  <a:lnTo>
                    <a:pt x="174" y="176"/>
                  </a:lnTo>
                  <a:lnTo>
                    <a:pt x="172" y="176"/>
                  </a:lnTo>
                  <a:lnTo>
                    <a:pt x="170" y="176"/>
                  </a:lnTo>
                  <a:lnTo>
                    <a:pt x="170" y="155"/>
                  </a:lnTo>
                  <a:lnTo>
                    <a:pt x="170" y="153"/>
                  </a:lnTo>
                  <a:lnTo>
                    <a:pt x="172" y="151"/>
                  </a:lnTo>
                  <a:lnTo>
                    <a:pt x="170" y="151"/>
                  </a:lnTo>
                  <a:lnTo>
                    <a:pt x="163" y="157"/>
                  </a:lnTo>
                  <a:lnTo>
                    <a:pt x="161" y="159"/>
                  </a:lnTo>
                  <a:lnTo>
                    <a:pt x="157" y="159"/>
                  </a:lnTo>
                  <a:lnTo>
                    <a:pt x="153" y="161"/>
                  </a:lnTo>
                  <a:lnTo>
                    <a:pt x="147" y="159"/>
                  </a:lnTo>
                  <a:lnTo>
                    <a:pt x="145" y="159"/>
                  </a:lnTo>
                  <a:lnTo>
                    <a:pt x="145" y="159"/>
                  </a:lnTo>
                  <a:lnTo>
                    <a:pt x="145" y="157"/>
                  </a:lnTo>
                  <a:lnTo>
                    <a:pt x="144" y="153"/>
                  </a:lnTo>
                  <a:lnTo>
                    <a:pt x="144" y="151"/>
                  </a:lnTo>
                  <a:lnTo>
                    <a:pt x="140" y="151"/>
                  </a:lnTo>
                  <a:lnTo>
                    <a:pt x="136" y="150"/>
                  </a:lnTo>
                  <a:lnTo>
                    <a:pt x="128" y="150"/>
                  </a:lnTo>
                  <a:lnTo>
                    <a:pt x="130" y="148"/>
                  </a:lnTo>
                  <a:lnTo>
                    <a:pt x="132" y="146"/>
                  </a:lnTo>
                  <a:lnTo>
                    <a:pt x="132" y="144"/>
                  </a:lnTo>
                  <a:lnTo>
                    <a:pt x="132" y="142"/>
                  </a:lnTo>
                  <a:lnTo>
                    <a:pt x="130" y="142"/>
                  </a:lnTo>
                  <a:lnTo>
                    <a:pt x="128" y="140"/>
                  </a:lnTo>
                  <a:lnTo>
                    <a:pt x="128" y="138"/>
                  </a:lnTo>
                  <a:lnTo>
                    <a:pt x="128" y="138"/>
                  </a:lnTo>
                  <a:lnTo>
                    <a:pt x="127" y="136"/>
                  </a:lnTo>
                  <a:lnTo>
                    <a:pt x="127" y="134"/>
                  </a:lnTo>
                  <a:lnTo>
                    <a:pt x="123" y="131"/>
                  </a:lnTo>
                  <a:lnTo>
                    <a:pt x="121" y="129"/>
                  </a:lnTo>
                  <a:lnTo>
                    <a:pt x="121" y="127"/>
                  </a:lnTo>
                  <a:lnTo>
                    <a:pt x="121" y="125"/>
                  </a:lnTo>
                  <a:lnTo>
                    <a:pt x="121" y="125"/>
                  </a:lnTo>
                  <a:lnTo>
                    <a:pt x="121" y="125"/>
                  </a:lnTo>
                  <a:lnTo>
                    <a:pt x="121" y="125"/>
                  </a:lnTo>
                  <a:lnTo>
                    <a:pt x="121" y="123"/>
                  </a:lnTo>
                  <a:lnTo>
                    <a:pt x="119" y="123"/>
                  </a:lnTo>
                  <a:lnTo>
                    <a:pt x="119" y="123"/>
                  </a:lnTo>
                  <a:lnTo>
                    <a:pt x="117" y="121"/>
                  </a:lnTo>
                  <a:lnTo>
                    <a:pt x="117" y="121"/>
                  </a:lnTo>
                  <a:lnTo>
                    <a:pt x="117" y="119"/>
                  </a:lnTo>
                  <a:lnTo>
                    <a:pt x="117" y="117"/>
                  </a:lnTo>
                  <a:lnTo>
                    <a:pt x="117" y="117"/>
                  </a:lnTo>
                  <a:lnTo>
                    <a:pt x="117" y="117"/>
                  </a:lnTo>
                  <a:lnTo>
                    <a:pt x="119" y="115"/>
                  </a:lnTo>
                  <a:lnTo>
                    <a:pt x="121" y="115"/>
                  </a:lnTo>
                  <a:lnTo>
                    <a:pt x="121" y="115"/>
                  </a:lnTo>
                  <a:lnTo>
                    <a:pt x="121" y="113"/>
                  </a:lnTo>
                  <a:lnTo>
                    <a:pt x="121" y="113"/>
                  </a:lnTo>
                  <a:lnTo>
                    <a:pt x="121" y="113"/>
                  </a:lnTo>
                  <a:lnTo>
                    <a:pt x="121" y="112"/>
                  </a:lnTo>
                  <a:lnTo>
                    <a:pt x="121" y="112"/>
                  </a:lnTo>
                  <a:lnTo>
                    <a:pt x="121" y="110"/>
                  </a:lnTo>
                  <a:lnTo>
                    <a:pt x="121" y="110"/>
                  </a:lnTo>
                  <a:lnTo>
                    <a:pt x="123" y="108"/>
                  </a:lnTo>
                  <a:lnTo>
                    <a:pt x="125" y="106"/>
                  </a:lnTo>
                  <a:lnTo>
                    <a:pt x="128" y="104"/>
                  </a:lnTo>
                  <a:lnTo>
                    <a:pt x="130" y="104"/>
                  </a:lnTo>
                  <a:lnTo>
                    <a:pt x="130" y="102"/>
                  </a:lnTo>
                  <a:lnTo>
                    <a:pt x="130" y="100"/>
                  </a:lnTo>
                  <a:lnTo>
                    <a:pt x="130" y="98"/>
                  </a:lnTo>
                  <a:lnTo>
                    <a:pt x="128" y="96"/>
                  </a:lnTo>
                  <a:lnTo>
                    <a:pt x="130" y="95"/>
                  </a:lnTo>
                  <a:lnTo>
                    <a:pt x="130" y="93"/>
                  </a:lnTo>
                  <a:lnTo>
                    <a:pt x="132" y="91"/>
                  </a:lnTo>
                  <a:lnTo>
                    <a:pt x="132" y="89"/>
                  </a:lnTo>
                  <a:lnTo>
                    <a:pt x="134" y="87"/>
                  </a:lnTo>
                  <a:lnTo>
                    <a:pt x="134" y="83"/>
                  </a:lnTo>
                  <a:lnTo>
                    <a:pt x="134" y="81"/>
                  </a:lnTo>
                  <a:lnTo>
                    <a:pt x="136" y="81"/>
                  </a:lnTo>
                  <a:lnTo>
                    <a:pt x="136" y="79"/>
                  </a:lnTo>
                  <a:lnTo>
                    <a:pt x="138" y="79"/>
                  </a:lnTo>
                  <a:lnTo>
                    <a:pt x="140" y="79"/>
                  </a:lnTo>
                  <a:lnTo>
                    <a:pt x="147" y="74"/>
                  </a:lnTo>
                  <a:lnTo>
                    <a:pt x="151" y="72"/>
                  </a:lnTo>
                  <a:lnTo>
                    <a:pt x="155" y="70"/>
                  </a:lnTo>
                  <a:lnTo>
                    <a:pt x="163" y="70"/>
                  </a:lnTo>
                  <a:lnTo>
                    <a:pt x="164" y="68"/>
                  </a:lnTo>
                  <a:lnTo>
                    <a:pt x="166" y="68"/>
                  </a:lnTo>
                  <a:lnTo>
                    <a:pt x="168" y="66"/>
                  </a:lnTo>
                  <a:lnTo>
                    <a:pt x="168" y="66"/>
                  </a:lnTo>
                  <a:lnTo>
                    <a:pt x="170" y="66"/>
                  </a:lnTo>
                  <a:lnTo>
                    <a:pt x="172" y="66"/>
                  </a:lnTo>
                  <a:lnTo>
                    <a:pt x="174" y="66"/>
                  </a:lnTo>
                  <a:lnTo>
                    <a:pt x="176" y="66"/>
                  </a:lnTo>
                  <a:lnTo>
                    <a:pt x="178" y="68"/>
                  </a:lnTo>
                  <a:lnTo>
                    <a:pt x="178" y="68"/>
                  </a:lnTo>
                  <a:lnTo>
                    <a:pt x="180" y="68"/>
                  </a:lnTo>
                  <a:lnTo>
                    <a:pt x="181" y="68"/>
                  </a:lnTo>
                  <a:lnTo>
                    <a:pt x="181" y="66"/>
                  </a:lnTo>
                  <a:lnTo>
                    <a:pt x="178" y="62"/>
                  </a:lnTo>
                  <a:lnTo>
                    <a:pt x="176" y="60"/>
                  </a:lnTo>
                  <a:lnTo>
                    <a:pt x="176" y="60"/>
                  </a:lnTo>
                  <a:lnTo>
                    <a:pt x="174" y="60"/>
                  </a:lnTo>
                  <a:lnTo>
                    <a:pt x="174" y="60"/>
                  </a:lnTo>
                  <a:lnTo>
                    <a:pt x="172" y="60"/>
                  </a:lnTo>
                  <a:lnTo>
                    <a:pt x="172" y="60"/>
                  </a:lnTo>
                  <a:lnTo>
                    <a:pt x="168" y="58"/>
                  </a:lnTo>
                  <a:lnTo>
                    <a:pt x="178" y="47"/>
                  </a:lnTo>
                  <a:lnTo>
                    <a:pt x="180" y="43"/>
                  </a:lnTo>
                  <a:lnTo>
                    <a:pt x="178" y="41"/>
                  </a:lnTo>
                  <a:lnTo>
                    <a:pt x="176" y="40"/>
                  </a:lnTo>
                  <a:lnTo>
                    <a:pt x="170" y="38"/>
                  </a:lnTo>
                  <a:lnTo>
                    <a:pt x="168" y="36"/>
                  </a:lnTo>
                  <a:lnTo>
                    <a:pt x="166" y="34"/>
                  </a:lnTo>
                  <a:lnTo>
                    <a:pt x="164" y="34"/>
                  </a:lnTo>
                  <a:lnTo>
                    <a:pt x="163" y="34"/>
                  </a:lnTo>
                  <a:lnTo>
                    <a:pt x="161" y="36"/>
                  </a:lnTo>
                  <a:lnTo>
                    <a:pt x="161" y="36"/>
                  </a:lnTo>
                  <a:lnTo>
                    <a:pt x="159" y="36"/>
                  </a:lnTo>
                  <a:lnTo>
                    <a:pt x="157" y="36"/>
                  </a:lnTo>
                  <a:lnTo>
                    <a:pt x="155" y="34"/>
                  </a:lnTo>
                  <a:lnTo>
                    <a:pt x="153" y="34"/>
                  </a:lnTo>
                  <a:lnTo>
                    <a:pt x="153" y="34"/>
                  </a:lnTo>
                  <a:lnTo>
                    <a:pt x="151" y="34"/>
                  </a:lnTo>
                  <a:lnTo>
                    <a:pt x="147" y="36"/>
                  </a:lnTo>
                  <a:lnTo>
                    <a:pt x="147" y="36"/>
                  </a:lnTo>
                  <a:lnTo>
                    <a:pt x="145" y="38"/>
                  </a:lnTo>
                  <a:lnTo>
                    <a:pt x="144" y="38"/>
                  </a:lnTo>
                  <a:lnTo>
                    <a:pt x="140" y="38"/>
                  </a:lnTo>
                  <a:lnTo>
                    <a:pt x="136" y="38"/>
                  </a:lnTo>
                  <a:lnTo>
                    <a:pt x="134" y="38"/>
                  </a:lnTo>
                  <a:lnTo>
                    <a:pt x="132" y="36"/>
                  </a:lnTo>
                  <a:lnTo>
                    <a:pt x="130" y="34"/>
                  </a:lnTo>
                  <a:lnTo>
                    <a:pt x="130" y="32"/>
                  </a:lnTo>
                  <a:lnTo>
                    <a:pt x="130" y="28"/>
                  </a:lnTo>
                  <a:lnTo>
                    <a:pt x="128" y="28"/>
                  </a:lnTo>
                  <a:lnTo>
                    <a:pt x="127" y="26"/>
                  </a:lnTo>
                  <a:lnTo>
                    <a:pt x="125" y="26"/>
                  </a:lnTo>
                  <a:lnTo>
                    <a:pt x="125" y="24"/>
                  </a:lnTo>
                  <a:lnTo>
                    <a:pt x="125" y="22"/>
                  </a:lnTo>
                  <a:lnTo>
                    <a:pt x="123" y="21"/>
                  </a:lnTo>
                  <a:lnTo>
                    <a:pt x="121" y="19"/>
                  </a:lnTo>
                  <a:lnTo>
                    <a:pt x="115" y="17"/>
                  </a:lnTo>
                  <a:lnTo>
                    <a:pt x="113" y="15"/>
                  </a:lnTo>
                  <a:lnTo>
                    <a:pt x="111" y="13"/>
                  </a:lnTo>
                  <a:lnTo>
                    <a:pt x="111" y="11"/>
                  </a:lnTo>
                  <a:lnTo>
                    <a:pt x="111" y="9"/>
                  </a:lnTo>
                  <a:lnTo>
                    <a:pt x="109" y="9"/>
                  </a:lnTo>
                  <a:lnTo>
                    <a:pt x="109" y="7"/>
                  </a:lnTo>
                  <a:lnTo>
                    <a:pt x="108" y="5"/>
                  </a:lnTo>
                  <a:lnTo>
                    <a:pt x="100" y="2"/>
                  </a:lnTo>
                  <a:lnTo>
                    <a:pt x="98" y="0"/>
                  </a:lnTo>
                  <a:lnTo>
                    <a:pt x="96" y="0"/>
                  </a:lnTo>
                  <a:lnTo>
                    <a:pt x="94" y="2"/>
                  </a:lnTo>
                  <a:lnTo>
                    <a:pt x="92" y="2"/>
                  </a:lnTo>
                  <a:lnTo>
                    <a:pt x="92" y="2"/>
                  </a:lnTo>
                  <a:lnTo>
                    <a:pt x="90" y="2"/>
                  </a:lnTo>
                  <a:lnTo>
                    <a:pt x="96" y="5"/>
                  </a:lnTo>
                  <a:lnTo>
                    <a:pt x="96" y="7"/>
                  </a:lnTo>
                  <a:lnTo>
                    <a:pt x="96" y="11"/>
                  </a:lnTo>
                  <a:lnTo>
                    <a:pt x="96" y="13"/>
                  </a:lnTo>
                  <a:lnTo>
                    <a:pt x="96" y="15"/>
                  </a:lnTo>
                  <a:lnTo>
                    <a:pt x="94" y="13"/>
                  </a:lnTo>
                  <a:lnTo>
                    <a:pt x="92" y="21"/>
                  </a:lnTo>
                  <a:lnTo>
                    <a:pt x="92" y="22"/>
                  </a:lnTo>
                  <a:lnTo>
                    <a:pt x="90" y="24"/>
                  </a:lnTo>
                  <a:lnTo>
                    <a:pt x="83" y="32"/>
                  </a:lnTo>
                  <a:lnTo>
                    <a:pt x="79" y="36"/>
                  </a:lnTo>
                  <a:lnTo>
                    <a:pt x="75" y="40"/>
                  </a:lnTo>
                  <a:lnTo>
                    <a:pt x="70" y="41"/>
                  </a:lnTo>
                  <a:lnTo>
                    <a:pt x="58" y="45"/>
                  </a:lnTo>
                  <a:lnTo>
                    <a:pt x="54" y="47"/>
                  </a:lnTo>
                  <a:lnTo>
                    <a:pt x="53" y="49"/>
                  </a:lnTo>
                  <a:lnTo>
                    <a:pt x="49" y="53"/>
                  </a:lnTo>
                  <a:lnTo>
                    <a:pt x="49" y="53"/>
                  </a:lnTo>
                  <a:lnTo>
                    <a:pt x="49" y="53"/>
                  </a:lnTo>
                  <a:lnTo>
                    <a:pt x="49" y="55"/>
                  </a:lnTo>
                  <a:lnTo>
                    <a:pt x="49" y="55"/>
                  </a:lnTo>
                  <a:lnTo>
                    <a:pt x="49" y="55"/>
                  </a:lnTo>
                  <a:lnTo>
                    <a:pt x="49" y="55"/>
                  </a:lnTo>
                  <a:lnTo>
                    <a:pt x="47" y="53"/>
                  </a:lnTo>
                  <a:lnTo>
                    <a:pt x="47" y="53"/>
                  </a:lnTo>
                  <a:lnTo>
                    <a:pt x="47" y="55"/>
                  </a:lnTo>
                  <a:lnTo>
                    <a:pt x="47" y="57"/>
                  </a:lnTo>
                  <a:lnTo>
                    <a:pt x="47" y="58"/>
                  </a:lnTo>
                  <a:lnTo>
                    <a:pt x="45" y="58"/>
                  </a:lnTo>
                  <a:lnTo>
                    <a:pt x="41" y="70"/>
                  </a:lnTo>
                  <a:lnTo>
                    <a:pt x="41" y="72"/>
                  </a:lnTo>
                  <a:lnTo>
                    <a:pt x="39" y="72"/>
                  </a:lnTo>
                  <a:lnTo>
                    <a:pt x="39" y="74"/>
                  </a:lnTo>
                  <a:lnTo>
                    <a:pt x="39" y="74"/>
                  </a:lnTo>
                  <a:lnTo>
                    <a:pt x="37" y="76"/>
                  </a:lnTo>
                  <a:lnTo>
                    <a:pt x="37" y="77"/>
                  </a:lnTo>
                  <a:lnTo>
                    <a:pt x="36" y="79"/>
                  </a:lnTo>
                  <a:lnTo>
                    <a:pt x="34" y="77"/>
                  </a:lnTo>
                  <a:lnTo>
                    <a:pt x="30" y="76"/>
                  </a:lnTo>
                  <a:lnTo>
                    <a:pt x="28" y="74"/>
                  </a:lnTo>
                  <a:lnTo>
                    <a:pt x="28" y="72"/>
                  </a:lnTo>
                  <a:lnTo>
                    <a:pt x="28" y="72"/>
                  </a:lnTo>
                  <a:lnTo>
                    <a:pt x="26" y="72"/>
                  </a:lnTo>
                  <a:lnTo>
                    <a:pt x="24" y="70"/>
                  </a:lnTo>
                  <a:lnTo>
                    <a:pt x="20" y="68"/>
                  </a:lnTo>
                  <a:lnTo>
                    <a:pt x="18" y="68"/>
                  </a:lnTo>
                  <a:lnTo>
                    <a:pt x="17" y="68"/>
                  </a:lnTo>
                  <a:lnTo>
                    <a:pt x="15" y="70"/>
                  </a:lnTo>
                  <a:lnTo>
                    <a:pt x="13" y="70"/>
                  </a:lnTo>
                  <a:lnTo>
                    <a:pt x="15" y="66"/>
                  </a:lnTo>
                  <a:lnTo>
                    <a:pt x="13" y="66"/>
                  </a:lnTo>
                  <a:lnTo>
                    <a:pt x="13" y="64"/>
                  </a:lnTo>
                  <a:lnTo>
                    <a:pt x="13" y="64"/>
                  </a:lnTo>
                  <a:lnTo>
                    <a:pt x="13" y="62"/>
                  </a:lnTo>
                  <a:lnTo>
                    <a:pt x="15" y="62"/>
                  </a:lnTo>
                  <a:lnTo>
                    <a:pt x="15" y="62"/>
                  </a:lnTo>
                  <a:lnTo>
                    <a:pt x="17" y="62"/>
                  </a:lnTo>
                  <a:lnTo>
                    <a:pt x="18" y="60"/>
                  </a:lnTo>
                  <a:lnTo>
                    <a:pt x="18" y="58"/>
                  </a:lnTo>
                  <a:lnTo>
                    <a:pt x="17" y="57"/>
                  </a:lnTo>
                  <a:lnTo>
                    <a:pt x="17" y="55"/>
                  </a:lnTo>
                  <a:lnTo>
                    <a:pt x="15" y="53"/>
                  </a:lnTo>
                  <a:lnTo>
                    <a:pt x="11" y="57"/>
                  </a:lnTo>
                  <a:lnTo>
                    <a:pt x="7" y="60"/>
                  </a:lnTo>
                  <a:lnTo>
                    <a:pt x="3" y="64"/>
                  </a:lnTo>
                  <a:lnTo>
                    <a:pt x="0" y="68"/>
                  </a:lnTo>
                  <a:lnTo>
                    <a:pt x="0" y="72"/>
                  </a:lnTo>
                  <a:lnTo>
                    <a:pt x="0" y="74"/>
                  </a:lnTo>
                  <a:lnTo>
                    <a:pt x="1" y="77"/>
                  </a:lnTo>
                  <a:lnTo>
                    <a:pt x="1" y="79"/>
                  </a:lnTo>
                  <a:lnTo>
                    <a:pt x="1" y="81"/>
                  </a:lnTo>
                  <a:lnTo>
                    <a:pt x="1" y="81"/>
                  </a:lnTo>
                  <a:lnTo>
                    <a:pt x="3" y="83"/>
                  </a:lnTo>
                  <a:lnTo>
                    <a:pt x="5" y="85"/>
                  </a:lnTo>
                  <a:lnTo>
                    <a:pt x="5" y="87"/>
                  </a:lnTo>
                  <a:lnTo>
                    <a:pt x="5" y="87"/>
                  </a:lnTo>
                  <a:lnTo>
                    <a:pt x="7" y="89"/>
                  </a:lnTo>
                  <a:lnTo>
                    <a:pt x="7" y="91"/>
                  </a:lnTo>
                  <a:lnTo>
                    <a:pt x="7" y="91"/>
                  </a:lnTo>
                  <a:lnTo>
                    <a:pt x="5" y="93"/>
                  </a:lnTo>
                  <a:lnTo>
                    <a:pt x="5" y="93"/>
                  </a:lnTo>
                  <a:lnTo>
                    <a:pt x="3" y="93"/>
                  </a:lnTo>
                  <a:lnTo>
                    <a:pt x="3" y="93"/>
                  </a:lnTo>
                  <a:lnTo>
                    <a:pt x="1" y="95"/>
                  </a:lnTo>
                  <a:lnTo>
                    <a:pt x="3" y="96"/>
                  </a:lnTo>
                  <a:lnTo>
                    <a:pt x="5" y="98"/>
                  </a:lnTo>
                  <a:lnTo>
                    <a:pt x="17" y="104"/>
                  </a:lnTo>
                  <a:lnTo>
                    <a:pt x="20" y="108"/>
                  </a:lnTo>
                  <a:lnTo>
                    <a:pt x="24" y="112"/>
                  </a:lnTo>
                  <a:lnTo>
                    <a:pt x="26" y="113"/>
                  </a:lnTo>
                  <a:lnTo>
                    <a:pt x="28" y="121"/>
                  </a:lnTo>
                  <a:lnTo>
                    <a:pt x="30" y="123"/>
                  </a:lnTo>
                  <a:lnTo>
                    <a:pt x="36" y="129"/>
                  </a:lnTo>
                  <a:lnTo>
                    <a:pt x="37" y="134"/>
                  </a:lnTo>
                  <a:lnTo>
                    <a:pt x="51" y="163"/>
                  </a:lnTo>
                  <a:lnTo>
                    <a:pt x="56" y="174"/>
                  </a:lnTo>
                  <a:lnTo>
                    <a:pt x="58" y="178"/>
                  </a:lnTo>
                  <a:lnTo>
                    <a:pt x="58" y="180"/>
                  </a:lnTo>
                  <a:lnTo>
                    <a:pt x="58" y="180"/>
                  </a:lnTo>
                  <a:lnTo>
                    <a:pt x="60" y="182"/>
                  </a:lnTo>
                  <a:lnTo>
                    <a:pt x="60" y="184"/>
                  </a:lnTo>
                  <a:lnTo>
                    <a:pt x="64" y="186"/>
                  </a:lnTo>
                  <a:lnTo>
                    <a:pt x="64" y="186"/>
                  </a:lnTo>
                  <a:lnTo>
                    <a:pt x="66" y="189"/>
                  </a:lnTo>
                  <a:lnTo>
                    <a:pt x="66" y="193"/>
                  </a:lnTo>
                  <a:lnTo>
                    <a:pt x="68" y="195"/>
                  </a:lnTo>
                  <a:lnTo>
                    <a:pt x="72" y="199"/>
                  </a:lnTo>
                  <a:lnTo>
                    <a:pt x="81" y="214"/>
                  </a:lnTo>
                  <a:lnTo>
                    <a:pt x="81" y="220"/>
                  </a:lnTo>
                  <a:lnTo>
                    <a:pt x="79" y="224"/>
                  </a:lnTo>
                  <a:lnTo>
                    <a:pt x="79" y="224"/>
                  </a:lnTo>
                  <a:lnTo>
                    <a:pt x="79" y="225"/>
                  </a:lnTo>
                  <a:lnTo>
                    <a:pt x="79" y="227"/>
                  </a:lnTo>
                  <a:lnTo>
                    <a:pt x="81" y="227"/>
                  </a:lnTo>
                  <a:lnTo>
                    <a:pt x="81" y="229"/>
                  </a:lnTo>
                  <a:lnTo>
                    <a:pt x="87" y="235"/>
                  </a:lnTo>
                  <a:lnTo>
                    <a:pt x="92" y="242"/>
                  </a:lnTo>
                  <a:lnTo>
                    <a:pt x="98" y="248"/>
                  </a:lnTo>
                  <a:lnTo>
                    <a:pt x="102" y="250"/>
                  </a:lnTo>
                  <a:lnTo>
                    <a:pt x="155" y="280"/>
                  </a:lnTo>
                  <a:lnTo>
                    <a:pt x="157" y="280"/>
                  </a:lnTo>
                  <a:lnTo>
                    <a:pt x="157" y="282"/>
                  </a:lnTo>
                  <a:lnTo>
                    <a:pt x="159" y="284"/>
                  </a:lnTo>
                  <a:lnTo>
                    <a:pt x="159" y="284"/>
                  </a:lnTo>
                  <a:lnTo>
                    <a:pt x="159" y="286"/>
                  </a:lnTo>
                  <a:lnTo>
                    <a:pt x="161" y="288"/>
                  </a:lnTo>
                  <a:lnTo>
                    <a:pt x="172" y="296"/>
                  </a:lnTo>
                  <a:lnTo>
                    <a:pt x="174" y="298"/>
                  </a:lnTo>
                  <a:lnTo>
                    <a:pt x="180" y="296"/>
                  </a:lnTo>
                  <a:lnTo>
                    <a:pt x="181" y="29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25" name="Freeform 1820">
              <a:extLst>
                <a:ext uri="{FF2B5EF4-FFF2-40B4-BE49-F238E27FC236}">
                  <a16:creationId xmlns:a16="http://schemas.microsoft.com/office/drawing/2014/main" id="{EF9E156C-5C6E-486B-A94E-EB0923CAE211}"/>
                </a:ext>
              </a:extLst>
            </p:cNvPr>
            <p:cNvSpPr>
              <a:spLocks noEditPoints="1"/>
            </p:cNvSpPr>
            <p:nvPr/>
          </p:nvSpPr>
          <p:spPr bwMode="auto">
            <a:xfrm>
              <a:off x="10179050" y="157163"/>
              <a:ext cx="236538" cy="1177925"/>
            </a:xfrm>
            <a:custGeom>
              <a:avLst/>
              <a:gdLst>
                <a:gd name="T0" fmla="*/ 89 w 149"/>
                <a:gd name="T1" fmla="*/ 679 h 742"/>
                <a:gd name="T2" fmla="*/ 106 w 149"/>
                <a:gd name="T3" fmla="*/ 710 h 742"/>
                <a:gd name="T4" fmla="*/ 83 w 149"/>
                <a:gd name="T5" fmla="*/ 702 h 742"/>
                <a:gd name="T6" fmla="*/ 79 w 149"/>
                <a:gd name="T7" fmla="*/ 710 h 742"/>
                <a:gd name="T8" fmla="*/ 85 w 149"/>
                <a:gd name="T9" fmla="*/ 717 h 742"/>
                <a:gd name="T10" fmla="*/ 47 w 149"/>
                <a:gd name="T11" fmla="*/ 490 h 742"/>
                <a:gd name="T12" fmla="*/ 22 w 149"/>
                <a:gd name="T13" fmla="*/ 679 h 742"/>
                <a:gd name="T14" fmla="*/ 53 w 149"/>
                <a:gd name="T15" fmla="*/ 695 h 742"/>
                <a:gd name="T16" fmla="*/ 30 w 149"/>
                <a:gd name="T17" fmla="*/ 693 h 742"/>
                <a:gd name="T18" fmla="*/ 85 w 149"/>
                <a:gd name="T19" fmla="*/ 727 h 742"/>
                <a:gd name="T20" fmla="*/ 102 w 149"/>
                <a:gd name="T21" fmla="*/ 727 h 742"/>
                <a:gd name="T22" fmla="*/ 115 w 149"/>
                <a:gd name="T23" fmla="*/ 725 h 742"/>
                <a:gd name="T24" fmla="*/ 62 w 149"/>
                <a:gd name="T25" fmla="*/ 687 h 742"/>
                <a:gd name="T26" fmla="*/ 43 w 149"/>
                <a:gd name="T27" fmla="*/ 685 h 742"/>
                <a:gd name="T28" fmla="*/ 51 w 149"/>
                <a:gd name="T29" fmla="*/ 670 h 742"/>
                <a:gd name="T30" fmla="*/ 34 w 149"/>
                <a:gd name="T31" fmla="*/ 672 h 742"/>
                <a:gd name="T32" fmla="*/ 45 w 149"/>
                <a:gd name="T33" fmla="*/ 657 h 742"/>
                <a:gd name="T34" fmla="*/ 47 w 149"/>
                <a:gd name="T35" fmla="*/ 647 h 742"/>
                <a:gd name="T36" fmla="*/ 17 w 149"/>
                <a:gd name="T37" fmla="*/ 626 h 742"/>
                <a:gd name="T38" fmla="*/ 34 w 149"/>
                <a:gd name="T39" fmla="*/ 622 h 742"/>
                <a:gd name="T40" fmla="*/ 24 w 149"/>
                <a:gd name="T41" fmla="*/ 605 h 742"/>
                <a:gd name="T42" fmla="*/ 26 w 149"/>
                <a:gd name="T43" fmla="*/ 575 h 742"/>
                <a:gd name="T44" fmla="*/ 19 w 149"/>
                <a:gd name="T45" fmla="*/ 560 h 742"/>
                <a:gd name="T46" fmla="*/ 19 w 149"/>
                <a:gd name="T47" fmla="*/ 539 h 742"/>
                <a:gd name="T48" fmla="*/ 24 w 149"/>
                <a:gd name="T49" fmla="*/ 516 h 742"/>
                <a:gd name="T50" fmla="*/ 34 w 149"/>
                <a:gd name="T51" fmla="*/ 518 h 742"/>
                <a:gd name="T52" fmla="*/ 39 w 149"/>
                <a:gd name="T53" fmla="*/ 478 h 742"/>
                <a:gd name="T54" fmla="*/ 49 w 149"/>
                <a:gd name="T55" fmla="*/ 442 h 742"/>
                <a:gd name="T56" fmla="*/ 32 w 149"/>
                <a:gd name="T57" fmla="*/ 433 h 742"/>
                <a:gd name="T58" fmla="*/ 34 w 149"/>
                <a:gd name="T59" fmla="*/ 349 h 742"/>
                <a:gd name="T60" fmla="*/ 60 w 149"/>
                <a:gd name="T61" fmla="*/ 290 h 742"/>
                <a:gd name="T62" fmla="*/ 70 w 149"/>
                <a:gd name="T63" fmla="*/ 194 h 742"/>
                <a:gd name="T64" fmla="*/ 83 w 149"/>
                <a:gd name="T65" fmla="*/ 101 h 742"/>
                <a:gd name="T66" fmla="*/ 104 w 149"/>
                <a:gd name="T67" fmla="*/ 8 h 742"/>
                <a:gd name="T68" fmla="*/ 111 w 149"/>
                <a:gd name="T69" fmla="*/ 46 h 742"/>
                <a:gd name="T70" fmla="*/ 138 w 149"/>
                <a:gd name="T71" fmla="*/ 93 h 742"/>
                <a:gd name="T72" fmla="*/ 115 w 149"/>
                <a:gd name="T73" fmla="*/ 156 h 742"/>
                <a:gd name="T74" fmla="*/ 92 w 149"/>
                <a:gd name="T75" fmla="*/ 217 h 742"/>
                <a:gd name="T76" fmla="*/ 87 w 149"/>
                <a:gd name="T77" fmla="*/ 251 h 742"/>
                <a:gd name="T78" fmla="*/ 92 w 149"/>
                <a:gd name="T79" fmla="*/ 292 h 742"/>
                <a:gd name="T80" fmla="*/ 74 w 149"/>
                <a:gd name="T81" fmla="*/ 338 h 742"/>
                <a:gd name="T82" fmla="*/ 62 w 149"/>
                <a:gd name="T83" fmla="*/ 402 h 742"/>
                <a:gd name="T84" fmla="*/ 56 w 149"/>
                <a:gd name="T85" fmla="*/ 450 h 742"/>
                <a:gd name="T86" fmla="*/ 62 w 149"/>
                <a:gd name="T87" fmla="*/ 482 h 742"/>
                <a:gd name="T88" fmla="*/ 68 w 149"/>
                <a:gd name="T89" fmla="*/ 511 h 742"/>
                <a:gd name="T90" fmla="*/ 60 w 149"/>
                <a:gd name="T91" fmla="*/ 547 h 742"/>
                <a:gd name="T92" fmla="*/ 36 w 149"/>
                <a:gd name="T93" fmla="*/ 600 h 742"/>
                <a:gd name="T94" fmla="*/ 53 w 149"/>
                <a:gd name="T95" fmla="*/ 645 h 742"/>
                <a:gd name="T96" fmla="*/ 20 w 149"/>
                <a:gd name="T97" fmla="*/ 490 h 742"/>
                <a:gd name="T98" fmla="*/ 30 w 149"/>
                <a:gd name="T99" fmla="*/ 482 h 742"/>
                <a:gd name="T100" fmla="*/ 36 w 149"/>
                <a:gd name="T101" fmla="*/ 457 h 742"/>
                <a:gd name="T102" fmla="*/ 17 w 149"/>
                <a:gd name="T103" fmla="*/ 514 h 742"/>
                <a:gd name="T104" fmla="*/ 15 w 149"/>
                <a:gd name="T105" fmla="*/ 471 h 742"/>
                <a:gd name="T106" fmla="*/ 11 w 149"/>
                <a:gd name="T107" fmla="*/ 611 h 742"/>
                <a:gd name="T108" fmla="*/ 19 w 149"/>
                <a:gd name="T109" fmla="*/ 643 h 742"/>
                <a:gd name="T110" fmla="*/ 9 w 149"/>
                <a:gd name="T111" fmla="*/ 590 h 742"/>
                <a:gd name="T112" fmla="*/ 5 w 149"/>
                <a:gd name="T113" fmla="*/ 605 h 742"/>
                <a:gd name="T114" fmla="*/ 20 w 149"/>
                <a:gd name="T115" fmla="*/ 653 h 742"/>
                <a:gd name="T116" fmla="*/ 9 w 149"/>
                <a:gd name="T117" fmla="*/ 583 h 742"/>
                <a:gd name="T118" fmla="*/ 7 w 149"/>
                <a:gd name="T119" fmla="*/ 566 h 742"/>
                <a:gd name="T120" fmla="*/ 149 w 149"/>
                <a:gd name="T121" fmla="*/ 727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742">
                  <a:moveTo>
                    <a:pt x="128" y="740"/>
                  </a:moveTo>
                  <a:lnTo>
                    <a:pt x="132" y="740"/>
                  </a:lnTo>
                  <a:lnTo>
                    <a:pt x="130" y="740"/>
                  </a:lnTo>
                  <a:lnTo>
                    <a:pt x="130" y="740"/>
                  </a:lnTo>
                  <a:lnTo>
                    <a:pt x="130" y="742"/>
                  </a:lnTo>
                  <a:lnTo>
                    <a:pt x="127" y="740"/>
                  </a:lnTo>
                  <a:lnTo>
                    <a:pt x="127" y="740"/>
                  </a:lnTo>
                  <a:lnTo>
                    <a:pt x="128" y="740"/>
                  </a:lnTo>
                  <a:close/>
                  <a:moveTo>
                    <a:pt x="111" y="670"/>
                  </a:moveTo>
                  <a:lnTo>
                    <a:pt x="110" y="672"/>
                  </a:lnTo>
                  <a:lnTo>
                    <a:pt x="108" y="672"/>
                  </a:lnTo>
                  <a:lnTo>
                    <a:pt x="106" y="672"/>
                  </a:lnTo>
                  <a:lnTo>
                    <a:pt x="104" y="672"/>
                  </a:lnTo>
                  <a:lnTo>
                    <a:pt x="102" y="670"/>
                  </a:lnTo>
                  <a:lnTo>
                    <a:pt x="102" y="670"/>
                  </a:lnTo>
                  <a:lnTo>
                    <a:pt x="98" y="670"/>
                  </a:lnTo>
                  <a:lnTo>
                    <a:pt x="98" y="670"/>
                  </a:lnTo>
                  <a:lnTo>
                    <a:pt x="94" y="676"/>
                  </a:lnTo>
                  <a:lnTo>
                    <a:pt x="92" y="676"/>
                  </a:lnTo>
                  <a:lnTo>
                    <a:pt x="91" y="676"/>
                  </a:lnTo>
                  <a:lnTo>
                    <a:pt x="89" y="674"/>
                  </a:lnTo>
                  <a:lnTo>
                    <a:pt x="87" y="674"/>
                  </a:lnTo>
                  <a:lnTo>
                    <a:pt x="85" y="674"/>
                  </a:lnTo>
                  <a:lnTo>
                    <a:pt x="87" y="676"/>
                  </a:lnTo>
                  <a:lnTo>
                    <a:pt x="89" y="678"/>
                  </a:lnTo>
                  <a:lnTo>
                    <a:pt x="89" y="678"/>
                  </a:lnTo>
                  <a:lnTo>
                    <a:pt x="89" y="679"/>
                  </a:lnTo>
                  <a:lnTo>
                    <a:pt x="89" y="679"/>
                  </a:lnTo>
                  <a:lnTo>
                    <a:pt x="85" y="681"/>
                  </a:lnTo>
                  <a:lnTo>
                    <a:pt x="85" y="681"/>
                  </a:lnTo>
                  <a:lnTo>
                    <a:pt x="85" y="683"/>
                  </a:lnTo>
                  <a:lnTo>
                    <a:pt x="85" y="683"/>
                  </a:lnTo>
                  <a:lnTo>
                    <a:pt x="85" y="685"/>
                  </a:lnTo>
                  <a:lnTo>
                    <a:pt x="85" y="687"/>
                  </a:lnTo>
                  <a:lnTo>
                    <a:pt x="87" y="689"/>
                  </a:lnTo>
                  <a:lnTo>
                    <a:pt x="89" y="689"/>
                  </a:lnTo>
                  <a:lnTo>
                    <a:pt x="91" y="689"/>
                  </a:lnTo>
                  <a:lnTo>
                    <a:pt x="94" y="687"/>
                  </a:lnTo>
                  <a:lnTo>
                    <a:pt x="96" y="687"/>
                  </a:lnTo>
                  <a:lnTo>
                    <a:pt x="98" y="687"/>
                  </a:lnTo>
                  <a:lnTo>
                    <a:pt x="102" y="689"/>
                  </a:lnTo>
                  <a:lnTo>
                    <a:pt x="102" y="691"/>
                  </a:lnTo>
                  <a:lnTo>
                    <a:pt x="100" y="693"/>
                  </a:lnTo>
                  <a:lnTo>
                    <a:pt x="94" y="695"/>
                  </a:lnTo>
                  <a:lnTo>
                    <a:pt x="91" y="695"/>
                  </a:lnTo>
                  <a:lnTo>
                    <a:pt x="91" y="696"/>
                  </a:lnTo>
                  <a:lnTo>
                    <a:pt x="89" y="700"/>
                  </a:lnTo>
                  <a:lnTo>
                    <a:pt x="91" y="702"/>
                  </a:lnTo>
                  <a:lnTo>
                    <a:pt x="92" y="704"/>
                  </a:lnTo>
                  <a:lnTo>
                    <a:pt x="94" y="706"/>
                  </a:lnTo>
                  <a:lnTo>
                    <a:pt x="102" y="708"/>
                  </a:lnTo>
                  <a:lnTo>
                    <a:pt x="106" y="710"/>
                  </a:lnTo>
                  <a:lnTo>
                    <a:pt x="106" y="710"/>
                  </a:lnTo>
                  <a:lnTo>
                    <a:pt x="106" y="710"/>
                  </a:lnTo>
                  <a:lnTo>
                    <a:pt x="106" y="710"/>
                  </a:lnTo>
                  <a:lnTo>
                    <a:pt x="106" y="712"/>
                  </a:lnTo>
                  <a:lnTo>
                    <a:pt x="106" y="712"/>
                  </a:lnTo>
                  <a:lnTo>
                    <a:pt x="104" y="714"/>
                  </a:lnTo>
                  <a:lnTo>
                    <a:pt x="104" y="714"/>
                  </a:lnTo>
                  <a:lnTo>
                    <a:pt x="102" y="714"/>
                  </a:lnTo>
                  <a:lnTo>
                    <a:pt x="102" y="712"/>
                  </a:lnTo>
                  <a:lnTo>
                    <a:pt x="102" y="712"/>
                  </a:lnTo>
                  <a:lnTo>
                    <a:pt x="100" y="712"/>
                  </a:lnTo>
                  <a:lnTo>
                    <a:pt x="100" y="710"/>
                  </a:lnTo>
                  <a:lnTo>
                    <a:pt x="96" y="708"/>
                  </a:lnTo>
                  <a:lnTo>
                    <a:pt x="96" y="708"/>
                  </a:lnTo>
                  <a:lnTo>
                    <a:pt x="96" y="708"/>
                  </a:lnTo>
                  <a:lnTo>
                    <a:pt x="94" y="710"/>
                  </a:lnTo>
                  <a:lnTo>
                    <a:pt x="94" y="710"/>
                  </a:lnTo>
                  <a:lnTo>
                    <a:pt x="94" y="710"/>
                  </a:lnTo>
                  <a:lnTo>
                    <a:pt x="91" y="710"/>
                  </a:lnTo>
                  <a:lnTo>
                    <a:pt x="91" y="710"/>
                  </a:lnTo>
                  <a:lnTo>
                    <a:pt x="89" y="710"/>
                  </a:lnTo>
                  <a:lnTo>
                    <a:pt x="89" y="710"/>
                  </a:lnTo>
                  <a:lnTo>
                    <a:pt x="89" y="708"/>
                  </a:lnTo>
                  <a:lnTo>
                    <a:pt x="89" y="708"/>
                  </a:lnTo>
                  <a:lnTo>
                    <a:pt x="87" y="708"/>
                  </a:lnTo>
                  <a:lnTo>
                    <a:pt x="85" y="706"/>
                  </a:lnTo>
                  <a:lnTo>
                    <a:pt x="83" y="704"/>
                  </a:lnTo>
                  <a:lnTo>
                    <a:pt x="81" y="702"/>
                  </a:lnTo>
                  <a:lnTo>
                    <a:pt x="83" y="702"/>
                  </a:lnTo>
                  <a:lnTo>
                    <a:pt x="83" y="702"/>
                  </a:lnTo>
                  <a:lnTo>
                    <a:pt x="85" y="702"/>
                  </a:lnTo>
                  <a:lnTo>
                    <a:pt x="85" y="702"/>
                  </a:lnTo>
                  <a:lnTo>
                    <a:pt x="85" y="700"/>
                  </a:lnTo>
                  <a:lnTo>
                    <a:pt x="85" y="698"/>
                  </a:lnTo>
                  <a:lnTo>
                    <a:pt x="83" y="695"/>
                  </a:lnTo>
                  <a:lnTo>
                    <a:pt x="81" y="695"/>
                  </a:lnTo>
                  <a:lnTo>
                    <a:pt x="81" y="695"/>
                  </a:lnTo>
                  <a:lnTo>
                    <a:pt x="81" y="696"/>
                  </a:lnTo>
                  <a:lnTo>
                    <a:pt x="81" y="698"/>
                  </a:lnTo>
                  <a:lnTo>
                    <a:pt x="79" y="698"/>
                  </a:lnTo>
                  <a:lnTo>
                    <a:pt x="79" y="698"/>
                  </a:lnTo>
                  <a:lnTo>
                    <a:pt x="77" y="700"/>
                  </a:lnTo>
                  <a:lnTo>
                    <a:pt x="77" y="702"/>
                  </a:lnTo>
                  <a:lnTo>
                    <a:pt x="77" y="704"/>
                  </a:lnTo>
                  <a:lnTo>
                    <a:pt x="79" y="706"/>
                  </a:lnTo>
                  <a:lnTo>
                    <a:pt x="79" y="706"/>
                  </a:lnTo>
                  <a:lnTo>
                    <a:pt x="81" y="708"/>
                  </a:lnTo>
                  <a:lnTo>
                    <a:pt x="83" y="710"/>
                  </a:lnTo>
                  <a:lnTo>
                    <a:pt x="85" y="712"/>
                  </a:lnTo>
                  <a:lnTo>
                    <a:pt x="87" y="714"/>
                  </a:lnTo>
                  <a:lnTo>
                    <a:pt x="85" y="714"/>
                  </a:lnTo>
                  <a:lnTo>
                    <a:pt x="81" y="712"/>
                  </a:lnTo>
                  <a:lnTo>
                    <a:pt x="81" y="712"/>
                  </a:lnTo>
                  <a:lnTo>
                    <a:pt x="79" y="712"/>
                  </a:lnTo>
                  <a:lnTo>
                    <a:pt x="81" y="710"/>
                  </a:lnTo>
                  <a:lnTo>
                    <a:pt x="79" y="710"/>
                  </a:lnTo>
                  <a:lnTo>
                    <a:pt x="77" y="710"/>
                  </a:lnTo>
                  <a:lnTo>
                    <a:pt x="77" y="710"/>
                  </a:lnTo>
                  <a:lnTo>
                    <a:pt x="77" y="710"/>
                  </a:lnTo>
                  <a:lnTo>
                    <a:pt x="77" y="710"/>
                  </a:lnTo>
                  <a:lnTo>
                    <a:pt x="75" y="710"/>
                  </a:lnTo>
                  <a:lnTo>
                    <a:pt x="74" y="712"/>
                  </a:lnTo>
                  <a:lnTo>
                    <a:pt x="74" y="712"/>
                  </a:lnTo>
                  <a:lnTo>
                    <a:pt x="72" y="710"/>
                  </a:lnTo>
                  <a:lnTo>
                    <a:pt x="70" y="710"/>
                  </a:lnTo>
                  <a:lnTo>
                    <a:pt x="70" y="710"/>
                  </a:lnTo>
                  <a:lnTo>
                    <a:pt x="68" y="712"/>
                  </a:lnTo>
                  <a:lnTo>
                    <a:pt x="66" y="712"/>
                  </a:lnTo>
                  <a:lnTo>
                    <a:pt x="66" y="712"/>
                  </a:lnTo>
                  <a:lnTo>
                    <a:pt x="64" y="712"/>
                  </a:lnTo>
                  <a:lnTo>
                    <a:pt x="64" y="712"/>
                  </a:lnTo>
                  <a:lnTo>
                    <a:pt x="62" y="712"/>
                  </a:lnTo>
                  <a:lnTo>
                    <a:pt x="62" y="712"/>
                  </a:lnTo>
                  <a:lnTo>
                    <a:pt x="60" y="712"/>
                  </a:lnTo>
                  <a:lnTo>
                    <a:pt x="60" y="714"/>
                  </a:lnTo>
                  <a:lnTo>
                    <a:pt x="60" y="715"/>
                  </a:lnTo>
                  <a:lnTo>
                    <a:pt x="62" y="715"/>
                  </a:lnTo>
                  <a:lnTo>
                    <a:pt x="64" y="715"/>
                  </a:lnTo>
                  <a:lnTo>
                    <a:pt x="66" y="715"/>
                  </a:lnTo>
                  <a:lnTo>
                    <a:pt x="68" y="715"/>
                  </a:lnTo>
                  <a:lnTo>
                    <a:pt x="81" y="717"/>
                  </a:lnTo>
                  <a:lnTo>
                    <a:pt x="83" y="717"/>
                  </a:lnTo>
                  <a:lnTo>
                    <a:pt x="85" y="717"/>
                  </a:lnTo>
                  <a:lnTo>
                    <a:pt x="87" y="717"/>
                  </a:lnTo>
                  <a:lnTo>
                    <a:pt x="87" y="717"/>
                  </a:lnTo>
                  <a:lnTo>
                    <a:pt x="89" y="719"/>
                  </a:lnTo>
                  <a:lnTo>
                    <a:pt x="91" y="719"/>
                  </a:lnTo>
                  <a:lnTo>
                    <a:pt x="92" y="719"/>
                  </a:lnTo>
                  <a:lnTo>
                    <a:pt x="94" y="717"/>
                  </a:lnTo>
                  <a:lnTo>
                    <a:pt x="96" y="717"/>
                  </a:lnTo>
                  <a:lnTo>
                    <a:pt x="96" y="717"/>
                  </a:lnTo>
                  <a:lnTo>
                    <a:pt x="98" y="719"/>
                  </a:lnTo>
                  <a:lnTo>
                    <a:pt x="100" y="719"/>
                  </a:lnTo>
                  <a:lnTo>
                    <a:pt x="104" y="721"/>
                  </a:lnTo>
                  <a:lnTo>
                    <a:pt x="108" y="721"/>
                  </a:lnTo>
                  <a:lnTo>
                    <a:pt x="110" y="719"/>
                  </a:lnTo>
                  <a:lnTo>
                    <a:pt x="113" y="719"/>
                  </a:lnTo>
                  <a:lnTo>
                    <a:pt x="113" y="672"/>
                  </a:lnTo>
                  <a:lnTo>
                    <a:pt x="111" y="670"/>
                  </a:lnTo>
                  <a:close/>
                  <a:moveTo>
                    <a:pt x="39" y="497"/>
                  </a:moveTo>
                  <a:lnTo>
                    <a:pt x="36" y="492"/>
                  </a:lnTo>
                  <a:lnTo>
                    <a:pt x="39" y="490"/>
                  </a:lnTo>
                  <a:lnTo>
                    <a:pt x="39" y="490"/>
                  </a:lnTo>
                  <a:lnTo>
                    <a:pt x="39" y="488"/>
                  </a:lnTo>
                  <a:lnTo>
                    <a:pt x="39" y="488"/>
                  </a:lnTo>
                  <a:lnTo>
                    <a:pt x="39" y="486"/>
                  </a:lnTo>
                  <a:lnTo>
                    <a:pt x="41" y="486"/>
                  </a:lnTo>
                  <a:lnTo>
                    <a:pt x="43" y="488"/>
                  </a:lnTo>
                  <a:lnTo>
                    <a:pt x="45" y="488"/>
                  </a:lnTo>
                  <a:lnTo>
                    <a:pt x="47" y="490"/>
                  </a:lnTo>
                  <a:lnTo>
                    <a:pt x="47" y="493"/>
                  </a:lnTo>
                  <a:lnTo>
                    <a:pt x="43" y="495"/>
                  </a:lnTo>
                  <a:lnTo>
                    <a:pt x="39" y="497"/>
                  </a:lnTo>
                  <a:close/>
                  <a:moveTo>
                    <a:pt x="58" y="704"/>
                  </a:moveTo>
                  <a:lnTo>
                    <a:pt x="56" y="702"/>
                  </a:lnTo>
                  <a:lnTo>
                    <a:pt x="58" y="700"/>
                  </a:lnTo>
                  <a:lnTo>
                    <a:pt x="64" y="700"/>
                  </a:lnTo>
                  <a:lnTo>
                    <a:pt x="72" y="702"/>
                  </a:lnTo>
                  <a:lnTo>
                    <a:pt x="75" y="704"/>
                  </a:lnTo>
                  <a:lnTo>
                    <a:pt x="75" y="706"/>
                  </a:lnTo>
                  <a:lnTo>
                    <a:pt x="75" y="706"/>
                  </a:lnTo>
                  <a:lnTo>
                    <a:pt x="75" y="708"/>
                  </a:lnTo>
                  <a:lnTo>
                    <a:pt x="74" y="708"/>
                  </a:lnTo>
                  <a:lnTo>
                    <a:pt x="74" y="710"/>
                  </a:lnTo>
                  <a:lnTo>
                    <a:pt x="74" y="710"/>
                  </a:lnTo>
                  <a:lnTo>
                    <a:pt x="70" y="708"/>
                  </a:lnTo>
                  <a:lnTo>
                    <a:pt x="68" y="708"/>
                  </a:lnTo>
                  <a:lnTo>
                    <a:pt x="66" y="708"/>
                  </a:lnTo>
                  <a:lnTo>
                    <a:pt x="64" y="708"/>
                  </a:lnTo>
                  <a:lnTo>
                    <a:pt x="60" y="708"/>
                  </a:lnTo>
                  <a:lnTo>
                    <a:pt x="60" y="706"/>
                  </a:lnTo>
                  <a:lnTo>
                    <a:pt x="58" y="706"/>
                  </a:lnTo>
                  <a:lnTo>
                    <a:pt x="58" y="704"/>
                  </a:lnTo>
                  <a:close/>
                  <a:moveTo>
                    <a:pt x="19" y="676"/>
                  </a:moveTo>
                  <a:lnTo>
                    <a:pt x="20" y="678"/>
                  </a:lnTo>
                  <a:lnTo>
                    <a:pt x="20" y="678"/>
                  </a:lnTo>
                  <a:lnTo>
                    <a:pt x="22" y="679"/>
                  </a:lnTo>
                  <a:lnTo>
                    <a:pt x="24" y="679"/>
                  </a:lnTo>
                  <a:lnTo>
                    <a:pt x="30" y="681"/>
                  </a:lnTo>
                  <a:lnTo>
                    <a:pt x="34" y="683"/>
                  </a:lnTo>
                  <a:lnTo>
                    <a:pt x="38" y="685"/>
                  </a:lnTo>
                  <a:lnTo>
                    <a:pt x="41" y="687"/>
                  </a:lnTo>
                  <a:lnTo>
                    <a:pt x="38" y="687"/>
                  </a:lnTo>
                  <a:lnTo>
                    <a:pt x="36" y="687"/>
                  </a:lnTo>
                  <a:lnTo>
                    <a:pt x="34" y="685"/>
                  </a:lnTo>
                  <a:lnTo>
                    <a:pt x="32" y="683"/>
                  </a:lnTo>
                  <a:lnTo>
                    <a:pt x="30" y="683"/>
                  </a:lnTo>
                  <a:lnTo>
                    <a:pt x="24" y="681"/>
                  </a:lnTo>
                  <a:lnTo>
                    <a:pt x="20" y="679"/>
                  </a:lnTo>
                  <a:lnTo>
                    <a:pt x="19" y="678"/>
                  </a:lnTo>
                  <a:lnTo>
                    <a:pt x="17" y="676"/>
                  </a:lnTo>
                  <a:lnTo>
                    <a:pt x="17" y="674"/>
                  </a:lnTo>
                  <a:lnTo>
                    <a:pt x="19" y="676"/>
                  </a:lnTo>
                  <a:lnTo>
                    <a:pt x="19" y="676"/>
                  </a:lnTo>
                  <a:close/>
                  <a:moveTo>
                    <a:pt x="36" y="689"/>
                  </a:moveTo>
                  <a:lnTo>
                    <a:pt x="41" y="691"/>
                  </a:lnTo>
                  <a:lnTo>
                    <a:pt x="41" y="689"/>
                  </a:lnTo>
                  <a:lnTo>
                    <a:pt x="43" y="689"/>
                  </a:lnTo>
                  <a:lnTo>
                    <a:pt x="45" y="691"/>
                  </a:lnTo>
                  <a:lnTo>
                    <a:pt x="45" y="693"/>
                  </a:lnTo>
                  <a:lnTo>
                    <a:pt x="47" y="693"/>
                  </a:lnTo>
                  <a:lnTo>
                    <a:pt x="51" y="693"/>
                  </a:lnTo>
                  <a:lnTo>
                    <a:pt x="53" y="693"/>
                  </a:lnTo>
                  <a:lnTo>
                    <a:pt x="53" y="695"/>
                  </a:lnTo>
                  <a:lnTo>
                    <a:pt x="56" y="698"/>
                  </a:lnTo>
                  <a:lnTo>
                    <a:pt x="51" y="702"/>
                  </a:lnTo>
                  <a:lnTo>
                    <a:pt x="47" y="704"/>
                  </a:lnTo>
                  <a:lnTo>
                    <a:pt x="45" y="704"/>
                  </a:lnTo>
                  <a:lnTo>
                    <a:pt x="45" y="702"/>
                  </a:lnTo>
                  <a:lnTo>
                    <a:pt x="47" y="702"/>
                  </a:lnTo>
                  <a:lnTo>
                    <a:pt x="47" y="700"/>
                  </a:lnTo>
                  <a:lnTo>
                    <a:pt x="47" y="698"/>
                  </a:lnTo>
                  <a:lnTo>
                    <a:pt x="47" y="698"/>
                  </a:lnTo>
                  <a:lnTo>
                    <a:pt x="43" y="698"/>
                  </a:lnTo>
                  <a:lnTo>
                    <a:pt x="43" y="698"/>
                  </a:lnTo>
                  <a:lnTo>
                    <a:pt x="43" y="700"/>
                  </a:lnTo>
                  <a:lnTo>
                    <a:pt x="43" y="700"/>
                  </a:lnTo>
                  <a:lnTo>
                    <a:pt x="41" y="702"/>
                  </a:lnTo>
                  <a:lnTo>
                    <a:pt x="41" y="702"/>
                  </a:lnTo>
                  <a:lnTo>
                    <a:pt x="39" y="702"/>
                  </a:lnTo>
                  <a:lnTo>
                    <a:pt x="39" y="700"/>
                  </a:lnTo>
                  <a:lnTo>
                    <a:pt x="39" y="698"/>
                  </a:lnTo>
                  <a:lnTo>
                    <a:pt x="39" y="698"/>
                  </a:lnTo>
                  <a:lnTo>
                    <a:pt x="38" y="696"/>
                  </a:lnTo>
                  <a:lnTo>
                    <a:pt x="38" y="696"/>
                  </a:lnTo>
                  <a:lnTo>
                    <a:pt x="38" y="696"/>
                  </a:lnTo>
                  <a:lnTo>
                    <a:pt x="36" y="696"/>
                  </a:lnTo>
                  <a:lnTo>
                    <a:pt x="34" y="695"/>
                  </a:lnTo>
                  <a:lnTo>
                    <a:pt x="34" y="693"/>
                  </a:lnTo>
                  <a:lnTo>
                    <a:pt x="32" y="693"/>
                  </a:lnTo>
                  <a:lnTo>
                    <a:pt x="30" y="693"/>
                  </a:lnTo>
                  <a:lnTo>
                    <a:pt x="32" y="689"/>
                  </a:lnTo>
                  <a:lnTo>
                    <a:pt x="36" y="689"/>
                  </a:lnTo>
                  <a:close/>
                  <a:moveTo>
                    <a:pt x="83" y="727"/>
                  </a:moveTo>
                  <a:lnTo>
                    <a:pt x="83" y="725"/>
                  </a:lnTo>
                  <a:lnTo>
                    <a:pt x="83" y="725"/>
                  </a:lnTo>
                  <a:lnTo>
                    <a:pt x="83" y="725"/>
                  </a:lnTo>
                  <a:lnTo>
                    <a:pt x="83" y="725"/>
                  </a:lnTo>
                  <a:lnTo>
                    <a:pt x="81" y="725"/>
                  </a:lnTo>
                  <a:lnTo>
                    <a:pt x="81" y="725"/>
                  </a:lnTo>
                  <a:lnTo>
                    <a:pt x="81" y="725"/>
                  </a:lnTo>
                  <a:lnTo>
                    <a:pt x="77" y="725"/>
                  </a:lnTo>
                  <a:lnTo>
                    <a:pt x="75" y="723"/>
                  </a:lnTo>
                  <a:lnTo>
                    <a:pt x="74" y="721"/>
                  </a:lnTo>
                  <a:lnTo>
                    <a:pt x="72" y="721"/>
                  </a:lnTo>
                  <a:lnTo>
                    <a:pt x="70" y="721"/>
                  </a:lnTo>
                  <a:lnTo>
                    <a:pt x="70" y="721"/>
                  </a:lnTo>
                  <a:lnTo>
                    <a:pt x="70" y="721"/>
                  </a:lnTo>
                  <a:lnTo>
                    <a:pt x="68" y="721"/>
                  </a:lnTo>
                  <a:lnTo>
                    <a:pt x="70" y="719"/>
                  </a:lnTo>
                  <a:lnTo>
                    <a:pt x="74" y="719"/>
                  </a:lnTo>
                  <a:lnTo>
                    <a:pt x="77" y="721"/>
                  </a:lnTo>
                  <a:lnTo>
                    <a:pt x="79" y="721"/>
                  </a:lnTo>
                  <a:lnTo>
                    <a:pt x="85" y="721"/>
                  </a:lnTo>
                  <a:lnTo>
                    <a:pt x="85" y="721"/>
                  </a:lnTo>
                  <a:lnTo>
                    <a:pt x="87" y="723"/>
                  </a:lnTo>
                  <a:lnTo>
                    <a:pt x="87" y="725"/>
                  </a:lnTo>
                  <a:lnTo>
                    <a:pt x="85" y="727"/>
                  </a:lnTo>
                  <a:lnTo>
                    <a:pt x="85" y="727"/>
                  </a:lnTo>
                  <a:lnTo>
                    <a:pt x="83" y="727"/>
                  </a:lnTo>
                  <a:close/>
                  <a:moveTo>
                    <a:pt x="115" y="725"/>
                  </a:moveTo>
                  <a:lnTo>
                    <a:pt x="113" y="727"/>
                  </a:lnTo>
                  <a:lnTo>
                    <a:pt x="115" y="727"/>
                  </a:lnTo>
                  <a:lnTo>
                    <a:pt x="117" y="727"/>
                  </a:lnTo>
                  <a:lnTo>
                    <a:pt x="117" y="727"/>
                  </a:lnTo>
                  <a:lnTo>
                    <a:pt x="119" y="727"/>
                  </a:lnTo>
                  <a:lnTo>
                    <a:pt x="119" y="729"/>
                  </a:lnTo>
                  <a:lnTo>
                    <a:pt x="119" y="729"/>
                  </a:lnTo>
                  <a:lnTo>
                    <a:pt x="119" y="729"/>
                  </a:lnTo>
                  <a:lnTo>
                    <a:pt x="119" y="731"/>
                  </a:lnTo>
                  <a:lnTo>
                    <a:pt x="121" y="731"/>
                  </a:lnTo>
                  <a:lnTo>
                    <a:pt x="123" y="733"/>
                  </a:lnTo>
                  <a:lnTo>
                    <a:pt x="123" y="734"/>
                  </a:lnTo>
                  <a:lnTo>
                    <a:pt x="123" y="736"/>
                  </a:lnTo>
                  <a:lnTo>
                    <a:pt x="123" y="736"/>
                  </a:lnTo>
                  <a:lnTo>
                    <a:pt x="119" y="734"/>
                  </a:lnTo>
                  <a:lnTo>
                    <a:pt x="115" y="733"/>
                  </a:lnTo>
                  <a:lnTo>
                    <a:pt x="111" y="733"/>
                  </a:lnTo>
                  <a:lnTo>
                    <a:pt x="110" y="731"/>
                  </a:lnTo>
                  <a:lnTo>
                    <a:pt x="110" y="729"/>
                  </a:lnTo>
                  <a:lnTo>
                    <a:pt x="108" y="729"/>
                  </a:lnTo>
                  <a:lnTo>
                    <a:pt x="106" y="727"/>
                  </a:lnTo>
                  <a:lnTo>
                    <a:pt x="106" y="727"/>
                  </a:lnTo>
                  <a:lnTo>
                    <a:pt x="104" y="727"/>
                  </a:lnTo>
                  <a:lnTo>
                    <a:pt x="102" y="727"/>
                  </a:lnTo>
                  <a:lnTo>
                    <a:pt x="102" y="729"/>
                  </a:lnTo>
                  <a:lnTo>
                    <a:pt x="104" y="731"/>
                  </a:lnTo>
                  <a:lnTo>
                    <a:pt x="104" y="733"/>
                  </a:lnTo>
                  <a:lnTo>
                    <a:pt x="102" y="733"/>
                  </a:lnTo>
                  <a:lnTo>
                    <a:pt x="100" y="731"/>
                  </a:lnTo>
                  <a:lnTo>
                    <a:pt x="96" y="729"/>
                  </a:lnTo>
                  <a:lnTo>
                    <a:pt x="96" y="729"/>
                  </a:lnTo>
                  <a:lnTo>
                    <a:pt x="96" y="729"/>
                  </a:lnTo>
                  <a:lnTo>
                    <a:pt x="96" y="729"/>
                  </a:lnTo>
                  <a:lnTo>
                    <a:pt x="96" y="727"/>
                  </a:lnTo>
                  <a:lnTo>
                    <a:pt x="96" y="727"/>
                  </a:lnTo>
                  <a:lnTo>
                    <a:pt x="94" y="727"/>
                  </a:lnTo>
                  <a:lnTo>
                    <a:pt x="94" y="727"/>
                  </a:lnTo>
                  <a:lnTo>
                    <a:pt x="94" y="727"/>
                  </a:lnTo>
                  <a:lnTo>
                    <a:pt x="92" y="727"/>
                  </a:lnTo>
                  <a:lnTo>
                    <a:pt x="92" y="725"/>
                  </a:lnTo>
                  <a:lnTo>
                    <a:pt x="92" y="725"/>
                  </a:lnTo>
                  <a:lnTo>
                    <a:pt x="92" y="723"/>
                  </a:lnTo>
                  <a:lnTo>
                    <a:pt x="92" y="721"/>
                  </a:lnTo>
                  <a:lnTo>
                    <a:pt x="100" y="721"/>
                  </a:lnTo>
                  <a:lnTo>
                    <a:pt x="106" y="723"/>
                  </a:lnTo>
                  <a:lnTo>
                    <a:pt x="108" y="723"/>
                  </a:lnTo>
                  <a:lnTo>
                    <a:pt x="113" y="721"/>
                  </a:lnTo>
                  <a:lnTo>
                    <a:pt x="115" y="721"/>
                  </a:lnTo>
                  <a:lnTo>
                    <a:pt x="117" y="723"/>
                  </a:lnTo>
                  <a:lnTo>
                    <a:pt x="115" y="723"/>
                  </a:lnTo>
                  <a:lnTo>
                    <a:pt x="115" y="725"/>
                  </a:lnTo>
                  <a:close/>
                  <a:moveTo>
                    <a:pt x="115" y="664"/>
                  </a:moveTo>
                  <a:lnTo>
                    <a:pt x="117" y="666"/>
                  </a:lnTo>
                  <a:lnTo>
                    <a:pt x="108" y="662"/>
                  </a:lnTo>
                  <a:lnTo>
                    <a:pt x="104" y="662"/>
                  </a:lnTo>
                  <a:lnTo>
                    <a:pt x="102" y="662"/>
                  </a:lnTo>
                  <a:lnTo>
                    <a:pt x="100" y="664"/>
                  </a:lnTo>
                  <a:lnTo>
                    <a:pt x="98" y="668"/>
                  </a:lnTo>
                  <a:lnTo>
                    <a:pt x="94" y="670"/>
                  </a:lnTo>
                  <a:lnTo>
                    <a:pt x="81" y="674"/>
                  </a:lnTo>
                  <a:lnTo>
                    <a:pt x="79" y="676"/>
                  </a:lnTo>
                  <a:lnTo>
                    <a:pt x="79" y="676"/>
                  </a:lnTo>
                  <a:lnTo>
                    <a:pt x="75" y="687"/>
                  </a:lnTo>
                  <a:lnTo>
                    <a:pt x="75" y="691"/>
                  </a:lnTo>
                  <a:lnTo>
                    <a:pt x="75" y="693"/>
                  </a:lnTo>
                  <a:lnTo>
                    <a:pt x="75" y="695"/>
                  </a:lnTo>
                  <a:lnTo>
                    <a:pt x="75" y="698"/>
                  </a:lnTo>
                  <a:lnTo>
                    <a:pt x="72" y="698"/>
                  </a:lnTo>
                  <a:lnTo>
                    <a:pt x="68" y="698"/>
                  </a:lnTo>
                  <a:lnTo>
                    <a:pt x="62" y="696"/>
                  </a:lnTo>
                  <a:lnTo>
                    <a:pt x="56" y="695"/>
                  </a:lnTo>
                  <a:lnTo>
                    <a:pt x="53" y="691"/>
                  </a:lnTo>
                  <a:lnTo>
                    <a:pt x="53" y="687"/>
                  </a:lnTo>
                  <a:lnTo>
                    <a:pt x="55" y="685"/>
                  </a:lnTo>
                  <a:lnTo>
                    <a:pt x="56" y="685"/>
                  </a:lnTo>
                  <a:lnTo>
                    <a:pt x="60" y="685"/>
                  </a:lnTo>
                  <a:lnTo>
                    <a:pt x="62" y="687"/>
                  </a:lnTo>
                  <a:lnTo>
                    <a:pt x="62" y="687"/>
                  </a:lnTo>
                  <a:lnTo>
                    <a:pt x="62" y="689"/>
                  </a:lnTo>
                  <a:lnTo>
                    <a:pt x="62" y="691"/>
                  </a:lnTo>
                  <a:lnTo>
                    <a:pt x="62" y="691"/>
                  </a:lnTo>
                  <a:lnTo>
                    <a:pt x="64" y="689"/>
                  </a:lnTo>
                  <a:lnTo>
                    <a:pt x="64" y="687"/>
                  </a:lnTo>
                  <a:lnTo>
                    <a:pt x="64" y="685"/>
                  </a:lnTo>
                  <a:lnTo>
                    <a:pt x="64" y="685"/>
                  </a:lnTo>
                  <a:lnTo>
                    <a:pt x="68" y="683"/>
                  </a:lnTo>
                  <a:lnTo>
                    <a:pt x="70" y="683"/>
                  </a:lnTo>
                  <a:lnTo>
                    <a:pt x="72" y="681"/>
                  </a:lnTo>
                  <a:lnTo>
                    <a:pt x="72" y="679"/>
                  </a:lnTo>
                  <a:lnTo>
                    <a:pt x="74" y="678"/>
                  </a:lnTo>
                  <a:lnTo>
                    <a:pt x="72" y="676"/>
                  </a:lnTo>
                  <a:lnTo>
                    <a:pt x="68" y="676"/>
                  </a:lnTo>
                  <a:lnTo>
                    <a:pt x="66" y="678"/>
                  </a:lnTo>
                  <a:lnTo>
                    <a:pt x="60" y="681"/>
                  </a:lnTo>
                  <a:lnTo>
                    <a:pt x="56" y="683"/>
                  </a:lnTo>
                  <a:lnTo>
                    <a:pt x="55" y="685"/>
                  </a:lnTo>
                  <a:lnTo>
                    <a:pt x="51" y="687"/>
                  </a:lnTo>
                  <a:lnTo>
                    <a:pt x="51" y="691"/>
                  </a:lnTo>
                  <a:lnTo>
                    <a:pt x="49" y="689"/>
                  </a:lnTo>
                  <a:lnTo>
                    <a:pt x="47" y="689"/>
                  </a:lnTo>
                  <a:lnTo>
                    <a:pt x="45" y="689"/>
                  </a:lnTo>
                  <a:lnTo>
                    <a:pt x="45" y="687"/>
                  </a:lnTo>
                  <a:lnTo>
                    <a:pt x="43" y="685"/>
                  </a:lnTo>
                  <a:lnTo>
                    <a:pt x="43" y="685"/>
                  </a:lnTo>
                  <a:lnTo>
                    <a:pt x="43" y="685"/>
                  </a:lnTo>
                  <a:lnTo>
                    <a:pt x="45" y="683"/>
                  </a:lnTo>
                  <a:lnTo>
                    <a:pt x="45" y="678"/>
                  </a:lnTo>
                  <a:lnTo>
                    <a:pt x="47" y="676"/>
                  </a:lnTo>
                  <a:lnTo>
                    <a:pt x="49" y="674"/>
                  </a:lnTo>
                  <a:lnTo>
                    <a:pt x="49" y="676"/>
                  </a:lnTo>
                  <a:lnTo>
                    <a:pt x="51" y="676"/>
                  </a:lnTo>
                  <a:lnTo>
                    <a:pt x="51" y="676"/>
                  </a:lnTo>
                  <a:lnTo>
                    <a:pt x="53" y="676"/>
                  </a:lnTo>
                  <a:lnTo>
                    <a:pt x="55" y="676"/>
                  </a:lnTo>
                  <a:lnTo>
                    <a:pt x="56" y="674"/>
                  </a:lnTo>
                  <a:lnTo>
                    <a:pt x="58" y="672"/>
                  </a:lnTo>
                  <a:lnTo>
                    <a:pt x="60" y="672"/>
                  </a:lnTo>
                  <a:lnTo>
                    <a:pt x="62" y="672"/>
                  </a:lnTo>
                  <a:lnTo>
                    <a:pt x="66" y="672"/>
                  </a:lnTo>
                  <a:lnTo>
                    <a:pt x="68" y="672"/>
                  </a:lnTo>
                  <a:lnTo>
                    <a:pt x="64" y="670"/>
                  </a:lnTo>
                  <a:lnTo>
                    <a:pt x="60" y="670"/>
                  </a:lnTo>
                  <a:lnTo>
                    <a:pt x="58" y="670"/>
                  </a:lnTo>
                  <a:lnTo>
                    <a:pt x="55" y="670"/>
                  </a:lnTo>
                  <a:lnTo>
                    <a:pt x="55" y="670"/>
                  </a:lnTo>
                  <a:lnTo>
                    <a:pt x="53" y="672"/>
                  </a:lnTo>
                  <a:lnTo>
                    <a:pt x="53" y="672"/>
                  </a:lnTo>
                  <a:lnTo>
                    <a:pt x="53" y="672"/>
                  </a:lnTo>
                  <a:lnTo>
                    <a:pt x="53" y="670"/>
                  </a:lnTo>
                  <a:lnTo>
                    <a:pt x="51" y="670"/>
                  </a:lnTo>
                  <a:lnTo>
                    <a:pt x="51" y="670"/>
                  </a:lnTo>
                  <a:lnTo>
                    <a:pt x="51" y="670"/>
                  </a:lnTo>
                  <a:lnTo>
                    <a:pt x="49" y="670"/>
                  </a:lnTo>
                  <a:lnTo>
                    <a:pt x="49" y="670"/>
                  </a:lnTo>
                  <a:lnTo>
                    <a:pt x="47" y="672"/>
                  </a:lnTo>
                  <a:lnTo>
                    <a:pt x="47" y="674"/>
                  </a:lnTo>
                  <a:lnTo>
                    <a:pt x="47" y="674"/>
                  </a:lnTo>
                  <a:lnTo>
                    <a:pt x="47" y="674"/>
                  </a:lnTo>
                  <a:lnTo>
                    <a:pt x="45" y="676"/>
                  </a:lnTo>
                  <a:lnTo>
                    <a:pt x="45" y="676"/>
                  </a:lnTo>
                  <a:lnTo>
                    <a:pt x="43" y="678"/>
                  </a:lnTo>
                  <a:lnTo>
                    <a:pt x="43" y="679"/>
                  </a:lnTo>
                  <a:lnTo>
                    <a:pt x="43" y="681"/>
                  </a:lnTo>
                  <a:lnTo>
                    <a:pt x="39" y="681"/>
                  </a:lnTo>
                  <a:lnTo>
                    <a:pt x="38" y="681"/>
                  </a:lnTo>
                  <a:lnTo>
                    <a:pt x="36" y="678"/>
                  </a:lnTo>
                  <a:lnTo>
                    <a:pt x="34" y="676"/>
                  </a:lnTo>
                  <a:lnTo>
                    <a:pt x="38" y="676"/>
                  </a:lnTo>
                  <a:lnTo>
                    <a:pt x="38" y="674"/>
                  </a:lnTo>
                  <a:lnTo>
                    <a:pt x="39" y="674"/>
                  </a:lnTo>
                  <a:lnTo>
                    <a:pt x="41" y="672"/>
                  </a:lnTo>
                  <a:lnTo>
                    <a:pt x="41" y="670"/>
                  </a:lnTo>
                  <a:lnTo>
                    <a:pt x="41" y="670"/>
                  </a:lnTo>
                  <a:lnTo>
                    <a:pt x="41" y="668"/>
                  </a:lnTo>
                  <a:lnTo>
                    <a:pt x="41" y="670"/>
                  </a:lnTo>
                  <a:lnTo>
                    <a:pt x="39" y="672"/>
                  </a:lnTo>
                  <a:lnTo>
                    <a:pt x="38" y="672"/>
                  </a:lnTo>
                  <a:lnTo>
                    <a:pt x="34" y="672"/>
                  </a:lnTo>
                  <a:lnTo>
                    <a:pt x="34" y="672"/>
                  </a:lnTo>
                  <a:lnTo>
                    <a:pt x="30" y="672"/>
                  </a:lnTo>
                  <a:lnTo>
                    <a:pt x="28" y="672"/>
                  </a:lnTo>
                  <a:lnTo>
                    <a:pt x="28" y="672"/>
                  </a:lnTo>
                  <a:lnTo>
                    <a:pt x="28" y="670"/>
                  </a:lnTo>
                  <a:lnTo>
                    <a:pt x="28" y="670"/>
                  </a:lnTo>
                  <a:lnTo>
                    <a:pt x="28" y="668"/>
                  </a:lnTo>
                  <a:lnTo>
                    <a:pt x="28" y="668"/>
                  </a:lnTo>
                  <a:lnTo>
                    <a:pt x="26" y="666"/>
                  </a:lnTo>
                  <a:lnTo>
                    <a:pt x="26" y="666"/>
                  </a:lnTo>
                  <a:lnTo>
                    <a:pt x="26" y="666"/>
                  </a:lnTo>
                  <a:lnTo>
                    <a:pt x="26" y="666"/>
                  </a:lnTo>
                  <a:lnTo>
                    <a:pt x="24" y="664"/>
                  </a:lnTo>
                  <a:lnTo>
                    <a:pt x="24" y="662"/>
                  </a:lnTo>
                  <a:lnTo>
                    <a:pt x="24" y="662"/>
                  </a:lnTo>
                  <a:lnTo>
                    <a:pt x="24" y="660"/>
                  </a:lnTo>
                  <a:lnTo>
                    <a:pt x="22" y="660"/>
                  </a:lnTo>
                  <a:lnTo>
                    <a:pt x="24" y="660"/>
                  </a:lnTo>
                  <a:lnTo>
                    <a:pt x="24" y="660"/>
                  </a:lnTo>
                  <a:lnTo>
                    <a:pt x="30" y="662"/>
                  </a:lnTo>
                  <a:lnTo>
                    <a:pt x="32" y="662"/>
                  </a:lnTo>
                  <a:lnTo>
                    <a:pt x="32" y="659"/>
                  </a:lnTo>
                  <a:lnTo>
                    <a:pt x="34" y="660"/>
                  </a:lnTo>
                  <a:lnTo>
                    <a:pt x="36" y="660"/>
                  </a:lnTo>
                  <a:lnTo>
                    <a:pt x="38" y="660"/>
                  </a:lnTo>
                  <a:lnTo>
                    <a:pt x="39" y="660"/>
                  </a:lnTo>
                  <a:lnTo>
                    <a:pt x="41" y="660"/>
                  </a:lnTo>
                  <a:lnTo>
                    <a:pt x="45" y="657"/>
                  </a:lnTo>
                  <a:lnTo>
                    <a:pt x="47" y="657"/>
                  </a:lnTo>
                  <a:lnTo>
                    <a:pt x="47" y="657"/>
                  </a:lnTo>
                  <a:lnTo>
                    <a:pt x="49" y="659"/>
                  </a:lnTo>
                  <a:lnTo>
                    <a:pt x="49" y="659"/>
                  </a:lnTo>
                  <a:lnTo>
                    <a:pt x="51" y="660"/>
                  </a:lnTo>
                  <a:lnTo>
                    <a:pt x="51" y="662"/>
                  </a:lnTo>
                  <a:lnTo>
                    <a:pt x="49" y="666"/>
                  </a:lnTo>
                  <a:lnTo>
                    <a:pt x="49" y="666"/>
                  </a:lnTo>
                  <a:lnTo>
                    <a:pt x="51" y="666"/>
                  </a:lnTo>
                  <a:lnTo>
                    <a:pt x="51" y="664"/>
                  </a:lnTo>
                  <a:lnTo>
                    <a:pt x="51" y="662"/>
                  </a:lnTo>
                  <a:lnTo>
                    <a:pt x="51" y="662"/>
                  </a:lnTo>
                  <a:lnTo>
                    <a:pt x="51" y="660"/>
                  </a:lnTo>
                  <a:lnTo>
                    <a:pt x="51" y="659"/>
                  </a:lnTo>
                  <a:lnTo>
                    <a:pt x="49" y="659"/>
                  </a:lnTo>
                  <a:lnTo>
                    <a:pt x="49" y="657"/>
                  </a:lnTo>
                  <a:lnTo>
                    <a:pt x="51" y="657"/>
                  </a:lnTo>
                  <a:lnTo>
                    <a:pt x="51" y="657"/>
                  </a:lnTo>
                  <a:lnTo>
                    <a:pt x="51" y="655"/>
                  </a:lnTo>
                  <a:lnTo>
                    <a:pt x="51" y="653"/>
                  </a:lnTo>
                  <a:lnTo>
                    <a:pt x="51" y="651"/>
                  </a:lnTo>
                  <a:lnTo>
                    <a:pt x="49" y="649"/>
                  </a:lnTo>
                  <a:lnTo>
                    <a:pt x="45" y="647"/>
                  </a:lnTo>
                  <a:lnTo>
                    <a:pt x="43" y="645"/>
                  </a:lnTo>
                  <a:lnTo>
                    <a:pt x="41" y="645"/>
                  </a:lnTo>
                  <a:lnTo>
                    <a:pt x="41" y="645"/>
                  </a:lnTo>
                  <a:lnTo>
                    <a:pt x="47" y="647"/>
                  </a:lnTo>
                  <a:lnTo>
                    <a:pt x="49" y="649"/>
                  </a:lnTo>
                  <a:lnTo>
                    <a:pt x="51" y="653"/>
                  </a:lnTo>
                  <a:lnTo>
                    <a:pt x="38" y="659"/>
                  </a:lnTo>
                  <a:lnTo>
                    <a:pt x="36" y="659"/>
                  </a:lnTo>
                  <a:lnTo>
                    <a:pt x="32" y="655"/>
                  </a:lnTo>
                  <a:lnTo>
                    <a:pt x="30" y="653"/>
                  </a:lnTo>
                  <a:lnTo>
                    <a:pt x="28" y="653"/>
                  </a:lnTo>
                  <a:lnTo>
                    <a:pt x="26" y="651"/>
                  </a:lnTo>
                  <a:lnTo>
                    <a:pt x="24" y="651"/>
                  </a:lnTo>
                  <a:lnTo>
                    <a:pt x="24" y="649"/>
                  </a:lnTo>
                  <a:lnTo>
                    <a:pt x="26" y="649"/>
                  </a:lnTo>
                  <a:lnTo>
                    <a:pt x="28" y="647"/>
                  </a:lnTo>
                  <a:lnTo>
                    <a:pt x="28" y="649"/>
                  </a:lnTo>
                  <a:lnTo>
                    <a:pt x="30" y="643"/>
                  </a:lnTo>
                  <a:lnTo>
                    <a:pt x="28" y="641"/>
                  </a:lnTo>
                  <a:lnTo>
                    <a:pt x="28" y="640"/>
                  </a:lnTo>
                  <a:lnTo>
                    <a:pt x="26" y="640"/>
                  </a:lnTo>
                  <a:lnTo>
                    <a:pt x="24" y="638"/>
                  </a:lnTo>
                  <a:lnTo>
                    <a:pt x="22" y="638"/>
                  </a:lnTo>
                  <a:lnTo>
                    <a:pt x="20" y="638"/>
                  </a:lnTo>
                  <a:lnTo>
                    <a:pt x="17" y="636"/>
                  </a:lnTo>
                  <a:lnTo>
                    <a:pt x="13" y="634"/>
                  </a:lnTo>
                  <a:lnTo>
                    <a:pt x="11" y="630"/>
                  </a:lnTo>
                  <a:lnTo>
                    <a:pt x="11" y="626"/>
                  </a:lnTo>
                  <a:lnTo>
                    <a:pt x="13" y="626"/>
                  </a:lnTo>
                  <a:lnTo>
                    <a:pt x="15" y="626"/>
                  </a:lnTo>
                  <a:lnTo>
                    <a:pt x="17" y="626"/>
                  </a:lnTo>
                  <a:lnTo>
                    <a:pt x="17" y="624"/>
                  </a:lnTo>
                  <a:lnTo>
                    <a:pt x="17" y="624"/>
                  </a:lnTo>
                  <a:lnTo>
                    <a:pt x="17" y="622"/>
                  </a:lnTo>
                  <a:lnTo>
                    <a:pt x="17" y="622"/>
                  </a:lnTo>
                  <a:lnTo>
                    <a:pt x="15" y="621"/>
                  </a:lnTo>
                  <a:lnTo>
                    <a:pt x="15" y="621"/>
                  </a:lnTo>
                  <a:lnTo>
                    <a:pt x="17" y="619"/>
                  </a:lnTo>
                  <a:lnTo>
                    <a:pt x="17" y="619"/>
                  </a:lnTo>
                  <a:lnTo>
                    <a:pt x="19" y="619"/>
                  </a:lnTo>
                  <a:lnTo>
                    <a:pt x="19" y="619"/>
                  </a:lnTo>
                  <a:lnTo>
                    <a:pt x="20" y="621"/>
                  </a:lnTo>
                  <a:lnTo>
                    <a:pt x="22" y="622"/>
                  </a:lnTo>
                  <a:lnTo>
                    <a:pt x="24" y="626"/>
                  </a:lnTo>
                  <a:lnTo>
                    <a:pt x="26" y="630"/>
                  </a:lnTo>
                  <a:lnTo>
                    <a:pt x="30" y="632"/>
                  </a:lnTo>
                  <a:lnTo>
                    <a:pt x="30" y="630"/>
                  </a:lnTo>
                  <a:lnTo>
                    <a:pt x="32" y="628"/>
                  </a:lnTo>
                  <a:lnTo>
                    <a:pt x="32" y="628"/>
                  </a:lnTo>
                  <a:lnTo>
                    <a:pt x="32" y="626"/>
                  </a:lnTo>
                  <a:lnTo>
                    <a:pt x="34" y="626"/>
                  </a:lnTo>
                  <a:lnTo>
                    <a:pt x="34" y="626"/>
                  </a:lnTo>
                  <a:lnTo>
                    <a:pt x="34" y="624"/>
                  </a:lnTo>
                  <a:lnTo>
                    <a:pt x="34" y="624"/>
                  </a:lnTo>
                  <a:lnTo>
                    <a:pt x="34" y="624"/>
                  </a:lnTo>
                  <a:lnTo>
                    <a:pt x="34" y="624"/>
                  </a:lnTo>
                  <a:lnTo>
                    <a:pt x="32" y="622"/>
                  </a:lnTo>
                  <a:lnTo>
                    <a:pt x="34" y="622"/>
                  </a:lnTo>
                  <a:lnTo>
                    <a:pt x="32" y="622"/>
                  </a:lnTo>
                  <a:lnTo>
                    <a:pt x="30" y="628"/>
                  </a:lnTo>
                  <a:lnTo>
                    <a:pt x="28" y="630"/>
                  </a:lnTo>
                  <a:lnTo>
                    <a:pt x="26" y="628"/>
                  </a:lnTo>
                  <a:lnTo>
                    <a:pt x="26" y="626"/>
                  </a:lnTo>
                  <a:lnTo>
                    <a:pt x="24" y="624"/>
                  </a:lnTo>
                  <a:lnTo>
                    <a:pt x="24" y="621"/>
                  </a:lnTo>
                  <a:lnTo>
                    <a:pt x="28" y="622"/>
                  </a:lnTo>
                  <a:lnTo>
                    <a:pt x="26" y="621"/>
                  </a:lnTo>
                  <a:lnTo>
                    <a:pt x="24" y="619"/>
                  </a:lnTo>
                  <a:lnTo>
                    <a:pt x="22" y="619"/>
                  </a:lnTo>
                  <a:lnTo>
                    <a:pt x="20" y="617"/>
                  </a:lnTo>
                  <a:lnTo>
                    <a:pt x="17" y="615"/>
                  </a:lnTo>
                  <a:lnTo>
                    <a:pt x="20" y="611"/>
                  </a:lnTo>
                  <a:lnTo>
                    <a:pt x="20" y="611"/>
                  </a:lnTo>
                  <a:lnTo>
                    <a:pt x="22" y="609"/>
                  </a:lnTo>
                  <a:lnTo>
                    <a:pt x="22" y="609"/>
                  </a:lnTo>
                  <a:lnTo>
                    <a:pt x="24" y="609"/>
                  </a:lnTo>
                  <a:lnTo>
                    <a:pt x="26" y="609"/>
                  </a:lnTo>
                  <a:lnTo>
                    <a:pt x="26" y="609"/>
                  </a:lnTo>
                  <a:lnTo>
                    <a:pt x="28" y="609"/>
                  </a:lnTo>
                  <a:lnTo>
                    <a:pt x="28" y="609"/>
                  </a:lnTo>
                  <a:lnTo>
                    <a:pt x="28" y="609"/>
                  </a:lnTo>
                  <a:lnTo>
                    <a:pt x="26" y="607"/>
                  </a:lnTo>
                  <a:lnTo>
                    <a:pt x="26" y="607"/>
                  </a:lnTo>
                  <a:lnTo>
                    <a:pt x="26" y="607"/>
                  </a:lnTo>
                  <a:lnTo>
                    <a:pt x="24" y="605"/>
                  </a:lnTo>
                  <a:lnTo>
                    <a:pt x="22" y="604"/>
                  </a:lnTo>
                  <a:lnTo>
                    <a:pt x="22" y="602"/>
                  </a:lnTo>
                  <a:lnTo>
                    <a:pt x="24" y="600"/>
                  </a:lnTo>
                  <a:lnTo>
                    <a:pt x="24" y="600"/>
                  </a:lnTo>
                  <a:lnTo>
                    <a:pt x="26" y="600"/>
                  </a:lnTo>
                  <a:lnTo>
                    <a:pt x="28" y="600"/>
                  </a:lnTo>
                  <a:lnTo>
                    <a:pt x="30" y="600"/>
                  </a:lnTo>
                  <a:lnTo>
                    <a:pt x="30" y="600"/>
                  </a:lnTo>
                  <a:lnTo>
                    <a:pt x="28" y="598"/>
                  </a:lnTo>
                  <a:lnTo>
                    <a:pt x="28" y="598"/>
                  </a:lnTo>
                  <a:lnTo>
                    <a:pt x="28" y="598"/>
                  </a:lnTo>
                  <a:lnTo>
                    <a:pt x="26" y="596"/>
                  </a:lnTo>
                  <a:lnTo>
                    <a:pt x="26" y="596"/>
                  </a:lnTo>
                  <a:lnTo>
                    <a:pt x="28" y="590"/>
                  </a:lnTo>
                  <a:lnTo>
                    <a:pt x="28" y="588"/>
                  </a:lnTo>
                  <a:lnTo>
                    <a:pt x="28" y="586"/>
                  </a:lnTo>
                  <a:lnTo>
                    <a:pt x="26" y="588"/>
                  </a:lnTo>
                  <a:lnTo>
                    <a:pt x="26" y="592"/>
                  </a:lnTo>
                  <a:lnTo>
                    <a:pt x="24" y="598"/>
                  </a:lnTo>
                  <a:lnTo>
                    <a:pt x="22" y="596"/>
                  </a:lnTo>
                  <a:lnTo>
                    <a:pt x="20" y="592"/>
                  </a:lnTo>
                  <a:lnTo>
                    <a:pt x="22" y="579"/>
                  </a:lnTo>
                  <a:lnTo>
                    <a:pt x="22" y="577"/>
                  </a:lnTo>
                  <a:lnTo>
                    <a:pt x="24" y="575"/>
                  </a:lnTo>
                  <a:lnTo>
                    <a:pt x="24" y="575"/>
                  </a:lnTo>
                  <a:lnTo>
                    <a:pt x="26" y="575"/>
                  </a:lnTo>
                  <a:lnTo>
                    <a:pt x="26" y="575"/>
                  </a:lnTo>
                  <a:lnTo>
                    <a:pt x="28" y="575"/>
                  </a:lnTo>
                  <a:lnTo>
                    <a:pt x="24" y="573"/>
                  </a:lnTo>
                  <a:lnTo>
                    <a:pt x="22" y="575"/>
                  </a:lnTo>
                  <a:lnTo>
                    <a:pt x="20" y="573"/>
                  </a:lnTo>
                  <a:lnTo>
                    <a:pt x="19" y="571"/>
                  </a:lnTo>
                  <a:lnTo>
                    <a:pt x="19" y="569"/>
                  </a:lnTo>
                  <a:lnTo>
                    <a:pt x="19" y="564"/>
                  </a:lnTo>
                  <a:lnTo>
                    <a:pt x="26" y="564"/>
                  </a:lnTo>
                  <a:lnTo>
                    <a:pt x="30" y="566"/>
                  </a:lnTo>
                  <a:lnTo>
                    <a:pt x="32" y="566"/>
                  </a:lnTo>
                  <a:lnTo>
                    <a:pt x="34" y="567"/>
                  </a:lnTo>
                  <a:lnTo>
                    <a:pt x="36" y="567"/>
                  </a:lnTo>
                  <a:lnTo>
                    <a:pt x="38" y="567"/>
                  </a:lnTo>
                  <a:lnTo>
                    <a:pt x="36" y="566"/>
                  </a:lnTo>
                  <a:lnTo>
                    <a:pt x="34" y="564"/>
                  </a:lnTo>
                  <a:lnTo>
                    <a:pt x="32" y="556"/>
                  </a:lnTo>
                  <a:lnTo>
                    <a:pt x="30" y="558"/>
                  </a:lnTo>
                  <a:lnTo>
                    <a:pt x="30" y="560"/>
                  </a:lnTo>
                  <a:lnTo>
                    <a:pt x="28" y="562"/>
                  </a:lnTo>
                  <a:lnTo>
                    <a:pt x="26" y="564"/>
                  </a:lnTo>
                  <a:lnTo>
                    <a:pt x="24" y="564"/>
                  </a:lnTo>
                  <a:lnTo>
                    <a:pt x="22" y="564"/>
                  </a:lnTo>
                  <a:lnTo>
                    <a:pt x="22" y="562"/>
                  </a:lnTo>
                  <a:lnTo>
                    <a:pt x="20" y="560"/>
                  </a:lnTo>
                  <a:lnTo>
                    <a:pt x="20" y="560"/>
                  </a:lnTo>
                  <a:lnTo>
                    <a:pt x="20" y="560"/>
                  </a:lnTo>
                  <a:lnTo>
                    <a:pt x="19" y="560"/>
                  </a:lnTo>
                  <a:lnTo>
                    <a:pt x="19" y="560"/>
                  </a:lnTo>
                  <a:lnTo>
                    <a:pt x="19" y="558"/>
                  </a:lnTo>
                  <a:lnTo>
                    <a:pt x="19" y="556"/>
                  </a:lnTo>
                  <a:lnTo>
                    <a:pt x="19" y="556"/>
                  </a:lnTo>
                  <a:lnTo>
                    <a:pt x="20" y="556"/>
                  </a:lnTo>
                  <a:lnTo>
                    <a:pt x="22" y="556"/>
                  </a:lnTo>
                  <a:lnTo>
                    <a:pt x="22" y="556"/>
                  </a:lnTo>
                  <a:lnTo>
                    <a:pt x="24" y="556"/>
                  </a:lnTo>
                  <a:lnTo>
                    <a:pt x="26" y="556"/>
                  </a:lnTo>
                  <a:lnTo>
                    <a:pt x="24" y="554"/>
                  </a:lnTo>
                  <a:lnTo>
                    <a:pt x="24" y="554"/>
                  </a:lnTo>
                  <a:lnTo>
                    <a:pt x="24" y="554"/>
                  </a:lnTo>
                  <a:lnTo>
                    <a:pt x="22" y="554"/>
                  </a:lnTo>
                  <a:lnTo>
                    <a:pt x="20" y="552"/>
                  </a:lnTo>
                  <a:lnTo>
                    <a:pt x="20" y="550"/>
                  </a:lnTo>
                  <a:lnTo>
                    <a:pt x="22" y="549"/>
                  </a:lnTo>
                  <a:lnTo>
                    <a:pt x="24" y="547"/>
                  </a:lnTo>
                  <a:lnTo>
                    <a:pt x="24" y="545"/>
                  </a:lnTo>
                  <a:lnTo>
                    <a:pt x="24" y="543"/>
                  </a:lnTo>
                  <a:lnTo>
                    <a:pt x="24" y="541"/>
                  </a:lnTo>
                  <a:lnTo>
                    <a:pt x="24" y="541"/>
                  </a:lnTo>
                  <a:lnTo>
                    <a:pt x="24" y="539"/>
                  </a:lnTo>
                  <a:lnTo>
                    <a:pt x="22" y="537"/>
                  </a:lnTo>
                  <a:lnTo>
                    <a:pt x="20" y="537"/>
                  </a:lnTo>
                  <a:lnTo>
                    <a:pt x="20" y="539"/>
                  </a:lnTo>
                  <a:lnTo>
                    <a:pt x="20" y="539"/>
                  </a:lnTo>
                  <a:lnTo>
                    <a:pt x="19" y="539"/>
                  </a:lnTo>
                  <a:lnTo>
                    <a:pt x="17" y="539"/>
                  </a:lnTo>
                  <a:lnTo>
                    <a:pt x="15" y="539"/>
                  </a:lnTo>
                  <a:lnTo>
                    <a:pt x="11" y="537"/>
                  </a:lnTo>
                  <a:lnTo>
                    <a:pt x="11" y="535"/>
                  </a:lnTo>
                  <a:lnTo>
                    <a:pt x="11" y="531"/>
                  </a:lnTo>
                  <a:lnTo>
                    <a:pt x="7" y="533"/>
                  </a:lnTo>
                  <a:lnTo>
                    <a:pt x="3" y="535"/>
                  </a:lnTo>
                  <a:lnTo>
                    <a:pt x="3" y="537"/>
                  </a:lnTo>
                  <a:lnTo>
                    <a:pt x="3" y="537"/>
                  </a:lnTo>
                  <a:lnTo>
                    <a:pt x="5" y="539"/>
                  </a:lnTo>
                  <a:lnTo>
                    <a:pt x="5" y="539"/>
                  </a:lnTo>
                  <a:lnTo>
                    <a:pt x="5" y="541"/>
                  </a:lnTo>
                  <a:lnTo>
                    <a:pt x="3" y="541"/>
                  </a:lnTo>
                  <a:lnTo>
                    <a:pt x="1" y="539"/>
                  </a:lnTo>
                  <a:lnTo>
                    <a:pt x="1" y="539"/>
                  </a:lnTo>
                  <a:lnTo>
                    <a:pt x="0" y="537"/>
                  </a:lnTo>
                  <a:lnTo>
                    <a:pt x="1" y="533"/>
                  </a:lnTo>
                  <a:lnTo>
                    <a:pt x="5" y="530"/>
                  </a:lnTo>
                  <a:lnTo>
                    <a:pt x="9" y="528"/>
                  </a:lnTo>
                  <a:lnTo>
                    <a:pt x="13" y="524"/>
                  </a:lnTo>
                  <a:lnTo>
                    <a:pt x="11" y="520"/>
                  </a:lnTo>
                  <a:lnTo>
                    <a:pt x="11" y="518"/>
                  </a:lnTo>
                  <a:lnTo>
                    <a:pt x="17" y="518"/>
                  </a:lnTo>
                  <a:lnTo>
                    <a:pt x="20" y="518"/>
                  </a:lnTo>
                  <a:lnTo>
                    <a:pt x="20" y="518"/>
                  </a:lnTo>
                  <a:lnTo>
                    <a:pt x="22" y="518"/>
                  </a:lnTo>
                  <a:lnTo>
                    <a:pt x="24" y="516"/>
                  </a:lnTo>
                  <a:lnTo>
                    <a:pt x="26" y="516"/>
                  </a:lnTo>
                  <a:lnTo>
                    <a:pt x="26" y="514"/>
                  </a:lnTo>
                  <a:lnTo>
                    <a:pt x="26" y="512"/>
                  </a:lnTo>
                  <a:lnTo>
                    <a:pt x="26" y="512"/>
                  </a:lnTo>
                  <a:lnTo>
                    <a:pt x="26" y="511"/>
                  </a:lnTo>
                  <a:lnTo>
                    <a:pt x="26" y="511"/>
                  </a:lnTo>
                  <a:lnTo>
                    <a:pt x="28" y="509"/>
                  </a:lnTo>
                  <a:lnTo>
                    <a:pt x="28" y="509"/>
                  </a:lnTo>
                  <a:lnTo>
                    <a:pt x="30" y="509"/>
                  </a:lnTo>
                  <a:lnTo>
                    <a:pt x="30" y="511"/>
                  </a:lnTo>
                  <a:lnTo>
                    <a:pt x="30" y="512"/>
                  </a:lnTo>
                  <a:lnTo>
                    <a:pt x="26" y="522"/>
                  </a:lnTo>
                  <a:lnTo>
                    <a:pt x="24" y="524"/>
                  </a:lnTo>
                  <a:lnTo>
                    <a:pt x="20" y="526"/>
                  </a:lnTo>
                  <a:lnTo>
                    <a:pt x="26" y="526"/>
                  </a:lnTo>
                  <a:lnTo>
                    <a:pt x="28" y="524"/>
                  </a:lnTo>
                  <a:lnTo>
                    <a:pt x="30" y="518"/>
                  </a:lnTo>
                  <a:lnTo>
                    <a:pt x="32" y="518"/>
                  </a:lnTo>
                  <a:lnTo>
                    <a:pt x="34" y="520"/>
                  </a:lnTo>
                  <a:lnTo>
                    <a:pt x="32" y="526"/>
                  </a:lnTo>
                  <a:lnTo>
                    <a:pt x="30" y="530"/>
                  </a:lnTo>
                  <a:lnTo>
                    <a:pt x="28" y="533"/>
                  </a:lnTo>
                  <a:lnTo>
                    <a:pt x="30" y="533"/>
                  </a:lnTo>
                  <a:lnTo>
                    <a:pt x="32" y="530"/>
                  </a:lnTo>
                  <a:lnTo>
                    <a:pt x="34" y="520"/>
                  </a:lnTo>
                  <a:lnTo>
                    <a:pt x="34" y="520"/>
                  </a:lnTo>
                  <a:lnTo>
                    <a:pt x="34" y="518"/>
                  </a:lnTo>
                  <a:lnTo>
                    <a:pt x="34" y="516"/>
                  </a:lnTo>
                  <a:lnTo>
                    <a:pt x="32" y="516"/>
                  </a:lnTo>
                  <a:lnTo>
                    <a:pt x="32" y="516"/>
                  </a:lnTo>
                  <a:lnTo>
                    <a:pt x="32" y="512"/>
                  </a:lnTo>
                  <a:lnTo>
                    <a:pt x="32" y="511"/>
                  </a:lnTo>
                  <a:lnTo>
                    <a:pt x="34" y="511"/>
                  </a:lnTo>
                  <a:lnTo>
                    <a:pt x="38" y="509"/>
                  </a:lnTo>
                  <a:lnTo>
                    <a:pt x="39" y="509"/>
                  </a:lnTo>
                  <a:lnTo>
                    <a:pt x="41" y="509"/>
                  </a:lnTo>
                  <a:lnTo>
                    <a:pt x="41" y="509"/>
                  </a:lnTo>
                  <a:lnTo>
                    <a:pt x="45" y="511"/>
                  </a:lnTo>
                  <a:lnTo>
                    <a:pt x="43" y="509"/>
                  </a:lnTo>
                  <a:lnTo>
                    <a:pt x="41" y="507"/>
                  </a:lnTo>
                  <a:lnTo>
                    <a:pt x="39" y="505"/>
                  </a:lnTo>
                  <a:lnTo>
                    <a:pt x="36" y="505"/>
                  </a:lnTo>
                  <a:lnTo>
                    <a:pt x="38" y="501"/>
                  </a:lnTo>
                  <a:lnTo>
                    <a:pt x="38" y="499"/>
                  </a:lnTo>
                  <a:lnTo>
                    <a:pt x="39" y="499"/>
                  </a:lnTo>
                  <a:lnTo>
                    <a:pt x="41" y="499"/>
                  </a:lnTo>
                  <a:lnTo>
                    <a:pt x="43" y="499"/>
                  </a:lnTo>
                  <a:lnTo>
                    <a:pt x="45" y="497"/>
                  </a:lnTo>
                  <a:lnTo>
                    <a:pt x="47" y="495"/>
                  </a:lnTo>
                  <a:lnTo>
                    <a:pt x="47" y="493"/>
                  </a:lnTo>
                  <a:lnTo>
                    <a:pt x="49" y="492"/>
                  </a:lnTo>
                  <a:lnTo>
                    <a:pt x="47" y="488"/>
                  </a:lnTo>
                  <a:lnTo>
                    <a:pt x="39" y="482"/>
                  </a:lnTo>
                  <a:lnTo>
                    <a:pt x="39" y="478"/>
                  </a:lnTo>
                  <a:lnTo>
                    <a:pt x="41" y="476"/>
                  </a:lnTo>
                  <a:lnTo>
                    <a:pt x="41" y="476"/>
                  </a:lnTo>
                  <a:lnTo>
                    <a:pt x="43" y="475"/>
                  </a:lnTo>
                  <a:lnTo>
                    <a:pt x="43" y="471"/>
                  </a:lnTo>
                  <a:lnTo>
                    <a:pt x="43" y="467"/>
                  </a:lnTo>
                  <a:lnTo>
                    <a:pt x="43" y="465"/>
                  </a:lnTo>
                  <a:lnTo>
                    <a:pt x="45" y="463"/>
                  </a:lnTo>
                  <a:lnTo>
                    <a:pt x="45" y="461"/>
                  </a:lnTo>
                  <a:lnTo>
                    <a:pt x="45" y="461"/>
                  </a:lnTo>
                  <a:lnTo>
                    <a:pt x="45" y="459"/>
                  </a:lnTo>
                  <a:lnTo>
                    <a:pt x="45" y="459"/>
                  </a:lnTo>
                  <a:lnTo>
                    <a:pt x="47" y="459"/>
                  </a:lnTo>
                  <a:lnTo>
                    <a:pt x="47" y="459"/>
                  </a:lnTo>
                  <a:lnTo>
                    <a:pt x="47" y="459"/>
                  </a:lnTo>
                  <a:lnTo>
                    <a:pt x="47" y="457"/>
                  </a:lnTo>
                  <a:lnTo>
                    <a:pt x="47" y="457"/>
                  </a:lnTo>
                  <a:lnTo>
                    <a:pt x="47" y="456"/>
                  </a:lnTo>
                  <a:lnTo>
                    <a:pt x="47" y="456"/>
                  </a:lnTo>
                  <a:lnTo>
                    <a:pt x="47" y="454"/>
                  </a:lnTo>
                  <a:lnTo>
                    <a:pt x="47" y="452"/>
                  </a:lnTo>
                  <a:lnTo>
                    <a:pt x="47" y="450"/>
                  </a:lnTo>
                  <a:lnTo>
                    <a:pt x="49" y="448"/>
                  </a:lnTo>
                  <a:lnTo>
                    <a:pt x="49" y="448"/>
                  </a:lnTo>
                  <a:lnTo>
                    <a:pt x="47" y="446"/>
                  </a:lnTo>
                  <a:lnTo>
                    <a:pt x="47" y="444"/>
                  </a:lnTo>
                  <a:lnTo>
                    <a:pt x="49" y="442"/>
                  </a:lnTo>
                  <a:lnTo>
                    <a:pt x="49" y="442"/>
                  </a:lnTo>
                  <a:lnTo>
                    <a:pt x="51" y="444"/>
                  </a:lnTo>
                  <a:lnTo>
                    <a:pt x="53" y="446"/>
                  </a:lnTo>
                  <a:lnTo>
                    <a:pt x="53" y="448"/>
                  </a:lnTo>
                  <a:lnTo>
                    <a:pt x="53" y="446"/>
                  </a:lnTo>
                  <a:lnTo>
                    <a:pt x="51" y="438"/>
                  </a:lnTo>
                  <a:lnTo>
                    <a:pt x="49" y="438"/>
                  </a:lnTo>
                  <a:lnTo>
                    <a:pt x="47" y="438"/>
                  </a:lnTo>
                  <a:lnTo>
                    <a:pt x="47" y="437"/>
                  </a:lnTo>
                  <a:lnTo>
                    <a:pt x="47" y="435"/>
                  </a:lnTo>
                  <a:lnTo>
                    <a:pt x="49" y="433"/>
                  </a:lnTo>
                  <a:lnTo>
                    <a:pt x="51" y="433"/>
                  </a:lnTo>
                  <a:lnTo>
                    <a:pt x="53" y="431"/>
                  </a:lnTo>
                  <a:lnTo>
                    <a:pt x="55" y="429"/>
                  </a:lnTo>
                  <a:lnTo>
                    <a:pt x="53" y="431"/>
                  </a:lnTo>
                  <a:lnTo>
                    <a:pt x="53" y="431"/>
                  </a:lnTo>
                  <a:lnTo>
                    <a:pt x="51" y="433"/>
                  </a:lnTo>
                  <a:lnTo>
                    <a:pt x="49" y="431"/>
                  </a:lnTo>
                  <a:lnTo>
                    <a:pt x="47" y="431"/>
                  </a:lnTo>
                  <a:lnTo>
                    <a:pt x="47" y="429"/>
                  </a:lnTo>
                  <a:lnTo>
                    <a:pt x="45" y="429"/>
                  </a:lnTo>
                  <a:lnTo>
                    <a:pt x="43" y="429"/>
                  </a:lnTo>
                  <a:lnTo>
                    <a:pt x="41" y="431"/>
                  </a:lnTo>
                  <a:lnTo>
                    <a:pt x="39" y="433"/>
                  </a:lnTo>
                  <a:lnTo>
                    <a:pt x="38" y="435"/>
                  </a:lnTo>
                  <a:lnTo>
                    <a:pt x="36" y="435"/>
                  </a:lnTo>
                  <a:lnTo>
                    <a:pt x="34" y="433"/>
                  </a:lnTo>
                  <a:lnTo>
                    <a:pt x="32" y="433"/>
                  </a:lnTo>
                  <a:lnTo>
                    <a:pt x="32" y="431"/>
                  </a:lnTo>
                  <a:lnTo>
                    <a:pt x="34" y="431"/>
                  </a:lnTo>
                  <a:lnTo>
                    <a:pt x="32" y="429"/>
                  </a:lnTo>
                  <a:lnTo>
                    <a:pt x="30" y="427"/>
                  </a:lnTo>
                  <a:lnTo>
                    <a:pt x="28" y="423"/>
                  </a:lnTo>
                  <a:lnTo>
                    <a:pt x="28" y="421"/>
                  </a:lnTo>
                  <a:lnTo>
                    <a:pt x="28" y="420"/>
                  </a:lnTo>
                  <a:lnTo>
                    <a:pt x="28" y="416"/>
                  </a:lnTo>
                  <a:lnTo>
                    <a:pt x="30" y="410"/>
                  </a:lnTo>
                  <a:lnTo>
                    <a:pt x="32" y="402"/>
                  </a:lnTo>
                  <a:lnTo>
                    <a:pt x="34" y="401"/>
                  </a:lnTo>
                  <a:lnTo>
                    <a:pt x="34" y="399"/>
                  </a:lnTo>
                  <a:lnTo>
                    <a:pt x="38" y="395"/>
                  </a:lnTo>
                  <a:lnTo>
                    <a:pt x="38" y="391"/>
                  </a:lnTo>
                  <a:lnTo>
                    <a:pt x="39" y="389"/>
                  </a:lnTo>
                  <a:lnTo>
                    <a:pt x="39" y="385"/>
                  </a:lnTo>
                  <a:lnTo>
                    <a:pt x="39" y="383"/>
                  </a:lnTo>
                  <a:lnTo>
                    <a:pt x="39" y="380"/>
                  </a:lnTo>
                  <a:lnTo>
                    <a:pt x="36" y="374"/>
                  </a:lnTo>
                  <a:lnTo>
                    <a:pt x="36" y="372"/>
                  </a:lnTo>
                  <a:lnTo>
                    <a:pt x="36" y="368"/>
                  </a:lnTo>
                  <a:lnTo>
                    <a:pt x="36" y="363"/>
                  </a:lnTo>
                  <a:lnTo>
                    <a:pt x="36" y="361"/>
                  </a:lnTo>
                  <a:lnTo>
                    <a:pt x="36" y="359"/>
                  </a:lnTo>
                  <a:lnTo>
                    <a:pt x="34" y="357"/>
                  </a:lnTo>
                  <a:lnTo>
                    <a:pt x="34" y="355"/>
                  </a:lnTo>
                  <a:lnTo>
                    <a:pt x="34" y="349"/>
                  </a:lnTo>
                  <a:lnTo>
                    <a:pt x="34" y="349"/>
                  </a:lnTo>
                  <a:lnTo>
                    <a:pt x="34" y="347"/>
                  </a:lnTo>
                  <a:lnTo>
                    <a:pt x="36" y="346"/>
                  </a:lnTo>
                  <a:lnTo>
                    <a:pt x="38" y="346"/>
                  </a:lnTo>
                  <a:lnTo>
                    <a:pt x="39" y="346"/>
                  </a:lnTo>
                  <a:lnTo>
                    <a:pt x="41" y="344"/>
                  </a:lnTo>
                  <a:lnTo>
                    <a:pt x="41" y="344"/>
                  </a:lnTo>
                  <a:lnTo>
                    <a:pt x="41" y="340"/>
                  </a:lnTo>
                  <a:lnTo>
                    <a:pt x="41" y="338"/>
                  </a:lnTo>
                  <a:lnTo>
                    <a:pt x="41" y="338"/>
                  </a:lnTo>
                  <a:lnTo>
                    <a:pt x="43" y="336"/>
                  </a:lnTo>
                  <a:lnTo>
                    <a:pt x="43" y="336"/>
                  </a:lnTo>
                  <a:lnTo>
                    <a:pt x="43" y="336"/>
                  </a:lnTo>
                  <a:lnTo>
                    <a:pt x="45" y="332"/>
                  </a:lnTo>
                  <a:lnTo>
                    <a:pt x="47" y="327"/>
                  </a:lnTo>
                  <a:lnTo>
                    <a:pt x="47" y="325"/>
                  </a:lnTo>
                  <a:lnTo>
                    <a:pt x="47" y="323"/>
                  </a:lnTo>
                  <a:lnTo>
                    <a:pt x="49" y="321"/>
                  </a:lnTo>
                  <a:lnTo>
                    <a:pt x="51" y="321"/>
                  </a:lnTo>
                  <a:lnTo>
                    <a:pt x="51" y="319"/>
                  </a:lnTo>
                  <a:lnTo>
                    <a:pt x="51" y="317"/>
                  </a:lnTo>
                  <a:lnTo>
                    <a:pt x="51" y="315"/>
                  </a:lnTo>
                  <a:lnTo>
                    <a:pt x="51" y="313"/>
                  </a:lnTo>
                  <a:lnTo>
                    <a:pt x="55" y="309"/>
                  </a:lnTo>
                  <a:lnTo>
                    <a:pt x="56" y="308"/>
                  </a:lnTo>
                  <a:lnTo>
                    <a:pt x="58" y="302"/>
                  </a:lnTo>
                  <a:lnTo>
                    <a:pt x="60" y="290"/>
                  </a:lnTo>
                  <a:lnTo>
                    <a:pt x="62" y="285"/>
                  </a:lnTo>
                  <a:lnTo>
                    <a:pt x="64" y="283"/>
                  </a:lnTo>
                  <a:lnTo>
                    <a:pt x="64" y="281"/>
                  </a:lnTo>
                  <a:lnTo>
                    <a:pt x="64" y="279"/>
                  </a:lnTo>
                  <a:lnTo>
                    <a:pt x="64" y="273"/>
                  </a:lnTo>
                  <a:lnTo>
                    <a:pt x="64" y="272"/>
                  </a:lnTo>
                  <a:lnTo>
                    <a:pt x="68" y="266"/>
                  </a:lnTo>
                  <a:lnTo>
                    <a:pt x="68" y="264"/>
                  </a:lnTo>
                  <a:lnTo>
                    <a:pt x="68" y="262"/>
                  </a:lnTo>
                  <a:lnTo>
                    <a:pt x="68" y="253"/>
                  </a:lnTo>
                  <a:lnTo>
                    <a:pt x="66" y="247"/>
                  </a:lnTo>
                  <a:lnTo>
                    <a:pt x="64" y="232"/>
                  </a:lnTo>
                  <a:lnTo>
                    <a:pt x="64" y="226"/>
                  </a:lnTo>
                  <a:lnTo>
                    <a:pt x="66" y="222"/>
                  </a:lnTo>
                  <a:lnTo>
                    <a:pt x="68" y="220"/>
                  </a:lnTo>
                  <a:lnTo>
                    <a:pt x="68" y="220"/>
                  </a:lnTo>
                  <a:lnTo>
                    <a:pt x="70" y="218"/>
                  </a:lnTo>
                  <a:lnTo>
                    <a:pt x="70" y="217"/>
                  </a:lnTo>
                  <a:lnTo>
                    <a:pt x="70" y="217"/>
                  </a:lnTo>
                  <a:lnTo>
                    <a:pt x="70" y="215"/>
                  </a:lnTo>
                  <a:lnTo>
                    <a:pt x="70" y="211"/>
                  </a:lnTo>
                  <a:lnTo>
                    <a:pt x="70" y="209"/>
                  </a:lnTo>
                  <a:lnTo>
                    <a:pt x="68" y="203"/>
                  </a:lnTo>
                  <a:lnTo>
                    <a:pt x="68" y="201"/>
                  </a:lnTo>
                  <a:lnTo>
                    <a:pt x="68" y="199"/>
                  </a:lnTo>
                  <a:lnTo>
                    <a:pt x="68" y="196"/>
                  </a:lnTo>
                  <a:lnTo>
                    <a:pt x="70" y="194"/>
                  </a:lnTo>
                  <a:lnTo>
                    <a:pt x="72" y="192"/>
                  </a:lnTo>
                  <a:lnTo>
                    <a:pt x="72" y="190"/>
                  </a:lnTo>
                  <a:lnTo>
                    <a:pt x="74" y="180"/>
                  </a:lnTo>
                  <a:lnTo>
                    <a:pt x="77" y="175"/>
                  </a:lnTo>
                  <a:lnTo>
                    <a:pt x="77" y="171"/>
                  </a:lnTo>
                  <a:lnTo>
                    <a:pt x="77" y="167"/>
                  </a:lnTo>
                  <a:lnTo>
                    <a:pt x="79" y="156"/>
                  </a:lnTo>
                  <a:lnTo>
                    <a:pt x="81" y="150"/>
                  </a:lnTo>
                  <a:lnTo>
                    <a:pt x="81" y="146"/>
                  </a:lnTo>
                  <a:lnTo>
                    <a:pt x="81" y="144"/>
                  </a:lnTo>
                  <a:lnTo>
                    <a:pt x="81" y="143"/>
                  </a:lnTo>
                  <a:lnTo>
                    <a:pt x="81" y="139"/>
                  </a:lnTo>
                  <a:lnTo>
                    <a:pt x="83" y="135"/>
                  </a:lnTo>
                  <a:lnTo>
                    <a:pt x="85" y="133"/>
                  </a:lnTo>
                  <a:lnTo>
                    <a:pt x="85" y="131"/>
                  </a:lnTo>
                  <a:lnTo>
                    <a:pt x="85" y="129"/>
                  </a:lnTo>
                  <a:lnTo>
                    <a:pt x="83" y="122"/>
                  </a:lnTo>
                  <a:lnTo>
                    <a:pt x="83" y="120"/>
                  </a:lnTo>
                  <a:lnTo>
                    <a:pt x="83" y="110"/>
                  </a:lnTo>
                  <a:lnTo>
                    <a:pt x="83" y="108"/>
                  </a:lnTo>
                  <a:lnTo>
                    <a:pt x="85" y="106"/>
                  </a:lnTo>
                  <a:lnTo>
                    <a:pt x="85" y="106"/>
                  </a:lnTo>
                  <a:lnTo>
                    <a:pt x="85" y="105"/>
                  </a:lnTo>
                  <a:lnTo>
                    <a:pt x="85" y="103"/>
                  </a:lnTo>
                  <a:lnTo>
                    <a:pt x="85" y="103"/>
                  </a:lnTo>
                  <a:lnTo>
                    <a:pt x="83" y="101"/>
                  </a:lnTo>
                  <a:lnTo>
                    <a:pt x="83" y="101"/>
                  </a:lnTo>
                  <a:lnTo>
                    <a:pt x="81" y="97"/>
                  </a:lnTo>
                  <a:lnTo>
                    <a:pt x="83" y="95"/>
                  </a:lnTo>
                  <a:lnTo>
                    <a:pt x="85" y="91"/>
                  </a:lnTo>
                  <a:lnTo>
                    <a:pt x="87" y="89"/>
                  </a:lnTo>
                  <a:lnTo>
                    <a:pt x="87" y="86"/>
                  </a:lnTo>
                  <a:lnTo>
                    <a:pt x="89" y="63"/>
                  </a:lnTo>
                  <a:lnTo>
                    <a:pt x="89" y="51"/>
                  </a:lnTo>
                  <a:lnTo>
                    <a:pt x="89" y="42"/>
                  </a:lnTo>
                  <a:lnTo>
                    <a:pt x="89" y="36"/>
                  </a:lnTo>
                  <a:lnTo>
                    <a:pt x="87" y="25"/>
                  </a:lnTo>
                  <a:lnTo>
                    <a:pt x="87" y="19"/>
                  </a:lnTo>
                  <a:lnTo>
                    <a:pt x="87" y="15"/>
                  </a:lnTo>
                  <a:lnTo>
                    <a:pt x="85" y="14"/>
                  </a:lnTo>
                  <a:lnTo>
                    <a:pt x="91" y="12"/>
                  </a:lnTo>
                  <a:lnTo>
                    <a:pt x="92" y="12"/>
                  </a:lnTo>
                  <a:lnTo>
                    <a:pt x="94" y="8"/>
                  </a:lnTo>
                  <a:lnTo>
                    <a:pt x="94" y="6"/>
                  </a:lnTo>
                  <a:lnTo>
                    <a:pt x="94" y="4"/>
                  </a:lnTo>
                  <a:lnTo>
                    <a:pt x="94" y="2"/>
                  </a:lnTo>
                  <a:lnTo>
                    <a:pt x="94" y="2"/>
                  </a:lnTo>
                  <a:lnTo>
                    <a:pt x="98" y="0"/>
                  </a:lnTo>
                  <a:lnTo>
                    <a:pt x="100" y="0"/>
                  </a:lnTo>
                  <a:lnTo>
                    <a:pt x="100" y="0"/>
                  </a:lnTo>
                  <a:lnTo>
                    <a:pt x="100" y="2"/>
                  </a:lnTo>
                  <a:lnTo>
                    <a:pt x="102" y="4"/>
                  </a:lnTo>
                  <a:lnTo>
                    <a:pt x="102" y="6"/>
                  </a:lnTo>
                  <a:lnTo>
                    <a:pt x="104" y="8"/>
                  </a:lnTo>
                  <a:lnTo>
                    <a:pt x="106" y="8"/>
                  </a:lnTo>
                  <a:lnTo>
                    <a:pt x="106" y="10"/>
                  </a:lnTo>
                  <a:lnTo>
                    <a:pt x="106" y="14"/>
                  </a:lnTo>
                  <a:lnTo>
                    <a:pt x="108" y="21"/>
                  </a:lnTo>
                  <a:lnTo>
                    <a:pt x="110" y="25"/>
                  </a:lnTo>
                  <a:lnTo>
                    <a:pt x="111" y="27"/>
                  </a:lnTo>
                  <a:lnTo>
                    <a:pt x="113" y="29"/>
                  </a:lnTo>
                  <a:lnTo>
                    <a:pt x="115" y="31"/>
                  </a:lnTo>
                  <a:lnTo>
                    <a:pt x="115" y="32"/>
                  </a:lnTo>
                  <a:lnTo>
                    <a:pt x="115" y="32"/>
                  </a:lnTo>
                  <a:lnTo>
                    <a:pt x="115" y="34"/>
                  </a:lnTo>
                  <a:lnTo>
                    <a:pt x="113" y="34"/>
                  </a:lnTo>
                  <a:lnTo>
                    <a:pt x="113" y="36"/>
                  </a:lnTo>
                  <a:lnTo>
                    <a:pt x="113" y="36"/>
                  </a:lnTo>
                  <a:lnTo>
                    <a:pt x="113" y="38"/>
                  </a:lnTo>
                  <a:lnTo>
                    <a:pt x="113" y="38"/>
                  </a:lnTo>
                  <a:lnTo>
                    <a:pt x="113" y="38"/>
                  </a:lnTo>
                  <a:lnTo>
                    <a:pt x="113" y="40"/>
                  </a:lnTo>
                  <a:lnTo>
                    <a:pt x="113" y="42"/>
                  </a:lnTo>
                  <a:lnTo>
                    <a:pt x="113" y="42"/>
                  </a:lnTo>
                  <a:lnTo>
                    <a:pt x="113" y="42"/>
                  </a:lnTo>
                  <a:lnTo>
                    <a:pt x="113" y="42"/>
                  </a:lnTo>
                  <a:lnTo>
                    <a:pt x="111" y="44"/>
                  </a:lnTo>
                  <a:lnTo>
                    <a:pt x="111" y="44"/>
                  </a:lnTo>
                  <a:lnTo>
                    <a:pt x="111" y="44"/>
                  </a:lnTo>
                  <a:lnTo>
                    <a:pt x="111" y="46"/>
                  </a:lnTo>
                  <a:lnTo>
                    <a:pt x="111" y="46"/>
                  </a:lnTo>
                  <a:lnTo>
                    <a:pt x="111" y="46"/>
                  </a:lnTo>
                  <a:lnTo>
                    <a:pt x="111" y="48"/>
                  </a:lnTo>
                  <a:lnTo>
                    <a:pt x="111" y="50"/>
                  </a:lnTo>
                  <a:lnTo>
                    <a:pt x="111" y="50"/>
                  </a:lnTo>
                  <a:lnTo>
                    <a:pt x="115" y="51"/>
                  </a:lnTo>
                  <a:lnTo>
                    <a:pt x="115" y="53"/>
                  </a:lnTo>
                  <a:lnTo>
                    <a:pt x="115" y="53"/>
                  </a:lnTo>
                  <a:lnTo>
                    <a:pt x="115" y="53"/>
                  </a:lnTo>
                  <a:lnTo>
                    <a:pt x="115" y="55"/>
                  </a:lnTo>
                  <a:lnTo>
                    <a:pt x="115" y="57"/>
                  </a:lnTo>
                  <a:lnTo>
                    <a:pt x="115" y="57"/>
                  </a:lnTo>
                  <a:lnTo>
                    <a:pt x="117" y="59"/>
                  </a:lnTo>
                  <a:lnTo>
                    <a:pt x="119" y="61"/>
                  </a:lnTo>
                  <a:lnTo>
                    <a:pt x="119" y="65"/>
                  </a:lnTo>
                  <a:lnTo>
                    <a:pt x="121" y="70"/>
                  </a:lnTo>
                  <a:lnTo>
                    <a:pt x="123" y="74"/>
                  </a:lnTo>
                  <a:lnTo>
                    <a:pt x="123" y="78"/>
                  </a:lnTo>
                  <a:lnTo>
                    <a:pt x="125" y="80"/>
                  </a:lnTo>
                  <a:lnTo>
                    <a:pt x="125" y="82"/>
                  </a:lnTo>
                  <a:lnTo>
                    <a:pt x="125" y="88"/>
                  </a:lnTo>
                  <a:lnTo>
                    <a:pt x="125" y="89"/>
                  </a:lnTo>
                  <a:lnTo>
                    <a:pt x="127" y="91"/>
                  </a:lnTo>
                  <a:lnTo>
                    <a:pt x="130" y="91"/>
                  </a:lnTo>
                  <a:lnTo>
                    <a:pt x="134" y="91"/>
                  </a:lnTo>
                  <a:lnTo>
                    <a:pt x="136" y="91"/>
                  </a:lnTo>
                  <a:lnTo>
                    <a:pt x="138" y="93"/>
                  </a:lnTo>
                  <a:lnTo>
                    <a:pt x="138" y="93"/>
                  </a:lnTo>
                  <a:lnTo>
                    <a:pt x="138" y="95"/>
                  </a:lnTo>
                  <a:lnTo>
                    <a:pt x="136" y="106"/>
                  </a:lnTo>
                  <a:lnTo>
                    <a:pt x="134" y="110"/>
                  </a:lnTo>
                  <a:lnTo>
                    <a:pt x="132" y="112"/>
                  </a:lnTo>
                  <a:lnTo>
                    <a:pt x="128" y="114"/>
                  </a:lnTo>
                  <a:lnTo>
                    <a:pt x="123" y="116"/>
                  </a:lnTo>
                  <a:lnTo>
                    <a:pt x="119" y="118"/>
                  </a:lnTo>
                  <a:lnTo>
                    <a:pt x="119" y="118"/>
                  </a:lnTo>
                  <a:lnTo>
                    <a:pt x="117" y="122"/>
                  </a:lnTo>
                  <a:lnTo>
                    <a:pt x="115" y="122"/>
                  </a:lnTo>
                  <a:lnTo>
                    <a:pt x="115" y="124"/>
                  </a:lnTo>
                  <a:lnTo>
                    <a:pt x="115" y="125"/>
                  </a:lnTo>
                  <a:lnTo>
                    <a:pt x="115" y="127"/>
                  </a:lnTo>
                  <a:lnTo>
                    <a:pt x="117" y="129"/>
                  </a:lnTo>
                  <a:lnTo>
                    <a:pt x="117" y="131"/>
                  </a:lnTo>
                  <a:lnTo>
                    <a:pt x="117" y="131"/>
                  </a:lnTo>
                  <a:lnTo>
                    <a:pt x="115" y="131"/>
                  </a:lnTo>
                  <a:lnTo>
                    <a:pt x="115" y="133"/>
                  </a:lnTo>
                  <a:lnTo>
                    <a:pt x="113" y="135"/>
                  </a:lnTo>
                  <a:lnTo>
                    <a:pt x="113" y="137"/>
                  </a:lnTo>
                  <a:lnTo>
                    <a:pt x="115" y="144"/>
                  </a:lnTo>
                  <a:lnTo>
                    <a:pt x="117" y="146"/>
                  </a:lnTo>
                  <a:lnTo>
                    <a:pt x="117" y="148"/>
                  </a:lnTo>
                  <a:lnTo>
                    <a:pt x="115" y="150"/>
                  </a:lnTo>
                  <a:lnTo>
                    <a:pt x="115" y="152"/>
                  </a:lnTo>
                  <a:lnTo>
                    <a:pt x="115" y="154"/>
                  </a:lnTo>
                  <a:lnTo>
                    <a:pt x="115" y="156"/>
                  </a:lnTo>
                  <a:lnTo>
                    <a:pt x="115" y="158"/>
                  </a:lnTo>
                  <a:lnTo>
                    <a:pt x="117" y="160"/>
                  </a:lnTo>
                  <a:lnTo>
                    <a:pt x="117" y="161"/>
                  </a:lnTo>
                  <a:lnTo>
                    <a:pt x="119" y="163"/>
                  </a:lnTo>
                  <a:lnTo>
                    <a:pt x="117" y="165"/>
                  </a:lnTo>
                  <a:lnTo>
                    <a:pt x="117" y="165"/>
                  </a:lnTo>
                  <a:lnTo>
                    <a:pt x="115" y="165"/>
                  </a:lnTo>
                  <a:lnTo>
                    <a:pt x="113" y="165"/>
                  </a:lnTo>
                  <a:lnTo>
                    <a:pt x="111" y="165"/>
                  </a:lnTo>
                  <a:lnTo>
                    <a:pt x="110" y="169"/>
                  </a:lnTo>
                  <a:lnTo>
                    <a:pt x="108" y="173"/>
                  </a:lnTo>
                  <a:lnTo>
                    <a:pt x="106" y="177"/>
                  </a:lnTo>
                  <a:lnTo>
                    <a:pt x="104" y="180"/>
                  </a:lnTo>
                  <a:lnTo>
                    <a:pt x="102" y="184"/>
                  </a:lnTo>
                  <a:lnTo>
                    <a:pt x="100" y="186"/>
                  </a:lnTo>
                  <a:lnTo>
                    <a:pt x="98" y="190"/>
                  </a:lnTo>
                  <a:lnTo>
                    <a:pt x="96" y="194"/>
                  </a:lnTo>
                  <a:lnTo>
                    <a:pt x="94" y="199"/>
                  </a:lnTo>
                  <a:lnTo>
                    <a:pt x="94" y="201"/>
                  </a:lnTo>
                  <a:lnTo>
                    <a:pt x="92" y="203"/>
                  </a:lnTo>
                  <a:lnTo>
                    <a:pt x="92" y="203"/>
                  </a:lnTo>
                  <a:lnTo>
                    <a:pt x="92" y="205"/>
                  </a:lnTo>
                  <a:lnTo>
                    <a:pt x="91" y="205"/>
                  </a:lnTo>
                  <a:lnTo>
                    <a:pt x="91" y="207"/>
                  </a:lnTo>
                  <a:lnTo>
                    <a:pt x="92" y="213"/>
                  </a:lnTo>
                  <a:lnTo>
                    <a:pt x="92" y="215"/>
                  </a:lnTo>
                  <a:lnTo>
                    <a:pt x="92" y="217"/>
                  </a:lnTo>
                  <a:lnTo>
                    <a:pt x="92" y="218"/>
                  </a:lnTo>
                  <a:lnTo>
                    <a:pt x="92" y="218"/>
                  </a:lnTo>
                  <a:lnTo>
                    <a:pt x="94" y="220"/>
                  </a:lnTo>
                  <a:lnTo>
                    <a:pt x="94" y="220"/>
                  </a:lnTo>
                  <a:lnTo>
                    <a:pt x="94" y="222"/>
                  </a:lnTo>
                  <a:lnTo>
                    <a:pt x="92" y="222"/>
                  </a:lnTo>
                  <a:lnTo>
                    <a:pt x="91" y="224"/>
                  </a:lnTo>
                  <a:lnTo>
                    <a:pt x="89" y="224"/>
                  </a:lnTo>
                  <a:lnTo>
                    <a:pt x="89" y="226"/>
                  </a:lnTo>
                  <a:lnTo>
                    <a:pt x="87" y="230"/>
                  </a:lnTo>
                  <a:lnTo>
                    <a:pt x="87" y="232"/>
                  </a:lnTo>
                  <a:lnTo>
                    <a:pt x="87" y="234"/>
                  </a:lnTo>
                  <a:lnTo>
                    <a:pt x="87" y="235"/>
                  </a:lnTo>
                  <a:lnTo>
                    <a:pt x="85" y="237"/>
                  </a:lnTo>
                  <a:lnTo>
                    <a:pt x="85" y="237"/>
                  </a:lnTo>
                  <a:lnTo>
                    <a:pt x="85" y="237"/>
                  </a:lnTo>
                  <a:lnTo>
                    <a:pt x="83" y="237"/>
                  </a:lnTo>
                  <a:lnTo>
                    <a:pt x="83" y="237"/>
                  </a:lnTo>
                  <a:lnTo>
                    <a:pt x="83" y="237"/>
                  </a:lnTo>
                  <a:lnTo>
                    <a:pt x="83" y="239"/>
                  </a:lnTo>
                  <a:lnTo>
                    <a:pt x="83" y="241"/>
                  </a:lnTo>
                  <a:lnTo>
                    <a:pt x="83" y="245"/>
                  </a:lnTo>
                  <a:lnTo>
                    <a:pt x="83" y="247"/>
                  </a:lnTo>
                  <a:lnTo>
                    <a:pt x="85" y="251"/>
                  </a:lnTo>
                  <a:lnTo>
                    <a:pt x="87" y="251"/>
                  </a:lnTo>
                  <a:lnTo>
                    <a:pt x="87" y="251"/>
                  </a:lnTo>
                  <a:lnTo>
                    <a:pt x="87" y="251"/>
                  </a:lnTo>
                  <a:lnTo>
                    <a:pt x="87" y="253"/>
                  </a:lnTo>
                  <a:lnTo>
                    <a:pt x="87" y="253"/>
                  </a:lnTo>
                  <a:lnTo>
                    <a:pt x="87" y="253"/>
                  </a:lnTo>
                  <a:lnTo>
                    <a:pt x="87" y="253"/>
                  </a:lnTo>
                  <a:lnTo>
                    <a:pt x="87" y="254"/>
                  </a:lnTo>
                  <a:lnTo>
                    <a:pt x="87" y="256"/>
                  </a:lnTo>
                  <a:lnTo>
                    <a:pt x="91" y="266"/>
                  </a:lnTo>
                  <a:lnTo>
                    <a:pt x="91" y="266"/>
                  </a:lnTo>
                  <a:lnTo>
                    <a:pt x="91" y="268"/>
                  </a:lnTo>
                  <a:lnTo>
                    <a:pt x="91" y="270"/>
                  </a:lnTo>
                  <a:lnTo>
                    <a:pt x="91" y="270"/>
                  </a:lnTo>
                  <a:lnTo>
                    <a:pt x="91" y="272"/>
                  </a:lnTo>
                  <a:lnTo>
                    <a:pt x="91" y="272"/>
                  </a:lnTo>
                  <a:lnTo>
                    <a:pt x="91" y="273"/>
                  </a:lnTo>
                  <a:lnTo>
                    <a:pt x="91" y="273"/>
                  </a:lnTo>
                  <a:lnTo>
                    <a:pt x="92" y="273"/>
                  </a:lnTo>
                  <a:lnTo>
                    <a:pt x="92" y="273"/>
                  </a:lnTo>
                  <a:lnTo>
                    <a:pt x="94" y="273"/>
                  </a:lnTo>
                  <a:lnTo>
                    <a:pt x="94" y="275"/>
                  </a:lnTo>
                  <a:lnTo>
                    <a:pt x="94" y="277"/>
                  </a:lnTo>
                  <a:lnTo>
                    <a:pt x="94" y="279"/>
                  </a:lnTo>
                  <a:lnTo>
                    <a:pt x="92" y="283"/>
                  </a:lnTo>
                  <a:lnTo>
                    <a:pt x="94" y="290"/>
                  </a:lnTo>
                  <a:lnTo>
                    <a:pt x="94" y="292"/>
                  </a:lnTo>
                  <a:lnTo>
                    <a:pt x="92" y="292"/>
                  </a:lnTo>
                  <a:lnTo>
                    <a:pt x="92" y="292"/>
                  </a:lnTo>
                  <a:lnTo>
                    <a:pt x="92" y="292"/>
                  </a:lnTo>
                  <a:lnTo>
                    <a:pt x="91" y="292"/>
                  </a:lnTo>
                  <a:lnTo>
                    <a:pt x="89" y="298"/>
                  </a:lnTo>
                  <a:lnTo>
                    <a:pt x="89" y="300"/>
                  </a:lnTo>
                  <a:lnTo>
                    <a:pt x="87" y="304"/>
                  </a:lnTo>
                  <a:lnTo>
                    <a:pt x="85" y="308"/>
                  </a:lnTo>
                  <a:lnTo>
                    <a:pt x="85" y="308"/>
                  </a:lnTo>
                  <a:lnTo>
                    <a:pt x="85" y="308"/>
                  </a:lnTo>
                  <a:lnTo>
                    <a:pt x="83" y="309"/>
                  </a:lnTo>
                  <a:lnTo>
                    <a:pt x="83" y="309"/>
                  </a:lnTo>
                  <a:lnTo>
                    <a:pt x="83" y="311"/>
                  </a:lnTo>
                  <a:lnTo>
                    <a:pt x="85" y="315"/>
                  </a:lnTo>
                  <a:lnTo>
                    <a:pt x="85" y="317"/>
                  </a:lnTo>
                  <a:lnTo>
                    <a:pt x="85" y="321"/>
                  </a:lnTo>
                  <a:lnTo>
                    <a:pt x="85" y="323"/>
                  </a:lnTo>
                  <a:lnTo>
                    <a:pt x="85" y="325"/>
                  </a:lnTo>
                  <a:lnTo>
                    <a:pt x="85" y="325"/>
                  </a:lnTo>
                  <a:lnTo>
                    <a:pt x="83" y="327"/>
                  </a:lnTo>
                  <a:lnTo>
                    <a:pt x="83" y="327"/>
                  </a:lnTo>
                  <a:lnTo>
                    <a:pt x="83" y="327"/>
                  </a:lnTo>
                  <a:lnTo>
                    <a:pt x="81" y="328"/>
                  </a:lnTo>
                  <a:lnTo>
                    <a:pt x="81" y="330"/>
                  </a:lnTo>
                  <a:lnTo>
                    <a:pt x="79" y="330"/>
                  </a:lnTo>
                  <a:lnTo>
                    <a:pt x="79" y="332"/>
                  </a:lnTo>
                  <a:lnTo>
                    <a:pt x="75" y="332"/>
                  </a:lnTo>
                  <a:lnTo>
                    <a:pt x="75" y="334"/>
                  </a:lnTo>
                  <a:lnTo>
                    <a:pt x="74" y="336"/>
                  </a:lnTo>
                  <a:lnTo>
                    <a:pt x="74" y="338"/>
                  </a:lnTo>
                  <a:lnTo>
                    <a:pt x="74" y="355"/>
                  </a:lnTo>
                  <a:lnTo>
                    <a:pt x="75" y="366"/>
                  </a:lnTo>
                  <a:lnTo>
                    <a:pt x="75" y="368"/>
                  </a:lnTo>
                  <a:lnTo>
                    <a:pt x="77" y="370"/>
                  </a:lnTo>
                  <a:lnTo>
                    <a:pt x="77" y="370"/>
                  </a:lnTo>
                  <a:lnTo>
                    <a:pt x="77" y="370"/>
                  </a:lnTo>
                  <a:lnTo>
                    <a:pt x="77" y="372"/>
                  </a:lnTo>
                  <a:lnTo>
                    <a:pt x="77" y="374"/>
                  </a:lnTo>
                  <a:lnTo>
                    <a:pt x="77" y="374"/>
                  </a:lnTo>
                  <a:lnTo>
                    <a:pt x="72" y="376"/>
                  </a:lnTo>
                  <a:lnTo>
                    <a:pt x="70" y="378"/>
                  </a:lnTo>
                  <a:lnTo>
                    <a:pt x="70" y="380"/>
                  </a:lnTo>
                  <a:lnTo>
                    <a:pt x="68" y="382"/>
                  </a:lnTo>
                  <a:lnTo>
                    <a:pt x="68" y="387"/>
                  </a:lnTo>
                  <a:lnTo>
                    <a:pt x="68" y="389"/>
                  </a:lnTo>
                  <a:lnTo>
                    <a:pt x="68" y="391"/>
                  </a:lnTo>
                  <a:lnTo>
                    <a:pt x="68" y="391"/>
                  </a:lnTo>
                  <a:lnTo>
                    <a:pt x="66" y="391"/>
                  </a:lnTo>
                  <a:lnTo>
                    <a:pt x="66" y="391"/>
                  </a:lnTo>
                  <a:lnTo>
                    <a:pt x="66" y="391"/>
                  </a:lnTo>
                  <a:lnTo>
                    <a:pt x="64" y="391"/>
                  </a:lnTo>
                  <a:lnTo>
                    <a:pt x="64" y="393"/>
                  </a:lnTo>
                  <a:lnTo>
                    <a:pt x="66" y="397"/>
                  </a:lnTo>
                  <a:lnTo>
                    <a:pt x="66" y="399"/>
                  </a:lnTo>
                  <a:lnTo>
                    <a:pt x="64" y="401"/>
                  </a:lnTo>
                  <a:lnTo>
                    <a:pt x="64" y="401"/>
                  </a:lnTo>
                  <a:lnTo>
                    <a:pt x="62" y="402"/>
                  </a:lnTo>
                  <a:lnTo>
                    <a:pt x="62" y="404"/>
                  </a:lnTo>
                  <a:lnTo>
                    <a:pt x="62" y="404"/>
                  </a:lnTo>
                  <a:lnTo>
                    <a:pt x="64" y="404"/>
                  </a:lnTo>
                  <a:lnTo>
                    <a:pt x="64" y="406"/>
                  </a:lnTo>
                  <a:lnTo>
                    <a:pt x="64" y="406"/>
                  </a:lnTo>
                  <a:lnTo>
                    <a:pt x="64" y="406"/>
                  </a:lnTo>
                  <a:lnTo>
                    <a:pt x="62" y="410"/>
                  </a:lnTo>
                  <a:lnTo>
                    <a:pt x="60" y="412"/>
                  </a:lnTo>
                  <a:lnTo>
                    <a:pt x="60" y="414"/>
                  </a:lnTo>
                  <a:lnTo>
                    <a:pt x="62" y="420"/>
                  </a:lnTo>
                  <a:lnTo>
                    <a:pt x="62" y="431"/>
                  </a:lnTo>
                  <a:lnTo>
                    <a:pt x="62" y="433"/>
                  </a:lnTo>
                  <a:lnTo>
                    <a:pt x="64" y="437"/>
                  </a:lnTo>
                  <a:lnTo>
                    <a:pt x="64" y="438"/>
                  </a:lnTo>
                  <a:lnTo>
                    <a:pt x="62" y="440"/>
                  </a:lnTo>
                  <a:lnTo>
                    <a:pt x="62" y="440"/>
                  </a:lnTo>
                  <a:lnTo>
                    <a:pt x="60" y="442"/>
                  </a:lnTo>
                  <a:lnTo>
                    <a:pt x="58" y="442"/>
                  </a:lnTo>
                  <a:lnTo>
                    <a:pt x="58" y="442"/>
                  </a:lnTo>
                  <a:lnTo>
                    <a:pt x="58" y="444"/>
                  </a:lnTo>
                  <a:lnTo>
                    <a:pt x="58" y="444"/>
                  </a:lnTo>
                  <a:lnTo>
                    <a:pt x="58" y="446"/>
                  </a:lnTo>
                  <a:lnTo>
                    <a:pt x="58" y="448"/>
                  </a:lnTo>
                  <a:lnTo>
                    <a:pt x="58" y="448"/>
                  </a:lnTo>
                  <a:lnTo>
                    <a:pt x="58" y="448"/>
                  </a:lnTo>
                  <a:lnTo>
                    <a:pt x="58" y="450"/>
                  </a:lnTo>
                  <a:lnTo>
                    <a:pt x="56" y="450"/>
                  </a:lnTo>
                  <a:lnTo>
                    <a:pt x="56" y="456"/>
                  </a:lnTo>
                  <a:lnTo>
                    <a:pt x="58" y="459"/>
                  </a:lnTo>
                  <a:lnTo>
                    <a:pt x="58" y="461"/>
                  </a:lnTo>
                  <a:lnTo>
                    <a:pt x="60" y="461"/>
                  </a:lnTo>
                  <a:lnTo>
                    <a:pt x="62" y="461"/>
                  </a:lnTo>
                  <a:lnTo>
                    <a:pt x="64" y="463"/>
                  </a:lnTo>
                  <a:lnTo>
                    <a:pt x="64" y="465"/>
                  </a:lnTo>
                  <a:lnTo>
                    <a:pt x="62" y="465"/>
                  </a:lnTo>
                  <a:lnTo>
                    <a:pt x="62" y="465"/>
                  </a:lnTo>
                  <a:lnTo>
                    <a:pt x="62" y="465"/>
                  </a:lnTo>
                  <a:lnTo>
                    <a:pt x="62" y="467"/>
                  </a:lnTo>
                  <a:lnTo>
                    <a:pt x="62" y="469"/>
                  </a:lnTo>
                  <a:lnTo>
                    <a:pt x="62" y="469"/>
                  </a:lnTo>
                  <a:lnTo>
                    <a:pt x="62" y="471"/>
                  </a:lnTo>
                  <a:lnTo>
                    <a:pt x="64" y="471"/>
                  </a:lnTo>
                  <a:lnTo>
                    <a:pt x="64" y="473"/>
                  </a:lnTo>
                  <a:lnTo>
                    <a:pt x="64" y="473"/>
                  </a:lnTo>
                  <a:lnTo>
                    <a:pt x="64" y="473"/>
                  </a:lnTo>
                  <a:lnTo>
                    <a:pt x="62" y="475"/>
                  </a:lnTo>
                  <a:lnTo>
                    <a:pt x="62" y="475"/>
                  </a:lnTo>
                  <a:lnTo>
                    <a:pt x="64" y="476"/>
                  </a:lnTo>
                  <a:lnTo>
                    <a:pt x="64" y="476"/>
                  </a:lnTo>
                  <a:lnTo>
                    <a:pt x="64" y="478"/>
                  </a:lnTo>
                  <a:lnTo>
                    <a:pt x="64" y="478"/>
                  </a:lnTo>
                  <a:lnTo>
                    <a:pt x="64" y="480"/>
                  </a:lnTo>
                  <a:lnTo>
                    <a:pt x="62" y="482"/>
                  </a:lnTo>
                  <a:lnTo>
                    <a:pt x="62" y="482"/>
                  </a:lnTo>
                  <a:lnTo>
                    <a:pt x="62" y="486"/>
                  </a:lnTo>
                  <a:lnTo>
                    <a:pt x="64" y="488"/>
                  </a:lnTo>
                  <a:lnTo>
                    <a:pt x="68" y="488"/>
                  </a:lnTo>
                  <a:lnTo>
                    <a:pt x="70" y="488"/>
                  </a:lnTo>
                  <a:lnTo>
                    <a:pt x="72" y="490"/>
                  </a:lnTo>
                  <a:lnTo>
                    <a:pt x="74" y="492"/>
                  </a:lnTo>
                  <a:lnTo>
                    <a:pt x="72" y="493"/>
                  </a:lnTo>
                  <a:lnTo>
                    <a:pt x="70" y="495"/>
                  </a:lnTo>
                  <a:lnTo>
                    <a:pt x="70" y="495"/>
                  </a:lnTo>
                  <a:lnTo>
                    <a:pt x="66" y="495"/>
                  </a:lnTo>
                  <a:lnTo>
                    <a:pt x="64" y="495"/>
                  </a:lnTo>
                  <a:lnTo>
                    <a:pt x="62" y="495"/>
                  </a:lnTo>
                  <a:lnTo>
                    <a:pt x="60" y="495"/>
                  </a:lnTo>
                  <a:lnTo>
                    <a:pt x="58" y="495"/>
                  </a:lnTo>
                  <a:lnTo>
                    <a:pt x="58" y="497"/>
                  </a:lnTo>
                  <a:lnTo>
                    <a:pt x="60" y="497"/>
                  </a:lnTo>
                  <a:lnTo>
                    <a:pt x="62" y="499"/>
                  </a:lnTo>
                  <a:lnTo>
                    <a:pt x="64" y="499"/>
                  </a:lnTo>
                  <a:lnTo>
                    <a:pt x="66" y="499"/>
                  </a:lnTo>
                  <a:lnTo>
                    <a:pt x="66" y="501"/>
                  </a:lnTo>
                  <a:lnTo>
                    <a:pt x="68" y="503"/>
                  </a:lnTo>
                  <a:lnTo>
                    <a:pt x="70" y="505"/>
                  </a:lnTo>
                  <a:lnTo>
                    <a:pt x="70" y="505"/>
                  </a:lnTo>
                  <a:lnTo>
                    <a:pt x="70" y="507"/>
                  </a:lnTo>
                  <a:lnTo>
                    <a:pt x="70" y="507"/>
                  </a:lnTo>
                  <a:lnTo>
                    <a:pt x="68" y="509"/>
                  </a:lnTo>
                  <a:lnTo>
                    <a:pt x="68" y="511"/>
                  </a:lnTo>
                  <a:lnTo>
                    <a:pt x="68" y="511"/>
                  </a:lnTo>
                  <a:lnTo>
                    <a:pt x="68" y="511"/>
                  </a:lnTo>
                  <a:lnTo>
                    <a:pt x="68" y="511"/>
                  </a:lnTo>
                  <a:lnTo>
                    <a:pt x="66" y="511"/>
                  </a:lnTo>
                  <a:lnTo>
                    <a:pt x="66" y="511"/>
                  </a:lnTo>
                  <a:lnTo>
                    <a:pt x="64" y="512"/>
                  </a:lnTo>
                  <a:lnTo>
                    <a:pt x="64" y="512"/>
                  </a:lnTo>
                  <a:lnTo>
                    <a:pt x="64" y="514"/>
                  </a:lnTo>
                  <a:lnTo>
                    <a:pt x="64" y="516"/>
                  </a:lnTo>
                  <a:lnTo>
                    <a:pt x="64" y="518"/>
                  </a:lnTo>
                  <a:lnTo>
                    <a:pt x="64" y="518"/>
                  </a:lnTo>
                  <a:lnTo>
                    <a:pt x="66" y="520"/>
                  </a:lnTo>
                  <a:lnTo>
                    <a:pt x="64" y="522"/>
                  </a:lnTo>
                  <a:lnTo>
                    <a:pt x="64" y="524"/>
                  </a:lnTo>
                  <a:lnTo>
                    <a:pt x="64" y="524"/>
                  </a:lnTo>
                  <a:lnTo>
                    <a:pt x="62" y="524"/>
                  </a:lnTo>
                  <a:lnTo>
                    <a:pt x="62" y="526"/>
                  </a:lnTo>
                  <a:lnTo>
                    <a:pt x="62" y="528"/>
                  </a:lnTo>
                  <a:lnTo>
                    <a:pt x="64" y="530"/>
                  </a:lnTo>
                  <a:lnTo>
                    <a:pt x="64" y="531"/>
                  </a:lnTo>
                  <a:lnTo>
                    <a:pt x="64" y="533"/>
                  </a:lnTo>
                  <a:lnTo>
                    <a:pt x="62" y="537"/>
                  </a:lnTo>
                  <a:lnTo>
                    <a:pt x="60" y="539"/>
                  </a:lnTo>
                  <a:lnTo>
                    <a:pt x="60" y="541"/>
                  </a:lnTo>
                  <a:lnTo>
                    <a:pt x="60" y="543"/>
                  </a:lnTo>
                  <a:lnTo>
                    <a:pt x="60" y="545"/>
                  </a:lnTo>
                  <a:lnTo>
                    <a:pt x="60" y="547"/>
                  </a:lnTo>
                  <a:lnTo>
                    <a:pt x="60" y="547"/>
                  </a:lnTo>
                  <a:lnTo>
                    <a:pt x="55" y="552"/>
                  </a:lnTo>
                  <a:lnTo>
                    <a:pt x="53" y="554"/>
                  </a:lnTo>
                  <a:lnTo>
                    <a:pt x="53" y="558"/>
                  </a:lnTo>
                  <a:lnTo>
                    <a:pt x="51" y="562"/>
                  </a:lnTo>
                  <a:lnTo>
                    <a:pt x="53" y="564"/>
                  </a:lnTo>
                  <a:lnTo>
                    <a:pt x="55" y="566"/>
                  </a:lnTo>
                  <a:lnTo>
                    <a:pt x="55" y="569"/>
                  </a:lnTo>
                  <a:lnTo>
                    <a:pt x="55" y="571"/>
                  </a:lnTo>
                  <a:lnTo>
                    <a:pt x="53" y="573"/>
                  </a:lnTo>
                  <a:lnTo>
                    <a:pt x="51" y="573"/>
                  </a:lnTo>
                  <a:lnTo>
                    <a:pt x="51" y="575"/>
                  </a:lnTo>
                  <a:lnTo>
                    <a:pt x="51" y="577"/>
                  </a:lnTo>
                  <a:lnTo>
                    <a:pt x="51" y="579"/>
                  </a:lnTo>
                  <a:lnTo>
                    <a:pt x="51" y="579"/>
                  </a:lnTo>
                  <a:lnTo>
                    <a:pt x="51" y="581"/>
                  </a:lnTo>
                  <a:lnTo>
                    <a:pt x="49" y="583"/>
                  </a:lnTo>
                  <a:lnTo>
                    <a:pt x="47" y="585"/>
                  </a:lnTo>
                  <a:lnTo>
                    <a:pt x="43" y="586"/>
                  </a:lnTo>
                  <a:lnTo>
                    <a:pt x="41" y="590"/>
                  </a:lnTo>
                  <a:lnTo>
                    <a:pt x="41" y="594"/>
                  </a:lnTo>
                  <a:lnTo>
                    <a:pt x="39" y="594"/>
                  </a:lnTo>
                  <a:lnTo>
                    <a:pt x="38" y="594"/>
                  </a:lnTo>
                  <a:lnTo>
                    <a:pt x="38" y="594"/>
                  </a:lnTo>
                  <a:lnTo>
                    <a:pt x="36" y="596"/>
                  </a:lnTo>
                  <a:lnTo>
                    <a:pt x="36" y="598"/>
                  </a:lnTo>
                  <a:lnTo>
                    <a:pt x="36" y="600"/>
                  </a:lnTo>
                  <a:lnTo>
                    <a:pt x="36" y="602"/>
                  </a:lnTo>
                  <a:lnTo>
                    <a:pt x="36" y="604"/>
                  </a:lnTo>
                  <a:lnTo>
                    <a:pt x="36" y="605"/>
                  </a:lnTo>
                  <a:lnTo>
                    <a:pt x="36" y="609"/>
                  </a:lnTo>
                  <a:lnTo>
                    <a:pt x="36" y="611"/>
                  </a:lnTo>
                  <a:lnTo>
                    <a:pt x="36" y="613"/>
                  </a:lnTo>
                  <a:lnTo>
                    <a:pt x="38" y="617"/>
                  </a:lnTo>
                  <a:lnTo>
                    <a:pt x="41" y="626"/>
                  </a:lnTo>
                  <a:lnTo>
                    <a:pt x="41" y="626"/>
                  </a:lnTo>
                  <a:lnTo>
                    <a:pt x="41" y="628"/>
                  </a:lnTo>
                  <a:lnTo>
                    <a:pt x="43" y="626"/>
                  </a:lnTo>
                  <a:lnTo>
                    <a:pt x="49" y="624"/>
                  </a:lnTo>
                  <a:lnTo>
                    <a:pt x="53" y="624"/>
                  </a:lnTo>
                  <a:lnTo>
                    <a:pt x="55" y="626"/>
                  </a:lnTo>
                  <a:lnTo>
                    <a:pt x="55" y="628"/>
                  </a:lnTo>
                  <a:lnTo>
                    <a:pt x="55" y="630"/>
                  </a:lnTo>
                  <a:lnTo>
                    <a:pt x="55" y="632"/>
                  </a:lnTo>
                  <a:lnTo>
                    <a:pt x="55" y="634"/>
                  </a:lnTo>
                  <a:lnTo>
                    <a:pt x="55" y="634"/>
                  </a:lnTo>
                  <a:lnTo>
                    <a:pt x="55" y="636"/>
                  </a:lnTo>
                  <a:lnTo>
                    <a:pt x="53" y="636"/>
                  </a:lnTo>
                  <a:lnTo>
                    <a:pt x="55" y="638"/>
                  </a:lnTo>
                  <a:lnTo>
                    <a:pt x="55" y="638"/>
                  </a:lnTo>
                  <a:lnTo>
                    <a:pt x="55" y="638"/>
                  </a:lnTo>
                  <a:lnTo>
                    <a:pt x="55" y="640"/>
                  </a:lnTo>
                  <a:lnTo>
                    <a:pt x="55" y="641"/>
                  </a:lnTo>
                  <a:lnTo>
                    <a:pt x="53" y="645"/>
                  </a:lnTo>
                  <a:lnTo>
                    <a:pt x="53" y="647"/>
                  </a:lnTo>
                  <a:lnTo>
                    <a:pt x="55" y="649"/>
                  </a:lnTo>
                  <a:lnTo>
                    <a:pt x="55" y="649"/>
                  </a:lnTo>
                  <a:lnTo>
                    <a:pt x="58" y="651"/>
                  </a:lnTo>
                  <a:lnTo>
                    <a:pt x="58" y="653"/>
                  </a:lnTo>
                  <a:lnTo>
                    <a:pt x="60" y="657"/>
                  </a:lnTo>
                  <a:lnTo>
                    <a:pt x="60" y="657"/>
                  </a:lnTo>
                  <a:lnTo>
                    <a:pt x="62" y="657"/>
                  </a:lnTo>
                  <a:lnTo>
                    <a:pt x="91" y="659"/>
                  </a:lnTo>
                  <a:lnTo>
                    <a:pt x="92" y="659"/>
                  </a:lnTo>
                  <a:lnTo>
                    <a:pt x="100" y="660"/>
                  </a:lnTo>
                  <a:lnTo>
                    <a:pt x="110" y="662"/>
                  </a:lnTo>
                  <a:lnTo>
                    <a:pt x="115" y="664"/>
                  </a:lnTo>
                  <a:close/>
                  <a:moveTo>
                    <a:pt x="11" y="497"/>
                  </a:moveTo>
                  <a:lnTo>
                    <a:pt x="9" y="495"/>
                  </a:lnTo>
                  <a:lnTo>
                    <a:pt x="9" y="497"/>
                  </a:lnTo>
                  <a:lnTo>
                    <a:pt x="9" y="497"/>
                  </a:lnTo>
                  <a:lnTo>
                    <a:pt x="11" y="497"/>
                  </a:lnTo>
                  <a:close/>
                  <a:moveTo>
                    <a:pt x="30" y="492"/>
                  </a:moveTo>
                  <a:lnTo>
                    <a:pt x="30" y="493"/>
                  </a:lnTo>
                  <a:lnTo>
                    <a:pt x="32" y="497"/>
                  </a:lnTo>
                  <a:lnTo>
                    <a:pt x="34" y="495"/>
                  </a:lnTo>
                  <a:lnTo>
                    <a:pt x="34" y="493"/>
                  </a:lnTo>
                  <a:lnTo>
                    <a:pt x="34" y="492"/>
                  </a:lnTo>
                  <a:lnTo>
                    <a:pt x="32" y="490"/>
                  </a:lnTo>
                  <a:lnTo>
                    <a:pt x="30" y="492"/>
                  </a:lnTo>
                  <a:close/>
                  <a:moveTo>
                    <a:pt x="20" y="490"/>
                  </a:moveTo>
                  <a:lnTo>
                    <a:pt x="20" y="490"/>
                  </a:lnTo>
                  <a:lnTo>
                    <a:pt x="19" y="492"/>
                  </a:lnTo>
                  <a:lnTo>
                    <a:pt x="19" y="493"/>
                  </a:lnTo>
                  <a:lnTo>
                    <a:pt x="19" y="495"/>
                  </a:lnTo>
                  <a:lnTo>
                    <a:pt x="22" y="501"/>
                  </a:lnTo>
                  <a:lnTo>
                    <a:pt x="24" y="503"/>
                  </a:lnTo>
                  <a:lnTo>
                    <a:pt x="26" y="503"/>
                  </a:lnTo>
                  <a:lnTo>
                    <a:pt x="26" y="505"/>
                  </a:lnTo>
                  <a:lnTo>
                    <a:pt x="26" y="507"/>
                  </a:lnTo>
                  <a:lnTo>
                    <a:pt x="26" y="507"/>
                  </a:lnTo>
                  <a:lnTo>
                    <a:pt x="26" y="507"/>
                  </a:lnTo>
                  <a:lnTo>
                    <a:pt x="28" y="507"/>
                  </a:lnTo>
                  <a:lnTo>
                    <a:pt x="32" y="507"/>
                  </a:lnTo>
                  <a:lnTo>
                    <a:pt x="32" y="503"/>
                  </a:lnTo>
                  <a:lnTo>
                    <a:pt x="32" y="501"/>
                  </a:lnTo>
                  <a:lnTo>
                    <a:pt x="30" y="497"/>
                  </a:lnTo>
                  <a:lnTo>
                    <a:pt x="30" y="495"/>
                  </a:lnTo>
                  <a:lnTo>
                    <a:pt x="28" y="493"/>
                  </a:lnTo>
                  <a:lnTo>
                    <a:pt x="28" y="492"/>
                  </a:lnTo>
                  <a:lnTo>
                    <a:pt x="28" y="490"/>
                  </a:lnTo>
                  <a:lnTo>
                    <a:pt x="30" y="488"/>
                  </a:lnTo>
                  <a:lnTo>
                    <a:pt x="30" y="488"/>
                  </a:lnTo>
                  <a:lnTo>
                    <a:pt x="32" y="486"/>
                  </a:lnTo>
                  <a:lnTo>
                    <a:pt x="32" y="484"/>
                  </a:lnTo>
                  <a:lnTo>
                    <a:pt x="32" y="484"/>
                  </a:lnTo>
                  <a:lnTo>
                    <a:pt x="30" y="484"/>
                  </a:lnTo>
                  <a:lnTo>
                    <a:pt x="30" y="482"/>
                  </a:lnTo>
                  <a:lnTo>
                    <a:pt x="30" y="482"/>
                  </a:lnTo>
                  <a:lnTo>
                    <a:pt x="28" y="482"/>
                  </a:lnTo>
                  <a:lnTo>
                    <a:pt x="26" y="482"/>
                  </a:lnTo>
                  <a:lnTo>
                    <a:pt x="26" y="484"/>
                  </a:lnTo>
                  <a:lnTo>
                    <a:pt x="26" y="486"/>
                  </a:lnTo>
                  <a:lnTo>
                    <a:pt x="26" y="486"/>
                  </a:lnTo>
                  <a:lnTo>
                    <a:pt x="26" y="488"/>
                  </a:lnTo>
                  <a:lnTo>
                    <a:pt x="24" y="488"/>
                  </a:lnTo>
                  <a:lnTo>
                    <a:pt x="24" y="488"/>
                  </a:lnTo>
                  <a:lnTo>
                    <a:pt x="22" y="488"/>
                  </a:lnTo>
                  <a:lnTo>
                    <a:pt x="22" y="488"/>
                  </a:lnTo>
                  <a:lnTo>
                    <a:pt x="20" y="488"/>
                  </a:lnTo>
                  <a:lnTo>
                    <a:pt x="20" y="490"/>
                  </a:lnTo>
                  <a:close/>
                  <a:moveTo>
                    <a:pt x="22" y="461"/>
                  </a:moveTo>
                  <a:lnTo>
                    <a:pt x="22" y="463"/>
                  </a:lnTo>
                  <a:lnTo>
                    <a:pt x="22" y="465"/>
                  </a:lnTo>
                  <a:lnTo>
                    <a:pt x="26" y="467"/>
                  </a:lnTo>
                  <a:lnTo>
                    <a:pt x="28" y="467"/>
                  </a:lnTo>
                  <a:lnTo>
                    <a:pt x="30" y="467"/>
                  </a:lnTo>
                  <a:lnTo>
                    <a:pt x="32" y="465"/>
                  </a:lnTo>
                  <a:lnTo>
                    <a:pt x="32" y="465"/>
                  </a:lnTo>
                  <a:lnTo>
                    <a:pt x="32" y="463"/>
                  </a:lnTo>
                  <a:lnTo>
                    <a:pt x="32" y="463"/>
                  </a:lnTo>
                  <a:lnTo>
                    <a:pt x="32" y="461"/>
                  </a:lnTo>
                  <a:lnTo>
                    <a:pt x="34" y="461"/>
                  </a:lnTo>
                  <a:lnTo>
                    <a:pt x="36" y="459"/>
                  </a:lnTo>
                  <a:lnTo>
                    <a:pt x="36" y="457"/>
                  </a:lnTo>
                  <a:lnTo>
                    <a:pt x="36" y="456"/>
                  </a:lnTo>
                  <a:lnTo>
                    <a:pt x="34" y="454"/>
                  </a:lnTo>
                  <a:lnTo>
                    <a:pt x="32" y="452"/>
                  </a:lnTo>
                  <a:lnTo>
                    <a:pt x="32" y="450"/>
                  </a:lnTo>
                  <a:lnTo>
                    <a:pt x="32" y="450"/>
                  </a:lnTo>
                  <a:lnTo>
                    <a:pt x="34" y="448"/>
                  </a:lnTo>
                  <a:lnTo>
                    <a:pt x="36" y="448"/>
                  </a:lnTo>
                  <a:lnTo>
                    <a:pt x="36" y="446"/>
                  </a:lnTo>
                  <a:lnTo>
                    <a:pt x="36" y="444"/>
                  </a:lnTo>
                  <a:lnTo>
                    <a:pt x="36" y="442"/>
                  </a:lnTo>
                  <a:lnTo>
                    <a:pt x="36" y="442"/>
                  </a:lnTo>
                  <a:lnTo>
                    <a:pt x="36" y="438"/>
                  </a:lnTo>
                  <a:lnTo>
                    <a:pt x="36" y="438"/>
                  </a:lnTo>
                  <a:lnTo>
                    <a:pt x="34" y="437"/>
                  </a:lnTo>
                  <a:lnTo>
                    <a:pt x="32" y="437"/>
                  </a:lnTo>
                  <a:lnTo>
                    <a:pt x="30" y="435"/>
                  </a:lnTo>
                  <a:lnTo>
                    <a:pt x="28" y="435"/>
                  </a:lnTo>
                  <a:lnTo>
                    <a:pt x="26" y="435"/>
                  </a:lnTo>
                  <a:lnTo>
                    <a:pt x="26" y="435"/>
                  </a:lnTo>
                  <a:lnTo>
                    <a:pt x="28" y="437"/>
                  </a:lnTo>
                  <a:lnTo>
                    <a:pt x="28" y="437"/>
                  </a:lnTo>
                  <a:lnTo>
                    <a:pt x="24" y="446"/>
                  </a:lnTo>
                  <a:lnTo>
                    <a:pt x="24" y="448"/>
                  </a:lnTo>
                  <a:lnTo>
                    <a:pt x="24" y="452"/>
                  </a:lnTo>
                  <a:lnTo>
                    <a:pt x="24" y="456"/>
                  </a:lnTo>
                  <a:lnTo>
                    <a:pt x="22" y="461"/>
                  </a:lnTo>
                  <a:close/>
                  <a:moveTo>
                    <a:pt x="17" y="514"/>
                  </a:moveTo>
                  <a:lnTo>
                    <a:pt x="17" y="514"/>
                  </a:lnTo>
                  <a:lnTo>
                    <a:pt x="17" y="514"/>
                  </a:lnTo>
                  <a:lnTo>
                    <a:pt x="17" y="516"/>
                  </a:lnTo>
                  <a:lnTo>
                    <a:pt x="20" y="516"/>
                  </a:lnTo>
                  <a:lnTo>
                    <a:pt x="22" y="514"/>
                  </a:lnTo>
                  <a:lnTo>
                    <a:pt x="24" y="512"/>
                  </a:lnTo>
                  <a:lnTo>
                    <a:pt x="24" y="512"/>
                  </a:lnTo>
                  <a:lnTo>
                    <a:pt x="22" y="511"/>
                  </a:lnTo>
                  <a:lnTo>
                    <a:pt x="22" y="509"/>
                  </a:lnTo>
                  <a:lnTo>
                    <a:pt x="22" y="509"/>
                  </a:lnTo>
                  <a:lnTo>
                    <a:pt x="22" y="505"/>
                  </a:lnTo>
                  <a:lnTo>
                    <a:pt x="22" y="503"/>
                  </a:lnTo>
                  <a:lnTo>
                    <a:pt x="20" y="505"/>
                  </a:lnTo>
                  <a:lnTo>
                    <a:pt x="19" y="507"/>
                  </a:lnTo>
                  <a:lnTo>
                    <a:pt x="19" y="511"/>
                  </a:lnTo>
                  <a:lnTo>
                    <a:pt x="17" y="512"/>
                  </a:lnTo>
                  <a:lnTo>
                    <a:pt x="17" y="514"/>
                  </a:lnTo>
                  <a:close/>
                  <a:moveTo>
                    <a:pt x="28" y="475"/>
                  </a:moveTo>
                  <a:lnTo>
                    <a:pt x="26" y="476"/>
                  </a:lnTo>
                  <a:lnTo>
                    <a:pt x="26" y="476"/>
                  </a:lnTo>
                  <a:lnTo>
                    <a:pt x="26" y="478"/>
                  </a:lnTo>
                  <a:lnTo>
                    <a:pt x="28" y="478"/>
                  </a:lnTo>
                  <a:lnTo>
                    <a:pt x="32" y="476"/>
                  </a:lnTo>
                  <a:lnTo>
                    <a:pt x="30" y="475"/>
                  </a:lnTo>
                  <a:lnTo>
                    <a:pt x="28" y="475"/>
                  </a:lnTo>
                  <a:close/>
                  <a:moveTo>
                    <a:pt x="15" y="471"/>
                  </a:moveTo>
                  <a:lnTo>
                    <a:pt x="15" y="471"/>
                  </a:lnTo>
                  <a:lnTo>
                    <a:pt x="17" y="471"/>
                  </a:lnTo>
                  <a:lnTo>
                    <a:pt x="15" y="469"/>
                  </a:lnTo>
                  <a:lnTo>
                    <a:pt x="15" y="471"/>
                  </a:lnTo>
                  <a:close/>
                  <a:moveTo>
                    <a:pt x="17" y="655"/>
                  </a:moveTo>
                  <a:lnTo>
                    <a:pt x="17" y="655"/>
                  </a:lnTo>
                  <a:lnTo>
                    <a:pt x="15" y="655"/>
                  </a:lnTo>
                  <a:lnTo>
                    <a:pt x="15" y="653"/>
                  </a:lnTo>
                  <a:lnTo>
                    <a:pt x="15" y="651"/>
                  </a:lnTo>
                  <a:lnTo>
                    <a:pt x="15" y="649"/>
                  </a:lnTo>
                  <a:lnTo>
                    <a:pt x="13" y="649"/>
                  </a:lnTo>
                  <a:lnTo>
                    <a:pt x="13" y="649"/>
                  </a:lnTo>
                  <a:lnTo>
                    <a:pt x="13" y="651"/>
                  </a:lnTo>
                  <a:lnTo>
                    <a:pt x="13" y="651"/>
                  </a:lnTo>
                  <a:lnTo>
                    <a:pt x="11" y="651"/>
                  </a:lnTo>
                  <a:lnTo>
                    <a:pt x="11" y="655"/>
                  </a:lnTo>
                  <a:lnTo>
                    <a:pt x="11" y="659"/>
                  </a:lnTo>
                  <a:lnTo>
                    <a:pt x="13" y="660"/>
                  </a:lnTo>
                  <a:lnTo>
                    <a:pt x="15" y="664"/>
                  </a:lnTo>
                  <a:lnTo>
                    <a:pt x="17" y="662"/>
                  </a:lnTo>
                  <a:lnTo>
                    <a:pt x="19" y="657"/>
                  </a:lnTo>
                  <a:lnTo>
                    <a:pt x="19" y="657"/>
                  </a:lnTo>
                  <a:lnTo>
                    <a:pt x="17" y="655"/>
                  </a:lnTo>
                  <a:close/>
                  <a:moveTo>
                    <a:pt x="13" y="615"/>
                  </a:moveTo>
                  <a:lnTo>
                    <a:pt x="13" y="615"/>
                  </a:lnTo>
                  <a:lnTo>
                    <a:pt x="15" y="613"/>
                  </a:lnTo>
                  <a:lnTo>
                    <a:pt x="13" y="613"/>
                  </a:lnTo>
                  <a:lnTo>
                    <a:pt x="11" y="611"/>
                  </a:lnTo>
                  <a:lnTo>
                    <a:pt x="7" y="611"/>
                  </a:lnTo>
                  <a:lnTo>
                    <a:pt x="7" y="609"/>
                  </a:lnTo>
                  <a:lnTo>
                    <a:pt x="5" y="619"/>
                  </a:lnTo>
                  <a:lnTo>
                    <a:pt x="7" y="619"/>
                  </a:lnTo>
                  <a:lnTo>
                    <a:pt x="7" y="619"/>
                  </a:lnTo>
                  <a:lnTo>
                    <a:pt x="9" y="619"/>
                  </a:lnTo>
                  <a:lnTo>
                    <a:pt x="11" y="617"/>
                  </a:lnTo>
                  <a:lnTo>
                    <a:pt x="13" y="615"/>
                  </a:lnTo>
                  <a:close/>
                  <a:moveTo>
                    <a:pt x="17" y="640"/>
                  </a:moveTo>
                  <a:lnTo>
                    <a:pt x="15" y="640"/>
                  </a:lnTo>
                  <a:lnTo>
                    <a:pt x="11" y="641"/>
                  </a:lnTo>
                  <a:lnTo>
                    <a:pt x="9" y="641"/>
                  </a:lnTo>
                  <a:lnTo>
                    <a:pt x="7" y="645"/>
                  </a:lnTo>
                  <a:lnTo>
                    <a:pt x="7" y="647"/>
                  </a:lnTo>
                  <a:lnTo>
                    <a:pt x="7" y="649"/>
                  </a:lnTo>
                  <a:lnTo>
                    <a:pt x="7" y="647"/>
                  </a:lnTo>
                  <a:lnTo>
                    <a:pt x="9" y="647"/>
                  </a:lnTo>
                  <a:lnTo>
                    <a:pt x="9" y="645"/>
                  </a:lnTo>
                  <a:lnTo>
                    <a:pt x="11" y="645"/>
                  </a:lnTo>
                  <a:lnTo>
                    <a:pt x="11" y="643"/>
                  </a:lnTo>
                  <a:lnTo>
                    <a:pt x="13" y="645"/>
                  </a:lnTo>
                  <a:lnTo>
                    <a:pt x="15" y="643"/>
                  </a:lnTo>
                  <a:lnTo>
                    <a:pt x="15" y="643"/>
                  </a:lnTo>
                  <a:lnTo>
                    <a:pt x="17" y="643"/>
                  </a:lnTo>
                  <a:lnTo>
                    <a:pt x="17" y="643"/>
                  </a:lnTo>
                  <a:lnTo>
                    <a:pt x="19" y="643"/>
                  </a:lnTo>
                  <a:lnTo>
                    <a:pt x="19" y="643"/>
                  </a:lnTo>
                  <a:lnTo>
                    <a:pt x="19" y="641"/>
                  </a:lnTo>
                  <a:lnTo>
                    <a:pt x="17" y="640"/>
                  </a:lnTo>
                  <a:close/>
                  <a:moveTo>
                    <a:pt x="7" y="621"/>
                  </a:moveTo>
                  <a:lnTo>
                    <a:pt x="5" y="621"/>
                  </a:lnTo>
                  <a:lnTo>
                    <a:pt x="3" y="624"/>
                  </a:lnTo>
                  <a:lnTo>
                    <a:pt x="5" y="628"/>
                  </a:lnTo>
                  <a:lnTo>
                    <a:pt x="5" y="628"/>
                  </a:lnTo>
                  <a:lnTo>
                    <a:pt x="7" y="628"/>
                  </a:lnTo>
                  <a:lnTo>
                    <a:pt x="7" y="626"/>
                  </a:lnTo>
                  <a:lnTo>
                    <a:pt x="7" y="626"/>
                  </a:lnTo>
                  <a:lnTo>
                    <a:pt x="7" y="624"/>
                  </a:lnTo>
                  <a:lnTo>
                    <a:pt x="7" y="624"/>
                  </a:lnTo>
                  <a:lnTo>
                    <a:pt x="9" y="622"/>
                  </a:lnTo>
                  <a:lnTo>
                    <a:pt x="9" y="622"/>
                  </a:lnTo>
                  <a:lnTo>
                    <a:pt x="9" y="622"/>
                  </a:lnTo>
                  <a:lnTo>
                    <a:pt x="7" y="621"/>
                  </a:lnTo>
                  <a:close/>
                  <a:moveTo>
                    <a:pt x="20" y="583"/>
                  </a:moveTo>
                  <a:lnTo>
                    <a:pt x="17" y="581"/>
                  </a:lnTo>
                  <a:lnTo>
                    <a:pt x="13" y="581"/>
                  </a:lnTo>
                  <a:lnTo>
                    <a:pt x="13" y="581"/>
                  </a:lnTo>
                  <a:lnTo>
                    <a:pt x="13" y="585"/>
                  </a:lnTo>
                  <a:lnTo>
                    <a:pt x="13" y="586"/>
                  </a:lnTo>
                  <a:lnTo>
                    <a:pt x="11" y="586"/>
                  </a:lnTo>
                  <a:lnTo>
                    <a:pt x="9" y="588"/>
                  </a:lnTo>
                  <a:lnTo>
                    <a:pt x="9" y="588"/>
                  </a:lnTo>
                  <a:lnTo>
                    <a:pt x="9" y="590"/>
                  </a:lnTo>
                  <a:lnTo>
                    <a:pt x="9" y="590"/>
                  </a:lnTo>
                  <a:lnTo>
                    <a:pt x="9" y="590"/>
                  </a:lnTo>
                  <a:lnTo>
                    <a:pt x="9" y="590"/>
                  </a:lnTo>
                  <a:lnTo>
                    <a:pt x="11" y="592"/>
                  </a:lnTo>
                  <a:lnTo>
                    <a:pt x="9" y="592"/>
                  </a:lnTo>
                  <a:lnTo>
                    <a:pt x="9" y="592"/>
                  </a:lnTo>
                  <a:lnTo>
                    <a:pt x="9" y="592"/>
                  </a:lnTo>
                  <a:lnTo>
                    <a:pt x="9" y="592"/>
                  </a:lnTo>
                  <a:lnTo>
                    <a:pt x="7" y="594"/>
                  </a:lnTo>
                  <a:lnTo>
                    <a:pt x="7" y="592"/>
                  </a:lnTo>
                  <a:lnTo>
                    <a:pt x="5" y="592"/>
                  </a:lnTo>
                  <a:lnTo>
                    <a:pt x="5" y="594"/>
                  </a:lnTo>
                  <a:lnTo>
                    <a:pt x="5" y="594"/>
                  </a:lnTo>
                  <a:lnTo>
                    <a:pt x="5" y="596"/>
                  </a:lnTo>
                  <a:lnTo>
                    <a:pt x="5" y="596"/>
                  </a:lnTo>
                  <a:lnTo>
                    <a:pt x="5" y="598"/>
                  </a:lnTo>
                  <a:lnTo>
                    <a:pt x="5" y="600"/>
                  </a:lnTo>
                  <a:lnTo>
                    <a:pt x="5" y="600"/>
                  </a:lnTo>
                  <a:lnTo>
                    <a:pt x="5" y="602"/>
                  </a:lnTo>
                  <a:lnTo>
                    <a:pt x="5" y="602"/>
                  </a:lnTo>
                  <a:lnTo>
                    <a:pt x="3" y="602"/>
                  </a:lnTo>
                  <a:lnTo>
                    <a:pt x="3" y="602"/>
                  </a:lnTo>
                  <a:lnTo>
                    <a:pt x="3" y="602"/>
                  </a:lnTo>
                  <a:lnTo>
                    <a:pt x="3" y="602"/>
                  </a:lnTo>
                  <a:lnTo>
                    <a:pt x="1" y="604"/>
                  </a:lnTo>
                  <a:lnTo>
                    <a:pt x="3" y="604"/>
                  </a:lnTo>
                  <a:lnTo>
                    <a:pt x="3" y="605"/>
                  </a:lnTo>
                  <a:lnTo>
                    <a:pt x="5" y="605"/>
                  </a:lnTo>
                  <a:lnTo>
                    <a:pt x="7" y="605"/>
                  </a:lnTo>
                  <a:lnTo>
                    <a:pt x="9" y="605"/>
                  </a:lnTo>
                  <a:lnTo>
                    <a:pt x="11" y="604"/>
                  </a:lnTo>
                  <a:lnTo>
                    <a:pt x="13" y="602"/>
                  </a:lnTo>
                  <a:lnTo>
                    <a:pt x="13" y="600"/>
                  </a:lnTo>
                  <a:lnTo>
                    <a:pt x="13" y="598"/>
                  </a:lnTo>
                  <a:lnTo>
                    <a:pt x="17" y="596"/>
                  </a:lnTo>
                  <a:lnTo>
                    <a:pt x="15" y="598"/>
                  </a:lnTo>
                  <a:lnTo>
                    <a:pt x="15" y="600"/>
                  </a:lnTo>
                  <a:lnTo>
                    <a:pt x="13" y="604"/>
                  </a:lnTo>
                  <a:lnTo>
                    <a:pt x="15" y="605"/>
                  </a:lnTo>
                  <a:lnTo>
                    <a:pt x="15" y="607"/>
                  </a:lnTo>
                  <a:lnTo>
                    <a:pt x="15" y="609"/>
                  </a:lnTo>
                  <a:lnTo>
                    <a:pt x="17" y="609"/>
                  </a:lnTo>
                  <a:lnTo>
                    <a:pt x="19" y="609"/>
                  </a:lnTo>
                  <a:lnTo>
                    <a:pt x="20" y="607"/>
                  </a:lnTo>
                  <a:lnTo>
                    <a:pt x="20" y="605"/>
                  </a:lnTo>
                  <a:lnTo>
                    <a:pt x="19" y="602"/>
                  </a:lnTo>
                  <a:lnTo>
                    <a:pt x="20" y="588"/>
                  </a:lnTo>
                  <a:lnTo>
                    <a:pt x="20" y="583"/>
                  </a:lnTo>
                  <a:close/>
                  <a:moveTo>
                    <a:pt x="22" y="655"/>
                  </a:moveTo>
                  <a:lnTo>
                    <a:pt x="22" y="655"/>
                  </a:lnTo>
                  <a:lnTo>
                    <a:pt x="24" y="657"/>
                  </a:lnTo>
                  <a:lnTo>
                    <a:pt x="24" y="655"/>
                  </a:lnTo>
                  <a:lnTo>
                    <a:pt x="22" y="653"/>
                  </a:lnTo>
                  <a:lnTo>
                    <a:pt x="20" y="651"/>
                  </a:lnTo>
                  <a:lnTo>
                    <a:pt x="20" y="653"/>
                  </a:lnTo>
                  <a:lnTo>
                    <a:pt x="20" y="653"/>
                  </a:lnTo>
                  <a:lnTo>
                    <a:pt x="22" y="655"/>
                  </a:lnTo>
                  <a:close/>
                  <a:moveTo>
                    <a:pt x="1" y="575"/>
                  </a:moveTo>
                  <a:lnTo>
                    <a:pt x="1" y="577"/>
                  </a:lnTo>
                  <a:lnTo>
                    <a:pt x="1" y="581"/>
                  </a:lnTo>
                  <a:lnTo>
                    <a:pt x="3" y="581"/>
                  </a:lnTo>
                  <a:lnTo>
                    <a:pt x="5" y="581"/>
                  </a:lnTo>
                  <a:lnTo>
                    <a:pt x="7" y="579"/>
                  </a:lnTo>
                  <a:lnTo>
                    <a:pt x="9" y="577"/>
                  </a:lnTo>
                  <a:lnTo>
                    <a:pt x="9" y="575"/>
                  </a:lnTo>
                  <a:lnTo>
                    <a:pt x="9" y="571"/>
                  </a:lnTo>
                  <a:lnTo>
                    <a:pt x="7" y="569"/>
                  </a:lnTo>
                  <a:lnTo>
                    <a:pt x="5" y="566"/>
                  </a:lnTo>
                  <a:lnTo>
                    <a:pt x="5" y="566"/>
                  </a:lnTo>
                  <a:lnTo>
                    <a:pt x="3" y="566"/>
                  </a:lnTo>
                  <a:lnTo>
                    <a:pt x="3" y="567"/>
                  </a:lnTo>
                  <a:lnTo>
                    <a:pt x="3" y="567"/>
                  </a:lnTo>
                  <a:lnTo>
                    <a:pt x="3" y="571"/>
                  </a:lnTo>
                  <a:lnTo>
                    <a:pt x="3" y="571"/>
                  </a:lnTo>
                  <a:lnTo>
                    <a:pt x="3" y="573"/>
                  </a:lnTo>
                  <a:lnTo>
                    <a:pt x="1" y="575"/>
                  </a:lnTo>
                  <a:close/>
                  <a:moveTo>
                    <a:pt x="3" y="592"/>
                  </a:moveTo>
                  <a:lnTo>
                    <a:pt x="5" y="590"/>
                  </a:lnTo>
                  <a:lnTo>
                    <a:pt x="7" y="588"/>
                  </a:lnTo>
                  <a:lnTo>
                    <a:pt x="9" y="585"/>
                  </a:lnTo>
                  <a:lnTo>
                    <a:pt x="9" y="585"/>
                  </a:lnTo>
                  <a:lnTo>
                    <a:pt x="9" y="583"/>
                  </a:lnTo>
                  <a:lnTo>
                    <a:pt x="9" y="581"/>
                  </a:lnTo>
                  <a:lnTo>
                    <a:pt x="9" y="581"/>
                  </a:lnTo>
                  <a:lnTo>
                    <a:pt x="7" y="583"/>
                  </a:lnTo>
                  <a:lnTo>
                    <a:pt x="7" y="583"/>
                  </a:lnTo>
                  <a:lnTo>
                    <a:pt x="5" y="583"/>
                  </a:lnTo>
                  <a:lnTo>
                    <a:pt x="3" y="583"/>
                  </a:lnTo>
                  <a:lnTo>
                    <a:pt x="1" y="585"/>
                  </a:lnTo>
                  <a:lnTo>
                    <a:pt x="1" y="585"/>
                  </a:lnTo>
                  <a:lnTo>
                    <a:pt x="1" y="586"/>
                  </a:lnTo>
                  <a:lnTo>
                    <a:pt x="3" y="588"/>
                  </a:lnTo>
                  <a:lnTo>
                    <a:pt x="3" y="588"/>
                  </a:lnTo>
                  <a:lnTo>
                    <a:pt x="1" y="590"/>
                  </a:lnTo>
                  <a:lnTo>
                    <a:pt x="3" y="592"/>
                  </a:lnTo>
                  <a:close/>
                  <a:moveTo>
                    <a:pt x="11" y="558"/>
                  </a:moveTo>
                  <a:lnTo>
                    <a:pt x="9" y="558"/>
                  </a:lnTo>
                  <a:lnTo>
                    <a:pt x="7" y="558"/>
                  </a:lnTo>
                  <a:lnTo>
                    <a:pt x="9" y="560"/>
                  </a:lnTo>
                  <a:lnTo>
                    <a:pt x="9" y="560"/>
                  </a:lnTo>
                  <a:lnTo>
                    <a:pt x="13" y="558"/>
                  </a:lnTo>
                  <a:lnTo>
                    <a:pt x="11" y="558"/>
                  </a:lnTo>
                  <a:lnTo>
                    <a:pt x="11" y="558"/>
                  </a:lnTo>
                  <a:close/>
                  <a:moveTo>
                    <a:pt x="15" y="562"/>
                  </a:moveTo>
                  <a:lnTo>
                    <a:pt x="13" y="560"/>
                  </a:lnTo>
                  <a:lnTo>
                    <a:pt x="13" y="562"/>
                  </a:lnTo>
                  <a:lnTo>
                    <a:pt x="11" y="562"/>
                  </a:lnTo>
                  <a:lnTo>
                    <a:pt x="9" y="564"/>
                  </a:lnTo>
                  <a:lnTo>
                    <a:pt x="7" y="566"/>
                  </a:lnTo>
                  <a:lnTo>
                    <a:pt x="7" y="567"/>
                  </a:lnTo>
                  <a:lnTo>
                    <a:pt x="9" y="567"/>
                  </a:lnTo>
                  <a:lnTo>
                    <a:pt x="11" y="575"/>
                  </a:lnTo>
                  <a:lnTo>
                    <a:pt x="13" y="577"/>
                  </a:lnTo>
                  <a:lnTo>
                    <a:pt x="15" y="579"/>
                  </a:lnTo>
                  <a:lnTo>
                    <a:pt x="19" y="577"/>
                  </a:lnTo>
                  <a:lnTo>
                    <a:pt x="17" y="569"/>
                  </a:lnTo>
                  <a:lnTo>
                    <a:pt x="15" y="562"/>
                  </a:lnTo>
                  <a:lnTo>
                    <a:pt x="15" y="562"/>
                  </a:lnTo>
                  <a:lnTo>
                    <a:pt x="15" y="562"/>
                  </a:lnTo>
                  <a:lnTo>
                    <a:pt x="15" y="562"/>
                  </a:lnTo>
                  <a:close/>
                  <a:moveTo>
                    <a:pt x="134" y="738"/>
                  </a:moveTo>
                  <a:lnTo>
                    <a:pt x="134" y="738"/>
                  </a:lnTo>
                  <a:lnTo>
                    <a:pt x="134" y="738"/>
                  </a:lnTo>
                  <a:lnTo>
                    <a:pt x="134" y="736"/>
                  </a:lnTo>
                  <a:lnTo>
                    <a:pt x="132" y="734"/>
                  </a:lnTo>
                  <a:lnTo>
                    <a:pt x="132" y="736"/>
                  </a:lnTo>
                  <a:lnTo>
                    <a:pt x="130" y="738"/>
                  </a:lnTo>
                  <a:lnTo>
                    <a:pt x="132" y="738"/>
                  </a:lnTo>
                  <a:lnTo>
                    <a:pt x="134" y="738"/>
                  </a:lnTo>
                  <a:close/>
                  <a:moveTo>
                    <a:pt x="146" y="727"/>
                  </a:moveTo>
                  <a:lnTo>
                    <a:pt x="146" y="727"/>
                  </a:lnTo>
                  <a:lnTo>
                    <a:pt x="147" y="729"/>
                  </a:lnTo>
                  <a:lnTo>
                    <a:pt x="147" y="729"/>
                  </a:lnTo>
                  <a:lnTo>
                    <a:pt x="147" y="727"/>
                  </a:lnTo>
                  <a:lnTo>
                    <a:pt x="147" y="727"/>
                  </a:lnTo>
                  <a:lnTo>
                    <a:pt x="149" y="727"/>
                  </a:lnTo>
                  <a:lnTo>
                    <a:pt x="147" y="727"/>
                  </a:lnTo>
                  <a:lnTo>
                    <a:pt x="146" y="727"/>
                  </a:lnTo>
                  <a:close/>
                  <a:moveTo>
                    <a:pt x="134" y="723"/>
                  </a:moveTo>
                  <a:lnTo>
                    <a:pt x="132" y="723"/>
                  </a:lnTo>
                  <a:lnTo>
                    <a:pt x="125" y="721"/>
                  </a:lnTo>
                  <a:lnTo>
                    <a:pt x="123" y="721"/>
                  </a:lnTo>
                  <a:lnTo>
                    <a:pt x="119" y="723"/>
                  </a:lnTo>
                  <a:lnTo>
                    <a:pt x="121" y="723"/>
                  </a:lnTo>
                  <a:lnTo>
                    <a:pt x="121" y="727"/>
                  </a:lnTo>
                  <a:lnTo>
                    <a:pt x="123" y="727"/>
                  </a:lnTo>
                  <a:lnTo>
                    <a:pt x="125" y="729"/>
                  </a:lnTo>
                  <a:lnTo>
                    <a:pt x="127" y="729"/>
                  </a:lnTo>
                  <a:lnTo>
                    <a:pt x="132" y="727"/>
                  </a:lnTo>
                  <a:lnTo>
                    <a:pt x="132" y="727"/>
                  </a:lnTo>
                  <a:lnTo>
                    <a:pt x="134" y="727"/>
                  </a:lnTo>
                  <a:lnTo>
                    <a:pt x="134" y="729"/>
                  </a:lnTo>
                  <a:lnTo>
                    <a:pt x="136" y="729"/>
                  </a:lnTo>
                  <a:lnTo>
                    <a:pt x="136" y="729"/>
                  </a:lnTo>
                  <a:lnTo>
                    <a:pt x="138" y="725"/>
                  </a:lnTo>
                  <a:lnTo>
                    <a:pt x="138" y="723"/>
                  </a:lnTo>
                  <a:lnTo>
                    <a:pt x="134" y="723"/>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26" name="Freeform 1821">
              <a:extLst>
                <a:ext uri="{FF2B5EF4-FFF2-40B4-BE49-F238E27FC236}">
                  <a16:creationId xmlns:a16="http://schemas.microsoft.com/office/drawing/2014/main" id="{BB701121-7588-4321-AAB7-D81FF8FC591C}"/>
                </a:ext>
              </a:extLst>
            </p:cNvPr>
            <p:cNvSpPr>
              <a:spLocks noEditPoints="1"/>
            </p:cNvSpPr>
            <p:nvPr/>
          </p:nvSpPr>
          <p:spPr bwMode="auto">
            <a:xfrm>
              <a:off x="10236200" y="271463"/>
              <a:ext cx="501650" cy="1033463"/>
            </a:xfrm>
            <a:custGeom>
              <a:avLst/>
              <a:gdLst>
                <a:gd name="T0" fmla="*/ 240 w 316"/>
                <a:gd name="T1" fmla="*/ 217 h 651"/>
                <a:gd name="T2" fmla="*/ 257 w 316"/>
                <a:gd name="T3" fmla="*/ 249 h 651"/>
                <a:gd name="T4" fmla="*/ 269 w 316"/>
                <a:gd name="T5" fmla="*/ 268 h 651"/>
                <a:gd name="T6" fmla="*/ 185 w 316"/>
                <a:gd name="T7" fmla="*/ 306 h 651"/>
                <a:gd name="T8" fmla="*/ 178 w 316"/>
                <a:gd name="T9" fmla="*/ 329 h 651"/>
                <a:gd name="T10" fmla="*/ 136 w 316"/>
                <a:gd name="T11" fmla="*/ 342 h 651"/>
                <a:gd name="T12" fmla="*/ 142 w 316"/>
                <a:gd name="T13" fmla="*/ 372 h 651"/>
                <a:gd name="T14" fmla="*/ 151 w 316"/>
                <a:gd name="T15" fmla="*/ 372 h 651"/>
                <a:gd name="T16" fmla="*/ 151 w 316"/>
                <a:gd name="T17" fmla="*/ 384 h 651"/>
                <a:gd name="T18" fmla="*/ 146 w 316"/>
                <a:gd name="T19" fmla="*/ 385 h 651"/>
                <a:gd name="T20" fmla="*/ 130 w 316"/>
                <a:gd name="T21" fmla="*/ 416 h 651"/>
                <a:gd name="T22" fmla="*/ 113 w 316"/>
                <a:gd name="T23" fmla="*/ 429 h 651"/>
                <a:gd name="T24" fmla="*/ 108 w 316"/>
                <a:gd name="T25" fmla="*/ 471 h 651"/>
                <a:gd name="T26" fmla="*/ 121 w 316"/>
                <a:gd name="T27" fmla="*/ 494 h 651"/>
                <a:gd name="T28" fmla="*/ 79 w 316"/>
                <a:gd name="T29" fmla="*/ 537 h 651"/>
                <a:gd name="T30" fmla="*/ 74 w 316"/>
                <a:gd name="T31" fmla="*/ 547 h 651"/>
                <a:gd name="T32" fmla="*/ 68 w 316"/>
                <a:gd name="T33" fmla="*/ 575 h 651"/>
                <a:gd name="T34" fmla="*/ 26 w 316"/>
                <a:gd name="T35" fmla="*/ 585 h 651"/>
                <a:gd name="T36" fmla="*/ 19 w 316"/>
                <a:gd name="T37" fmla="*/ 566 h 651"/>
                <a:gd name="T38" fmla="*/ 5 w 316"/>
                <a:gd name="T39" fmla="*/ 554 h 651"/>
                <a:gd name="T40" fmla="*/ 2 w 316"/>
                <a:gd name="T41" fmla="*/ 522 h 651"/>
                <a:gd name="T42" fmla="*/ 17 w 316"/>
                <a:gd name="T43" fmla="*/ 501 h 651"/>
                <a:gd name="T44" fmla="*/ 24 w 316"/>
                <a:gd name="T45" fmla="*/ 469 h 651"/>
                <a:gd name="T46" fmla="*/ 28 w 316"/>
                <a:gd name="T47" fmla="*/ 446 h 651"/>
                <a:gd name="T48" fmla="*/ 34 w 316"/>
                <a:gd name="T49" fmla="*/ 435 h 651"/>
                <a:gd name="T50" fmla="*/ 26 w 316"/>
                <a:gd name="T51" fmla="*/ 423 h 651"/>
                <a:gd name="T52" fmla="*/ 26 w 316"/>
                <a:gd name="T53" fmla="*/ 410 h 651"/>
                <a:gd name="T54" fmla="*/ 26 w 316"/>
                <a:gd name="T55" fmla="*/ 397 h 651"/>
                <a:gd name="T56" fmla="*/ 20 w 316"/>
                <a:gd name="T57" fmla="*/ 378 h 651"/>
                <a:gd name="T58" fmla="*/ 28 w 316"/>
                <a:gd name="T59" fmla="*/ 366 h 651"/>
                <a:gd name="T60" fmla="*/ 26 w 316"/>
                <a:gd name="T61" fmla="*/ 332 h 651"/>
                <a:gd name="T62" fmla="*/ 32 w 316"/>
                <a:gd name="T63" fmla="*/ 317 h 651"/>
                <a:gd name="T64" fmla="*/ 39 w 316"/>
                <a:gd name="T65" fmla="*/ 294 h 651"/>
                <a:gd name="T66" fmla="*/ 49 w 316"/>
                <a:gd name="T67" fmla="*/ 253 h 651"/>
                <a:gd name="T68" fmla="*/ 53 w 316"/>
                <a:gd name="T69" fmla="*/ 228 h 651"/>
                <a:gd name="T70" fmla="*/ 56 w 316"/>
                <a:gd name="T71" fmla="*/ 201 h 651"/>
                <a:gd name="T72" fmla="*/ 51 w 316"/>
                <a:gd name="T73" fmla="*/ 181 h 651"/>
                <a:gd name="T74" fmla="*/ 47 w 316"/>
                <a:gd name="T75" fmla="*/ 165 h 651"/>
                <a:gd name="T76" fmla="*/ 58 w 316"/>
                <a:gd name="T77" fmla="*/ 150 h 651"/>
                <a:gd name="T78" fmla="*/ 58 w 316"/>
                <a:gd name="T79" fmla="*/ 129 h 651"/>
                <a:gd name="T80" fmla="*/ 81 w 316"/>
                <a:gd name="T81" fmla="*/ 93 h 651"/>
                <a:gd name="T82" fmla="*/ 77 w 316"/>
                <a:gd name="T83" fmla="*/ 65 h 651"/>
                <a:gd name="T84" fmla="*/ 83 w 316"/>
                <a:gd name="T85" fmla="*/ 46 h 651"/>
                <a:gd name="T86" fmla="*/ 111 w 316"/>
                <a:gd name="T87" fmla="*/ 8 h 651"/>
                <a:gd name="T88" fmla="*/ 140 w 316"/>
                <a:gd name="T89" fmla="*/ 8 h 651"/>
                <a:gd name="T90" fmla="*/ 172 w 316"/>
                <a:gd name="T91" fmla="*/ 6 h 651"/>
                <a:gd name="T92" fmla="*/ 231 w 316"/>
                <a:gd name="T93" fmla="*/ 50 h 651"/>
                <a:gd name="T94" fmla="*/ 244 w 316"/>
                <a:gd name="T95" fmla="*/ 86 h 651"/>
                <a:gd name="T96" fmla="*/ 271 w 316"/>
                <a:gd name="T97" fmla="*/ 101 h 651"/>
                <a:gd name="T98" fmla="*/ 286 w 316"/>
                <a:gd name="T99" fmla="*/ 95 h 651"/>
                <a:gd name="T100" fmla="*/ 314 w 316"/>
                <a:gd name="T101" fmla="*/ 74 h 651"/>
                <a:gd name="T102" fmla="*/ 286 w 316"/>
                <a:gd name="T103" fmla="*/ 112 h 651"/>
                <a:gd name="T104" fmla="*/ 250 w 316"/>
                <a:gd name="T105" fmla="*/ 156 h 651"/>
                <a:gd name="T106" fmla="*/ 244 w 316"/>
                <a:gd name="T107" fmla="*/ 179 h 651"/>
                <a:gd name="T108" fmla="*/ 98 w 316"/>
                <a:gd name="T109" fmla="*/ 630 h 651"/>
                <a:gd name="T110" fmla="*/ 83 w 316"/>
                <a:gd name="T111" fmla="*/ 609 h 651"/>
                <a:gd name="T112" fmla="*/ 128 w 316"/>
                <a:gd name="T113" fmla="*/ 649 h 651"/>
                <a:gd name="T114" fmla="*/ 142 w 316"/>
                <a:gd name="T115" fmla="*/ 649 h 651"/>
                <a:gd name="T116" fmla="*/ 183 w 316"/>
                <a:gd name="T117" fmla="*/ 31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651">
                  <a:moveTo>
                    <a:pt x="246" y="186"/>
                  </a:moveTo>
                  <a:lnTo>
                    <a:pt x="244" y="188"/>
                  </a:lnTo>
                  <a:lnTo>
                    <a:pt x="244" y="190"/>
                  </a:lnTo>
                  <a:lnTo>
                    <a:pt x="244" y="194"/>
                  </a:lnTo>
                  <a:lnTo>
                    <a:pt x="244" y="196"/>
                  </a:lnTo>
                  <a:lnTo>
                    <a:pt x="244" y="198"/>
                  </a:lnTo>
                  <a:lnTo>
                    <a:pt x="242" y="200"/>
                  </a:lnTo>
                  <a:lnTo>
                    <a:pt x="242" y="200"/>
                  </a:lnTo>
                  <a:lnTo>
                    <a:pt x="240" y="200"/>
                  </a:lnTo>
                  <a:lnTo>
                    <a:pt x="240" y="200"/>
                  </a:lnTo>
                  <a:lnTo>
                    <a:pt x="240" y="207"/>
                  </a:lnTo>
                  <a:lnTo>
                    <a:pt x="240" y="209"/>
                  </a:lnTo>
                  <a:lnTo>
                    <a:pt x="240" y="217"/>
                  </a:lnTo>
                  <a:lnTo>
                    <a:pt x="240" y="218"/>
                  </a:lnTo>
                  <a:lnTo>
                    <a:pt x="240" y="218"/>
                  </a:lnTo>
                  <a:lnTo>
                    <a:pt x="240" y="220"/>
                  </a:lnTo>
                  <a:lnTo>
                    <a:pt x="240" y="222"/>
                  </a:lnTo>
                  <a:lnTo>
                    <a:pt x="242" y="226"/>
                  </a:lnTo>
                  <a:lnTo>
                    <a:pt x="246" y="230"/>
                  </a:lnTo>
                  <a:lnTo>
                    <a:pt x="255" y="236"/>
                  </a:lnTo>
                  <a:lnTo>
                    <a:pt x="259" y="237"/>
                  </a:lnTo>
                  <a:lnTo>
                    <a:pt x="259" y="239"/>
                  </a:lnTo>
                  <a:lnTo>
                    <a:pt x="261" y="241"/>
                  </a:lnTo>
                  <a:lnTo>
                    <a:pt x="259" y="245"/>
                  </a:lnTo>
                  <a:lnTo>
                    <a:pt x="259" y="247"/>
                  </a:lnTo>
                  <a:lnTo>
                    <a:pt x="257" y="249"/>
                  </a:lnTo>
                  <a:lnTo>
                    <a:pt x="257" y="253"/>
                  </a:lnTo>
                  <a:lnTo>
                    <a:pt x="259" y="255"/>
                  </a:lnTo>
                  <a:lnTo>
                    <a:pt x="259" y="256"/>
                  </a:lnTo>
                  <a:lnTo>
                    <a:pt x="261" y="256"/>
                  </a:lnTo>
                  <a:lnTo>
                    <a:pt x="261" y="256"/>
                  </a:lnTo>
                  <a:lnTo>
                    <a:pt x="263" y="258"/>
                  </a:lnTo>
                  <a:lnTo>
                    <a:pt x="265" y="258"/>
                  </a:lnTo>
                  <a:lnTo>
                    <a:pt x="267" y="258"/>
                  </a:lnTo>
                  <a:lnTo>
                    <a:pt x="269" y="258"/>
                  </a:lnTo>
                  <a:lnTo>
                    <a:pt x="269" y="260"/>
                  </a:lnTo>
                  <a:lnTo>
                    <a:pt x="269" y="264"/>
                  </a:lnTo>
                  <a:lnTo>
                    <a:pt x="269" y="266"/>
                  </a:lnTo>
                  <a:lnTo>
                    <a:pt x="269" y="268"/>
                  </a:lnTo>
                  <a:lnTo>
                    <a:pt x="267" y="274"/>
                  </a:lnTo>
                  <a:lnTo>
                    <a:pt x="259" y="283"/>
                  </a:lnTo>
                  <a:lnTo>
                    <a:pt x="255" y="287"/>
                  </a:lnTo>
                  <a:lnTo>
                    <a:pt x="254" y="291"/>
                  </a:lnTo>
                  <a:lnTo>
                    <a:pt x="254" y="292"/>
                  </a:lnTo>
                  <a:lnTo>
                    <a:pt x="250" y="294"/>
                  </a:lnTo>
                  <a:lnTo>
                    <a:pt x="244" y="296"/>
                  </a:lnTo>
                  <a:lnTo>
                    <a:pt x="231" y="302"/>
                  </a:lnTo>
                  <a:lnTo>
                    <a:pt x="219" y="304"/>
                  </a:lnTo>
                  <a:lnTo>
                    <a:pt x="201" y="308"/>
                  </a:lnTo>
                  <a:lnTo>
                    <a:pt x="195" y="308"/>
                  </a:lnTo>
                  <a:lnTo>
                    <a:pt x="187" y="308"/>
                  </a:lnTo>
                  <a:lnTo>
                    <a:pt x="185" y="306"/>
                  </a:lnTo>
                  <a:lnTo>
                    <a:pt x="182" y="306"/>
                  </a:lnTo>
                  <a:lnTo>
                    <a:pt x="180" y="304"/>
                  </a:lnTo>
                  <a:lnTo>
                    <a:pt x="178" y="306"/>
                  </a:lnTo>
                  <a:lnTo>
                    <a:pt x="178" y="306"/>
                  </a:lnTo>
                  <a:lnTo>
                    <a:pt x="178" y="311"/>
                  </a:lnTo>
                  <a:lnTo>
                    <a:pt x="180" y="311"/>
                  </a:lnTo>
                  <a:lnTo>
                    <a:pt x="182" y="313"/>
                  </a:lnTo>
                  <a:lnTo>
                    <a:pt x="183" y="315"/>
                  </a:lnTo>
                  <a:lnTo>
                    <a:pt x="182" y="315"/>
                  </a:lnTo>
                  <a:lnTo>
                    <a:pt x="183" y="319"/>
                  </a:lnTo>
                  <a:lnTo>
                    <a:pt x="182" y="323"/>
                  </a:lnTo>
                  <a:lnTo>
                    <a:pt x="180" y="327"/>
                  </a:lnTo>
                  <a:lnTo>
                    <a:pt x="178" y="329"/>
                  </a:lnTo>
                  <a:lnTo>
                    <a:pt x="178" y="334"/>
                  </a:lnTo>
                  <a:lnTo>
                    <a:pt x="178" y="338"/>
                  </a:lnTo>
                  <a:lnTo>
                    <a:pt x="178" y="342"/>
                  </a:lnTo>
                  <a:lnTo>
                    <a:pt x="176" y="346"/>
                  </a:lnTo>
                  <a:lnTo>
                    <a:pt x="172" y="348"/>
                  </a:lnTo>
                  <a:lnTo>
                    <a:pt x="166" y="349"/>
                  </a:lnTo>
                  <a:lnTo>
                    <a:pt x="163" y="349"/>
                  </a:lnTo>
                  <a:lnTo>
                    <a:pt x="157" y="349"/>
                  </a:lnTo>
                  <a:lnTo>
                    <a:pt x="153" y="349"/>
                  </a:lnTo>
                  <a:lnTo>
                    <a:pt x="144" y="344"/>
                  </a:lnTo>
                  <a:lnTo>
                    <a:pt x="138" y="344"/>
                  </a:lnTo>
                  <a:lnTo>
                    <a:pt x="138" y="342"/>
                  </a:lnTo>
                  <a:lnTo>
                    <a:pt x="136" y="342"/>
                  </a:lnTo>
                  <a:lnTo>
                    <a:pt x="134" y="344"/>
                  </a:lnTo>
                  <a:lnTo>
                    <a:pt x="134" y="348"/>
                  </a:lnTo>
                  <a:lnTo>
                    <a:pt x="134" y="351"/>
                  </a:lnTo>
                  <a:lnTo>
                    <a:pt x="134" y="357"/>
                  </a:lnTo>
                  <a:lnTo>
                    <a:pt x="136" y="359"/>
                  </a:lnTo>
                  <a:lnTo>
                    <a:pt x="136" y="363"/>
                  </a:lnTo>
                  <a:lnTo>
                    <a:pt x="134" y="365"/>
                  </a:lnTo>
                  <a:lnTo>
                    <a:pt x="134" y="366"/>
                  </a:lnTo>
                  <a:lnTo>
                    <a:pt x="136" y="368"/>
                  </a:lnTo>
                  <a:lnTo>
                    <a:pt x="136" y="368"/>
                  </a:lnTo>
                  <a:lnTo>
                    <a:pt x="138" y="370"/>
                  </a:lnTo>
                  <a:lnTo>
                    <a:pt x="140" y="370"/>
                  </a:lnTo>
                  <a:lnTo>
                    <a:pt x="142" y="372"/>
                  </a:lnTo>
                  <a:lnTo>
                    <a:pt x="142" y="372"/>
                  </a:lnTo>
                  <a:lnTo>
                    <a:pt x="142" y="372"/>
                  </a:lnTo>
                  <a:lnTo>
                    <a:pt x="144" y="372"/>
                  </a:lnTo>
                  <a:lnTo>
                    <a:pt x="144" y="372"/>
                  </a:lnTo>
                  <a:lnTo>
                    <a:pt x="144" y="372"/>
                  </a:lnTo>
                  <a:lnTo>
                    <a:pt x="142" y="374"/>
                  </a:lnTo>
                  <a:lnTo>
                    <a:pt x="142" y="374"/>
                  </a:lnTo>
                  <a:lnTo>
                    <a:pt x="144" y="374"/>
                  </a:lnTo>
                  <a:lnTo>
                    <a:pt x="146" y="376"/>
                  </a:lnTo>
                  <a:lnTo>
                    <a:pt x="147" y="376"/>
                  </a:lnTo>
                  <a:lnTo>
                    <a:pt x="149" y="374"/>
                  </a:lnTo>
                  <a:lnTo>
                    <a:pt x="149" y="374"/>
                  </a:lnTo>
                  <a:lnTo>
                    <a:pt x="151" y="372"/>
                  </a:lnTo>
                  <a:lnTo>
                    <a:pt x="149" y="372"/>
                  </a:lnTo>
                  <a:lnTo>
                    <a:pt x="147" y="372"/>
                  </a:lnTo>
                  <a:lnTo>
                    <a:pt x="151" y="370"/>
                  </a:lnTo>
                  <a:lnTo>
                    <a:pt x="153" y="368"/>
                  </a:lnTo>
                  <a:lnTo>
                    <a:pt x="157" y="370"/>
                  </a:lnTo>
                  <a:lnTo>
                    <a:pt x="157" y="374"/>
                  </a:lnTo>
                  <a:lnTo>
                    <a:pt x="159" y="376"/>
                  </a:lnTo>
                  <a:lnTo>
                    <a:pt x="159" y="378"/>
                  </a:lnTo>
                  <a:lnTo>
                    <a:pt x="159" y="380"/>
                  </a:lnTo>
                  <a:lnTo>
                    <a:pt x="157" y="382"/>
                  </a:lnTo>
                  <a:lnTo>
                    <a:pt x="155" y="384"/>
                  </a:lnTo>
                  <a:lnTo>
                    <a:pt x="153" y="384"/>
                  </a:lnTo>
                  <a:lnTo>
                    <a:pt x="151" y="384"/>
                  </a:lnTo>
                  <a:lnTo>
                    <a:pt x="149" y="384"/>
                  </a:lnTo>
                  <a:lnTo>
                    <a:pt x="147" y="382"/>
                  </a:lnTo>
                  <a:lnTo>
                    <a:pt x="147" y="380"/>
                  </a:lnTo>
                  <a:lnTo>
                    <a:pt x="146" y="378"/>
                  </a:lnTo>
                  <a:lnTo>
                    <a:pt x="144" y="378"/>
                  </a:lnTo>
                  <a:lnTo>
                    <a:pt x="142" y="378"/>
                  </a:lnTo>
                  <a:lnTo>
                    <a:pt x="140" y="378"/>
                  </a:lnTo>
                  <a:lnTo>
                    <a:pt x="138" y="380"/>
                  </a:lnTo>
                  <a:lnTo>
                    <a:pt x="136" y="382"/>
                  </a:lnTo>
                  <a:lnTo>
                    <a:pt x="136" y="382"/>
                  </a:lnTo>
                  <a:lnTo>
                    <a:pt x="138" y="384"/>
                  </a:lnTo>
                  <a:lnTo>
                    <a:pt x="142" y="385"/>
                  </a:lnTo>
                  <a:lnTo>
                    <a:pt x="146" y="385"/>
                  </a:lnTo>
                  <a:lnTo>
                    <a:pt x="144" y="389"/>
                  </a:lnTo>
                  <a:lnTo>
                    <a:pt x="138" y="391"/>
                  </a:lnTo>
                  <a:lnTo>
                    <a:pt x="136" y="393"/>
                  </a:lnTo>
                  <a:lnTo>
                    <a:pt x="132" y="397"/>
                  </a:lnTo>
                  <a:lnTo>
                    <a:pt x="132" y="399"/>
                  </a:lnTo>
                  <a:lnTo>
                    <a:pt x="130" y="399"/>
                  </a:lnTo>
                  <a:lnTo>
                    <a:pt x="130" y="403"/>
                  </a:lnTo>
                  <a:lnTo>
                    <a:pt x="130" y="404"/>
                  </a:lnTo>
                  <a:lnTo>
                    <a:pt x="132" y="406"/>
                  </a:lnTo>
                  <a:lnTo>
                    <a:pt x="132" y="408"/>
                  </a:lnTo>
                  <a:lnTo>
                    <a:pt x="132" y="412"/>
                  </a:lnTo>
                  <a:lnTo>
                    <a:pt x="130" y="414"/>
                  </a:lnTo>
                  <a:lnTo>
                    <a:pt x="130" y="416"/>
                  </a:lnTo>
                  <a:lnTo>
                    <a:pt x="128" y="418"/>
                  </a:lnTo>
                  <a:lnTo>
                    <a:pt x="127" y="420"/>
                  </a:lnTo>
                  <a:lnTo>
                    <a:pt x="125" y="421"/>
                  </a:lnTo>
                  <a:lnTo>
                    <a:pt x="125" y="423"/>
                  </a:lnTo>
                  <a:lnTo>
                    <a:pt x="125" y="423"/>
                  </a:lnTo>
                  <a:lnTo>
                    <a:pt x="127" y="425"/>
                  </a:lnTo>
                  <a:lnTo>
                    <a:pt x="127" y="425"/>
                  </a:lnTo>
                  <a:lnTo>
                    <a:pt x="125" y="427"/>
                  </a:lnTo>
                  <a:lnTo>
                    <a:pt x="123" y="429"/>
                  </a:lnTo>
                  <a:lnTo>
                    <a:pt x="119" y="427"/>
                  </a:lnTo>
                  <a:lnTo>
                    <a:pt x="117" y="427"/>
                  </a:lnTo>
                  <a:lnTo>
                    <a:pt x="115" y="429"/>
                  </a:lnTo>
                  <a:lnTo>
                    <a:pt x="113" y="429"/>
                  </a:lnTo>
                  <a:lnTo>
                    <a:pt x="111" y="431"/>
                  </a:lnTo>
                  <a:lnTo>
                    <a:pt x="111" y="431"/>
                  </a:lnTo>
                  <a:lnTo>
                    <a:pt x="106" y="433"/>
                  </a:lnTo>
                  <a:lnTo>
                    <a:pt x="104" y="435"/>
                  </a:lnTo>
                  <a:lnTo>
                    <a:pt x="100" y="439"/>
                  </a:lnTo>
                  <a:lnTo>
                    <a:pt x="96" y="448"/>
                  </a:lnTo>
                  <a:lnTo>
                    <a:pt x="94" y="452"/>
                  </a:lnTo>
                  <a:lnTo>
                    <a:pt x="94" y="456"/>
                  </a:lnTo>
                  <a:lnTo>
                    <a:pt x="96" y="459"/>
                  </a:lnTo>
                  <a:lnTo>
                    <a:pt x="98" y="461"/>
                  </a:lnTo>
                  <a:lnTo>
                    <a:pt x="100" y="465"/>
                  </a:lnTo>
                  <a:lnTo>
                    <a:pt x="104" y="469"/>
                  </a:lnTo>
                  <a:lnTo>
                    <a:pt x="108" y="471"/>
                  </a:lnTo>
                  <a:lnTo>
                    <a:pt x="111" y="471"/>
                  </a:lnTo>
                  <a:lnTo>
                    <a:pt x="115" y="473"/>
                  </a:lnTo>
                  <a:lnTo>
                    <a:pt x="119" y="473"/>
                  </a:lnTo>
                  <a:lnTo>
                    <a:pt x="123" y="475"/>
                  </a:lnTo>
                  <a:lnTo>
                    <a:pt x="125" y="480"/>
                  </a:lnTo>
                  <a:lnTo>
                    <a:pt x="123" y="484"/>
                  </a:lnTo>
                  <a:lnTo>
                    <a:pt x="119" y="486"/>
                  </a:lnTo>
                  <a:lnTo>
                    <a:pt x="115" y="488"/>
                  </a:lnTo>
                  <a:lnTo>
                    <a:pt x="119" y="488"/>
                  </a:lnTo>
                  <a:lnTo>
                    <a:pt x="121" y="488"/>
                  </a:lnTo>
                  <a:lnTo>
                    <a:pt x="121" y="490"/>
                  </a:lnTo>
                  <a:lnTo>
                    <a:pt x="121" y="492"/>
                  </a:lnTo>
                  <a:lnTo>
                    <a:pt x="121" y="494"/>
                  </a:lnTo>
                  <a:lnTo>
                    <a:pt x="119" y="495"/>
                  </a:lnTo>
                  <a:lnTo>
                    <a:pt x="100" y="509"/>
                  </a:lnTo>
                  <a:lnTo>
                    <a:pt x="96" y="513"/>
                  </a:lnTo>
                  <a:lnTo>
                    <a:pt x="94" y="518"/>
                  </a:lnTo>
                  <a:lnTo>
                    <a:pt x="92" y="524"/>
                  </a:lnTo>
                  <a:lnTo>
                    <a:pt x="92" y="528"/>
                  </a:lnTo>
                  <a:lnTo>
                    <a:pt x="91" y="533"/>
                  </a:lnTo>
                  <a:lnTo>
                    <a:pt x="91" y="537"/>
                  </a:lnTo>
                  <a:lnTo>
                    <a:pt x="89" y="539"/>
                  </a:lnTo>
                  <a:lnTo>
                    <a:pt x="85" y="539"/>
                  </a:lnTo>
                  <a:lnTo>
                    <a:pt x="83" y="541"/>
                  </a:lnTo>
                  <a:lnTo>
                    <a:pt x="81" y="539"/>
                  </a:lnTo>
                  <a:lnTo>
                    <a:pt x="79" y="537"/>
                  </a:lnTo>
                  <a:lnTo>
                    <a:pt x="77" y="532"/>
                  </a:lnTo>
                  <a:lnTo>
                    <a:pt x="77" y="535"/>
                  </a:lnTo>
                  <a:lnTo>
                    <a:pt x="75" y="535"/>
                  </a:lnTo>
                  <a:lnTo>
                    <a:pt x="74" y="537"/>
                  </a:lnTo>
                  <a:lnTo>
                    <a:pt x="72" y="537"/>
                  </a:lnTo>
                  <a:lnTo>
                    <a:pt x="74" y="537"/>
                  </a:lnTo>
                  <a:lnTo>
                    <a:pt x="77" y="537"/>
                  </a:lnTo>
                  <a:lnTo>
                    <a:pt x="79" y="539"/>
                  </a:lnTo>
                  <a:lnTo>
                    <a:pt x="81" y="541"/>
                  </a:lnTo>
                  <a:lnTo>
                    <a:pt x="79" y="543"/>
                  </a:lnTo>
                  <a:lnTo>
                    <a:pt x="77" y="543"/>
                  </a:lnTo>
                  <a:lnTo>
                    <a:pt x="75" y="545"/>
                  </a:lnTo>
                  <a:lnTo>
                    <a:pt x="74" y="547"/>
                  </a:lnTo>
                  <a:lnTo>
                    <a:pt x="72" y="549"/>
                  </a:lnTo>
                  <a:lnTo>
                    <a:pt x="72" y="550"/>
                  </a:lnTo>
                  <a:lnTo>
                    <a:pt x="70" y="552"/>
                  </a:lnTo>
                  <a:lnTo>
                    <a:pt x="70" y="556"/>
                  </a:lnTo>
                  <a:lnTo>
                    <a:pt x="68" y="560"/>
                  </a:lnTo>
                  <a:lnTo>
                    <a:pt x="66" y="564"/>
                  </a:lnTo>
                  <a:lnTo>
                    <a:pt x="68" y="562"/>
                  </a:lnTo>
                  <a:lnTo>
                    <a:pt x="70" y="564"/>
                  </a:lnTo>
                  <a:lnTo>
                    <a:pt x="70" y="568"/>
                  </a:lnTo>
                  <a:lnTo>
                    <a:pt x="72" y="571"/>
                  </a:lnTo>
                  <a:lnTo>
                    <a:pt x="70" y="573"/>
                  </a:lnTo>
                  <a:lnTo>
                    <a:pt x="70" y="575"/>
                  </a:lnTo>
                  <a:lnTo>
                    <a:pt x="68" y="575"/>
                  </a:lnTo>
                  <a:lnTo>
                    <a:pt x="64" y="575"/>
                  </a:lnTo>
                  <a:lnTo>
                    <a:pt x="70" y="577"/>
                  </a:lnTo>
                  <a:lnTo>
                    <a:pt x="72" y="579"/>
                  </a:lnTo>
                  <a:lnTo>
                    <a:pt x="74" y="581"/>
                  </a:lnTo>
                  <a:lnTo>
                    <a:pt x="77" y="587"/>
                  </a:lnTo>
                  <a:lnTo>
                    <a:pt x="81" y="590"/>
                  </a:lnTo>
                  <a:lnTo>
                    <a:pt x="81" y="594"/>
                  </a:lnTo>
                  <a:lnTo>
                    <a:pt x="79" y="592"/>
                  </a:lnTo>
                  <a:lnTo>
                    <a:pt x="74" y="590"/>
                  </a:lnTo>
                  <a:lnTo>
                    <a:pt x="64" y="588"/>
                  </a:lnTo>
                  <a:lnTo>
                    <a:pt x="56" y="587"/>
                  </a:lnTo>
                  <a:lnTo>
                    <a:pt x="55" y="587"/>
                  </a:lnTo>
                  <a:lnTo>
                    <a:pt x="26" y="585"/>
                  </a:lnTo>
                  <a:lnTo>
                    <a:pt x="24" y="585"/>
                  </a:lnTo>
                  <a:lnTo>
                    <a:pt x="24" y="585"/>
                  </a:lnTo>
                  <a:lnTo>
                    <a:pt x="22" y="581"/>
                  </a:lnTo>
                  <a:lnTo>
                    <a:pt x="22" y="579"/>
                  </a:lnTo>
                  <a:lnTo>
                    <a:pt x="19" y="577"/>
                  </a:lnTo>
                  <a:lnTo>
                    <a:pt x="19" y="577"/>
                  </a:lnTo>
                  <a:lnTo>
                    <a:pt x="17" y="575"/>
                  </a:lnTo>
                  <a:lnTo>
                    <a:pt x="17" y="573"/>
                  </a:lnTo>
                  <a:lnTo>
                    <a:pt x="19" y="569"/>
                  </a:lnTo>
                  <a:lnTo>
                    <a:pt x="19" y="568"/>
                  </a:lnTo>
                  <a:lnTo>
                    <a:pt x="19" y="566"/>
                  </a:lnTo>
                  <a:lnTo>
                    <a:pt x="19" y="566"/>
                  </a:lnTo>
                  <a:lnTo>
                    <a:pt x="19" y="566"/>
                  </a:lnTo>
                  <a:lnTo>
                    <a:pt x="17" y="564"/>
                  </a:lnTo>
                  <a:lnTo>
                    <a:pt x="19" y="564"/>
                  </a:lnTo>
                  <a:lnTo>
                    <a:pt x="19" y="562"/>
                  </a:lnTo>
                  <a:lnTo>
                    <a:pt x="19" y="562"/>
                  </a:lnTo>
                  <a:lnTo>
                    <a:pt x="19" y="560"/>
                  </a:lnTo>
                  <a:lnTo>
                    <a:pt x="19" y="558"/>
                  </a:lnTo>
                  <a:lnTo>
                    <a:pt x="19" y="556"/>
                  </a:lnTo>
                  <a:lnTo>
                    <a:pt x="19" y="554"/>
                  </a:lnTo>
                  <a:lnTo>
                    <a:pt x="17" y="552"/>
                  </a:lnTo>
                  <a:lnTo>
                    <a:pt x="13" y="552"/>
                  </a:lnTo>
                  <a:lnTo>
                    <a:pt x="7" y="554"/>
                  </a:lnTo>
                  <a:lnTo>
                    <a:pt x="5" y="556"/>
                  </a:lnTo>
                  <a:lnTo>
                    <a:pt x="5" y="554"/>
                  </a:lnTo>
                  <a:lnTo>
                    <a:pt x="5" y="554"/>
                  </a:lnTo>
                  <a:lnTo>
                    <a:pt x="2" y="545"/>
                  </a:lnTo>
                  <a:lnTo>
                    <a:pt x="0" y="541"/>
                  </a:lnTo>
                  <a:lnTo>
                    <a:pt x="0" y="539"/>
                  </a:lnTo>
                  <a:lnTo>
                    <a:pt x="0" y="537"/>
                  </a:lnTo>
                  <a:lnTo>
                    <a:pt x="0" y="533"/>
                  </a:lnTo>
                  <a:lnTo>
                    <a:pt x="0" y="532"/>
                  </a:lnTo>
                  <a:lnTo>
                    <a:pt x="0" y="530"/>
                  </a:lnTo>
                  <a:lnTo>
                    <a:pt x="0" y="528"/>
                  </a:lnTo>
                  <a:lnTo>
                    <a:pt x="0" y="526"/>
                  </a:lnTo>
                  <a:lnTo>
                    <a:pt x="0" y="524"/>
                  </a:lnTo>
                  <a:lnTo>
                    <a:pt x="2" y="522"/>
                  </a:lnTo>
                  <a:lnTo>
                    <a:pt x="2" y="522"/>
                  </a:lnTo>
                  <a:lnTo>
                    <a:pt x="3" y="522"/>
                  </a:lnTo>
                  <a:lnTo>
                    <a:pt x="5" y="522"/>
                  </a:lnTo>
                  <a:lnTo>
                    <a:pt x="5" y="518"/>
                  </a:lnTo>
                  <a:lnTo>
                    <a:pt x="7" y="514"/>
                  </a:lnTo>
                  <a:lnTo>
                    <a:pt x="11" y="513"/>
                  </a:lnTo>
                  <a:lnTo>
                    <a:pt x="13" y="511"/>
                  </a:lnTo>
                  <a:lnTo>
                    <a:pt x="15" y="509"/>
                  </a:lnTo>
                  <a:lnTo>
                    <a:pt x="15" y="507"/>
                  </a:lnTo>
                  <a:lnTo>
                    <a:pt x="15" y="507"/>
                  </a:lnTo>
                  <a:lnTo>
                    <a:pt x="15" y="505"/>
                  </a:lnTo>
                  <a:lnTo>
                    <a:pt x="15" y="503"/>
                  </a:lnTo>
                  <a:lnTo>
                    <a:pt x="15" y="501"/>
                  </a:lnTo>
                  <a:lnTo>
                    <a:pt x="17" y="501"/>
                  </a:lnTo>
                  <a:lnTo>
                    <a:pt x="19" y="499"/>
                  </a:lnTo>
                  <a:lnTo>
                    <a:pt x="19" y="497"/>
                  </a:lnTo>
                  <a:lnTo>
                    <a:pt x="19" y="494"/>
                  </a:lnTo>
                  <a:lnTo>
                    <a:pt x="17" y="492"/>
                  </a:lnTo>
                  <a:lnTo>
                    <a:pt x="15" y="490"/>
                  </a:lnTo>
                  <a:lnTo>
                    <a:pt x="17" y="486"/>
                  </a:lnTo>
                  <a:lnTo>
                    <a:pt x="17" y="482"/>
                  </a:lnTo>
                  <a:lnTo>
                    <a:pt x="19" y="480"/>
                  </a:lnTo>
                  <a:lnTo>
                    <a:pt x="24" y="475"/>
                  </a:lnTo>
                  <a:lnTo>
                    <a:pt x="24" y="475"/>
                  </a:lnTo>
                  <a:lnTo>
                    <a:pt x="24" y="473"/>
                  </a:lnTo>
                  <a:lnTo>
                    <a:pt x="24" y="471"/>
                  </a:lnTo>
                  <a:lnTo>
                    <a:pt x="24" y="469"/>
                  </a:lnTo>
                  <a:lnTo>
                    <a:pt x="24" y="467"/>
                  </a:lnTo>
                  <a:lnTo>
                    <a:pt x="26" y="465"/>
                  </a:lnTo>
                  <a:lnTo>
                    <a:pt x="28" y="461"/>
                  </a:lnTo>
                  <a:lnTo>
                    <a:pt x="28" y="459"/>
                  </a:lnTo>
                  <a:lnTo>
                    <a:pt x="28" y="458"/>
                  </a:lnTo>
                  <a:lnTo>
                    <a:pt x="26" y="456"/>
                  </a:lnTo>
                  <a:lnTo>
                    <a:pt x="26" y="454"/>
                  </a:lnTo>
                  <a:lnTo>
                    <a:pt x="26" y="452"/>
                  </a:lnTo>
                  <a:lnTo>
                    <a:pt x="28" y="452"/>
                  </a:lnTo>
                  <a:lnTo>
                    <a:pt x="28" y="452"/>
                  </a:lnTo>
                  <a:lnTo>
                    <a:pt x="28" y="450"/>
                  </a:lnTo>
                  <a:lnTo>
                    <a:pt x="30" y="448"/>
                  </a:lnTo>
                  <a:lnTo>
                    <a:pt x="28" y="446"/>
                  </a:lnTo>
                  <a:lnTo>
                    <a:pt x="28" y="446"/>
                  </a:lnTo>
                  <a:lnTo>
                    <a:pt x="28" y="444"/>
                  </a:lnTo>
                  <a:lnTo>
                    <a:pt x="28" y="442"/>
                  </a:lnTo>
                  <a:lnTo>
                    <a:pt x="28" y="440"/>
                  </a:lnTo>
                  <a:lnTo>
                    <a:pt x="28" y="440"/>
                  </a:lnTo>
                  <a:lnTo>
                    <a:pt x="30" y="439"/>
                  </a:lnTo>
                  <a:lnTo>
                    <a:pt x="30" y="439"/>
                  </a:lnTo>
                  <a:lnTo>
                    <a:pt x="32" y="439"/>
                  </a:lnTo>
                  <a:lnTo>
                    <a:pt x="32" y="439"/>
                  </a:lnTo>
                  <a:lnTo>
                    <a:pt x="32" y="439"/>
                  </a:lnTo>
                  <a:lnTo>
                    <a:pt x="32" y="439"/>
                  </a:lnTo>
                  <a:lnTo>
                    <a:pt x="32" y="437"/>
                  </a:lnTo>
                  <a:lnTo>
                    <a:pt x="34" y="435"/>
                  </a:lnTo>
                  <a:lnTo>
                    <a:pt x="34" y="435"/>
                  </a:lnTo>
                  <a:lnTo>
                    <a:pt x="34" y="433"/>
                  </a:lnTo>
                  <a:lnTo>
                    <a:pt x="34" y="433"/>
                  </a:lnTo>
                  <a:lnTo>
                    <a:pt x="32" y="431"/>
                  </a:lnTo>
                  <a:lnTo>
                    <a:pt x="30" y="429"/>
                  </a:lnTo>
                  <a:lnTo>
                    <a:pt x="30" y="427"/>
                  </a:lnTo>
                  <a:lnTo>
                    <a:pt x="28" y="427"/>
                  </a:lnTo>
                  <a:lnTo>
                    <a:pt x="26" y="427"/>
                  </a:lnTo>
                  <a:lnTo>
                    <a:pt x="24" y="425"/>
                  </a:lnTo>
                  <a:lnTo>
                    <a:pt x="22" y="425"/>
                  </a:lnTo>
                  <a:lnTo>
                    <a:pt x="22" y="423"/>
                  </a:lnTo>
                  <a:lnTo>
                    <a:pt x="24" y="423"/>
                  </a:lnTo>
                  <a:lnTo>
                    <a:pt x="26" y="423"/>
                  </a:lnTo>
                  <a:lnTo>
                    <a:pt x="28" y="423"/>
                  </a:lnTo>
                  <a:lnTo>
                    <a:pt x="30" y="423"/>
                  </a:lnTo>
                  <a:lnTo>
                    <a:pt x="34" y="423"/>
                  </a:lnTo>
                  <a:lnTo>
                    <a:pt x="34" y="423"/>
                  </a:lnTo>
                  <a:lnTo>
                    <a:pt x="36" y="421"/>
                  </a:lnTo>
                  <a:lnTo>
                    <a:pt x="38" y="420"/>
                  </a:lnTo>
                  <a:lnTo>
                    <a:pt x="36" y="418"/>
                  </a:lnTo>
                  <a:lnTo>
                    <a:pt x="34" y="416"/>
                  </a:lnTo>
                  <a:lnTo>
                    <a:pt x="32" y="416"/>
                  </a:lnTo>
                  <a:lnTo>
                    <a:pt x="28" y="416"/>
                  </a:lnTo>
                  <a:lnTo>
                    <a:pt x="26" y="414"/>
                  </a:lnTo>
                  <a:lnTo>
                    <a:pt x="26" y="410"/>
                  </a:lnTo>
                  <a:lnTo>
                    <a:pt x="26" y="410"/>
                  </a:lnTo>
                  <a:lnTo>
                    <a:pt x="28" y="408"/>
                  </a:lnTo>
                  <a:lnTo>
                    <a:pt x="28" y="406"/>
                  </a:lnTo>
                  <a:lnTo>
                    <a:pt x="28" y="406"/>
                  </a:lnTo>
                  <a:lnTo>
                    <a:pt x="28" y="404"/>
                  </a:lnTo>
                  <a:lnTo>
                    <a:pt x="28" y="404"/>
                  </a:lnTo>
                  <a:lnTo>
                    <a:pt x="26" y="403"/>
                  </a:lnTo>
                  <a:lnTo>
                    <a:pt x="26" y="403"/>
                  </a:lnTo>
                  <a:lnTo>
                    <a:pt x="28" y="401"/>
                  </a:lnTo>
                  <a:lnTo>
                    <a:pt x="28" y="401"/>
                  </a:lnTo>
                  <a:lnTo>
                    <a:pt x="28" y="401"/>
                  </a:lnTo>
                  <a:lnTo>
                    <a:pt x="28" y="399"/>
                  </a:lnTo>
                  <a:lnTo>
                    <a:pt x="26" y="399"/>
                  </a:lnTo>
                  <a:lnTo>
                    <a:pt x="26" y="397"/>
                  </a:lnTo>
                  <a:lnTo>
                    <a:pt x="26" y="397"/>
                  </a:lnTo>
                  <a:lnTo>
                    <a:pt x="26" y="395"/>
                  </a:lnTo>
                  <a:lnTo>
                    <a:pt x="26" y="393"/>
                  </a:lnTo>
                  <a:lnTo>
                    <a:pt x="26" y="393"/>
                  </a:lnTo>
                  <a:lnTo>
                    <a:pt x="26" y="393"/>
                  </a:lnTo>
                  <a:lnTo>
                    <a:pt x="28" y="393"/>
                  </a:lnTo>
                  <a:lnTo>
                    <a:pt x="28" y="391"/>
                  </a:lnTo>
                  <a:lnTo>
                    <a:pt x="26" y="389"/>
                  </a:lnTo>
                  <a:lnTo>
                    <a:pt x="24" y="389"/>
                  </a:lnTo>
                  <a:lnTo>
                    <a:pt x="22" y="389"/>
                  </a:lnTo>
                  <a:lnTo>
                    <a:pt x="22" y="387"/>
                  </a:lnTo>
                  <a:lnTo>
                    <a:pt x="20" y="384"/>
                  </a:lnTo>
                  <a:lnTo>
                    <a:pt x="20" y="378"/>
                  </a:lnTo>
                  <a:lnTo>
                    <a:pt x="22" y="378"/>
                  </a:lnTo>
                  <a:lnTo>
                    <a:pt x="22" y="376"/>
                  </a:lnTo>
                  <a:lnTo>
                    <a:pt x="22" y="376"/>
                  </a:lnTo>
                  <a:lnTo>
                    <a:pt x="22" y="376"/>
                  </a:lnTo>
                  <a:lnTo>
                    <a:pt x="22" y="374"/>
                  </a:lnTo>
                  <a:lnTo>
                    <a:pt x="22" y="372"/>
                  </a:lnTo>
                  <a:lnTo>
                    <a:pt x="22" y="372"/>
                  </a:lnTo>
                  <a:lnTo>
                    <a:pt x="22" y="370"/>
                  </a:lnTo>
                  <a:lnTo>
                    <a:pt x="22" y="370"/>
                  </a:lnTo>
                  <a:lnTo>
                    <a:pt x="24" y="370"/>
                  </a:lnTo>
                  <a:lnTo>
                    <a:pt x="26" y="368"/>
                  </a:lnTo>
                  <a:lnTo>
                    <a:pt x="26" y="368"/>
                  </a:lnTo>
                  <a:lnTo>
                    <a:pt x="28" y="366"/>
                  </a:lnTo>
                  <a:lnTo>
                    <a:pt x="28" y="365"/>
                  </a:lnTo>
                  <a:lnTo>
                    <a:pt x="26" y="361"/>
                  </a:lnTo>
                  <a:lnTo>
                    <a:pt x="26" y="359"/>
                  </a:lnTo>
                  <a:lnTo>
                    <a:pt x="26" y="348"/>
                  </a:lnTo>
                  <a:lnTo>
                    <a:pt x="24" y="342"/>
                  </a:lnTo>
                  <a:lnTo>
                    <a:pt x="24" y="340"/>
                  </a:lnTo>
                  <a:lnTo>
                    <a:pt x="26" y="338"/>
                  </a:lnTo>
                  <a:lnTo>
                    <a:pt x="28" y="334"/>
                  </a:lnTo>
                  <a:lnTo>
                    <a:pt x="28" y="334"/>
                  </a:lnTo>
                  <a:lnTo>
                    <a:pt x="28" y="334"/>
                  </a:lnTo>
                  <a:lnTo>
                    <a:pt x="28" y="332"/>
                  </a:lnTo>
                  <a:lnTo>
                    <a:pt x="26" y="332"/>
                  </a:lnTo>
                  <a:lnTo>
                    <a:pt x="26" y="332"/>
                  </a:lnTo>
                  <a:lnTo>
                    <a:pt x="26" y="330"/>
                  </a:lnTo>
                  <a:lnTo>
                    <a:pt x="28" y="329"/>
                  </a:lnTo>
                  <a:lnTo>
                    <a:pt x="28" y="329"/>
                  </a:lnTo>
                  <a:lnTo>
                    <a:pt x="30" y="327"/>
                  </a:lnTo>
                  <a:lnTo>
                    <a:pt x="30" y="325"/>
                  </a:lnTo>
                  <a:lnTo>
                    <a:pt x="28" y="321"/>
                  </a:lnTo>
                  <a:lnTo>
                    <a:pt x="28" y="319"/>
                  </a:lnTo>
                  <a:lnTo>
                    <a:pt x="30" y="319"/>
                  </a:lnTo>
                  <a:lnTo>
                    <a:pt x="30" y="319"/>
                  </a:lnTo>
                  <a:lnTo>
                    <a:pt x="30" y="319"/>
                  </a:lnTo>
                  <a:lnTo>
                    <a:pt x="32" y="319"/>
                  </a:lnTo>
                  <a:lnTo>
                    <a:pt x="32" y="319"/>
                  </a:lnTo>
                  <a:lnTo>
                    <a:pt x="32" y="317"/>
                  </a:lnTo>
                  <a:lnTo>
                    <a:pt x="32" y="315"/>
                  </a:lnTo>
                  <a:lnTo>
                    <a:pt x="32" y="310"/>
                  </a:lnTo>
                  <a:lnTo>
                    <a:pt x="34" y="308"/>
                  </a:lnTo>
                  <a:lnTo>
                    <a:pt x="34" y="306"/>
                  </a:lnTo>
                  <a:lnTo>
                    <a:pt x="36" y="304"/>
                  </a:lnTo>
                  <a:lnTo>
                    <a:pt x="41" y="302"/>
                  </a:lnTo>
                  <a:lnTo>
                    <a:pt x="41" y="302"/>
                  </a:lnTo>
                  <a:lnTo>
                    <a:pt x="41" y="300"/>
                  </a:lnTo>
                  <a:lnTo>
                    <a:pt x="41" y="298"/>
                  </a:lnTo>
                  <a:lnTo>
                    <a:pt x="41" y="298"/>
                  </a:lnTo>
                  <a:lnTo>
                    <a:pt x="41" y="298"/>
                  </a:lnTo>
                  <a:lnTo>
                    <a:pt x="39" y="296"/>
                  </a:lnTo>
                  <a:lnTo>
                    <a:pt x="39" y="294"/>
                  </a:lnTo>
                  <a:lnTo>
                    <a:pt x="38" y="283"/>
                  </a:lnTo>
                  <a:lnTo>
                    <a:pt x="38" y="266"/>
                  </a:lnTo>
                  <a:lnTo>
                    <a:pt x="38" y="264"/>
                  </a:lnTo>
                  <a:lnTo>
                    <a:pt x="39" y="262"/>
                  </a:lnTo>
                  <a:lnTo>
                    <a:pt x="39" y="260"/>
                  </a:lnTo>
                  <a:lnTo>
                    <a:pt x="43" y="260"/>
                  </a:lnTo>
                  <a:lnTo>
                    <a:pt x="43" y="258"/>
                  </a:lnTo>
                  <a:lnTo>
                    <a:pt x="45" y="258"/>
                  </a:lnTo>
                  <a:lnTo>
                    <a:pt x="45" y="256"/>
                  </a:lnTo>
                  <a:lnTo>
                    <a:pt x="47" y="255"/>
                  </a:lnTo>
                  <a:lnTo>
                    <a:pt x="47" y="255"/>
                  </a:lnTo>
                  <a:lnTo>
                    <a:pt x="47" y="255"/>
                  </a:lnTo>
                  <a:lnTo>
                    <a:pt x="49" y="253"/>
                  </a:lnTo>
                  <a:lnTo>
                    <a:pt x="49" y="253"/>
                  </a:lnTo>
                  <a:lnTo>
                    <a:pt x="49" y="251"/>
                  </a:lnTo>
                  <a:lnTo>
                    <a:pt x="49" y="249"/>
                  </a:lnTo>
                  <a:lnTo>
                    <a:pt x="49" y="245"/>
                  </a:lnTo>
                  <a:lnTo>
                    <a:pt x="49" y="243"/>
                  </a:lnTo>
                  <a:lnTo>
                    <a:pt x="47" y="239"/>
                  </a:lnTo>
                  <a:lnTo>
                    <a:pt x="47" y="237"/>
                  </a:lnTo>
                  <a:lnTo>
                    <a:pt x="47" y="237"/>
                  </a:lnTo>
                  <a:lnTo>
                    <a:pt x="49" y="236"/>
                  </a:lnTo>
                  <a:lnTo>
                    <a:pt x="49" y="236"/>
                  </a:lnTo>
                  <a:lnTo>
                    <a:pt x="49" y="236"/>
                  </a:lnTo>
                  <a:lnTo>
                    <a:pt x="51" y="232"/>
                  </a:lnTo>
                  <a:lnTo>
                    <a:pt x="53" y="228"/>
                  </a:lnTo>
                  <a:lnTo>
                    <a:pt x="53" y="226"/>
                  </a:lnTo>
                  <a:lnTo>
                    <a:pt x="55" y="220"/>
                  </a:lnTo>
                  <a:lnTo>
                    <a:pt x="56" y="220"/>
                  </a:lnTo>
                  <a:lnTo>
                    <a:pt x="56" y="220"/>
                  </a:lnTo>
                  <a:lnTo>
                    <a:pt x="56" y="220"/>
                  </a:lnTo>
                  <a:lnTo>
                    <a:pt x="58" y="220"/>
                  </a:lnTo>
                  <a:lnTo>
                    <a:pt x="58" y="218"/>
                  </a:lnTo>
                  <a:lnTo>
                    <a:pt x="56" y="211"/>
                  </a:lnTo>
                  <a:lnTo>
                    <a:pt x="58" y="207"/>
                  </a:lnTo>
                  <a:lnTo>
                    <a:pt x="58" y="205"/>
                  </a:lnTo>
                  <a:lnTo>
                    <a:pt x="58" y="203"/>
                  </a:lnTo>
                  <a:lnTo>
                    <a:pt x="58" y="201"/>
                  </a:lnTo>
                  <a:lnTo>
                    <a:pt x="56" y="201"/>
                  </a:lnTo>
                  <a:lnTo>
                    <a:pt x="56" y="201"/>
                  </a:lnTo>
                  <a:lnTo>
                    <a:pt x="55" y="201"/>
                  </a:lnTo>
                  <a:lnTo>
                    <a:pt x="55" y="201"/>
                  </a:lnTo>
                  <a:lnTo>
                    <a:pt x="55" y="200"/>
                  </a:lnTo>
                  <a:lnTo>
                    <a:pt x="55" y="200"/>
                  </a:lnTo>
                  <a:lnTo>
                    <a:pt x="55" y="198"/>
                  </a:lnTo>
                  <a:lnTo>
                    <a:pt x="55" y="198"/>
                  </a:lnTo>
                  <a:lnTo>
                    <a:pt x="55" y="196"/>
                  </a:lnTo>
                  <a:lnTo>
                    <a:pt x="55" y="194"/>
                  </a:lnTo>
                  <a:lnTo>
                    <a:pt x="55" y="194"/>
                  </a:lnTo>
                  <a:lnTo>
                    <a:pt x="51" y="184"/>
                  </a:lnTo>
                  <a:lnTo>
                    <a:pt x="51" y="182"/>
                  </a:lnTo>
                  <a:lnTo>
                    <a:pt x="51" y="181"/>
                  </a:lnTo>
                  <a:lnTo>
                    <a:pt x="51" y="181"/>
                  </a:lnTo>
                  <a:lnTo>
                    <a:pt x="51" y="181"/>
                  </a:lnTo>
                  <a:lnTo>
                    <a:pt x="51" y="181"/>
                  </a:lnTo>
                  <a:lnTo>
                    <a:pt x="51" y="179"/>
                  </a:lnTo>
                  <a:lnTo>
                    <a:pt x="51" y="179"/>
                  </a:lnTo>
                  <a:lnTo>
                    <a:pt x="51" y="179"/>
                  </a:lnTo>
                  <a:lnTo>
                    <a:pt x="49" y="179"/>
                  </a:lnTo>
                  <a:lnTo>
                    <a:pt x="47" y="175"/>
                  </a:lnTo>
                  <a:lnTo>
                    <a:pt x="47" y="173"/>
                  </a:lnTo>
                  <a:lnTo>
                    <a:pt x="47" y="169"/>
                  </a:lnTo>
                  <a:lnTo>
                    <a:pt x="47" y="167"/>
                  </a:lnTo>
                  <a:lnTo>
                    <a:pt x="47" y="165"/>
                  </a:lnTo>
                  <a:lnTo>
                    <a:pt x="47" y="165"/>
                  </a:lnTo>
                  <a:lnTo>
                    <a:pt x="47" y="165"/>
                  </a:lnTo>
                  <a:lnTo>
                    <a:pt x="49" y="165"/>
                  </a:lnTo>
                  <a:lnTo>
                    <a:pt x="49" y="165"/>
                  </a:lnTo>
                  <a:lnTo>
                    <a:pt x="49" y="165"/>
                  </a:lnTo>
                  <a:lnTo>
                    <a:pt x="51" y="163"/>
                  </a:lnTo>
                  <a:lnTo>
                    <a:pt x="51" y="162"/>
                  </a:lnTo>
                  <a:lnTo>
                    <a:pt x="51" y="160"/>
                  </a:lnTo>
                  <a:lnTo>
                    <a:pt x="51" y="158"/>
                  </a:lnTo>
                  <a:lnTo>
                    <a:pt x="53" y="154"/>
                  </a:lnTo>
                  <a:lnTo>
                    <a:pt x="53" y="152"/>
                  </a:lnTo>
                  <a:lnTo>
                    <a:pt x="55" y="152"/>
                  </a:lnTo>
                  <a:lnTo>
                    <a:pt x="56" y="150"/>
                  </a:lnTo>
                  <a:lnTo>
                    <a:pt x="58" y="150"/>
                  </a:lnTo>
                  <a:lnTo>
                    <a:pt x="58" y="148"/>
                  </a:lnTo>
                  <a:lnTo>
                    <a:pt x="58" y="148"/>
                  </a:lnTo>
                  <a:lnTo>
                    <a:pt x="56" y="146"/>
                  </a:lnTo>
                  <a:lnTo>
                    <a:pt x="56" y="146"/>
                  </a:lnTo>
                  <a:lnTo>
                    <a:pt x="56" y="145"/>
                  </a:lnTo>
                  <a:lnTo>
                    <a:pt x="56" y="143"/>
                  </a:lnTo>
                  <a:lnTo>
                    <a:pt x="56" y="141"/>
                  </a:lnTo>
                  <a:lnTo>
                    <a:pt x="55" y="135"/>
                  </a:lnTo>
                  <a:lnTo>
                    <a:pt x="55" y="133"/>
                  </a:lnTo>
                  <a:lnTo>
                    <a:pt x="56" y="133"/>
                  </a:lnTo>
                  <a:lnTo>
                    <a:pt x="56" y="131"/>
                  </a:lnTo>
                  <a:lnTo>
                    <a:pt x="56" y="131"/>
                  </a:lnTo>
                  <a:lnTo>
                    <a:pt x="58" y="129"/>
                  </a:lnTo>
                  <a:lnTo>
                    <a:pt x="58" y="127"/>
                  </a:lnTo>
                  <a:lnTo>
                    <a:pt x="60" y="122"/>
                  </a:lnTo>
                  <a:lnTo>
                    <a:pt x="62" y="118"/>
                  </a:lnTo>
                  <a:lnTo>
                    <a:pt x="64" y="114"/>
                  </a:lnTo>
                  <a:lnTo>
                    <a:pt x="66" y="112"/>
                  </a:lnTo>
                  <a:lnTo>
                    <a:pt x="68" y="108"/>
                  </a:lnTo>
                  <a:lnTo>
                    <a:pt x="70" y="105"/>
                  </a:lnTo>
                  <a:lnTo>
                    <a:pt x="72" y="101"/>
                  </a:lnTo>
                  <a:lnTo>
                    <a:pt x="74" y="97"/>
                  </a:lnTo>
                  <a:lnTo>
                    <a:pt x="75" y="93"/>
                  </a:lnTo>
                  <a:lnTo>
                    <a:pt x="77" y="93"/>
                  </a:lnTo>
                  <a:lnTo>
                    <a:pt x="79" y="93"/>
                  </a:lnTo>
                  <a:lnTo>
                    <a:pt x="81" y="93"/>
                  </a:lnTo>
                  <a:lnTo>
                    <a:pt x="81" y="93"/>
                  </a:lnTo>
                  <a:lnTo>
                    <a:pt x="83" y="91"/>
                  </a:lnTo>
                  <a:lnTo>
                    <a:pt x="81" y="89"/>
                  </a:lnTo>
                  <a:lnTo>
                    <a:pt x="81" y="88"/>
                  </a:lnTo>
                  <a:lnTo>
                    <a:pt x="79" y="86"/>
                  </a:lnTo>
                  <a:lnTo>
                    <a:pt x="79" y="84"/>
                  </a:lnTo>
                  <a:lnTo>
                    <a:pt x="79" y="82"/>
                  </a:lnTo>
                  <a:lnTo>
                    <a:pt x="79" y="80"/>
                  </a:lnTo>
                  <a:lnTo>
                    <a:pt x="79" y="78"/>
                  </a:lnTo>
                  <a:lnTo>
                    <a:pt x="81" y="76"/>
                  </a:lnTo>
                  <a:lnTo>
                    <a:pt x="81" y="74"/>
                  </a:lnTo>
                  <a:lnTo>
                    <a:pt x="79" y="72"/>
                  </a:lnTo>
                  <a:lnTo>
                    <a:pt x="77" y="65"/>
                  </a:lnTo>
                  <a:lnTo>
                    <a:pt x="77" y="63"/>
                  </a:lnTo>
                  <a:lnTo>
                    <a:pt x="79" y="61"/>
                  </a:lnTo>
                  <a:lnTo>
                    <a:pt x="79" y="59"/>
                  </a:lnTo>
                  <a:lnTo>
                    <a:pt x="81" y="59"/>
                  </a:lnTo>
                  <a:lnTo>
                    <a:pt x="81" y="59"/>
                  </a:lnTo>
                  <a:lnTo>
                    <a:pt x="81" y="57"/>
                  </a:lnTo>
                  <a:lnTo>
                    <a:pt x="79" y="55"/>
                  </a:lnTo>
                  <a:lnTo>
                    <a:pt x="79" y="53"/>
                  </a:lnTo>
                  <a:lnTo>
                    <a:pt x="79" y="52"/>
                  </a:lnTo>
                  <a:lnTo>
                    <a:pt x="79" y="50"/>
                  </a:lnTo>
                  <a:lnTo>
                    <a:pt x="81" y="50"/>
                  </a:lnTo>
                  <a:lnTo>
                    <a:pt x="83" y="46"/>
                  </a:lnTo>
                  <a:lnTo>
                    <a:pt x="83" y="46"/>
                  </a:lnTo>
                  <a:lnTo>
                    <a:pt x="87" y="44"/>
                  </a:lnTo>
                  <a:lnTo>
                    <a:pt x="92" y="42"/>
                  </a:lnTo>
                  <a:lnTo>
                    <a:pt x="96" y="40"/>
                  </a:lnTo>
                  <a:lnTo>
                    <a:pt x="98" y="38"/>
                  </a:lnTo>
                  <a:lnTo>
                    <a:pt x="100" y="34"/>
                  </a:lnTo>
                  <a:lnTo>
                    <a:pt x="102" y="23"/>
                  </a:lnTo>
                  <a:lnTo>
                    <a:pt x="102" y="21"/>
                  </a:lnTo>
                  <a:lnTo>
                    <a:pt x="102" y="21"/>
                  </a:lnTo>
                  <a:lnTo>
                    <a:pt x="100" y="19"/>
                  </a:lnTo>
                  <a:lnTo>
                    <a:pt x="104" y="12"/>
                  </a:lnTo>
                  <a:lnTo>
                    <a:pt x="108" y="10"/>
                  </a:lnTo>
                  <a:lnTo>
                    <a:pt x="110" y="8"/>
                  </a:lnTo>
                  <a:lnTo>
                    <a:pt x="111" y="8"/>
                  </a:lnTo>
                  <a:lnTo>
                    <a:pt x="113" y="6"/>
                  </a:lnTo>
                  <a:lnTo>
                    <a:pt x="113" y="6"/>
                  </a:lnTo>
                  <a:lnTo>
                    <a:pt x="115" y="4"/>
                  </a:lnTo>
                  <a:lnTo>
                    <a:pt x="115" y="2"/>
                  </a:lnTo>
                  <a:lnTo>
                    <a:pt x="115" y="2"/>
                  </a:lnTo>
                  <a:lnTo>
                    <a:pt x="117" y="0"/>
                  </a:lnTo>
                  <a:lnTo>
                    <a:pt x="117" y="0"/>
                  </a:lnTo>
                  <a:lnTo>
                    <a:pt x="121" y="4"/>
                  </a:lnTo>
                  <a:lnTo>
                    <a:pt x="123" y="6"/>
                  </a:lnTo>
                  <a:lnTo>
                    <a:pt x="125" y="6"/>
                  </a:lnTo>
                  <a:lnTo>
                    <a:pt x="134" y="6"/>
                  </a:lnTo>
                  <a:lnTo>
                    <a:pt x="136" y="6"/>
                  </a:lnTo>
                  <a:lnTo>
                    <a:pt x="140" y="8"/>
                  </a:lnTo>
                  <a:lnTo>
                    <a:pt x="144" y="12"/>
                  </a:lnTo>
                  <a:lnTo>
                    <a:pt x="144" y="14"/>
                  </a:lnTo>
                  <a:lnTo>
                    <a:pt x="146" y="19"/>
                  </a:lnTo>
                  <a:lnTo>
                    <a:pt x="149" y="12"/>
                  </a:lnTo>
                  <a:lnTo>
                    <a:pt x="151" y="8"/>
                  </a:lnTo>
                  <a:lnTo>
                    <a:pt x="151" y="6"/>
                  </a:lnTo>
                  <a:lnTo>
                    <a:pt x="153" y="4"/>
                  </a:lnTo>
                  <a:lnTo>
                    <a:pt x="155" y="4"/>
                  </a:lnTo>
                  <a:lnTo>
                    <a:pt x="159" y="4"/>
                  </a:lnTo>
                  <a:lnTo>
                    <a:pt x="166" y="4"/>
                  </a:lnTo>
                  <a:lnTo>
                    <a:pt x="168" y="4"/>
                  </a:lnTo>
                  <a:lnTo>
                    <a:pt x="170" y="4"/>
                  </a:lnTo>
                  <a:lnTo>
                    <a:pt x="172" y="6"/>
                  </a:lnTo>
                  <a:lnTo>
                    <a:pt x="174" y="8"/>
                  </a:lnTo>
                  <a:lnTo>
                    <a:pt x="174" y="10"/>
                  </a:lnTo>
                  <a:lnTo>
                    <a:pt x="180" y="14"/>
                  </a:lnTo>
                  <a:lnTo>
                    <a:pt x="182" y="16"/>
                  </a:lnTo>
                  <a:lnTo>
                    <a:pt x="183" y="19"/>
                  </a:lnTo>
                  <a:lnTo>
                    <a:pt x="185" y="23"/>
                  </a:lnTo>
                  <a:lnTo>
                    <a:pt x="187" y="25"/>
                  </a:lnTo>
                  <a:lnTo>
                    <a:pt x="199" y="34"/>
                  </a:lnTo>
                  <a:lnTo>
                    <a:pt x="202" y="36"/>
                  </a:lnTo>
                  <a:lnTo>
                    <a:pt x="206" y="38"/>
                  </a:lnTo>
                  <a:lnTo>
                    <a:pt x="212" y="38"/>
                  </a:lnTo>
                  <a:lnTo>
                    <a:pt x="219" y="42"/>
                  </a:lnTo>
                  <a:lnTo>
                    <a:pt x="231" y="50"/>
                  </a:lnTo>
                  <a:lnTo>
                    <a:pt x="237" y="53"/>
                  </a:lnTo>
                  <a:lnTo>
                    <a:pt x="240" y="55"/>
                  </a:lnTo>
                  <a:lnTo>
                    <a:pt x="246" y="55"/>
                  </a:lnTo>
                  <a:lnTo>
                    <a:pt x="248" y="57"/>
                  </a:lnTo>
                  <a:lnTo>
                    <a:pt x="252" y="59"/>
                  </a:lnTo>
                  <a:lnTo>
                    <a:pt x="254" y="63"/>
                  </a:lnTo>
                  <a:lnTo>
                    <a:pt x="254" y="65"/>
                  </a:lnTo>
                  <a:lnTo>
                    <a:pt x="254" y="67"/>
                  </a:lnTo>
                  <a:lnTo>
                    <a:pt x="250" y="74"/>
                  </a:lnTo>
                  <a:lnTo>
                    <a:pt x="246" y="76"/>
                  </a:lnTo>
                  <a:lnTo>
                    <a:pt x="246" y="78"/>
                  </a:lnTo>
                  <a:lnTo>
                    <a:pt x="244" y="80"/>
                  </a:lnTo>
                  <a:lnTo>
                    <a:pt x="244" y="86"/>
                  </a:lnTo>
                  <a:lnTo>
                    <a:pt x="244" y="88"/>
                  </a:lnTo>
                  <a:lnTo>
                    <a:pt x="242" y="89"/>
                  </a:lnTo>
                  <a:lnTo>
                    <a:pt x="240" y="91"/>
                  </a:lnTo>
                  <a:lnTo>
                    <a:pt x="238" y="93"/>
                  </a:lnTo>
                  <a:lnTo>
                    <a:pt x="238" y="95"/>
                  </a:lnTo>
                  <a:lnTo>
                    <a:pt x="238" y="97"/>
                  </a:lnTo>
                  <a:lnTo>
                    <a:pt x="238" y="97"/>
                  </a:lnTo>
                  <a:lnTo>
                    <a:pt x="240" y="97"/>
                  </a:lnTo>
                  <a:lnTo>
                    <a:pt x="244" y="97"/>
                  </a:lnTo>
                  <a:lnTo>
                    <a:pt x="246" y="97"/>
                  </a:lnTo>
                  <a:lnTo>
                    <a:pt x="248" y="97"/>
                  </a:lnTo>
                  <a:lnTo>
                    <a:pt x="257" y="99"/>
                  </a:lnTo>
                  <a:lnTo>
                    <a:pt x="271" y="101"/>
                  </a:lnTo>
                  <a:lnTo>
                    <a:pt x="273" y="101"/>
                  </a:lnTo>
                  <a:lnTo>
                    <a:pt x="273" y="101"/>
                  </a:lnTo>
                  <a:lnTo>
                    <a:pt x="274" y="101"/>
                  </a:lnTo>
                  <a:lnTo>
                    <a:pt x="274" y="99"/>
                  </a:lnTo>
                  <a:lnTo>
                    <a:pt x="276" y="99"/>
                  </a:lnTo>
                  <a:lnTo>
                    <a:pt x="278" y="97"/>
                  </a:lnTo>
                  <a:lnTo>
                    <a:pt x="280" y="99"/>
                  </a:lnTo>
                  <a:lnTo>
                    <a:pt x="282" y="99"/>
                  </a:lnTo>
                  <a:lnTo>
                    <a:pt x="282" y="99"/>
                  </a:lnTo>
                  <a:lnTo>
                    <a:pt x="284" y="99"/>
                  </a:lnTo>
                  <a:lnTo>
                    <a:pt x="286" y="99"/>
                  </a:lnTo>
                  <a:lnTo>
                    <a:pt x="286" y="97"/>
                  </a:lnTo>
                  <a:lnTo>
                    <a:pt x="286" y="95"/>
                  </a:lnTo>
                  <a:lnTo>
                    <a:pt x="288" y="93"/>
                  </a:lnTo>
                  <a:lnTo>
                    <a:pt x="290" y="93"/>
                  </a:lnTo>
                  <a:lnTo>
                    <a:pt x="293" y="89"/>
                  </a:lnTo>
                  <a:lnTo>
                    <a:pt x="297" y="86"/>
                  </a:lnTo>
                  <a:lnTo>
                    <a:pt x="301" y="80"/>
                  </a:lnTo>
                  <a:lnTo>
                    <a:pt x="301" y="74"/>
                  </a:lnTo>
                  <a:lnTo>
                    <a:pt x="301" y="67"/>
                  </a:lnTo>
                  <a:lnTo>
                    <a:pt x="305" y="67"/>
                  </a:lnTo>
                  <a:lnTo>
                    <a:pt x="309" y="67"/>
                  </a:lnTo>
                  <a:lnTo>
                    <a:pt x="312" y="67"/>
                  </a:lnTo>
                  <a:lnTo>
                    <a:pt x="312" y="69"/>
                  </a:lnTo>
                  <a:lnTo>
                    <a:pt x="314" y="71"/>
                  </a:lnTo>
                  <a:lnTo>
                    <a:pt x="314" y="74"/>
                  </a:lnTo>
                  <a:lnTo>
                    <a:pt x="316" y="78"/>
                  </a:lnTo>
                  <a:lnTo>
                    <a:pt x="316" y="80"/>
                  </a:lnTo>
                  <a:lnTo>
                    <a:pt x="316" y="89"/>
                  </a:lnTo>
                  <a:lnTo>
                    <a:pt x="314" y="93"/>
                  </a:lnTo>
                  <a:lnTo>
                    <a:pt x="312" y="95"/>
                  </a:lnTo>
                  <a:lnTo>
                    <a:pt x="310" y="97"/>
                  </a:lnTo>
                  <a:lnTo>
                    <a:pt x="309" y="99"/>
                  </a:lnTo>
                  <a:lnTo>
                    <a:pt x="305" y="99"/>
                  </a:lnTo>
                  <a:lnTo>
                    <a:pt x="303" y="101"/>
                  </a:lnTo>
                  <a:lnTo>
                    <a:pt x="301" y="101"/>
                  </a:lnTo>
                  <a:lnTo>
                    <a:pt x="299" y="103"/>
                  </a:lnTo>
                  <a:lnTo>
                    <a:pt x="293" y="107"/>
                  </a:lnTo>
                  <a:lnTo>
                    <a:pt x="286" y="112"/>
                  </a:lnTo>
                  <a:lnTo>
                    <a:pt x="284" y="114"/>
                  </a:lnTo>
                  <a:lnTo>
                    <a:pt x="284" y="114"/>
                  </a:lnTo>
                  <a:lnTo>
                    <a:pt x="284" y="116"/>
                  </a:lnTo>
                  <a:lnTo>
                    <a:pt x="284" y="118"/>
                  </a:lnTo>
                  <a:lnTo>
                    <a:pt x="282" y="118"/>
                  </a:lnTo>
                  <a:lnTo>
                    <a:pt x="282" y="118"/>
                  </a:lnTo>
                  <a:lnTo>
                    <a:pt x="280" y="120"/>
                  </a:lnTo>
                  <a:lnTo>
                    <a:pt x="269" y="133"/>
                  </a:lnTo>
                  <a:lnTo>
                    <a:pt x="254" y="148"/>
                  </a:lnTo>
                  <a:lnTo>
                    <a:pt x="254" y="150"/>
                  </a:lnTo>
                  <a:lnTo>
                    <a:pt x="252" y="152"/>
                  </a:lnTo>
                  <a:lnTo>
                    <a:pt x="250" y="154"/>
                  </a:lnTo>
                  <a:lnTo>
                    <a:pt x="250" y="156"/>
                  </a:lnTo>
                  <a:lnTo>
                    <a:pt x="250" y="156"/>
                  </a:lnTo>
                  <a:lnTo>
                    <a:pt x="250" y="158"/>
                  </a:lnTo>
                  <a:lnTo>
                    <a:pt x="250" y="160"/>
                  </a:lnTo>
                  <a:lnTo>
                    <a:pt x="250" y="162"/>
                  </a:lnTo>
                  <a:lnTo>
                    <a:pt x="248" y="167"/>
                  </a:lnTo>
                  <a:lnTo>
                    <a:pt x="248" y="169"/>
                  </a:lnTo>
                  <a:lnTo>
                    <a:pt x="248" y="171"/>
                  </a:lnTo>
                  <a:lnTo>
                    <a:pt x="248" y="173"/>
                  </a:lnTo>
                  <a:lnTo>
                    <a:pt x="248" y="173"/>
                  </a:lnTo>
                  <a:lnTo>
                    <a:pt x="248" y="175"/>
                  </a:lnTo>
                  <a:lnTo>
                    <a:pt x="246" y="175"/>
                  </a:lnTo>
                  <a:lnTo>
                    <a:pt x="246" y="177"/>
                  </a:lnTo>
                  <a:lnTo>
                    <a:pt x="244" y="179"/>
                  </a:lnTo>
                  <a:lnTo>
                    <a:pt x="244" y="181"/>
                  </a:lnTo>
                  <a:lnTo>
                    <a:pt x="246" y="182"/>
                  </a:lnTo>
                  <a:lnTo>
                    <a:pt x="246" y="186"/>
                  </a:lnTo>
                  <a:close/>
                  <a:moveTo>
                    <a:pt x="130" y="643"/>
                  </a:moveTo>
                  <a:lnTo>
                    <a:pt x="128" y="643"/>
                  </a:lnTo>
                  <a:lnTo>
                    <a:pt x="127" y="643"/>
                  </a:lnTo>
                  <a:lnTo>
                    <a:pt x="125" y="643"/>
                  </a:lnTo>
                  <a:lnTo>
                    <a:pt x="121" y="643"/>
                  </a:lnTo>
                  <a:lnTo>
                    <a:pt x="117" y="642"/>
                  </a:lnTo>
                  <a:lnTo>
                    <a:pt x="115" y="642"/>
                  </a:lnTo>
                  <a:lnTo>
                    <a:pt x="110" y="638"/>
                  </a:lnTo>
                  <a:lnTo>
                    <a:pt x="104" y="634"/>
                  </a:lnTo>
                  <a:lnTo>
                    <a:pt x="98" y="630"/>
                  </a:lnTo>
                  <a:lnTo>
                    <a:pt x="89" y="623"/>
                  </a:lnTo>
                  <a:lnTo>
                    <a:pt x="87" y="621"/>
                  </a:lnTo>
                  <a:lnTo>
                    <a:pt x="87" y="619"/>
                  </a:lnTo>
                  <a:lnTo>
                    <a:pt x="87" y="617"/>
                  </a:lnTo>
                  <a:lnTo>
                    <a:pt x="85" y="615"/>
                  </a:lnTo>
                  <a:lnTo>
                    <a:pt x="83" y="615"/>
                  </a:lnTo>
                  <a:lnTo>
                    <a:pt x="83" y="615"/>
                  </a:lnTo>
                  <a:lnTo>
                    <a:pt x="81" y="615"/>
                  </a:lnTo>
                  <a:lnTo>
                    <a:pt x="79" y="613"/>
                  </a:lnTo>
                  <a:lnTo>
                    <a:pt x="79" y="611"/>
                  </a:lnTo>
                  <a:lnTo>
                    <a:pt x="79" y="611"/>
                  </a:lnTo>
                  <a:lnTo>
                    <a:pt x="81" y="609"/>
                  </a:lnTo>
                  <a:lnTo>
                    <a:pt x="83" y="609"/>
                  </a:lnTo>
                  <a:lnTo>
                    <a:pt x="83" y="609"/>
                  </a:lnTo>
                  <a:lnTo>
                    <a:pt x="83" y="607"/>
                  </a:lnTo>
                  <a:lnTo>
                    <a:pt x="81" y="606"/>
                  </a:lnTo>
                  <a:lnTo>
                    <a:pt x="79" y="602"/>
                  </a:lnTo>
                  <a:lnTo>
                    <a:pt x="77" y="600"/>
                  </a:lnTo>
                  <a:lnTo>
                    <a:pt x="77" y="647"/>
                  </a:lnTo>
                  <a:lnTo>
                    <a:pt x="83" y="647"/>
                  </a:lnTo>
                  <a:lnTo>
                    <a:pt x="89" y="647"/>
                  </a:lnTo>
                  <a:lnTo>
                    <a:pt x="102" y="649"/>
                  </a:lnTo>
                  <a:lnTo>
                    <a:pt x="110" y="651"/>
                  </a:lnTo>
                  <a:lnTo>
                    <a:pt x="111" y="651"/>
                  </a:lnTo>
                  <a:lnTo>
                    <a:pt x="125" y="649"/>
                  </a:lnTo>
                  <a:lnTo>
                    <a:pt x="128" y="649"/>
                  </a:lnTo>
                  <a:lnTo>
                    <a:pt x="130" y="649"/>
                  </a:lnTo>
                  <a:lnTo>
                    <a:pt x="130" y="647"/>
                  </a:lnTo>
                  <a:lnTo>
                    <a:pt x="132" y="647"/>
                  </a:lnTo>
                  <a:lnTo>
                    <a:pt x="132" y="645"/>
                  </a:lnTo>
                  <a:lnTo>
                    <a:pt x="132" y="643"/>
                  </a:lnTo>
                  <a:lnTo>
                    <a:pt x="130" y="643"/>
                  </a:lnTo>
                  <a:close/>
                  <a:moveTo>
                    <a:pt x="151" y="647"/>
                  </a:moveTo>
                  <a:lnTo>
                    <a:pt x="153" y="647"/>
                  </a:lnTo>
                  <a:lnTo>
                    <a:pt x="155" y="645"/>
                  </a:lnTo>
                  <a:lnTo>
                    <a:pt x="147" y="645"/>
                  </a:lnTo>
                  <a:lnTo>
                    <a:pt x="144" y="645"/>
                  </a:lnTo>
                  <a:lnTo>
                    <a:pt x="140" y="647"/>
                  </a:lnTo>
                  <a:lnTo>
                    <a:pt x="142" y="649"/>
                  </a:lnTo>
                  <a:lnTo>
                    <a:pt x="142" y="647"/>
                  </a:lnTo>
                  <a:lnTo>
                    <a:pt x="144" y="647"/>
                  </a:lnTo>
                  <a:lnTo>
                    <a:pt x="146" y="647"/>
                  </a:lnTo>
                  <a:lnTo>
                    <a:pt x="149" y="647"/>
                  </a:lnTo>
                  <a:lnTo>
                    <a:pt x="151" y="647"/>
                  </a:lnTo>
                  <a:close/>
                  <a:moveTo>
                    <a:pt x="183" y="311"/>
                  </a:moveTo>
                  <a:lnTo>
                    <a:pt x="185" y="311"/>
                  </a:lnTo>
                  <a:lnTo>
                    <a:pt x="185" y="311"/>
                  </a:lnTo>
                  <a:lnTo>
                    <a:pt x="185" y="311"/>
                  </a:lnTo>
                  <a:lnTo>
                    <a:pt x="183" y="310"/>
                  </a:lnTo>
                  <a:lnTo>
                    <a:pt x="183" y="310"/>
                  </a:lnTo>
                  <a:lnTo>
                    <a:pt x="182" y="310"/>
                  </a:lnTo>
                  <a:lnTo>
                    <a:pt x="183" y="311"/>
                  </a:lnTo>
                  <a:lnTo>
                    <a:pt x="183" y="31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27" name="Freeform 1822">
              <a:extLst>
                <a:ext uri="{FF2B5EF4-FFF2-40B4-BE49-F238E27FC236}">
                  <a16:creationId xmlns:a16="http://schemas.microsoft.com/office/drawing/2014/main" id="{B03587B6-ABA6-48B9-809D-528BED49851A}"/>
                </a:ext>
              </a:extLst>
            </p:cNvPr>
            <p:cNvSpPr>
              <a:spLocks noEditPoints="1"/>
            </p:cNvSpPr>
            <p:nvPr/>
          </p:nvSpPr>
          <p:spPr bwMode="auto">
            <a:xfrm>
              <a:off x="10223500" y="-430212"/>
              <a:ext cx="995363" cy="1036638"/>
            </a:xfrm>
            <a:custGeom>
              <a:avLst/>
              <a:gdLst>
                <a:gd name="T0" fmla="*/ 408 w 627"/>
                <a:gd name="T1" fmla="*/ 522 h 653"/>
                <a:gd name="T2" fmla="*/ 408 w 627"/>
                <a:gd name="T3" fmla="*/ 545 h 653"/>
                <a:gd name="T4" fmla="*/ 608 w 627"/>
                <a:gd name="T5" fmla="*/ 243 h 653"/>
                <a:gd name="T6" fmla="*/ 584 w 627"/>
                <a:gd name="T7" fmla="*/ 275 h 653"/>
                <a:gd name="T8" fmla="*/ 561 w 627"/>
                <a:gd name="T9" fmla="*/ 313 h 653"/>
                <a:gd name="T10" fmla="*/ 533 w 627"/>
                <a:gd name="T11" fmla="*/ 427 h 653"/>
                <a:gd name="T12" fmla="*/ 499 w 627"/>
                <a:gd name="T13" fmla="*/ 463 h 653"/>
                <a:gd name="T14" fmla="*/ 470 w 627"/>
                <a:gd name="T15" fmla="*/ 469 h 653"/>
                <a:gd name="T16" fmla="*/ 417 w 627"/>
                <a:gd name="T17" fmla="*/ 499 h 653"/>
                <a:gd name="T18" fmla="*/ 409 w 627"/>
                <a:gd name="T19" fmla="*/ 511 h 653"/>
                <a:gd name="T20" fmla="*/ 392 w 627"/>
                <a:gd name="T21" fmla="*/ 569 h 653"/>
                <a:gd name="T22" fmla="*/ 364 w 627"/>
                <a:gd name="T23" fmla="*/ 611 h 653"/>
                <a:gd name="T24" fmla="*/ 375 w 627"/>
                <a:gd name="T25" fmla="*/ 594 h 653"/>
                <a:gd name="T26" fmla="*/ 362 w 627"/>
                <a:gd name="T27" fmla="*/ 600 h 653"/>
                <a:gd name="T28" fmla="*/ 326 w 627"/>
                <a:gd name="T29" fmla="*/ 649 h 653"/>
                <a:gd name="T30" fmla="*/ 301 w 627"/>
                <a:gd name="T31" fmla="*/ 609 h 653"/>
                <a:gd name="T32" fmla="*/ 292 w 627"/>
                <a:gd name="T33" fmla="*/ 560 h 653"/>
                <a:gd name="T34" fmla="*/ 317 w 627"/>
                <a:gd name="T35" fmla="*/ 509 h 653"/>
                <a:gd name="T36" fmla="*/ 294 w 627"/>
                <a:gd name="T37" fmla="*/ 459 h 653"/>
                <a:gd name="T38" fmla="*/ 258 w 627"/>
                <a:gd name="T39" fmla="*/ 448 h 653"/>
                <a:gd name="T40" fmla="*/ 260 w 627"/>
                <a:gd name="T41" fmla="*/ 395 h 653"/>
                <a:gd name="T42" fmla="*/ 248 w 627"/>
                <a:gd name="T43" fmla="*/ 361 h 653"/>
                <a:gd name="T44" fmla="*/ 216 w 627"/>
                <a:gd name="T45" fmla="*/ 311 h 653"/>
                <a:gd name="T46" fmla="*/ 174 w 627"/>
                <a:gd name="T47" fmla="*/ 289 h 653"/>
                <a:gd name="T48" fmla="*/ 138 w 627"/>
                <a:gd name="T49" fmla="*/ 262 h 653"/>
                <a:gd name="T50" fmla="*/ 121 w 627"/>
                <a:gd name="T51" fmla="*/ 243 h 653"/>
                <a:gd name="T52" fmla="*/ 68 w 627"/>
                <a:gd name="T53" fmla="*/ 262 h 653"/>
                <a:gd name="T54" fmla="*/ 28 w 627"/>
                <a:gd name="T55" fmla="*/ 243 h 653"/>
                <a:gd name="T56" fmla="*/ 4 w 627"/>
                <a:gd name="T57" fmla="*/ 211 h 653"/>
                <a:gd name="T58" fmla="*/ 6 w 627"/>
                <a:gd name="T59" fmla="*/ 194 h 653"/>
                <a:gd name="T60" fmla="*/ 38 w 627"/>
                <a:gd name="T61" fmla="*/ 156 h 653"/>
                <a:gd name="T62" fmla="*/ 70 w 627"/>
                <a:gd name="T63" fmla="*/ 95 h 653"/>
                <a:gd name="T64" fmla="*/ 78 w 627"/>
                <a:gd name="T65" fmla="*/ 74 h 653"/>
                <a:gd name="T66" fmla="*/ 95 w 627"/>
                <a:gd name="T67" fmla="*/ 55 h 653"/>
                <a:gd name="T68" fmla="*/ 135 w 627"/>
                <a:gd name="T69" fmla="*/ 70 h 653"/>
                <a:gd name="T70" fmla="*/ 165 w 627"/>
                <a:gd name="T71" fmla="*/ 46 h 653"/>
                <a:gd name="T72" fmla="*/ 157 w 627"/>
                <a:gd name="T73" fmla="*/ 19 h 653"/>
                <a:gd name="T74" fmla="*/ 195 w 627"/>
                <a:gd name="T75" fmla="*/ 17 h 653"/>
                <a:gd name="T76" fmla="*/ 222 w 627"/>
                <a:gd name="T77" fmla="*/ 2 h 653"/>
                <a:gd name="T78" fmla="*/ 226 w 627"/>
                <a:gd name="T79" fmla="*/ 27 h 653"/>
                <a:gd name="T80" fmla="*/ 239 w 627"/>
                <a:gd name="T81" fmla="*/ 65 h 653"/>
                <a:gd name="T82" fmla="*/ 267 w 627"/>
                <a:gd name="T83" fmla="*/ 53 h 653"/>
                <a:gd name="T84" fmla="*/ 301 w 627"/>
                <a:gd name="T85" fmla="*/ 44 h 653"/>
                <a:gd name="T86" fmla="*/ 336 w 627"/>
                <a:gd name="T87" fmla="*/ 50 h 653"/>
                <a:gd name="T88" fmla="*/ 373 w 627"/>
                <a:gd name="T89" fmla="*/ 48 h 653"/>
                <a:gd name="T90" fmla="*/ 364 w 627"/>
                <a:gd name="T91" fmla="*/ 86 h 653"/>
                <a:gd name="T92" fmla="*/ 351 w 627"/>
                <a:gd name="T93" fmla="*/ 110 h 653"/>
                <a:gd name="T94" fmla="*/ 392 w 627"/>
                <a:gd name="T95" fmla="*/ 114 h 653"/>
                <a:gd name="T96" fmla="*/ 408 w 627"/>
                <a:gd name="T97" fmla="*/ 107 h 653"/>
                <a:gd name="T98" fmla="*/ 430 w 627"/>
                <a:gd name="T99" fmla="*/ 97 h 653"/>
                <a:gd name="T100" fmla="*/ 466 w 627"/>
                <a:gd name="T101" fmla="*/ 114 h 653"/>
                <a:gd name="T102" fmla="*/ 468 w 627"/>
                <a:gd name="T103" fmla="*/ 137 h 653"/>
                <a:gd name="T104" fmla="*/ 495 w 627"/>
                <a:gd name="T105" fmla="*/ 124 h 653"/>
                <a:gd name="T106" fmla="*/ 589 w 627"/>
                <a:gd name="T107" fmla="*/ 163 h 653"/>
                <a:gd name="T108" fmla="*/ 408 w 627"/>
                <a:gd name="T109" fmla="*/ 93 h 653"/>
                <a:gd name="T110" fmla="*/ 375 w 627"/>
                <a:gd name="T111" fmla="*/ 103 h 653"/>
                <a:gd name="T112" fmla="*/ 392 w 627"/>
                <a:gd name="T113" fmla="*/ 108 h 653"/>
                <a:gd name="T114" fmla="*/ 370 w 627"/>
                <a:gd name="T115" fmla="*/ 86 h 653"/>
                <a:gd name="T116" fmla="*/ 472 w 627"/>
                <a:gd name="T117" fmla="*/ 129 h 653"/>
                <a:gd name="T118" fmla="*/ 379 w 627"/>
                <a:gd name="T119" fmla="*/ 84 h 653"/>
                <a:gd name="T120" fmla="*/ 356 w 627"/>
                <a:gd name="T121" fmla="*/ 9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7" h="653">
                  <a:moveTo>
                    <a:pt x="559" y="302"/>
                  </a:moveTo>
                  <a:lnTo>
                    <a:pt x="561" y="302"/>
                  </a:lnTo>
                  <a:lnTo>
                    <a:pt x="561" y="302"/>
                  </a:lnTo>
                  <a:lnTo>
                    <a:pt x="559" y="304"/>
                  </a:lnTo>
                  <a:lnTo>
                    <a:pt x="559" y="302"/>
                  </a:lnTo>
                  <a:close/>
                  <a:moveTo>
                    <a:pt x="565" y="294"/>
                  </a:moveTo>
                  <a:lnTo>
                    <a:pt x="565" y="294"/>
                  </a:lnTo>
                  <a:lnTo>
                    <a:pt x="565" y="294"/>
                  </a:lnTo>
                  <a:lnTo>
                    <a:pt x="563" y="296"/>
                  </a:lnTo>
                  <a:lnTo>
                    <a:pt x="563" y="296"/>
                  </a:lnTo>
                  <a:lnTo>
                    <a:pt x="565" y="296"/>
                  </a:lnTo>
                  <a:lnTo>
                    <a:pt x="565" y="294"/>
                  </a:lnTo>
                  <a:lnTo>
                    <a:pt x="567" y="294"/>
                  </a:lnTo>
                  <a:lnTo>
                    <a:pt x="565" y="292"/>
                  </a:lnTo>
                  <a:lnTo>
                    <a:pt x="565" y="294"/>
                  </a:lnTo>
                  <a:close/>
                  <a:moveTo>
                    <a:pt x="406" y="520"/>
                  </a:moveTo>
                  <a:lnTo>
                    <a:pt x="406" y="522"/>
                  </a:lnTo>
                  <a:lnTo>
                    <a:pt x="406" y="522"/>
                  </a:lnTo>
                  <a:lnTo>
                    <a:pt x="406" y="524"/>
                  </a:lnTo>
                  <a:lnTo>
                    <a:pt x="408" y="522"/>
                  </a:lnTo>
                  <a:lnTo>
                    <a:pt x="408" y="522"/>
                  </a:lnTo>
                  <a:lnTo>
                    <a:pt x="408" y="522"/>
                  </a:lnTo>
                  <a:lnTo>
                    <a:pt x="408" y="520"/>
                  </a:lnTo>
                  <a:lnTo>
                    <a:pt x="408" y="520"/>
                  </a:lnTo>
                  <a:lnTo>
                    <a:pt x="406" y="520"/>
                  </a:lnTo>
                  <a:close/>
                  <a:moveTo>
                    <a:pt x="476" y="467"/>
                  </a:moveTo>
                  <a:lnTo>
                    <a:pt x="474" y="467"/>
                  </a:lnTo>
                  <a:lnTo>
                    <a:pt x="476" y="465"/>
                  </a:lnTo>
                  <a:lnTo>
                    <a:pt x="476" y="465"/>
                  </a:lnTo>
                  <a:lnTo>
                    <a:pt x="478" y="465"/>
                  </a:lnTo>
                  <a:lnTo>
                    <a:pt x="478" y="467"/>
                  </a:lnTo>
                  <a:lnTo>
                    <a:pt x="476" y="467"/>
                  </a:lnTo>
                  <a:lnTo>
                    <a:pt x="476" y="467"/>
                  </a:lnTo>
                  <a:close/>
                  <a:moveTo>
                    <a:pt x="408" y="545"/>
                  </a:moveTo>
                  <a:lnTo>
                    <a:pt x="408" y="543"/>
                  </a:lnTo>
                  <a:lnTo>
                    <a:pt x="409" y="541"/>
                  </a:lnTo>
                  <a:lnTo>
                    <a:pt x="409" y="543"/>
                  </a:lnTo>
                  <a:lnTo>
                    <a:pt x="409" y="545"/>
                  </a:lnTo>
                  <a:lnTo>
                    <a:pt x="408" y="547"/>
                  </a:lnTo>
                  <a:lnTo>
                    <a:pt x="408" y="549"/>
                  </a:lnTo>
                  <a:lnTo>
                    <a:pt x="408" y="547"/>
                  </a:lnTo>
                  <a:lnTo>
                    <a:pt x="408" y="545"/>
                  </a:lnTo>
                  <a:close/>
                  <a:moveTo>
                    <a:pt x="459" y="480"/>
                  </a:moveTo>
                  <a:lnTo>
                    <a:pt x="457" y="480"/>
                  </a:lnTo>
                  <a:lnTo>
                    <a:pt x="457" y="478"/>
                  </a:lnTo>
                  <a:lnTo>
                    <a:pt x="457" y="478"/>
                  </a:lnTo>
                  <a:lnTo>
                    <a:pt x="459" y="476"/>
                  </a:lnTo>
                  <a:lnTo>
                    <a:pt x="459" y="476"/>
                  </a:lnTo>
                  <a:lnTo>
                    <a:pt x="459" y="476"/>
                  </a:lnTo>
                  <a:lnTo>
                    <a:pt x="461" y="476"/>
                  </a:lnTo>
                  <a:lnTo>
                    <a:pt x="461" y="478"/>
                  </a:lnTo>
                  <a:lnTo>
                    <a:pt x="461" y="478"/>
                  </a:lnTo>
                  <a:lnTo>
                    <a:pt x="459" y="480"/>
                  </a:lnTo>
                  <a:lnTo>
                    <a:pt x="459" y="480"/>
                  </a:lnTo>
                  <a:close/>
                  <a:moveTo>
                    <a:pt x="626" y="199"/>
                  </a:moveTo>
                  <a:lnTo>
                    <a:pt x="627" y="203"/>
                  </a:lnTo>
                  <a:lnTo>
                    <a:pt x="626" y="217"/>
                  </a:lnTo>
                  <a:lnTo>
                    <a:pt x="624" y="222"/>
                  </a:lnTo>
                  <a:lnTo>
                    <a:pt x="622" y="226"/>
                  </a:lnTo>
                  <a:lnTo>
                    <a:pt x="618" y="234"/>
                  </a:lnTo>
                  <a:lnTo>
                    <a:pt x="614" y="239"/>
                  </a:lnTo>
                  <a:lnTo>
                    <a:pt x="610" y="241"/>
                  </a:lnTo>
                  <a:lnTo>
                    <a:pt x="608" y="243"/>
                  </a:lnTo>
                  <a:lnTo>
                    <a:pt x="607" y="247"/>
                  </a:lnTo>
                  <a:lnTo>
                    <a:pt x="603" y="251"/>
                  </a:lnTo>
                  <a:lnTo>
                    <a:pt x="601" y="255"/>
                  </a:lnTo>
                  <a:lnTo>
                    <a:pt x="599" y="255"/>
                  </a:lnTo>
                  <a:lnTo>
                    <a:pt x="595" y="256"/>
                  </a:lnTo>
                  <a:lnTo>
                    <a:pt x="593" y="258"/>
                  </a:lnTo>
                  <a:lnTo>
                    <a:pt x="591" y="260"/>
                  </a:lnTo>
                  <a:lnTo>
                    <a:pt x="591" y="262"/>
                  </a:lnTo>
                  <a:lnTo>
                    <a:pt x="589" y="262"/>
                  </a:lnTo>
                  <a:lnTo>
                    <a:pt x="589" y="264"/>
                  </a:lnTo>
                  <a:lnTo>
                    <a:pt x="589" y="264"/>
                  </a:lnTo>
                  <a:lnTo>
                    <a:pt x="588" y="266"/>
                  </a:lnTo>
                  <a:lnTo>
                    <a:pt x="588" y="268"/>
                  </a:lnTo>
                  <a:lnTo>
                    <a:pt x="586" y="268"/>
                  </a:lnTo>
                  <a:lnTo>
                    <a:pt x="586" y="268"/>
                  </a:lnTo>
                  <a:lnTo>
                    <a:pt x="586" y="266"/>
                  </a:lnTo>
                  <a:lnTo>
                    <a:pt x="586" y="266"/>
                  </a:lnTo>
                  <a:lnTo>
                    <a:pt x="586" y="268"/>
                  </a:lnTo>
                  <a:lnTo>
                    <a:pt x="584" y="270"/>
                  </a:lnTo>
                  <a:lnTo>
                    <a:pt x="584" y="273"/>
                  </a:lnTo>
                  <a:lnTo>
                    <a:pt x="584" y="275"/>
                  </a:lnTo>
                  <a:lnTo>
                    <a:pt x="580" y="281"/>
                  </a:lnTo>
                  <a:lnTo>
                    <a:pt x="574" y="291"/>
                  </a:lnTo>
                  <a:lnTo>
                    <a:pt x="571" y="292"/>
                  </a:lnTo>
                  <a:lnTo>
                    <a:pt x="569" y="294"/>
                  </a:lnTo>
                  <a:lnTo>
                    <a:pt x="569" y="294"/>
                  </a:lnTo>
                  <a:lnTo>
                    <a:pt x="567" y="291"/>
                  </a:lnTo>
                  <a:lnTo>
                    <a:pt x="565" y="289"/>
                  </a:lnTo>
                  <a:lnTo>
                    <a:pt x="565" y="291"/>
                  </a:lnTo>
                  <a:lnTo>
                    <a:pt x="563" y="291"/>
                  </a:lnTo>
                  <a:lnTo>
                    <a:pt x="563" y="291"/>
                  </a:lnTo>
                  <a:lnTo>
                    <a:pt x="563" y="291"/>
                  </a:lnTo>
                  <a:lnTo>
                    <a:pt x="563" y="294"/>
                  </a:lnTo>
                  <a:lnTo>
                    <a:pt x="561" y="298"/>
                  </a:lnTo>
                  <a:lnTo>
                    <a:pt x="559" y="302"/>
                  </a:lnTo>
                  <a:lnTo>
                    <a:pt x="559" y="304"/>
                  </a:lnTo>
                  <a:lnTo>
                    <a:pt x="559" y="306"/>
                  </a:lnTo>
                  <a:lnTo>
                    <a:pt x="559" y="308"/>
                  </a:lnTo>
                  <a:lnTo>
                    <a:pt x="559" y="311"/>
                  </a:lnTo>
                  <a:lnTo>
                    <a:pt x="559" y="313"/>
                  </a:lnTo>
                  <a:lnTo>
                    <a:pt x="561" y="311"/>
                  </a:lnTo>
                  <a:lnTo>
                    <a:pt x="561" y="313"/>
                  </a:lnTo>
                  <a:lnTo>
                    <a:pt x="559" y="321"/>
                  </a:lnTo>
                  <a:lnTo>
                    <a:pt x="559" y="323"/>
                  </a:lnTo>
                  <a:lnTo>
                    <a:pt x="561" y="342"/>
                  </a:lnTo>
                  <a:lnTo>
                    <a:pt x="559" y="349"/>
                  </a:lnTo>
                  <a:lnTo>
                    <a:pt x="557" y="361"/>
                  </a:lnTo>
                  <a:lnTo>
                    <a:pt x="557" y="363"/>
                  </a:lnTo>
                  <a:lnTo>
                    <a:pt x="557" y="372"/>
                  </a:lnTo>
                  <a:lnTo>
                    <a:pt x="557" y="374"/>
                  </a:lnTo>
                  <a:lnTo>
                    <a:pt x="555" y="376"/>
                  </a:lnTo>
                  <a:lnTo>
                    <a:pt x="553" y="376"/>
                  </a:lnTo>
                  <a:lnTo>
                    <a:pt x="552" y="378"/>
                  </a:lnTo>
                  <a:lnTo>
                    <a:pt x="550" y="384"/>
                  </a:lnTo>
                  <a:lnTo>
                    <a:pt x="548" y="389"/>
                  </a:lnTo>
                  <a:lnTo>
                    <a:pt x="548" y="401"/>
                  </a:lnTo>
                  <a:lnTo>
                    <a:pt x="548" y="402"/>
                  </a:lnTo>
                  <a:lnTo>
                    <a:pt x="546" y="404"/>
                  </a:lnTo>
                  <a:lnTo>
                    <a:pt x="542" y="408"/>
                  </a:lnTo>
                  <a:lnTo>
                    <a:pt x="542" y="412"/>
                  </a:lnTo>
                  <a:lnTo>
                    <a:pt x="538" y="418"/>
                  </a:lnTo>
                  <a:lnTo>
                    <a:pt x="536" y="423"/>
                  </a:lnTo>
                  <a:lnTo>
                    <a:pt x="533" y="427"/>
                  </a:lnTo>
                  <a:lnTo>
                    <a:pt x="529" y="431"/>
                  </a:lnTo>
                  <a:lnTo>
                    <a:pt x="527" y="437"/>
                  </a:lnTo>
                  <a:lnTo>
                    <a:pt x="527" y="439"/>
                  </a:lnTo>
                  <a:lnTo>
                    <a:pt x="529" y="444"/>
                  </a:lnTo>
                  <a:lnTo>
                    <a:pt x="527" y="446"/>
                  </a:lnTo>
                  <a:lnTo>
                    <a:pt x="525" y="448"/>
                  </a:lnTo>
                  <a:lnTo>
                    <a:pt x="523" y="448"/>
                  </a:lnTo>
                  <a:lnTo>
                    <a:pt x="521" y="450"/>
                  </a:lnTo>
                  <a:lnTo>
                    <a:pt x="517" y="450"/>
                  </a:lnTo>
                  <a:lnTo>
                    <a:pt x="516" y="452"/>
                  </a:lnTo>
                  <a:lnTo>
                    <a:pt x="514" y="454"/>
                  </a:lnTo>
                  <a:lnTo>
                    <a:pt x="512" y="456"/>
                  </a:lnTo>
                  <a:lnTo>
                    <a:pt x="512" y="459"/>
                  </a:lnTo>
                  <a:lnTo>
                    <a:pt x="512" y="459"/>
                  </a:lnTo>
                  <a:lnTo>
                    <a:pt x="512" y="461"/>
                  </a:lnTo>
                  <a:lnTo>
                    <a:pt x="512" y="461"/>
                  </a:lnTo>
                  <a:lnTo>
                    <a:pt x="512" y="463"/>
                  </a:lnTo>
                  <a:lnTo>
                    <a:pt x="510" y="463"/>
                  </a:lnTo>
                  <a:lnTo>
                    <a:pt x="506" y="463"/>
                  </a:lnTo>
                  <a:lnTo>
                    <a:pt x="500" y="463"/>
                  </a:lnTo>
                  <a:lnTo>
                    <a:pt x="499" y="463"/>
                  </a:lnTo>
                  <a:lnTo>
                    <a:pt x="497" y="463"/>
                  </a:lnTo>
                  <a:lnTo>
                    <a:pt x="495" y="461"/>
                  </a:lnTo>
                  <a:lnTo>
                    <a:pt x="495" y="459"/>
                  </a:lnTo>
                  <a:lnTo>
                    <a:pt x="493" y="458"/>
                  </a:lnTo>
                  <a:lnTo>
                    <a:pt x="493" y="459"/>
                  </a:lnTo>
                  <a:lnTo>
                    <a:pt x="491" y="461"/>
                  </a:lnTo>
                  <a:lnTo>
                    <a:pt x="493" y="461"/>
                  </a:lnTo>
                  <a:lnTo>
                    <a:pt x="493" y="463"/>
                  </a:lnTo>
                  <a:lnTo>
                    <a:pt x="491" y="463"/>
                  </a:lnTo>
                  <a:lnTo>
                    <a:pt x="487" y="465"/>
                  </a:lnTo>
                  <a:lnTo>
                    <a:pt x="485" y="465"/>
                  </a:lnTo>
                  <a:lnTo>
                    <a:pt x="481" y="465"/>
                  </a:lnTo>
                  <a:lnTo>
                    <a:pt x="480" y="465"/>
                  </a:lnTo>
                  <a:lnTo>
                    <a:pt x="483" y="463"/>
                  </a:lnTo>
                  <a:lnTo>
                    <a:pt x="485" y="463"/>
                  </a:lnTo>
                  <a:lnTo>
                    <a:pt x="483" y="461"/>
                  </a:lnTo>
                  <a:lnTo>
                    <a:pt x="480" y="463"/>
                  </a:lnTo>
                  <a:lnTo>
                    <a:pt x="472" y="463"/>
                  </a:lnTo>
                  <a:lnTo>
                    <a:pt x="470" y="465"/>
                  </a:lnTo>
                  <a:lnTo>
                    <a:pt x="468" y="467"/>
                  </a:lnTo>
                  <a:lnTo>
                    <a:pt x="470" y="469"/>
                  </a:lnTo>
                  <a:lnTo>
                    <a:pt x="468" y="469"/>
                  </a:lnTo>
                  <a:lnTo>
                    <a:pt x="468" y="469"/>
                  </a:lnTo>
                  <a:lnTo>
                    <a:pt x="466" y="471"/>
                  </a:lnTo>
                  <a:lnTo>
                    <a:pt x="464" y="471"/>
                  </a:lnTo>
                  <a:lnTo>
                    <a:pt x="462" y="471"/>
                  </a:lnTo>
                  <a:lnTo>
                    <a:pt x="457" y="475"/>
                  </a:lnTo>
                  <a:lnTo>
                    <a:pt x="457" y="476"/>
                  </a:lnTo>
                  <a:lnTo>
                    <a:pt x="457" y="476"/>
                  </a:lnTo>
                  <a:lnTo>
                    <a:pt x="457" y="476"/>
                  </a:lnTo>
                  <a:lnTo>
                    <a:pt x="455" y="478"/>
                  </a:lnTo>
                  <a:lnTo>
                    <a:pt x="455" y="478"/>
                  </a:lnTo>
                  <a:lnTo>
                    <a:pt x="453" y="476"/>
                  </a:lnTo>
                  <a:lnTo>
                    <a:pt x="453" y="476"/>
                  </a:lnTo>
                  <a:lnTo>
                    <a:pt x="451" y="476"/>
                  </a:lnTo>
                  <a:lnTo>
                    <a:pt x="449" y="476"/>
                  </a:lnTo>
                  <a:lnTo>
                    <a:pt x="447" y="478"/>
                  </a:lnTo>
                  <a:lnTo>
                    <a:pt x="436" y="484"/>
                  </a:lnTo>
                  <a:lnTo>
                    <a:pt x="423" y="495"/>
                  </a:lnTo>
                  <a:lnTo>
                    <a:pt x="419" y="497"/>
                  </a:lnTo>
                  <a:lnTo>
                    <a:pt x="415" y="499"/>
                  </a:lnTo>
                  <a:lnTo>
                    <a:pt x="417" y="499"/>
                  </a:lnTo>
                  <a:lnTo>
                    <a:pt x="417" y="499"/>
                  </a:lnTo>
                  <a:lnTo>
                    <a:pt x="417" y="501"/>
                  </a:lnTo>
                  <a:lnTo>
                    <a:pt x="415" y="503"/>
                  </a:lnTo>
                  <a:lnTo>
                    <a:pt x="413" y="505"/>
                  </a:lnTo>
                  <a:lnTo>
                    <a:pt x="411" y="505"/>
                  </a:lnTo>
                  <a:lnTo>
                    <a:pt x="413" y="505"/>
                  </a:lnTo>
                  <a:lnTo>
                    <a:pt x="409" y="503"/>
                  </a:lnTo>
                  <a:lnTo>
                    <a:pt x="409" y="503"/>
                  </a:lnTo>
                  <a:lnTo>
                    <a:pt x="409" y="503"/>
                  </a:lnTo>
                  <a:lnTo>
                    <a:pt x="409" y="505"/>
                  </a:lnTo>
                  <a:lnTo>
                    <a:pt x="409" y="505"/>
                  </a:lnTo>
                  <a:lnTo>
                    <a:pt x="409" y="505"/>
                  </a:lnTo>
                  <a:lnTo>
                    <a:pt x="408" y="505"/>
                  </a:lnTo>
                  <a:lnTo>
                    <a:pt x="406" y="507"/>
                  </a:lnTo>
                  <a:lnTo>
                    <a:pt x="406" y="507"/>
                  </a:lnTo>
                  <a:lnTo>
                    <a:pt x="404" y="505"/>
                  </a:lnTo>
                  <a:lnTo>
                    <a:pt x="404" y="507"/>
                  </a:lnTo>
                  <a:lnTo>
                    <a:pt x="406" y="507"/>
                  </a:lnTo>
                  <a:lnTo>
                    <a:pt x="408" y="507"/>
                  </a:lnTo>
                  <a:lnTo>
                    <a:pt x="409" y="509"/>
                  </a:lnTo>
                  <a:lnTo>
                    <a:pt x="409" y="511"/>
                  </a:lnTo>
                  <a:lnTo>
                    <a:pt x="408" y="513"/>
                  </a:lnTo>
                  <a:lnTo>
                    <a:pt x="406" y="513"/>
                  </a:lnTo>
                  <a:lnTo>
                    <a:pt x="406" y="514"/>
                  </a:lnTo>
                  <a:lnTo>
                    <a:pt x="406" y="514"/>
                  </a:lnTo>
                  <a:lnTo>
                    <a:pt x="406" y="516"/>
                  </a:lnTo>
                  <a:lnTo>
                    <a:pt x="406" y="518"/>
                  </a:lnTo>
                  <a:lnTo>
                    <a:pt x="406" y="520"/>
                  </a:lnTo>
                  <a:lnTo>
                    <a:pt x="406" y="520"/>
                  </a:lnTo>
                  <a:lnTo>
                    <a:pt x="406" y="520"/>
                  </a:lnTo>
                  <a:lnTo>
                    <a:pt x="404" y="520"/>
                  </a:lnTo>
                  <a:lnTo>
                    <a:pt x="404" y="520"/>
                  </a:lnTo>
                  <a:lnTo>
                    <a:pt x="404" y="520"/>
                  </a:lnTo>
                  <a:lnTo>
                    <a:pt x="404" y="522"/>
                  </a:lnTo>
                  <a:lnTo>
                    <a:pt x="406" y="526"/>
                  </a:lnTo>
                  <a:lnTo>
                    <a:pt x="406" y="535"/>
                  </a:lnTo>
                  <a:lnTo>
                    <a:pt x="406" y="552"/>
                  </a:lnTo>
                  <a:lnTo>
                    <a:pt x="406" y="556"/>
                  </a:lnTo>
                  <a:lnTo>
                    <a:pt x="404" y="558"/>
                  </a:lnTo>
                  <a:lnTo>
                    <a:pt x="404" y="562"/>
                  </a:lnTo>
                  <a:lnTo>
                    <a:pt x="402" y="564"/>
                  </a:lnTo>
                  <a:lnTo>
                    <a:pt x="392" y="569"/>
                  </a:lnTo>
                  <a:lnTo>
                    <a:pt x="390" y="573"/>
                  </a:lnTo>
                  <a:lnTo>
                    <a:pt x="387" y="579"/>
                  </a:lnTo>
                  <a:lnTo>
                    <a:pt x="375" y="600"/>
                  </a:lnTo>
                  <a:lnTo>
                    <a:pt x="372" y="605"/>
                  </a:lnTo>
                  <a:lnTo>
                    <a:pt x="366" y="613"/>
                  </a:lnTo>
                  <a:lnTo>
                    <a:pt x="358" y="619"/>
                  </a:lnTo>
                  <a:lnTo>
                    <a:pt x="351" y="624"/>
                  </a:lnTo>
                  <a:lnTo>
                    <a:pt x="351" y="623"/>
                  </a:lnTo>
                  <a:lnTo>
                    <a:pt x="351" y="621"/>
                  </a:lnTo>
                  <a:lnTo>
                    <a:pt x="351" y="621"/>
                  </a:lnTo>
                  <a:lnTo>
                    <a:pt x="351" y="619"/>
                  </a:lnTo>
                  <a:lnTo>
                    <a:pt x="351" y="619"/>
                  </a:lnTo>
                  <a:lnTo>
                    <a:pt x="353" y="619"/>
                  </a:lnTo>
                  <a:lnTo>
                    <a:pt x="353" y="619"/>
                  </a:lnTo>
                  <a:lnTo>
                    <a:pt x="354" y="619"/>
                  </a:lnTo>
                  <a:lnTo>
                    <a:pt x="356" y="617"/>
                  </a:lnTo>
                  <a:lnTo>
                    <a:pt x="360" y="615"/>
                  </a:lnTo>
                  <a:lnTo>
                    <a:pt x="362" y="615"/>
                  </a:lnTo>
                  <a:lnTo>
                    <a:pt x="362" y="613"/>
                  </a:lnTo>
                  <a:lnTo>
                    <a:pt x="364" y="613"/>
                  </a:lnTo>
                  <a:lnTo>
                    <a:pt x="364" y="611"/>
                  </a:lnTo>
                  <a:lnTo>
                    <a:pt x="364" y="609"/>
                  </a:lnTo>
                  <a:lnTo>
                    <a:pt x="366" y="607"/>
                  </a:lnTo>
                  <a:lnTo>
                    <a:pt x="366" y="607"/>
                  </a:lnTo>
                  <a:lnTo>
                    <a:pt x="366" y="607"/>
                  </a:lnTo>
                  <a:lnTo>
                    <a:pt x="366" y="605"/>
                  </a:lnTo>
                  <a:lnTo>
                    <a:pt x="366" y="605"/>
                  </a:lnTo>
                  <a:lnTo>
                    <a:pt x="368" y="605"/>
                  </a:lnTo>
                  <a:lnTo>
                    <a:pt x="368" y="605"/>
                  </a:lnTo>
                  <a:lnTo>
                    <a:pt x="368" y="604"/>
                  </a:lnTo>
                  <a:lnTo>
                    <a:pt x="372" y="602"/>
                  </a:lnTo>
                  <a:lnTo>
                    <a:pt x="372" y="600"/>
                  </a:lnTo>
                  <a:lnTo>
                    <a:pt x="372" y="600"/>
                  </a:lnTo>
                  <a:lnTo>
                    <a:pt x="372" y="598"/>
                  </a:lnTo>
                  <a:lnTo>
                    <a:pt x="372" y="596"/>
                  </a:lnTo>
                  <a:lnTo>
                    <a:pt x="372" y="596"/>
                  </a:lnTo>
                  <a:lnTo>
                    <a:pt x="372" y="594"/>
                  </a:lnTo>
                  <a:lnTo>
                    <a:pt x="373" y="594"/>
                  </a:lnTo>
                  <a:lnTo>
                    <a:pt x="373" y="594"/>
                  </a:lnTo>
                  <a:lnTo>
                    <a:pt x="373" y="596"/>
                  </a:lnTo>
                  <a:lnTo>
                    <a:pt x="375" y="594"/>
                  </a:lnTo>
                  <a:lnTo>
                    <a:pt x="375" y="594"/>
                  </a:lnTo>
                  <a:lnTo>
                    <a:pt x="375" y="592"/>
                  </a:lnTo>
                  <a:lnTo>
                    <a:pt x="373" y="592"/>
                  </a:lnTo>
                  <a:lnTo>
                    <a:pt x="372" y="592"/>
                  </a:lnTo>
                  <a:lnTo>
                    <a:pt x="370" y="594"/>
                  </a:lnTo>
                  <a:lnTo>
                    <a:pt x="368" y="594"/>
                  </a:lnTo>
                  <a:lnTo>
                    <a:pt x="368" y="594"/>
                  </a:lnTo>
                  <a:lnTo>
                    <a:pt x="366" y="592"/>
                  </a:lnTo>
                  <a:lnTo>
                    <a:pt x="364" y="590"/>
                  </a:lnTo>
                  <a:lnTo>
                    <a:pt x="364" y="590"/>
                  </a:lnTo>
                  <a:lnTo>
                    <a:pt x="364" y="588"/>
                  </a:lnTo>
                  <a:lnTo>
                    <a:pt x="362" y="588"/>
                  </a:lnTo>
                  <a:lnTo>
                    <a:pt x="364" y="590"/>
                  </a:lnTo>
                  <a:lnTo>
                    <a:pt x="364" y="592"/>
                  </a:lnTo>
                  <a:lnTo>
                    <a:pt x="364" y="594"/>
                  </a:lnTo>
                  <a:lnTo>
                    <a:pt x="364" y="596"/>
                  </a:lnTo>
                  <a:lnTo>
                    <a:pt x="364" y="598"/>
                  </a:lnTo>
                  <a:lnTo>
                    <a:pt x="364" y="598"/>
                  </a:lnTo>
                  <a:lnTo>
                    <a:pt x="364" y="600"/>
                  </a:lnTo>
                  <a:lnTo>
                    <a:pt x="362" y="600"/>
                  </a:lnTo>
                  <a:lnTo>
                    <a:pt x="362" y="600"/>
                  </a:lnTo>
                  <a:lnTo>
                    <a:pt x="362" y="600"/>
                  </a:lnTo>
                  <a:lnTo>
                    <a:pt x="362" y="604"/>
                  </a:lnTo>
                  <a:lnTo>
                    <a:pt x="360" y="605"/>
                  </a:lnTo>
                  <a:lnTo>
                    <a:pt x="360" y="605"/>
                  </a:lnTo>
                  <a:lnTo>
                    <a:pt x="358" y="607"/>
                  </a:lnTo>
                  <a:lnTo>
                    <a:pt x="354" y="609"/>
                  </a:lnTo>
                  <a:lnTo>
                    <a:pt x="353" y="611"/>
                  </a:lnTo>
                  <a:lnTo>
                    <a:pt x="353" y="611"/>
                  </a:lnTo>
                  <a:lnTo>
                    <a:pt x="349" y="617"/>
                  </a:lnTo>
                  <a:lnTo>
                    <a:pt x="349" y="619"/>
                  </a:lnTo>
                  <a:lnTo>
                    <a:pt x="349" y="621"/>
                  </a:lnTo>
                  <a:lnTo>
                    <a:pt x="349" y="623"/>
                  </a:lnTo>
                  <a:lnTo>
                    <a:pt x="349" y="624"/>
                  </a:lnTo>
                  <a:lnTo>
                    <a:pt x="349" y="626"/>
                  </a:lnTo>
                  <a:lnTo>
                    <a:pt x="347" y="628"/>
                  </a:lnTo>
                  <a:lnTo>
                    <a:pt x="345" y="630"/>
                  </a:lnTo>
                  <a:lnTo>
                    <a:pt x="343" y="640"/>
                  </a:lnTo>
                  <a:lnTo>
                    <a:pt x="339" y="643"/>
                  </a:lnTo>
                  <a:lnTo>
                    <a:pt x="337" y="647"/>
                  </a:lnTo>
                  <a:lnTo>
                    <a:pt x="330" y="653"/>
                  </a:lnTo>
                  <a:lnTo>
                    <a:pt x="328" y="651"/>
                  </a:lnTo>
                  <a:lnTo>
                    <a:pt x="326" y="649"/>
                  </a:lnTo>
                  <a:lnTo>
                    <a:pt x="326" y="645"/>
                  </a:lnTo>
                  <a:lnTo>
                    <a:pt x="328" y="642"/>
                  </a:lnTo>
                  <a:lnTo>
                    <a:pt x="328" y="640"/>
                  </a:lnTo>
                  <a:lnTo>
                    <a:pt x="334" y="636"/>
                  </a:lnTo>
                  <a:lnTo>
                    <a:pt x="334" y="634"/>
                  </a:lnTo>
                  <a:lnTo>
                    <a:pt x="332" y="632"/>
                  </a:lnTo>
                  <a:lnTo>
                    <a:pt x="332" y="632"/>
                  </a:lnTo>
                  <a:lnTo>
                    <a:pt x="330" y="632"/>
                  </a:lnTo>
                  <a:lnTo>
                    <a:pt x="328" y="630"/>
                  </a:lnTo>
                  <a:lnTo>
                    <a:pt x="326" y="630"/>
                  </a:lnTo>
                  <a:lnTo>
                    <a:pt x="326" y="628"/>
                  </a:lnTo>
                  <a:lnTo>
                    <a:pt x="324" y="624"/>
                  </a:lnTo>
                  <a:lnTo>
                    <a:pt x="322" y="623"/>
                  </a:lnTo>
                  <a:lnTo>
                    <a:pt x="320" y="623"/>
                  </a:lnTo>
                  <a:lnTo>
                    <a:pt x="317" y="619"/>
                  </a:lnTo>
                  <a:lnTo>
                    <a:pt x="315" y="619"/>
                  </a:lnTo>
                  <a:lnTo>
                    <a:pt x="311" y="615"/>
                  </a:lnTo>
                  <a:lnTo>
                    <a:pt x="311" y="613"/>
                  </a:lnTo>
                  <a:lnTo>
                    <a:pt x="309" y="613"/>
                  </a:lnTo>
                  <a:lnTo>
                    <a:pt x="303" y="611"/>
                  </a:lnTo>
                  <a:lnTo>
                    <a:pt x="301" y="609"/>
                  </a:lnTo>
                  <a:lnTo>
                    <a:pt x="299" y="607"/>
                  </a:lnTo>
                  <a:lnTo>
                    <a:pt x="296" y="604"/>
                  </a:lnTo>
                  <a:lnTo>
                    <a:pt x="296" y="604"/>
                  </a:lnTo>
                  <a:lnTo>
                    <a:pt x="294" y="604"/>
                  </a:lnTo>
                  <a:lnTo>
                    <a:pt x="288" y="605"/>
                  </a:lnTo>
                  <a:lnTo>
                    <a:pt x="288" y="605"/>
                  </a:lnTo>
                  <a:lnTo>
                    <a:pt x="288" y="604"/>
                  </a:lnTo>
                  <a:lnTo>
                    <a:pt x="286" y="602"/>
                  </a:lnTo>
                  <a:lnTo>
                    <a:pt x="284" y="598"/>
                  </a:lnTo>
                  <a:lnTo>
                    <a:pt x="281" y="594"/>
                  </a:lnTo>
                  <a:lnTo>
                    <a:pt x="277" y="590"/>
                  </a:lnTo>
                  <a:lnTo>
                    <a:pt x="275" y="588"/>
                  </a:lnTo>
                  <a:lnTo>
                    <a:pt x="271" y="590"/>
                  </a:lnTo>
                  <a:lnTo>
                    <a:pt x="267" y="592"/>
                  </a:lnTo>
                  <a:lnTo>
                    <a:pt x="265" y="592"/>
                  </a:lnTo>
                  <a:lnTo>
                    <a:pt x="262" y="590"/>
                  </a:lnTo>
                  <a:lnTo>
                    <a:pt x="277" y="575"/>
                  </a:lnTo>
                  <a:lnTo>
                    <a:pt x="288" y="562"/>
                  </a:lnTo>
                  <a:lnTo>
                    <a:pt x="290" y="560"/>
                  </a:lnTo>
                  <a:lnTo>
                    <a:pt x="290" y="560"/>
                  </a:lnTo>
                  <a:lnTo>
                    <a:pt x="292" y="560"/>
                  </a:lnTo>
                  <a:lnTo>
                    <a:pt x="292" y="558"/>
                  </a:lnTo>
                  <a:lnTo>
                    <a:pt x="292" y="556"/>
                  </a:lnTo>
                  <a:lnTo>
                    <a:pt x="292" y="556"/>
                  </a:lnTo>
                  <a:lnTo>
                    <a:pt x="294" y="554"/>
                  </a:lnTo>
                  <a:lnTo>
                    <a:pt x="301" y="549"/>
                  </a:lnTo>
                  <a:lnTo>
                    <a:pt x="307" y="545"/>
                  </a:lnTo>
                  <a:lnTo>
                    <a:pt x="309" y="543"/>
                  </a:lnTo>
                  <a:lnTo>
                    <a:pt x="311" y="543"/>
                  </a:lnTo>
                  <a:lnTo>
                    <a:pt x="313" y="541"/>
                  </a:lnTo>
                  <a:lnTo>
                    <a:pt x="317" y="541"/>
                  </a:lnTo>
                  <a:lnTo>
                    <a:pt x="318" y="539"/>
                  </a:lnTo>
                  <a:lnTo>
                    <a:pt x="320" y="537"/>
                  </a:lnTo>
                  <a:lnTo>
                    <a:pt x="322" y="535"/>
                  </a:lnTo>
                  <a:lnTo>
                    <a:pt x="324" y="531"/>
                  </a:lnTo>
                  <a:lnTo>
                    <a:pt x="324" y="522"/>
                  </a:lnTo>
                  <a:lnTo>
                    <a:pt x="324" y="520"/>
                  </a:lnTo>
                  <a:lnTo>
                    <a:pt x="322" y="516"/>
                  </a:lnTo>
                  <a:lnTo>
                    <a:pt x="322" y="513"/>
                  </a:lnTo>
                  <a:lnTo>
                    <a:pt x="320" y="511"/>
                  </a:lnTo>
                  <a:lnTo>
                    <a:pt x="320" y="509"/>
                  </a:lnTo>
                  <a:lnTo>
                    <a:pt x="317" y="509"/>
                  </a:lnTo>
                  <a:lnTo>
                    <a:pt x="313" y="509"/>
                  </a:lnTo>
                  <a:lnTo>
                    <a:pt x="309" y="509"/>
                  </a:lnTo>
                  <a:lnTo>
                    <a:pt x="309" y="507"/>
                  </a:lnTo>
                  <a:lnTo>
                    <a:pt x="311" y="505"/>
                  </a:lnTo>
                  <a:lnTo>
                    <a:pt x="311" y="503"/>
                  </a:lnTo>
                  <a:lnTo>
                    <a:pt x="313" y="501"/>
                  </a:lnTo>
                  <a:lnTo>
                    <a:pt x="313" y="501"/>
                  </a:lnTo>
                  <a:lnTo>
                    <a:pt x="315" y="484"/>
                  </a:lnTo>
                  <a:lnTo>
                    <a:pt x="317" y="482"/>
                  </a:lnTo>
                  <a:lnTo>
                    <a:pt x="315" y="480"/>
                  </a:lnTo>
                  <a:lnTo>
                    <a:pt x="313" y="480"/>
                  </a:lnTo>
                  <a:lnTo>
                    <a:pt x="311" y="478"/>
                  </a:lnTo>
                  <a:lnTo>
                    <a:pt x="309" y="478"/>
                  </a:lnTo>
                  <a:lnTo>
                    <a:pt x="307" y="478"/>
                  </a:lnTo>
                  <a:lnTo>
                    <a:pt x="305" y="480"/>
                  </a:lnTo>
                  <a:lnTo>
                    <a:pt x="303" y="480"/>
                  </a:lnTo>
                  <a:lnTo>
                    <a:pt x="299" y="480"/>
                  </a:lnTo>
                  <a:lnTo>
                    <a:pt x="298" y="478"/>
                  </a:lnTo>
                  <a:lnTo>
                    <a:pt x="296" y="476"/>
                  </a:lnTo>
                  <a:lnTo>
                    <a:pt x="296" y="473"/>
                  </a:lnTo>
                  <a:lnTo>
                    <a:pt x="294" y="459"/>
                  </a:lnTo>
                  <a:lnTo>
                    <a:pt x="292" y="454"/>
                  </a:lnTo>
                  <a:lnTo>
                    <a:pt x="288" y="452"/>
                  </a:lnTo>
                  <a:lnTo>
                    <a:pt x="284" y="450"/>
                  </a:lnTo>
                  <a:lnTo>
                    <a:pt x="284" y="450"/>
                  </a:lnTo>
                  <a:lnTo>
                    <a:pt x="282" y="450"/>
                  </a:lnTo>
                  <a:lnTo>
                    <a:pt x="281" y="448"/>
                  </a:lnTo>
                  <a:lnTo>
                    <a:pt x="281" y="448"/>
                  </a:lnTo>
                  <a:lnTo>
                    <a:pt x="281" y="448"/>
                  </a:lnTo>
                  <a:lnTo>
                    <a:pt x="281" y="448"/>
                  </a:lnTo>
                  <a:lnTo>
                    <a:pt x="279" y="448"/>
                  </a:lnTo>
                  <a:lnTo>
                    <a:pt x="279" y="448"/>
                  </a:lnTo>
                  <a:lnTo>
                    <a:pt x="279" y="450"/>
                  </a:lnTo>
                  <a:lnTo>
                    <a:pt x="279" y="450"/>
                  </a:lnTo>
                  <a:lnTo>
                    <a:pt x="275" y="450"/>
                  </a:lnTo>
                  <a:lnTo>
                    <a:pt x="271" y="450"/>
                  </a:lnTo>
                  <a:lnTo>
                    <a:pt x="263" y="450"/>
                  </a:lnTo>
                  <a:lnTo>
                    <a:pt x="263" y="450"/>
                  </a:lnTo>
                  <a:lnTo>
                    <a:pt x="262" y="448"/>
                  </a:lnTo>
                  <a:lnTo>
                    <a:pt x="262" y="448"/>
                  </a:lnTo>
                  <a:lnTo>
                    <a:pt x="260" y="448"/>
                  </a:lnTo>
                  <a:lnTo>
                    <a:pt x="258" y="448"/>
                  </a:lnTo>
                  <a:lnTo>
                    <a:pt x="258" y="448"/>
                  </a:lnTo>
                  <a:lnTo>
                    <a:pt x="256" y="448"/>
                  </a:lnTo>
                  <a:lnTo>
                    <a:pt x="256" y="440"/>
                  </a:lnTo>
                  <a:lnTo>
                    <a:pt x="258" y="433"/>
                  </a:lnTo>
                  <a:lnTo>
                    <a:pt x="258" y="429"/>
                  </a:lnTo>
                  <a:lnTo>
                    <a:pt x="258" y="427"/>
                  </a:lnTo>
                  <a:lnTo>
                    <a:pt x="258" y="425"/>
                  </a:lnTo>
                  <a:lnTo>
                    <a:pt x="254" y="418"/>
                  </a:lnTo>
                  <a:lnTo>
                    <a:pt x="254" y="414"/>
                  </a:lnTo>
                  <a:lnTo>
                    <a:pt x="258" y="412"/>
                  </a:lnTo>
                  <a:lnTo>
                    <a:pt x="258" y="412"/>
                  </a:lnTo>
                  <a:lnTo>
                    <a:pt x="258" y="412"/>
                  </a:lnTo>
                  <a:lnTo>
                    <a:pt x="256" y="410"/>
                  </a:lnTo>
                  <a:lnTo>
                    <a:pt x="256" y="410"/>
                  </a:lnTo>
                  <a:lnTo>
                    <a:pt x="256" y="408"/>
                  </a:lnTo>
                  <a:lnTo>
                    <a:pt x="254" y="408"/>
                  </a:lnTo>
                  <a:lnTo>
                    <a:pt x="254" y="406"/>
                  </a:lnTo>
                  <a:lnTo>
                    <a:pt x="256" y="404"/>
                  </a:lnTo>
                  <a:lnTo>
                    <a:pt x="258" y="397"/>
                  </a:lnTo>
                  <a:lnTo>
                    <a:pt x="260" y="395"/>
                  </a:lnTo>
                  <a:lnTo>
                    <a:pt x="260" y="395"/>
                  </a:lnTo>
                  <a:lnTo>
                    <a:pt x="260" y="395"/>
                  </a:lnTo>
                  <a:lnTo>
                    <a:pt x="260" y="393"/>
                  </a:lnTo>
                  <a:lnTo>
                    <a:pt x="262" y="387"/>
                  </a:lnTo>
                  <a:lnTo>
                    <a:pt x="262" y="384"/>
                  </a:lnTo>
                  <a:lnTo>
                    <a:pt x="263" y="382"/>
                  </a:lnTo>
                  <a:lnTo>
                    <a:pt x="262" y="380"/>
                  </a:lnTo>
                  <a:lnTo>
                    <a:pt x="262" y="378"/>
                  </a:lnTo>
                  <a:lnTo>
                    <a:pt x="260" y="374"/>
                  </a:lnTo>
                  <a:lnTo>
                    <a:pt x="260" y="372"/>
                  </a:lnTo>
                  <a:lnTo>
                    <a:pt x="260" y="372"/>
                  </a:lnTo>
                  <a:lnTo>
                    <a:pt x="260" y="370"/>
                  </a:lnTo>
                  <a:lnTo>
                    <a:pt x="260" y="370"/>
                  </a:lnTo>
                  <a:lnTo>
                    <a:pt x="258" y="370"/>
                  </a:lnTo>
                  <a:lnTo>
                    <a:pt x="258" y="370"/>
                  </a:lnTo>
                  <a:lnTo>
                    <a:pt x="258" y="370"/>
                  </a:lnTo>
                  <a:lnTo>
                    <a:pt x="256" y="370"/>
                  </a:lnTo>
                  <a:lnTo>
                    <a:pt x="254" y="368"/>
                  </a:lnTo>
                  <a:lnTo>
                    <a:pt x="252" y="366"/>
                  </a:lnTo>
                  <a:lnTo>
                    <a:pt x="250" y="365"/>
                  </a:lnTo>
                  <a:lnTo>
                    <a:pt x="248" y="363"/>
                  </a:lnTo>
                  <a:lnTo>
                    <a:pt x="248" y="361"/>
                  </a:lnTo>
                  <a:lnTo>
                    <a:pt x="248" y="357"/>
                  </a:lnTo>
                  <a:lnTo>
                    <a:pt x="248" y="355"/>
                  </a:lnTo>
                  <a:lnTo>
                    <a:pt x="250" y="351"/>
                  </a:lnTo>
                  <a:lnTo>
                    <a:pt x="250" y="349"/>
                  </a:lnTo>
                  <a:lnTo>
                    <a:pt x="245" y="349"/>
                  </a:lnTo>
                  <a:lnTo>
                    <a:pt x="239" y="349"/>
                  </a:lnTo>
                  <a:lnTo>
                    <a:pt x="226" y="349"/>
                  </a:lnTo>
                  <a:lnTo>
                    <a:pt x="222" y="349"/>
                  </a:lnTo>
                  <a:lnTo>
                    <a:pt x="222" y="349"/>
                  </a:lnTo>
                  <a:lnTo>
                    <a:pt x="220" y="347"/>
                  </a:lnTo>
                  <a:lnTo>
                    <a:pt x="220" y="346"/>
                  </a:lnTo>
                  <a:lnTo>
                    <a:pt x="220" y="340"/>
                  </a:lnTo>
                  <a:lnTo>
                    <a:pt x="220" y="336"/>
                  </a:lnTo>
                  <a:lnTo>
                    <a:pt x="218" y="334"/>
                  </a:lnTo>
                  <a:lnTo>
                    <a:pt x="216" y="332"/>
                  </a:lnTo>
                  <a:lnTo>
                    <a:pt x="214" y="328"/>
                  </a:lnTo>
                  <a:lnTo>
                    <a:pt x="220" y="328"/>
                  </a:lnTo>
                  <a:lnTo>
                    <a:pt x="218" y="323"/>
                  </a:lnTo>
                  <a:lnTo>
                    <a:pt x="216" y="315"/>
                  </a:lnTo>
                  <a:lnTo>
                    <a:pt x="216" y="313"/>
                  </a:lnTo>
                  <a:lnTo>
                    <a:pt x="216" y="311"/>
                  </a:lnTo>
                  <a:lnTo>
                    <a:pt x="216" y="310"/>
                  </a:lnTo>
                  <a:lnTo>
                    <a:pt x="216" y="308"/>
                  </a:lnTo>
                  <a:lnTo>
                    <a:pt x="214" y="306"/>
                  </a:lnTo>
                  <a:lnTo>
                    <a:pt x="210" y="304"/>
                  </a:lnTo>
                  <a:lnTo>
                    <a:pt x="209" y="304"/>
                  </a:lnTo>
                  <a:lnTo>
                    <a:pt x="205" y="304"/>
                  </a:lnTo>
                  <a:lnTo>
                    <a:pt x="203" y="304"/>
                  </a:lnTo>
                  <a:lnTo>
                    <a:pt x="199" y="304"/>
                  </a:lnTo>
                  <a:lnTo>
                    <a:pt x="197" y="304"/>
                  </a:lnTo>
                  <a:lnTo>
                    <a:pt x="193" y="302"/>
                  </a:lnTo>
                  <a:lnTo>
                    <a:pt x="191" y="302"/>
                  </a:lnTo>
                  <a:lnTo>
                    <a:pt x="191" y="298"/>
                  </a:lnTo>
                  <a:lnTo>
                    <a:pt x="190" y="298"/>
                  </a:lnTo>
                  <a:lnTo>
                    <a:pt x="190" y="296"/>
                  </a:lnTo>
                  <a:lnTo>
                    <a:pt x="184" y="296"/>
                  </a:lnTo>
                  <a:lnTo>
                    <a:pt x="182" y="294"/>
                  </a:lnTo>
                  <a:lnTo>
                    <a:pt x="180" y="294"/>
                  </a:lnTo>
                  <a:lnTo>
                    <a:pt x="174" y="291"/>
                  </a:lnTo>
                  <a:lnTo>
                    <a:pt x="174" y="291"/>
                  </a:lnTo>
                  <a:lnTo>
                    <a:pt x="174" y="291"/>
                  </a:lnTo>
                  <a:lnTo>
                    <a:pt x="174" y="289"/>
                  </a:lnTo>
                  <a:lnTo>
                    <a:pt x="174" y="289"/>
                  </a:lnTo>
                  <a:lnTo>
                    <a:pt x="174" y="289"/>
                  </a:lnTo>
                  <a:lnTo>
                    <a:pt x="173" y="289"/>
                  </a:lnTo>
                  <a:lnTo>
                    <a:pt x="173" y="289"/>
                  </a:lnTo>
                  <a:lnTo>
                    <a:pt x="173" y="291"/>
                  </a:lnTo>
                  <a:lnTo>
                    <a:pt x="169" y="289"/>
                  </a:lnTo>
                  <a:lnTo>
                    <a:pt x="167" y="287"/>
                  </a:lnTo>
                  <a:lnTo>
                    <a:pt x="165" y="287"/>
                  </a:lnTo>
                  <a:lnTo>
                    <a:pt x="159" y="287"/>
                  </a:lnTo>
                  <a:lnTo>
                    <a:pt x="155" y="287"/>
                  </a:lnTo>
                  <a:lnTo>
                    <a:pt x="154" y="285"/>
                  </a:lnTo>
                  <a:lnTo>
                    <a:pt x="150" y="281"/>
                  </a:lnTo>
                  <a:lnTo>
                    <a:pt x="148" y="279"/>
                  </a:lnTo>
                  <a:lnTo>
                    <a:pt x="146" y="277"/>
                  </a:lnTo>
                  <a:lnTo>
                    <a:pt x="144" y="277"/>
                  </a:lnTo>
                  <a:lnTo>
                    <a:pt x="142" y="275"/>
                  </a:lnTo>
                  <a:lnTo>
                    <a:pt x="142" y="273"/>
                  </a:lnTo>
                  <a:lnTo>
                    <a:pt x="138" y="268"/>
                  </a:lnTo>
                  <a:lnTo>
                    <a:pt x="138" y="266"/>
                  </a:lnTo>
                  <a:lnTo>
                    <a:pt x="138" y="264"/>
                  </a:lnTo>
                  <a:lnTo>
                    <a:pt x="138" y="262"/>
                  </a:lnTo>
                  <a:lnTo>
                    <a:pt x="138" y="260"/>
                  </a:lnTo>
                  <a:lnTo>
                    <a:pt x="138" y="258"/>
                  </a:lnTo>
                  <a:lnTo>
                    <a:pt x="136" y="256"/>
                  </a:lnTo>
                  <a:lnTo>
                    <a:pt x="136" y="255"/>
                  </a:lnTo>
                  <a:lnTo>
                    <a:pt x="136" y="253"/>
                  </a:lnTo>
                  <a:lnTo>
                    <a:pt x="136" y="253"/>
                  </a:lnTo>
                  <a:lnTo>
                    <a:pt x="138" y="251"/>
                  </a:lnTo>
                  <a:lnTo>
                    <a:pt x="138" y="251"/>
                  </a:lnTo>
                  <a:lnTo>
                    <a:pt x="138" y="247"/>
                  </a:lnTo>
                  <a:lnTo>
                    <a:pt x="138" y="245"/>
                  </a:lnTo>
                  <a:lnTo>
                    <a:pt x="138" y="243"/>
                  </a:lnTo>
                  <a:lnTo>
                    <a:pt x="136" y="241"/>
                  </a:lnTo>
                  <a:lnTo>
                    <a:pt x="136" y="241"/>
                  </a:lnTo>
                  <a:lnTo>
                    <a:pt x="135" y="241"/>
                  </a:lnTo>
                  <a:lnTo>
                    <a:pt x="135" y="241"/>
                  </a:lnTo>
                  <a:lnTo>
                    <a:pt x="135" y="243"/>
                  </a:lnTo>
                  <a:lnTo>
                    <a:pt x="135" y="243"/>
                  </a:lnTo>
                  <a:lnTo>
                    <a:pt x="133" y="241"/>
                  </a:lnTo>
                  <a:lnTo>
                    <a:pt x="133" y="241"/>
                  </a:lnTo>
                  <a:lnTo>
                    <a:pt x="125" y="243"/>
                  </a:lnTo>
                  <a:lnTo>
                    <a:pt x="121" y="243"/>
                  </a:lnTo>
                  <a:lnTo>
                    <a:pt x="119" y="245"/>
                  </a:lnTo>
                  <a:lnTo>
                    <a:pt x="116" y="245"/>
                  </a:lnTo>
                  <a:lnTo>
                    <a:pt x="104" y="253"/>
                  </a:lnTo>
                  <a:lnTo>
                    <a:pt x="102" y="255"/>
                  </a:lnTo>
                  <a:lnTo>
                    <a:pt x="100" y="256"/>
                  </a:lnTo>
                  <a:lnTo>
                    <a:pt x="100" y="256"/>
                  </a:lnTo>
                  <a:lnTo>
                    <a:pt x="99" y="256"/>
                  </a:lnTo>
                  <a:lnTo>
                    <a:pt x="97" y="256"/>
                  </a:lnTo>
                  <a:lnTo>
                    <a:pt x="95" y="256"/>
                  </a:lnTo>
                  <a:lnTo>
                    <a:pt x="95" y="258"/>
                  </a:lnTo>
                  <a:lnTo>
                    <a:pt x="93" y="258"/>
                  </a:lnTo>
                  <a:lnTo>
                    <a:pt x="91" y="260"/>
                  </a:lnTo>
                  <a:lnTo>
                    <a:pt x="89" y="262"/>
                  </a:lnTo>
                  <a:lnTo>
                    <a:pt x="85" y="264"/>
                  </a:lnTo>
                  <a:lnTo>
                    <a:pt x="83" y="264"/>
                  </a:lnTo>
                  <a:lnTo>
                    <a:pt x="83" y="264"/>
                  </a:lnTo>
                  <a:lnTo>
                    <a:pt x="80" y="262"/>
                  </a:lnTo>
                  <a:lnTo>
                    <a:pt x="80" y="262"/>
                  </a:lnTo>
                  <a:lnTo>
                    <a:pt x="74" y="262"/>
                  </a:lnTo>
                  <a:lnTo>
                    <a:pt x="70" y="262"/>
                  </a:lnTo>
                  <a:lnTo>
                    <a:pt x="68" y="262"/>
                  </a:lnTo>
                  <a:lnTo>
                    <a:pt x="66" y="260"/>
                  </a:lnTo>
                  <a:lnTo>
                    <a:pt x="64" y="260"/>
                  </a:lnTo>
                  <a:lnTo>
                    <a:pt x="63" y="262"/>
                  </a:lnTo>
                  <a:lnTo>
                    <a:pt x="61" y="262"/>
                  </a:lnTo>
                  <a:lnTo>
                    <a:pt x="59" y="262"/>
                  </a:lnTo>
                  <a:lnTo>
                    <a:pt x="57" y="262"/>
                  </a:lnTo>
                  <a:lnTo>
                    <a:pt x="57" y="262"/>
                  </a:lnTo>
                  <a:lnTo>
                    <a:pt x="55" y="262"/>
                  </a:lnTo>
                  <a:lnTo>
                    <a:pt x="53" y="262"/>
                  </a:lnTo>
                  <a:lnTo>
                    <a:pt x="53" y="241"/>
                  </a:lnTo>
                  <a:lnTo>
                    <a:pt x="53" y="239"/>
                  </a:lnTo>
                  <a:lnTo>
                    <a:pt x="55" y="237"/>
                  </a:lnTo>
                  <a:lnTo>
                    <a:pt x="53" y="237"/>
                  </a:lnTo>
                  <a:lnTo>
                    <a:pt x="46" y="243"/>
                  </a:lnTo>
                  <a:lnTo>
                    <a:pt x="44" y="245"/>
                  </a:lnTo>
                  <a:lnTo>
                    <a:pt x="40" y="245"/>
                  </a:lnTo>
                  <a:lnTo>
                    <a:pt x="36" y="247"/>
                  </a:lnTo>
                  <a:lnTo>
                    <a:pt x="30" y="245"/>
                  </a:lnTo>
                  <a:lnTo>
                    <a:pt x="28" y="245"/>
                  </a:lnTo>
                  <a:lnTo>
                    <a:pt x="28" y="245"/>
                  </a:lnTo>
                  <a:lnTo>
                    <a:pt x="28" y="243"/>
                  </a:lnTo>
                  <a:lnTo>
                    <a:pt x="27" y="239"/>
                  </a:lnTo>
                  <a:lnTo>
                    <a:pt x="27" y="237"/>
                  </a:lnTo>
                  <a:lnTo>
                    <a:pt x="23" y="237"/>
                  </a:lnTo>
                  <a:lnTo>
                    <a:pt x="19" y="236"/>
                  </a:lnTo>
                  <a:lnTo>
                    <a:pt x="11" y="236"/>
                  </a:lnTo>
                  <a:lnTo>
                    <a:pt x="13" y="234"/>
                  </a:lnTo>
                  <a:lnTo>
                    <a:pt x="15" y="232"/>
                  </a:lnTo>
                  <a:lnTo>
                    <a:pt x="15" y="230"/>
                  </a:lnTo>
                  <a:lnTo>
                    <a:pt x="15" y="228"/>
                  </a:lnTo>
                  <a:lnTo>
                    <a:pt x="13" y="228"/>
                  </a:lnTo>
                  <a:lnTo>
                    <a:pt x="11" y="226"/>
                  </a:lnTo>
                  <a:lnTo>
                    <a:pt x="11" y="224"/>
                  </a:lnTo>
                  <a:lnTo>
                    <a:pt x="11" y="224"/>
                  </a:lnTo>
                  <a:lnTo>
                    <a:pt x="10" y="222"/>
                  </a:lnTo>
                  <a:lnTo>
                    <a:pt x="10" y="220"/>
                  </a:lnTo>
                  <a:lnTo>
                    <a:pt x="6" y="217"/>
                  </a:lnTo>
                  <a:lnTo>
                    <a:pt x="4" y="215"/>
                  </a:lnTo>
                  <a:lnTo>
                    <a:pt x="4" y="213"/>
                  </a:lnTo>
                  <a:lnTo>
                    <a:pt x="4" y="211"/>
                  </a:lnTo>
                  <a:lnTo>
                    <a:pt x="4" y="211"/>
                  </a:lnTo>
                  <a:lnTo>
                    <a:pt x="4" y="211"/>
                  </a:lnTo>
                  <a:lnTo>
                    <a:pt x="4" y="211"/>
                  </a:lnTo>
                  <a:lnTo>
                    <a:pt x="4" y="209"/>
                  </a:lnTo>
                  <a:lnTo>
                    <a:pt x="2" y="209"/>
                  </a:lnTo>
                  <a:lnTo>
                    <a:pt x="2" y="209"/>
                  </a:lnTo>
                  <a:lnTo>
                    <a:pt x="0" y="207"/>
                  </a:lnTo>
                  <a:lnTo>
                    <a:pt x="0" y="207"/>
                  </a:lnTo>
                  <a:lnTo>
                    <a:pt x="0" y="205"/>
                  </a:lnTo>
                  <a:lnTo>
                    <a:pt x="0" y="203"/>
                  </a:lnTo>
                  <a:lnTo>
                    <a:pt x="0" y="203"/>
                  </a:lnTo>
                  <a:lnTo>
                    <a:pt x="0" y="203"/>
                  </a:lnTo>
                  <a:lnTo>
                    <a:pt x="2" y="201"/>
                  </a:lnTo>
                  <a:lnTo>
                    <a:pt x="4" y="201"/>
                  </a:lnTo>
                  <a:lnTo>
                    <a:pt x="4" y="201"/>
                  </a:lnTo>
                  <a:lnTo>
                    <a:pt x="4" y="199"/>
                  </a:lnTo>
                  <a:lnTo>
                    <a:pt x="4" y="199"/>
                  </a:lnTo>
                  <a:lnTo>
                    <a:pt x="4" y="199"/>
                  </a:lnTo>
                  <a:lnTo>
                    <a:pt x="4" y="198"/>
                  </a:lnTo>
                  <a:lnTo>
                    <a:pt x="4" y="198"/>
                  </a:lnTo>
                  <a:lnTo>
                    <a:pt x="4" y="196"/>
                  </a:lnTo>
                  <a:lnTo>
                    <a:pt x="4" y="196"/>
                  </a:lnTo>
                  <a:lnTo>
                    <a:pt x="6" y="194"/>
                  </a:lnTo>
                  <a:lnTo>
                    <a:pt x="8" y="192"/>
                  </a:lnTo>
                  <a:lnTo>
                    <a:pt x="11" y="190"/>
                  </a:lnTo>
                  <a:lnTo>
                    <a:pt x="13" y="190"/>
                  </a:lnTo>
                  <a:lnTo>
                    <a:pt x="13" y="188"/>
                  </a:lnTo>
                  <a:lnTo>
                    <a:pt x="13" y="186"/>
                  </a:lnTo>
                  <a:lnTo>
                    <a:pt x="13" y="184"/>
                  </a:lnTo>
                  <a:lnTo>
                    <a:pt x="11" y="182"/>
                  </a:lnTo>
                  <a:lnTo>
                    <a:pt x="13" y="181"/>
                  </a:lnTo>
                  <a:lnTo>
                    <a:pt x="13" y="179"/>
                  </a:lnTo>
                  <a:lnTo>
                    <a:pt x="15" y="177"/>
                  </a:lnTo>
                  <a:lnTo>
                    <a:pt x="15" y="175"/>
                  </a:lnTo>
                  <a:lnTo>
                    <a:pt x="17" y="173"/>
                  </a:lnTo>
                  <a:lnTo>
                    <a:pt x="17" y="169"/>
                  </a:lnTo>
                  <a:lnTo>
                    <a:pt x="17" y="167"/>
                  </a:lnTo>
                  <a:lnTo>
                    <a:pt x="19" y="167"/>
                  </a:lnTo>
                  <a:lnTo>
                    <a:pt x="19" y="165"/>
                  </a:lnTo>
                  <a:lnTo>
                    <a:pt x="21" y="165"/>
                  </a:lnTo>
                  <a:lnTo>
                    <a:pt x="23" y="165"/>
                  </a:lnTo>
                  <a:lnTo>
                    <a:pt x="30" y="160"/>
                  </a:lnTo>
                  <a:lnTo>
                    <a:pt x="34" y="158"/>
                  </a:lnTo>
                  <a:lnTo>
                    <a:pt x="38" y="156"/>
                  </a:lnTo>
                  <a:lnTo>
                    <a:pt x="46" y="156"/>
                  </a:lnTo>
                  <a:lnTo>
                    <a:pt x="47" y="154"/>
                  </a:lnTo>
                  <a:lnTo>
                    <a:pt x="49" y="154"/>
                  </a:lnTo>
                  <a:lnTo>
                    <a:pt x="51" y="152"/>
                  </a:lnTo>
                  <a:lnTo>
                    <a:pt x="51" y="152"/>
                  </a:lnTo>
                  <a:lnTo>
                    <a:pt x="53" y="152"/>
                  </a:lnTo>
                  <a:lnTo>
                    <a:pt x="55" y="152"/>
                  </a:lnTo>
                  <a:lnTo>
                    <a:pt x="57" y="152"/>
                  </a:lnTo>
                  <a:lnTo>
                    <a:pt x="59" y="152"/>
                  </a:lnTo>
                  <a:lnTo>
                    <a:pt x="61" y="154"/>
                  </a:lnTo>
                  <a:lnTo>
                    <a:pt x="61" y="154"/>
                  </a:lnTo>
                  <a:lnTo>
                    <a:pt x="63" y="154"/>
                  </a:lnTo>
                  <a:lnTo>
                    <a:pt x="64" y="154"/>
                  </a:lnTo>
                  <a:lnTo>
                    <a:pt x="64" y="152"/>
                  </a:lnTo>
                  <a:lnTo>
                    <a:pt x="66" y="143"/>
                  </a:lnTo>
                  <a:lnTo>
                    <a:pt x="72" y="107"/>
                  </a:lnTo>
                  <a:lnTo>
                    <a:pt x="72" y="105"/>
                  </a:lnTo>
                  <a:lnTo>
                    <a:pt x="72" y="101"/>
                  </a:lnTo>
                  <a:lnTo>
                    <a:pt x="72" y="101"/>
                  </a:lnTo>
                  <a:lnTo>
                    <a:pt x="70" y="97"/>
                  </a:lnTo>
                  <a:lnTo>
                    <a:pt x="70" y="95"/>
                  </a:lnTo>
                  <a:lnTo>
                    <a:pt x="70" y="95"/>
                  </a:lnTo>
                  <a:lnTo>
                    <a:pt x="70" y="95"/>
                  </a:lnTo>
                  <a:lnTo>
                    <a:pt x="70" y="93"/>
                  </a:lnTo>
                  <a:lnTo>
                    <a:pt x="68" y="93"/>
                  </a:lnTo>
                  <a:lnTo>
                    <a:pt x="68" y="91"/>
                  </a:lnTo>
                  <a:lnTo>
                    <a:pt x="64" y="89"/>
                  </a:lnTo>
                  <a:lnTo>
                    <a:pt x="63" y="88"/>
                  </a:lnTo>
                  <a:lnTo>
                    <a:pt x="63" y="86"/>
                  </a:lnTo>
                  <a:lnTo>
                    <a:pt x="63" y="84"/>
                  </a:lnTo>
                  <a:lnTo>
                    <a:pt x="63" y="80"/>
                  </a:lnTo>
                  <a:lnTo>
                    <a:pt x="63" y="78"/>
                  </a:lnTo>
                  <a:lnTo>
                    <a:pt x="63" y="76"/>
                  </a:lnTo>
                  <a:lnTo>
                    <a:pt x="63" y="76"/>
                  </a:lnTo>
                  <a:lnTo>
                    <a:pt x="63" y="76"/>
                  </a:lnTo>
                  <a:lnTo>
                    <a:pt x="66" y="74"/>
                  </a:lnTo>
                  <a:lnTo>
                    <a:pt x="70" y="74"/>
                  </a:lnTo>
                  <a:lnTo>
                    <a:pt x="72" y="72"/>
                  </a:lnTo>
                  <a:lnTo>
                    <a:pt x="72" y="74"/>
                  </a:lnTo>
                  <a:lnTo>
                    <a:pt x="74" y="74"/>
                  </a:lnTo>
                  <a:lnTo>
                    <a:pt x="76" y="74"/>
                  </a:lnTo>
                  <a:lnTo>
                    <a:pt x="78" y="74"/>
                  </a:lnTo>
                  <a:lnTo>
                    <a:pt x="78" y="72"/>
                  </a:lnTo>
                  <a:lnTo>
                    <a:pt x="76" y="70"/>
                  </a:lnTo>
                  <a:lnTo>
                    <a:pt x="76" y="69"/>
                  </a:lnTo>
                  <a:lnTo>
                    <a:pt x="74" y="69"/>
                  </a:lnTo>
                  <a:lnTo>
                    <a:pt x="72" y="67"/>
                  </a:lnTo>
                  <a:lnTo>
                    <a:pt x="70" y="67"/>
                  </a:lnTo>
                  <a:lnTo>
                    <a:pt x="66" y="69"/>
                  </a:lnTo>
                  <a:lnTo>
                    <a:pt x="66" y="63"/>
                  </a:lnTo>
                  <a:lnTo>
                    <a:pt x="66" y="59"/>
                  </a:lnTo>
                  <a:lnTo>
                    <a:pt x="66" y="57"/>
                  </a:lnTo>
                  <a:lnTo>
                    <a:pt x="68" y="57"/>
                  </a:lnTo>
                  <a:lnTo>
                    <a:pt x="70" y="57"/>
                  </a:lnTo>
                  <a:lnTo>
                    <a:pt x="72" y="57"/>
                  </a:lnTo>
                  <a:lnTo>
                    <a:pt x="93" y="57"/>
                  </a:lnTo>
                  <a:lnTo>
                    <a:pt x="93" y="57"/>
                  </a:lnTo>
                  <a:lnTo>
                    <a:pt x="91" y="55"/>
                  </a:lnTo>
                  <a:lnTo>
                    <a:pt x="91" y="53"/>
                  </a:lnTo>
                  <a:lnTo>
                    <a:pt x="93" y="53"/>
                  </a:lnTo>
                  <a:lnTo>
                    <a:pt x="93" y="53"/>
                  </a:lnTo>
                  <a:lnTo>
                    <a:pt x="95" y="53"/>
                  </a:lnTo>
                  <a:lnTo>
                    <a:pt x="95" y="55"/>
                  </a:lnTo>
                  <a:lnTo>
                    <a:pt x="95" y="55"/>
                  </a:lnTo>
                  <a:lnTo>
                    <a:pt x="97" y="57"/>
                  </a:lnTo>
                  <a:lnTo>
                    <a:pt x="99" y="55"/>
                  </a:lnTo>
                  <a:lnTo>
                    <a:pt x="100" y="53"/>
                  </a:lnTo>
                  <a:lnTo>
                    <a:pt x="102" y="52"/>
                  </a:lnTo>
                  <a:lnTo>
                    <a:pt x="106" y="52"/>
                  </a:lnTo>
                  <a:lnTo>
                    <a:pt x="108" y="53"/>
                  </a:lnTo>
                  <a:lnTo>
                    <a:pt x="108" y="55"/>
                  </a:lnTo>
                  <a:lnTo>
                    <a:pt x="110" y="57"/>
                  </a:lnTo>
                  <a:lnTo>
                    <a:pt x="110" y="61"/>
                  </a:lnTo>
                  <a:lnTo>
                    <a:pt x="110" y="63"/>
                  </a:lnTo>
                  <a:lnTo>
                    <a:pt x="110" y="65"/>
                  </a:lnTo>
                  <a:lnTo>
                    <a:pt x="114" y="65"/>
                  </a:lnTo>
                  <a:lnTo>
                    <a:pt x="118" y="69"/>
                  </a:lnTo>
                  <a:lnTo>
                    <a:pt x="119" y="70"/>
                  </a:lnTo>
                  <a:lnTo>
                    <a:pt x="123" y="72"/>
                  </a:lnTo>
                  <a:lnTo>
                    <a:pt x="125" y="72"/>
                  </a:lnTo>
                  <a:lnTo>
                    <a:pt x="127" y="70"/>
                  </a:lnTo>
                  <a:lnTo>
                    <a:pt x="129" y="70"/>
                  </a:lnTo>
                  <a:lnTo>
                    <a:pt x="133" y="69"/>
                  </a:lnTo>
                  <a:lnTo>
                    <a:pt x="135" y="70"/>
                  </a:lnTo>
                  <a:lnTo>
                    <a:pt x="135" y="72"/>
                  </a:lnTo>
                  <a:lnTo>
                    <a:pt x="135" y="72"/>
                  </a:lnTo>
                  <a:lnTo>
                    <a:pt x="136" y="74"/>
                  </a:lnTo>
                  <a:lnTo>
                    <a:pt x="142" y="67"/>
                  </a:lnTo>
                  <a:lnTo>
                    <a:pt x="142" y="67"/>
                  </a:lnTo>
                  <a:lnTo>
                    <a:pt x="144" y="65"/>
                  </a:lnTo>
                  <a:lnTo>
                    <a:pt x="152" y="61"/>
                  </a:lnTo>
                  <a:lnTo>
                    <a:pt x="154" y="61"/>
                  </a:lnTo>
                  <a:lnTo>
                    <a:pt x="155" y="61"/>
                  </a:lnTo>
                  <a:lnTo>
                    <a:pt x="155" y="61"/>
                  </a:lnTo>
                  <a:lnTo>
                    <a:pt x="157" y="59"/>
                  </a:lnTo>
                  <a:lnTo>
                    <a:pt x="157" y="57"/>
                  </a:lnTo>
                  <a:lnTo>
                    <a:pt x="159" y="55"/>
                  </a:lnTo>
                  <a:lnTo>
                    <a:pt x="159" y="53"/>
                  </a:lnTo>
                  <a:lnTo>
                    <a:pt x="161" y="53"/>
                  </a:lnTo>
                  <a:lnTo>
                    <a:pt x="165" y="52"/>
                  </a:lnTo>
                  <a:lnTo>
                    <a:pt x="167" y="52"/>
                  </a:lnTo>
                  <a:lnTo>
                    <a:pt x="169" y="50"/>
                  </a:lnTo>
                  <a:lnTo>
                    <a:pt x="169" y="48"/>
                  </a:lnTo>
                  <a:lnTo>
                    <a:pt x="169" y="46"/>
                  </a:lnTo>
                  <a:lnTo>
                    <a:pt x="165" y="46"/>
                  </a:lnTo>
                  <a:lnTo>
                    <a:pt x="163" y="46"/>
                  </a:lnTo>
                  <a:lnTo>
                    <a:pt x="161" y="46"/>
                  </a:lnTo>
                  <a:lnTo>
                    <a:pt x="159" y="46"/>
                  </a:lnTo>
                  <a:lnTo>
                    <a:pt x="159" y="44"/>
                  </a:lnTo>
                  <a:lnTo>
                    <a:pt x="159" y="44"/>
                  </a:lnTo>
                  <a:lnTo>
                    <a:pt x="159" y="42"/>
                  </a:lnTo>
                  <a:lnTo>
                    <a:pt x="159" y="42"/>
                  </a:lnTo>
                  <a:lnTo>
                    <a:pt x="157" y="33"/>
                  </a:lnTo>
                  <a:lnTo>
                    <a:pt x="155" y="27"/>
                  </a:lnTo>
                  <a:lnTo>
                    <a:pt x="154" y="25"/>
                  </a:lnTo>
                  <a:lnTo>
                    <a:pt x="150" y="21"/>
                  </a:lnTo>
                  <a:lnTo>
                    <a:pt x="148" y="19"/>
                  </a:lnTo>
                  <a:lnTo>
                    <a:pt x="148" y="17"/>
                  </a:lnTo>
                  <a:lnTo>
                    <a:pt x="146" y="17"/>
                  </a:lnTo>
                  <a:lnTo>
                    <a:pt x="148" y="15"/>
                  </a:lnTo>
                  <a:lnTo>
                    <a:pt x="148" y="17"/>
                  </a:lnTo>
                  <a:lnTo>
                    <a:pt x="150" y="17"/>
                  </a:lnTo>
                  <a:lnTo>
                    <a:pt x="150" y="17"/>
                  </a:lnTo>
                  <a:lnTo>
                    <a:pt x="152" y="19"/>
                  </a:lnTo>
                  <a:lnTo>
                    <a:pt x="155" y="19"/>
                  </a:lnTo>
                  <a:lnTo>
                    <a:pt x="157" y="19"/>
                  </a:lnTo>
                  <a:lnTo>
                    <a:pt x="159" y="19"/>
                  </a:lnTo>
                  <a:lnTo>
                    <a:pt x="159" y="21"/>
                  </a:lnTo>
                  <a:lnTo>
                    <a:pt x="159" y="21"/>
                  </a:lnTo>
                  <a:lnTo>
                    <a:pt x="161" y="21"/>
                  </a:lnTo>
                  <a:lnTo>
                    <a:pt x="167" y="23"/>
                  </a:lnTo>
                  <a:lnTo>
                    <a:pt x="169" y="21"/>
                  </a:lnTo>
                  <a:lnTo>
                    <a:pt x="169" y="21"/>
                  </a:lnTo>
                  <a:lnTo>
                    <a:pt x="169" y="21"/>
                  </a:lnTo>
                  <a:lnTo>
                    <a:pt x="171" y="21"/>
                  </a:lnTo>
                  <a:lnTo>
                    <a:pt x="173" y="23"/>
                  </a:lnTo>
                  <a:lnTo>
                    <a:pt x="174" y="25"/>
                  </a:lnTo>
                  <a:lnTo>
                    <a:pt x="176" y="27"/>
                  </a:lnTo>
                  <a:lnTo>
                    <a:pt x="178" y="27"/>
                  </a:lnTo>
                  <a:lnTo>
                    <a:pt x="180" y="25"/>
                  </a:lnTo>
                  <a:lnTo>
                    <a:pt x="180" y="23"/>
                  </a:lnTo>
                  <a:lnTo>
                    <a:pt x="180" y="19"/>
                  </a:lnTo>
                  <a:lnTo>
                    <a:pt x="184" y="19"/>
                  </a:lnTo>
                  <a:lnTo>
                    <a:pt x="186" y="19"/>
                  </a:lnTo>
                  <a:lnTo>
                    <a:pt x="188" y="19"/>
                  </a:lnTo>
                  <a:lnTo>
                    <a:pt x="191" y="19"/>
                  </a:lnTo>
                  <a:lnTo>
                    <a:pt x="195" y="17"/>
                  </a:lnTo>
                  <a:lnTo>
                    <a:pt x="197" y="17"/>
                  </a:lnTo>
                  <a:lnTo>
                    <a:pt x="199" y="15"/>
                  </a:lnTo>
                  <a:lnTo>
                    <a:pt x="199" y="15"/>
                  </a:lnTo>
                  <a:lnTo>
                    <a:pt x="203" y="14"/>
                  </a:lnTo>
                  <a:lnTo>
                    <a:pt x="203" y="12"/>
                  </a:lnTo>
                  <a:lnTo>
                    <a:pt x="207" y="12"/>
                  </a:lnTo>
                  <a:lnTo>
                    <a:pt x="209" y="12"/>
                  </a:lnTo>
                  <a:lnTo>
                    <a:pt x="209" y="10"/>
                  </a:lnTo>
                  <a:lnTo>
                    <a:pt x="212" y="8"/>
                  </a:lnTo>
                  <a:lnTo>
                    <a:pt x="212" y="6"/>
                  </a:lnTo>
                  <a:lnTo>
                    <a:pt x="214" y="4"/>
                  </a:lnTo>
                  <a:lnTo>
                    <a:pt x="214" y="2"/>
                  </a:lnTo>
                  <a:lnTo>
                    <a:pt x="212" y="0"/>
                  </a:lnTo>
                  <a:lnTo>
                    <a:pt x="212" y="0"/>
                  </a:lnTo>
                  <a:lnTo>
                    <a:pt x="214" y="2"/>
                  </a:lnTo>
                  <a:lnTo>
                    <a:pt x="216" y="2"/>
                  </a:lnTo>
                  <a:lnTo>
                    <a:pt x="218" y="0"/>
                  </a:lnTo>
                  <a:lnTo>
                    <a:pt x="220" y="0"/>
                  </a:lnTo>
                  <a:lnTo>
                    <a:pt x="220" y="0"/>
                  </a:lnTo>
                  <a:lnTo>
                    <a:pt x="222" y="0"/>
                  </a:lnTo>
                  <a:lnTo>
                    <a:pt x="222" y="2"/>
                  </a:lnTo>
                  <a:lnTo>
                    <a:pt x="224" y="4"/>
                  </a:lnTo>
                  <a:lnTo>
                    <a:pt x="224" y="6"/>
                  </a:lnTo>
                  <a:lnTo>
                    <a:pt x="224" y="6"/>
                  </a:lnTo>
                  <a:lnTo>
                    <a:pt x="222" y="10"/>
                  </a:lnTo>
                  <a:lnTo>
                    <a:pt x="222" y="12"/>
                  </a:lnTo>
                  <a:lnTo>
                    <a:pt x="222" y="12"/>
                  </a:lnTo>
                  <a:lnTo>
                    <a:pt x="224" y="12"/>
                  </a:lnTo>
                  <a:lnTo>
                    <a:pt x="226" y="14"/>
                  </a:lnTo>
                  <a:lnTo>
                    <a:pt x="227" y="14"/>
                  </a:lnTo>
                  <a:lnTo>
                    <a:pt x="227" y="14"/>
                  </a:lnTo>
                  <a:lnTo>
                    <a:pt x="227" y="15"/>
                  </a:lnTo>
                  <a:lnTo>
                    <a:pt x="227" y="17"/>
                  </a:lnTo>
                  <a:lnTo>
                    <a:pt x="229" y="17"/>
                  </a:lnTo>
                  <a:lnTo>
                    <a:pt x="229" y="19"/>
                  </a:lnTo>
                  <a:lnTo>
                    <a:pt x="229" y="21"/>
                  </a:lnTo>
                  <a:lnTo>
                    <a:pt x="231" y="21"/>
                  </a:lnTo>
                  <a:lnTo>
                    <a:pt x="229" y="23"/>
                  </a:lnTo>
                  <a:lnTo>
                    <a:pt x="229" y="25"/>
                  </a:lnTo>
                  <a:lnTo>
                    <a:pt x="227" y="25"/>
                  </a:lnTo>
                  <a:lnTo>
                    <a:pt x="227" y="27"/>
                  </a:lnTo>
                  <a:lnTo>
                    <a:pt x="226" y="27"/>
                  </a:lnTo>
                  <a:lnTo>
                    <a:pt x="226" y="27"/>
                  </a:lnTo>
                  <a:lnTo>
                    <a:pt x="226" y="27"/>
                  </a:lnTo>
                  <a:lnTo>
                    <a:pt x="226" y="29"/>
                  </a:lnTo>
                  <a:lnTo>
                    <a:pt x="226" y="29"/>
                  </a:lnTo>
                  <a:lnTo>
                    <a:pt x="224" y="36"/>
                  </a:lnTo>
                  <a:lnTo>
                    <a:pt x="224" y="40"/>
                  </a:lnTo>
                  <a:lnTo>
                    <a:pt x="224" y="42"/>
                  </a:lnTo>
                  <a:lnTo>
                    <a:pt x="224" y="44"/>
                  </a:lnTo>
                  <a:lnTo>
                    <a:pt x="226" y="48"/>
                  </a:lnTo>
                  <a:lnTo>
                    <a:pt x="226" y="48"/>
                  </a:lnTo>
                  <a:lnTo>
                    <a:pt x="227" y="48"/>
                  </a:lnTo>
                  <a:lnTo>
                    <a:pt x="227" y="50"/>
                  </a:lnTo>
                  <a:lnTo>
                    <a:pt x="227" y="50"/>
                  </a:lnTo>
                  <a:lnTo>
                    <a:pt x="227" y="52"/>
                  </a:lnTo>
                  <a:lnTo>
                    <a:pt x="227" y="53"/>
                  </a:lnTo>
                  <a:lnTo>
                    <a:pt x="227" y="55"/>
                  </a:lnTo>
                  <a:lnTo>
                    <a:pt x="229" y="57"/>
                  </a:lnTo>
                  <a:lnTo>
                    <a:pt x="231" y="59"/>
                  </a:lnTo>
                  <a:lnTo>
                    <a:pt x="235" y="61"/>
                  </a:lnTo>
                  <a:lnTo>
                    <a:pt x="237" y="63"/>
                  </a:lnTo>
                  <a:lnTo>
                    <a:pt x="239" y="65"/>
                  </a:lnTo>
                  <a:lnTo>
                    <a:pt x="243" y="65"/>
                  </a:lnTo>
                  <a:lnTo>
                    <a:pt x="245" y="65"/>
                  </a:lnTo>
                  <a:lnTo>
                    <a:pt x="248" y="63"/>
                  </a:lnTo>
                  <a:lnTo>
                    <a:pt x="248" y="63"/>
                  </a:lnTo>
                  <a:lnTo>
                    <a:pt x="248" y="61"/>
                  </a:lnTo>
                  <a:lnTo>
                    <a:pt x="248" y="61"/>
                  </a:lnTo>
                  <a:lnTo>
                    <a:pt x="250" y="59"/>
                  </a:lnTo>
                  <a:lnTo>
                    <a:pt x="250" y="59"/>
                  </a:lnTo>
                  <a:lnTo>
                    <a:pt x="254" y="61"/>
                  </a:lnTo>
                  <a:lnTo>
                    <a:pt x="254" y="61"/>
                  </a:lnTo>
                  <a:lnTo>
                    <a:pt x="256" y="59"/>
                  </a:lnTo>
                  <a:lnTo>
                    <a:pt x="256" y="59"/>
                  </a:lnTo>
                  <a:lnTo>
                    <a:pt x="256" y="59"/>
                  </a:lnTo>
                  <a:lnTo>
                    <a:pt x="256" y="59"/>
                  </a:lnTo>
                  <a:lnTo>
                    <a:pt x="256" y="57"/>
                  </a:lnTo>
                  <a:lnTo>
                    <a:pt x="260" y="57"/>
                  </a:lnTo>
                  <a:lnTo>
                    <a:pt x="262" y="57"/>
                  </a:lnTo>
                  <a:lnTo>
                    <a:pt x="263" y="55"/>
                  </a:lnTo>
                  <a:lnTo>
                    <a:pt x="263" y="55"/>
                  </a:lnTo>
                  <a:lnTo>
                    <a:pt x="265" y="53"/>
                  </a:lnTo>
                  <a:lnTo>
                    <a:pt x="267" y="53"/>
                  </a:lnTo>
                  <a:lnTo>
                    <a:pt x="269" y="53"/>
                  </a:lnTo>
                  <a:lnTo>
                    <a:pt x="271" y="53"/>
                  </a:lnTo>
                  <a:lnTo>
                    <a:pt x="273" y="53"/>
                  </a:lnTo>
                  <a:lnTo>
                    <a:pt x="275" y="53"/>
                  </a:lnTo>
                  <a:lnTo>
                    <a:pt x="277" y="53"/>
                  </a:lnTo>
                  <a:lnTo>
                    <a:pt x="279" y="53"/>
                  </a:lnTo>
                  <a:lnTo>
                    <a:pt x="281" y="53"/>
                  </a:lnTo>
                  <a:lnTo>
                    <a:pt x="286" y="55"/>
                  </a:lnTo>
                  <a:lnTo>
                    <a:pt x="288" y="55"/>
                  </a:lnTo>
                  <a:lnTo>
                    <a:pt x="288" y="53"/>
                  </a:lnTo>
                  <a:lnTo>
                    <a:pt x="288" y="50"/>
                  </a:lnTo>
                  <a:lnTo>
                    <a:pt x="286" y="50"/>
                  </a:lnTo>
                  <a:lnTo>
                    <a:pt x="286" y="48"/>
                  </a:lnTo>
                  <a:lnTo>
                    <a:pt x="286" y="46"/>
                  </a:lnTo>
                  <a:lnTo>
                    <a:pt x="288" y="44"/>
                  </a:lnTo>
                  <a:lnTo>
                    <a:pt x="288" y="46"/>
                  </a:lnTo>
                  <a:lnTo>
                    <a:pt x="292" y="46"/>
                  </a:lnTo>
                  <a:lnTo>
                    <a:pt x="294" y="46"/>
                  </a:lnTo>
                  <a:lnTo>
                    <a:pt x="294" y="46"/>
                  </a:lnTo>
                  <a:lnTo>
                    <a:pt x="296" y="46"/>
                  </a:lnTo>
                  <a:lnTo>
                    <a:pt x="301" y="44"/>
                  </a:lnTo>
                  <a:lnTo>
                    <a:pt x="303" y="44"/>
                  </a:lnTo>
                  <a:lnTo>
                    <a:pt x="305" y="44"/>
                  </a:lnTo>
                  <a:lnTo>
                    <a:pt x="307" y="46"/>
                  </a:lnTo>
                  <a:lnTo>
                    <a:pt x="309" y="48"/>
                  </a:lnTo>
                  <a:lnTo>
                    <a:pt x="311" y="48"/>
                  </a:lnTo>
                  <a:lnTo>
                    <a:pt x="313" y="50"/>
                  </a:lnTo>
                  <a:lnTo>
                    <a:pt x="315" y="50"/>
                  </a:lnTo>
                  <a:lnTo>
                    <a:pt x="317" y="50"/>
                  </a:lnTo>
                  <a:lnTo>
                    <a:pt x="318" y="50"/>
                  </a:lnTo>
                  <a:lnTo>
                    <a:pt x="322" y="48"/>
                  </a:lnTo>
                  <a:lnTo>
                    <a:pt x="324" y="48"/>
                  </a:lnTo>
                  <a:lnTo>
                    <a:pt x="324" y="48"/>
                  </a:lnTo>
                  <a:lnTo>
                    <a:pt x="326" y="48"/>
                  </a:lnTo>
                  <a:lnTo>
                    <a:pt x="328" y="48"/>
                  </a:lnTo>
                  <a:lnTo>
                    <a:pt x="328" y="48"/>
                  </a:lnTo>
                  <a:lnTo>
                    <a:pt x="330" y="48"/>
                  </a:lnTo>
                  <a:lnTo>
                    <a:pt x="332" y="48"/>
                  </a:lnTo>
                  <a:lnTo>
                    <a:pt x="334" y="50"/>
                  </a:lnTo>
                  <a:lnTo>
                    <a:pt x="334" y="50"/>
                  </a:lnTo>
                  <a:lnTo>
                    <a:pt x="334" y="50"/>
                  </a:lnTo>
                  <a:lnTo>
                    <a:pt x="336" y="50"/>
                  </a:lnTo>
                  <a:lnTo>
                    <a:pt x="336" y="50"/>
                  </a:lnTo>
                  <a:lnTo>
                    <a:pt x="337" y="50"/>
                  </a:lnTo>
                  <a:lnTo>
                    <a:pt x="341" y="46"/>
                  </a:lnTo>
                  <a:lnTo>
                    <a:pt x="343" y="42"/>
                  </a:lnTo>
                  <a:lnTo>
                    <a:pt x="347" y="33"/>
                  </a:lnTo>
                  <a:lnTo>
                    <a:pt x="351" y="25"/>
                  </a:lnTo>
                  <a:lnTo>
                    <a:pt x="354" y="21"/>
                  </a:lnTo>
                  <a:lnTo>
                    <a:pt x="356" y="19"/>
                  </a:lnTo>
                  <a:lnTo>
                    <a:pt x="358" y="19"/>
                  </a:lnTo>
                  <a:lnTo>
                    <a:pt x="358" y="17"/>
                  </a:lnTo>
                  <a:lnTo>
                    <a:pt x="358" y="15"/>
                  </a:lnTo>
                  <a:lnTo>
                    <a:pt x="360" y="15"/>
                  </a:lnTo>
                  <a:lnTo>
                    <a:pt x="360" y="15"/>
                  </a:lnTo>
                  <a:lnTo>
                    <a:pt x="362" y="17"/>
                  </a:lnTo>
                  <a:lnTo>
                    <a:pt x="364" y="17"/>
                  </a:lnTo>
                  <a:lnTo>
                    <a:pt x="364" y="19"/>
                  </a:lnTo>
                  <a:lnTo>
                    <a:pt x="366" y="21"/>
                  </a:lnTo>
                  <a:lnTo>
                    <a:pt x="366" y="25"/>
                  </a:lnTo>
                  <a:lnTo>
                    <a:pt x="368" y="33"/>
                  </a:lnTo>
                  <a:lnTo>
                    <a:pt x="372" y="46"/>
                  </a:lnTo>
                  <a:lnTo>
                    <a:pt x="373" y="48"/>
                  </a:lnTo>
                  <a:lnTo>
                    <a:pt x="372" y="50"/>
                  </a:lnTo>
                  <a:lnTo>
                    <a:pt x="373" y="52"/>
                  </a:lnTo>
                  <a:lnTo>
                    <a:pt x="373" y="52"/>
                  </a:lnTo>
                  <a:lnTo>
                    <a:pt x="373" y="53"/>
                  </a:lnTo>
                  <a:lnTo>
                    <a:pt x="375" y="53"/>
                  </a:lnTo>
                  <a:lnTo>
                    <a:pt x="375" y="55"/>
                  </a:lnTo>
                  <a:lnTo>
                    <a:pt x="377" y="55"/>
                  </a:lnTo>
                  <a:lnTo>
                    <a:pt x="381" y="55"/>
                  </a:lnTo>
                  <a:lnTo>
                    <a:pt x="383" y="57"/>
                  </a:lnTo>
                  <a:lnTo>
                    <a:pt x="385" y="59"/>
                  </a:lnTo>
                  <a:lnTo>
                    <a:pt x="387" y="63"/>
                  </a:lnTo>
                  <a:lnTo>
                    <a:pt x="385" y="65"/>
                  </a:lnTo>
                  <a:lnTo>
                    <a:pt x="385" y="67"/>
                  </a:lnTo>
                  <a:lnTo>
                    <a:pt x="379" y="72"/>
                  </a:lnTo>
                  <a:lnTo>
                    <a:pt x="373" y="80"/>
                  </a:lnTo>
                  <a:lnTo>
                    <a:pt x="372" y="82"/>
                  </a:lnTo>
                  <a:lnTo>
                    <a:pt x="366" y="86"/>
                  </a:lnTo>
                  <a:lnTo>
                    <a:pt x="366" y="86"/>
                  </a:lnTo>
                  <a:lnTo>
                    <a:pt x="364" y="86"/>
                  </a:lnTo>
                  <a:lnTo>
                    <a:pt x="364" y="86"/>
                  </a:lnTo>
                  <a:lnTo>
                    <a:pt x="364" y="86"/>
                  </a:lnTo>
                  <a:lnTo>
                    <a:pt x="362" y="88"/>
                  </a:lnTo>
                  <a:lnTo>
                    <a:pt x="362" y="88"/>
                  </a:lnTo>
                  <a:lnTo>
                    <a:pt x="358" y="95"/>
                  </a:lnTo>
                  <a:lnTo>
                    <a:pt x="356" y="97"/>
                  </a:lnTo>
                  <a:lnTo>
                    <a:pt x="354" y="101"/>
                  </a:lnTo>
                  <a:lnTo>
                    <a:pt x="354" y="103"/>
                  </a:lnTo>
                  <a:lnTo>
                    <a:pt x="354" y="103"/>
                  </a:lnTo>
                  <a:lnTo>
                    <a:pt x="353" y="105"/>
                  </a:lnTo>
                  <a:lnTo>
                    <a:pt x="353" y="105"/>
                  </a:lnTo>
                  <a:lnTo>
                    <a:pt x="353" y="105"/>
                  </a:lnTo>
                  <a:lnTo>
                    <a:pt x="353" y="107"/>
                  </a:lnTo>
                  <a:lnTo>
                    <a:pt x="353" y="107"/>
                  </a:lnTo>
                  <a:lnTo>
                    <a:pt x="351" y="107"/>
                  </a:lnTo>
                  <a:lnTo>
                    <a:pt x="351" y="107"/>
                  </a:lnTo>
                  <a:lnTo>
                    <a:pt x="349" y="107"/>
                  </a:lnTo>
                  <a:lnTo>
                    <a:pt x="347" y="107"/>
                  </a:lnTo>
                  <a:lnTo>
                    <a:pt x="347" y="107"/>
                  </a:lnTo>
                  <a:lnTo>
                    <a:pt x="343" y="108"/>
                  </a:lnTo>
                  <a:lnTo>
                    <a:pt x="341" y="110"/>
                  </a:lnTo>
                  <a:lnTo>
                    <a:pt x="349" y="110"/>
                  </a:lnTo>
                  <a:lnTo>
                    <a:pt x="351" y="110"/>
                  </a:lnTo>
                  <a:lnTo>
                    <a:pt x="353" y="110"/>
                  </a:lnTo>
                  <a:lnTo>
                    <a:pt x="362" y="105"/>
                  </a:lnTo>
                  <a:lnTo>
                    <a:pt x="366" y="103"/>
                  </a:lnTo>
                  <a:lnTo>
                    <a:pt x="368" y="101"/>
                  </a:lnTo>
                  <a:lnTo>
                    <a:pt x="370" y="101"/>
                  </a:lnTo>
                  <a:lnTo>
                    <a:pt x="370" y="101"/>
                  </a:lnTo>
                  <a:lnTo>
                    <a:pt x="370" y="103"/>
                  </a:lnTo>
                  <a:lnTo>
                    <a:pt x="370" y="103"/>
                  </a:lnTo>
                  <a:lnTo>
                    <a:pt x="370" y="107"/>
                  </a:lnTo>
                  <a:lnTo>
                    <a:pt x="372" y="110"/>
                  </a:lnTo>
                  <a:lnTo>
                    <a:pt x="375" y="114"/>
                  </a:lnTo>
                  <a:lnTo>
                    <a:pt x="377" y="118"/>
                  </a:lnTo>
                  <a:lnTo>
                    <a:pt x="377" y="116"/>
                  </a:lnTo>
                  <a:lnTo>
                    <a:pt x="381" y="116"/>
                  </a:lnTo>
                  <a:lnTo>
                    <a:pt x="381" y="114"/>
                  </a:lnTo>
                  <a:lnTo>
                    <a:pt x="383" y="114"/>
                  </a:lnTo>
                  <a:lnTo>
                    <a:pt x="383" y="114"/>
                  </a:lnTo>
                  <a:lnTo>
                    <a:pt x="385" y="114"/>
                  </a:lnTo>
                  <a:lnTo>
                    <a:pt x="389" y="114"/>
                  </a:lnTo>
                  <a:lnTo>
                    <a:pt x="390" y="114"/>
                  </a:lnTo>
                  <a:lnTo>
                    <a:pt x="392" y="114"/>
                  </a:lnTo>
                  <a:lnTo>
                    <a:pt x="394" y="112"/>
                  </a:lnTo>
                  <a:lnTo>
                    <a:pt x="390" y="124"/>
                  </a:lnTo>
                  <a:lnTo>
                    <a:pt x="389" y="127"/>
                  </a:lnTo>
                  <a:lnTo>
                    <a:pt x="392" y="126"/>
                  </a:lnTo>
                  <a:lnTo>
                    <a:pt x="394" y="122"/>
                  </a:lnTo>
                  <a:lnTo>
                    <a:pt x="394" y="118"/>
                  </a:lnTo>
                  <a:lnTo>
                    <a:pt x="396" y="116"/>
                  </a:lnTo>
                  <a:lnTo>
                    <a:pt x="398" y="114"/>
                  </a:lnTo>
                  <a:lnTo>
                    <a:pt x="400" y="114"/>
                  </a:lnTo>
                  <a:lnTo>
                    <a:pt x="400" y="114"/>
                  </a:lnTo>
                  <a:lnTo>
                    <a:pt x="400" y="112"/>
                  </a:lnTo>
                  <a:lnTo>
                    <a:pt x="402" y="110"/>
                  </a:lnTo>
                  <a:lnTo>
                    <a:pt x="404" y="110"/>
                  </a:lnTo>
                  <a:lnTo>
                    <a:pt x="404" y="108"/>
                  </a:lnTo>
                  <a:lnTo>
                    <a:pt x="406" y="108"/>
                  </a:lnTo>
                  <a:lnTo>
                    <a:pt x="408" y="108"/>
                  </a:lnTo>
                  <a:lnTo>
                    <a:pt x="408" y="110"/>
                  </a:lnTo>
                  <a:lnTo>
                    <a:pt x="409" y="108"/>
                  </a:lnTo>
                  <a:lnTo>
                    <a:pt x="409" y="108"/>
                  </a:lnTo>
                  <a:lnTo>
                    <a:pt x="409" y="108"/>
                  </a:lnTo>
                  <a:lnTo>
                    <a:pt x="408" y="107"/>
                  </a:lnTo>
                  <a:lnTo>
                    <a:pt x="409" y="103"/>
                  </a:lnTo>
                  <a:lnTo>
                    <a:pt x="411" y="99"/>
                  </a:lnTo>
                  <a:lnTo>
                    <a:pt x="413" y="97"/>
                  </a:lnTo>
                  <a:lnTo>
                    <a:pt x="415" y="97"/>
                  </a:lnTo>
                  <a:lnTo>
                    <a:pt x="415" y="97"/>
                  </a:lnTo>
                  <a:lnTo>
                    <a:pt x="415" y="97"/>
                  </a:lnTo>
                  <a:lnTo>
                    <a:pt x="417" y="97"/>
                  </a:lnTo>
                  <a:lnTo>
                    <a:pt x="417" y="97"/>
                  </a:lnTo>
                  <a:lnTo>
                    <a:pt x="419" y="95"/>
                  </a:lnTo>
                  <a:lnTo>
                    <a:pt x="419" y="95"/>
                  </a:lnTo>
                  <a:lnTo>
                    <a:pt x="421" y="95"/>
                  </a:lnTo>
                  <a:lnTo>
                    <a:pt x="423" y="95"/>
                  </a:lnTo>
                  <a:lnTo>
                    <a:pt x="425" y="97"/>
                  </a:lnTo>
                  <a:lnTo>
                    <a:pt x="425" y="97"/>
                  </a:lnTo>
                  <a:lnTo>
                    <a:pt x="425" y="95"/>
                  </a:lnTo>
                  <a:lnTo>
                    <a:pt x="425" y="95"/>
                  </a:lnTo>
                  <a:lnTo>
                    <a:pt x="426" y="95"/>
                  </a:lnTo>
                  <a:lnTo>
                    <a:pt x="426" y="95"/>
                  </a:lnTo>
                  <a:lnTo>
                    <a:pt x="428" y="95"/>
                  </a:lnTo>
                  <a:lnTo>
                    <a:pt x="428" y="95"/>
                  </a:lnTo>
                  <a:lnTo>
                    <a:pt x="430" y="97"/>
                  </a:lnTo>
                  <a:lnTo>
                    <a:pt x="430" y="97"/>
                  </a:lnTo>
                  <a:lnTo>
                    <a:pt x="432" y="97"/>
                  </a:lnTo>
                  <a:lnTo>
                    <a:pt x="432" y="97"/>
                  </a:lnTo>
                  <a:lnTo>
                    <a:pt x="436" y="99"/>
                  </a:lnTo>
                  <a:lnTo>
                    <a:pt x="438" y="99"/>
                  </a:lnTo>
                  <a:lnTo>
                    <a:pt x="442" y="101"/>
                  </a:lnTo>
                  <a:lnTo>
                    <a:pt x="444" y="101"/>
                  </a:lnTo>
                  <a:lnTo>
                    <a:pt x="445" y="103"/>
                  </a:lnTo>
                  <a:lnTo>
                    <a:pt x="447" y="103"/>
                  </a:lnTo>
                  <a:lnTo>
                    <a:pt x="455" y="107"/>
                  </a:lnTo>
                  <a:lnTo>
                    <a:pt x="457" y="107"/>
                  </a:lnTo>
                  <a:lnTo>
                    <a:pt x="459" y="108"/>
                  </a:lnTo>
                  <a:lnTo>
                    <a:pt x="459" y="112"/>
                  </a:lnTo>
                  <a:lnTo>
                    <a:pt x="459" y="110"/>
                  </a:lnTo>
                  <a:lnTo>
                    <a:pt x="461" y="110"/>
                  </a:lnTo>
                  <a:lnTo>
                    <a:pt x="461" y="108"/>
                  </a:lnTo>
                  <a:lnTo>
                    <a:pt x="462" y="108"/>
                  </a:lnTo>
                  <a:lnTo>
                    <a:pt x="464" y="108"/>
                  </a:lnTo>
                  <a:lnTo>
                    <a:pt x="466" y="112"/>
                  </a:lnTo>
                  <a:lnTo>
                    <a:pt x="468" y="112"/>
                  </a:lnTo>
                  <a:lnTo>
                    <a:pt x="466" y="114"/>
                  </a:lnTo>
                  <a:lnTo>
                    <a:pt x="468" y="114"/>
                  </a:lnTo>
                  <a:lnTo>
                    <a:pt x="468" y="112"/>
                  </a:lnTo>
                  <a:lnTo>
                    <a:pt x="470" y="112"/>
                  </a:lnTo>
                  <a:lnTo>
                    <a:pt x="470" y="114"/>
                  </a:lnTo>
                  <a:lnTo>
                    <a:pt x="470" y="118"/>
                  </a:lnTo>
                  <a:lnTo>
                    <a:pt x="470" y="120"/>
                  </a:lnTo>
                  <a:lnTo>
                    <a:pt x="468" y="122"/>
                  </a:lnTo>
                  <a:lnTo>
                    <a:pt x="468" y="122"/>
                  </a:lnTo>
                  <a:lnTo>
                    <a:pt x="468" y="122"/>
                  </a:lnTo>
                  <a:lnTo>
                    <a:pt x="468" y="124"/>
                  </a:lnTo>
                  <a:lnTo>
                    <a:pt x="470" y="122"/>
                  </a:lnTo>
                  <a:lnTo>
                    <a:pt x="470" y="120"/>
                  </a:lnTo>
                  <a:lnTo>
                    <a:pt x="472" y="120"/>
                  </a:lnTo>
                  <a:lnTo>
                    <a:pt x="474" y="120"/>
                  </a:lnTo>
                  <a:lnTo>
                    <a:pt x="474" y="122"/>
                  </a:lnTo>
                  <a:lnTo>
                    <a:pt x="472" y="124"/>
                  </a:lnTo>
                  <a:lnTo>
                    <a:pt x="472" y="126"/>
                  </a:lnTo>
                  <a:lnTo>
                    <a:pt x="470" y="127"/>
                  </a:lnTo>
                  <a:lnTo>
                    <a:pt x="468" y="129"/>
                  </a:lnTo>
                  <a:lnTo>
                    <a:pt x="468" y="133"/>
                  </a:lnTo>
                  <a:lnTo>
                    <a:pt x="468" y="137"/>
                  </a:lnTo>
                  <a:lnTo>
                    <a:pt x="470" y="135"/>
                  </a:lnTo>
                  <a:lnTo>
                    <a:pt x="470" y="133"/>
                  </a:lnTo>
                  <a:lnTo>
                    <a:pt x="472" y="133"/>
                  </a:lnTo>
                  <a:lnTo>
                    <a:pt x="472" y="131"/>
                  </a:lnTo>
                  <a:lnTo>
                    <a:pt x="474" y="129"/>
                  </a:lnTo>
                  <a:lnTo>
                    <a:pt x="474" y="127"/>
                  </a:lnTo>
                  <a:lnTo>
                    <a:pt x="474" y="126"/>
                  </a:lnTo>
                  <a:lnTo>
                    <a:pt x="476" y="126"/>
                  </a:lnTo>
                  <a:lnTo>
                    <a:pt x="478" y="124"/>
                  </a:lnTo>
                  <a:lnTo>
                    <a:pt x="478" y="126"/>
                  </a:lnTo>
                  <a:lnTo>
                    <a:pt x="478" y="127"/>
                  </a:lnTo>
                  <a:lnTo>
                    <a:pt x="476" y="129"/>
                  </a:lnTo>
                  <a:lnTo>
                    <a:pt x="480" y="127"/>
                  </a:lnTo>
                  <a:lnTo>
                    <a:pt x="481" y="126"/>
                  </a:lnTo>
                  <a:lnTo>
                    <a:pt x="489" y="126"/>
                  </a:lnTo>
                  <a:lnTo>
                    <a:pt x="489" y="124"/>
                  </a:lnTo>
                  <a:lnTo>
                    <a:pt x="489" y="124"/>
                  </a:lnTo>
                  <a:lnTo>
                    <a:pt x="491" y="124"/>
                  </a:lnTo>
                  <a:lnTo>
                    <a:pt x="493" y="124"/>
                  </a:lnTo>
                  <a:lnTo>
                    <a:pt x="495" y="124"/>
                  </a:lnTo>
                  <a:lnTo>
                    <a:pt x="495" y="124"/>
                  </a:lnTo>
                  <a:lnTo>
                    <a:pt x="502" y="127"/>
                  </a:lnTo>
                  <a:lnTo>
                    <a:pt x="506" y="127"/>
                  </a:lnTo>
                  <a:lnTo>
                    <a:pt x="508" y="129"/>
                  </a:lnTo>
                  <a:lnTo>
                    <a:pt x="516" y="129"/>
                  </a:lnTo>
                  <a:lnTo>
                    <a:pt x="521" y="131"/>
                  </a:lnTo>
                  <a:lnTo>
                    <a:pt x="523" y="131"/>
                  </a:lnTo>
                  <a:lnTo>
                    <a:pt x="536" y="129"/>
                  </a:lnTo>
                  <a:lnTo>
                    <a:pt x="542" y="131"/>
                  </a:lnTo>
                  <a:lnTo>
                    <a:pt x="548" y="133"/>
                  </a:lnTo>
                  <a:lnTo>
                    <a:pt x="557" y="137"/>
                  </a:lnTo>
                  <a:lnTo>
                    <a:pt x="569" y="144"/>
                  </a:lnTo>
                  <a:lnTo>
                    <a:pt x="571" y="146"/>
                  </a:lnTo>
                  <a:lnTo>
                    <a:pt x="574" y="152"/>
                  </a:lnTo>
                  <a:lnTo>
                    <a:pt x="580" y="158"/>
                  </a:lnTo>
                  <a:lnTo>
                    <a:pt x="582" y="158"/>
                  </a:lnTo>
                  <a:lnTo>
                    <a:pt x="582" y="158"/>
                  </a:lnTo>
                  <a:lnTo>
                    <a:pt x="586" y="160"/>
                  </a:lnTo>
                  <a:lnTo>
                    <a:pt x="588" y="160"/>
                  </a:lnTo>
                  <a:lnTo>
                    <a:pt x="588" y="162"/>
                  </a:lnTo>
                  <a:lnTo>
                    <a:pt x="588" y="163"/>
                  </a:lnTo>
                  <a:lnTo>
                    <a:pt x="589" y="163"/>
                  </a:lnTo>
                  <a:lnTo>
                    <a:pt x="589" y="163"/>
                  </a:lnTo>
                  <a:lnTo>
                    <a:pt x="591" y="163"/>
                  </a:lnTo>
                  <a:lnTo>
                    <a:pt x="591" y="163"/>
                  </a:lnTo>
                  <a:lnTo>
                    <a:pt x="595" y="165"/>
                  </a:lnTo>
                  <a:lnTo>
                    <a:pt x="599" y="167"/>
                  </a:lnTo>
                  <a:lnTo>
                    <a:pt x="608" y="165"/>
                  </a:lnTo>
                  <a:lnTo>
                    <a:pt x="614" y="167"/>
                  </a:lnTo>
                  <a:lnTo>
                    <a:pt x="618" y="171"/>
                  </a:lnTo>
                  <a:lnTo>
                    <a:pt x="620" y="177"/>
                  </a:lnTo>
                  <a:lnTo>
                    <a:pt x="626" y="194"/>
                  </a:lnTo>
                  <a:lnTo>
                    <a:pt x="626" y="199"/>
                  </a:lnTo>
                  <a:close/>
                  <a:moveTo>
                    <a:pt x="377" y="53"/>
                  </a:moveTo>
                  <a:lnTo>
                    <a:pt x="379" y="53"/>
                  </a:lnTo>
                  <a:lnTo>
                    <a:pt x="379" y="52"/>
                  </a:lnTo>
                  <a:lnTo>
                    <a:pt x="377" y="50"/>
                  </a:lnTo>
                  <a:lnTo>
                    <a:pt x="377" y="50"/>
                  </a:lnTo>
                  <a:lnTo>
                    <a:pt x="375" y="52"/>
                  </a:lnTo>
                  <a:lnTo>
                    <a:pt x="375" y="53"/>
                  </a:lnTo>
                  <a:lnTo>
                    <a:pt x="377" y="53"/>
                  </a:lnTo>
                  <a:lnTo>
                    <a:pt x="377" y="53"/>
                  </a:lnTo>
                  <a:close/>
                  <a:moveTo>
                    <a:pt x="408" y="93"/>
                  </a:moveTo>
                  <a:lnTo>
                    <a:pt x="409" y="91"/>
                  </a:lnTo>
                  <a:lnTo>
                    <a:pt x="409" y="89"/>
                  </a:lnTo>
                  <a:lnTo>
                    <a:pt x="406" y="88"/>
                  </a:lnTo>
                  <a:lnTo>
                    <a:pt x="400" y="88"/>
                  </a:lnTo>
                  <a:lnTo>
                    <a:pt x="389" y="88"/>
                  </a:lnTo>
                  <a:lnTo>
                    <a:pt x="381" y="88"/>
                  </a:lnTo>
                  <a:lnTo>
                    <a:pt x="379" y="88"/>
                  </a:lnTo>
                  <a:lnTo>
                    <a:pt x="375" y="88"/>
                  </a:lnTo>
                  <a:lnTo>
                    <a:pt x="373" y="89"/>
                  </a:lnTo>
                  <a:lnTo>
                    <a:pt x="372" y="91"/>
                  </a:lnTo>
                  <a:lnTo>
                    <a:pt x="372" y="93"/>
                  </a:lnTo>
                  <a:lnTo>
                    <a:pt x="372" y="97"/>
                  </a:lnTo>
                  <a:lnTo>
                    <a:pt x="372" y="99"/>
                  </a:lnTo>
                  <a:lnTo>
                    <a:pt x="372" y="99"/>
                  </a:lnTo>
                  <a:lnTo>
                    <a:pt x="372" y="101"/>
                  </a:lnTo>
                  <a:lnTo>
                    <a:pt x="372" y="103"/>
                  </a:lnTo>
                  <a:lnTo>
                    <a:pt x="373" y="103"/>
                  </a:lnTo>
                  <a:lnTo>
                    <a:pt x="373" y="103"/>
                  </a:lnTo>
                  <a:lnTo>
                    <a:pt x="373" y="103"/>
                  </a:lnTo>
                  <a:lnTo>
                    <a:pt x="375" y="103"/>
                  </a:lnTo>
                  <a:lnTo>
                    <a:pt x="375" y="103"/>
                  </a:lnTo>
                  <a:lnTo>
                    <a:pt x="373" y="103"/>
                  </a:lnTo>
                  <a:lnTo>
                    <a:pt x="373" y="103"/>
                  </a:lnTo>
                  <a:lnTo>
                    <a:pt x="373" y="103"/>
                  </a:lnTo>
                  <a:lnTo>
                    <a:pt x="373" y="103"/>
                  </a:lnTo>
                  <a:lnTo>
                    <a:pt x="372" y="103"/>
                  </a:lnTo>
                  <a:lnTo>
                    <a:pt x="372" y="103"/>
                  </a:lnTo>
                  <a:lnTo>
                    <a:pt x="372" y="105"/>
                  </a:lnTo>
                  <a:lnTo>
                    <a:pt x="372" y="105"/>
                  </a:lnTo>
                  <a:lnTo>
                    <a:pt x="372" y="105"/>
                  </a:lnTo>
                  <a:lnTo>
                    <a:pt x="372" y="107"/>
                  </a:lnTo>
                  <a:lnTo>
                    <a:pt x="373" y="108"/>
                  </a:lnTo>
                  <a:lnTo>
                    <a:pt x="373" y="110"/>
                  </a:lnTo>
                  <a:lnTo>
                    <a:pt x="373" y="112"/>
                  </a:lnTo>
                  <a:lnTo>
                    <a:pt x="375" y="112"/>
                  </a:lnTo>
                  <a:lnTo>
                    <a:pt x="379" y="112"/>
                  </a:lnTo>
                  <a:lnTo>
                    <a:pt x="381" y="112"/>
                  </a:lnTo>
                  <a:lnTo>
                    <a:pt x="383" y="112"/>
                  </a:lnTo>
                  <a:lnTo>
                    <a:pt x="385" y="112"/>
                  </a:lnTo>
                  <a:lnTo>
                    <a:pt x="389" y="112"/>
                  </a:lnTo>
                  <a:lnTo>
                    <a:pt x="390" y="112"/>
                  </a:lnTo>
                  <a:lnTo>
                    <a:pt x="392" y="108"/>
                  </a:lnTo>
                  <a:lnTo>
                    <a:pt x="394" y="110"/>
                  </a:lnTo>
                  <a:lnTo>
                    <a:pt x="394" y="110"/>
                  </a:lnTo>
                  <a:lnTo>
                    <a:pt x="396" y="110"/>
                  </a:lnTo>
                  <a:lnTo>
                    <a:pt x="396" y="107"/>
                  </a:lnTo>
                  <a:lnTo>
                    <a:pt x="398" y="108"/>
                  </a:lnTo>
                  <a:lnTo>
                    <a:pt x="398" y="108"/>
                  </a:lnTo>
                  <a:lnTo>
                    <a:pt x="400" y="108"/>
                  </a:lnTo>
                  <a:lnTo>
                    <a:pt x="402" y="108"/>
                  </a:lnTo>
                  <a:lnTo>
                    <a:pt x="402" y="107"/>
                  </a:lnTo>
                  <a:lnTo>
                    <a:pt x="402" y="107"/>
                  </a:lnTo>
                  <a:lnTo>
                    <a:pt x="402" y="105"/>
                  </a:lnTo>
                  <a:lnTo>
                    <a:pt x="402" y="105"/>
                  </a:lnTo>
                  <a:lnTo>
                    <a:pt x="404" y="103"/>
                  </a:lnTo>
                  <a:lnTo>
                    <a:pt x="406" y="101"/>
                  </a:lnTo>
                  <a:lnTo>
                    <a:pt x="408" y="99"/>
                  </a:lnTo>
                  <a:lnTo>
                    <a:pt x="408" y="95"/>
                  </a:lnTo>
                  <a:lnTo>
                    <a:pt x="408" y="95"/>
                  </a:lnTo>
                  <a:lnTo>
                    <a:pt x="408" y="93"/>
                  </a:lnTo>
                  <a:close/>
                  <a:moveTo>
                    <a:pt x="373" y="86"/>
                  </a:moveTo>
                  <a:lnTo>
                    <a:pt x="372" y="86"/>
                  </a:lnTo>
                  <a:lnTo>
                    <a:pt x="370" y="86"/>
                  </a:lnTo>
                  <a:lnTo>
                    <a:pt x="368" y="86"/>
                  </a:lnTo>
                  <a:lnTo>
                    <a:pt x="368" y="88"/>
                  </a:lnTo>
                  <a:lnTo>
                    <a:pt x="368" y="89"/>
                  </a:lnTo>
                  <a:lnTo>
                    <a:pt x="370" y="89"/>
                  </a:lnTo>
                  <a:lnTo>
                    <a:pt x="372" y="88"/>
                  </a:lnTo>
                  <a:lnTo>
                    <a:pt x="373" y="86"/>
                  </a:lnTo>
                  <a:close/>
                  <a:moveTo>
                    <a:pt x="464" y="107"/>
                  </a:moveTo>
                  <a:lnTo>
                    <a:pt x="466" y="107"/>
                  </a:lnTo>
                  <a:lnTo>
                    <a:pt x="464" y="105"/>
                  </a:lnTo>
                  <a:lnTo>
                    <a:pt x="464" y="105"/>
                  </a:lnTo>
                  <a:lnTo>
                    <a:pt x="464" y="107"/>
                  </a:lnTo>
                  <a:lnTo>
                    <a:pt x="462" y="107"/>
                  </a:lnTo>
                  <a:lnTo>
                    <a:pt x="464" y="107"/>
                  </a:lnTo>
                  <a:lnTo>
                    <a:pt x="464" y="107"/>
                  </a:lnTo>
                  <a:lnTo>
                    <a:pt x="464" y="107"/>
                  </a:lnTo>
                  <a:close/>
                  <a:moveTo>
                    <a:pt x="470" y="131"/>
                  </a:moveTo>
                  <a:lnTo>
                    <a:pt x="470" y="131"/>
                  </a:lnTo>
                  <a:lnTo>
                    <a:pt x="470" y="133"/>
                  </a:lnTo>
                  <a:lnTo>
                    <a:pt x="472" y="133"/>
                  </a:lnTo>
                  <a:lnTo>
                    <a:pt x="472" y="131"/>
                  </a:lnTo>
                  <a:lnTo>
                    <a:pt x="472" y="129"/>
                  </a:lnTo>
                  <a:lnTo>
                    <a:pt x="472" y="127"/>
                  </a:lnTo>
                  <a:lnTo>
                    <a:pt x="470" y="129"/>
                  </a:lnTo>
                  <a:lnTo>
                    <a:pt x="470" y="131"/>
                  </a:lnTo>
                  <a:close/>
                  <a:moveTo>
                    <a:pt x="375" y="80"/>
                  </a:moveTo>
                  <a:lnTo>
                    <a:pt x="373" y="82"/>
                  </a:lnTo>
                  <a:lnTo>
                    <a:pt x="373" y="84"/>
                  </a:lnTo>
                  <a:lnTo>
                    <a:pt x="377" y="86"/>
                  </a:lnTo>
                  <a:lnTo>
                    <a:pt x="377" y="84"/>
                  </a:lnTo>
                  <a:lnTo>
                    <a:pt x="377" y="82"/>
                  </a:lnTo>
                  <a:lnTo>
                    <a:pt x="377" y="82"/>
                  </a:lnTo>
                  <a:lnTo>
                    <a:pt x="379" y="80"/>
                  </a:lnTo>
                  <a:lnTo>
                    <a:pt x="377" y="76"/>
                  </a:lnTo>
                  <a:lnTo>
                    <a:pt x="377" y="76"/>
                  </a:lnTo>
                  <a:lnTo>
                    <a:pt x="377" y="76"/>
                  </a:lnTo>
                  <a:lnTo>
                    <a:pt x="377" y="76"/>
                  </a:lnTo>
                  <a:lnTo>
                    <a:pt x="377" y="78"/>
                  </a:lnTo>
                  <a:lnTo>
                    <a:pt x="377" y="78"/>
                  </a:lnTo>
                  <a:lnTo>
                    <a:pt x="375" y="80"/>
                  </a:lnTo>
                  <a:close/>
                  <a:moveTo>
                    <a:pt x="383" y="80"/>
                  </a:moveTo>
                  <a:lnTo>
                    <a:pt x="379" y="82"/>
                  </a:lnTo>
                  <a:lnTo>
                    <a:pt x="379" y="84"/>
                  </a:lnTo>
                  <a:lnTo>
                    <a:pt x="379" y="84"/>
                  </a:lnTo>
                  <a:lnTo>
                    <a:pt x="383" y="86"/>
                  </a:lnTo>
                  <a:lnTo>
                    <a:pt x="383" y="86"/>
                  </a:lnTo>
                  <a:lnTo>
                    <a:pt x="385" y="84"/>
                  </a:lnTo>
                  <a:lnTo>
                    <a:pt x="387" y="84"/>
                  </a:lnTo>
                  <a:lnTo>
                    <a:pt x="387" y="84"/>
                  </a:lnTo>
                  <a:lnTo>
                    <a:pt x="389" y="82"/>
                  </a:lnTo>
                  <a:lnTo>
                    <a:pt x="387" y="80"/>
                  </a:lnTo>
                  <a:lnTo>
                    <a:pt x="383" y="80"/>
                  </a:lnTo>
                  <a:close/>
                  <a:moveTo>
                    <a:pt x="390" y="84"/>
                  </a:moveTo>
                  <a:lnTo>
                    <a:pt x="389" y="84"/>
                  </a:lnTo>
                  <a:lnTo>
                    <a:pt x="387" y="86"/>
                  </a:lnTo>
                  <a:lnTo>
                    <a:pt x="389" y="88"/>
                  </a:lnTo>
                  <a:lnTo>
                    <a:pt x="390" y="88"/>
                  </a:lnTo>
                  <a:lnTo>
                    <a:pt x="392" y="86"/>
                  </a:lnTo>
                  <a:lnTo>
                    <a:pt x="394" y="84"/>
                  </a:lnTo>
                  <a:lnTo>
                    <a:pt x="392" y="84"/>
                  </a:lnTo>
                  <a:lnTo>
                    <a:pt x="390" y="84"/>
                  </a:lnTo>
                  <a:close/>
                  <a:moveTo>
                    <a:pt x="360" y="93"/>
                  </a:moveTo>
                  <a:lnTo>
                    <a:pt x="358" y="95"/>
                  </a:lnTo>
                  <a:lnTo>
                    <a:pt x="356" y="99"/>
                  </a:lnTo>
                  <a:lnTo>
                    <a:pt x="356" y="99"/>
                  </a:lnTo>
                  <a:lnTo>
                    <a:pt x="356" y="103"/>
                  </a:lnTo>
                  <a:lnTo>
                    <a:pt x="356" y="103"/>
                  </a:lnTo>
                  <a:lnTo>
                    <a:pt x="354" y="105"/>
                  </a:lnTo>
                  <a:lnTo>
                    <a:pt x="353" y="108"/>
                  </a:lnTo>
                  <a:lnTo>
                    <a:pt x="356" y="107"/>
                  </a:lnTo>
                  <a:lnTo>
                    <a:pt x="360" y="103"/>
                  </a:lnTo>
                  <a:lnTo>
                    <a:pt x="364" y="99"/>
                  </a:lnTo>
                  <a:lnTo>
                    <a:pt x="366" y="95"/>
                  </a:lnTo>
                  <a:lnTo>
                    <a:pt x="364" y="93"/>
                  </a:lnTo>
                  <a:lnTo>
                    <a:pt x="360" y="93"/>
                  </a:lnTo>
                  <a:close/>
                  <a:moveTo>
                    <a:pt x="383" y="76"/>
                  </a:moveTo>
                  <a:lnTo>
                    <a:pt x="383" y="74"/>
                  </a:lnTo>
                  <a:lnTo>
                    <a:pt x="383" y="74"/>
                  </a:lnTo>
                  <a:lnTo>
                    <a:pt x="381" y="74"/>
                  </a:lnTo>
                  <a:lnTo>
                    <a:pt x="379" y="76"/>
                  </a:lnTo>
                  <a:lnTo>
                    <a:pt x="379" y="76"/>
                  </a:lnTo>
                  <a:lnTo>
                    <a:pt x="379" y="78"/>
                  </a:lnTo>
                  <a:lnTo>
                    <a:pt x="381" y="78"/>
                  </a:lnTo>
                  <a:lnTo>
                    <a:pt x="383" y="7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28" name="Freeform 1823">
              <a:extLst>
                <a:ext uri="{FF2B5EF4-FFF2-40B4-BE49-F238E27FC236}">
                  <a16:creationId xmlns:a16="http://schemas.microsoft.com/office/drawing/2014/main" id="{7EA70CDA-8D77-4A3C-A0B3-EBDA953D381C}"/>
                </a:ext>
              </a:extLst>
            </p:cNvPr>
            <p:cNvSpPr>
              <a:spLocks noEditPoints="1"/>
            </p:cNvSpPr>
            <p:nvPr/>
          </p:nvSpPr>
          <p:spPr bwMode="auto">
            <a:xfrm>
              <a:off x="10239375" y="-608012"/>
              <a:ext cx="342900" cy="295275"/>
            </a:xfrm>
            <a:custGeom>
              <a:avLst/>
              <a:gdLst>
                <a:gd name="T0" fmla="*/ 200 w 216"/>
                <a:gd name="T1" fmla="*/ 50 h 186"/>
                <a:gd name="T2" fmla="*/ 199 w 216"/>
                <a:gd name="T3" fmla="*/ 53 h 186"/>
                <a:gd name="T4" fmla="*/ 20 w 216"/>
                <a:gd name="T5" fmla="*/ 10 h 186"/>
                <a:gd name="T6" fmla="*/ 5 w 216"/>
                <a:gd name="T7" fmla="*/ 38 h 186"/>
                <a:gd name="T8" fmla="*/ 7 w 216"/>
                <a:gd name="T9" fmla="*/ 50 h 186"/>
                <a:gd name="T10" fmla="*/ 15 w 216"/>
                <a:gd name="T11" fmla="*/ 63 h 186"/>
                <a:gd name="T12" fmla="*/ 17 w 216"/>
                <a:gd name="T13" fmla="*/ 78 h 186"/>
                <a:gd name="T14" fmla="*/ 28 w 216"/>
                <a:gd name="T15" fmla="*/ 84 h 186"/>
                <a:gd name="T16" fmla="*/ 43 w 216"/>
                <a:gd name="T17" fmla="*/ 84 h 186"/>
                <a:gd name="T18" fmla="*/ 53 w 216"/>
                <a:gd name="T19" fmla="*/ 86 h 186"/>
                <a:gd name="T20" fmla="*/ 72 w 216"/>
                <a:gd name="T21" fmla="*/ 97 h 186"/>
                <a:gd name="T22" fmla="*/ 94 w 216"/>
                <a:gd name="T23" fmla="*/ 99 h 186"/>
                <a:gd name="T24" fmla="*/ 90 w 216"/>
                <a:gd name="T25" fmla="*/ 133 h 186"/>
                <a:gd name="T26" fmla="*/ 89 w 216"/>
                <a:gd name="T27" fmla="*/ 152 h 186"/>
                <a:gd name="T28" fmla="*/ 98 w 216"/>
                <a:gd name="T29" fmla="*/ 158 h 186"/>
                <a:gd name="T30" fmla="*/ 108 w 216"/>
                <a:gd name="T31" fmla="*/ 181 h 186"/>
                <a:gd name="T32" fmla="*/ 125 w 216"/>
                <a:gd name="T33" fmla="*/ 182 h 186"/>
                <a:gd name="T34" fmla="*/ 142 w 216"/>
                <a:gd name="T35" fmla="*/ 173 h 186"/>
                <a:gd name="T36" fmla="*/ 149 w 216"/>
                <a:gd name="T37" fmla="*/ 165 h 186"/>
                <a:gd name="T38" fmla="*/ 155 w 216"/>
                <a:gd name="T39" fmla="*/ 158 h 186"/>
                <a:gd name="T40" fmla="*/ 149 w 216"/>
                <a:gd name="T41" fmla="*/ 154 h 186"/>
                <a:gd name="T42" fmla="*/ 136 w 216"/>
                <a:gd name="T43" fmla="*/ 129 h 186"/>
                <a:gd name="T44" fmla="*/ 147 w 216"/>
                <a:gd name="T45" fmla="*/ 131 h 186"/>
                <a:gd name="T46" fmla="*/ 159 w 216"/>
                <a:gd name="T47" fmla="*/ 133 h 186"/>
                <a:gd name="T48" fmla="*/ 170 w 216"/>
                <a:gd name="T49" fmla="*/ 137 h 186"/>
                <a:gd name="T50" fmla="*/ 185 w 216"/>
                <a:gd name="T51" fmla="*/ 129 h 186"/>
                <a:gd name="T52" fmla="*/ 199 w 216"/>
                <a:gd name="T53" fmla="*/ 124 h 186"/>
                <a:gd name="T54" fmla="*/ 193 w 216"/>
                <a:gd name="T55" fmla="*/ 105 h 186"/>
                <a:gd name="T56" fmla="*/ 195 w 216"/>
                <a:gd name="T57" fmla="*/ 97 h 186"/>
                <a:gd name="T58" fmla="*/ 208 w 216"/>
                <a:gd name="T59" fmla="*/ 86 h 186"/>
                <a:gd name="T60" fmla="*/ 202 w 216"/>
                <a:gd name="T61" fmla="*/ 78 h 186"/>
                <a:gd name="T62" fmla="*/ 210 w 216"/>
                <a:gd name="T63" fmla="*/ 69 h 186"/>
                <a:gd name="T64" fmla="*/ 210 w 216"/>
                <a:gd name="T65" fmla="*/ 57 h 186"/>
                <a:gd name="T66" fmla="*/ 193 w 216"/>
                <a:gd name="T67" fmla="*/ 61 h 186"/>
                <a:gd name="T68" fmla="*/ 193 w 216"/>
                <a:gd name="T69" fmla="*/ 57 h 186"/>
                <a:gd name="T70" fmla="*/ 200 w 216"/>
                <a:gd name="T71" fmla="*/ 48 h 186"/>
                <a:gd name="T72" fmla="*/ 193 w 216"/>
                <a:gd name="T73" fmla="*/ 42 h 186"/>
                <a:gd name="T74" fmla="*/ 187 w 216"/>
                <a:gd name="T75" fmla="*/ 38 h 186"/>
                <a:gd name="T76" fmla="*/ 180 w 216"/>
                <a:gd name="T77" fmla="*/ 36 h 186"/>
                <a:gd name="T78" fmla="*/ 176 w 216"/>
                <a:gd name="T79" fmla="*/ 38 h 186"/>
                <a:gd name="T80" fmla="*/ 170 w 216"/>
                <a:gd name="T81" fmla="*/ 35 h 186"/>
                <a:gd name="T82" fmla="*/ 180 w 216"/>
                <a:gd name="T83" fmla="*/ 25 h 186"/>
                <a:gd name="T84" fmla="*/ 145 w 216"/>
                <a:gd name="T85" fmla="*/ 27 h 186"/>
                <a:gd name="T86" fmla="*/ 145 w 216"/>
                <a:gd name="T87" fmla="*/ 29 h 186"/>
                <a:gd name="T88" fmla="*/ 121 w 216"/>
                <a:gd name="T89" fmla="*/ 33 h 186"/>
                <a:gd name="T90" fmla="*/ 111 w 216"/>
                <a:gd name="T91" fmla="*/ 25 h 186"/>
                <a:gd name="T92" fmla="*/ 81 w 216"/>
                <a:gd name="T93" fmla="*/ 19 h 186"/>
                <a:gd name="T94" fmla="*/ 58 w 216"/>
                <a:gd name="T95" fmla="*/ 10 h 186"/>
                <a:gd name="T96" fmla="*/ 49 w 216"/>
                <a:gd name="T97" fmla="*/ 4 h 186"/>
                <a:gd name="T98" fmla="*/ 54 w 216"/>
                <a:gd name="T99" fmla="*/ 8 h 186"/>
                <a:gd name="T100" fmla="*/ 53 w 216"/>
                <a:gd name="T101" fmla="*/ 12 h 186"/>
                <a:gd name="T102" fmla="*/ 32 w 216"/>
                <a:gd name="T103" fmla="*/ 19 h 186"/>
                <a:gd name="T104" fmla="*/ 30 w 216"/>
                <a:gd name="T105" fmla="*/ 29 h 186"/>
                <a:gd name="T106" fmla="*/ 34 w 216"/>
                <a:gd name="T107" fmla="*/ 50 h 186"/>
                <a:gd name="T108" fmla="*/ 24 w 216"/>
                <a:gd name="T109" fmla="*/ 46 h 186"/>
                <a:gd name="T110" fmla="*/ 22 w 216"/>
                <a:gd name="T111" fmla="*/ 35 h 186"/>
                <a:gd name="T112" fmla="*/ 26 w 216"/>
                <a:gd name="T113" fmla="*/ 19 h 186"/>
                <a:gd name="T114" fmla="*/ 24 w 216"/>
                <a:gd name="T115" fmla="*/ 8 h 186"/>
                <a:gd name="T116" fmla="*/ 145 w 216"/>
                <a:gd name="T117" fmla="*/ 17 h 186"/>
                <a:gd name="T118" fmla="*/ 153 w 216"/>
                <a:gd name="T119" fmla="*/ 19 h 186"/>
                <a:gd name="T120" fmla="*/ 128 w 216"/>
                <a:gd name="T121" fmla="*/ 21 h 186"/>
                <a:gd name="T122" fmla="*/ 128 w 216"/>
                <a:gd name="T123" fmla="*/ 2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86">
                  <a:moveTo>
                    <a:pt x="200" y="50"/>
                  </a:moveTo>
                  <a:lnTo>
                    <a:pt x="199" y="50"/>
                  </a:lnTo>
                  <a:lnTo>
                    <a:pt x="199" y="50"/>
                  </a:lnTo>
                  <a:lnTo>
                    <a:pt x="200" y="50"/>
                  </a:lnTo>
                  <a:lnTo>
                    <a:pt x="200" y="48"/>
                  </a:lnTo>
                  <a:lnTo>
                    <a:pt x="200" y="48"/>
                  </a:lnTo>
                  <a:lnTo>
                    <a:pt x="200" y="50"/>
                  </a:lnTo>
                  <a:lnTo>
                    <a:pt x="200" y="50"/>
                  </a:lnTo>
                  <a:lnTo>
                    <a:pt x="200" y="50"/>
                  </a:lnTo>
                  <a:close/>
                  <a:moveTo>
                    <a:pt x="197" y="52"/>
                  </a:moveTo>
                  <a:lnTo>
                    <a:pt x="197" y="52"/>
                  </a:lnTo>
                  <a:lnTo>
                    <a:pt x="197" y="53"/>
                  </a:lnTo>
                  <a:lnTo>
                    <a:pt x="197" y="53"/>
                  </a:lnTo>
                  <a:lnTo>
                    <a:pt x="199" y="53"/>
                  </a:lnTo>
                  <a:lnTo>
                    <a:pt x="200" y="53"/>
                  </a:lnTo>
                  <a:lnTo>
                    <a:pt x="200" y="52"/>
                  </a:lnTo>
                  <a:lnTo>
                    <a:pt x="199" y="52"/>
                  </a:lnTo>
                  <a:lnTo>
                    <a:pt x="197" y="52"/>
                  </a:lnTo>
                  <a:close/>
                  <a:moveTo>
                    <a:pt x="24" y="8"/>
                  </a:moveTo>
                  <a:lnTo>
                    <a:pt x="22" y="10"/>
                  </a:lnTo>
                  <a:lnTo>
                    <a:pt x="20" y="10"/>
                  </a:lnTo>
                  <a:lnTo>
                    <a:pt x="18" y="14"/>
                  </a:lnTo>
                  <a:lnTo>
                    <a:pt x="18" y="16"/>
                  </a:lnTo>
                  <a:lnTo>
                    <a:pt x="17" y="17"/>
                  </a:lnTo>
                  <a:lnTo>
                    <a:pt x="15" y="17"/>
                  </a:lnTo>
                  <a:lnTo>
                    <a:pt x="13" y="19"/>
                  </a:lnTo>
                  <a:lnTo>
                    <a:pt x="9" y="25"/>
                  </a:lnTo>
                  <a:lnTo>
                    <a:pt x="5" y="38"/>
                  </a:lnTo>
                  <a:lnTo>
                    <a:pt x="1" y="44"/>
                  </a:lnTo>
                  <a:lnTo>
                    <a:pt x="0" y="48"/>
                  </a:lnTo>
                  <a:lnTo>
                    <a:pt x="0" y="48"/>
                  </a:lnTo>
                  <a:lnTo>
                    <a:pt x="1" y="48"/>
                  </a:lnTo>
                  <a:lnTo>
                    <a:pt x="5" y="48"/>
                  </a:lnTo>
                  <a:lnTo>
                    <a:pt x="5" y="48"/>
                  </a:lnTo>
                  <a:lnTo>
                    <a:pt x="7" y="50"/>
                  </a:lnTo>
                  <a:lnTo>
                    <a:pt x="7" y="50"/>
                  </a:lnTo>
                  <a:lnTo>
                    <a:pt x="9" y="52"/>
                  </a:lnTo>
                  <a:lnTo>
                    <a:pt x="9" y="52"/>
                  </a:lnTo>
                  <a:lnTo>
                    <a:pt x="11" y="55"/>
                  </a:lnTo>
                  <a:lnTo>
                    <a:pt x="11" y="57"/>
                  </a:lnTo>
                  <a:lnTo>
                    <a:pt x="13" y="61"/>
                  </a:lnTo>
                  <a:lnTo>
                    <a:pt x="15" y="63"/>
                  </a:lnTo>
                  <a:lnTo>
                    <a:pt x="17" y="67"/>
                  </a:lnTo>
                  <a:lnTo>
                    <a:pt x="15" y="69"/>
                  </a:lnTo>
                  <a:lnTo>
                    <a:pt x="15" y="71"/>
                  </a:lnTo>
                  <a:lnTo>
                    <a:pt x="13" y="74"/>
                  </a:lnTo>
                  <a:lnTo>
                    <a:pt x="15" y="76"/>
                  </a:lnTo>
                  <a:lnTo>
                    <a:pt x="15" y="78"/>
                  </a:lnTo>
                  <a:lnTo>
                    <a:pt x="17" y="78"/>
                  </a:lnTo>
                  <a:lnTo>
                    <a:pt x="18" y="78"/>
                  </a:lnTo>
                  <a:lnTo>
                    <a:pt x="20" y="80"/>
                  </a:lnTo>
                  <a:lnTo>
                    <a:pt x="20" y="82"/>
                  </a:lnTo>
                  <a:lnTo>
                    <a:pt x="20" y="84"/>
                  </a:lnTo>
                  <a:lnTo>
                    <a:pt x="22" y="84"/>
                  </a:lnTo>
                  <a:lnTo>
                    <a:pt x="24" y="84"/>
                  </a:lnTo>
                  <a:lnTo>
                    <a:pt x="28" y="84"/>
                  </a:lnTo>
                  <a:lnTo>
                    <a:pt x="30" y="84"/>
                  </a:lnTo>
                  <a:lnTo>
                    <a:pt x="34" y="84"/>
                  </a:lnTo>
                  <a:lnTo>
                    <a:pt x="36" y="84"/>
                  </a:lnTo>
                  <a:lnTo>
                    <a:pt x="37" y="84"/>
                  </a:lnTo>
                  <a:lnTo>
                    <a:pt x="41" y="84"/>
                  </a:lnTo>
                  <a:lnTo>
                    <a:pt x="41" y="82"/>
                  </a:lnTo>
                  <a:lnTo>
                    <a:pt x="43" y="84"/>
                  </a:lnTo>
                  <a:lnTo>
                    <a:pt x="45" y="84"/>
                  </a:lnTo>
                  <a:lnTo>
                    <a:pt x="45" y="84"/>
                  </a:lnTo>
                  <a:lnTo>
                    <a:pt x="47" y="84"/>
                  </a:lnTo>
                  <a:lnTo>
                    <a:pt x="49" y="84"/>
                  </a:lnTo>
                  <a:lnTo>
                    <a:pt x="51" y="86"/>
                  </a:lnTo>
                  <a:lnTo>
                    <a:pt x="53" y="86"/>
                  </a:lnTo>
                  <a:lnTo>
                    <a:pt x="53" y="86"/>
                  </a:lnTo>
                  <a:lnTo>
                    <a:pt x="60" y="95"/>
                  </a:lnTo>
                  <a:lnTo>
                    <a:pt x="62" y="97"/>
                  </a:lnTo>
                  <a:lnTo>
                    <a:pt x="64" y="99"/>
                  </a:lnTo>
                  <a:lnTo>
                    <a:pt x="66" y="99"/>
                  </a:lnTo>
                  <a:lnTo>
                    <a:pt x="68" y="97"/>
                  </a:lnTo>
                  <a:lnTo>
                    <a:pt x="70" y="97"/>
                  </a:lnTo>
                  <a:lnTo>
                    <a:pt x="72" y="97"/>
                  </a:lnTo>
                  <a:lnTo>
                    <a:pt x="75" y="97"/>
                  </a:lnTo>
                  <a:lnTo>
                    <a:pt x="77" y="97"/>
                  </a:lnTo>
                  <a:lnTo>
                    <a:pt x="81" y="97"/>
                  </a:lnTo>
                  <a:lnTo>
                    <a:pt x="87" y="95"/>
                  </a:lnTo>
                  <a:lnTo>
                    <a:pt x="90" y="95"/>
                  </a:lnTo>
                  <a:lnTo>
                    <a:pt x="92" y="97"/>
                  </a:lnTo>
                  <a:lnTo>
                    <a:pt x="94" y="99"/>
                  </a:lnTo>
                  <a:lnTo>
                    <a:pt x="92" y="101"/>
                  </a:lnTo>
                  <a:lnTo>
                    <a:pt x="92" y="105"/>
                  </a:lnTo>
                  <a:lnTo>
                    <a:pt x="89" y="110"/>
                  </a:lnTo>
                  <a:lnTo>
                    <a:pt x="89" y="118"/>
                  </a:lnTo>
                  <a:lnTo>
                    <a:pt x="89" y="124"/>
                  </a:lnTo>
                  <a:lnTo>
                    <a:pt x="90" y="131"/>
                  </a:lnTo>
                  <a:lnTo>
                    <a:pt x="90" y="133"/>
                  </a:lnTo>
                  <a:lnTo>
                    <a:pt x="90" y="135"/>
                  </a:lnTo>
                  <a:lnTo>
                    <a:pt x="96" y="139"/>
                  </a:lnTo>
                  <a:lnTo>
                    <a:pt x="96" y="141"/>
                  </a:lnTo>
                  <a:lnTo>
                    <a:pt x="96" y="143"/>
                  </a:lnTo>
                  <a:lnTo>
                    <a:pt x="94" y="145"/>
                  </a:lnTo>
                  <a:lnTo>
                    <a:pt x="89" y="148"/>
                  </a:lnTo>
                  <a:lnTo>
                    <a:pt x="89" y="152"/>
                  </a:lnTo>
                  <a:lnTo>
                    <a:pt x="90" y="152"/>
                  </a:lnTo>
                  <a:lnTo>
                    <a:pt x="90" y="152"/>
                  </a:lnTo>
                  <a:lnTo>
                    <a:pt x="92" y="152"/>
                  </a:lnTo>
                  <a:lnTo>
                    <a:pt x="94" y="154"/>
                  </a:lnTo>
                  <a:lnTo>
                    <a:pt x="96" y="156"/>
                  </a:lnTo>
                  <a:lnTo>
                    <a:pt x="98" y="158"/>
                  </a:lnTo>
                  <a:lnTo>
                    <a:pt x="98" y="158"/>
                  </a:lnTo>
                  <a:lnTo>
                    <a:pt x="98" y="160"/>
                  </a:lnTo>
                  <a:lnTo>
                    <a:pt x="98" y="160"/>
                  </a:lnTo>
                  <a:lnTo>
                    <a:pt x="98" y="160"/>
                  </a:lnTo>
                  <a:lnTo>
                    <a:pt x="102" y="169"/>
                  </a:lnTo>
                  <a:lnTo>
                    <a:pt x="104" y="173"/>
                  </a:lnTo>
                  <a:lnTo>
                    <a:pt x="104" y="177"/>
                  </a:lnTo>
                  <a:lnTo>
                    <a:pt x="108" y="181"/>
                  </a:lnTo>
                  <a:lnTo>
                    <a:pt x="109" y="182"/>
                  </a:lnTo>
                  <a:lnTo>
                    <a:pt x="113" y="184"/>
                  </a:lnTo>
                  <a:lnTo>
                    <a:pt x="115" y="184"/>
                  </a:lnTo>
                  <a:lnTo>
                    <a:pt x="117" y="182"/>
                  </a:lnTo>
                  <a:lnTo>
                    <a:pt x="119" y="182"/>
                  </a:lnTo>
                  <a:lnTo>
                    <a:pt x="123" y="181"/>
                  </a:lnTo>
                  <a:lnTo>
                    <a:pt x="125" y="182"/>
                  </a:lnTo>
                  <a:lnTo>
                    <a:pt x="125" y="184"/>
                  </a:lnTo>
                  <a:lnTo>
                    <a:pt x="125" y="184"/>
                  </a:lnTo>
                  <a:lnTo>
                    <a:pt x="126" y="186"/>
                  </a:lnTo>
                  <a:lnTo>
                    <a:pt x="132" y="179"/>
                  </a:lnTo>
                  <a:lnTo>
                    <a:pt x="132" y="179"/>
                  </a:lnTo>
                  <a:lnTo>
                    <a:pt x="134" y="177"/>
                  </a:lnTo>
                  <a:lnTo>
                    <a:pt x="142" y="173"/>
                  </a:lnTo>
                  <a:lnTo>
                    <a:pt x="144" y="173"/>
                  </a:lnTo>
                  <a:lnTo>
                    <a:pt x="145" y="173"/>
                  </a:lnTo>
                  <a:lnTo>
                    <a:pt x="145" y="173"/>
                  </a:lnTo>
                  <a:lnTo>
                    <a:pt x="147" y="171"/>
                  </a:lnTo>
                  <a:lnTo>
                    <a:pt x="147" y="169"/>
                  </a:lnTo>
                  <a:lnTo>
                    <a:pt x="149" y="167"/>
                  </a:lnTo>
                  <a:lnTo>
                    <a:pt x="149" y="165"/>
                  </a:lnTo>
                  <a:lnTo>
                    <a:pt x="151" y="165"/>
                  </a:lnTo>
                  <a:lnTo>
                    <a:pt x="155" y="164"/>
                  </a:lnTo>
                  <a:lnTo>
                    <a:pt x="157" y="164"/>
                  </a:lnTo>
                  <a:lnTo>
                    <a:pt x="159" y="162"/>
                  </a:lnTo>
                  <a:lnTo>
                    <a:pt x="159" y="160"/>
                  </a:lnTo>
                  <a:lnTo>
                    <a:pt x="159" y="158"/>
                  </a:lnTo>
                  <a:lnTo>
                    <a:pt x="155" y="158"/>
                  </a:lnTo>
                  <a:lnTo>
                    <a:pt x="153" y="158"/>
                  </a:lnTo>
                  <a:lnTo>
                    <a:pt x="151" y="158"/>
                  </a:lnTo>
                  <a:lnTo>
                    <a:pt x="149" y="158"/>
                  </a:lnTo>
                  <a:lnTo>
                    <a:pt x="149" y="156"/>
                  </a:lnTo>
                  <a:lnTo>
                    <a:pt x="149" y="156"/>
                  </a:lnTo>
                  <a:lnTo>
                    <a:pt x="149" y="154"/>
                  </a:lnTo>
                  <a:lnTo>
                    <a:pt x="149" y="154"/>
                  </a:lnTo>
                  <a:lnTo>
                    <a:pt x="147" y="145"/>
                  </a:lnTo>
                  <a:lnTo>
                    <a:pt x="145" y="139"/>
                  </a:lnTo>
                  <a:lnTo>
                    <a:pt x="144" y="137"/>
                  </a:lnTo>
                  <a:lnTo>
                    <a:pt x="140" y="133"/>
                  </a:lnTo>
                  <a:lnTo>
                    <a:pt x="138" y="131"/>
                  </a:lnTo>
                  <a:lnTo>
                    <a:pt x="138" y="129"/>
                  </a:lnTo>
                  <a:lnTo>
                    <a:pt x="136" y="129"/>
                  </a:lnTo>
                  <a:lnTo>
                    <a:pt x="138" y="127"/>
                  </a:lnTo>
                  <a:lnTo>
                    <a:pt x="138" y="129"/>
                  </a:lnTo>
                  <a:lnTo>
                    <a:pt x="140" y="129"/>
                  </a:lnTo>
                  <a:lnTo>
                    <a:pt x="140" y="129"/>
                  </a:lnTo>
                  <a:lnTo>
                    <a:pt x="142" y="131"/>
                  </a:lnTo>
                  <a:lnTo>
                    <a:pt x="145" y="131"/>
                  </a:lnTo>
                  <a:lnTo>
                    <a:pt x="147" y="131"/>
                  </a:lnTo>
                  <a:lnTo>
                    <a:pt x="149" y="131"/>
                  </a:lnTo>
                  <a:lnTo>
                    <a:pt x="149" y="133"/>
                  </a:lnTo>
                  <a:lnTo>
                    <a:pt x="149" y="133"/>
                  </a:lnTo>
                  <a:lnTo>
                    <a:pt x="151" y="133"/>
                  </a:lnTo>
                  <a:lnTo>
                    <a:pt x="157" y="135"/>
                  </a:lnTo>
                  <a:lnTo>
                    <a:pt x="159" y="133"/>
                  </a:lnTo>
                  <a:lnTo>
                    <a:pt x="159" y="133"/>
                  </a:lnTo>
                  <a:lnTo>
                    <a:pt x="159" y="133"/>
                  </a:lnTo>
                  <a:lnTo>
                    <a:pt x="161" y="133"/>
                  </a:lnTo>
                  <a:lnTo>
                    <a:pt x="163" y="135"/>
                  </a:lnTo>
                  <a:lnTo>
                    <a:pt x="164" y="137"/>
                  </a:lnTo>
                  <a:lnTo>
                    <a:pt x="166" y="139"/>
                  </a:lnTo>
                  <a:lnTo>
                    <a:pt x="168" y="139"/>
                  </a:lnTo>
                  <a:lnTo>
                    <a:pt x="170" y="137"/>
                  </a:lnTo>
                  <a:lnTo>
                    <a:pt x="170" y="135"/>
                  </a:lnTo>
                  <a:lnTo>
                    <a:pt x="170" y="131"/>
                  </a:lnTo>
                  <a:lnTo>
                    <a:pt x="174" y="131"/>
                  </a:lnTo>
                  <a:lnTo>
                    <a:pt x="176" y="131"/>
                  </a:lnTo>
                  <a:lnTo>
                    <a:pt x="178" y="131"/>
                  </a:lnTo>
                  <a:lnTo>
                    <a:pt x="181" y="131"/>
                  </a:lnTo>
                  <a:lnTo>
                    <a:pt x="185" y="129"/>
                  </a:lnTo>
                  <a:lnTo>
                    <a:pt x="187" y="129"/>
                  </a:lnTo>
                  <a:lnTo>
                    <a:pt x="189" y="127"/>
                  </a:lnTo>
                  <a:lnTo>
                    <a:pt x="189" y="127"/>
                  </a:lnTo>
                  <a:lnTo>
                    <a:pt x="193" y="126"/>
                  </a:lnTo>
                  <a:lnTo>
                    <a:pt x="193" y="124"/>
                  </a:lnTo>
                  <a:lnTo>
                    <a:pt x="197" y="124"/>
                  </a:lnTo>
                  <a:lnTo>
                    <a:pt x="199" y="124"/>
                  </a:lnTo>
                  <a:lnTo>
                    <a:pt x="199" y="122"/>
                  </a:lnTo>
                  <a:lnTo>
                    <a:pt x="202" y="120"/>
                  </a:lnTo>
                  <a:lnTo>
                    <a:pt x="202" y="118"/>
                  </a:lnTo>
                  <a:lnTo>
                    <a:pt x="204" y="116"/>
                  </a:lnTo>
                  <a:lnTo>
                    <a:pt x="204" y="114"/>
                  </a:lnTo>
                  <a:lnTo>
                    <a:pt x="202" y="112"/>
                  </a:lnTo>
                  <a:lnTo>
                    <a:pt x="193" y="105"/>
                  </a:lnTo>
                  <a:lnTo>
                    <a:pt x="193" y="103"/>
                  </a:lnTo>
                  <a:lnTo>
                    <a:pt x="193" y="101"/>
                  </a:lnTo>
                  <a:lnTo>
                    <a:pt x="193" y="101"/>
                  </a:lnTo>
                  <a:lnTo>
                    <a:pt x="193" y="99"/>
                  </a:lnTo>
                  <a:lnTo>
                    <a:pt x="195" y="99"/>
                  </a:lnTo>
                  <a:lnTo>
                    <a:pt x="195" y="97"/>
                  </a:lnTo>
                  <a:lnTo>
                    <a:pt x="195" y="97"/>
                  </a:lnTo>
                  <a:lnTo>
                    <a:pt x="195" y="95"/>
                  </a:lnTo>
                  <a:lnTo>
                    <a:pt x="195" y="91"/>
                  </a:lnTo>
                  <a:lnTo>
                    <a:pt x="195" y="90"/>
                  </a:lnTo>
                  <a:lnTo>
                    <a:pt x="197" y="90"/>
                  </a:lnTo>
                  <a:lnTo>
                    <a:pt x="204" y="88"/>
                  </a:lnTo>
                  <a:lnTo>
                    <a:pt x="206" y="86"/>
                  </a:lnTo>
                  <a:lnTo>
                    <a:pt x="208" y="86"/>
                  </a:lnTo>
                  <a:lnTo>
                    <a:pt x="208" y="82"/>
                  </a:lnTo>
                  <a:lnTo>
                    <a:pt x="208" y="82"/>
                  </a:lnTo>
                  <a:lnTo>
                    <a:pt x="206" y="82"/>
                  </a:lnTo>
                  <a:lnTo>
                    <a:pt x="204" y="82"/>
                  </a:lnTo>
                  <a:lnTo>
                    <a:pt x="204" y="80"/>
                  </a:lnTo>
                  <a:lnTo>
                    <a:pt x="204" y="80"/>
                  </a:lnTo>
                  <a:lnTo>
                    <a:pt x="202" y="78"/>
                  </a:lnTo>
                  <a:lnTo>
                    <a:pt x="202" y="76"/>
                  </a:lnTo>
                  <a:lnTo>
                    <a:pt x="202" y="76"/>
                  </a:lnTo>
                  <a:lnTo>
                    <a:pt x="202" y="74"/>
                  </a:lnTo>
                  <a:lnTo>
                    <a:pt x="204" y="74"/>
                  </a:lnTo>
                  <a:lnTo>
                    <a:pt x="206" y="72"/>
                  </a:lnTo>
                  <a:lnTo>
                    <a:pt x="208" y="71"/>
                  </a:lnTo>
                  <a:lnTo>
                    <a:pt x="210" y="69"/>
                  </a:lnTo>
                  <a:lnTo>
                    <a:pt x="212" y="67"/>
                  </a:lnTo>
                  <a:lnTo>
                    <a:pt x="216" y="65"/>
                  </a:lnTo>
                  <a:lnTo>
                    <a:pt x="216" y="63"/>
                  </a:lnTo>
                  <a:lnTo>
                    <a:pt x="216" y="61"/>
                  </a:lnTo>
                  <a:lnTo>
                    <a:pt x="214" y="59"/>
                  </a:lnTo>
                  <a:lnTo>
                    <a:pt x="212" y="59"/>
                  </a:lnTo>
                  <a:lnTo>
                    <a:pt x="210" y="57"/>
                  </a:lnTo>
                  <a:lnTo>
                    <a:pt x="206" y="59"/>
                  </a:lnTo>
                  <a:lnTo>
                    <a:pt x="202" y="59"/>
                  </a:lnTo>
                  <a:lnTo>
                    <a:pt x="200" y="59"/>
                  </a:lnTo>
                  <a:lnTo>
                    <a:pt x="199" y="59"/>
                  </a:lnTo>
                  <a:lnTo>
                    <a:pt x="195" y="61"/>
                  </a:lnTo>
                  <a:lnTo>
                    <a:pt x="195" y="61"/>
                  </a:lnTo>
                  <a:lnTo>
                    <a:pt x="193" y="61"/>
                  </a:lnTo>
                  <a:lnTo>
                    <a:pt x="193" y="61"/>
                  </a:lnTo>
                  <a:lnTo>
                    <a:pt x="193" y="61"/>
                  </a:lnTo>
                  <a:lnTo>
                    <a:pt x="191" y="61"/>
                  </a:lnTo>
                  <a:lnTo>
                    <a:pt x="191" y="59"/>
                  </a:lnTo>
                  <a:lnTo>
                    <a:pt x="187" y="59"/>
                  </a:lnTo>
                  <a:lnTo>
                    <a:pt x="191" y="59"/>
                  </a:lnTo>
                  <a:lnTo>
                    <a:pt x="193" y="57"/>
                  </a:lnTo>
                  <a:lnTo>
                    <a:pt x="195" y="57"/>
                  </a:lnTo>
                  <a:lnTo>
                    <a:pt x="195" y="55"/>
                  </a:lnTo>
                  <a:lnTo>
                    <a:pt x="197" y="50"/>
                  </a:lnTo>
                  <a:lnTo>
                    <a:pt x="199" y="48"/>
                  </a:lnTo>
                  <a:lnTo>
                    <a:pt x="199" y="48"/>
                  </a:lnTo>
                  <a:lnTo>
                    <a:pt x="200" y="48"/>
                  </a:lnTo>
                  <a:lnTo>
                    <a:pt x="200" y="48"/>
                  </a:lnTo>
                  <a:lnTo>
                    <a:pt x="200" y="46"/>
                  </a:lnTo>
                  <a:lnTo>
                    <a:pt x="200" y="44"/>
                  </a:lnTo>
                  <a:lnTo>
                    <a:pt x="199" y="44"/>
                  </a:lnTo>
                  <a:lnTo>
                    <a:pt x="199" y="44"/>
                  </a:lnTo>
                  <a:lnTo>
                    <a:pt x="197" y="42"/>
                  </a:lnTo>
                  <a:lnTo>
                    <a:pt x="197" y="42"/>
                  </a:lnTo>
                  <a:lnTo>
                    <a:pt x="193" y="42"/>
                  </a:lnTo>
                  <a:lnTo>
                    <a:pt x="193" y="42"/>
                  </a:lnTo>
                  <a:lnTo>
                    <a:pt x="191" y="40"/>
                  </a:lnTo>
                  <a:lnTo>
                    <a:pt x="189" y="38"/>
                  </a:lnTo>
                  <a:lnTo>
                    <a:pt x="189" y="38"/>
                  </a:lnTo>
                  <a:lnTo>
                    <a:pt x="187" y="38"/>
                  </a:lnTo>
                  <a:lnTo>
                    <a:pt x="187" y="38"/>
                  </a:lnTo>
                  <a:lnTo>
                    <a:pt x="187" y="38"/>
                  </a:lnTo>
                  <a:lnTo>
                    <a:pt x="185" y="38"/>
                  </a:lnTo>
                  <a:lnTo>
                    <a:pt x="185" y="40"/>
                  </a:lnTo>
                  <a:lnTo>
                    <a:pt x="185" y="40"/>
                  </a:lnTo>
                  <a:lnTo>
                    <a:pt x="185" y="42"/>
                  </a:lnTo>
                  <a:lnTo>
                    <a:pt x="183" y="38"/>
                  </a:lnTo>
                  <a:lnTo>
                    <a:pt x="181" y="36"/>
                  </a:lnTo>
                  <a:lnTo>
                    <a:pt x="180" y="36"/>
                  </a:lnTo>
                  <a:lnTo>
                    <a:pt x="180" y="36"/>
                  </a:lnTo>
                  <a:lnTo>
                    <a:pt x="180" y="36"/>
                  </a:lnTo>
                  <a:lnTo>
                    <a:pt x="180" y="38"/>
                  </a:lnTo>
                  <a:lnTo>
                    <a:pt x="180" y="38"/>
                  </a:lnTo>
                  <a:lnTo>
                    <a:pt x="178" y="38"/>
                  </a:lnTo>
                  <a:lnTo>
                    <a:pt x="178" y="38"/>
                  </a:lnTo>
                  <a:lnTo>
                    <a:pt x="176" y="38"/>
                  </a:lnTo>
                  <a:lnTo>
                    <a:pt x="176" y="36"/>
                  </a:lnTo>
                  <a:lnTo>
                    <a:pt x="174" y="35"/>
                  </a:lnTo>
                  <a:lnTo>
                    <a:pt x="172" y="33"/>
                  </a:lnTo>
                  <a:lnTo>
                    <a:pt x="172" y="33"/>
                  </a:lnTo>
                  <a:lnTo>
                    <a:pt x="172" y="35"/>
                  </a:lnTo>
                  <a:lnTo>
                    <a:pt x="170" y="35"/>
                  </a:lnTo>
                  <a:lnTo>
                    <a:pt x="170" y="35"/>
                  </a:lnTo>
                  <a:lnTo>
                    <a:pt x="170" y="33"/>
                  </a:lnTo>
                  <a:lnTo>
                    <a:pt x="170" y="31"/>
                  </a:lnTo>
                  <a:lnTo>
                    <a:pt x="166" y="27"/>
                  </a:lnTo>
                  <a:lnTo>
                    <a:pt x="170" y="27"/>
                  </a:lnTo>
                  <a:lnTo>
                    <a:pt x="174" y="27"/>
                  </a:lnTo>
                  <a:lnTo>
                    <a:pt x="176" y="27"/>
                  </a:lnTo>
                  <a:lnTo>
                    <a:pt x="180" y="25"/>
                  </a:lnTo>
                  <a:lnTo>
                    <a:pt x="181" y="25"/>
                  </a:lnTo>
                  <a:lnTo>
                    <a:pt x="183" y="23"/>
                  </a:lnTo>
                  <a:lnTo>
                    <a:pt x="180" y="23"/>
                  </a:lnTo>
                  <a:lnTo>
                    <a:pt x="170" y="23"/>
                  </a:lnTo>
                  <a:lnTo>
                    <a:pt x="149" y="25"/>
                  </a:lnTo>
                  <a:lnTo>
                    <a:pt x="145" y="25"/>
                  </a:lnTo>
                  <a:lnTo>
                    <a:pt x="145" y="27"/>
                  </a:lnTo>
                  <a:lnTo>
                    <a:pt x="151" y="27"/>
                  </a:lnTo>
                  <a:lnTo>
                    <a:pt x="153" y="27"/>
                  </a:lnTo>
                  <a:lnTo>
                    <a:pt x="153" y="29"/>
                  </a:lnTo>
                  <a:lnTo>
                    <a:pt x="151" y="29"/>
                  </a:lnTo>
                  <a:lnTo>
                    <a:pt x="149" y="29"/>
                  </a:lnTo>
                  <a:lnTo>
                    <a:pt x="147" y="29"/>
                  </a:lnTo>
                  <a:lnTo>
                    <a:pt x="145" y="29"/>
                  </a:lnTo>
                  <a:lnTo>
                    <a:pt x="144" y="29"/>
                  </a:lnTo>
                  <a:lnTo>
                    <a:pt x="136" y="33"/>
                  </a:lnTo>
                  <a:lnTo>
                    <a:pt x="134" y="35"/>
                  </a:lnTo>
                  <a:lnTo>
                    <a:pt x="130" y="35"/>
                  </a:lnTo>
                  <a:lnTo>
                    <a:pt x="128" y="35"/>
                  </a:lnTo>
                  <a:lnTo>
                    <a:pt x="125" y="33"/>
                  </a:lnTo>
                  <a:lnTo>
                    <a:pt x="121" y="33"/>
                  </a:lnTo>
                  <a:lnTo>
                    <a:pt x="119" y="31"/>
                  </a:lnTo>
                  <a:lnTo>
                    <a:pt x="117" y="29"/>
                  </a:lnTo>
                  <a:lnTo>
                    <a:pt x="117" y="27"/>
                  </a:lnTo>
                  <a:lnTo>
                    <a:pt x="115" y="27"/>
                  </a:lnTo>
                  <a:lnTo>
                    <a:pt x="115" y="25"/>
                  </a:lnTo>
                  <a:lnTo>
                    <a:pt x="113" y="25"/>
                  </a:lnTo>
                  <a:lnTo>
                    <a:pt x="111" y="25"/>
                  </a:lnTo>
                  <a:lnTo>
                    <a:pt x="104" y="25"/>
                  </a:lnTo>
                  <a:lnTo>
                    <a:pt x="90" y="29"/>
                  </a:lnTo>
                  <a:lnTo>
                    <a:pt x="87" y="29"/>
                  </a:lnTo>
                  <a:lnTo>
                    <a:pt x="83" y="27"/>
                  </a:lnTo>
                  <a:lnTo>
                    <a:pt x="81" y="25"/>
                  </a:lnTo>
                  <a:lnTo>
                    <a:pt x="81" y="23"/>
                  </a:lnTo>
                  <a:lnTo>
                    <a:pt x="81" y="19"/>
                  </a:lnTo>
                  <a:lnTo>
                    <a:pt x="79" y="17"/>
                  </a:lnTo>
                  <a:lnTo>
                    <a:pt x="77" y="14"/>
                  </a:lnTo>
                  <a:lnTo>
                    <a:pt x="73" y="14"/>
                  </a:lnTo>
                  <a:lnTo>
                    <a:pt x="70" y="12"/>
                  </a:lnTo>
                  <a:lnTo>
                    <a:pt x="66" y="12"/>
                  </a:lnTo>
                  <a:lnTo>
                    <a:pt x="60" y="12"/>
                  </a:lnTo>
                  <a:lnTo>
                    <a:pt x="58" y="10"/>
                  </a:lnTo>
                  <a:lnTo>
                    <a:pt x="56" y="8"/>
                  </a:lnTo>
                  <a:lnTo>
                    <a:pt x="56" y="2"/>
                  </a:lnTo>
                  <a:lnTo>
                    <a:pt x="54" y="0"/>
                  </a:lnTo>
                  <a:lnTo>
                    <a:pt x="51" y="0"/>
                  </a:lnTo>
                  <a:lnTo>
                    <a:pt x="51" y="2"/>
                  </a:lnTo>
                  <a:lnTo>
                    <a:pt x="49" y="4"/>
                  </a:lnTo>
                  <a:lnTo>
                    <a:pt x="49" y="4"/>
                  </a:lnTo>
                  <a:lnTo>
                    <a:pt x="49" y="6"/>
                  </a:lnTo>
                  <a:lnTo>
                    <a:pt x="51" y="8"/>
                  </a:lnTo>
                  <a:lnTo>
                    <a:pt x="51" y="8"/>
                  </a:lnTo>
                  <a:lnTo>
                    <a:pt x="51" y="8"/>
                  </a:lnTo>
                  <a:lnTo>
                    <a:pt x="53" y="8"/>
                  </a:lnTo>
                  <a:lnTo>
                    <a:pt x="54" y="8"/>
                  </a:lnTo>
                  <a:lnTo>
                    <a:pt x="54" y="8"/>
                  </a:lnTo>
                  <a:lnTo>
                    <a:pt x="56" y="8"/>
                  </a:lnTo>
                  <a:lnTo>
                    <a:pt x="56" y="10"/>
                  </a:lnTo>
                  <a:lnTo>
                    <a:pt x="56" y="12"/>
                  </a:lnTo>
                  <a:lnTo>
                    <a:pt x="56" y="12"/>
                  </a:lnTo>
                  <a:lnTo>
                    <a:pt x="54" y="12"/>
                  </a:lnTo>
                  <a:lnTo>
                    <a:pt x="53" y="12"/>
                  </a:lnTo>
                  <a:lnTo>
                    <a:pt x="53" y="12"/>
                  </a:lnTo>
                  <a:lnTo>
                    <a:pt x="51" y="12"/>
                  </a:lnTo>
                  <a:lnTo>
                    <a:pt x="51" y="12"/>
                  </a:lnTo>
                  <a:lnTo>
                    <a:pt x="49" y="14"/>
                  </a:lnTo>
                  <a:lnTo>
                    <a:pt x="49" y="14"/>
                  </a:lnTo>
                  <a:lnTo>
                    <a:pt x="41" y="16"/>
                  </a:lnTo>
                  <a:lnTo>
                    <a:pt x="36" y="17"/>
                  </a:lnTo>
                  <a:lnTo>
                    <a:pt x="32" y="19"/>
                  </a:lnTo>
                  <a:lnTo>
                    <a:pt x="30" y="19"/>
                  </a:lnTo>
                  <a:lnTo>
                    <a:pt x="30" y="21"/>
                  </a:lnTo>
                  <a:lnTo>
                    <a:pt x="30" y="23"/>
                  </a:lnTo>
                  <a:lnTo>
                    <a:pt x="30" y="25"/>
                  </a:lnTo>
                  <a:lnTo>
                    <a:pt x="30" y="27"/>
                  </a:lnTo>
                  <a:lnTo>
                    <a:pt x="30" y="29"/>
                  </a:lnTo>
                  <a:lnTo>
                    <a:pt x="30" y="29"/>
                  </a:lnTo>
                  <a:lnTo>
                    <a:pt x="32" y="31"/>
                  </a:lnTo>
                  <a:lnTo>
                    <a:pt x="34" y="36"/>
                  </a:lnTo>
                  <a:lnTo>
                    <a:pt x="36" y="38"/>
                  </a:lnTo>
                  <a:lnTo>
                    <a:pt x="37" y="40"/>
                  </a:lnTo>
                  <a:lnTo>
                    <a:pt x="37" y="44"/>
                  </a:lnTo>
                  <a:lnTo>
                    <a:pt x="36" y="48"/>
                  </a:lnTo>
                  <a:lnTo>
                    <a:pt x="34" y="50"/>
                  </a:lnTo>
                  <a:lnTo>
                    <a:pt x="30" y="52"/>
                  </a:lnTo>
                  <a:lnTo>
                    <a:pt x="28" y="52"/>
                  </a:lnTo>
                  <a:lnTo>
                    <a:pt x="28" y="52"/>
                  </a:lnTo>
                  <a:lnTo>
                    <a:pt x="26" y="50"/>
                  </a:lnTo>
                  <a:lnTo>
                    <a:pt x="26" y="50"/>
                  </a:lnTo>
                  <a:lnTo>
                    <a:pt x="26" y="48"/>
                  </a:lnTo>
                  <a:lnTo>
                    <a:pt x="24" y="46"/>
                  </a:lnTo>
                  <a:lnTo>
                    <a:pt x="24" y="46"/>
                  </a:lnTo>
                  <a:lnTo>
                    <a:pt x="24" y="46"/>
                  </a:lnTo>
                  <a:lnTo>
                    <a:pt x="24" y="44"/>
                  </a:lnTo>
                  <a:lnTo>
                    <a:pt x="22" y="44"/>
                  </a:lnTo>
                  <a:lnTo>
                    <a:pt x="20" y="40"/>
                  </a:lnTo>
                  <a:lnTo>
                    <a:pt x="20" y="38"/>
                  </a:lnTo>
                  <a:lnTo>
                    <a:pt x="22" y="35"/>
                  </a:lnTo>
                  <a:lnTo>
                    <a:pt x="24" y="33"/>
                  </a:lnTo>
                  <a:lnTo>
                    <a:pt x="26" y="29"/>
                  </a:lnTo>
                  <a:lnTo>
                    <a:pt x="28" y="27"/>
                  </a:lnTo>
                  <a:lnTo>
                    <a:pt x="28" y="25"/>
                  </a:lnTo>
                  <a:lnTo>
                    <a:pt x="28" y="23"/>
                  </a:lnTo>
                  <a:lnTo>
                    <a:pt x="26" y="21"/>
                  </a:lnTo>
                  <a:lnTo>
                    <a:pt x="26" y="19"/>
                  </a:lnTo>
                  <a:lnTo>
                    <a:pt x="26" y="19"/>
                  </a:lnTo>
                  <a:lnTo>
                    <a:pt x="28" y="19"/>
                  </a:lnTo>
                  <a:lnTo>
                    <a:pt x="26" y="17"/>
                  </a:lnTo>
                  <a:lnTo>
                    <a:pt x="24" y="16"/>
                  </a:lnTo>
                  <a:lnTo>
                    <a:pt x="22" y="12"/>
                  </a:lnTo>
                  <a:lnTo>
                    <a:pt x="22" y="10"/>
                  </a:lnTo>
                  <a:lnTo>
                    <a:pt x="24" y="8"/>
                  </a:lnTo>
                  <a:lnTo>
                    <a:pt x="30" y="8"/>
                  </a:lnTo>
                  <a:lnTo>
                    <a:pt x="32" y="6"/>
                  </a:lnTo>
                  <a:lnTo>
                    <a:pt x="30" y="6"/>
                  </a:lnTo>
                  <a:lnTo>
                    <a:pt x="24" y="8"/>
                  </a:lnTo>
                  <a:close/>
                  <a:moveTo>
                    <a:pt x="144" y="19"/>
                  </a:moveTo>
                  <a:lnTo>
                    <a:pt x="144" y="19"/>
                  </a:lnTo>
                  <a:lnTo>
                    <a:pt x="145" y="17"/>
                  </a:lnTo>
                  <a:lnTo>
                    <a:pt x="145" y="17"/>
                  </a:lnTo>
                  <a:lnTo>
                    <a:pt x="147" y="19"/>
                  </a:lnTo>
                  <a:lnTo>
                    <a:pt x="149" y="19"/>
                  </a:lnTo>
                  <a:lnTo>
                    <a:pt x="149" y="19"/>
                  </a:lnTo>
                  <a:lnTo>
                    <a:pt x="151" y="17"/>
                  </a:lnTo>
                  <a:lnTo>
                    <a:pt x="151" y="17"/>
                  </a:lnTo>
                  <a:lnTo>
                    <a:pt x="153" y="19"/>
                  </a:lnTo>
                  <a:lnTo>
                    <a:pt x="151" y="21"/>
                  </a:lnTo>
                  <a:lnTo>
                    <a:pt x="151" y="21"/>
                  </a:lnTo>
                  <a:lnTo>
                    <a:pt x="149" y="21"/>
                  </a:lnTo>
                  <a:lnTo>
                    <a:pt x="147" y="21"/>
                  </a:lnTo>
                  <a:lnTo>
                    <a:pt x="147" y="21"/>
                  </a:lnTo>
                  <a:lnTo>
                    <a:pt x="144" y="19"/>
                  </a:lnTo>
                  <a:close/>
                  <a:moveTo>
                    <a:pt x="128" y="21"/>
                  </a:moveTo>
                  <a:lnTo>
                    <a:pt x="126" y="21"/>
                  </a:lnTo>
                  <a:lnTo>
                    <a:pt x="128" y="19"/>
                  </a:lnTo>
                  <a:lnTo>
                    <a:pt x="128" y="19"/>
                  </a:lnTo>
                  <a:lnTo>
                    <a:pt x="130" y="19"/>
                  </a:lnTo>
                  <a:lnTo>
                    <a:pt x="130" y="21"/>
                  </a:lnTo>
                  <a:lnTo>
                    <a:pt x="130" y="21"/>
                  </a:lnTo>
                  <a:lnTo>
                    <a:pt x="128" y="21"/>
                  </a:lnTo>
                  <a:lnTo>
                    <a:pt x="128" y="2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29" name="Freeform 1824">
              <a:extLst>
                <a:ext uri="{FF2B5EF4-FFF2-40B4-BE49-F238E27FC236}">
                  <a16:creationId xmlns:a16="http://schemas.microsoft.com/office/drawing/2014/main" id="{33F04423-CA67-4E9B-9B39-734EFAAB5AA7}"/>
                </a:ext>
              </a:extLst>
            </p:cNvPr>
            <p:cNvSpPr>
              <a:spLocks noEditPoints="1"/>
            </p:cNvSpPr>
            <p:nvPr/>
          </p:nvSpPr>
          <p:spPr bwMode="auto">
            <a:xfrm>
              <a:off x="10094913" y="-612775"/>
              <a:ext cx="309563" cy="423863"/>
            </a:xfrm>
            <a:custGeom>
              <a:avLst/>
              <a:gdLst>
                <a:gd name="T0" fmla="*/ 3 w 195"/>
                <a:gd name="T1" fmla="*/ 170 h 267"/>
                <a:gd name="T2" fmla="*/ 11 w 195"/>
                <a:gd name="T3" fmla="*/ 161 h 267"/>
                <a:gd name="T4" fmla="*/ 22 w 195"/>
                <a:gd name="T5" fmla="*/ 153 h 267"/>
                <a:gd name="T6" fmla="*/ 26 w 195"/>
                <a:gd name="T7" fmla="*/ 148 h 267"/>
                <a:gd name="T8" fmla="*/ 28 w 195"/>
                <a:gd name="T9" fmla="*/ 136 h 267"/>
                <a:gd name="T10" fmla="*/ 26 w 195"/>
                <a:gd name="T11" fmla="*/ 129 h 267"/>
                <a:gd name="T12" fmla="*/ 28 w 195"/>
                <a:gd name="T13" fmla="*/ 110 h 267"/>
                <a:gd name="T14" fmla="*/ 26 w 195"/>
                <a:gd name="T15" fmla="*/ 98 h 267"/>
                <a:gd name="T16" fmla="*/ 18 w 195"/>
                <a:gd name="T17" fmla="*/ 83 h 267"/>
                <a:gd name="T18" fmla="*/ 28 w 195"/>
                <a:gd name="T19" fmla="*/ 72 h 267"/>
                <a:gd name="T20" fmla="*/ 26 w 195"/>
                <a:gd name="T21" fmla="*/ 60 h 267"/>
                <a:gd name="T22" fmla="*/ 34 w 195"/>
                <a:gd name="T23" fmla="*/ 72 h 267"/>
                <a:gd name="T24" fmla="*/ 36 w 195"/>
                <a:gd name="T25" fmla="*/ 60 h 267"/>
                <a:gd name="T26" fmla="*/ 51 w 195"/>
                <a:gd name="T27" fmla="*/ 47 h 267"/>
                <a:gd name="T28" fmla="*/ 54 w 195"/>
                <a:gd name="T29" fmla="*/ 43 h 267"/>
                <a:gd name="T30" fmla="*/ 58 w 195"/>
                <a:gd name="T31" fmla="*/ 28 h 267"/>
                <a:gd name="T32" fmla="*/ 73 w 195"/>
                <a:gd name="T33" fmla="*/ 24 h 267"/>
                <a:gd name="T34" fmla="*/ 81 w 195"/>
                <a:gd name="T35" fmla="*/ 17 h 267"/>
                <a:gd name="T36" fmla="*/ 109 w 195"/>
                <a:gd name="T37" fmla="*/ 7 h 267"/>
                <a:gd name="T38" fmla="*/ 125 w 195"/>
                <a:gd name="T39" fmla="*/ 0 h 267"/>
                <a:gd name="T40" fmla="*/ 113 w 195"/>
                <a:gd name="T41" fmla="*/ 13 h 267"/>
                <a:gd name="T42" fmla="*/ 100 w 195"/>
                <a:gd name="T43" fmla="*/ 28 h 267"/>
                <a:gd name="T44" fmla="*/ 96 w 195"/>
                <a:gd name="T45" fmla="*/ 51 h 267"/>
                <a:gd name="T46" fmla="*/ 104 w 195"/>
                <a:gd name="T47" fmla="*/ 64 h 267"/>
                <a:gd name="T48" fmla="*/ 106 w 195"/>
                <a:gd name="T49" fmla="*/ 81 h 267"/>
                <a:gd name="T50" fmla="*/ 115 w 195"/>
                <a:gd name="T51" fmla="*/ 87 h 267"/>
                <a:gd name="T52" fmla="*/ 132 w 195"/>
                <a:gd name="T53" fmla="*/ 85 h 267"/>
                <a:gd name="T54" fmla="*/ 144 w 195"/>
                <a:gd name="T55" fmla="*/ 89 h 267"/>
                <a:gd name="T56" fmla="*/ 161 w 195"/>
                <a:gd name="T57" fmla="*/ 100 h 267"/>
                <a:gd name="T58" fmla="*/ 183 w 195"/>
                <a:gd name="T59" fmla="*/ 100 h 267"/>
                <a:gd name="T60" fmla="*/ 181 w 195"/>
                <a:gd name="T61" fmla="*/ 134 h 267"/>
                <a:gd name="T62" fmla="*/ 180 w 195"/>
                <a:gd name="T63" fmla="*/ 151 h 267"/>
                <a:gd name="T64" fmla="*/ 189 w 195"/>
                <a:gd name="T65" fmla="*/ 161 h 267"/>
                <a:gd name="T66" fmla="*/ 195 w 195"/>
                <a:gd name="T67" fmla="*/ 180 h 267"/>
                <a:gd name="T68" fmla="*/ 187 w 195"/>
                <a:gd name="T69" fmla="*/ 167 h 267"/>
                <a:gd name="T70" fmla="*/ 176 w 195"/>
                <a:gd name="T71" fmla="*/ 168 h 267"/>
                <a:gd name="T72" fmla="*/ 153 w 195"/>
                <a:gd name="T73" fmla="*/ 172 h 267"/>
                <a:gd name="T74" fmla="*/ 151 w 195"/>
                <a:gd name="T75" fmla="*/ 182 h 267"/>
                <a:gd name="T76" fmla="*/ 157 w 195"/>
                <a:gd name="T77" fmla="*/ 189 h 267"/>
                <a:gd name="T78" fmla="*/ 144 w 195"/>
                <a:gd name="T79" fmla="*/ 191 h 267"/>
                <a:gd name="T80" fmla="*/ 145 w 195"/>
                <a:gd name="T81" fmla="*/ 204 h 267"/>
                <a:gd name="T82" fmla="*/ 151 w 195"/>
                <a:gd name="T83" fmla="*/ 212 h 267"/>
                <a:gd name="T84" fmla="*/ 142 w 195"/>
                <a:gd name="T85" fmla="*/ 263 h 267"/>
                <a:gd name="T86" fmla="*/ 132 w 195"/>
                <a:gd name="T87" fmla="*/ 259 h 267"/>
                <a:gd name="T88" fmla="*/ 130 w 195"/>
                <a:gd name="T89" fmla="*/ 235 h 267"/>
                <a:gd name="T90" fmla="*/ 119 w 195"/>
                <a:gd name="T91" fmla="*/ 235 h 267"/>
                <a:gd name="T92" fmla="*/ 108 w 195"/>
                <a:gd name="T93" fmla="*/ 239 h 267"/>
                <a:gd name="T94" fmla="*/ 94 w 195"/>
                <a:gd name="T95" fmla="*/ 229 h 267"/>
                <a:gd name="T96" fmla="*/ 85 w 195"/>
                <a:gd name="T97" fmla="*/ 220 h 267"/>
                <a:gd name="T98" fmla="*/ 73 w 195"/>
                <a:gd name="T99" fmla="*/ 208 h 267"/>
                <a:gd name="T100" fmla="*/ 51 w 195"/>
                <a:gd name="T101" fmla="*/ 197 h 267"/>
                <a:gd name="T102" fmla="*/ 41 w 195"/>
                <a:gd name="T103" fmla="*/ 195 h 267"/>
                <a:gd name="T104" fmla="*/ 28 w 195"/>
                <a:gd name="T105" fmla="*/ 193 h 267"/>
                <a:gd name="T106" fmla="*/ 20 w 195"/>
                <a:gd name="T107" fmla="*/ 185 h 267"/>
                <a:gd name="T108" fmla="*/ 15 w 195"/>
                <a:gd name="T109" fmla="*/ 15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5" h="267">
                  <a:moveTo>
                    <a:pt x="11" y="182"/>
                  </a:moveTo>
                  <a:lnTo>
                    <a:pt x="3" y="176"/>
                  </a:lnTo>
                  <a:lnTo>
                    <a:pt x="1" y="174"/>
                  </a:lnTo>
                  <a:lnTo>
                    <a:pt x="1" y="174"/>
                  </a:lnTo>
                  <a:lnTo>
                    <a:pt x="0" y="174"/>
                  </a:lnTo>
                  <a:lnTo>
                    <a:pt x="1" y="172"/>
                  </a:lnTo>
                  <a:lnTo>
                    <a:pt x="3" y="170"/>
                  </a:lnTo>
                  <a:lnTo>
                    <a:pt x="3" y="170"/>
                  </a:lnTo>
                  <a:lnTo>
                    <a:pt x="5" y="170"/>
                  </a:lnTo>
                  <a:lnTo>
                    <a:pt x="7" y="172"/>
                  </a:lnTo>
                  <a:lnTo>
                    <a:pt x="7" y="168"/>
                  </a:lnTo>
                  <a:lnTo>
                    <a:pt x="7" y="165"/>
                  </a:lnTo>
                  <a:lnTo>
                    <a:pt x="7" y="163"/>
                  </a:lnTo>
                  <a:lnTo>
                    <a:pt x="11" y="161"/>
                  </a:lnTo>
                  <a:lnTo>
                    <a:pt x="11" y="159"/>
                  </a:lnTo>
                  <a:lnTo>
                    <a:pt x="15" y="159"/>
                  </a:lnTo>
                  <a:lnTo>
                    <a:pt x="17" y="159"/>
                  </a:lnTo>
                  <a:lnTo>
                    <a:pt x="17" y="159"/>
                  </a:lnTo>
                  <a:lnTo>
                    <a:pt x="18" y="155"/>
                  </a:lnTo>
                  <a:lnTo>
                    <a:pt x="20" y="153"/>
                  </a:lnTo>
                  <a:lnTo>
                    <a:pt x="22" y="153"/>
                  </a:lnTo>
                  <a:lnTo>
                    <a:pt x="22" y="153"/>
                  </a:lnTo>
                  <a:lnTo>
                    <a:pt x="22" y="151"/>
                  </a:lnTo>
                  <a:lnTo>
                    <a:pt x="22" y="151"/>
                  </a:lnTo>
                  <a:lnTo>
                    <a:pt x="22" y="151"/>
                  </a:lnTo>
                  <a:lnTo>
                    <a:pt x="24" y="149"/>
                  </a:lnTo>
                  <a:lnTo>
                    <a:pt x="24" y="149"/>
                  </a:lnTo>
                  <a:lnTo>
                    <a:pt x="26" y="148"/>
                  </a:lnTo>
                  <a:lnTo>
                    <a:pt x="32" y="136"/>
                  </a:lnTo>
                  <a:lnTo>
                    <a:pt x="30" y="138"/>
                  </a:lnTo>
                  <a:lnTo>
                    <a:pt x="28" y="138"/>
                  </a:lnTo>
                  <a:lnTo>
                    <a:pt x="28" y="136"/>
                  </a:lnTo>
                  <a:lnTo>
                    <a:pt x="28" y="134"/>
                  </a:lnTo>
                  <a:lnTo>
                    <a:pt x="28" y="134"/>
                  </a:lnTo>
                  <a:lnTo>
                    <a:pt x="28" y="136"/>
                  </a:lnTo>
                  <a:lnTo>
                    <a:pt x="26" y="136"/>
                  </a:lnTo>
                  <a:lnTo>
                    <a:pt x="26" y="136"/>
                  </a:lnTo>
                  <a:lnTo>
                    <a:pt x="26" y="134"/>
                  </a:lnTo>
                  <a:lnTo>
                    <a:pt x="26" y="132"/>
                  </a:lnTo>
                  <a:lnTo>
                    <a:pt x="26" y="132"/>
                  </a:lnTo>
                  <a:lnTo>
                    <a:pt x="24" y="132"/>
                  </a:lnTo>
                  <a:lnTo>
                    <a:pt x="26" y="129"/>
                  </a:lnTo>
                  <a:lnTo>
                    <a:pt x="28" y="127"/>
                  </a:lnTo>
                  <a:lnTo>
                    <a:pt x="28" y="123"/>
                  </a:lnTo>
                  <a:lnTo>
                    <a:pt x="26" y="117"/>
                  </a:lnTo>
                  <a:lnTo>
                    <a:pt x="26" y="113"/>
                  </a:lnTo>
                  <a:lnTo>
                    <a:pt x="24" y="112"/>
                  </a:lnTo>
                  <a:lnTo>
                    <a:pt x="26" y="110"/>
                  </a:lnTo>
                  <a:lnTo>
                    <a:pt x="28" y="110"/>
                  </a:lnTo>
                  <a:lnTo>
                    <a:pt x="28" y="108"/>
                  </a:lnTo>
                  <a:lnTo>
                    <a:pt x="28" y="106"/>
                  </a:lnTo>
                  <a:lnTo>
                    <a:pt x="28" y="104"/>
                  </a:lnTo>
                  <a:lnTo>
                    <a:pt x="26" y="100"/>
                  </a:lnTo>
                  <a:lnTo>
                    <a:pt x="24" y="98"/>
                  </a:lnTo>
                  <a:lnTo>
                    <a:pt x="26" y="98"/>
                  </a:lnTo>
                  <a:lnTo>
                    <a:pt x="26" y="98"/>
                  </a:lnTo>
                  <a:lnTo>
                    <a:pt x="26" y="96"/>
                  </a:lnTo>
                  <a:lnTo>
                    <a:pt x="26" y="96"/>
                  </a:lnTo>
                  <a:lnTo>
                    <a:pt x="26" y="94"/>
                  </a:lnTo>
                  <a:lnTo>
                    <a:pt x="26" y="94"/>
                  </a:lnTo>
                  <a:lnTo>
                    <a:pt x="24" y="93"/>
                  </a:lnTo>
                  <a:lnTo>
                    <a:pt x="20" y="85"/>
                  </a:lnTo>
                  <a:lnTo>
                    <a:pt x="18" y="83"/>
                  </a:lnTo>
                  <a:lnTo>
                    <a:pt x="20" y="77"/>
                  </a:lnTo>
                  <a:lnTo>
                    <a:pt x="20" y="75"/>
                  </a:lnTo>
                  <a:lnTo>
                    <a:pt x="22" y="75"/>
                  </a:lnTo>
                  <a:lnTo>
                    <a:pt x="22" y="77"/>
                  </a:lnTo>
                  <a:lnTo>
                    <a:pt x="24" y="77"/>
                  </a:lnTo>
                  <a:lnTo>
                    <a:pt x="26" y="75"/>
                  </a:lnTo>
                  <a:lnTo>
                    <a:pt x="28" y="72"/>
                  </a:lnTo>
                  <a:lnTo>
                    <a:pt x="28" y="72"/>
                  </a:lnTo>
                  <a:lnTo>
                    <a:pt x="28" y="70"/>
                  </a:lnTo>
                  <a:lnTo>
                    <a:pt x="28" y="70"/>
                  </a:lnTo>
                  <a:lnTo>
                    <a:pt x="28" y="68"/>
                  </a:lnTo>
                  <a:lnTo>
                    <a:pt x="26" y="64"/>
                  </a:lnTo>
                  <a:lnTo>
                    <a:pt x="26" y="62"/>
                  </a:lnTo>
                  <a:lnTo>
                    <a:pt x="26" y="60"/>
                  </a:lnTo>
                  <a:lnTo>
                    <a:pt x="28" y="62"/>
                  </a:lnTo>
                  <a:lnTo>
                    <a:pt x="34" y="70"/>
                  </a:lnTo>
                  <a:lnTo>
                    <a:pt x="36" y="70"/>
                  </a:lnTo>
                  <a:lnTo>
                    <a:pt x="36" y="70"/>
                  </a:lnTo>
                  <a:lnTo>
                    <a:pt x="34" y="70"/>
                  </a:lnTo>
                  <a:lnTo>
                    <a:pt x="34" y="72"/>
                  </a:lnTo>
                  <a:lnTo>
                    <a:pt x="34" y="72"/>
                  </a:lnTo>
                  <a:lnTo>
                    <a:pt x="36" y="72"/>
                  </a:lnTo>
                  <a:lnTo>
                    <a:pt x="36" y="72"/>
                  </a:lnTo>
                  <a:lnTo>
                    <a:pt x="36" y="70"/>
                  </a:lnTo>
                  <a:lnTo>
                    <a:pt x="36" y="68"/>
                  </a:lnTo>
                  <a:lnTo>
                    <a:pt x="36" y="66"/>
                  </a:lnTo>
                  <a:lnTo>
                    <a:pt x="34" y="62"/>
                  </a:lnTo>
                  <a:lnTo>
                    <a:pt x="36" y="60"/>
                  </a:lnTo>
                  <a:lnTo>
                    <a:pt x="36" y="60"/>
                  </a:lnTo>
                  <a:lnTo>
                    <a:pt x="41" y="56"/>
                  </a:lnTo>
                  <a:lnTo>
                    <a:pt x="43" y="55"/>
                  </a:lnTo>
                  <a:lnTo>
                    <a:pt x="45" y="53"/>
                  </a:lnTo>
                  <a:lnTo>
                    <a:pt x="47" y="51"/>
                  </a:lnTo>
                  <a:lnTo>
                    <a:pt x="47" y="49"/>
                  </a:lnTo>
                  <a:lnTo>
                    <a:pt x="51" y="47"/>
                  </a:lnTo>
                  <a:lnTo>
                    <a:pt x="51" y="47"/>
                  </a:lnTo>
                  <a:lnTo>
                    <a:pt x="53" y="49"/>
                  </a:lnTo>
                  <a:lnTo>
                    <a:pt x="53" y="49"/>
                  </a:lnTo>
                  <a:lnTo>
                    <a:pt x="54" y="47"/>
                  </a:lnTo>
                  <a:lnTo>
                    <a:pt x="54" y="47"/>
                  </a:lnTo>
                  <a:lnTo>
                    <a:pt x="54" y="45"/>
                  </a:lnTo>
                  <a:lnTo>
                    <a:pt x="54" y="43"/>
                  </a:lnTo>
                  <a:lnTo>
                    <a:pt x="54" y="43"/>
                  </a:lnTo>
                  <a:lnTo>
                    <a:pt x="54" y="41"/>
                  </a:lnTo>
                  <a:lnTo>
                    <a:pt x="56" y="36"/>
                  </a:lnTo>
                  <a:lnTo>
                    <a:pt x="54" y="36"/>
                  </a:lnTo>
                  <a:lnTo>
                    <a:pt x="54" y="36"/>
                  </a:lnTo>
                  <a:lnTo>
                    <a:pt x="53" y="36"/>
                  </a:lnTo>
                  <a:lnTo>
                    <a:pt x="58" y="28"/>
                  </a:lnTo>
                  <a:lnTo>
                    <a:pt x="64" y="22"/>
                  </a:lnTo>
                  <a:lnTo>
                    <a:pt x="66" y="20"/>
                  </a:lnTo>
                  <a:lnTo>
                    <a:pt x="68" y="20"/>
                  </a:lnTo>
                  <a:lnTo>
                    <a:pt x="70" y="20"/>
                  </a:lnTo>
                  <a:lnTo>
                    <a:pt x="73" y="22"/>
                  </a:lnTo>
                  <a:lnTo>
                    <a:pt x="75" y="22"/>
                  </a:lnTo>
                  <a:lnTo>
                    <a:pt x="73" y="24"/>
                  </a:lnTo>
                  <a:lnTo>
                    <a:pt x="73" y="24"/>
                  </a:lnTo>
                  <a:lnTo>
                    <a:pt x="73" y="26"/>
                  </a:lnTo>
                  <a:lnTo>
                    <a:pt x="75" y="26"/>
                  </a:lnTo>
                  <a:lnTo>
                    <a:pt x="75" y="24"/>
                  </a:lnTo>
                  <a:lnTo>
                    <a:pt x="77" y="19"/>
                  </a:lnTo>
                  <a:lnTo>
                    <a:pt x="79" y="17"/>
                  </a:lnTo>
                  <a:lnTo>
                    <a:pt x="81" y="17"/>
                  </a:lnTo>
                  <a:lnTo>
                    <a:pt x="87" y="19"/>
                  </a:lnTo>
                  <a:lnTo>
                    <a:pt x="91" y="19"/>
                  </a:lnTo>
                  <a:lnTo>
                    <a:pt x="92" y="17"/>
                  </a:lnTo>
                  <a:lnTo>
                    <a:pt x="100" y="11"/>
                  </a:lnTo>
                  <a:lnTo>
                    <a:pt x="106" y="9"/>
                  </a:lnTo>
                  <a:lnTo>
                    <a:pt x="108" y="9"/>
                  </a:lnTo>
                  <a:lnTo>
                    <a:pt x="109" y="7"/>
                  </a:lnTo>
                  <a:lnTo>
                    <a:pt x="111" y="3"/>
                  </a:lnTo>
                  <a:lnTo>
                    <a:pt x="111" y="1"/>
                  </a:lnTo>
                  <a:lnTo>
                    <a:pt x="113" y="1"/>
                  </a:lnTo>
                  <a:lnTo>
                    <a:pt x="117" y="0"/>
                  </a:lnTo>
                  <a:lnTo>
                    <a:pt x="119" y="0"/>
                  </a:lnTo>
                  <a:lnTo>
                    <a:pt x="121" y="0"/>
                  </a:lnTo>
                  <a:lnTo>
                    <a:pt x="125" y="0"/>
                  </a:lnTo>
                  <a:lnTo>
                    <a:pt x="127" y="3"/>
                  </a:lnTo>
                  <a:lnTo>
                    <a:pt x="127" y="5"/>
                  </a:lnTo>
                  <a:lnTo>
                    <a:pt x="125" y="7"/>
                  </a:lnTo>
                  <a:lnTo>
                    <a:pt x="123" y="9"/>
                  </a:lnTo>
                  <a:lnTo>
                    <a:pt x="121" y="9"/>
                  </a:lnTo>
                  <a:lnTo>
                    <a:pt x="115" y="11"/>
                  </a:lnTo>
                  <a:lnTo>
                    <a:pt x="113" y="13"/>
                  </a:lnTo>
                  <a:lnTo>
                    <a:pt x="111" y="13"/>
                  </a:lnTo>
                  <a:lnTo>
                    <a:pt x="109" y="17"/>
                  </a:lnTo>
                  <a:lnTo>
                    <a:pt x="109" y="19"/>
                  </a:lnTo>
                  <a:lnTo>
                    <a:pt x="108" y="20"/>
                  </a:lnTo>
                  <a:lnTo>
                    <a:pt x="106" y="20"/>
                  </a:lnTo>
                  <a:lnTo>
                    <a:pt x="104" y="22"/>
                  </a:lnTo>
                  <a:lnTo>
                    <a:pt x="100" y="28"/>
                  </a:lnTo>
                  <a:lnTo>
                    <a:pt x="96" y="41"/>
                  </a:lnTo>
                  <a:lnTo>
                    <a:pt x="92" y="47"/>
                  </a:lnTo>
                  <a:lnTo>
                    <a:pt x="91" y="51"/>
                  </a:lnTo>
                  <a:lnTo>
                    <a:pt x="91" y="51"/>
                  </a:lnTo>
                  <a:lnTo>
                    <a:pt x="92" y="51"/>
                  </a:lnTo>
                  <a:lnTo>
                    <a:pt x="96" y="51"/>
                  </a:lnTo>
                  <a:lnTo>
                    <a:pt x="96" y="51"/>
                  </a:lnTo>
                  <a:lnTo>
                    <a:pt x="98" y="53"/>
                  </a:lnTo>
                  <a:lnTo>
                    <a:pt x="98" y="53"/>
                  </a:lnTo>
                  <a:lnTo>
                    <a:pt x="100" y="55"/>
                  </a:lnTo>
                  <a:lnTo>
                    <a:pt x="100" y="55"/>
                  </a:lnTo>
                  <a:lnTo>
                    <a:pt x="102" y="58"/>
                  </a:lnTo>
                  <a:lnTo>
                    <a:pt x="102" y="60"/>
                  </a:lnTo>
                  <a:lnTo>
                    <a:pt x="104" y="64"/>
                  </a:lnTo>
                  <a:lnTo>
                    <a:pt x="106" y="66"/>
                  </a:lnTo>
                  <a:lnTo>
                    <a:pt x="108" y="70"/>
                  </a:lnTo>
                  <a:lnTo>
                    <a:pt x="106" y="72"/>
                  </a:lnTo>
                  <a:lnTo>
                    <a:pt x="106" y="74"/>
                  </a:lnTo>
                  <a:lnTo>
                    <a:pt x="104" y="77"/>
                  </a:lnTo>
                  <a:lnTo>
                    <a:pt x="106" y="79"/>
                  </a:lnTo>
                  <a:lnTo>
                    <a:pt x="106" y="81"/>
                  </a:lnTo>
                  <a:lnTo>
                    <a:pt x="108" y="81"/>
                  </a:lnTo>
                  <a:lnTo>
                    <a:pt x="109" y="81"/>
                  </a:lnTo>
                  <a:lnTo>
                    <a:pt x="111" y="83"/>
                  </a:lnTo>
                  <a:lnTo>
                    <a:pt x="111" y="85"/>
                  </a:lnTo>
                  <a:lnTo>
                    <a:pt x="111" y="87"/>
                  </a:lnTo>
                  <a:lnTo>
                    <a:pt x="113" y="87"/>
                  </a:lnTo>
                  <a:lnTo>
                    <a:pt x="115" y="87"/>
                  </a:lnTo>
                  <a:lnTo>
                    <a:pt x="119" y="87"/>
                  </a:lnTo>
                  <a:lnTo>
                    <a:pt x="121" y="87"/>
                  </a:lnTo>
                  <a:lnTo>
                    <a:pt x="125" y="87"/>
                  </a:lnTo>
                  <a:lnTo>
                    <a:pt x="127" y="87"/>
                  </a:lnTo>
                  <a:lnTo>
                    <a:pt x="128" y="87"/>
                  </a:lnTo>
                  <a:lnTo>
                    <a:pt x="132" y="87"/>
                  </a:lnTo>
                  <a:lnTo>
                    <a:pt x="132" y="85"/>
                  </a:lnTo>
                  <a:lnTo>
                    <a:pt x="134" y="87"/>
                  </a:lnTo>
                  <a:lnTo>
                    <a:pt x="136" y="87"/>
                  </a:lnTo>
                  <a:lnTo>
                    <a:pt x="136" y="87"/>
                  </a:lnTo>
                  <a:lnTo>
                    <a:pt x="138" y="87"/>
                  </a:lnTo>
                  <a:lnTo>
                    <a:pt x="140" y="87"/>
                  </a:lnTo>
                  <a:lnTo>
                    <a:pt x="142" y="89"/>
                  </a:lnTo>
                  <a:lnTo>
                    <a:pt x="144" y="89"/>
                  </a:lnTo>
                  <a:lnTo>
                    <a:pt x="144" y="89"/>
                  </a:lnTo>
                  <a:lnTo>
                    <a:pt x="151" y="98"/>
                  </a:lnTo>
                  <a:lnTo>
                    <a:pt x="153" y="100"/>
                  </a:lnTo>
                  <a:lnTo>
                    <a:pt x="155" y="102"/>
                  </a:lnTo>
                  <a:lnTo>
                    <a:pt x="157" y="102"/>
                  </a:lnTo>
                  <a:lnTo>
                    <a:pt x="159" y="100"/>
                  </a:lnTo>
                  <a:lnTo>
                    <a:pt x="161" y="100"/>
                  </a:lnTo>
                  <a:lnTo>
                    <a:pt x="163" y="100"/>
                  </a:lnTo>
                  <a:lnTo>
                    <a:pt x="166" y="100"/>
                  </a:lnTo>
                  <a:lnTo>
                    <a:pt x="168" y="100"/>
                  </a:lnTo>
                  <a:lnTo>
                    <a:pt x="172" y="100"/>
                  </a:lnTo>
                  <a:lnTo>
                    <a:pt x="178" y="98"/>
                  </a:lnTo>
                  <a:lnTo>
                    <a:pt x="181" y="98"/>
                  </a:lnTo>
                  <a:lnTo>
                    <a:pt x="183" y="100"/>
                  </a:lnTo>
                  <a:lnTo>
                    <a:pt x="185" y="102"/>
                  </a:lnTo>
                  <a:lnTo>
                    <a:pt x="183" y="104"/>
                  </a:lnTo>
                  <a:lnTo>
                    <a:pt x="183" y="108"/>
                  </a:lnTo>
                  <a:lnTo>
                    <a:pt x="180" y="113"/>
                  </a:lnTo>
                  <a:lnTo>
                    <a:pt x="180" y="121"/>
                  </a:lnTo>
                  <a:lnTo>
                    <a:pt x="180" y="127"/>
                  </a:lnTo>
                  <a:lnTo>
                    <a:pt x="181" y="134"/>
                  </a:lnTo>
                  <a:lnTo>
                    <a:pt x="181" y="136"/>
                  </a:lnTo>
                  <a:lnTo>
                    <a:pt x="181" y="138"/>
                  </a:lnTo>
                  <a:lnTo>
                    <a:pt x="187" y="142"/>
                  </a:lnTo>
                  <a:lnTo>
                    <a:pt x="187" y="144"/>
                  </a:lnTo>
                  <a:lnTo>
                    <a:pt x="187" y="146"/>
                  </a:lnTo>
                  <a:lnTo>
                    <a:pt x="185" y="148"/>
                  </a:lnTo>
                  <a:lnTo>
                    <a:pt x="180" y="151"/>
                  </a:lnTo>
                  <a:lnTo>
                    <a:pt x="180" y="155"/>
                  </a:lnTo>
                  <a:lnTo>
                    <a:pt x="181" y="155"/>
                  </a:lnTo>
                  <a:lnTo>
                    <a:pt x="181" y="155"/>
                  </a:lnTo>
                  <a:lnTo>
                    <a:pt x="183" y="155"/>
                  </a:lnTo>
                  <a:lnTo>
                    <a:pt x="185" y="157"/>
                  </a:lnTo>
                  <a:lnTo>
                    <a:pt x="187" y="159"/>
                  </a:lnTo>
                  <a:lnTo>
                    <a:pt x="189" y="161"/>
                  </a:lnTo>
                  <a:lnTo>
                    <a:pt x="189" y="161"/>
                  </a:lnTo>
                  <a:lnTo>
                    <a:pt x="189" y="163"/>
                  </a:lnTo>
                  <a:lnTo>
                    <a:pt x="189" y="163"/>
                  </a:lnTo>
                  <a:lnTo>
                    <a:pt x="189" y="163"/>
                  </a:lnTo>
                  <a:lnTo>
                    <a:pt x="193" y="172"/>
                  </a:lnTo>
                  <a:lnTo>
                    <a:pt x="195" y="176"/>
                  </a:lnTo>
                  <a:lnTo>
                    <a:pt x="195" y="180"/>
                  </a:lnTo>
                  <a:lnTo>
                    <a:pt x="191" y="180"/>
                  </a:lnTo>
                  <a:lnTo>
                    <a:pt x="191" y="178"/>
                  </a:lnTo>
                  <a:lnTo>
                    <a:pt x="191" y="176"/>
                  </a:lnTo>
                  <a:lnTo>
                    <a:pt x="191" y="172"/>
                  </a:lnTo>
                  <a:lnTo>
                    <a:pt x="189" y="170"/>
                  </a:lnTo>
                  <a:lnTo>
                    <a:pt x="189" y="168"/>
                  </a:lnTo>
                  <a:lnTo>
                    <a:pt x="187" y="167"/>
                  </a:lnTo>
                  <a:lnTo>
                    <a:pt x="183" y="167"/>
                  </a:lnTo>
                  <a:lnTo>
                    <a:pt x="181" y="168"/>
                  </a:lnTo>
                  <a:lnTo>
                    <a:pt x="180" y="170"/>
                  </a:lnTo>
                  <a:lnTo>
                    <a:pt x="178" y="172"/>
                  </a:lnTo>
                  <a:lnTo>
                    <a:pt x="176" y="170"/>
                  </a:lnTo>
                  <a:lnTo>
                    <a:pt x="176" y="170"/>
                  </a:lnTo>
                  <a:lnTo>
                    <a:pt x="176" y="168"/>
                  </a:lnTo>
                  <a:lnTo>
                    <a:pt x="174" y="168"/>
                  </a:lnTo>
                  <a:lnTo>
                    <a:pt x="174" y="168"/>
                  </a:lnTo>
                  <a:lnTo>
                    <a:pt x="172" y="168"/>
                  </a:lnTo>
                  <a:lnTo>
                    <a:pt x="172" y="170"/>
                  </a:lnTo>
                  <a:lnTo>
                    <a:pt x="174" y="172"/>
                  </a:lnTo>
                  <a:lnTo>
                    <a:pt x="174" y="172"/>
                  </a:lnTo>
                  <a:lnTo>
                    <a:pt x="153" y="172"/>
                  </a:lnTo>
                  <a:lnTo>
                    <a:pt x="151" y="172"/>
                  </a:lnTo>
                  <a:lnTo>
                    <a:pt x="149" y="172"/>
                  </a:lnTo>
                  <a:lnTo>
                    <a:pt x="147" y="172"/>
                  </a:lnTo>
                  <a:lnTo>
                    <a:pt x="147" y="174"/>
                  </a:lnTo>
                  <a:lnTo>
                    <a:pt x="147" y="178"/>
                  </a:lnTo>
                  <a:lnTo>
                    <a:pt x="147" y="184"/>
                  </a:lnTo>
                  <a:lnTo>
                    <a:pt x="151" y="182"/>
                  </a:lnTo>
                  <a:lnTo>
                    <a:pt x="153" y="182"/>
                  </a:lnTo>
                  <a:lnTo>
                    <a:pt x="155" y="184"/>
                  </a:lnTo>
                  <a:lnTo>
                    <a:pt x="157" y="184"/>
                  </a:lnTo>
                  <a:lnTo>
                    <a:pt x="157" y="185"/>
                  </a:lnTo>
                  <a:lnTo>
                    <a:pt x="159" y="187"/>
                  </a:lnTo>
                  <a:lnTo>
                    <a:pt x="159" y="189"/>
                  </a:lnTo>
                  <a:lnTo>
                    <a:pt x="157" y="189"/>
                  </a:lnTo>
                  <a:lnTo>
                    <a:pt x="155" y="189"/>
                  </a:lnTo>
                  <a:lnTo>
                    <a:pt x="153" y="189"/>
                  </a:lnTo>
                  <a:lnTo>
                    <a:pt x="153" y="187"/>
                  </a:lnTo>
                  <a:lnTo>
                    <a:pt x="151" y="189"/>
                  </a:lnTo>
                  <a:lnTo>
                    <a:pt x="147" y="189"/>
                  </a:lnTo>
                  <a:lnTo>
                    <a:pt x="144" y="191"/>
                  </a:lnTo>
                  <a:lnTo>
                    <a:pt x="144" y="191"/>
                  </a:lnTo>
                  <a:lnTo>
                    <a:pt x="144" y="191"/>
                  </a:lnTo>
                  <a:lnTo>
                    <a:pt x="144" y="193"/>
                  </a:lnTo>
                  <a:lnTo>
                    <a:pt x="144" y="195"/>
                  </a:lnTo>
                  <a:lnTo>
                    <a:pt x="144" y="199"/>
                  </a:lnTo>
                  <a:lnTo>
                    <a:pt x="144" y="201"/>
                  </a:lnTo>
                  <a:lnTo>
                    <a:pt x="144" y="203"/>
                  </a:lnTo>
                  <a:lnTo>
                    <a:pt x="145" y="204"/>
                  </a:lnTo>
                  <a:lnTo>
                    <a:pt x="149" y="206"/>
                  </a:lnTo>
                  <a:lnTo>
                    <a:pt x="149" y="208"/>
                  </a:lnTo>
                  <a:lnTo>
                    <a:pt x="151" y="208"/>
                  </a:lnTo>
                  <a:lnTo>
                    <a:pt x="151" y="210"/>
                  </a:lnTo>
                  <a:lnTo>
                    <a:pt x="151" y="210"/>
                  </a:lnTo>
                  <a:lnTo>
                    <a:pt x="151" y="210"/>
                  </a:lnTo>
                  <a:lnTo>
                    <a:pt x="151" y="212"/>
                  </a:lnTo>
                  <a:lnTo>
                    <a:pt x="153" y="216"/>
                  </a:lnTo>
                  <a:lnTo>
                    <a:pt x="153" y="216"/>
                  </a:lnTo>
                  <a:lnTo>
                    <a:pt x="153" y="220"/>
                  </a:lnTo>
                  <a:lnTo>
                    <a:pt x="153" y="222"/>
                  </a:lnTo>
                  <a:lnTo>
                    <a:pt x="147" y="258"/>
                  </a:lnTo>
                  <a:lnTo>
                    <a:pt x="145" y="267"/>
                  </a:lnTo>
                  <a:lnTo>
                    <a:pt x="142" y="263"/>
                  </a:lnTo>
                  <a:lnTo>
                    <a:pt x="140" y="261"/>
                  </a:lnTo>
                  <a:lnTo>
                    <a:pt x="140" y="261"/>
                  </a:lnTo>
                  <a:lnTo>
                    <a:pt x="138" y="261"/>
                  </a:lnTo>
                  <a:lnTo>
                    <a:pt x="138" y="261"/>
                  </a:lnTo>
                  <a:lnTo>
                    <a:pt x="136" y="261"/>
                  </a:lnTo>
                  <a:lnTo>
                    <a:pt x="136" y="261"/>
                  </a:lnTo>
                  <a:lnTo>
                    <a:pt x="132" y="259"/>
                  </a:lnTo>
                  <a:lnTo>
                    <a:pt x="142" y="248"/>
                  </a:lnTo>
                  <a:lnTo>
                    <a:pt x="144" y="244"/>
                  </a:lnTo>
                  <a:lnTo>
                    <a:pt x="142" y="242"/>
                  </a:lnTo>
                  <a:lnTo>
                    <a:pt x="140" y="241"/>
                  </a:lnTo>
                  <a:lnTo>
                    <a:pt x="134" y="239"/>
                  </a:lnTo>
                  <a:lnTo>
                    <a:pt x="132" y="237"/>
                  </a:lnTo>
                  <a:lnTo>
                    <a:pt x="130" y="235"/>
                  </a:lnTo>
                  <a:lnTo>
                    <a:pt x="128" y="235"/>
                  </a:lnTo>
                  <a:lnTo>
                    <a:pt x="127" y="235"/>
                  </a:lnTo>
                  <a:lnTo>
                    <a:pt x="125" y="237"/>
                  </a:lnTo>
                  <a:lnTo>
                    <a:pt x="125" y="237"/>
                  </a:lnTo>
                  <a:lnTo>
                    <a:pt x="123" y="237"/>
                  </a:lnTo>
                  <a:lnTo>
                    <a:pt x="121" y="237"/>
                  </a:lnTo>
                  <a:lnTo>
                    <a:pt x="119" y="235"/>
                  </a:lnTo>
                  <a:lnTo>
                    <a:pt x="117" y="235"/>
                  </a:lnTo>
                  <a:lnTo>
                    <a:pt x="117" y="235"/>
                  </a:lnTo>
                  <a:lnTo>
                    <a:pt x="115" y="235"/>
                  </a:lnTo>
                  <a:lnTo>
                    <a:pt x="111" y="237"/>
                  </a:lnTo>
                  <a:lnTo>
                    <a:pt x="111" y="237"/>
                  </a:lnTo>
                  <a:lnTo>
                    <a:pt x="109" y="239"/>
                  </a:lnTo>
                  <a:lnTo>
                    <a:pt x="108" y="239"/>
                  </a:lnTo>
                  <a:lnTo>
                    <a:pt x="104" y="239"/>
                  </a:lnTo>
                  <a:lnTo>
                    <a:pt x="100" y="239"/>
                  </a:lnTo>
                  <a:lnTo>
                    <a:pt x="98" y="239"/>
                  </a:lnTo>
                  <a:lnTo>
                    <a:pt x="96" y="237"/>
                  </a:lnTo>
                  <a:lnTo>
                    <a:pt x="94" y="235"/>
                  </a:lnTo>
                  <a:lnTo>
                    <a:pt x="94" y="233"/>
                  </a:lnTo>
                  <a:lnTo>
                    <a:pt x="94" y="229"/>
                  </a:lnTo>
                  <a:lnTo>
                    <a:pt x="92" y="229"/>
                  </a:lnTo>
                  <a:lnTo>
                    <a:pt x="91" y="227"/>
                  </a:lnTo>
                  <a:lnTo>
                    <a:pt x="89" y="227"/>
                  </a:lnTo>
                  <a:lnTo>
                    <a:pt x="89" y="225"/>
                  </a:lnTo>
                  <a:lnTo>
                    <a:pt x="89" y="223"/>
                  </a:lnTo>
                  <a:lnTo>
                    <a:pt x="87" y="222"/>
                  </a:lnTo>
                  <a:lnTo>
                    <a:pt x="85" y="220"/>
                  </a:lnTo>
                  <a:lnTo>
                    <a:pt x="79" y="218"/>
                  </a:lnTo>
                  <a:lnTo>
                    <a:pt x="77" y="216"/>
                  </a:lnTo>
                  <a:lnTo>
                    <a:pt x="75" y="214"/>
                  </a:lnTo>
                  <a:lnTo>
                    <a:pt x="75" y="212"/>
                  </a:lnTo>
                  <a:lnTo>
                    <a:pt x="75" y="210"/>
                  </a:lnTo>
                  <a:lnTo>
                    <a:pt x="73" y="210"/>
                  </a:lnTo>
                  <a:lnTo>
                    <a:pt x="73" y="208"/>
                  </a:lnTo>
                  <a:lnTo>
                    <a:pt x="72" y="206"/>
                  </a:lnTo>
                  <a:lnTo>
                    <a:pt x="64" y="203"/>
                  </a:lnTo>
                  <a:lnTo>
                    <a:pt x="62" y="201"/>
                  </a:lnTo>
                  <a:lnTo>
                    <a:pt x="60" y="201"/>
                  </a:lnTo>
                  <a:lnTo>
                    <a:pt x="54" y="199"/>
                  </a:lnTo>
                  <a:lnTo>
                    <a:pt x="53" y="199"/>
                  </a:lnTo>
                  <a:lnTo>
                    <a:pt x="51" y="197"/>
                  </a:lnTo>
                  <a:lnTo>
                    <a:pt x="47" y="193"/>
                  </a:lnTo>
                  <a:lnTo>
                    <a:pt x="45" y="193"/>
                  </a:lnTo>
                  <a:lnTo>
                    <a:pt x="43" y="193"/>
                  </a:lnTo>
                  <a:lnTo>
                    <a:pt x="43" y="193"/>
                  </a:lnTo>
                  <a:lnTo>
                    <a:pt x="41" y="195"/>
                  </a:lnTo>
                  <a:lnTo>
                    <a:pt x="41" y="195"/>
                  </a:lnTo>
                  <a:lnTo>
                    <a:pt x="41" y="195"/>
                  </a:lnTo>
                  <a:lnTo>
                    <a:pt x="41" y="195"/>
                  </a:lnTo>
                  <a:lnTo>
                    <a:pt x="39" y="195"/>
                  </a:lnTo>
                  <a:lnTo>
                    <a:pt x="36" y="195"/>
                  </a:lnTo>
                  <a:lnTo>
                    <a:pt x="30" y="193"/>
                  </a:lnTo>
                  <a:lnTo>
                    <a:pt x="30" y="193"/>
                  </a:lnTo>
                  <a:lnTo>
                    <a:pt x="28" y="193"/>
                  </a:lnTo>
                  <a:lnTo>
                    <a:pt x="28" y="193"/>
                  </a:lnTo>
                  <a:lnTo>
                    <a:pt x="26" y="193"/>
                  </a:lnTo>
                  <a:lnTo>
                    <a:pt x="26" y="193"/>
                  </a:lnTo>
                  <a:lnTo>
                    <a:pt x="26" y="191"/>
                  </a:lnTo>
                  <a:lnTo>
                    <a:pt x="26" y="191"/>
                  </a:lnTo>
                  <a:lnTo>
                    <a:pt x="24" y="189"/>
                  </a:lnTo>
                  <a:lnTo>
                    <a:pt x="24" y="189"/>
                  </a:lnTo>
                  <a:lnTo>
                    <a:pt x="20" y="185"/>
                  </a:lnTo>
                  <a:lnTo>
                    <a:pt x="13" y="184"/>
                  </a:lnTo>
                  <a:lnTo>
                    <a:pt x="11" y="182"/>
                  </a:lnTo>
                  <a:close/>
                  <a:moveTo>
                    <a:pt x="15" y="157"/>
                  </a:moveTo>
                  <a:lnTo>
                    <a:pt x="13" y="157"/>
                  </a:lnTo>
                  <a:lnTo>
                    <a:pt x="13" y="159"/>
                  </a:lnTo>
                  <a:lnTo>
                    <a:pt x="15" y="159"/>
                  </a:lnTo>
                  <a:lnTo>
                    <a:pt x="15" y="157"/>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30" name="Freeform 1825">
              <a:extLst>
                <a:ext uri="{FF2B5EF4-FFF2-40B4-BE49-F238E27FC236}">
                  <a16:creationId xmlns:a16="http://schemas.microsoft.com/office/drawing/2014/main" id="{EFE61DD1-A445-4510-BB81-750CD774CEB8}"/>
                </a:ext>
              </a:extLst>
            </p:cNvPr>
            <p:cNvSpPr>
              <a:spLocks noEditPoints="1"/>
            </p:cNvSpPr>
            <p:nvPr/>
          </p:nvSpPr>
          <p:spPr bwMode="auto">
            <a:xfrm>
              <a:off x="10045700" y="-333375"/>
              <a:ext cx="144463" cy="165100"/>
            </a:xfrm>
            <a:custGeom>
              <a:avLst/>
              <a:gdLst>
                <a:gd name="T0" fmla="*/ 32 w 91"/>
                <a:gd name="T1" fmla="*/ 4 h 104"/>
                <a:gd name="T2" fmla="*/ 32 w 91"/>
                <a:gd name="T3" fmla="*/ 2 h 104"/>
                <a:gd name="T4" fmla="*/ 91 w 91"/>
                <a:gd name="T5" fmla="*/ 32 h 104"/>
                <a:gd name="T6" fmla="*/ 87 w 91"/>
                <a:gd name="T7" fmla="*/ 27 h 104"/>
                <a:gd name="T8" fmla="*/ 91 w 91"/>
                <a:gd name="T9" fmla="*/ 25 h 104"/>
                <a:gd name="T10" fmla="*/ 82 w 91"/>
                <a:gd name="T11" fmla="*/ 21 h 104"/>
                <a:gd name="T12" fmla="*/ 74 w 91"/>
                <a:gd name="T13" fmla="*/ 17 h 104"/>
                <a:gd name="T14" fmla="*/ 72 w 91"/>
                <a:gd name="T15" fmla="*/ 19 h 104"/>
                <a:gd name="T16" fmla="*/ 70 w 91"/>
                <a:gd name="T17" fmla="*/ 19 h 104"/>
                <a:gd name="T18" fmla="*/ 61 w 91"/>
                <a:gd name="T19" fmla="*/ 17 h 104"/>
                <a:gd name="T20" fmla="*/ 57 w 91"/>
                <a:gd name="T21" fmla="*/ 17 h 104"/>
                <a:gd name="T22" fmla="*/ 57 w 91"/>
                <a:gd name="T23" fmla="*/ 15 h 104"/>
                <a:gd name="T24" fmla="*/ 51 w 91"/>
                <a:gd name="T25" fmla="*/ 9 h 104"/>
                <a:gd name="T26" fmla="*/ 34 w 91"/>
                <a:gd name="T27" fmla="*/ 0 h 104"/>
                <a:gd name="T28" fmla="*/ 32 w 91"/>
                <a:gd name="T29" fmla="*/ 4 h 104"/>
                <a:gd name="T30" fmla="*/ 13 w 91"/>
                <a:gd name="T31" fmla="*/ 11 h 104"/>
                <a:gd name="T32" fmla="*/ 15 w 91"/>
                <a:gd name="T33" fmla="*/ 19 h 104"/>
                <a:gd name="T34" fmla="*/ 13 w 91"/>
                <a:gd name="T35" fmla="*/ 23 h 104"/>
                <a:gd name="T36" fmla="*/ 8 w 91"/>
                <a:gd name="T37" fmla="*/ 28 h 104"/>
                <a:gd name="T38" fmla="*/ 10 w 91"/>
                <a:gd name="T39" fmla="*/ 34 h 104"/>
                <a:gd name="T40" fmla="*/ 6 w 91"/>
                <a:gd name="T41" fmla="*/ 38 h 104"/>
                <a:gd name="T42" fmla="*/ 2 w 91"/>
                <a:gd name="T43" fmla="*/ 40 h 104"/>
                <a:gd name="T44" fmla="*/ 2 w 91"/>
                <a:gd name="T45" fmla="*/ 44 h 104"/>
                <a:gd name="T46" fmla="*/ 2 w 91"/>
                <a:gd name="T47" fmla="*/ 49 h 104"/>
                <a:gd name="T48" fmla="*/ 4 w 91"/>
                <a:gd name="T49" fmla="*/ 53 h 104"/>
                <a:gd name="T50" fmla="*/ 2 w 91"/>
                <a:gd name="T51" fmla="*/ 57 h 104"/>
                <a:gd name="T52" fmla="*/ 0 w 91"/>
                <a:gd name="T53" fmla="*/ 61 h 104"/>
                <a:gd name="T54" fmla="*/ 10 w 91"/>
                <a:gd name="T55" fmla="*/ 66 h 104"/>
                <a:gd name="T56" fmla="*/ 15 w 91"/>
                <a:gd name="T57" fmla="*/ 63 h 104"/>
                <a:gd name="T58" fmla="*/ 17 w 91"/>
                <a:gd name="T59" fmla="*/ 65 h 104"/>
                <a:gd name="T60" fmla="*/ 17 w 91"/>
                <a:gd name="T61" fmla="*/ 57 h 104"/>
                <a:gd name="T62" fmla="*/ 19 w 91"/>
                <a:gd name="T63" fmla="*/ 68 h 104"/>
                <a:gd name="T64" fmla="*/ 13 w 91"/>
                <a:gd name="T65" fmla="*/ 76 h 104"/>
                <a:gd name="T66" fmla="*/ 12 w 91"/>
                <a:gd name="T67" fmla="*/ 82 h 104"/>
                <a:gd name="T68" fmla="*/ 12 w 91"/>
                <a:gd name="T69" fmla="*/ 87 h 104"/>
                <a:gd name="T70" fmla="*/ 8 w 91"/>
                <a:gd name="T71" fmla="*/ 87 h 104"/>
                <a:gd name="T72" fmla="*/ 8 w 91"/>
                <a:gd name="T73" fmla="*/ 91 h 104"/>
                <a:gd name="T74" fmla="*/ 10 w 91"/>
                <a:gd name="T75" fmla="*/ 95 h 104"/>
                <a:gd name="T76" fmla="*/ 15 w 91"/>
                <a:gd name="T77" fmla="*/ 93 h 104"/>
                <a:gd name="T78" fmla="*/ 23 w 91"/>
                <a:gd name="T79" fmla="*/ 97 h 104"/>
                <a:gd name="T80" fmla="*/ 25 w 91"/>
                <a:gd name="T81" fmla="*/ 101 h 104"/>
                <a:gd name="T82" fmla="*/ 32 w 91"/>
                <a:gd name="T83" fmla="*/ 102 h 104"/>
                <a:gd name="T84" fmla="*/ 34 w 91"/>
                <a:gd name="T85" fmla="*/ 99 h 104"/>
                <a:gd name="T86" fmla="*/ 36 w 91"/>
                <a:gd name="T87" fmla="*/ 95 h 104"/>
                <a:gd name="T88" fmla="*/ 42 w 91"/>
                <a:gd name="T89" fmla="*/ 82 h 104"/>
                <a:gd name="T90" fmla="*/ 42 w 91"/>
                <a:gd name="T91" fmla="*/ 78 h 104"/>
                <a:gd name="T92" fmla="*/ 44 w 91"/>
                <a:gd name="T93" fmla="*/ 80 h 104"/>
                <a:gd name="T94" fmla="*/ 44 w 91"/>
                <a:gd name="T95" fmla="*/ 78 h 104"/>
                <a:gd name="T96" fmla="*/ 49 w 91"/>
                <a:gd name="T97" fmla="*/ 72 h 104"/>
                <a:gd name="T98" fmla="*/ 70 w 91"/>
                <a:gd name="T99" fmla="*/ 65 h 104"/>
                <a:gd name="T100" fmla="*/ 85 w 91"/>
                <a:gd name="T101" fmla="*/ 49 h 104"/>
                <a:gd name="T102" fmla="*/ 89 w 91"/>
                <a:gd name="T103" fmla="*/ 38 h 104"/>
                <a:gd name="T104" fmla="*/ 91 w 91"/>
                <a:gd name="T105" fmla="*/ 36 h 104"/>
                <a:gd name="T106" fmla="*/ 17 w 91"/>
                <a:gd name="T107" fmla="*/ 68 h 104"/>
                <a:gd name="T108" fmla="*/ 12 w 91"/>
                <a:gd name="T109" fmla="*/ 70 h 104"/>
                <a:gd name="T110" fmla="*/ 13 w 91"/>
                <a:gd name="T111"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 h="104">
                  <a:moveTo>
                    <a:pt x="32" y="2"/>
                  </a:moveTo>
                  <a:lnTo>
                    <a:pt x="32" y="4"/>
                  </a:lnTo>
                  <a:lnTo>
                    <a:pt x="32" y="4"/>
                  </a:lnTo>
                  <a:lnTo>
                    <a:pt x="32" y="4"/>
                  </a:lnTo>
                  <a:lnTo>
                    <a:pt x="32" y="2"/>
                  </a:lnTo>
                  <a:lnTo>
                    <a:pt x="32" y="2"/>
                  </a:lnTo>
                  <a:lnTo>
                    <a:pt x="32" y="2"/>
                  </a:lnTo>
                  <a:lnTo>
                    <a:pt x="32" y="2"/>
                  </a:lnTo>
                  <a:close/>
                  <a:moveTo>
                    <a:pt x="91" y="32"/>
                  </a:moveTo>
                  <a:lnTo>
                    <a:pt x="91" y="30"/>
                  </a:lnTo>
                  <a:lnTo>
                    <a:pt x="85" y="27"/>
                  </a:lnTo>
                  <a:lnTo>
                    <a:pt x="87" y="27"/>
                  </a:lnTo>
                  <a:lnTo>
                    <a:pt x="87" y="27"/>
                  </a:lnTo>
                  <a:lnTo>
                    <a:pt x="89" y="27"/>
                  </a:lnTo>
                  <a:lnTo>
                    <a:pt x="91" y="25"/>
                  </a:lnTo>
                  <a:lnTo>
                    <a:pt x="85" y="23"/>
                  </a:lnTo>
                  <a:lnTo>
                    <a:pt x="84" y="23"/>
                  </a:lnTo>
                  <a:lnTo>
                    <a:pt x="82" y="21"/>
                  </a:lnTo>
                  <a:lnTo>
                    <a:pt x="78" y="17"/>
                  </a:lnTo>
                  <a:lnTo>
                    <a:pt x="76" y="17"/>
                  </a:lnTo>
                  <a:lnTo>
                    <a:pt x="74" y="17"/>
                  </a:lnTo>
                  <a:lnTo>
                    <a:pt x="74" y="17"/>
                  </a:lnTo>
                  <a:lnTo>
                    <a:pt x="72" y="19"/>
                  </a:lnTo>
                  <a:lnTo>
                    <a:pt x="72" y="19"/>
                  </a:lnTo>
                  <a:lnTo>
                    <a:pt x="72" y="19"/>
                  </a:lnTo>
                  <a:lnTo>
                    <a:pt x="72" y="19"/>
                  </a:lnTo>
                  <a:lnTo>
                    <a:pt x="70" y="19"/>
                  </a:lnTo>
                  <a:lnTo>
                    <a:pt x="67" y="19"/>
                  </a:lnTo>
                  <a:lnTo>
                    <a:pt x="61" y="17"/>
                  </a:lnTo>
                  <a:lnTo>
                    <a:pt x="61" y="17"/>
                  </a:lnTo>
                  <a:lnTo>
                    <a:pt x="59" y="17"/>
                  </a:lnTo>
                  <a:lnTo>
                    <a:pt x="59" y="17"/>
                  </a:lnTo>
                  <a:lnTo>
                    <a:pt x="57" y="17"/>
                  </a:lnTo>
                  <a:lnTo>
                    <a:pt x="57" y="17"/>
                  </a:lnTo>
                  <a:lnTo>
                    <a:pt x="57" y="15"/>
                  </a:lnTo>
                  <a:lnTo>
                    <a:pt x="57" y="15"/>
                  </a:lnTo>
                  <a:lnTo>
                    <a:pt x="55" y="13"/>
                  </a:lnTo>
                  <a:lnTo>
                    <a:pt x="55" y="13"/>
                  </a:lnTo>
                  <a:lnTo>
                    <a:pt x="51" y="9"/>
                  </a:lnTo>
                  <a:lnTo>
                    <a:pt x="44" y="8"/>
                  </a:lnTo>
                  <a:lnTo>
                    <a:pt x="42" y="6"/>
                  </a:lnTo>
                  <a:lnTo>
                    <a:pt x="34" y="0"/>
                  </a:lnTo>
                  <a:lnTo>
                    <a:pt x="34" y="2"/>
                  </a:lnTo>
                  <a:lnTo>
                    <a:pt x="34" y="4"/>
                  </a:lnTo>
                  <a:lnTo>
                    <a:pt x="32" y="4"/>
                  </a:lnTo>
                  <a:lnTo>
                    <a:pt x="27" y="8"/>
                  </a:lnTo>
                  <a:lnTo>
                    <a:pt x="19" y="9"/>
                  </a:lnTo>
                  <a:lnTo>
                    <a:pt x="13" y="11"/>
                  </a:lnTo>
                  <a:lnTo>
                    <a:pt x="13" y="13"/>
                  </a:lnTo>
                  <a:lnTo>
                    <a:pt x="15" y="17"/>
                  </a:lnTo>
                  <a:lnTo>
                    <a:pt x="15" y="19"/>
                  </a:lnTo>
                  <a:lnTo>
                    <a:pt x="15" y="21"/>
                  </a:lnTo>
                  <a:lnTo>
                    <a:pt x="15" y="21"/>
                  </a:lnTo>
                  <a:lnTo>
                    <a:pt x="13" y="23"/>
                  </a:lnTo>
                  <a:lnTo>
                    <a:pt x="13" y="25"/>
                  </a:lnTo>
                  <a:lnTo>
                    <a:pt x="12" y="27"/>
                  </a:lnTo>
                  <a:lnTo>
                    <a:pt x="8" y="28"/>
                  </a:lnTo>
                  <a:lnTo>
                    <a:pt x="8" y="32"/>
                  </a:lnTo>
                  <a:lnTo>
                    <a:pt x="12" y="34"/>
                  </a:lnTo>
                  <a:lnTo>
                    <a:pt x="10" y="34"/>
                  </a:lnTo>
                  <a:lnTo>
                    <a:pt x="8" y="34"/>
                  </a:lnTo>
                  <a:lnTo>
                    <a:pt x="8" y="36"/>
                  </a:lnTo>
                  <a:lnTo>
                    <a:pt x="6" y="38"/>
                  </a:lnTo>
                  <a:lnTo>
                    <a:pt x="6" y="38"/>
                  </a:lnTo>
                  <a:lnTo>
                    <a:pt x="4" y="38"/>
                  </a:lnTo>
                  <a:lnTo>
                    <a:pt x="2" y="40"/>
                  </a:lnTo>
                  <a:lnTo>
                    <a:pt x="2" y="42"/>
                  </a:lnTo>
                  <a:lnTo>
                    <a:pt x="2" y="42"/>
                  </a:lnTo>
                  <a:lnTo>
                    <a:pt x="2" y="44"/>
                  </a:lnTo>
                  <a:lnTo>
                    <a:pt x="2" y="46"/>
                  </a:lnTo>
                  <a:lnTo>
                    <a:pt x="2" y="46"/>
                  </a:lnTo>
                  <a:lnTo>
                    <a:pt x="2" y="49"/>
                  </a:lnTo>
                  <a:lnTo>
                    <a:pt x="2" y="49"/>
                  </a:lnTo>
                  <a:lnTo>
                    <a:pt x="2" y="51"/>
                  </a:lnTo>
                  <a:lnTo>
                    <a:pt x="4" y="53"/>
                  </a:lnTo>
                  <a:lnTo>
                    <a:pt x="4" y="55"/>
                  </a:lnTo>
                  <a:lnTo>
                    <a:pt x="4" y="57"/>
                  </a:lnTo>
                  <a:lnTo>
                    <a:pt x="2" y="57"/>
                  </a:lnTo>
                  <a:lnTo>
                    <a:pt x="2" y="59"/>
                  </a:lnTo>
                  <a:lnTo>
                    <a:pt x="0" y="59"/>
                  </a:lnTo>
                  <a:lnTo>
                    <a:pt x="0" y="61"/>
                  </a:lnTo>
                  <a:lnTo>
                    <a:pt x="2" y="61"/>
                  </a:lnTo>
                  <a:lnTo>
                    <a:pt x="8" y="65"/>
                  </a:lnTo>
                  <a:lnTo>
                    <a:pt x="10" y="66"/>
                  </a:lnTo>
                  <a:lnTo>
                    <a:pt x="12" y="66"/>
                  </a:lnTo>
                  <a:lnTo>
                    <a:pt x="15" y="61"/>
                  </a:lnTo>
                  <a:lnTo>
                    <a:pt x="15" y="63"/>
                  </a:lnTo>
                  <a:lnTo>
                    <a:pt x="15" y="65"/>
                  </a:lnTo>
                  <a:lnTo>
                    <a:pt x="15" y="65"/>
                  </a:lnTo>
                  <a:lnTo>
                    <a:pt x="17" y="65"/>
                  </a:lnTo>
                  <a:lnTo>
                    <a:pt x="17" y="63"/>
                  </a:lnTo>
                  <a:lnTo>
                    <a:pt x="17" y="59"/>
                  </a:lnTo>
                  <a:lnTo>
                    <a:pt x="17" y="57"/>
                  </a:lnTo>
                  <a:lnTo>
                    <a:pt x="19" y="63"/>
                  </a:lnTo>
                  <a:lnTo>
                    <a:pt x="19" y="65"/>
                  </a:lnTo>
                  <a:lnTo>
                    <a:pt x="19" y="68"/>
                  </a:lnTo>
                  <a:lnTo>
                    <a:pt x="17" y="72"/>
                  </a:lnTo>
                  <a:lnTo>
                    <a:pt x="15" y="74"/>
                  </a:lnTo>
                  <a:lnTo>
                    <a:pt x="13" y="76"/>
                  </a:lnTo>
                  <a:lnTo>
                    <a:pt x="10" y="78"/>
                  </a:lnTo>
                  <a:lnTo>
                    <a:pt x="12" y="80"/>
                  </a:lnTo>
                  <a:lnTo>
                    <a:pt x="12" y="82"/>
                  </a:lnTo>
                  <a:lnTo>
                    <a:pt x="13" y="83"/>
                  </a:lnTo>
                  <a:lnTo>
                    <a:pt x="13" y="85"/>
                  </a:lnTo>
                  <a:lnTo>
                    <a:pt x="12" y="87"/>
                  </a:lnTo>
                  <a:lnTo>
                    <a:pt x="10" y="87"/>
                  </a:lnTo>
                  <a:lnTo>
                    <a:pt x="10" y="87"/>
                  </a:lnTo>
                  <a:lnTo>
                    <a:pt x="8" y="87"/>
                  </a:lnTo>
                  <a:lnTo>
                    <a:pt x="8" y="89"/>
                  </a:lnTo>
                  <a:lnTo>
                    <a:pt x="8" y="89"/>
                  </a:lnTo>
                  <a:lnTo>
                    <a:pt x="8" y="91"/>
                  </a:lnTo>
                  <a:lnTo>
                    <a:pt x="10" y="91"/>
                  </a:lnTo>
                  <a:lnTo>
                    <a:pt x="8" y="95"/>
                  </a:lnTo>
                  <a:lnTo>
                    <a:pt x="10" y="95"/>
                  </a:lnTo>
                  <a:lnTo>
                    <a:pt x="12" y="93"/>
                  </a:lnTo>
                  <a:lnTo>
                    <a:pt x="13" y="93"/>
                  </a:lnTo>
                  <a:lnTo>
                    <a:pt x="15" y="93"/>
                  </a:lnTo>
                  <a:lnTo>
                    <a:pt x="19" y="95"/>
                  </a:lnTo>
                  <a:lnTo>
                    <a:pt x="21" y="97"/>
                  </a:lnTo>
                  <a:lnTo>
                    <a:pt x="23" y="97"/>
                  </a:lnTo>
                  <a:lnTo>
                    <a:pt x="23" y="97"/>
                  </a:lnTo>
                  <a:lnTo>
                    <a:pt x="23" y="99"/>
                  </a:lnTo>
                  <a:lnTo>
                    <a:pt x="25" y="101"/>
                  </a:lnTo>
                  <a:lnTo>
                    <a:pt x="29" y="102"/>
                  </a:lnTo>
                  <a:lnTo>
                    <a:pt x="31" y="104"/>
                  </a:lnTo>
                  <a:lnTo>
                    <a:pt x="32" y="102"/>
                  </a:lnTo>
                  <a:lnTo>
                    <a:pt x="32" y="101"/>
                  </a:lnTo>
                  <a:lnTo>
                    <a:pt x="34" y="99"/>
                  </a:lnTo>
                  <a:lnTo>
                    <a:pt x="34" y="99"/>
                  </a:lnTo>
                  <a:lnTo>
                    <a:pt x="34" y="97"/>
                  </a:lnTo>
                  <a:lnTo>
                    <a:pt x="36" y="97"/>
                  </a:lnTo>
                  <a:lnTo>
                    <a:pt x="36" y="95"/>
                  </a:lnTo>
                  <a:lnTo>
                    <a:pt x="40" y="83"/>
                  </a:lnTo>
                  <a:lnTo>
                    <a:pt x="42" y="83"/>
                  </a:lnTo>
                  <a:lnTo>
                    <a:pt x="42" y="82"/>
                  </a:lnTo>
                  <a:lnTo>
                    <a:pt x="42" y="80"/>
                  </a:lnTo>
                  <a:lnTo>
                    <a:pt x="42" y="78"/>
                  </a:lnTo>
                  <a:lnTo>
                    <a:pt x="42" y="78"/>
                  </a:lnTo>
                  <a:lnTo>
                    <a:pt x="44" y="80"/>
                  </a:lnTo>
                  <a:lnTo>
                    <a:pt x="44" y="80"/>
                  </a:lnTo>
                  <a:lnTo>
                    <a:pt x="44" y="80"/>
                  </a:lnTo>
                  <a:lnTo>
                    <a:pt x="44" y="80"/>
                  </a:lnTo>
                  <a:lnTo>
                    <a:pt x="44" y="78"/>
                  </a:lnTo>
                  <a:lnTo>
                    <a:pt x="44" y="78"/>
                  </a:lnTo>
                  <a:lnTo>
                    <a:pt x="44" y="78"/>
                  </a:lnTo>
                  <a:lnTo>
                    <a:pt x="48" y="74"/>
                  </a:lnTo>
                  <a:lnTo>
                    <a:pt x="49" y="72"/>
                  </a:lnTo>
                  <a:lnTo>
                    <a:pt x="53" y="70"/>
                  </a:lnTo>
                  <a:lnTo>
                    <a:pt x="65" y="66"/>
                  </a:lnTo>
                  <a:lnTo>
                    <a:pt x="70" y="65"/>
                  </a:lnTo>
                  <a:lnTo>
                    <a:pt x="74" y="61"/>
                  </a:lnTo>
                  <a:lnTo>
                    <a:pt x="78" y="57"/>
                  </a:lnTo>
                  <a:lnTo>
                    <a:pt x="85" y="49"/>
                  </a:lnTo>
                  <a:lnTo>
                    <a:pt x="87" y="47"/>
                  </a:lnTo>
                  <a:lnTo>
                    <a:pt x="87" y="46"/>
                  </a:lnTo>
                  <a:lnTo>
                    <a:pt x="89" y="38"/>
                  </a:lnTo>
                  <a:lnTo>
                    <a:pt x="91" y="40"/>
                  </a:lnTo>
                  <a:lnTo>
                    <a:pt x="91" y="38"/>
                  </a:lnTo>
                  <a:lnTo>
                    <a:pt x="91" y="36"/>
                  </a:lnTo>
                  <a:lnTo>
                    <a:pt x="91" y="32"/>
                  </a:lnTo>
                  <a:close/>
                  <a:moveTo>
                    <a:pt x="15" y="68"/>
                  </a:moveTo>
                  <a:lnTo>
                    <a:pt x="17" y="68"/>
                  </a:lnTo>
                  <a:lnTo>
                    <a:pt x="15" y="66"/>
                  </a:lnTo>
                  <a:lnTo>
                    <a:pt x="13" y="66"/>
                  </a:lnTo>
                  <a:lnTo>
                    <a:pt x="12" y="70"/>
                  </a:lnTo>
                  <a:lnTo>
                    <a:pt x="12" y="72"/>
                  </a:lnTo>
                  <a:lnTo>
                    <a:pt x="13" y="72"/>
                  </a:lnTo>
                  <a:lnTo>
                    <a:pt x="13" y="70"/>
                  </a:lnTo>
                  <a:lnTo>
                    <a:pt x="15" y="68"/>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31" name="Freeform 1826">
              <a:extLst>
                <a:ext uri="{FF2B5EF4-FFF2-40B4-BE49-F238E27FC236}">
                  <a16:creationId xmlns:a16="http://schemas.microsoft.com/office/drawing/2014/main" id="{8EA2F0C6-148A-489F-8263-6CF0E53D444B}"/>
                </a:ext>
              </a:extLst>
            </p:cNvPr>
            <p:cNvSpPr>
              <a:spLocks/>
            </p:cNvSpPr>
            <p:nvPr/>
          </p:nvSpPr>
          <p:spPr bwMode="auto">
            <a:xfrm>
              <a:off x="10096500" y="600075"/>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2 h 2"/>
                <a:gd name="T12" fmla="*/ 2 w 2"/>
                <a:gd name="T13" fmla="*/ 2 h 2"/>
                <a:gd name="T14" fmla="*/ 2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0" y="2"/>
                  </a:lnTo>
                  <a:lnTo>
                    <a:pt x="0" y="2"/>
                  </a:lnTo>
                  <a:lnTo>
                    <a:pt x="0" y="2"/>
                  </a:lnTo>
                  <a:lnTo>
                    <a:pt x="2" y="2"/>
                  </a:lnTo>
                  <a:lnTo>
                    <a:pt x="2" y="2"/>
                  </a:lnTo>
                  <a:lnTo>
                    <a:pt x="2" y="2"/>
                  </a:lnTo>
                  <a:lnTo>
                    <a:pt x="2" y="0"/>
                  </a:lnTo>
                  <a:lnTo>
                    <a:pt x="0"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32" name="Freeform 1827">
              <a:extLst>
                <a:ext uri="{FF2B5EF4-FFF2-40B4-BE49-F238E27FC236}">
                  <a16:creationId xmlns:a16="http://schemas.microsoft.com/office/drawing/2014/main" id="{40CCA1EE-A46B-48AD-B2D4-A1E8E5773B6F}"/>
                </a:ext>
              </a:extLst>
            </p:cNvPr>
            <p:cNvSpPr>
              <a:spLocks noEditPoints="1"/>
            </p:cNvSpPr>
            <p:nvPr/>
          </p:nvSpPr>
          <p:spPr bwMode="auto">
            <a:xfrm>
              <a:off x="10548938" y="1173163"/>
              <a:ext cx="84138" cy="38100"/>
            </a:xfrm>
            <a:custGeom>
              <a:avLst/>
              <a:gdLst>
                <a:gd name="T0" fmla="*/ 24 w 53"/>
                <a:gd name="T1" fmla="*/ 22 h 24"/>
                <a:gd name="T2" fmla="*/ 22 w 53"/>
                <a:gd name="T3" fmla="*/ 22 h 24"/>
                <a:gd name="T4" fmla="*/ 32 w 53"/>
                <a:gd name="T5" fmla="*/ 22 h 24"/>
                <a:gd name="T6" fmla="*/ 32 w 53"/>
                <a:gd name="T7" fmla="*/ 19 h 24"/>
                <a:gd name="T8" fmla="*/ 36 w 53"/>
                <a:gd name="T9" fmla="*/ 19 h 24"/>
                <a:gd name="T10" fmla="*/ 40 w 53"/>
                <a:gd name="T11" fmla="*/ 19 h 24"/>
                <a:gd name="T12" fmla="*/ 40 w 53"/>
                <a:gd name="T13" fmla="*/ 17 h 24"/>
                <a:gd name="T14" fmla="*/ 41 w 53"/>
                <a:gd name="T15" fmla="*/ 15 h 24"/>
                <a:gd name="T16" fmla="*/ 53 w 53"/>
                <a:gd name="T17" fmla="*/ 9 h 24"/>
                <a:gd name="T18" fmla="*/ 51 w 53"/>
                <a:gd name="T19" fmla="*/ 7 h 24"/>
                <a:gd name="T20" fmla="*/ 53 w 53"/>
                <a:gd name="T21" fmla="*/ 7 h 24"/>
                <a:gd name="T22" fmla="*/ 53 w 53"/>
                <a:gd name="T23" fmla="*/ 7 h 24"/>
                <a:gd name="T24" fmla="*/ 49 w 53"/>
                <a:gd name="T25" fmla="*/ 3 h 24"/>
                <a:gd name="T26" fmla="*/ 47 w 53"/>
                <a:gd name="T27" fmla="*/ 7 h 24"/>
                <a:gd name="T28" fmla="*/ 43 w 53"/>
                <a:gd name="T29" fmla="*/ 7 h 24"/>
                <a:gd name="T30" fmla="*/ 43 w 53"/>
                <a:gd name="T31" fmla="*/ 5 h 24"/>
                <a:gd name="T32" fmla="*/ 43 w 53"/>
                <a:gd name="T33" fmla="*/ 3 h 24"/>
                <a:gd name="T34" fmla="*/ 43 w 53"/>
                <a:gd name="T35" fmla="*/ 1 h 24"/>
                <a:gd name="T36" fmla="*/ 38 w 53"/>
                <a:gd name="T37" fmla="*/ 1 h 24"/>
                <a:gd name="T38" fmla="*/ 36 w 53"/>
                <a:gd name="T39" fmla="*/ 1 h 24"/>
                <a:gd name="T40" fmla="*/ 36 w 53"/>
                <a:gd name="T41" fmla="*/ 3 h 24"/>
                <a:gd name="T42" fmla="*/ 34 w 53"/>
                <a:gd name="T43" fmla="*/ 7 h 24"/>
                <a:gd name="T44" fmla="*/ 34 w 53"/>
                <a:gd name="T45" fmla="*/ 9 h 24"/>
                <a:gd name="T46" fmla="*/ 34 w 53"/>
                <a:gd name="T47" fmla="*/ 9 h 24"/>
                <a:gd name="T48" fmla="*/ 32 w 53"/>
                <a:gd name="T49" fmla="*/ 11 h 24"/>
                <a:gd name="T50" fmla="*/ 26 w 53"/>
                <a:gd name="T51" fmla="*/ 15 h 24"/>
                <a:gd name="T52" fmla="*/ 24 w 53"/>
                <a:gd name="T53" fmla="*/ 20 h 24"/>
                <a:gd name="T54" fmla="*/ 28 w 53"/>
                <a:gd name="T55" fmla="*/ 22 h 24"/>
                <a:gd name="T56" fmla="*/ 32 w 53"/>
                <a:gd name="T57" fmla="*/ 22 h 24"/>
                <a:gd name="T58" fmla="*/ 41 w 53"/>
                <a:gd name="T59" fmla="*/ 19 h 24"/>
                <a:gd name="T60" fmla="*/ 43 w 53"/>
                <a:gd name="T61" fmla="*/ 19 h 24"/>
                <a:gd name="T62" fmla="*/ 41 w 53"/>
                <a:gd name="T63" fmla="*/ 19 h 24"/>
                <a:gd name="T64" fmla="*/ 15 w 53"/>
                <a:gd name="T65" fmla="*/ 0 h 24"/>
                <a:gd name="T66" fmla="*/ 17 w 53"/>
                <a:gd name="T67" fmla="*/ 3 h 24"/>
                <a:gd name="T68" fmla="*/ 28 w 53"/>
                <a:gd name="T69" fmla="*/ 7 h 24"/>
                <a:gd name="T70" fmla="*/ 30 w 53"/>
                <a:gd name="T71" fmla="*/ 3 h 24"/>
                <a:gd name="T72" fmla="*/ 28 w 53"/>
                <a:gd name="T73" fmla="*/ 3 h 24"/>
                <a:gd name="T74" fmla="*/ 19 w 53"/>
                <a:gd name="T75" fmla="*/ 3 h 24"/>
                <a:gd name="T76" fmla="*/ 17 w 53"/>
                <a:gd name="T77" fmla="*/ 5 h 24"/>
                <a:gd name="T78" fmla="*/ 13 w 53"/>
                <a:gd name="T79" fmla="*/ 5 h 24"/>
                <a:gd name="T80" fmla="*/ 11 w 53"/>
                <a:gd name="T81" fmla="*/ 3 h 24"/>
                <a:gd name="T82" fmla="*/ 11 w 53"/>
                <a:gd name="T83" fmla="*/ 5 h 24"/>
                <a:gd name="T84" fmla="*/ 13 w 53"/>
                <a:gd name="T85" fmla="*/ 7 h 24"/>
                <a:gd name="T86" fmla="*/ 13 w 53"/>
                <a:gd name="T87" fmla="*/ 9 h 24"/>
                <a:gd name="T88" fmla="*/ 9 w 53"/>
                <a:gd name="T89" fmla="*/ 11 h 24"/>
                <a:gd name="T90" fmla="*/ 13 w 53"/>
                <a:gd name="T91" fmla="*/ 11 h 24"/>
                <a:gd name="T92" fmla="*/ 13 w 53"/>
                <a:gd name="T93" fmla="*/ 13 h 24"/>
                <a:gd name="T94" fmla="*/ 9 w 53"/>
                <a:gd name="T95" fmla="*/ 17 h 24"/>
                <a:gd name="T96" fmla="*/ 7 w 53"/>
                <a:gd name="T97" fmla="*/ 17 h 24"/>
                <a:gd name="T98" fmla="*/ 5 w 53"/>
                <a:gd name="T99" fmla="*/ 19 h 24"/>
                <a:gd name="T100" fmla="*/ 5 w 53"/>
                <a:gd name="T101" fmla="*/ 20 h 24"/>
                <a:gd name="T102" fmla="*/ 11 w 53"/>
                <a:gd name="T103" fmla="*/ 22 h 24"/>
                <a:gd name="T104" fmla="*/ 13 w 53"/>
                <a:gd name="T105" fmla="*/ 20 h 24"/>
                <a:gd name="T106" fmla="*/ 15 w 53"/>
                <a:gd name="T107" fmla="*/ 17 h 24"/>
                <a:gd name="T108" fmla="*/ 17 w 53"/>
                <a:gd name="T109" fmla="*/ 17 h 24"/>
                <a:gd name="T110" fmla="*/ 19 w 53"/>
                <a:gd name="T111" fmla="*/ 17 h 24"/>
                <a:gd name="T112" fmla="*/ 21 w 53"/>
                <a:gd name="T113" fmla="*/ 15 h 24"/>
                <a:gd name="T114" fmla="*/ 28 w 53"/>
                <a:gd name="T115" fmla="*/ 7 h 24"/>
                <a:gd name="T116" fmla="*/ 5 w 53"/>
                <a:gd name="T117" fmla="*/ 13 h 24"/>
                <a:gd name="T118" fmla="*/ 2 w 53"/>
                <a:gd name="T119" fmla="*/ 13 h 24"/>
                <a:gd name="T120" fmla="*/ 0 w 53"/>
                <a:gd name="T121" fmla="*/ 13 h 24"/>
                <a:gd name="T122" fmla="*/ 4 w 53"/>
                <a:gd name="T12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 h="24">
                  <a:moveTo>
                    <a:pt x="22" y="20"/>
                  </a:moveTo>
                  <a:lnTo>
                    <a:pt x="24" y="22"/>
                  </a:lnTo>
                  <a:lnTo>
                    <a:pt x="22" y="22"/>
                  </a:lnTo>
                  <a:lnTo>
                    <a:pt x="22" y="22"/>
                  </a:lnTo>
                  <a:lnTo>
                    <a:pt x="22" y="20"/>
                  </a:lnTo>
                  <a:close/>
                  <a:moveTo>
                    <a:pt x="32" y="22"/>
                  </a:moveTo>
                  <a:lnTo>
                    <a:pt x="34" y="22"/>
                  </a:lnTo>
                  <a:lnTo>
                    <a:pt x="32" y="19"/>
                  </a:lnTo>
                  <a:lnTo>
                    <a:pt x="34" y="19"/>
                  </a:lnTo>
                  <a:lnTo>
                    <a:pt x="36" y="19"/>
                  </a:lnTo>
                  <a:lnTo>
                    <a:pt x="40" y="20"/>
                  </a:lnTo>
                  <a:lnTo>
                    <a:pt x="40" y="19"/>
                  </a:lnTo>
                  <a:lnTo>
                    <a:pt x="40" y="19"/>
                  </a:lnTo>
                  <a:lnTo>
                    <a:pt x="40" y="17"/>
                  </a:lnTo>
                  <a:lnTo>
                    <a:pt x="40" y="17"/>
                  </a:lnTo>
                  <a:lnTo>
                    <a:pt x="41" y="15"/>
                  </a:lnTo>
                  <a:lnTo>
                    <a:pt x="51" y="11"/>
                  </a:lnTo>
                  <a:lnTo>
                    <a:pt x="53" y="9"/>
                  </a:lnTo>
                  <a:lnTo>
                    <a:pt x="53" y="9"/>
                  </a:lnTo>
                  <a:lnTo>
                    <a:pt x="51" y="7"/>
                  </a:lnTo>
                  <a:lnTo>
                    <a:pt x="53" y="7"/>
                  </a:lnTo>
                  <a:lnTo>
                    <a:pt x="53" y="7"/>
                  </a:lnTo>
                  <a:lnTo>
                    <a:pt x="53" y="7"/>
                  </a:lnTo>
                  <a:lnTo>
                    <a:pt x="53" y="7"/>
                  </a:lnTo>
                  <a:lnTo>
                    <a:pt x="51" y="3"/>
                  </a:lnTo>
                  <a:lnTo>
                    <a:pt x="49" y="3"/>
                  </a:lnTo>
                  <a:lnTo>
                    <a:pt x="47" y="5"/>
                  </a:lnTo>
                  <a:lnTo>
                    <a:pt x="47" y="7"/>
                  </a:lnTo>
                  <a:lnTo>
                    <a:pt x="45" y="7"/>
                  </a:lnTo>
                  <a:lnTo>
                    <a:pt x="43" y="7"/>
                  </a:lnTo>
                  <a:lnTo>
                    <a:pt x="43" y="5"/>
                  </a:lnTo>
                  <a:lnTo>
                    <a:pt x="43" y="5"/>
                  </a:lnTo>
                  <a:lnTo>
                    <a:pt x="43" y="3"/>
                  </a:lnTo>
                  <a:lnTo>
                    <a:pt x="43" y="3"/>
                  </a:lnTo>
                  <a:lnTo>
                    <a:pt x="43" y="3"/>
                  </a:lnTo>
                  <a:lnTo>
                    <a:pt x="43" y="1"/>
                  </a:lnTo>
                  <a:lnTo>
                    <a:pt x="43" y="1"/>
                  </a:lnTo>
                  <a:lnTo>
                    <a:pt x="38" y="1"/>
                  </a:lnTo>
                  <a:lnTo>
                    <a:pt x="36" y="0"/>
                  </a:lnTo>
                  <a:lnTo>
                    <a:pt x="36" y="1"/>
                  </a:lnTo>
                  <a:lnTo>
                    <a:pt x="36" y="3"/>
                  </a:lnTo>
                  <a:lnTo>
                    <a:pt x="36" y="3"/>
                  </a:lnTo>
                  <a:lnTo>
                    <a:pt x="34" y="3"/>
                  </a:lnTo>
                  <a:lnTo>
                    <a:pt x="34" y="7"/>
                  </a:lnTo>
                  <a:lnTo>
                    <a:pt x="34" y="7"/>
                  </a:lnTo>
                  <a:lnTo>
                    <a:pt x="34" y="9"/>
                  </a:lnTo>
                  <a:lnTo>
                    <a:pt x="34" y="9"/>
                  </a:lnTo>
                  <a:lnTo>
                    <a:pt x="34" y="9"/>
                  </a:lnTo>
                  <a:lnTo>
                    <a:pt x="34" y="11"/>
                  </a:lnTo>
                  <a:lnTo>
                    <a:pt x="32" y="11"/>
                  </a:lnTo>
                  <a:lnTo>
                    <a:pt x="30" y="11"/>
                  </a:lnTo>
                  <a:lnTo>
                    <a:pt x="26" y="15"/>
                  </a:lnTo>
                  <a:lnTo>
                    <a:pt x="24" y="19"/>
                  </a:lnTo>
                  <a:lnTo>
                    <a:pt x="24" y="20"/>
                  </a:lnTo>
                  <a:lnTo>
                    <a:pt x="28" y="24"/>
                  </a:lnTo>
                  <a:lnTo>
                    <a:pt x="28" y="22"/>
                  </a:lnTo>
                  <a:lnTo>
                    <a:pt x="30" y="22"/>
                  </a:lnTo>
                  <a:lnTo>
                    <a:pt x="32" y="22"/>
                  </a:lnTo>
                  <a:lnTo>
                    <a:pt x="32" y="22"/>
                  </a:lnTo>
                  <a:close/>
                  <a:moveTo>
                    <a:pt x="41" y="19"/>
                  </a:moveTo>
                  <a:lnTo>
                    <a:pt x="43" y="20"/>
                  </a:lnTo>
                  <a:lnTo>
                    <a:pt x="43" y="19"/>
                  </a:lnTo>
                  <a:lnTo>
                    <a:pt x="43" y="19"/>
                  </a:lnTo>
                  <a:lnTo>
                    <a:pt x="41" y="19"/>
                  </a:lnTo>
                  <a:close/>
                  <a:moveTo>
                    <a:pt x="17" y="1"/>
                  </a:moveTo>
                  <a:lnTo>
                    <a:pt x="15" y="0"/>
                  </a:lnTo>
                  <a:lnTo>
                    <a:pt x="15" y="1"/>
                  </a:lnTo>
                  <a:lnTo>
                    <a:pt x="17" y="3"/>
                  </a:lnTo>
                  <a:lnTo>
                    <a:pt x="17" y="1"/>
                  </a:lnTo>
                  <a:close/>
                  <a:moveTo>
                    <a:pt x="28" y="7"/>
                  </a:moveTo>
                  <a:lnTo>
                    <a:pt x="28" y="5"/>
                  </a:lnTo>
                  <a:lnTo>
                    <a:pt x="30" y="3"/>
                  </a:lnTo>
                  <a:lnTo>
                    <a:pt x="30" y="3"/>
                  </a:lnTo>
                  <a:lnTo>
                    <a:pt x="28" y="3"/>
                  </a:lnTo>
                  <a:lnTo>
                    <a:pt x="24" y="3"/>
                  </a:lnTo>
                  <a:lnTo>
                    <a:pt x="19" y="3"/>
                  </a:lnTo>
                  <a:lnTo>
                    <a:pt x="17" y="5"/>
                  </a:lnTo>
                  <a:lnTo>
                    <a:pt x="17" y="5"/>
                  </a:lnTo>
                  <a:lnTo>
                    <a:pt x="15" y="5"/>
                  </a:lnTo>
                  <a:lnTo>
                    <a:pt x="13" y="5"/>
                  </a:lnTo>
                  <a:lnTo>
                    <a:pt x="13" y="3"/>
                  </a:lnTo>
                  <a:lnTo>
                    <a:pt x="11" y="3"/>
                  </a:lnTo>
                  <a:lnTo>
                    <a:pt x="9" y="3"/>
                  </a:lnTo>
                  <a:lnTo>
                    <a:pt x="11" y="5"/>
                  </a:lnTo>
                  <a:lnTo>
                    <a:pt x="11" y="5"/>
                  </a:lnTo>
                  <a:lnTo>
                    <a:pt x="13" y="7"/>
                  </a:lnTo>
                  <a:lnTo>
                    <a:pt x="15" y="9"/>
                  </a:lnTo>
                  <a:lnTo>
                    <a:pt x="13" y="9"/>
                  </a:lnTo>
                  <a:lnTo>
                    <a:pt x="11" y="11"/>
                  </a:lnTo>
                  <a:lnTo>
                    <a:pt x="9" y="11"/>
                  </a:lnTo>
                  <a:lnTo>
                    <a:pt x="11" y="11"/>
                  </a:lnTo>
                  <a:lnTo>
                    <a:pt x="13" y="11"/>
                  </a:lnTo>
                  <a:lnTo>
                    <a:pt x="15" y="11"/>
                  </a:lnTo>
                  <a:lnTo>
                    <a:pt x="13" y="13"/>
                  </a:lnTo>
                  <a:lnTo>
                    <a:pt x="13" y="15"/>
                  </a:lnTo>
                  <a:lnTo>
                    <a:pt x="9" y="17"/>
                  </a:lnTo>
                  <a:lnTo>
                    <a:pt x="9" y="17"/>
                  </a:lnTo>
                  <a:lnTo>
                    <a:pt x="7" y="17"/>
                  </a:lnTo>
                  <a:lnTo>
                    <a:pt x="5" y="17"/>
                  </a:lnTo>
                  <a:lnTo>
                    <a:pt x="5" y="19"/>
                  </a:lnTo>
                  <a:lnTo>
                    <a:pt x="4" y="19"/>
                  </a:lnTo>
                  <a:lnTo>
                    <a:pt x="5" y="20"/>
                  </a:lnTo>
                  <a:lnTo>
                    <a:pt x="7" y="22"/>
                  </a:lnTo>
                  <a:lnTo>
                    <a:pt x="11" y="22"/>
                  </a:lnTo>
                  <a:lnTo>
                    <a:pt x="13" y="20"/>
                  </a:lnTo>
                  <a:lnTo>
                    <a:pt x="13" y="20"/>
                  </a:lnTo>
                  <a:lnTo>
                    <a:pt x="15" y="19"/>
                  </a:lnTo>
                  <a:lnTo>
                    <a:pt x="15" y="17"/>
                  </a:lnTo>
                  <a:lnTo>
                    <a:pt x="15" y="17"/>
                  </a:lnTo>
                  <a:lnTo>
                    <a:pt x="17" y="17"/>
                  </a:lnTo>
                  <a:lnTo>
                    <a:pt x="17" y="17"/>
                  </a:lnTo>
                  <a:lnTo>
                    <a:pt x="19" y="17"/>
                  </a:lnTo>
                  <a:lnTo>
                    <a:pt x="21" y="17"/>
                  </a:lnTo>
                  <a:lnTo>
                    <a:pt x="21" y="15"/>
                  </a:lnTo>
                  <a:lnTo>
                    <a:pt x="22" y="13"/>
                  </a:lnTo>
                  <a:lnTo>
                    <a:pt x="28" y="7"/>
                  </a:lnTo>
                  <a:close/>
                  <a:moveTo>
                    <a:pt x="4" y="15"/>
                  </a:moveTo>
                  <a:lnTo>
                    <a:pt x="5" y="13"/>
                  </a:lnTo>
                  <a:lnTo>
                    <a:pt x="4" y="13"/>
                  </a:lnTo>
                  <a:lnTo>
                    <a:pt x="2" y="13"/>
                  </a:lnTo>
                  <a:lnTo>
                    <a:pt x="2" y="13"/>
                  </a:lnTo>
                  <a:lnTo>
                    <a:pt x="0" y="13"/>
                  </a:lnTo>
                  <a:lnTo>
                    <a:pt x="2" y="17"/>
                  </a:lnTo>
                  <a:lnTo>
                    <a:pt x="4" y="17"/>
                  </a:lnTo>
                  <a:lnTo>
                    <a:pt x="4" y="1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33" name="Freeform 1828">
              <a:extLst>
                <a:ext uri="{FF2B5EF4-FFF2-40B4-BE49-F238E27FC236}">
                  <a16:creationId xmlns:a16="http://schemas.microsoft.com/office/drawing/2014/main" id="{6F32B605-1313-4FDB-A505-735A19B535A3}"/>
                </a:ext>
              </a:extLst>
            </p:cNvPr>
            <p:cNvSpPr>
              <a:spLocks/>
            </p:cNvSpPr>
            <p:nvPr/>
          </p:nvSpPr>
          <p:spPr bwMode="auto">
            <a:xfrm>
              <a:off x="14333538" y="-1797050"/>
              <a:ext cx="815975" cy="365125"/>
            </a:xfrm>
            <a:custGeom>
              <a:avLst/>
              <a:gdLst>
                <a:gd name="T0" fmla="*/ 493 w 514"/>
                <a:gd name="T1" fmla="*/ 97 h 230"/>
                <a:gd name="T2" fmla="*/ 468 w 514"/>
                <a:gd name="T3" fmla="*/ 101 h 230"/>
                <a:gd name="T4" fmla="*/ 446 w 514"/>
                <a:gd name="T5" fmla="*/ 101 h 230"/>
                <a:gd name="T6" fmla="*/ 449 w 514"/>
                <a:gd name="T7" fmla="*/ 82 h 230"/>
                <a:gd name="T8" fmla="*/ 453 w 514"/>
                <a:gd name="T9" fmla="*/ 51 h 230"/>
                <a:gd name="T10" fmla="*/ 440 w 514"/>
                <a:gd name="T11" fmla="*/ 51 h 230"/>
                <a:gd name="T12" fmla="*/ 421 w 514"/>
                <a:gd name="T13" fmla="*/ 46 h 230"/>
                <a:gd name="T14" fmla="*/ 404 w 514"/>
                <a:gd name="T15" fmla="*/ 59 h 230"/>
                <a:gd name="T16" fmla="*/ 387 w 514"/>
                <a:gd name="T17" fmla="*/ 64 h 230"/>
                <a:gd name="T18" fmla="*/ 368 w 514"/>
                <a:gd name="T19" fmla="*/ 70 h 230"/>
                <a:gd name="T20" fmla="*/ 345 w 514"/>
                <a:gd name="T21" fmla="*/ 66 h 230"/>
                <a:gd name="T22" fmla="*/ 324 w 514"/>
                <a:gd name="T23" fmla="*/ 61 h 230"/>
                <a:gd name="T24" fmla="*/ 322 w 514"/>
                <a:gd name="T25" fmla="*/ 51 h 230"/>
                <a:gd name="T26" fmla="*/ 301 w 514"/>
                <a:gd name="T27" fmla="*/ 44 h 230"/>
                <a:gd name="T28" fmla="*/ 279 w 514"/>
                <a:gd name="T29" fmla="*/ 40 h 230"/>
                <a:gd name="T30" fmla="*/ 265 w 514"/>
                <a:gd name="T31" fmla="*/ 44 h 230"/>
                <a:gd name="T32" fmla="*/ 258 w 514"/>
                <a:gd name="T33" fmla="*/ 46 h 230"/>
                <a:gd name="T34" fmla="*/ 247 w 514"/>
                <a:gd name="T35" fmla="*/ 44 h 230"/>
                <a:gd name="T36" fmla="*/ 233 w 514"/>
                <a:gd name="T37" fmla="*/ 38 h 230"/>
                <a:gd name="T38" fmla="*/ 231 w 514"/>
                <a:gd name="T39" fmla="*/ 28 h 230"/>
                <a:gd name="T40" fmla="*/ 229 w 514"/>
                <a:gd name="T41" fmla="*/ 19 h 230"/>
                <a:gd name="T42" fmla="*/ 203 w 514"/>
                <a:gd name="T43" fmla="*/ 9 h 230"/>
                <a:gd name="T44" fmla="*/ 182 w 514"/>
                <a:gd name="T45" fmla="*/ 2 h 230"/>
                <a:gd name="T46" fmla="*/ 169 w 514"/>
                <a:gd name="T47" fmla="*/ 9 h 230"/>
                <a:gd name="T48" fmla="*/ 161 w 514"/>
                <a:gd name="T49" fmla="*/ 21 h 230"/>
                <a:gd name="T50" fmla="*/ 163 w 514"/>
                <a:gd name="T51" fmla="*/ 34 h 230"/>
                <a:gd name="T52" fmla="*/ 165 w 514"/>
                <a:gd name="T53" fmla="*/ 49 h 230"/>
                <a:gd name="T54" fmla="*/ 156 w 514"/>
                <a:gd name="T55" fmla="*/ 53 h 230"/>
                <a:gd name="T56" fmla="*/ 148 w 514"/>
                <a:gd name="T57" fmla="*/ 53 h 230"/>
                <a:gd name="T58" fmla="*/ 131 w 514"/>
                <a:gd name="T59" fmla="*/ 51 h 230"/>
                <a:gd name="T60" fmla="*/ 123 w 514"/>
                <a:gd name="T61" fmla="*/ 53 h 230"/>
                <a:gd name="T62" fmla="*/ 116 w 514"/>
                <a:gd name="T63" fmla="*/ 49 h 230"/>
                <a:gd name="T64" fmla="*/ 106 w 514"/>
                <a:gd name="T65" fmla="*/ 47 h 230"/>
                <a:gd name="T66" fmla="*/ 95 w 514"/>
                <a:gd name="T67" fmla="*/ 36 h 230"/>
                <a:gd name="T68" fmla="*/ 82 w 514"/>
                <a:gd name="T69" fmla="*/ 32 h 230"/>
                <a:gd name="T70" fmla="*/ 74 w 514"/>
                <a:gd name="T71" fmla="*/ 30 h 230"/>
                <a:gd name="T72" fmla="*/ 65 w 514"/>
                <a:gd name="T73" fmla="*/ 34 h 230"/>
                <a:gd name="T74" fmla="*/ 59 w 514"/>
                <a:gd name="T75" fmla="*/ 38 h 230"/>
                <a:gd name="T76" fmla="*/ 51 w 514"/>
                <a:gd name="T77" fmla="*/ 42 h 230"/>
                <a:gd name="T78" fmla="*/ 44 w 514"/>
                <a:gd name="T79" fmla="*/ 46 h 230"/>
                <a:gd name="T80" fmla="*/ 34 w 514"/>
                <a:gd name="T81" fmla="*/ 51 h 230"/>
                <a:gd name="T82" fmla="*/ 30 w 514"/>
                <a:gd name="T83" fmla="*/ 53 h 230"/>
                <a:gd name="T84" fmla="*/ 25 w 514"/>
                <a:gd name="T85" fmla="*/ 59 h 230"/>
                <a:gd name="T86" fmla="*/ 21 w 514"/>
                <a:gd name="T87" fmla="*/ 63 h 230"/>
                <a:gd name="T88" fmla="*/ 17 w 514"/>
                <a:gd name="T89" fmla="*/ 64 h 230"/>
                <a:gd name="T90" fmla="*/ 8 w 514"/>
                <a:gd name="T91" fmla="*/ 63 h 230"/>
                <a:gd name="T92" fmla="*/ 0 w 514"/>
                <a:gd name="T93" fmla="*/ 70 h 230"/>
                <a:gd name="T94" fmla="*/ 4 w 514"/>
                <a:gd name="T95" fmla="*/ 80 h 230"/>
                <a:gd name="T96" fmla="*/ 19 w 514"/>
                <a:gd name="T97" fmla="*/ 95 h 230"/>
                <a:gd name="T98" fmla="*/ 38 w 514"/>
                <a:gd name="T99" fmla="*/ 102 h 230"/>
                <a:gd name="T100" fmla="*/ 49 w 514"/>
                <a:gd name="T101" fmla="*/ 137 h 230"/>
                <a:gd name="T102" fmla="*/ 59 w 514"/>
                <a:gd name="T103" fmla="*/ 157 h 230"/>
                <a:gd name="T104" fmla="*/ 110 w 514"/>
                <a:gd name="T105" fmla="*/ 173 h 230"/>
                <a:gd name="T106" fmla="*/ 125 w 514"/>
                <a:gd name="T107" fmla="*/ 184 h 230"/>
                <a:gd name="T108" fmla="*/ 138 w 514"/>
                <a:gd name="T109" fmla="*/ 207 h 230"/>
                <a:gd name="T110" fmla="*/ 229 w 514"/>
                <a:gd name="T111" fmla="*/ 218 h 230"/>
                <a:gd name="T112" fmla="*/ 275 w 514"/>
                <a:gd name="T113" fmla="*/ 230 h 230"/>
                <a:gd name="T114" fmla="*/ 362 w 514"/>
                <a:gd name="T115" fmla="*/ 205 h 230"/>
                <a:gd name="T116" fmla="*/ 383 w 514"/>
                <a:gd name="T117" fmla="*/ 163 h 230"/>
                <a:gd name="T118" fmla="*/ 419 w 514"/>
                <a:gd name="T119" fmla="*/ 163 h 230"/>
                <a:gd name="T120" fmla="*/ 451 w 514"/>
                <a:gd name="T121" fmla="*/ 146 h 230"/>
                <a:gd name="T122" fmla="*/ 472 w 514"/>
                <a:gd name="T123" fmla="*/ 131 h 230"/>
                <a:gd name="T124" fmla="*/ 485 w 514"/>
                <a:gd name="T125" fmla="*/ 1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4" h="230">
                  <a:moveTo>
                    <a:pt x="512" y="118"/>
                  </a:moveTo>
                  <a:lnTo>
                    <a:pt x="508" y="112"/>
                  </a:lnTo>
                  <a:lnTo>
                    <a:pt x="504" y="110"/>
                  </a:lnTo>
                  <a:lnTo>
                    <a:pt x="504" y="108"/>
                  </a:lnTo>
                  <a:lnTo>
                    <a:pt x="502" y="104"/>
                  </a:lnTo>
                  <a:lnTo>
                    <a:pt x="500" y="104"/>
                  </a:lnTo>
                  <a:lnTo>
                    <a:pt x="500" y="102"/>
                  </a:lnTo>
                  <a:lnTo>
                    <a:pt x="499" y="102"/>
                  </a:lnTo>
                  <a:lnTo>
                    <a:pt x="497" y="102"/>
                  </a:lnTo>
                  <a:lnTo>
                    <a:pt x="497" y="101"/>
                  </a:lnTo>
                  <a:lnTo>
                    <a:pt x="493" y="99"/>
                  </a:lnTo>
                  <a:lnTo>
                    <a:pt x="493" y="97"/>
                  </a:lnTo>
                  <a:lnTo>
                    <a:pt x="491" y="97"/>
                  </a:lnTo>
                  <a:lnTo>
                    <a:pt x="487" y="97"/>
                  </a:lnTo>
                  <a:lnTo>
                    <a:pt x="485" y="95"/>
                  </a:lnTo>
                  <a:lnTo>
                    <a:pt x="482" y="97"/>
                  </a:lnTo>
                  <a:lnTo>
                    <a:pt x="482" y="97"/>
                  </a:lnTo>
                  <a:lnTo>
                    <a:pt x="480" y="97"/>
                  </a:lnTo>
                  <a:lnTo>
                    <a:pt x="480" y="99"/>
                  </a:lnTo>
                  <a:lnTo>
                    <a:pt x="478" y="99"/>
                  </a:lnTo>
                  <a:lnTo>
                    <a:pt x="474" y="102"/>
                  </a:lnTo>
                  <a:lnTo>
                    <a:pt x="474" y="104"/>
                  </a:lnTo>
                  <a:lnTo>
                    <a:pt x="472" y="102"/>
                  </a:lnTo>
                  <a:lnTo>
                    <a:pt x="468" y="101"/>
                  </a:lnTo>
                  <a:lnTo>
                    <a:pt x="464" y="99"/>
                  </a:lnTo>
                  <a:lnTo>
                    <a:pt x="463" y="99"/>
                  </a:lnTo>
                  <a:lnTo>
                    <a:pt x="461" y="99"/>
                  </a:lnTo>
                  <a:lnTo>
                    <a:pt x="457" y="99"/>
                  </a:lnTo>
                  <a:lnTo>
                    <a:pt x="455" y="101"/>
                  </a:lnTo>
                  <a:lnTo>
                    <a:pt x="453" y="101"/>
                  </a:lnTo>
                  <a:lnTo>
                    <a:pt x="453" y="102"/>
                  </a:lnTo>
                  <a:lnTo>
                    <a:pt x="451" y="102"/>
                  </a:lnTo>
                  <a:lnTo>
                    <a:pt x="449" y="102"/>
                  </a:lnTo>
                  <a:lnTo>
                    <a:pt x="449" y="102"/>
                  </a:lnTo>
                  <a:lnTo>
                    <a:pt x="447" y="101"/>
                  </a:lnTo>
                  <a:lnTo>
                    <a:pt x="446" y="101"/>
                  </a:lnTo>
                  <a:lnTo>
                    <a:pt x="446" y="99"/>
                  </a:lnTo>
                  <a:lnTo>
                    <a:pt x="446" y="99"/>
                  </a:lnTo>
                  <a:lnTo>
                    <a:pt x="444" y="97"/>
                  </a:lnTo>
                  <a:lnTo>
                    <a:pt x="444" y="95"/>
                  </a:lnTo>
                  <a:lnTo>
                    <a:pt x="444" y="93"/>
                  </a:lnTo>
                  <a:lnTo>
                    <a:pt x="446" y="93"/>
                  </a:lnTo>
                  <a:lnTo>
                    <a:pt x="447" y="91"/>
                  </a:lnTo>
                  <a:lnTo>
                    <a:pt x="447" y="89"/>
                  </a:lnTo>
                  <a:lnTo>
                    <a:pt x="449" y="87"/>
                  </a:lnTo>
                  <a:lnTo>
                    <a:pt x="447" y="85"/>
                  </a:lnTo>
                  <a:lnTo>
                    <a:pt x="449" y="83"/>
                  </a:lnTo>
                  <a:lnTo>
                    <a:pt x="449" y="82"/>
                  </a:lnTo>
                  <a:lnTo>
                    <a:pt x="451" y="80"/>
                  </a:lnTo>
                  <a:lnTo>
                    <a:pt x="451" y="78"/>
                  </a:lnTo>
                  <a:lnTo>
                    <a:pt x="463" y="55"/>
                  </a:lnTo>
                  <a:lnTo>
                    <a:pt x="461" y="53"/>
                  </a:lnTo>
                  <a:lnTo>
                    <a:pt x="461" y="53"/>
                  </a:lnTo>
                  <a:lnTo>
                    <a:pt x="461" y="53"/>
                  </a:lnTo>
                  <a:lnTo>
                    <a:pt x="459" y="51"/>
                  </a:lnTo>
                  <a:lnTo>
                    <a:pt x="459" y="51"/>
                  </a:lnTo>
                  <a:lnTo>
                    <a:pt x="457" y="51"/>
                  </a:lnTo>
                  <a:lnTo>
                    <a:pt x="455" y="51"/>
                  </a:lnTo>
                  <a:lnTo>
                    <a:pt x="453" y="51"/>
                  </a:lnTo>
                  <a:lnTo>
                    <a:pt x="453" y="51"/>
                  </a:lnTo>
                  <a:lnTo>
                    <a:pt x="451" y="51"/>
                  </a:lnTo>
                  <a:lnTo>
                    <a:pt x="447" y="53"/>
                  </a:lnTo>
                  <a:lnTo>
                    <a:pt x="447" y="53"/>
                  </a:lnTo>
                  <a:lnTo>
                    <a:pt x="446" y="53"/>
                  </a:lnTo>
                  <a:lnTo>
                    <a:pt x="446" y="53"/>
                  </a:lnTo>
                  <a:lnTo>
                    <a:pt x="444" y="53"/>
                  </a:lnTo>
                  <a:lnTo>
                    <a:pt x="444" y="53"/>
                  </a:lnTo>
                  <a:lnTo>
                    <a:pt x="442" y="53"/>
                  </a:lnTo>
                  <a:lnTo>
                    <a:pt x="442" y="53"/>
                  </a:lnTo>
                  <a:lnTo>
                    <a:pt x="440" y="53"/>
                  </a:lnTo>
                  <a:lnTo>
                    <a:pt x="440" y="51"/>
                  </a:lnTo>
                  <a:lnTo>
                    <a:pt x="440" y="51"/>
                  </a:lnTo>
                  <a:lnTo>
                    <a:pt x="440" y="51"/>
                  </a:lnTo>
                  <a:lnTo>
                    <a:pt x="438" y="51"/>
                  </a:lnTo>
                  <a:lnTo>
                    <a:pt x="436" y="49"/>
                  </a:lnTo>
                  <a:lnTo>
                    <a:pt x="436" y="47"/>
                  </a:lnTo>
                  <a:lnTo>
                    <a:pt x="434" y="46"/>
                  </a:lnTo>
                  <a:lnTo>
                    <a:pt x="432" y="46"/>
                  </a:lnTo>
                  <a:lnTo>
                    <a:pt x="428" y="46"/>
                  </a:lnTo>
                  <a:lnTo>
                    <a:pt x="427" y="46"/>
                  </a:lnTo>
                  <a:lnTo>
                    <a:pt x="425" y="44"/>
                  </a:lnTo>
                  <a:lnTo>
                    <a:pt x="423" y="44"/>
                  </a:lnTo>
                  <a:lnTo>
                    <a:pt x="423" y="46"/>
                  </a:lnTo>
                  <a:lnTo>
                    <a:pt x="421" y="46"/>
                  </a:lnTo>
                  <a:lnTo>
                    <a:pt x="419" y="47"/>
                  </a:lnTo>
                  <a:lnTo>
                    <a:pt x="417" y="47"/>
                  </a:lnTo>
                  <a:lnTo>
                    <a:pt x="417" y="49"/>
                  </a:lnTo>
                  <a:lnTo>
                    <a:pt x="415" y="49"/>
                  </a:lnTo>
                  <a:lnTo>
                    <a:pt x="413" y="49"/>
                  </a:lnTo>
                  <a:lnTo>
                    <a:pt x="413" y="51"/>
                  </a:lnTo>
                  <a:lnTo>
                    <a:pt x="410" y="53"/>
                  </a:lnTo>
                  <a:lnTo>
                    <a:pt x="406" y="55"/>
                  </a:lnTo>
                  <a:lnTo>
                    <a:pt x="406" y="57"/>
                  </a:lnTo>
                  <a:lnTo>
                    <a:pt x="406" y="57"/>
                  </a:lnTo>
                  <a:lnTo>
                    <a:pt x="404" y="59"/>
                  </a:lnTo>
                  <a:lnTo>
                    <a:pt x="404" y="59"/>
                  </a:lnTo>
                  <a:lnTo>
                    <a:pt x="402" y="61"/>
                  </a:lnTo>
                  <a:lnTo>
                    <a:pt x="400" y="63"/>
                  </a:lnTo>
                  <a:lnTo>
                    <a:pt x="400" y="63"/>
                  </a:lnTo>
                  <a:lnTo>
                    <a:pt x="398" y="63"/>
                  </a:lnTo>
                  <a:lnTo>
                    <a:pt x="398" y="63"/>
                  </a:lnTo>
                  <a:lnTo>
                    <a:pt x="396" y="63"/>
                  </a:lnTo>
                  <a:lnTo>
                    <a:pt x="396" y="63"/>
                  </a:lnTo>
                  <a:lnTo>
                    <a:pt x="396" y="61"/>
                  </a:lnTo>
                  <a:lnTo>
                    <a:pt x="394" y="61"/>
                  </a:lnTo>
                  <a:lnTo>
                    <a:pt x="394" y="63"/>
                  </a:lnTo>
                  <a:lnTo>
                    <a:pt x="389" y="64"/>
                  </a:lnTo>
                  <a:lnTo>
                    <a:pt x="387" y="64"/>
                  </a:lnTo>
                  <a:lnTo>
                    <a:pt x="383" y="64"/>
                  </a:lnTo>
                  <a:lnTo>
                    <a:pt x="381" y="64"/>
                  </a:lnTo>
                  <a:lnTo>
                    <a:pt x="379" y="66"/>
                  </a:lnTo>
                  <a:lnTo>
                    <a:pt x="379" y="66"/>
                  </a:lnTo>
                  <a:lnTo>
                    <a:pt x="379" y="66"/>
                  </a:lnTo>
                  <a:lnTo>
                    <a:pt x="377" y="66"/>
                  </a:lnTo>
                  <a:lnTo>
                    <a:pt x="377" y="66"/>
                  </a:lnTo>
                  <a:lnTo>
                    <a:pt x="377" y="66"/>
                  </a:lnTo>
                  <a:lnTo>
                    <a:pt x="375" y="66"/>
                  </a:lnTo>
                  <a:lnTo>
                    <a:pt x="373" y="68"/>
                  </a:lnTo>
                  <a:lnTo>
                    <a:pt x="370" y="70"/>
                  </a:lnTo>
                  <a:lnTo>
                    <a:pt x="368" y="70"/>
                  </a:lnTo>
                  <a:lnTo>
                    <a:pt x="366" y="70"/>
                  </a:lnTo>
                  <a:lnTo>
                    <a:pt x="366" y="70"/>
                  </a:lnTo>
                  <a:lnTo>
                    <a:pt x="364" y="70"/>
                  </a:lnTo>
                  <a:lnTo>
                    <a:pt x="362" y="68"/>
                  </a:lnTo>
                  <a:lnTo>
                    <a:pt x="362" y="68"/>
                  </a:lnTo>
                  <a:lnTo>
                    <a:pt x="358" y="70"/>
                  </a:lnTo>
                  <a:lnTo>
                    <a:pt x="356" y="70"/>
                  </a:lnTo>
                  <a:lnTo>
                    <a:pt x="353" y="68"/>
                  </a:lnTo>
                  <a:lnTo>
                    <a:pt x="347" y="68"/>
                  </a:lnTo>
                  <a:lnTo>
                    <a:pt x="347" y="66"/>
                  </a:lnTo>
                  <a:lnTo>
                    <a:pt x="347" y="66"/>
                  </a:lnTo>
                  <a:lnTo>
                    <a:pt x="345" y="66"/>
                  </a:lnTo>
                  <a:lnTo>
                    <a:pt x="345" y="66"/>
                  </a:lnTo>
                  <a:lnTo>
                    <a:pt x="343" y="66"/>
                  </a:lnTo>
                  <a:lnTo>
                    <a:pt x="341" y="66"/>
                  </a:lnTo>
                  <a:lnTo>
                    <a:pt x="337" y="66"/>
                  </a:lnTo>
                  <a:lnTo>
                    <a:pt x="336" y="66"/>
                  </a:lnTo>
                  <a:lnTo>
                    <a:pt x="334" y="66"/>
                  </a:lnTo>
                  <a:lnTo>
                    <a:pt x="334" y="66"/>
                  </a:lnTo>
                  <a:lnTo>
                    <a:pt x="332" y="66"/>
                  </a:lnTo>
                  <a:lnTo>
                    <a:pt x="332" y="64"/>
                  </a:lnTo>
                  <a:lnTo>
                    <a:pt x="328" y="63"/>
                  </a:lnTo>
                  <a:lnTo>
                    <a:pt x="326" y="61"/>
                  </a:lnTo>
                  <a:lnTo>
                    <a:pt x="324" y="61"/>
                  </a:lnTo>
                  <a:lnTo>
                    <a:pt x="324" y="61"/>
                  </a:lnTo>
                  <a:lnTo>
                    <a:pt x="324" y="61"/>
                  </a:lnTo>
                  <a:lnTo>
                    <a:pt x="324" y="59"/>
                  </a:lnTo>
                  <a:lnTo>
                    <a:pt x="324" y="59"/>
                  </a:lnTo>
                  <a:lnTo>
                    <a:pt x="322" y="59"/>
                  </a:lnTo>
                  <a:lnTo>
                    <a:pt x="322" y="59"/>
                  </a:lnTo>
                  <a:lnTo>
                    <a:pt x="322" y="59"/>
                  </a:lnTo>
                  <a:lnTo>
                    <a:pt x="322" y="57"/>
                  </a:lnTo>
                  <a:lnTo>
                    <a:pt x="322" y="57"/>
                  </a:lnTo>
                  <a:lnTo>
                    <a:pt x="322" y="55"/>
                  </a:lnTo>
                  <a:lnTo>
                    <a:pt x="322" y="53"/>
                  </a:lnTo>
                  <a:lnTo>
                    <a:pt x="322" y="51"/>
                  </a:lnTo>
                  <a:lnTo>
                    <a:pt x="317" y="51"/>
                  </a:lnTo>
                  <a:lnTo>
                    <a:pt x="313" y="51"/>
                  </a:lnTo>
                  <a:lnTo>
                    <a:pt x="313" y="51"/>
                  </a:lnTo>
                  <a:lnTo>
                    <a:pt x="311" y="51"/>
                  </a:lnTo>
                  <a:lnTo>
                    <a:pt x="311" y="51"/>
                  </a:lnTo>
                  <a:lnTo>
                    <a:pt x="311" y="51"/>
                  </a:lnTo>
                  <a:lnTo>
                    <a:pt x="307" y="49"/>
                  </a:lnTo>
                  <a:lnTo>
                    <a:pt x="307" y="46"/>
                  </a:lnTo>
                  <a:lnTo>
                    <a:pt x="305" y="46"/>
                  </a:lnTo>
                  <a:lnTo>
                    <a:pt x="303" y="44"/>
                  </a:lnTo>
                  <a:lnTo>
                    <a:pt x="303" y="44"/>
                  </a:lnTo>
                  <a:lnTo>
                    <a:pt x="301" y="44"/>
                  </a:lnTo>
                  <a:lnTo>
                    <a:pt x="300" y="44"/>
                  </a:lnTo>
                  <a:lnTo>
                    <a:pt x="296" y="44"/>
                  </a:lnTo>
                  <a:lnTo>
                    <a:pt x="296" y="44"/>
                  </a:lnTo>
                  <a:lnTo>
                    <a:pt x="296" y="44"/>
                  </a:lnTo>
                  <a:lnTo>
                    <a:pt x="294" y="44"/>
                  </a:lnTo>
                  <a:lnTo>
                    <a:pt x="294" y="44"/>
                  </a:lnTo>
                  <a:lnTo>
                    <a:pt x="290" y="42"/>
                  </a:lnTo>
                  <a:lnTo>
                    <a:pt x="286" y="40"/>
                  </a:lnTo>
                  <a:lnTo>
                    <a:pt x="284" y="40"/>
                  </a:lnTo>
                  <a:lnTo>
                    <a:pt x="283" y="40"/>
                  </a:lnTo>
                  <a:lnTo>
                    <a:pt x="281" y="40"/>
                  </a:lnTo>
                  <a:lnTo>
                    <a:pt x="279" y="40"/>
                  </a:lnTo>
                  <a:lnTo>
                    <a:pt x="277" y="40"/>
                  </a:lnTo>
                  <a:lnTo>
                    <a:pt x="277" y="42"/>
                  </a:lnTo>
                  <a:lnTo>
                    <a:pt x="277" y="42"/>
                  </a:lnTo>
                  <a:lnTo>
                    <a:pt x="277" y="42"/>
                  </a:lnTo>
                  <a:lnTo>
                    <a:pt x="277" y="42"/>
                  </a:lnTo>
                  <a:lnTo>
                    <a:pt x="275" y="42"/>
                  </a:lnTo>
                  <a:lnTo>
                    <a:pt x="271" y="42"/>
                  </a:lnTo>
                  <a:lnTo>
                    <a:pt x="269" y="44"/>
                  </a:lnTo>
                  <a:lnTo>
                    <a:pt x="269" y="44"/>
                  </a:lnTo>
                  <a:lnTo>
                    <a:pt x="267" y="44"/>
                  </a:lnTo>
                  <a:lnTo>
                    <a:pt x="267" y="44"/>
                  </a:lnTo>
                  <a:lnTo>
                    <a:pt x="265" y="44"/>
                  </a:lnTo>
                  <a:lnTo>
                    <a:pt x="265" y="44"/>
                  </a:lnTo>
                  <a:lnTo>
                    <a:pt x="265" y="44"/>
                  </a:lnTo>
                  <a:lnTo>
                    <a:pt x="264" y="46"/>
                  </a:lnTo>
                  <a:lnTo>
                    <a:pt x="264" y="46"/>
                  </a:lnTo>
                  <a:lnTo>
                    <a:pt x="264" y="46"/>
                  </a:lnTo>
                  <a:lnTo>
                    <a:pt x="262" y="46"/>
                  </a:lnTo>
                  <a:lnTo>
                    <a:pt x="262" y="47"/>
                  </a:lnTo>
                  <a:lnTo>
                    <a:pt x="260" y="47"/>
                  </a:lnTo>
                  <a:lnTo>
                    <a:pt x="260" y="47"/>
                  </a:lnTo>
                  <a:lnTo>
                    <a:pt x="258" y="47"/>
                  </a:lnTo>
                  <a:lnTo>
                    <a:pt x="258" y="47"/>
                  </a:lnTo>
                  <a:lnTo>
                    <a:pt x="258" y="46"/>
                  </a:lnTo>
                  <a:lnTo>
                    <a:pt x="256" y="46"/>
                  </a:lnTo>
                  <a:lnTo>
                    <a:pt x="256" y="47"/>
                  </a:lnTo>
                  <a:lnTo>
                    <a:pt x="254" y="47"/>
                  </a:lnTo>
                  <a:lnTo>
                    <a:pt x="254" y="47"/>
                  </a:lnTo>
                  <a:lnTo>
                    <a:pt x="252" y="47"/>
                  </a:lnTo>
                  <a:lnTo>
                    <a:pt x="250" y="46"/>
                  </a:lnTo>
                  <a:lnTo>
                    <a:pt x="248" y="46"/>
                  </a:lnTo>
                  <a:lnTo>
                    <a:pt x="248" y="46"/>
                  </a:lnTo>
                  <a:lnTo>
                    <a:pt x="247" y="44"/>
                  </a:lnTo>
                  <a:lnTo>
                    <a:pt x="247" y="44"/>
                  </a:lnTo>
                  <a:lnTo>
                    <a:pt x="247" y="44"/>
                  </a:lnTo>
                  <a:lnTo>
                    <a:pt x="247" y="44"/>
                  </a:lnTo>
                  <a:lnTo>
                    <a:pt x="245" y="44"/>
                  </a:lnTo>
                  <a:lnTo>
                    <a:pt x="243" y="44"/>
                  </a:lnTo>
                  <a:lnTo>
                    <a:pt x="241" y="42"/>
                  </a:lnTo>
                  <a:lnTo>
                    <a:pt x="239" y="42"/>
                  </a:lnTo>
                  <a:lnTo>
                    <a:pt x="239" y="42"/>
                  </a:lnTo>
                  <a:lnTo>
                    <a:pt x="239" y="42"/>
                  </a:lnTo>
                  <a:lnTo>
                    <a:pt x="237" y="42"/>
                  </a:lnTo>
                  <a:lnTo>
                    <a:pt x="237" y="40"/>
                  </a:lnTo>
                  <a:lnTo>
                    <a:pt x="235" y="38"/>
                  </a:lnTo>
                  <a:lnTo>
                    <a:pt x="235" y="38"/>
                  </a:lnTo>
                  <a:lnTo>
                    <a:pt x="233" y="38"/>
                  </a:lnTo>
                  <a:lnTo>
                    <a:pt x="233" y="38"/>
                  </a:lnTo>
                  <a:lnTo>
                    <a:pt x="233" y="38"/>
                  </a:lnTo>
                  <a:lnTo>
                    <a:pt x="231" y="36"/>
                  </a:lnTo>
                  <a:lnTo>
                    <a:pt x="231" y="36"/>
                  </a:lnTo>
                  <a:lnTo>
                    <a:pt x="231" y="36"/>
                  </a:lnTo>
                  <a:lnTo>
                    <a:pt x="231" y="34"/>
                  </a:lnTo>
                  <a:lnTo>
                    <a:pt x="233" y="34"/>
                  </a:lnTo>
                  <a:lnTo>
                    <a:pt x="231" y="32"/>
                  </a:lnTo>
                  <a:lnTo>
                    <a:pt x="231" y="32"/>
                  </a:lnTo>
                  <a:lnTo>
                    <a:pt x="231" y="32"/>
                  </a:lnTo>
                  <a:lnTo>
                    <a:pt x="231" y="32"/>
                  </a:lnTo>
                  <a:lnTo>
                    <a:pt x="231" y="30"/>
                  </a:lnTo>
                  <a:lnTo>
                    <a:pt x="231" y="28"/>
                  </a:lnTo>
                  <a:lnTo>
                    <a:pt x="231" y="27"/>
                  </a:lnTo>
                  <a:lnTo>
                    <a:pt x="231" y="27"/>
                  </a:lnTo>
                  <a:lnTo>
                    <a:pt x="231" y="25"/>
                  </a:lnTo>
                  <a:lnTo>
                    <a:pt x="229" y="25"/>
                  </a:lnTo>
                  <a:lnTo>
                    <a:pt x="229" y="25"/>
                  </a:lnTo>
                  <a:lnTo>
                    <a:pt x="229" y="23"/>
                  </a:lnTo>
                  <a:lnTo>
                    <a:pt x="229" y="23"/>
                  </a:lnTo>
                  <a:lnTo>
                    <a:pt x="229" y="21"/>
                  </a:lnTo>
                  <a:lnTo>
                    <a:pt x="229" y="21"/>
                  </a:lnTo>
                  <a:lnTo>
                    <a:pt x="229" y="19"/>
                  </a:lnTo>
                  <a:lnTo>
                    <a:pt x="229" y="19"/>
                  </a:lnTo>
                  <a:lnTo>
                    <a:pt x="229" y="19"/>
                  </a:lnTo>
                  <a:lnTo>
                    <a:pt x="229" y="17"/>
                  </a:lnTo>
                  <a:lnTo>
                    <a:pt x="228" y="17"/>
                  </a:lnTo>
                  <a:lnTo>
                    <a:pt x="226" y="17"/>
                  </a:lnTo>
                  <a:lnTo>
                    <a:pt x="222" y="15"/>
                  </a:lnTo>
                  <a:lnTo>
                    <a:pt x="220" y="15"/>
                  </a:lnTo>
                  <a:lnTo>
                    <a:pt x="218" y="15"/>
                  </a:lnTo>
                  <a:lnTo>
                    <a:pt x="216" y="15"/>
                  </a:lnTo>
                  <a:lnTo>
                    <a:pt x="214" y="15"/>
                  </a:lnTo>
                  <a:lnTo>
                    <a:pt x="210" y="13"/>
                  </a:lnTo>
                  <a:lnTo>
                    <a:pt x="207" y="11"/>
                  </a:lnTo>
                  <a:lnTo>
                    <a:pt x="205" y="9"/>
                  </a:lnTo>
                  <a:lnTo>
                    <a:pt x="203" y="9"/>
                  </a:lnTo>
                  <a:lnTo>
                    <a:pt x="201" y="9"/>
                  </a:lnTo>
                  <a:lnTo>
                    <a:pt x="199" y="9"/>
                  </a:lnTo>
                  <a:lnTo>
                    <a:pt x="195" y="9"/>
                  </a:lnTo>
                  <a:lnTo>
                    <a:pt x="193" y="8"/>
                  </a:lnTo>
                  <a:lnTo>
                    <a:pt x="192" y="6"/>
                  </a:lnTo>
                  <a:lnTo>
                    <a:pt x="190" y="6"/>
                  </a:lnTo>
                  <a:lnTo>
                    <a:pt x="188" y="6"/>
                  </a:lnTo>
                  <a:lnTo>
                    <a:pt x="186" y="4"/>
                  </a:lnTo>
                  <a:lnTo>
                    <a:pt x="184" y="4"/>
                  </a:lnTo>
                  <a:lnTo>
                    <a:pt x="182" y="2"/>
                  </a:lnTo>
                  <a:lnTo>
                    <a:pt x="182" y="2"/>
                  </a:lnTo>
                  <a:lnTo>
                    <a:pt x="182" y="2"/>
                  </a:lnTo>
                  <a:lnTo>
                    <a:pt x="180" y="2"/>
                  </a:lnTo>
                  <a:lnTo>
                    <a:pt x="180" y="2"/>
                  </a:lnTo>
                  <a:lnTo>
                    <a:pt x="178" y="0"/>
                  </a:lnTo>
                  <a:lnTo>
                    <a:pt x="178" y="0"/>
                  </a:lnTo>
                  <a:lnTo>
                    <a:pt x="176" y="0"/>
                  </a:lnTo>
                  <a:lnTo>
                    <a:pt x="176" y="2"/>
                  </a:lnTo>
                  <a:lnTo>
                    <a:pt x="176" y="2"/>
                  </a:lnTo>
                  <a:lnTo>
                    <a:pt x="176" y="2"/>
                  </a:lnTo>
                  <a:lnTo>
                    <a:pt x="176" y="4"/>
                  </a:lnTo>
                  <a:lnTo>
                    <a:pt x="174" y="6"/>
                  </a:lnTo>
                  <a:lnTo>
                    <a:pt x="171" y="9"/>
                  </a:lnTo>
                  <a:lnTo>
                    <a:pt x="169" y="9"/>
                  </a:lnTo>
                  <a:lnTo>
                    <a:pt x="167" y="11"/>
                  </a:lnTo>
                  <a:lnTo>
                    <a:pt x="167" y="13"/>
                  </a:lnTo>
                  <a:lnTo>
                    <a:pt x="167" y="15"/>
                  </a:lnTo>
                  <a:lnTo>
                    <a:pt x="165" y="15"/>
                  </a:lnTo>
                  <a:lnTo>
                    <a:pt x="163" y="15"/>
                  </a:lnTo>
                  <a:lnTo>
                    <a:pt x="163" y="17"/>
                  </a:lnTo>
                  <a:lnTo>
                    <a:pt x="163" y="17"/>
                  </a:lnTo>
                  <a:lnTo>
                    <a:pt x="161" y="19"/>
                  </a:lnTo>
                  <a:lnTo>
                    <a:pt x="163" y="21"/>
                  </a:lnTo>
                  <a:lnTo>
                    <a:pt x="163" y="21"/>
                  </a:lnTo>
                  <a:lnTo>
                    <a:pt x="161" y="21"/>
                  </a:lnTo>
                  <a:lnTo>
                    <a:pt x="161" y="21"/>
                  </a:lnTo>
                  <a:lnTo>
                    <a:pt x="161" y="23"/>
                  </a:lnTo>
                  <a:lnTo>
                    <a:pt x="161" y="23"/>
                  </a:lnTo>
                  <a:lnTo>
                    <a:pt x="161" y="25"/>
                  </a:lnTo>
                  <a:lnTo>
                    <a:pt x="161" y="25"/>
                  </a:lnTo>
                  <a:lnTo>
                    <a:pt x="161" y="27"/>
                  </a:lnTo>
                  <a:lnTo>
                    <a:pt x="161" y="28"/>
                  </a:lnTo>
                  <a:lnTo>
                    <a:pt x="163" y="30"/>
                  </a:lnTo>
                  <a:lnTo>
                    <a:pt x="163" y="30"/>
                  </a:lnTo>
                  <a:lnTo>
                    <a:pt x="163" y="32"/>
                  </a:lnTo>
                  <a:lnTo>
                    <a:pt x="163" y="34"/>
                  </a:lnTo>
                  <a:lnTo>
                    <a:pt x="163" y="34"/>
                  </a:lnTo>
                  <a:lnTo>
                    <a:pt x="163" y="34"/>
                  </a:lnTo>
                  <a:lnTo>
                    <a:pt x="165" y="36"/>
                  </a:lnTo>
                  <a:lnTo>
                    <a:pt x="165" y="36"/>
                  </a:lnTo>
                  <a:lnTo>
                    <a:pt x="167" y="36"/>
                  </a:lnTo>
                  <a:lnTo>
                    <a:pt x="169" y="38"/>
                  </a:lnTo>
                  <a:lnTo>
                    <a:pt x="169" y="38"/>
                  </a:lnTo>
                  <a:lnTo>
                    <a:pt x="167" y="40"/>
                  </a:lnTo>
                  <a:lnTo>
                    <a:pt x="167" y="44"/>
                  </a:lnTo>
                  <a:lnTo>
                    <a:pt x="167" y="44"/>
                  </a:lnTo>
                  <a:lnTo>
                    <a:pt x="167" y="46"/>
                  </a:lnTo>
                  <a:lnTo>
                    <a:pt x="165" y="47"/>
                  </a:lnTo>
                  <a:lnTo>
                    <a:pt x="165" y="49"/>
                  </a:lnTo>
                  <a:lnTo>
                    <a:pt x="165" y="49"/>
                  </a:lnTo>
                  <a:lnTo>
                    <a:pt x="163" y="49"/>
                  </a:lnTo>
                  <a:lnTo>
                    <a:pt x="163" y="51"/>
                  </a:lnTo>
                  <a:lnTo>
                    <a:pt x="163" y="51"/>
                  </a:lnTo>
                  <a:lnTo>
                    <a:pt x="161" y="51"/>
                  </a:lnTo>
                  <a:lnTo>
                    <a:pt x="161" y="51"/>
                  </a:lnTo>
                  <a:lnTo>
                    <a:pt x="161" y="51"/>
                  </a:lnTo>
                  <a:lnTo>
                    <a:pt x="159" y="51"/>
                  </a:lnTo>
                  <a:lnTo>
                    <a:pt x="159" y="51"/>
                  </a:lnTo>
                  <a:lnTo>
                    <a:pt x="157" y="51"/>
                  </a:lnTo>
                  <a:lnTo>
                    <a:pt x="157" y="53"/>
                  </a:lnTo>
                  <a:lnTo>
                    <a:pt x="157" y="53"/>
                  </a:lnTo>
                  <a:lnTo>
                    <a:pt x="156" y="53"/>
                  </a:lnTo>
                  <a:lnTo>
                    <a:pt x="156" y="55"/>
                  </a:lnTo>
                  <a:lnTo>
                    <a:pt x="156" y="55"/>
                  </a:lnTo>
                  <a:lnTo>
                    <a:pt x="154" y="57"/>
                  </a:lnTo>
                  <a:lnTo>
                    <a:pt x="150" y="57"/>
                  </a:lnTo>
                  <a:lnTo>
                    <a:pt x="150" y="57"/>
                  </a:lnTo>
                  <a:lnTo>
                    <a:pt x="150" y="57"/>
                  </a:lnTo>
                  <a:lnTo>
                    <a:pt x="150" y="55"/>
                  </a:lnTo>
                  <a:lnTo>
                    <a:pt x="150" y="55"/>
                  </a:lnTo>
                  <a:lnTo>
                    <a:pt x="148" y="55"/>
                  </a:lnTo>
                  <a:lnTo>
                    <a:pt x="148" y="55"/>
                  </a:lnTo>
                  <a:lnTo>
                    <a:pt x="148" y="53"/>
                  </a:lnTo>
                  <a:lnTo>
                    <a:pt x="148" y="53"/>
                  </a:lnTo>
                  <a:lnTo>
                    <a:pt x="142" y="53"/>
                  </a:lnTo>
                  <a:lnTo>
                    <a:pt x="142" y="53"/>
                  </a:lnTo>
                  <a:lnTo>
                    <a:pt x="142" y="53"/>
                  </a:lnTo>
                  <a:lnTo>
                    <a:pt x="142" y="53"/>
                  </a:lnTo>
                  <a:lnTo>
                    <a:pt x="140" y="53"/>
                  </a:lnTo>
                  <a:lnTo>
                    <a:pt x="140" y="53"/>
                  </a:lnTo>
                  <a:lnTo>
                    <a:pt x="138" y="53"/>
                  </a:lnTo>
                  <a:lnTo>
                    <a:pt x="137" y="51"/>
                  </a:lnTo>
                  <a:lnTo>
                    <a:pt x="135" y="51"/>
                  </a:lnTo>
                  <a:lnTo>
                    <a:pt x="133" y="51"/>
                  </a:lnTo>
                  <a:lnTo>
                    <a:pt x="131" y="51"/>
                  </a:lnTo>
                  <a:lnTo>
                    <a:pt x="131" y="51"/>
                  </a:lnTo>
                  <a:lnTo>
                    <a:pt x="129" y="51"/>
                  </a:lnTo>
                  <a:lnTo>
                    <a:pt x="129" y="51"/>
                  </a:lnTo>
                  <a:lnTo>
                    <a:pt x="129" y="51"/>
                  </a:lnTo>
                  <a:lnTo>
                    <a:pt x="129" y="49"/>
                  </a:lnTo>
                  <a:lnTo>
                    <a:pt x="127" y="49"/>
                  </a:lnTo>
                  <a:lnTo>
                    <a:pt x="127" y="51"/>
                  </a:lnTo>
                  <a:lnTo>
                    <a:pt x="127" y="51"/>
                  </a:lnTo>
                  <a:lnTo>
                    <a:pt x="125" y="51"/>
                  </a:lnTo>
                  <a:lnTo>
                    <a:pt x="125" y="51"/>
                  </a:lnTo>
                  <a:lnTo>
                    <a:pt x="123" y="53"/>
                  </a:lnTo>
                  <a:lnTo>
                    <a:pt x="123" y="53"/>
                  </a:lnTo>
                  <a:lnTo>
                    <a:pt x="123" y="53"/>
                  </a:lnTo>
                  <a:lnTo>
                    <a:pt x="123" y="53"/>
                  </a:lnTo>
                  <a:lnTo>
                    <a:pt x="121" y="53"/>
                  </a:lnTo>
                  <a:lnTo>
                    <a:pt x="121" y="51"/>
                  </a:lnTo>
                  <a:lnTo>
                    <a:pt x="121" y="51"/>
                  </a:lnTo>
                  <a:lnTo>
                    <a:pt x="121" y="51"/>
                  </a:lnTo>
                  <a:lnTo>
                    <a:pt x="118" y="51"/>
                  </a:lnTo>
                  <a:lnTo>
                    <a:pt x="118" y="51"/>
                  </a:lnTo>
                  <a:lnTo>
                    <a:pt x="118" y="51"/>
                  </a:lnTo>
                  <a:lnTo>
                    <a:pt x="116" y="51"/>
                  </a:lnTo>
                  <a:lnTo>
                    <a:pt x="116" y="51"/>
                  </a:lnTo>
                  <a:lnTo>
                    <a:pt x="116" y="51"/>
                  </a:lnTo>
                  <a:lnTo>
                    <a:pt x="116" y="49"/>
                  </a:lnTo>
                  <a:lnTo>
                    <a:pt x="116" y="49"/>
                  </a:lnTo>
                  <a:lnTo>
                    <a:pt x="114" y="49"/>
                  </a:lnTo>
                  <a:lnTo>
                    <a:pt x="114" y="49"/>
                  </a:lnTo>
                  <a:lnTo>
                    <a:pt x="112" y="49"/>
                  </a:lnTo>
                  <a:lnTo>
                    <a:pt x="112" y="49"/>
                  </a:lnTo>
                  <a:lnTo>
                    <a:pt x="110" y="49"/>
                  </a:lnTo>
                  <a:lnTo>
                    <a:pt x="110" y="49"/>
                  </a:lnTo>
                  <a:lnTo>
                    <a:pt x="108" y="49"/>
                  </a:lnTo>
                  <a:lnTo>
                    <a:pt x="108" y="49"/>
                  </a:lnTo>
                  <a:lnTo>
                    <a:pt x="108" y="49"/>
                  </a:lnTo>
                  <a:lnTo>
                    <a:pt x="108" y="47"/>
                  </a:lnTo>
                  <a:lnTo>
                    <a:pt x="106" y="47"/>
                  </a:lnTo>
                  <a:lnTo>
                    <a:pt x="106" y="46"/>
                  </a:lnTo>
                  <a:lnTo>
                    <a:pt x="106" y="46"/>
                  </a:lnTo>
                  <a:lnTo>
                    <a:pt x="104" y="46"/>
                  </a:lnTo>
                  <a:lnTo>
                    <a:pt x="104" y="46"/>
                  </a:lnTo>
                  <a:lnTo>
                    <a:pt x="104" y="44"/>
                  </a:lnTo>
                  <a:lnTo>
                    <a:pt x="104" y="42"/>
                  </a:lnTo>
                  <a:lnTo>
                    <a:pt x="104" y="40"/>
                  </a:lnTo>
                  <a:lnTo>
                    <a:pt x="104" y="38"/>
                  </a:lnTo>
                  <a:lnTo>
                    <a:pt x="102" y="38"/>
                  </a:lnTo>
                  <a:lnTo>
                    <a:pt x="101" y="36"/>
                  </a:lnTo>
                  <a:lnTo>
                    <a:pt x="97" y="36"/>
                  </a:lnTo>
                  <a:lnTo>
                    <a:pt x="95" y="36"/>
                  </a:lnTo>
                  <a:lnTo>
                    <a:pt x="93" y="36"/>
                  </a:lnTo>
                  <a:lnTo>
                    <a:pt x="89" y="36"/>
                  </a:lnTo>
                  <a:lnTo>
                    <a:pt x="87" y="36"/>
                  </a:lnTo>
                  <a:lnTo>
                    <a:pt x="85" y="36"/>
                  </a:lnTo>
                  <a:lnTo>
                    <a:pt x="84" y="36"/>
                  </a:lnTo>
                  <a:lnTo>
                    <a:pt x="84" y="34"/>
                  </a:lnTo>
                  <a:lnTo>
                    <a:pt x="84" y="34"/>
                  </a:lnTo>
                  <a:lnTo>
                    <a:pt x="84" y="34"/>
                  </a:lnTo>
                  <a:lnTo>
                    <a:pt x="84" y="34"/>
                  </a:lnTo>
                  <a:lnTo>
                    <a:pt x="84" y="32"/>
                  </a:lnTo>
                  <a:lnTo>
                    <a:pt x="82" y="32"/>
                  </a:lnTo>
                  <a:lnTo>
                    <a:pt x="82" y="32"/>
                  </a:lnTo>
                  <a:lnTo>
                    <a:pt x="82" y="32"/>
                  </a:lnTo>
                  <a:lnTo>
                    <a:pt x="80" y="32"/>
                  </a:lnTo>
                  <a:lnTo>
                    <a:pt x="80" y="34"/>
                  </a:lnTo>
                  <a:lnTo>
                    <a:pt x="78" y="34"/>
                  </a:lnTo>
                  <a:lnTo>
                    <a:pt x="78" y="34"/>
                  </a:lnTo>
                  <a:lnTo>
                    <a:pt x="78" y="34"/>
                  </a:lnTo>
                  <a:lnTo>
                    <a:pt x="78" y="34"/>
                  </a:lnTo>
                  <a:lnTo>
                    <a:pt x="76" y="32"/>
                  </a:lnTo>
                  <a:lnTo>
                    <a:pt x="76" y="32"/>
                  </a:lnTo>
                  <a:lnTo>
                    <a:pt x="76" y="32"/>
                  </a:lnTo>
                  <a:lnTo>
                    <a:pt x="74" y="30"/>
                  </a:lnTo>
                  <a:lnTo>
                    <a:pt x="74" y="30"/>
                  </a:lnTo>
                  <a:lnTo>
                    <a:pt x="72" y="30"/>
                  </a:lnTo>
                  <a:lnTo>
                    <a:pt x="72" y="30"/>
                  </a:lnTo>
                  <a:lnTo>
                    <a:pt x="72" y="30"/>
                  </a:lnTo>
                  <a:lnTo>
                    <a:pt x="72" y="32"/>
                  </a:lnTo>
                  <a:lnTo>
                    <a:pt x="70" y="32"/>
                  </a:lnTo>
                  <a:lnTo>
                    <a:pt x="70" y="34"/>
                  </a:lnTo>
                  <a:lnTo>
                    <a:pt x="70" y="34"/>
                  </a:lnTo>
                  <a:lnTo>
                    <a:pt x="70" y="34"/>
                  </a:lnTo>
                  <a:lnTo>
                    <a:pt x="68" y="34"/>
                  </a:lnTo>
                  <a:lnTo>
                    <a:pt x="68" y="34"/>
                  </a:lnTo>
                  <a:lnTo>
                    <a:pt x="66" y="34"/>
                  </a:lnTo>
                  <a:lnTo>
                    <a:pt x="65" y="34"/>
                  </a:lnTo>
                  <a:lnTo>
                    <a:pt x="65" y="34"/>
                  </a:lnTo>
                  <a:lnTo>
                    <a:pt x="63" y="34"/>
                  </a:lnTo>
                  <a:lnTo>
                    <a:pt x="63" y="34"/>
                  </a:lnTo>
                  <a:lnTo>
                    <a:pt x="63" y="36"/>
                  </a:lnTo>
                  <a:lnTo>
                    <a:pt x="61" y="36"/>
                  </a:lnTo>
                  <a:lnTo>
                    <a:pt x="61" y="36"/>
                  </a:lnTo>
                  <a:lnTo>
                    <a:pt x="61" y="36"/>
                  </a:lnTo>
                  <a:lnTo>
                    <a:pt x="61" y="36"/>
                  </a:lnTo>
                  <a:lnTo>
                    <a:pt x="59" y="38"/>
                  </a:lnTo>
                  <a:lnTo>
                    <a:pt x="59" y="38"/>
                  </a:lnTo>
                  <a:lnTo>
                    <a:pt x="59" y="38"/>
                  </a:lnTo>
                  <a:lnTo>
                    <a:pt x="59" y="38"/>
                  </a:lnTo>
                  <a:lnTo>
                    <a:pt x="59" y="38"/>
                  </a:lnTo>
                  <a:lnTo>
                    <a:pt x="59" y="40"/>
                  </a:lnTo>
                  <a:lnTo>
                    <a:pt x="57" y="40"/>
                  </a:lnTo>
                  <a:lnTo>
                    <a:pt x="57" y="40"/>
                  </a:lnTo>
                  <a:lnTo>
                    <a:pt x="57" y="40"/>
                  </a:lnTo>
                  <a:lnTo>
                    <a:pt x="57" y="40"/>
                  </a:lnTo>
                  <a:lnTo>
                    <a:pt x="53" y="40"/>
                  </a:lnTo>
                  <a:lnTo>
                    <a:pt x="51" y="40"/>
                  </a:lnTo>
                  <a:lnTo>
                    <a:pt x="51" y="40"/>
                  </a:lnTo>
                  <a:lnTo>
                    <a:pt x="51" y="42"/>
                  </a:lnTo>
                  <a:lnTo>
                    <a:pt x="51" y="42"/>
                  </a:lnTo>
                  <a:lnTo>
                    <a:pt x="51" y="42"/>
                  </a:lnTo>
                  <a:lnTo>
                    <a:pt x="49" y="44"/>
                  </a:lnTo>
                  <a:lnTo>
                    <a:pt x="47" y="44"/>
                  </a:lnTo>
                  <a:lnTo>
                    <a:pt x="47" y="44"/>
                  </a:lnTo>
                  <a:lnTo>
                    <a:pt x="47" y="44"/>
                  </a:lnTo>
                  <a:lnTo>
                    <a:pt x="47" y="44"/>
                  </a:lnTo>
                  <a:lnTo>
                    <a:pt x="47" y="44"/>
                  </a:lnTo>
                  <a:lnTo>
                    <a:pt x="46" y="46"/>
                  </a:lnTo>
                  <a:lnTo>
                    <a:pt x="46" y="46"/>
                  </a:lnTo>
                  <a:lnTo>
                    <a:pt x="46" y="46"/>
                  </a:lnTo>
                  <a:lnTo>
                    <a:pt x="44" y="46"/>
                  </a:lnTo>
                  <a:lnTo>
                    <a:pt x="44" y="46"/>
                  </a:lnTo>
                  <a:lnTo>
                    <a:pt x="44" y="46"/>
                  </a:lnTo>
                  <a:lnTo>
                    <a:pt x="44" y="46"/>
                  </a:lnTo>
                  <a:lnTo>
                    <a:pt x="42" y="46"/>
                  </a:lnTo>
                  <a:lnTo>
                    <a:pt x="40" y="47"/>
                  </a:lnTo>
                  <a:lnTo>
                    <a:pt x="38" y="47"/>
                  </a:lnTo>
                  <a:lnTo>
                    <a:pt x="38" y="47"/>
                  </a:lnTo>
                  <a:lnTo>
                    <a:pt x="36" y="47"/>
                  </a:lnTo>
                  <a:lnTo>
                    <a:pt x="36" y="49"/>
                  </a:lnTo>
                  <a:lnTo>
                    <a:pt x="36" y="49"/>
                  </a:lnTo>
                  <a:lnTo>
                    <a:pt x="34" y="49"/>
                  </a:lnTo>
                  <a:lnTo>
                    <a:pt x="34" y="51"/>
                  </a:lnTo>
                  <a:lnTo>
                    <a:pt x="34" y="51"/>
                  </a:lnTo>
                  <a:lnTo>
                    <a:pt x="34" y="51"/>
                  </a:lnTo>
                  <a:lnTo>
                    <a:pt x="34" y="51"/>
                  </a:lnTo>
                  <a:lnTo>
                    <a:pt x="34" y="51"/>
                  </a:lnTo>
                  <a:lnTo>
                    <a:pt x="32" y="51"/>
                  </a:lnTo>
                  <a:lnTo>
                    <a:pt x="32" y="51"/>
                  </a:lnTo>
                  <a:lnTo>
                    <a:pt x="32" y="51"/>
                  </a:lnTo>
                  <a:lnTo>
                    <a:pt x="32" y="51"/>
                  </a:lnTo>
                  <a:lnTo>
                    <a:pt x="32" y="51"/>
                  </a:lnTo>
                  <a:lnTo>
                    <a:pt x="30" y="51"/>
                  </a:lnTo>
                  <a:lnTo>
                    <a:pt x="30" y="51"/>
                  </a:lnTo>
                  <a:lnTo>
                    <a:pt x="30" y="53"/>
                  </a:lnTo>
                  <a:lnTo>
                    <a:pt x="30" y="53"/>
                  </a:lnTo>
                  <a:lnTo>
                    <a:pt x="30" y="53"/>
                  </a:lnTo>
                  <a:lnTo>
                    <a:pt x="30" y="53"/>
                  </a:lnTo>
                  <a:lnTo>
                    <a:pt x="30" y="53"/>
                  </a:lnTo>
                  <a:lnTo>
                    <a:pt x="30" y="55"/>
                  </a:lnTo>
                  <a:lnTo>
                    <a:pt x="30" y="55"/>
                  </a:lnTo>
                  <a:lnTo>
                    <a:pt x="30" y="55"/>
                  </a:lnTo>
                  <a:lnTo>
                    <a:pt x="30" y="57"/>
                  </a:lnTo>
                  <a:lnTo>
                    <a:pt x="29" y="57"/>
                  </a:lnTo>
                  <a:lnTo>
                    <a:pt x="29" y="59"/>
                  </a:lnTo>
                  <a:lnTo>
                    <a:pt x="27" y="59"/>
                  </a:lnTo>
                  <a:lnTo>
                    <a:pt x="27" y="59"/>
                  </a:lnTo>
                  <a:lnTo>
                    <a:pt x="27" y="59"/>
                  </a:lnTo>
                  <a:lnTo>
                    <a:pt x="25" y="59"/>
                  </a:lnTo>
                  <a:lnTo>
                    <a:pt x="25" y="59"/>
                  </a:lnTo>
                  <a:lnTo>
                    <a:pt x="25" y="59"/>
                  </a:lnTo>
                  <a:lnTo>
                    <a:pt x="25" y="59"/>
                  </a:lnTo>
                  <a:lnTo>
                    <a:pt x="23" y="59"/>
                  </a:lnTo>
                  <a:lnTo>
                    <a:pt x="23" y="59"/>
                  </a:lnTo>
                  <a:lnTo>
                    <a:pt x="23" y="59"/>
                  </a:lnTo>
                  <a:lnTo>
                    <a:pt x="23" y="61"/>
                  </a:lnTo>
                  <a:lnTo>
                    <a:pt x="23" y="61"/>
                  </a:lnTo>
                  <a:lnTo>
                    <a:pt x="23" y="61"/>
                  </a:lnTo>
                  <a:lnTo>
                    <a:pt x="23" y="61"/>
                  </a:lnTo>
                  <a:lnTo>
                    <a:pt x="23" y="63"/>
                  </a:lnTo>
                  <a:lnTo>
                    <a:pt x="21" y="63"/>
                  </a:lnTo>
                  <a:lnTo>
                    <a:pt x="21" y="63"/>
                  </a:lnTo>
                  <a:lnTo>
                    <a:pt x="19" y="63"/>
                  </a:lnTo>
                  <a:lnTo>
                    <a:pt x="19" y="63"/>
                  </a:lnTo>
                  <a:lnTo>
                    <a:pt x="19" y="63"/>
                  </a:lnTo>
                  <a:lnTo>
                    <a:pt x="17" y="61"/>
                  </a:lnTo>
                  <a:lnTo>
                    <a:pt x="17" y="61"/>
                  </a:lnTo>
                  <a:lnTo>
                    <a:pt x="17" y="63"/>
                  </a:lnTo>
                  <a:lnTo>
                    <a:pt x="17" y="63"/>
                  </a:lnTo>
                  <a:lnTo>
                    <a:pt x="17" y="63"/>
                  </a:lnTo>
                  <a:lnTo>
                    <a:pt x="17" y="63"/>
                  </a:lnTo>
                  <a:lnTo>
                    <a:pt x="17" y="63"/>
                  </a:lnTo>
                  <a:lnTo>
                    <a:pt x="17" y="64"/>
                  </a:lnTo>
                  <a:lnTo>
                    <a:pt x="15" y="64"/>
                  </a:lnTo>
                  <a:lnTo>
                    <a:pt x="15" y="63"/>
                  </a:lnTo>
                  <a:lnTo>
                    <a:pt x="15" y="63"/>
                  </a:lnTo>
                  <a:lnTo>
                    <a:pt x="13" y="63"/>
                  </a:lnTo>
                  <a:lnTo>
                    <a:pt x="13" y="63"/>
                  </a:lnTo>
                  <a:lnTo>
                    <a:pt x="11" y="63"/>
                  </a:lnTo>
                  <a:lnTo>
                    <a:pt x="11" y="63"/>
                  </a:lnTo>
                  <a:lnTo>
                    <a:pt x="11" y="63"/>
                  </a:lnTo>
                  <a:lnTo>
                    <a:pt x="10" y="63"/>
                  </a:lnTo>
                  <a:lnTo>
                    <a:pt x="10" y="63"/>
                  </a:lnTo>
                  <a:lnTo>
                    <a:pt x="10" y="63"/>
                  </a:lnTo>
                  <a:lnTo>
                    <a:pt x="8" y="63"/>
                  </a:lnTo>
                  <a:lnTo>
                    <a:pt x="8" y="63"/>
                  </a:lnTo>
                  <a:lnTo>
                    <a:pt x="6" y="63"/>
                  </a:lnTo>
                  <a:lnTo>
                    <a:pt x="6" y="64"/>
                  </a:lnTo>
                  <a:lnTo>
                    <a:pt x="6" y="64"/>
                  </a:lnTo>
                  <a:lnTo>
                    <a:pt x="6" y="66"/>
                  </a:lnTo>
                  <a:lnTo>
                    <a:pt x="6" y="68"/>
                  </a:lnTo>
                  <a:lnTo>
                    <a:pt x="4" y="68"/>
                  </a:lnTo>
                  <a:lnTo>
                    <a:pt x="4" y="70"/>
                  </a:lnTo>
                  <a:lnTo>
                    <a:pt x="2" y="70"/>
                  </a:lnTo>
                  <a:lnTo>
                    <a:pt x="2" y="70"/>
                  </a:lnTo>
                  <a:lnTo>
                    <a:pt x="2" y="70"/>
                  </a:lnTo>
                  <a:lnTo>
                    <a:pt x="0" y="70"/>
                  </a:lnTo>
                  <a:lnTo>
                    <a:pt x="0" y="70"/>
                  </a:lnTo>
                  <a:lnTo>
                    <a:pt x="0" y="70"/>
                  </a:lnTo>
                  <a:lnTo>
                    <a:pt x="0" y="70"/>
                  </a:lnTo>
                  <a:lnTo>
                    <a:pt x="0" y="72"/>
                  </a:lnTo>
                  <a:lnTo>
                    <a:pt x="0" y="74"/>
                  </a:lnTo>
                  <a:lnTo>
                    <a:pt x="0" y="76"/>
                  </a:lnTo>
                  <a:lnTo>
                    <a:pt x="0" y="76"/>
                  </a:lnTo>
                  <a:lnTo>
                    <a:pt x="0" y="76"/>
                  </a:lnTo>
                  <a:lnTo>
                    <a:pt x="0" y="78"/>
                  </a:lnTo>
                  <a:lnTo>
                    <a:pt x="0" y="78"/>
                  </a:lnTo>
                  <a:lnTo>
                    <a:pt x="2" y="78"/>
                  </a:lnTo>
                  <a:lnTo>
                    <a:pt x="4" y="80"/>
                  </a:lnTo>
                  <a:lnTo>
                    <a:pt x="4" y="80"/>
                  </a:lnTo>
                  <a:lnTo>
                    <a:pt x="4" y="82"/>
                  </a:lnTo>
                  <a:lnTo>
                    <a:pt x="2" y="83"/>
                  </a:lnTo>
                  <a:lnTo>
                    <a:pt x="2" y="83"/>
                  </a:lnTo>
                  <a:lnTo>
                    <a:pt x="4" y="85"/>
                  </a:lnTo>
                  <a:lnTo>
                    <a:pt x="10" y="87"/>
                  </a:lnTo>
                  <a:lnTo>
                    <a:pt x="11" y="87"/>
                  </a:lnTo>
                  <a:lnTo>
                    <a:pt x="11" y="89"/>
                  </a:lnTo>
                  <a:lnTo>
                    <a:pt x="11" y="91"/>
                  </a:lnTo>
                  <a:lnTo>
                    <a:pt x="13" y="91"/>
                  </a:lnTo>
                  <a:lnTo>
                    <a:pt x="13" y="93"/>
                  </a:lnTo>
                  <a:lnTo>
                    <a:pt x="19" y="95"/>
                  </a:lnTo>
                  <a:lnTo>
                    <a:pt x="21" y="95"/>
                  </a:lnTo>
                  <a:lnTo>
                    <a:pt x="23" y="97"/>
                  </a:lnTo>
                  <a:lnTo>
                    <a:pt x="25" y="95"/>
                  </a:lnTo>
                  <a:lnTo>
                    <a:pt x="27" y="97"/>
                  </a:lnTo>
                  <a:lnTo>
                    <a:pt x="29" y="97"/>
                  </a:lnTo>
                  <a:lnTo>
                    <a:pt x="29" y="99"/>
                  </a:lnTo>
                  <a:lnTo>
                    <a:pt x="30" y="99"/>
                  </a:lnTo>
                  <a:lnTo>
                    <a:pt x="32" y="101"/>
                  </a:lnTo>
                  <a:lnTo>
                    <a:pt x="34" y="99"/>
                  </a:lnTo>
                  <a:lnTo>
                    <a:pt x="36" y="99"/>
                  </a:lnTo>
                  <a:lnTo>
                    <a:pt x="38" y="102"/>
                  </a:lnTo>
                  <a:lnTo>
                    <a:pt x="38" y="102"/>
                  </a:lnTo>
                  <a:lnTo>
                    <a:pt x="40" y="102"/>
                  </a:lnTo>
                  <a:lnTo>
                    <a:pt x="40" y="104"/>
                  </a:lnTo>
                  <a:lnTo>
                    <a:pt x="42" y="106"/>
                  </a:lnTo>
                  <a:lnTo>
                    <a:pt x="44" y="112"/>
                  </a:lnTo>
                  <a:lnTo>
                    <a:pt x="46" y="116"/>
                  </a:lnTo>
                  <a:lnTo>
                    <a:pt x="47" y="120"/>
                  </a:lnTo>
                  <a:lnTo>
                    <a:pt x="51" y="121"/>
                  </a:lnTo>
                  <a:lnTo>
                    <a:pt x="51" y="127"/>
                  </a:lnTo>
                  <a:lnTo>
                    <a:pt x="51" y="129"/>
                  </a:lnTo>
                  <a:lnTo>
                    <a:pt x="49" y="131"/>
                  </a:lnTo>
                  <a:lnTo>
                    <a:pt x="49" y="133"/>
                  </a:lnTo>
                  <a:lnTo>
                    <a:pt x="49" y="137"/>
                  </a:lnTo>
                  <a:lnTo>
                    <a:pt x="51" y="137"/>
                  </a:lnTo>
                  <a:lnTo>
                    <a:pt x="51" y="138"/>
                  </a:lnTo>
                  <a:lnTo>
                    <a:pt x="47" y="144"/>
                  </a:lnTo>
                  <a:lnTo>
                    <a:pt x="46" y="148"/>
                  </a:lnTo>
                  <a:lnTo>
                    <a:pt x="47" y="154"/>
                  </a:lnTo>
                  <a:lnTo>
                    <a:pt x="49" y="156"/>
                  </a:lnTo>
                  <a:lnTo>
                    <a:pt x="49" y="156"/>
                  </a:lnTo>
                  <a:lnTo>
                    <a:pt x="51" y="156"/>
                  </a:lnTo>
                  <a:lnTo>
                    <a:pt x="53" y="156"/>
                  </a:lnTo>
                  <a:lnTo>
                    <a:pt x="53" y="156"/>
                  </a:lnTo>
                  <a:lnTo>
                    <a:pt x="57" y="157"/>
                  </a:lnTo>
                  <a:lnTo>
                    <a:pt x="59" y="157"/>
                  </a:lnTo>
                  <a:lnTo>
                    <a:pt x="87" y="161"/>
                  </a:lnTo>
                  <a:lnTo>
                    <a:pt x="91" y="161"/>
                  </a:lnTo>
                  <a:lnTo>
                    <a:pt x="93" y="161"/>
                  </a:lnTo>
                  <a:lnTo>
                    <a:pt x="95" y="163"/>
                  </a:lnTo>
                  <a:lnTo>
                    <a:pt x="95" y="163"/>
                  </a:lnTo>
                  <a:lnTo>
                    <a:pt x="97" y="165"/>
                  </a:lnTo>
                  <a:lnTo>
                    <a:pt x="99" y="167"/>
                  </a:lnTo>
                  <a:lnTo>
                    <a:pt x="99" y="167"/>
                  </a:lnTo>
                  <a:lnTo>
                    <a:pt x="102" y="167"/>
                  </a:lnTo>
                  <a:lnTo>
                    <a:pt x="102" y="169"/>
                  </a:lnTo>
                  <a:lnTo>
                    <a:pt x="104" y="169"/>
                  </a:lnTo>
                  <a:lnTo>
                    <a:pt x="110" y="173"/>
                  </a:lnTo>
                  <a:lnTo>
                    <a:pt x="112" y="175"/>
                  </a:lnTo>
                  <a:lnTo>
                    <a:pt x="114" y="175"/>
                  </a:lnTo>
                  <a:lnTo>
                    <a:pt x="120" y="175"/>
                  </a:lnTo>
                  <a:lnTo>
                    <a:pt x="121" y="176"/>
                  </a:lnTo>
                  <a:lnTo>
                    <a:pt x="121" y="176"/>
                  </a:lnTo>
                  <a:lnTo>
                    <a:pt x="121" y="178"/>
                  </a:lnTo>
                  <a:lnTo>
                    <a:pt x="121" y="180"/>
                  </a:lnTo>
                  <a:lnTo>
                    <a:pt x="121" y="180"/>
                  </a:lnTo>
                  <a:lnTo>
                    <a:pt x="121" y="180"/>
                  </a:lnTo>
                  <a:lnTo>
                    <a:pt x="123" y="182"/>
                  </a:lnTo>
                  <a:lnTo>
                    <a:pt x="123" y="182"/>
                  </a:lnTo>
                  <a:lnTo>
                    <a:pt x="125" y="184"/>
                  </a:lnTo>
                  <a:lnTo>
                    <a:pt x="125" y="186"/>
                  </a:lnTo>
                  <a:lnTo>
                    <a:pt x="129" y="194"/>
                  </a:lnTo>
                  <a:lnTo>
                    <a:pt x="129" y="195"/>
                  </a:lnTo>
                  <a:lnTo>
                    <a:pt x="131" y="199"/>
                  </a:lnTo>
                  <a:lnTo>
                    <a:pt x="135" y="201"/>
                  </a:lnTo>
                  <a:lnTo>
                    <a:pt x="135" y="201"/>
                  </a:lnTo>
                  <a:lnTo>
                    <a:pt x="137" y="203"/>
                  </a:lnTo>
                  <a:lnTo>
                    <a:pt x="137" y="203"/>
                  </a:lnTo>
                  <a:lnTo>
                    <a:pt x="137" y="203"/>
                  </a:lnTo>
                  <a:lnTo>
                    <a:pt x="137" y="205"/>
                  </a:lnTo>
                  <a:lnTo>
                    <a:pt x="137" y="207"/>
                  </a:lnTo>
                  <a:lnTo>
                    <a:pt x="138" y="207"/>
                  </a:lnTo>
                  <a:lnTo>
                    <a:pt x="140" y="207"/>
                  </a:lnTo>
                  <a:lnTo>
                    <a:pt x="144" y="207"/>
                  </a:lnTo>
                  <a:lnTo>
                    <a:pt x="152" y="207"/>
                  </a:lnTo>
                  <a:lnTo>
                    <a:pt x="178" y="209"/>
                  </a:lnTo>
                  <a:lnTo>
                    <a:pt x="184" y="209"/>
                  </a:lnTo>
                  <a:lnTo>
                    <a:pt x="197" y="209"/>
                  </a:lnTo>
                  <a:lnTo>
                    <a:pt x="214" y="211"/>
                  </a:lnTo>
                  <a:lnTo>
                    <a:pt x="220" y="211"/>
                  </a:lnTo>
                  <a:lnTo>
                    <a:pt x="224" y="214"/>
                  </a:lnTo>
                  <a:lnTo>
                    <a:pt x="226" y="216"/>
                  </a:lnTo>
                  <a:lnTo>
                    <a:pt x="228" y="216"/>
                  </a:lnTo>
                  <a:lnTo>
                    <a:pt x="229" y="218"/>
                  </a:lnTo>
                  <a:lnTo>
                    <a:pt x="233" y="218"/>
                  </a:lnTo>
                  <a:lnTo>
                    <a:pt x="241" y="220"/>
                  </a:lnTo>
                  <a:lnTo>
                    <a:pt x="245" y="222"/>
                  </a:lnTo>
                  <a:lnTo>
                    <a:pt x="247" y="222"/>
                  </a:lnTo>
                  <a:lnTo>
                    <a:pt x="252" y="226"/>
                  </a:lnTo>
                  <a:lnTo>
                    <a:pt x="254" y="226"/>
                  </a:lnTo>
                  <a:lnTo>
                    <a:pt x="258" y="226"/>
                  </a:lnTo>
                  <a:lnTo>
                    <a:pt x="267" y="224"/>
                  </a:lnTo>
                  <a:lnTo>
                    <a:pt x="267" y="228"/>
                  </a:lnTo>
                  <a:lnTo>
                    <a:pt x="267" y="228"/>
                  </a:lnTo>
                  <a:lnTo>
                    <a:pt x="269" y="230"/>
                  </a:lnTo>
                  <a:lnTo>
                    <a:pt x="275" y="230"/>
                  </a:lnTo>
                  <a:lnTo>
                    <a:pt x="277" y="230"/>
                  </a:lnTo>
                  <a:lnTo>
                    <a:pt x="277" y="228"/>
                  </a:lnTo>
                  <a:lnTo>
                    <a:pt x="279" y="228"/>
                  </a:lnTo>
                  <a:lnTo>
                    <a:pt x="279" y="226"/>
                  </a:lnTo>
                  <a:lnTo>
                    <a:pt x="296" y="218"/>
                  </a:lnTo>
                  <a:lnTo>
                    <a:pt x="303" y="216"/>
                  </a:lnTo>
                  <a:lnTo>
                    <a:pt x="309" y="214"/>
                  </a:lnTo>
                  <a:lnTo>
                    <a:pt x="322" y="214"/>
                  </a:lnTo>
                  <a:lnTo>
                    <a:pt x="341" y="212"/>
                  </a:lnTo>
                  <a:lnTo>
                    <a:pt x="347" y="212"/>
                  </a:lnTo>
                  <a:lnTo>
                    <a:pt x="358" y="207"/>
                  </a:lnTo>
                  <a:lnTo>
                    <a:pt x="362" y="205"/>
                  </a:lnTo>
                  <a:lnTo>
                    <a:pt x="370" y="197"/>
                  </a:lnTo>
                  <a:lnTo>
                    <a:pt x="373" y="194"/>
                  </a:lnTo>
                  <a:lnTo>
                    <a:pt x="383" y="190"/>
                  </a:lnTo>
                  <a:lnTo>
                    <a:pt x="387" y="186"/>
                  </a:lnTo>
                  <a:lnTo>
                    <a:pt x="385" y="182"/>
                  </a:lnTo>
                  <a:lnTo>
                    <a:pt x="381" y="178"/>
                  </a:lnTo>
                  <a:lnTo>
                    <a:pt x="379" y="176"/>
                  </a:lnTo>
                  <a:lnTo>
                    <a:pt x="377" y="173"/>
                  </a:lnTo>
                  <a:lnTo>
                    <a:pt x="379" y="171"/>
                  </a:lnTo>
                  <a:lnTo>
                    <a:pt x="379" y="167"/>
                  </a:lnTo>
                  <a:lnTo>
                    <a:pt x="381" y="165"/>
                  </a:lnTo>
                  <a:lnTo>
                    <a:pt x="383" y="163"/>
                  </a:lnTo>
                  <a:lnTo>
                    <a:pt x="385" y="161"/>
                  </a:lnTo>
                  <a:lnTo>
                    <a:pt x="387" y="159"/>
                  </a:lnTo>
                  <a:lnTo>
                    <a:pt x="389" y="159"/>
                  </a:lnTo>
                  <a:lnTo>
                    <a:pt x="392" y="159"/>
                  </a:lnTo>
                  <a:lnTo>
                    <a:pt x="394" y="159"/>
                  </a:lnTo>
                  <a:lnTo>
                    <a:pt x="400" y="163"/>
                  </a:lnTo>
                  <a:lnTo>
                    <a:pt x="404" y="165"/>
                  </a:lnTo>
                  <a:lnTo>
                    <a:pt x="410" y="165"/>
                  </a:lnTo>
                  <a:lnTo>
                    <a:pt x="411" y="165"/>
                  </a:lnTo>
                  <a:lnTo>
                    <a:pt x="415" y="165"/>
                  </a:lnTo>
                  <a:lnTo>
                    <a:pt x="417" y="163"/>
                  </a:lnTo>
                  <a:lnTo>
                    <a:pt x="419" y="163"/>
                  </a:lnTo>
                  <a:lnTo>
                    <a:pt x="423" y="159"/>
                  </a:lnTo>
                  <a:lnTo>
                    <a:pt x="428" y="154"/>
                  </a:lnTo>
                  <a:lnTo>
                    <a:pt x="430" y="152"/>
                  </a:lnTo>
                  <a:lnTo>
                    <a:pt x="430" y="152"/>
                  </a:lnTo>
                  <a:lnTo>
                    <a:pt x="432" y="152"/>
                  </a:lnTo>
                  <a:lnTo>
                    <a:pt x="434" y="152"/>
                  </a:lnTo>
                  <a:lnTo>
                    <a:pt x="436" y="152"/>
                  </a:lnTo>
                  <a:lnTo>
                    <a:pt x="438" y="152"/>
                  </a:lnTo>
                  <a:lnTo>
                    <a:pt x="442" y="152"/>
                  </a:lnTo>
                  <a:lnTo>
                    <a:pt x="446" y="150"/>
                  </a:lnTo>
                  <a:lnTo>
                    <a:pt x="447" y="150"/>
                  </a:lnTo>
                  <a:lnTo>
                    <a:pt x="451" y="146"/>
                  </a:lnTo>
                  <a:lnTo>
                    <a:pt x="455" y="144"/>
                  </a:lnTo>
                  <a:lnTo>
                    <a:pt x="455" y="142"/>
                  </a:lnTo>
                  <a:lnTo>
                    <a:pt x="455" y="140"/>
                  </a:lnTo>
                  <a:lnTo>
                    <a:pt x="457" y="137"/>
                  </a:lnTo>
                  <a:lnTo>
                    <a:pt x="459" y="135"/>
                  </a:lnTo>
                  <a:lnTo>
                    <a:pt x="461" y="133"/>
                  </a:lnTo>
                  <a:lnTo>
                    <a:pt x="463" y="131"/>
                  </a:lnTo>
                  <a:lnTo>
                    <a:pt x="464" y="131"/>
                  </a:lnTo>
                  <a:lnTo>
                    <a:pt x="466" y="131"/>
                  </a:lnTo>
                  <a:lnTo>
                    <a:pt x="470" y="131"/>
                  </a:lnTo>
                  <a:lnTo>
                    <a:pt x="472" y="131"/>
                  </a:lnTo>
                  <a:lnTo>
                    <a:pt x="472" y="131"/>
                  </a:lnTo>
                  <a:lnTo>
                    <a:pt x="472" y="131"/>
                  </a:lnTo>
                  <a:lnTo>
                    <a:pt x="472" y="129"/>
                  </a:lnTo>
                  <a:lnTo>
                    <a:pt x="474" y="127"/>
                  </a:lnTo>
                  <a:lnTo>
                    <a:pt x="474" y="127"/>
                  </a:lnTo>
                  <a:lnTo>
                    <a:pt x="474" y="127"/>
                  </a:lnTo>
                  <a:lnTo>
                    <a:pt x="476" y="127"/>
                  </a:lnTo>
                  <a:lnTo>
                    <a:pt x="478" y="127"/>
                  </a:lnTo>
                  <a:lnTo>
                    <a:pt x="480" y="127"/>
                  </a:lnTo>
                  <a:lnTo>
                    <a:pt x="480" y="127"/>
                  </a:lnTo>
                  <a:lnTo>
                    <a:pt x="482" y="127"/>
                  </a:lnTo>
                  <a:lnTo>
                    <a:pt x="483" y="125"/>
                  </a:lnTo>
                  <a:lnTo>
                    <a:pt x="485" y="125"/>
                  </a:lnTo>
                  <a:lnTo>
                    <a:pt x="487" y="125"/>
                  </a:lnTo>
                  <a:lnTo>
                    <a:pt x="495" y="123"/>
                  </a:lnTo>
                  <a:lnTo>
                    <a:pt x="499" y="123"/>
                  </a:lnTo>
                  <a:lnTo>
                    <a:pt x="502" y="125"/>
                  </a:lnTo>
                  <a:lnTo>
                    <a:pt x="506" y="125"/>
                  </a:lnTo>
                  <a:lnTo>
                    <a:pt x="508" y="127"/>
                  </a:lnTo>
                  <a:lnTo>
                    <a:pt x="512" y="125"/>
                  </a:lnTo>
                  <a:lnTo>
                    <a:pt x="514" y="123"/>
                  </a:lnTo>
                  <a:lnTo>
                    <a:pt x="512" y="118"/>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34" name="Freeform 1829">
              <a:extLst>
                <a:ext uri="{FF2B5EF4-FFF2-40B4-BE49-F238E27FC236}">
                  <a16:creationId xmlns:a16="http://schemas.microsoft.com/office/drawing/2014/main" id="{3425AC88-D8F3-4CE2-A395-E50ECC2792AD}"/>
                </a:ext>
              </a:extLst>
            </p:cNvPr>
            <p:cNvSpPr>
              <a:spLocks/>
            </p:cNvSpPr>
            <p:nvPr/>
          </p:nvSpPr>
          <p:spPr bwMode="auto">
            <a:xfrm>
              <a:off x="14138275" y="-1104900"/>
              <a:ext cx="204788" cy="114300"/>
            </a:xfrm>
            <a:custGeom>
              <a:avLst/>
              <a:gdLst>
                <a:gd name="T0" fmla="*/ 11 w 129"/>
                <a:gd name="T1" fmla="*/ 4 h 72"/>
                <a:gd name="T2" fmla="*/ 4 w 129"/>
                <a:gd name="T3" fmla="*/ 14 h 72"/>
                <a:gd name="T4" fmla="*/ 2 w 129"/>
                <a:gd name="T5" fmla="*/ 21 h 72"/>
                <a:gd name="T6" fmla="*/ 0 w 129"/>
                <a:gd name="T7" fmla="*/ 27 h 72"/>
                <a:gd name="T8" fmla="*/ 4 w 129"/>
                <a:gd name="T9" fmla="*/ 31 h 72"/>
                <a:gd name="T10" fmla="*/ 6 w 129"/>
                <a:gd name="T11" fmla="*/ 31 h 72"/>
                <a:gd name="T12" fmla="*/ 7 w 129"/>
                <a:gd name="T13" fmla="*/ 31 h 72"/>
                <a:gd name="T14" fmla="*/ 9 w 129"/>
                <a:gd name="T15" fmla="*/ 33 h 72"/>
                <a:gd name="T16" fmla="*/ 21 w 129"/>
                <a:gd name="T17" fmla="*/ 40 h 72"/>
                <a:gd name="T18" fmla="*/ 26 w 129"/>
                <a:gd name="T19" fmla="*/ 44 h 72"/>
                <a:gd name="T20" fmla="*/ 28 w 129"/>
                <a:gd name="T21" fmla="*/ 44 h 72"/>
                <a:gd name="T22" fmla="*/ 30 w 129"/>
                <a:gd name="T23" fmla="*/ 44 h 72"/>
                <a:gd name="T24" fmla="*/ 32 w 129"/>
                <a:gd name="T25" fmla="*/ 46 h 72"/>
                <a:gd name="T26" fmla="*/ 38 w 129"/>
                <a:gd name="T27" fmla="*/ 48 h 72"/>
                <a:gd name="T28" fmla="*/ 42 w 129"/>
                <a:gd name="T29" fmla="*/ 50 h 72"/>
                <a:gd name="T30" fmla="*/ 45 w 129"/>
                <a:gd name="T31" fmla="*/ 52 h 72"/>
                <a:gd name="T32" fmla="*/ 51 w 129"/>
                <a:gd name="T33" fmla="*/ 53 h 72"/>
                <a:gd name="T34" fmla="*/ 55 w 129"/>
                <a:gd name="T35" fmla="*/ 52 h 72"/>
                <a:gd name="T36" fmla="*/ 61 w 129"/>
                <a:gd name="T37" fmla="*/ 53 h 72"/>
                <a:gd name="T38" fmla="*/ 62 w 129"/>
                <a:gd name="T39" fmla="*/ 52 h 72"/>
                <a:gd name="T40" fmla="*/ 64 w 129"/>
                <a:gd name="T41" fmla="*/ 52 h 72"/>
                <a:gd name="T42" fmla="*/ 72 w 129"/>
                <a:gd name="T43" fmla="*/ 55 h 72"/>
                <a:gd name="T44" fmla="*/ 72 w 129"/>
                <a:gd name="T45" fmla="*/ 57 h 72"/>
                <a:gd name="T46" fmla="*/ 76 w 129"/>
                <a:gd name="T47" fmla="*/ 61 h 72"/>
                <a:gd name="T48" fmla="*/ 80 w 129"/>
                <a:gd name="T49" fmla="*/ 63 h 72"/>
                <a:gd name="T50" fmla="*/ 81 w 129"/>
                <a:gd name="T51" fmla="*/ 63 h 72"/>
                <a:gd name="T52" fmla="*/ 83 w 129"/>
                <a:gd name="T53" fmla="*/ 65 h 72"/>
                <a:gd name="T54" fmla="*/ 87 w 129"/>
                <a:gd name="T55" fmla="*/ 63 h 72"/>
                <a:gd name="T56" fmla="*/ 91 w 129"/>
                <a:gd name="T57" fmla="*/ 67 h 72"/>
                <a:gd name="T58" fmla="*/ 95 w 129"/>
                <a:gd name="T59" fmla="*/ 67 h 72"/>
                <a:gd name="T60" fmla="*/ 102 w 129"/>
                <a:gd name="T61" fmla="*/ 69 h 72"/>
                <a:gd name="T62" fmla="*/ 110 w 129"/>
                <a:gd name="T63" fmla="*/ 69 h 72"/>
                <a:gd name="T64" fmla="*/ 112 w 129"/>
                <a:gd name="T65" fmla="*/ 69 h 72"/>
                <a:gd name="T66" fmla="*/ 114 w 129"/>
                <a:gd name="T67" fmla="*/ 71 h 72"/>
                <a:gd name="T68" fmla="*/ 116 w 129"/>
                <a:gd name="T69" fmla="*/ 71 h 72"/>
                <a:gd name="T70" fmla="*/ 121 w 129"/>
                <a:gd name="T71" fmla="*/ 71 h 72"/>
                <a:gd name="T72" fmla="*/ 123 w 129"/>
                <a:gd name="T73" fmla="*/ 71 h 72"/>
                <a:gd name="T74" fmla="*/ 127 w 129"/>
                <a:gd name="T75" fmla="*/ 71 h 72"/>
                <a:gd name="T76" fmla="*/ 127 w 129"/>
                <a:gd name="T77" fmla="*/ 69 h 72"/>
                <a:gd name="T78" fmla="*/ 129 w 129"/>
                <a:gd name="T79" fmla="*/ 63 h 72"/>
                <a:gd name="T80" fmla="*/ 127 w 129"/>
                <a:gd name="T81" fmla="*/ 61 h 72"/>
                <a:gd name="T82" fmla="*/ 127 w 129"/>
                <a:gd name="T83" fmla="*/ 55 h 72"/>
                <a:gd name="T84" fmla="*/ 129 w 129"/>
                <a:gd name="T85" fmla="*/ 48 h 72"/>
                <a:gd name="T86" fmla="*/ 129 w 129"/>
                <a:gd name="T87" fmla="*/ 44 h 72"/>
                <a:gd name="T88" fmla="*/ 112 w 129"/>
                <a:gd name="T89" fmla="*/ 44 h 72"/>
                <a:gd name="T90" fmla="*/ 104 w 129"/>
                <a:gd name="T91" fmla="*/ 40 h 72"/>
                <a:gd name="T92" fmla="*/ 100 w 129"/>
                <a:gd name="T93" fmla="*/ 42 h 72"/>
                <a:gd name="T94" fmla="*/ 95 w 129"/>
                <a:gd name="T95" fmla="*/ 40 h 72"/>
                <a:gd name="T96" fmla="*/ 93 w 129"/>
                <a:gd name="T97" fmla="*/ 42 h 72"/>
                <a:gd name="T98" fmla="*/ 83 w 129"/>
                <a:gd name="T99" fmla="*/ 36 h 72"/>
                <a:gd name="T100" fmla="*/ 81 w 129"/>
                <a:gd name="T101" fmla="*/ 33 h 72"/>
                <a:gd name="T102" fmla="*/ 74 w 129"/>
                <a:gd name="T103" fmla="*/ 31 h 72"/>
                <a:gd name="T104" fmla="*/ 64 w 129"/>
                <a:gd name="T105" fmla="*/ 23 h 72"/>
                <a:gd name="T106" fmla="*/ 59 w 129"/>
                <a:gd name="T107" fmla="*/ 19 h 72"/>
                <a:gd name="T108" fmla="*/ 49 w 129"/>
                <a:gd name="T109" fmla="*/ 16 h 72"/>
                <a:gd name="T110" fmla="*/ 30 w 129"/>
                <a:gd name="T111" fmla="*/ 0 h 72"/>
                <a:gd name="T112" fmla="*/ 21 w 129"/>
                <a:gd name="T113" fmla="*/ 2 h 72"/>
                <a:gd name="T114" fmla="*/ 15 w 129"/>
                <a:gd name="T115"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72">
                  <a:moveTo>
                    <a:pt x="13" y="4"/>
                  </a:moveTo>
                  <a:lnTo>
                    <a:pt x="13" y="4"/>
                  </a:lnTo>
                  <a:lnTo>
                    <a:pt x="13" y="4"/>
                  </a:lnTo>
                  <a:lnTo>
                    <a:pt x="11" y="4"/>
                  </a:lnTo>
                  <a:lnTo>
                    <a:pt x="7" y="8"/>
                  </a:lnTo>
                  <a:lnTo>
                    <a:pt x="6" y="12"/>
                  </a:lnTo>
                  <a:lnTo>
                    <a:pt x="4" y="12"/>
                  </a:lnTo>
                  <a:lnTo>
                    <a:pt x="4" y="14"/>
                  </a:lnTo>
                  <a:lnTo>
                    <a:pt x="2" y="17"/>
                  </a:lnTo>
                  <a:lnTo>
                    <a:pt x="2" y="17"/>
                  </a:lnTo>
                  <a:lnTo>
                    <a:pt x="2" y="19"/>
                  </a:lnTo>
                  <a:lnTo>
                    <a:pt x="2" y="21"/>
                  </a:lnTo>
                  <a:lnTo>
                    <a:pt x="0" y="23"/>
                  </a:lnTo>
                  <a:lnTo>
                    <a:pt x="0" y="25"/>
                  </a:lnTo>
                  <a:lnTo>
                    <a:pt x="0" y="25"/>
                  </a:lnTo>
                  <a:lnTo>
                    <a:pt x="0" y="27"/>
                  </a:lnTo>
                  <a:lnTo>
                    <a:pt x="0" y="29"/>
                  </a:lnTo>
                  <a:lnTo>
                    <a:pt x="2" y="29"/>
                  </a:lnTo>
                  <a:lnTo>
                    <a:pt x="4" y="31"/>
                  </a:lnTo>
                  <a:lnTo>
                    <a:pt x="4" y="31"/>
                  </a:lnTo>
                  <a:lnTo>
                    <a:pt x="4" y="31"/>
                  </a:lnTo>
                  <a:lnTo>
                    <a:pt x="6" y="31"/>
                  </a:lnTo>
                  <a:lnTo>
                    <a:pt x="6" y="31"/>
                  </a:lnTo>
                  <a:lnTo>
                    <a:pt x="6" y="31"/>
                  </a:lnTo>
                  <a:lnTo>
                    <a:pt x="6" y="31"/>
                  </a:lnTo>
                  <a:lnTo>
                    <a:pt x="7" y="31"/>
                  </a:lnTo>
                  <a:lnTo>
                    <a:pt x="7" y="31"/>
                  </a:lnTo>
                  <a:lnTo>
                    <a:pt x="7" y="31"/>
                  </a:lnTo>
                  <a:lnTo>
                    <a:pt x="7" y="31"/>
                  </a:lnTo>
                  <a:lnTo>
                    <a:pt x="7" y="31"/>
                  </a:lnTo>
                  <a:lnTo>
                    <a:pt x="9" y="31"/>
                  </a:lnTo>
                  <a:lnTo>
                    <a:pt x="9" y="33"/>
                  </a:lnTo>
                  <a:lnTo>
                    <a:pt x="13" y="34"/>
                  </a:lnTo>
                  <a:lnTo>
                    <a:pt x="17" y="36"/>
                  </a:lnTo>
                  <a:lnTo>
                    <a:pt x="19" y="38"/>
                  </a:lnTo>
                  <a:lnTo>
                    <a:pt x="21" y="40"/>
                  </a:lnTo>
                  <a:lnTo>
                    <a:pt x="23" y="42"/>
                  </a:lnTo>
                  <a:lnTo>
                    <a:pt x="25" y="42"/>
                  </a:lnTo>
                  <a:lnTo>
                    <a:pt x="25" y="44"/>
                  </a:lnTo>
                  <a:lnTo>
                    <a:pt x="26" y="44"/>
                  </a:lnTo>
                  <a:lnTo>
                    <a:pt x="28" y="44"/>
                  </a:lnTo>
                  <a:lnTo>
                    <a:pt x="28" y="44"/>
                  </a:lnTo>
                  <a:lnTo>
                    <a:pt x="28" y="44"/>
                  </a:lnTo>
                  <a:lnTo>
                    <a:pt x="28" y="44"/>
                  </a:lnTo>
                  <a:lnTo>
                    <a:pt x="28" y="44"/>
                  </a:lnTo>
                  <a:lnTo>
                    <a:pt x="30" y="44"/>
                  </a:lnTo>
                  <a:lnTo>
                    <a:pt x="30" y="44"/>
                  </a:lnTo>
                  <a:lnTo>
                    <a:pt x="30" y="44"/>
                  </a:lnTo>
                  <a:lnTo>
                    <a:pt x="30" y="44"/>
                  </a:lnTo>
                  <a:lnTo>
                    <a:pt x="32" y="44"/>
                  </a:lnTo>
                  <a:lnTo>
                    <a:pt x="32" y="44"/>
                  </a:lnTo>
                  <a:lnTo>
                    <a:pt x="32" y="46"/>
                  </a:lnTo>
                  <a:lnTo>
                    <a:pt x="34" y="46"/>
                  </a:lnTo>
                  <a:lnTo>
                    <a:pt x="36" y="48"/>
                  </a:lnTo>
                  <a:lnTo>
                    <a:pt x="36" y="48"/>
                  </a:lnTo>
                  <a:lnTo>
                    <a:pt x="38" y="48"/>
                  </a:lnTo>
                  <a:lnTo>
                    <a:pt x="40" y="48"/>
                  </a:lnTo>
                  <a:lnTo>
                    <a:pt x="40" y="48"/>
                  </a:lnTo>
                  <a:lnTo>
                    <a:pt x="42" y="48"/>
                  </a:lnTo>
                  <a:lnTo>
                    <a:pt x="42" y="50"/>
                  </a:lnTo>
                  <a:lnTo>
                    <a:pt x="42" y="52"/>
                  </a:lnTo>
                  <a:lnTo>
                    <a:pt x="44" y="52"/>
                  </a:lnTo>
                  <a:lnTo>
                    <a:pt x="45" y="52"/>
                  </a:lnTo>
                  <a:lnTo>
                    <a:pt x="45" y="52"/>
                  </a:lnTo>
                  <a:lnTo>
                    <a:pt x="47" y="52"/>
                  </a:lnTo>
                  <a:lnTo>
                    <a:pt x="49" y="53"/>
                  </a:lnTo>
                  <a:lnTo>
                    <a:pt x="49" y="53"/>
                  </a:lnTo>
                  <a:lnTo>
                    <a:pt x="51" y="53"/>
                  </a:lnTo>
                  <a:lnTo>
                    <a:pt x="51" y="53"/>
                  </a:lnTo>
                  <a:lnTo>
                    <a:pt x="53" y="52"/>
                  </a:lnTo>
                  <a:lnTo>
                    <a:pt x="53" y="52"/>
                  </a:lnTo>
                  <a:lnTo>
                    <a:pt x="55" y="52"/>
                  </a:lnTo>
                  <a:lnTo>
                    <a:pt x="57" y="52"/>
                  </a:lnTo>
                  <a:lnTo>
                    <a:pt x="59" y="53"/>
                  </a:lnTo>
                  <a:lnTo>
                    <a:pt x="59" y="53"/>
                  </a:lnTo>
                  <a:lnTo>
                    <a:pt x="61" y="53"/>
                  </a:lnTo>
                  <a:lnTo>
                    <a:pt x="61" y="53"/>
                  </a:lnTo>
                  <a:lnTo>
                    <a:pt x="61" y="52"/>
                  </a:lnTo>
                  <a:lnTo>
                    <a:pt x="61" y="52"/>
                  </a:lnTo>
                  <a:lnTo>
                    <a:pt x="62" y="52"/>
                  </a:lnTo>
                  <a:lnTo>
                    <a:pt x="62" y="52"/>
                  </a:lnTo>
                  <a:lnTo>
                    <a:pt x="62" y="52"/>
                  </a:lnTo>
                  <a:lnTo>
                    <a:pt x="62" y="52"/>
                  </a:lnTo>
                  <a:lnTo>
                    <a:pt x="64" y="52"/>
                  </a:lnTo>
                  <a:lnTo>
                    <a:pt x="66" y="52"/>
                  </a:lnTo>
                  <a:lnTo>
                    <a:pt x="70" y="53"/>
                  </a:lnTo>
                  <a:lnTo>
                    <a:pt x="72" y="55"/>
                  </a:lnTo>
                  <a:lnTo>
                    <a:pt x="72" y="55"/>
                  </a:lnTo>
                  <a:lnTo>
                    <a:pt x="72" y="55"/>
                  </a:lnTo>
                  <a:lnTo>
                    <a:pt x="72" y="55"/>
                  </a:lnTo>
                  <a:lnTo>
                    <a:pt x="72" y="57"/>
                  </a:lnTo>
                  <a:lnTo>
                    <a:pt x="72" y="57"/>
                  </a:lnTo>
                  <a:lnTo>
                    <a:pt x="72" y="57"/>
                  </a:lnTo>
                  <a:lnTo>
                    <a:pt x="74" y="59"/>
                  </a:lnTo>
                  <a:lnTo>
                    <a:pt x="74" y="59"/>
                  </a:lnTo>
                  <a:lnTo>
                    <a:pt x="76" y="61"/>
                  </a:lnTo>
                  <a:lnTo>
                    <a:pt x="78" y="61"/>
                  </a:lnTo>
                  <a:lnTo>
                    <a:pt x="80" y="63"/>
                  </a:lnTo>
                  <a:lnTo>
                    <a:pt x="80" y="63"/>
                  </a:lnTo>
                  <a:lnTo>
                    <a:pt x="80" y="63"/>
                  </a:lnTo>
                  <a:lnTo>
                    <a:pt x="80" y="63"/>
                  </a:lnTo>
                  <a:lnTo>
                    <a:pt x="80" y="63"/>
                  </a:lnTo>
                  <a:lnTo>
                    <a:pt x="81" y="63"/>
                  </a:lnTo>
                  <a:lnTo>
                    <a:pt x="81" y="63"/>
                  </a:lnTo>
                  <a:lnTo>
                    <a:pt x="81" y="63"/>
                  </a:lnTo>
                  <a:lnTo>
                    <a:pt x="81" y="65"/>
                  </a:lnTo>
                  <a:lnTo>
                    <a:pt x="81" y="65"/>
                  </a:lnTo>
                  <a:lnTo>
                    <a:pt x="83" y="65"/>
                  </a:lnTo>
                  <a:lnTo>
                    <a:pt x="83" y="65"/>
                  </a:lnTo>
                  <a:lnTo>
                    <a:pt x="87" y="63"/>
                  </a:lnTo>
                  <a:lnTo>
                    <a:pt x="87" y="63"/>
                  </a:lnTo>
                  <a:lnTo>
                    <a:pt x="87" y="63"/>
                  </a:lnTo>
                  <a:lnTo>
                    <a:pt x="89" y="63"/>
                  </a:lnTo>
                  <a:lnTo>
                    <a:pt x="89" y="63"/>
                  </a:lnTo>
                  <a:lnTo>
                    <a:pt x="91" y="67"/>
                  </a:lnTo>
                  <a:lnTo>
                    <a:pt x="91" y="67"/>
                  </a:lnTo>
                  <a:lnTo>
                    <a:pt x="93" y="67"/>
                  </a:lnTo>
                  <a:lnTo>
                    <a:pt x="95" y="67"/>
                  </a:lnTo>
                  <a:lnTo>
                    <a:pt x="95" y="67"/>
                  </a:lnTo>
                  <a:lnTo>
                    <a:pt x="95" y="67"/>
                  </a:lnTo>
                  <a:lnTo>
                    <a:pt x="95" y="67"/>
                  </a:lnTo>
                  <a:lnTo>
                    <a:pt x="100" y="69"/>
                  </a:lnTo>
                  <a:lnTo>
                    <a:pt x="102" y="69"/>
                  </a:lnTo>
                  <a:lnTo>
                    <a:pt x="102" y="69"/>
                  </a:lnTo>
                  <a:lnTo>
                    <a:pt x="104" y="71"/>
                  </a:lnTo>
                  <a:lnTo>
                    <a:pt x="106" y="71"/>
                  </a:lnTo>
                  <a:lnTo>
                    <a:pt x="108" y="69"/>
                  </a:lnTo>
                  <a:lnTo>
                    <a:pt x="110" y="69"/>
                  </a:lnTo>
                  <a:lnTo>
                    <a:pt x="112" y="69"/>
                  </a:lnTo>
                  <a:lnTo>
                    <a:pt x="112" y="69"/>
                  </a:lnTo>
                  <a:lnTo>
                    <a:pt x="112" y="69"/>
                  </a:lnTo>
                  <a:lnTo>
                    <a:pt x="112" y="69"/>
                  </a:lnTo>
                  <a:lnTo>
                    <a:pt x="112" y="71"/>
                  </a:lnTo>
                  <a:lnTo>
                    <a:pt x="112" y="71"/>
                  </a:lnTo>
                  <a:lnTo>
                    <a:pt x="114" y="71"/>
                  </a:lnTo>
                  <a:lnTo>
                    <a:pt x="114" y="71"/>
                  </a:lnTo>
                  <a:lnTo>
                    <a:pt x="114" y="71"/>
                  </a:lnTo>
                  <a:lnTo>
                    <a:pt x="116" y="72"/>
                  </a:lnTo>
                  <a:lnTo>
                    <a:pt x="116" y="71"/>
                  </a:lnTo>
                  <a:lnTo>
                    <a:pt x="116" y="71"/>
                  </a:lnTo>
                  <a:lnTo>
                    <a:pt x="117" y="71"/>
                  </a:lnTo>
                  <a:lnTo>
                    <a:pt x="117" y="71"/>
                  </a:lnTo>
                  <a:lnTo>
                    <a:pt x="119" y="71"/>
                  </a:lnTo>
                  <a:lnTo>
                    <a:pt x="121" y="71"/>
                  </a:lnTo>
                  <a:lnTo>
                    <a:pt x="121" y="71"/>
                  </a:lnTo>
                  <a:lnTo>
                    <a:pt x="123" y="71"/>
                  </a:lnTo>
                  <a:lnTo>
                    <a:pt x="123" y="71"/>
                  </a:lnTo>
                  <a:lnTo>
                    <a:pt x="123" y="71"/>
                  </a:lnTo>
                  <a:lnTo>
                    <a:pt x="125" y="71"/>
                  </a:lnTo>
                  <a:lnTo>
                    <a:pt x="125" y="71"/>
                  </a:lnTo>
                  <a:lnTo>
                    <a:pt x="127" y="71"/>
                  </a:lnTo>
                  <a:lnTo>
                    <a:pt x="127" y="71"/>
                  </a:lnTo>
                  <a:lnTo>
                    <a:pt x="127" y="71"/>
                  </a:lnTo>
                  <a:lnTo>
                    <a:pt x="127" y="71"/>
                  </a:lnTo>
                  <a:lnTo>
                    <a:pt x="127" y="69"/>
                  </a:lnTo>
                  <a:lnTo>
                    <a:pt x="127" y="69"/>
                  </a:lnTo>
                  <a:lnTo>
                    <a:pt x="129" y="67"/>
                  </a:lnTo>
                  <a:lnTo>
                    <a:pt x="129" y="65"/>
                  </a:lnTo>
                  <a:lnTo>
                    <a:pt x="129" y="65"/>
                  </a:lnTo>
                  <a:lnTo>
                    <a:pt x="129" y="63"/>
                  </a:lnTo>
                  <a:lnTo>
                    <a:pt x="129" y="63"/>
                  </a:lnTo>
                  <a:lnTo>
                    <a:pt x="129" y="63"/>
                  </a:lnTo>
                  <a:lnTo>
                    <a:pt x="129" y="61"/>
                  </a:lnTo>
                  <a:lnTo>
                    <a:pt x="127" y="61"/>
                  </a:lnTo>
                  <a:lnTo>
                    <a:pt x="127" y="59"/>
                  </a:lnTo>
                  <a:lnTo>
                    <a:pt x="127" y="57"/>
                  </a:lnTo>
                  <a:lnTo>
                    <a:pt x="127" y="57"/>
                  </a:lnTo>
                  <a:lnTo>
                    <a:pt x="127" y="55"/>
                  </a:lnTo>
                  <a:lnTo>
                    <a:pt x="127" y="55"/>
                  </a:lnTo>
                  <a:lnTo>
                    <a:pt x="127" y="53"/>
                  </a:lnTo>
                  <a:lnTo>
                    <a:pt x="127" y="52"/>
                  </a:lnTo>
                  <a:lnTo>
                    <a:pt x="129" y="48"/>
                  </a:lnTo>
                  <a:lnTo>
                    <a:pt x="129" y="46"/>
                  </a:lnTo>
                  <a:lnTo>
                    <a:pt x="129" y="46"/>
                  </a:lnTo>
                  <a:lnTo>
                    <a:pt x="129" y="44"/>
                  </a:lnTo>
                  <a:lnTo>
                    <a:pt x="129" y="44"/>
                  </a:lnTo>
                  <a:lnTo>
                    <a:pt x="129" y="44"/>
                  </a:lnTo>
                  <a:lnTo>
                    <a:pt x="125" y="44"/>
                  </a:lnTo>
                  <a:lnTo>
                    <a:pt x="116" y="46"/>
                  </a:lnTo>
                  <a:lnTo>
                    <a:pt x="112" y="44"/>
                  </a:lnTo>
                  <a:lnTo>
                    <a:pt x="110" y="44"/>
                  </a:lnTo>
                  <a:lnTo>
                    <a:pt x="108" y="42"/>
                  </a:lnTo>
                  <a:lnTo>
                    <a:pt x="106" y="40"/>
                  </a:lnTo>
                  <a:lnTo>
                    <a:pt x="104" y="40"/>
                  </a:lnTo>
                  <a:lnTo>
                    <a:pt x="104" y="42"/>
                  </a:lnTo>
                  <a:lnTo>
                    <a:pt x="102" y="42"/>
                  </a:lnTo>
                  <a:lnTo>
                    <a:pt x="102" y="44"/>
                  </a:lnTo>
                  <a:lnTo>
                    <a:pt x="100" y="42"/>
                  </a:lnTo>
                  <a:lnTo>
                    <a:pt x="98" y="42"/>
                  </a:lnTo>
                  <a:lnTo>
                    <a:pt x="97" y="40"/>
                  </a:lnTo>
                  <a:lnTo>
                    <a:pt x="97" y="40"/>
                  </a:lnTo>
                  <a:lnTo>
                    <a:pt x="95" y="40"/>
                  </a:lnTo>
                  <a:lnTo>
                    <a:pt x="95" y="42"/>
                  </a:lnTo>
                  <a:lnTo>
                    <a:pt x="95" y="44"/>
                  </a:lnTo>
                  <a:lnTo>
                    <a:pt x="93" y="44"/>
                  </a:lnTo>
                  <a:lnTo>
                    <a:pt x="93" y="42"/>
                  </a:lnTo>
                  <a:lnTo>
                    <a:pt x="91" y="38"/>
                  </a:lnTo>
                  <a:lnTo>
                    <a:pt x="89" y="36"/>
                  </a:lnTo>
                  <a:lnTo>
                    <a:pt x="87" y="36"/>
                  </a:lnTo>
                  <a:lnTo>
                    <a:pt x="83" y="36"/>
                  </a:lnTo>
                  <a:lnTo>
                    <a:pt x="81" y="36"/>
                  </a:lnTo>
                  <a:lnTo>
                    <a:pt x="80" y="36"/>
                  </a:lnTo>
                  <a:lnTo>
                    <a:pt x="80" y="34"/>
                  </a:lnTo>
                  <a:lnTo>
                    <a:pt x="81" y="33"/>
                  </a:lnTo>
                  <a:lnTo>
                    <a:pt x="80" y="31"/>
                  </a:lnTo>
                  <a:lnTo>
                    <a:pt x="80" y="31"/>
                  </a:lnTo>
                  <a:lnTo>
                    <a:pt x="76" y="33"/>
                  </a:lnTo>
                  <a:lnTo>
                    <a:pt x="74" y="31"/>
                  </a:lnTo>
                  <a:lnTo>
                    <a:pt x="72" y="31"/>
                  </a:lnTo>
                  <a:lnTo>
                    <a:pt x="68" y="29"/>
                  </a:lnTo>
                  <a:lnTo>
                    <a:pt x="66" y="25"/>
                  </a:lnTo>
                  <a:lnTo>
                    <a:pt x="64" y="23"/>
                  </a:lnTo>
                  <a:lnTo>
                    <a:pt x="64" y="21"/>
                  </a:lnTo>
                  <a:lnTo>
                    <a:pt x="62" y="21"/>
                  </a:lnTo>
                  <a:lnTo>
                    <a:pt x="62" y="19"/>
                  </a:lnTo>
                  <a:lnTo>
                    <a:pt x="59" y="19"/>
                  </a:lnTo>
                  <a:lnTo>
                    <a:pt x="57" y="21"/>
                  </a:lnTo>
                  <a:lnTo>
                    <a:pt x="57" y="21"/>
                  </a:lnTo>
                  <a:lnTo>
                    <a:pt x="55" y="19"/>
                  </a:lnTo>
                  <a:lnTo>
                    <a:pt x="49" y="16"/>
                  </a:lnTo>
                  <a:lnTo>
                    <a:pt x="34" y="6"/>
                  </a:lnTo>
                  <a:lnTo>
                    <a:pt x="32" y="4"/>
                  </a:lnTo>
                  <a:lnTo>
                    <a:pt x="30" y="2"/>
                  </a:lnTo>
                  <a:lnTo>
                    <a:pt x="30" y="0"/>
                  </a:lnTo>
                  <a:lnTo>
                    <a:pt x="28" y="0"/>
                  </a:lnTo>
                  <a:lnTo>
                    <a:pt x="25" y="0"/>
                  </a:lnTo>
                  <a:lnTo>
                    <a:pt x="23" y="0"/>
                  </a:lnTo>
                  <a:lnTo>
                    <a:pt x="21" y="2"/>
                  </a:lnTo>
                  <a:lnTo>
                    <a:pt x="19" y="4"/>
                  </a:lnTo>
                  <a:lnTo>
                    <a:pt x="17" y="6"/>
                  </a:lnTo>
                  <a:lnTo>
                    <a:pt x="15" y="6"/>
                  </a:lnTo>
                  <a:lnTo>
                    <a:pt x="15" y="4"/>
                  </a:lnTo>
                  <a:lnTo>
                    <a:pt x="13" y="4"/>
                  </a:lnTo>
                  <a:lnTo>
                    <a:pt x="13" y="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35" name="Freeform 1830">
              <a:extLst>
                <a:ext uri="{FF2B5EF4-FFF2-40B4-BE49-F238E27FC236}">
                  <a16:creationId xmlns:a16="http://schemas.microsoft.com/office/drawing/2014/main" id="{72ABD6CC-6841-4543-93D5-924D86BEE958}"/>
                </a:ext>
              </a:extLst>
            </p:cNvPr>
            <p:cNvSpPr>
              <a:spLocks/>
            </p:cNvSpPr>
            <p:nvPr/>
          </p:nvSpPr>
          <p:spPr bwMode="auto">
            <a:xfrm>
              <a:off x="14357350" y="-1047750"/>
              <a:ext cx="84138" cy="46038"/>
            </a:xfrm>
            <a:custGeom>
              <a:avLst/>
              <a:gdLst>
                <a:gd name="T0" fmla="*/ 0 w 53"/>
                <a:gd name="T1" fmla="*/ 21 h 29"/>
                <a:gd name="T2" fmla="*/ 0 w 53"/>
                <a:gd name="T3" fmla="*/ 21 h 29"/>
                <a:gd name="T4" fmla="*/ 2 w 53"/>
                <a:gd name="T5" fmla="*/ 23 h 29"/>
                <a:gd name="T6" fmla="*/ 2 w 53"/>
                <a:gd name="T7" fmla="*/ 23 h 29"/>
                <a:gd name="T8" fmla="*/ 4 w 53"/>
                <a:gd name="T9" fmla="*/ 27 h 29"/>
                <a:gd name="T10" fmla="*/ 8 w 53"/>
                <a:gd name="T11" fmla="*/ 27 h 29"/>
                <a:gd name="T12" fmla="*/ 10 w 53"/>
                <a:gd name="T13" fmla="*/ 27 h 29"/>
                <a:gd name="T14" fmla="*/ 12 w 53"/>
                <a:gd name="T15" fmla="*/ 27 h 29"/>
                <a:gd name="T16" fmla="*/ 14 w 53"/>
                <a:gd name="T17" fmla="*/ 29 h 29"/>
                <a:gd name="T18" fmla="*/ 14 w 53"/>
                <a:gd name="T19" fmla="*/ 29 h 29"/>
                <a:gd name="T20" fmla="*/ 15 w 53"/>
                <a:gd name="T21" fmla="*/ 29 h 29"/>
                <a:gd name="T22" fmla="*/ 15 w 53"/>
                <a:gd name="T23" fmla="*/ 29 h 29"/>
                <a:gd name="T24" fmla="*/ 17 w 53"/>
                <a:gd name="T25" fmla="*/ 29 h 29"/>
                <a:gd name="T26" fmla="*/ 17 w 53"/>
                <a:gd name="T27" fmla="*/ 29 h 29"/>
                <a:gd name="T28" fmla="*/ 23 w 53"/>
                <a:gd name="T29" fmla="*/ 29 h 29"/>
                <a:gd name="T30" fmla="*/ 25 w 53"/>
                <a:gd name="T31" fmla="*/ 27 h 29"/>
                <a:gd name="T32" fmla="*/ 27 w 53"/>
                <a:gd name="T33" fmla="*/ 27 h 29"/>
                <a:gd name="T34" fmla="*/ 29 w 53"/>
                <a:gd name="T35" fmla="*/ 27 h 29"/>
                <a:gd name="T36" fmla="*/ 31 w 53"/>
                <a:gd name="T37" fmla="*/ 29 h 29"/>
                <a:gd name="T38" fmla="*/ 32 w 53"/>
                <a:gd name="T39" fmla="*/ 29 h 29"/>
                <a:gd name="T40" fmla="*/ 42 w 53"/>
                <a:gd name="T41" fmla="*/ 27 h 29"/>
                <a:gd name="T42" fmla="*/ 44 w 53"/>
                <a:gd name="T43" fmla="*/ 27 h 29"/>
                <a:gd name="T44" fmla="*/ 44 w 53"/>
                <a:gd name="T45" fmla="*/ 27 h 29"/>
                <a:gd name="T46" fmla="*/ 46 w 53"/>
                <a:gd name="T47" fmla="*/ 27 h 29"/>
                <a:gd name="T48" fmla="*/ 50 w 53"/>
                <a:gd name="T49" fmla="*/ 27 h 29"/>
                <a:gd name="T50" fmla="*/ 51 w 53"/>
                <a:gd name="T51" fmla="*/ 27 h 29"/>
                <a:gd name="T52" fmla="*/ 53 w 53"/>
                <a:gd name="T53" fmla="*/ 25 h 29"/>
                <a:gd name="T54" fmla="*/ 53 w 53"/>
                <a:gd name="T55" fmla="*/ 23 h 29"/>
                <a:gd name="T56" fmla="*/ 51 w 53"/>
                <a:gd name="T57" fmla="*/ 23 h 29"/>
                <a:gd name="T58" fmla="*/ 51 w 53"/>
                <a:gd name="T59" fmla="*/ 23 h 29"/>
                <a:gd name="T60" fmla="*/ 53 w 53"/>
                <a:gd name="T61" fmla="*/ 19 h 29"/>
                <a:gd name="T62" fmla="*/ 53 w 53"/>
                <a:gd name="T63" fmla="*/ 17 h 29"/>
                <a:gd name="T64" fmla="*/ 51 w 53"/>
                <a:gd name="T65" fmla="*/ 16 h 29"/>
                <a:gd name="T66" fmla="*/ 48 w 53"/>
                <a:gd name="T67" fmla="*/ 16 h 29"/>
                <a:gd name="T68" fmla="*/ 46 w 53"/>
                <a:gd name="T69" fmla="*/ 14 h 29"/>
                <a:gd name="T70" fmla="*/ 46 w 53"/>
                <a:gd name="T71" fmla="*/ 12 h 29"/>
                <a:gd name="T72" fmla="*/ 46 w 53"/>
                <a:gd name="T73" fmla="*/ 8 h 29"/>
                <a:gd name="T74" fmla="*/ 42 w 53"/>
                <a:gd name="T75" fmla="*/ 6 h 29"/>
                <a:gd name="T76" fmla="*/ 40 w 53"/>
                <a:gd name="T77" fmla="*/ 6 h 29"/>
                <a:gd name="T78" fmla="*/ 32 w 53"/>
                <a:gd name="T79" fmla="*/ 6 h 29"/>
                <a:gd name="T80" fmla="*/ 29 w 53"/>
                <a:gd name="T81" fmla="*/ 4 h 29"/>
                <a:gd name="T82" fmla="*/ 27 w 53"/>
                <a:gd name="T83" fmla="*/ 4 h 29"/>
                <a:gd name="T84" fmla="*/ 27 w 53"/>
                <a:gd name="T85" fmla="*/ 2 h 29"/>
                <a:gd name="T86" fmla="*/ 25 w 53"/>
                <a:gd name="T87" fmla="*/ 0 h 29"/>
                <a:gd name="T88" fmla="*/ 21 w 53"/>
                <a:gd name="T89" fmla="*/ 0 h 29"/>
                <a:gd name="T90" fmla="*/ 15 w 53"/>
                <a:gd name="T91" fmla="*/ 2 h 29"/>
                <a:gd name="T92" fmla="*/ 4 w 53"/>
                <a:gd name="T93" fmla="*/ 14 h 29"/>
                <a:gd name="T94" fmla="*/ 2 w 53"/>
                <a:gd name="T9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 h="29">
                  <a:moveTo>
                    <a:pt x="2" y="19"/>
                  </a:moveTo>
                  <a:lnTo>
                    <a:pt x="0" y="19"/>
                  </a:lnTo>
                  <a:lnTo>
                    <a:pt x="0" y="21"/>
                  </a:lnTo>
                  <a:lnTo>
                    <a:pt x="0" y="21"/>
                  </a:lnTo>
                  <a:lnTo>
                    <a:pt x="0" y="21"/>
                  </a:lnTo>
                  <a:lnTo>
                    <a:pt x="0" y="21"/>
                  </a:lnTo>
                  <a:lnTo>
                    <a:pt x="0" y="21"/>
                  </a:lnTo>
                  <a:lnTo>
                    <a:pt x="2" y="23"/>
                  </a:lnTo>
                  <a:lnTo>
                    <a:pt x="2" y="23"/>
                  </a:lnTo>
                  <a:lnTo>
                    <a:pt x="2" y="23"/>
                  </a:lnTo>
                  <a:lnTo>
                    <a:pt x="2" y="23"/>
                  </a:lnTo>
                  <a:lnTo>
                    <a:pt x="2" y="23"/>
                  </a:lnTo>
                  <a:lnTo>
                    <a:pt x="2" y="25"/>
                  </a:lnTo>
                  <a:lnTo>
                    <a:pt x="4" y="25"/>
                  </a:lnTo>
                  <a:lnTo>
                    <a:pt x="4" y="27"/>
                  </a:lnTo>
                  <a:lnTo>
                    <a:pt x="6" y="27"/>
                  </a:lnTo>
                  <a:lnTo>
                    <a:pt x="6" y="27"/>
                  </a:lnTo>
                  <a:lnTo>
                    <a:pt x="8" y="27"/>
                  </a:lnTo>
                  <a:lnTo>
                    <a:pt x="8" y="27"/>
                  </a:lnTo>
                  <a:lnTo>
                    <a:pt x="8" y="27"/>
                  </a:lnTo>
                  <a:lnTo>
                    <a:pt x="10" y="27"/>
                  </a:lnTo>
                  <a:lnTo>
                    <a:pt x="10" y="27"/>
                  </a:lnTo>
                  <a:lnTo>
                    <a:pt x="10" y="27"/>
                  </a:lnTo>
                  <a:lnTo>
                    <a:pt x="12" y="27"/>
                  </a:lnTo>
                  <a:lnTo>
                    <a:pt x="12" y="27"/>
                  </a:lnTo>
                  <a:lnTo>
                    <a:pt x="14" y="29"/>
                  </a:lnTo>
                  <a:lnTo>
                    <a:pt x="14" y="29"/>
                  </a:lnTo>
                  <a:lnTo>
                    <a:pt x="14" y="29"/>
                  </a:lnTo>
                  <a:lnTo>
                    <a:pt x="14" y="29"/>
                  </a:lnTo>
                  <a:lnTo>
                    <a:pt x="14" y="29"/>
                  </a:lnTo>
                  <a:lnTo>
                    <a:pt x="14" y="29"/>
                  </a:lnTo>
                  <a:lnTo>
                    <a:pt x="14" y="29"/>
                  </a:lnTo>
                  <a:lnTo>
                    <a:pt x="15" y="29"/>
                  </a:lnTo>
                  <a:lnTo>
                    <a:pt x="15" y="29"/>
                  </a:lnTo>
                  <a:lnTo>
                    <a:pt x="15" y="29"/>
                  </a:lnTo>
                  <a:lnTo>
                    <a:pt x="15" y="29"/>
                  </a:lnTo>
                  <a:lnTo>
                    <a:pt x="15" y="29"/>
                  </a:lnTo>
                  <a:lnTo>
                    <a:pt x="15" y="29"/>
                  </a:lnTo>
                  <a:lnTo>
                    <a:pt x="17" y="29"/>
                  </a:lnTo>
                  <a:lnTo>
                    <a:pt x="17" y="29"/>
                  </a:lnTo>
                  <a:lnTo>
                    <a:pt x="17" y="29"/>
                  </a:lnTo>
                  <a:lnTo>
                    <a:pt x="17" y="29"/>
                  </a:lnTo>
                  <a:lnTo>
                    <a:pt x="19" y="29"/>
                  </a:lnTo>
                  <a:lnTo>
                    <a:pt x="23" y="29"/>
                  </a:lnTo>
                  <a:lnTo>
                    <a:pt x="23" y="29"/>
                  </a:lnTo>
                  <a:lnTo>
                    <a:pt x="23" y="27"/>
                  </a:lnTo>
                  <a:lnTo>
                    <a:pt x="23" y="27"/>
                  </a:lnTo>
                  <a:lnTo>
                    <a:pt x="25" y="27"/>
                  </a:lnTo>
                  <a:lnTo>
                    <a:pt x="25" y="27"/>
                  </a:lnTo>
                  <a:lnTo>
                    <a:pt x="25" y="27"/>
                  </a:lnTo>
                  <a:lnTo>
                    <a:pt x="27" y="27"/>
                  </a:lnTo>
                  <a:lnTo>
                    <a:pt x="27" y="27"/>
                  </a:lnTo>
                  <a:lnTo>
                    <a:pt x="29" y="27"/>
                  </a:lnTo>
                  <a:lnTo>
                    <a:pt x="29" y="27"/>
                  </a:lnTo>
                  <a:lnTo>
                    <a:pt x="29" y="29"/>
                  </a:lnTo>
                  <a:lnTo>
                    <a:pt x="31" y="29"/>
                  </a:lnTo>
                  <a:lnTo>
                    <a:pt x="31" y="29"/>
                  </a:lnTo>
                  <a:lnTo>
                    <a:pt x="31" y="29"/>
                  </a:lnTo>
                  <a:lnTo>
                    <a:pt x="31" y="29"/>
                  </a:lnTo>
                  <a:lnTo>
                    <a:pt x="32" y="29"/>
                  </a:lnTo>
                  <a:lnTo>
                    <a:pt x="34" y="29"/>
                  </a:lnTo>
                  <a:lnTo>
                    <a:pt x="38" y="29"/>
                  </a:lnTo>
                  <a:lnTo>
                    <a:pt x="42" y="27"/>
                  </a:lnTo>
                  <a:lnTo>
                    <a:pt x="44" y="27"/>
                  </a:lnTo>
                  <a:lnTo>
                    <a:pt x="44" y="27"/>
                  </a:lnTo>
                  <a:lnTo>
                    <a:pt x="44" y="27"/>
                  </a:lnTo>
                  <a:lnTo>
                    <a:pt x="44" y="27"/>
                  </a:lnTo>
                  <a:lnTo>
                    <a:pt x="44" y="27"/>
                  </a:lnTo>
                  <a:lnTo>
                    <a:pt x="44" y="27"/>
                  </a:lnTo>
                  <a:lnTo>
                    <a:pt x="46" y="27"/>
                  </a:lnTo>
                  <a:lnTo>
                    <a:pt x="46" y="27"/>
                  </a:lnTo>
                  <a:lnTo>
                    <a:pt x="46" y="27"/>
                  </a:lnTo>
                  <a:lnTo>
                    <a:pt x="48" y="27"/>
                  </a:lnTo>
                  <a:lnTo>
                    <a:pt x="50" y="27"/>
                  </a:lnTo>
                  <a:lnTo>
                    <a:pt x="50" y="27"/>
                  </a:lnTo>
                  <a:lnTo>
                    <a:pt x="50" y="27"/>
                  </a:lnTo>
                  <a:lnTo>
                    <a:pt x="51" y="27"/>
                  </a:lnTo>
                  <a:lnTo>
                    <a:pt x="51" y="27"/>
                  </a:lnTo>
                  <a:lnTo>
                    <a:pt x="53" y="27"/>
                  </a:lnTo>
                  <a:lnTo>
                    <a:pt x="53" y="25"/>
                  </a:lnTo>
                  <a:lnTo>
                    <a:pt x="53" y="25"/>
                  </a:lnTo>
                  <a:lnTo>
                    <a:pt x="53" y="23"/>
                  </a:lnTo>
                  <a:lnTo>
                    <a:pt x="53" y="23"/>
                  </a:lnTo>
                  <a:lnTo>
                    <a:pt x="53" y="23"/>
                  </a:lnTo>
                  <a:lnTo>
                    <a:pt x="51" y="23"/>
                  </a:lnTo>
                  <a:lnTo>
                    <a:pt x="51" y="23"/>
                  </a:lnTo>
                  <a:lnTo>
                    <a:pt x="51" y="23"/>
                  </a:lnTo>
                  <a:lnTo>
                    <a:pt x="51" y="23"/>
                  </a:lnTo>
                  <a:lnTo>
                    <a:pt x="51" y="23"/>
                  </a:lnTo>
                  <a:lnTo>
                    <a:pt x="51" y="23"/>
                  </a:lnTo>
                  <a:lnTo>
                    <a:pt x="53" y="21"/>
                  </a:lnTo>
                  <a:lnTo>
                    <a:pt x="53" y="21"/>
                  </a:lnTo>
                  <a:lnTo>
                    <a:pt x="53" y="19"/>
                  </a:lnTo>
                  <a:lnTo>
                    <a:pt x="53" y="19"/>
                  </a:lnTo>
                  <a:lnTo>
                    <a:pt x="53" y="19"/>
                  </a:lnTo>
                  <a:lnTo>
                    <a:pt x="53" y="17"/>
                  </a:lnTo>
                  <a:lnTo>
                    <a:pt x="53" y="17"/>
                  </a:lnTo>
                  <a:lnTo>
                    <a:pt x="51" y="16"/>
                  </a:lnTo>
                  <a:lnTo>
                    <a:pt x="51" y="16"/>
                  </a:lnTo>
                  <a:lnTo>
                    <a:pt x="50" y="16"/>
                  </a:lnTo>
                  <a:lnTo>
                    <a:pt x="48" y="16"/>
                  </a:lnTo>
                  <a:lnTo>
                    <a:pt x="48" y="16"/>
                  </a:lnTo>
                  <a:lnTo>
                    <a:pt x="48" y="16"/>
                  </a:lnTo>
                  <a:lnTo>
                    <a:pt x="46" y="16"/>
                  </a:lnTo>
                  <a:lnTo>
                    <a:pt x="46" y="14"/>
                  </a:lnTo>
                  <a:lnTo>
                    <a:pt x="46" y="14"/>
                  </a:lnTo>
                  <a:lnTo>
                    <a:pt x="46" y="14"/>
                  </a:lnTo>
                  <a:lnTo>
                    <a:pt x="46" y="12"/>
                  </a:lnTo>
                  <a:lnTo>
                    <a:pt x="46" y="12"/>
                  </a:lnTo>
                  <a:lnTo>
                    <a:pt x="46" y="10"/>
                  </a:lnTo>
                  <a:lnTo>
                    <a:pt x="46" y="8"/>
                  </a:lnTo>
                  <a:lnTo>
                    <a:pt x="46" y="8"/>
                  </a:lnTo>
                  <a:lnTo>
                    <a:pt x="44" y="6"/>
                  </a:lnTo>
                  <a:lnTo>
                    <a:pt x="42" y="6"/>
                  </a:lnTo>
                  <a:lnTo>
                    <a:pt x="42" y="6"/>
                  </a:lnTo>
                  <a:lnTo>
                    <a:pt x="40" y="6"/>
                  </a:lnTo>
                  <a:lnTo>
                    <a:pt x="40" y="6"/>
                  </a:lnTo>
                  <a:lnTo>
                    <a:pt x="38" y="6"/>
                  </a:lnTo>
                  <a:lnTo>
                    <a:pt x="36" y="6"/>
                  </a:lnTo>
                  <a:lnTo>
                    <a:pt x="32" y="6"/>
                  </a:lnTo>
                  <a:lnTo>
                    <a:pt x="32" y="4"/>
                  </a:lnTo>
                  <a:lnTo>
                    <a:pt x="31" y="4"/>
                  </a:lnTo>
                  <a:lnTo>
                    <a:pt x="29" y="4"/>
                  </a:lnTo>
                  <a:lnTo>
                    <a:pt x="27" y="4"/>
                  </a:lnTo>
                  <a:lnTo>
                    <a:pt x="27" y="4"/>
                  </a:lnTo>
                  <a:lnTo>
                    <a:pt x="27" y="4"/>
                  </a:lnTo>
                  <a:lnTo>
                    <a:pt x="27" y="4"/>
                  </a:lnTo>
                  <a:lnTo>
                    <a:pt x="27" y="2"/>
                  </a:lnTo>
                  <a:lnTo>
                    <a:pt x="27" y="2"/>
                  </a:lnTo>
                  <a:lnTo>
                    <a:pt x="25" y="2"/>
                  </a:lnTo>
                  <a:lnTo>
                    <a:pt x="25" y="2"/>
                  </a:lnTo>
                  <a:lnTo>
                    <a:pt x="25" y="0"/>
                  </a:lnTo>
                  <a:lnTo>
                    <a:pt x="23" y="0"/>
                  </a:lnTo>
                  <a:lnTo>
                    <a:pt x="21" y="0"/>
                  </a:lnTo>
                  <a:lnTo>
                    <a:pt x="21" y="0"/>
                  </a:lnTo>
                  <a:lnTo>
                    <a:pt x="19" y="0"/>
                  </a:lnTo>
                  <a:lnTo>
                    <a:pt x="17" y="2"/>
                  </a:lnTo>
                  <a:lnTo>
                    <a:pt x="15" y="2"/>
                  </a:lnTo>
                  <a:lnTo>
                    <a:pt x="14" y="4"/>
                  </a:lnTo>
                  <a:lnTo>
                    <a:pt x="12" y="6"/>
                  </a:lnTo>
                  <a:lnTo>
                    <a:pt x="4" y="14"/>
                  </a:lnTo>
                  <a:lnTo>
                    <a:pt x="4" y="17"/>
                  </a:lnTo>
                  <a:lnTo>
                    <a:pt x="2" y="19"/>
                  </a:lnTo>
                  <a:lnTo>
                    <a:pt x="2" y="19"/>
                  </a:lnTo>
                  <a:lnTo>
                    <a:pt x="2" y="1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36" name="Freeform 1831">
              <a:extLst>
                <a:ext uri="{FF2B5EF4-FFF2-40B4-BE49-F238E27FC236}">
                  <a16:creationId xmlns:a16="http://schemas.microsoft.com/office/drawing/2014/main" id="{BD656FDD-036D-46CB-BF03-340F04AB9353}"/>
                </a:ext>
              </a:extLst>
            </p:cNvPr>
            <p:cNvSpPr>
              <a:spLocks noEditPoints="1"/>
            </p:cNvSpPr>
            <p:nvPr/>
          </p:nvSpPr>
          <p:spPr bwMode="auto">
            <a:xfrm>
              <a:off x="15001875" y="-423862"/>
              <a:ext cx="30163" cy="23813"/>
            </a:xfrm>
            <a:custGeom>
              <a:avLst/>
              <a:gdLst>
                <a:gd name="T0" fmla="*/ 15 w 19"/>
                <a:gd name="T1" fmla="*/ 4 h 15"/>
                <a:gd name="T2" fmla="*/ 15 w 19"/>
                <a:gd name="T3" fmla="*/ 2 h 15"/>
                <a:gd name="T4" fmla="*/ 17 w 19"/>
                <a:gd name="T5" fmla="*/ 2 h 15"/>
                <a:gd name="T6" fmla="*/ 17 w 19"/>
                <a:gd name="T7" fmla="*/ 4 h 15"/>
                <a:gd name="T8" fmla="*/ 19 w 19"/>
                <a:gd name="T9" fmla="*/ 8 h 15"/>
                <a:gd name="T10" fmla="*/ 19 w 19"/>
                <a:gd name="T11" fmla="*/ 10 h 15"/>
                <a:gd name="T12" fmla="*/ 19 w 19"/>
                <a:gd name="T13" fmla="*/ 11 h 15"/>
                <a:gd name="T14" fmla="*/ 17 w 19"/>
                <a:gd name="T15" fmla="*/ 10 h 15"/>
                <a:gd name="T16" fmla="*/ 15 w 19"/>
                <a:gd name="T17" fmla="*/ 8 h 15"/>
                <a:gd name="T18" fmla="*/ 15 w 19"/>
                <a:gd name="T19" fmla="*/ 4 h 15"/>
                <a:gd name="T20" fmla="*/ 4 w 19"/>
                <a:gd name="T21" fmla="*/ 13 h 15"/>
                <a:gd name="T22" fmla="*/ 7 w 19"/>
                <a:gd name="T23" fmla="*/ 15 h 15"/>
                <a:gd name="T24" fmla="*/ 9 w 19"/>
                <a:gd name="T25" fmla="*/ 15 h 15"/>
                <a:gd name="T26" fmla="*/ 11 w 19"/>
                <a:gd name="T27" fmla="*/ 13 h 15"/>
                <a:gd name="T28" fmla="*/ 11 w 19"/>
                <a:gd name="T29" fmla="*/ 11 h 15"/>
                <a:gd name="T30" fmla="*/ 11 w 19"/>
                <a:gd name="T31" fmla="*/ 6 h 15"/>
                <a:gd name="T32" fmla="*/ 11 w 19"/>
                <a:gd name="T33" fmla="*/ 4 h 15"/>
                <a:gd name="T34" fmla="*/ 13 w 19"/>
                <a:gd name="T35" fmla="*/ 4 h 15"/>
                <a:gd name="T36" fmla="*/ 15 w 19"/>
                <a:gd name="T37" fmla="*/ 2 h 15"/>
                <a:gd name="T38" fmla="*/ 15 w 19"/>
                <a:gd name="T39" fmla="*/ 2 h 15"/>
                <a:gd name="T40" fmla="*/ 15 w 19"/>
                <a:gd name="T41" fmla="*/ 0 h 15"/>
                <a:gd name="T42" fmla="*/ 15 w 19"/>
                <a:gd name="T43" fmla="*/ 0 h 15"/>
                <a:gd name="T44" fmla="*/ 11 w 19"/>
                <a:gd name="T45" fmla="*/ 2 h 15"/>
                <a:gd name="T46" fmla="*/ 4 w 19"/>
                <a:gd name="T47" fmla="*/ 6 h 15"/>
                <a:gd name="T48" fmla="*/ 0 w 19"/>
                <a:gd name="T49" fmla="*/ 8 h 15"/>
                <a:gd name="T50" fmla="*/ 2 w 19"/>
                <a:gd name="T51" fmla="*/ 10 h 15"/>
                <a:gd name="T52" fmla="*/ 4 w 19"/>
                <a:gd name="T5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15">
                  <a:moveTo>
                    <a:pt x="15" y="4"/>
                  </a:moveTo>
                  <a:lnTo>
                    <a:pt x="15" y="2"/>
                  </a:lnTo>
                  <a:lnTo>
                    <a:pt x="17" y="2"/>
                  </a:lnTo>
                  <a:lnTo>
                    <a:pt x="17" y="4"/>
                  </a:lnTo>
                  <a:lnTo>
                    <a:pt x="19" y="8"/>
                  </a:lnTo>
                  <a:lnTo>
                    <a:pt x="19" y="10"/>
                  </a:lnTo>
                  <a:lnTo>
                    <a:pt x="19" y="11"/>
                  </a:lnTo>
                  <a:lnTo>
                    <a:pt x="17" y="10"/>
                  </a:lnTo>
                  <a:lnTo>
                    <a:pt x="15" y="8"/>
                  </a:lnTo>
                  <a:lnTo>
                    <a:pt x="15" y="4"/>
                  </a:lnTo>
                  <a:close/>
                  <a:moveTo>
                    <a:pt x="4" y="13"/>
                  </a:moveTo>
                  <a:lnTo>
                    <a:pt x="7" y="15"/>
                  </a:lnTo>
                  <a:lnTo>
                    <a:pt x="9" y="15"/>
                  </a:lnTo>
                  <a:lnTo>
                    <a:pt x="11" y="13"/>
                  </a:lnTo>
                  <a:lnTo>
                    <a:pt x="11" y="11"/>
                  </a:lnTo>
                  <a:lnTo>
                    <a:pt x="11" y="6"/>
                  </a:lnTo>
                  <a:lnTo>
                    <a:pt x="11" y="4"/>
                  </a:lnTo>
                  <a:lnTo>
                    <a:pt x="13" y="4"/>
                  </a:lnTo>
                  <a:lnTo>
                    <a:pt x="15" y="2"/>
                  </a:lnTo>
                  <a:lnTo>
                    <a:pt x="15" y="2"/>
                  </a:lnTo>
                  <a:lnTo>
                    <a:pt x="15" y="0"/>
                  </a:lnTo>
                  <a:lnTo>
                    <a:pt x="15" y="0"/>
                  </a:lnTo>
                  <a:lnTo>
                    <a:pt x="11" y="2"/>
                  </a:lnTo>
                  <a:lnTo>
                    <a:pt x="4" y="6"/>
                  </a:lnTo>
                  <a:lnTo>
                    <a:pt x="0" y="8"/>
                  </a:lnTo>
                  <a:lnTo>
                    <a:pt x="2" y="10"/>
                  </a:lnTo>
                  <a:lnTo>
                    <a:pt x="4" y="13"/>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37" name="Freeform 1832">
              <a:extLst>
                <a:ext uri="{FF2B5EF4-FFF2-40B4-BE49-F238E27FC236}">
                  <a16:creationId xmlns:a16="http://schemas.microsoft.com/office/drawing/2014/main" id="{B69704EC-0B10-4334-A7BD-E8DD2963189D}"/>
                </a:ext>
              </a:extLst>
            </p:cNvPr>
            <p:cNvSpPr>
              <a:spLocks/>
            </p:cNvSpPr>
            <p:nvPr/>
          </p:nvSpPr>
          <p:spPr bwMode="auto">
            <a:xfrm>
              <a:off x="13012738" y="-1300163"/>
              <a:ext cx="165100" cy="141288"/>
            </a:xfrm>
            <a:custGeom>
              <a:avLst/>
              <a:gdLst>
                <a:gd name="T0" fmla="*/ 8 w 104"/>
                <a:gd name="T1" fmla="*/ 51 h 89"/>
                <a:gd name="T2" fmla="*/ 11 w 104"/>
                <a:gd name="T3" fmla="*/ 53 h 89"/>
                <a:gd name="T4" fmla="*/ 11 w 104"/>
                <a:gd name="T5" fmla="*/ 57 h 89"/>
                <a:gd name="T6" fmla="*/ 8 w 104"/>
                <a:gd name="T7" fmla="*/ 61 h 89"/>
                <a:gd name="T8" fmla="*/ 10 w 104"/>
                <a:gd name="T9" fmla="*/ 63 h 89"/>
                <a:gd name="T10" fmla="*/ 6 w 104"/>
                <a:gd name="T11" fmla="*/ 63 h 89"/>
                <a:gd name="T12" fmla="*/ 2 w 104"/>
                <a:gd name="T13" fmla="*/ 65 h 89"/>
                <a:gd name="T14" fmla="*/ 2 w 104"/>
                <a:gd name="T15" fmla="*/ 66 h 89"/>
                <a:gd name="T16" fmla="*/ 4 w 104"/>
                <a:gd name="T17" fmla="*/ 68 h 89"/>
                <a:gd name="T18" fmla="*/ 2 w 104"/>
                <a:gd name="T19" fmla="*/ 70 h 89"/>
                <a:gd name="T20" fmla="*/ 0 w 104"/>
                <a:gd name="T21" fmla="*/ 72 h 89"/>
                <a:gd name="T22" fmla="*/ 0 w 104"/>
                <a:gd name="T23" fmla="*/ 72 h 89"/>
                <a:gd name="T24" fmla="*/ 0 w 104"/>
                <a:gd name="T25" fmla="*/ 74 h 89"/>
                <a:gd name="T26" fmla="*/ 2 w 104"/>
                <a:gd name="T27" fmla="*/ 76 h 89"/>
                <a:gd name="T28" fmla="*/ 2 w 104"/>
                <a:gd name="T29" fmla="*/ 76 h 89"/>
                <a:gd name="T30" fmla="*/ 2 w 104"/>
                <a:gd name="T31" fmla="*/ 78 h 89"/>
                <a:gd name="T32" fmla="*/ 2 w 104"/>
                <a:gd name="T33" fmla="*/ 78 h 89"/>
                <a:gd name="T34" fmla="*/ 2 w 104"/>
                <a:gd name="T35" fmla="*/ 80 h 89"/>
                <a:gd name="T36" fmla="*/ 2 w 104"/>
                <a:gd name="T37" fmla="*/ 80 h 89"/>
                <a:gd name="T38" fmla="*/ 0 w 104"/>
                <a:gd name="T39" fmla="*/ 82 h 89"/>
                <a:gd name="T40" fmla="*/ 0 w 104"/>
                <a:gd name="T41" fmla="*/ 82 h 89"/>
                <a:gd name="T42" fmla="*/ 0 w 104"/>
                <a:gd name="T43" fmla="*/ 83 h 89"/>
                <a:gd name="T44" fmla="*/ 2 w 104"/>
                <a:gd name="T45" fmla="*/ 83 h 89"/>
                <a:gd name="T46" fmla="*/ 4 w 104"/>
                <a:gd name="T47" fmla="*/ 85 h 89"/>
                <a:gd name="T48" fmla="*/ 10 w 104"/>
                <a:gd name="T49" fmla="*/ 89 h 89"/>
                <a:gd name="T50" fmla="*/ 17 w 104"/>
                <a:gd name="T51" fmla="*/ 89 h 89"/>
                <a:gd name="T52" fmla="*/ 47 w 104"/>
                <a:gd name="T53" fmla="*/ 72 h 89"/>
                <a:gd name="T54" fmla="*/ 80 w 104"/>
                <a:gd name="T55" fmla="*/ 53 h 89"/>
                <a:gd name="T56" fmla="*/ 85 w 104"/>
                <a:gd name="T57" fmla="*/ 49 h 89"/>
                <a:gd name="T58" fmla="*/ 85 w 104"/>
                <a:gd name="T59" fmla="*/ 44 h 89"/>
                <a:gd name="T60" fmla="*/ 89 w 104"/>
                <a:gd name="T61" fmla="*/ 32 h 89"/>
                <a:gd name="T62" fmla="*/ 89 w 104"/>
                <a:gd name="T63" fmla="*/ 27 h 89"/>
                <a:gd name="T64" fmla="*/ 87 w 104"/>
                <a:gd name="T65" fmla="*/ 17 h 89"/>
                <a:gd name="T66" fmla="*/ 91 w 104"/>
                <a:gd name="T67" fmla="*/ 13 h 89"/>
                <a:gd name="T68" fmla="*/ 97 w 104"/>
                <a:gd name="T69" fmla="*/ 11 h 89"/>
                <a:gd name="T70" fmla="*/ 102 w 104"/>
                <a:gd name="T71" fmla="*/ 8 h 89"/>
                <a:gd name="T72" fmla="*/ 104 w 104"/>
                <a:gd name="T73" fmla="*/ 2 h 89"/>
                <a:gd name="T74" fmla="*/ 102 w 104"/>
                <a:gd name="T75" fmla="*/ 0 h 89"/>
                <a:gd name="T76" fmla="*/ 95 w 104"/>
                <a:gd name="T77" fmla="*/ 2 h 89"/>
                <a:gd name="T78" fmla="*/ 87 w 104"/>
                <a:gd name="T79" fmla="*/ 4 h 89"/>
                <a:gd name="T80" fmla="*/ 78 w 104"/>
                <a:gd name="T81" fmla="*/ 4 h 89"/>
                <a:gd name="T82" fmla="*/ 59 w 104"/>
                <a:gd name="T83" fmla="*/ 10 h 89"/>
                <a:gd name="T84" fmla="*/ 51 w 104"/>
                <a:gd name="T85" fmla="*/ 11 h 89"/>
                <a:gd name="T86" fmla="*/ 46 w 104"/>
                <a:gd name="T87" fmla="*/ 10 h 89"/>
                <a:gd name="T88" fmla="*/ 40 w 104"/>
                <a:gd name="T89" fmla="*/ 8 h 89"/>
                <a:gd name="T90" fmla="*/ 28 w 104"/>
                <a:gd name="T91" fmla="*/ 11 h 89"/>
                <a:gd name="T92" fmla="*/ 21 w 104"/>
                <a:gd name="T93" fmla="*/ 11 h 89"/>
                <a:gd name="T94" fmla="*/ 15 w 104"/>
                <a:gd name="T95" fmla="*/ 10 h 89"/>
                <a:gd name="T96" fmla="*/ 11 w 104"/>
                <a:gd name="T97" fmla="*/ 13 h 89"/>
                <a:gd name="T98" fmla="*/ 13 w 104"/>
                <a:gd name="T99" fmla="*/ 17 h 89"/>
                <a:gd name="T100" fmla="*/ 13 w 104"/>
                <a:gd name="T101" fmla="*/ 19 h 89"/>
                <a:gd name="T102" fmla="*/ 10 w 104"/>
                <a:gd name="T103" fmla="*/ 19 h 89"/>
                <a:gd name="T104" fmla="*/ 10 w 104"/>
                <a:gd name="T105" fmla="*/ 23 h 89"/>
                <a:gd name="T106" fmla="*/ 8 w 104"/>
                <a:gd name="T107" fmla="*/ 23 h 89"/>
                <a:gd name="T108" fmla="*/ 6 w 104"/>
                <a:gd name="T109" fmla="*/ 25 h 89"/>
                <a:gd name="T110" fmla="*/ 6 w 104"/>
                <a:gd name="T111" fmla="*/ 25 h 89"/>
                <a:gd name="T112" fmla="*/ 6 w 104"/>
                <a:gd name="T113" fmla="*/ 27 h 89"/>
                <a:gd name="T114" fmla="*/ 2 w 104"/>
                <a:gd name="T115" fmla="*/ 25 h 89"/>
                <a:gd name="T116" fmla="*/ 0 w 104"/>
                <a:gd name="T117" fmla="*/ 28 h 89"/>
                <a:gd name="T118" fmla="*/ 0 w 104"/>
                <a:gd name="T119" fmla="*/ 32 h 89"/>
                <a:gd name="T120" fmla="*/ 2 w 104"/>
                <a:gd name="T121" fmla="*/ 46 h 89"/>
                <a:gd name="T122" fmla="*/ 8 w 104"/>
                <a:gd name="T123" fmla="*/ 4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89">
                  <a:moveTo>
                    <a:pt x="10" y="49"/>
                  </a:moveTo>
                  <a:lnTo>
                    <a:pt x="8" y="51"/>
                  </a:lnTo>
                  <a:lnTo>
                    <a:pt x="10" y="51"/>
                  </a:lnTo>
                  <a:lnTo>
                    <a:pt x="11" y="53"/>
                  </a:lnTo>
                  <a:lnTo>
                    <a:pt x="11" y="55"/>
                  </a:lnTo>
                  <a:lnTo>
                    <a:pt x="11" y="57"/>
                  </a:lnTo>
                  <a:lnTo>
                    <a:pt x="10" y="59"/>
                  </a:lnTo>
                  <a:lnTo>
                    <a:pt x="8" y="61"/>
                  </a:lnTo>
                  <a:lnTo>
                    <a:pt x="8" y="61"/>
                  </a:lnTo>
                  <a:lnTo>
                    <a:pt x="10" y="63"/>
                  </a:lnTo>
                  <a:lnTo>
                    <a:pt x="8" y="63"/>
                  </a:lnTo>
                  <a:lnTo>
                    <a:pt x="6" y="63"/>
                  </a:lnTo>
                  <a:lnTo>
                    <a:pt x="4" y="63"/>
                  </a:lnTo>
                  <a:lnTo>
                    <a:pt x="2" y="65"/>
                  </a:lnTo>
                  <a:lnTo>
                    <a:pt x="2" y="66"/>
                  </a:lnTo>
                  <a:lnTo>
                    <a:pt x="2" y="66"/>
                  </a:lnTo>
                  <a:lnTo>
                    <a:pt x="4" y="66"/>
                  </a:lnTo>
                  <a:lnTo>
                    <a:pt x="4" y="68"/>
                  </a:lnTo>
                  <a:lnTo>
                    <a:pt x="4" y="68"/>
                  </a:lnTo>
                  <a:lnTo>
                    <a:pt x="2" y="70"/>
                  </a:lnTo>
                  <a:lnTo>
                    <a:pt x="0" y="72"/>
                  </a:lnTo>
                  <a:lnTo>
                    <a:pt x="0" y="72"/>
                  </a:lnTo>
                  <a:lnTo>
                    <a:pt x="0" y="72"/>
                  </a:lnTo>
                  <a:lnTo>
                    <a:pt x="0" y="72"/>
                  </a:lnTo>
                  <a:lnTo>
                    <a:pt x="0" y="72"/>
                  </a:lnTo>
                  <a:lnTo>
                    <a:pt x="0" y="74"/>
                  </a:lnTo>
                  <a:lnTo>
                    <a:pt x="2" y="74"/>
                  </a:lnTo>
                  <a:lnTo>
                    <a:pt x="2" y="76"/>
                  </a:lnTo>
                  <a:lnTo>
                    <a:pt x="2" y="76"/>
                  </a:lnTo>
                  <a:lnTo>
                    <a:pt x="2" y="76"/>
                  </a:lnTo>
                  <a:lnTo>
                    <a:pt x="2" y="76"/>
                  </a:lnTo>
                  <a:lnTo>
                    <a:pt x="2" y="78"/>
                  </a:lnTo>
                  <a:lnTo>
                    <a:pt x="2" y="78"/>
                  </a:lnTo>
                  <a:lnTo>
                    <a:pt x="2" y="78"/>
                  </a:lnTo>
                  <a:lnTo>
                    <a:pt x="2" y="78"/>
                  </a:lnTo>
                  <a:lnTo>
                    <a:pt x="2" y="80"/>
                  </a:lnTo>
                  <a:lnTo>
                    <a:pt x="2" y="80"/>
                  </a:lnTo>
                  <a:lnTo>
                    <a:pt x="2" y="80"/>
                  </a:lnTo>
                  <a:lnTo>
                    <a:pt x="0" y="82"/>
                  </a:lnTo>
                  <a:lnTo>
                    <a:pt x="0" y="82"/>
                  </a:lnTo>
                  <a:lnTo>
                    <a:pt x="0" y="82"/>
                  </a:lnTo>
                  <a:lnTo>
                    <a:pt x="0" y="82"/>
                  </a:lnTo>
                  <a:lnTo>
                    <a:pt x="0" y="82"/>
                  </a:lnTo>
                  <a:lnTo>
                    <a:pt x="0" y="83"/>
                  </a:lnTo>
                  <a:lnTo>
                    <a:pt x="2" y="83"/>
                  </a:lnTo>
                  <a:lnTo>
                    <a:pt x="2" y="83"/>
                  </a:lnTo>
                  <a:lnTo>
                    <a:pt x="4" y="85"/>
                  </a:lnTo>
                  <a:lnTo>
                    <a:pt x="4" y="85"/>
                  </a:lnTo>
                  <a:lnTo>
                    <a:pt x="6" y="87"/>
                  </a:lnTo>
                  <a:lnTo>
                    <a:pt x="10" y="89"/>
                  </a:lnTo>
                  <a:lnTo>
                    <a:pt x="13" y="89"/>
                  </a:lnTo>
                  <a:lnTo>
                    <a:pt x="17" y="89"/>
                  </a:lnTo>
                  <a:lnTo>
                    <a:pt x="21" y="87"/>
                  </a:lnTo>
                  <a:lnTo>
                    <a:pt x="47" y="72"/>
                  </a:lnTo>
                  <a:lnTo>
                    <a:pt x="72" y="57"/>
                  </a:lnTo>
                  <a:lnTo>
                    <a:pt x="80" y="53"/>
                  </a:lnTo>
                  <a:lnTo>
                    <a:pt x="83" y="51"/>
                  </a:lnTo>
                  <a:lnTo>
                    <a:pt x="85" y="49"/>
                  </a:lnTo>
                  <a:lnTo>
                    <a:pt x="85" y="47"/>
                  </a:lnTo>
                  <a:lnTo>
                    <a:pt x="85" y="44"/>
                  </a:lnTo>
                  <a:lnTo>
                    <a:pt x="87" y="38"/>
                  </a:lnTo>
                  <a:lnTo>
                    <a:pt x="89" y="32"/>
                  </a:lnTo>
                  <a:lnTo>
                    <a:pt x="89" y="28"/>
                  </a:lnTo>
                  <a:lnTo>
                    <a:pt x="89" y="27"/>
                  </a:lnTo>
                  <a:lnTo>
                    <a:pt x="87" y="21"/>
                  </a:lnTo>
                  <a:lnTo>
                    <a:pt x="87" y="17"/>
                  </a:lnTo>
                  <a:lnTo>
                    <a:pt x="89" y="15"/>
                  </a:lnTo>
                  <a:lnTo>
                    <a:pt x="91" y="13"/>
                  </a:lnTo>
                  <a:lnTo>
                    <a:pt x="95" y="13"/>
                  </a:lnTo>
                  <a:lnTo>
                    <a:pt x="97" y="11"/>
                  </a:lnTo>
                  <a:lnTo>
                    <a:pt x="99" y="10"/>
                  </a:lnTo>
                  <a:lnTo>
                    <a:pt x="102" y="8"/>
                  </a:lnTo>
                  <a:lnTo>
                    <a:pt x="104" y="6"/>
                  </a:lnTo>
                  <a:lnTo>
                    <a:pt x="104" y="2"/>
                  </a:lnTo>
                  <a:lnTo>
                    <a:pt x="104" y="0"/>
                  </a:lnTo>
                  <a:lnTo>
                    <a:pt x="102" y="0"/>
                  </a:lnTo>
                  <a:lnTo>
                    <a:pt x="97" y="2"/>
                  </a:lnTo>
                  <a:lnTo>
                    <a:pt x="95" y="2"/>
                  </a:lnTo>
                  <a:lnTo>
                    <a:pt x="91" y="4"/>
                  </a:lnTo>
                  <a:lnTo>
                    <a:pt x="87" y="4"/>
                  </a:lnTo>
                  <a:lnTo>
                    <a:pt x="85" y="4"/>
                  </a:lnTo>
                  <a:lnTo>
                    <a:pt x="78" y="4"/>
                  </a:lnTo>
                  <a:lnTo>
                    <a:pt x="64" y="10"/>
                  </a:lnTo>
                  <a:lnTo>
                    <a:pt x="59" y="10"/>
                  </a:lnTo>
                  <a:lnTo>
                    <a:pt x="55" y="11"/>
                  </a:lnTo>
                  <a:lnTo>
                    <a:pt x="51" y="11"/>
                  </a:lnTo>
                  <a:lnTo>
                    <a:pt x="49" y="11"/>
                  </a:lnTo>
                  <a:lnTo>
                    <a:pt x="46" y="10"/>
                  </a:lnTo>
                  <a:lnTo>
                    <a:pt x="42" y="8"/>
                  </a:lnTo>
                  <a:lnTo>
                    <a:pt x="40" y="8"/>
                  </a:lnTo>
                  <a:lnTo>
                    <a:pt x="38" y="8"/>
                  </a:lnTo>
                  <a:lnTo>
                    <a:pt x="28" y="11"/>
                  </a:lnTo>
                  <a:lnTo>
                    <a:pt x="25" y="11"/>
                  </a:lnTo>
                  <a:lnTo>
                    <a:pt x="21" y="11"/>
                  </a:lnTo>
                  <a:lnTo>
                    <a:pt x="17" y="10"/>
                  </a:lnTo>
                  <a:lnTo>
                    <a:pt x="15" y="10"/>
                  </a:lnTo>
                  <a:lnTo>
                    <a:pt x="13" y="11"/>
                  </a:lnTo>
                  <a:lnTo>
                    <a:pt x="11" y="13"/>
                  </a:lnTo>
                  <a:lnTo>
                    <a:pt x="13" y="15"/>
                  </a:lnTo>
                  <a:lnTo>
                    <a:pt x="13" y="17"/>
                  </a:lnTo>
                  <a:lnTo>
                    <a:pt x="13" y="19"/>
                  </a:lnTo>
                  <a:lnTo>
                    <a:pt x="13" y="19"/>
                  </a:lnTo>
                  <a:lnTo>
                    <a:pt x="11" y="19"/>
                  </a:lnTo>
                  <a:lnTo>
                    <a:pt x="10" y="19"/>
                  </a:lnTo>
                  <a:lnTo>
                    <a:pt x="10" y="21"/>
                  </a:lnTo>
                  <a:lnTo>
                    <a:pt x="10" y="23"/>
                  </a:lnTo>
                  <a:lnTo>
                    <a:pt x="10" y="23"/>
                  </a:lnTo>
                  <a:lnTo>
                    <a:pt x="8" y="23"/>
                  </a:lnTo>
                  <a:lnTo>
                    <a:pt x="8" y="25"/>
                  </a:lnTo>
                  <a:lnTo>
                    <a:pt x="6" y="25"/>
                  </a:lnTo>
                  <a:lnTo>
                    <a:pt x="6" y="25"/>
                  </a:lnTo>
                  <a:lnTo>
                    <a:pt x="6" y="25"/>
                  </a:lnTo>
                  <a:lnTo>
                    <a:pt x="6" y="27"/>
                  </a:lnTo>
                  <a:lnTo>
                    <a:pt x="6" y="27"/>
                  </a:lnTo>
                  <a:lnTo>
                    <a:pt x="4" y="27"/>
                  </a:lnTo>
                  <a:lnTo>
                    <a:pt x="2" y="25"/>
                  </a:lnTo>
                  <a:lnTo>
                    <a:pt x="2" y="25"/>
                  </a:lnTo>
                  <a:lnTo>
                    <a:pt x="0" y="28"/>
                  </a:lnTo>
                  <a:lnTo>
                    <a:pt x="0" y="30"/>
                  </a:lnTo>
                  <a:lnTo>
                    <a:pt x="0" y="32"/>
                  </a:lnTo>
                  <a:lnTo>
                    <a:pt x="2" y="36"/>
                  </a:lnTo>
                  <a:lnTo>
                    <a:pt x="2" y="46"/>
                  </a:lnTo>
                  <a:lnTo>
                    <a:pt x="2" y="47"/>
                  </a:lnTo>
                  <a:lnTo>
                    <a:pt x="8" y="47"/>
                  </a:lnTo>
                  <a:lnTo>
                    <a:pt x="10" y="4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38" name="Freeform 1833">
              <a:extLst>
                <a:ext uri="{FF2B5EF4-FFF2-40B4-BE49-F238E27FC236}">
                  <a16:creationId xmlns:a16="http://schemas.microsoft.com/office/drawing/2014/main" id="{D7381F43-F985-4B61-B696-5343FB19563B}"/>
                </a:ext>
              </a:extLst>
            </p:cNvPr>
            <p:cNvSpPr>
              <a:spLocks/>
            </p:cNvSpPr>
            <p:nvPr/>
          </p:nvSpPr>
          <p:spPr bwMode="auto">
            <a:xfrm>
              <a:off x="12995275" y="-1225550"/>
              <a:ext cx="34925" cy="46038"/>
            </a:xfrm>
            <a:custGeom>
              <a:avLst/>
              <a:gdLst>
                <a:gd name="T0" fmla="*/ 2 w 22"/>
                <a:gd name="T1" fmla="*/ 29 h 29"/>
                <a:gd name="T2" fmla="*/ 2 w 22"/>
                <a:gd name="T3" fmla="*/ 29 h 29"/>
                <a:gd name="T4" fmla="*/ 2 w 22"/>
                <a:gd name="T5" fmla="*/ 29 h 29"/>
                <a:gd name="T6" fmla="*/ 3 w 22"/>
                <a:gd name="T7" fmla="*/ 29 h 29"/>
                <a:gd name="T8" fmla="*/ 3 w 22"/>
                <a:gd name="T9" fmla="*/ 29 h 29"/>
                <a:gd name="T10" fmla="*/ 5 w 22"/>
                <a:gd name="T11" fmla="*/ 29 h 29"/>
                <a:gd name="T12" fmla="*/ 5 w 22"/>
                <a:gd name="T13" fmla="*/ 29 h 29"/>
                <a:gd name="T14" fmla="*/ 5 w 22"/>
                <a:gd name="T15" fmla="*/ 29 h 29"/>
                <a:gd name="T16" fmla="*/ 7 w 22"/>
                <a:gd name="T17" fmla="*/ 27 h 29"/>
                <a:gd name="T18" fmla="*/ 7 w 22"/>
                <a:gd name="T19" fmla="*/ 27 h 29"/>
                <a:gd name="T20" fmla="*/ 7 w 22"/>
                <a:gd name="T21" fmla="*/ 27 h 29"/>
                <a:gd name="T22" fmla="*/ 7 w 22"/>
                <a:gd name="T23" fmla="*/ 27 h 29"/>
                <a:gd name="T24" fmla="*/ 7 w 22"/>
                <a:gd name="T25" fmla="*/ 27 h 29"/>
                <a:gd name="T26" fmla="*/ 9 w 22"/>
                <a:gd name="T27" fmla="*/ 25 h 29"/>
                <a:gd name="T28" fmla="*/ 9 w 22"/>
                <a:gd name="T29" fmla="*/ 25 h 29"/>
                <a:gd name="T30" fmla="*/ 11 w 22"/>
                <a:gd name="T31" fmla="*/ 25 h 29"/>
                <a:gd name="T32" fmla="*/ 11 w 22"/>
                <a:gd name="T33" fmla="*/ 23 h 29"/>
                <a:gd name="T34" fmla="*/ 11 w 22"/>
                <a:gd name="T35" fmla="*/ 23 h 29"/>
                <a:gd name="T36" fmla="*/ 13 w 22"/>
                <a:gd name="T37" fmla="*/ 23 h 29"/>
                <a:gd name="T38" fmla="*/ 15 w 22"/>
                <a:gd name="T39" fmla="*/ 21 h 29"/>
                <a:gd name="T40" fmla="*/ 15 w 22"/>
                <a:gd name="T41" fmla="*/ 21 h 29"/>
                <a:gd name="T42" fmla="*/ 15 w 22"/>
                <a:gd name="T43" fmla="*/ 19 h 29"/>
                <a:gd name="T44" fmla="*/ 13 w 22"/>
                <a:gd name="T45" fmla="*/ 19 h 29"/>
                <a:gd name="T46" fmla="*/ 13 w 22"/>
                <a:gd name="T47" fmla="*/ 19 h 29"/>
                <a:gd name="T48" fmla="*/ 13 w 22"/>
                <a:gd name="T49" fmla="*/ 18 h 29"/>
                <a:gd name="T50" fmla="*/ 15 w 22"/>
                <a:gd name="T51" fmla="*/ 16 h 29"/>
                <a:gd name="T52" fmla="*/ 17 w 22"/>
                <a:gd name="T53" fmla="*/ 16 h 29"/>
                <a:gd name="T54" fmla="*/ 19 w 22"/>
                <a:gd name="T55" fmla="*/ 16 h 29"/>
                <a:gd name="T56" fmla="*/ 21 w 22"/>
                <a:gd name="T57" fmla="*/ 16 h 29"/>
                <a:gd name="T58" fmla="*/ 19 w 22"/>
                <a:gd name="T59" fmla="*/ 14 h 29"/>
                <a:gd name="T60" fmla="*/ 19 w 22"/>
                <a:gd name="T61" fmla="*/ 14 h 29"/>
                <a:gd name="T62" fmla="*/ 21 w 22"/>
                <a:gd name="T63" fmla="*/ 12 h 29"/>
                <a:gd name="T64" fmla="*/ 22 w 22"/>
                <a:gd name="T65" fmla="*/ 10 h 29"/>
                <a:gd name="T66" fmla="*/ 22 w 22"/>
                <a:gd name="T67" fmla="*/ 8 h 29"/>
                <a:gd name="T68" fmla="*/ 22 w 22"/>
                <a:gd name="T69" fmla="*/ 6 h 29"/>
                <a:gd name="T70" fmla="*/ 21 w 22"/>
                <a:gd name="T71" fmla="*/ 4 h 29"/>
                <a:gd name="T72" fmla="*/ 19 w 22"/>
                <a:gd name="T73" fmla="*/ 4 h 29"/>
                <a:gd name="T74" fmla="*/ 21 w 22"/>
                <a:gd name="T75" fmla="*/ 2 h 29"/>
                <a:gd name="T76" fmla="*/ 19 w 22"/>
                <a:gd name="T77" fmla="*/ 0 h 29"/>
                <a:gd name="T78" fmla="*/ 13 w 22"/>
                <a:gd name="T79" fmla="*/ 0 h 29"/>
                <a:gd name="T80" fmla="*/ 13 w 22"/>
                <a:gd name="T81" fmla="*/ 2 h 29"/>
                <a:gd name="T82" fmla="*/ 13 w 22"/>
                <a:gd name="T83" fmla="*/ 4 h 29"/>
                <a:gd name="T84" fmla="*/ 11 w 22"/>
                <a:gd name="T85" fmla="*/ 6 h 29"/>
                <a:gd name="T86" fmla="*/ 9 w 22"/>
                <a:gd name="T87" fmla="*/ 6 h 29"/>
                <a:gd name="T88" fmla="*/ 9 w 22"/>
                <a:gd name="T89" fmla="*/ 8 h 29"/>
                <a:gd name="T90" fmla="*/ 2 w 22"/>
                <a:gd name="T91" fmla="*/ 25 h 29"/>
                <a:gd name="T92" fmla="*/ 0 w 22"/>
                <a:gd name="T93" fmla="*/ 29 h 29"/>
                <a:gd name="T94" fmla="*/ 2 w 22"/>
                <a:gd name="T95" fmla="*/ 29 h 29"/>
                <a:gd name="T96" fmla="*/ 2 w 22"/>
                <a:gd name="T9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 h="29">
                  <a:moveTo>
                    <a:pt x="2" y="29"/>
                  </a:moveTo>
                  <a:lnTo>
                    <a:pt x="2" y="29"/>
                  </a:lnTo>
                  <a:lnTo>
                    <a:pt x="2" y="29"/>
                  </a:lnTo>
                  <a:lnTo>
                    <a:pt x="3" y="29"/>
                  </a:lnTo>
                  <a:lnTo>
                    <a:pt x="3" y="29"/>
                  </a:lnTo>
                  <a:lnTo>
                    <a:pt x="5" y="29"/>
                  </a:lnTo>
                  <a:lnTo>
                    <a:pt x="5" y="29"/>
                  </a:lnTo>
                  <a:lnTo>
                    <a:pt x="5" y="29"/>
                  </a:lnTo>
                  <a:lnTo>
                    <a:pt x="7" y="27"/>
                  </a:lnTo>
                  <a:lnTo>
                    <a:pt x="7" y="27"/>
                  </a:lnTo>
                  <a:lnTo>
                    <a:pt x="7" y="27"/>
                  </a:lnTo>
                  <a:lnTo>
                    <a:pt x="7" y="27"/>
                  </a:lnTo>
                  <a:lnTo>
                    <a:pt x="7" y="27"/>
                  </a:lnTo>
                  <a:lnTo>
                    <a:pt x="9" y="25"/>
                  </a:lnTo>
                  <a:lnTo>
                    <a:pt x="9" y="25"/>
                  </a:lnTo>
                  <a:lnTo>
                    <a:pt x="11" y="25"/>
                  </a:lnTo>
                  <a:lnTo>
                    <a:pt x="11" y="23"/>
                  </a:lnTo>
                  <a:lnTo>
                    <a:pt x="11" y="23"/>
                  </a:lnTo>
                  <a:lnTo>
                    <a:pt x="13" y="23"/>
                  </a:lnTo>
                  <a:lnTo>
                    <a:pt x="15" y="21"/>
                  </a:lnTo>
                  <a:lnTo>
                    <a:pt x="15" y="21"/>
                  </a:lnTo>
                  <a:lnTo>
                    <a:pt x="15" y="19"/>
                  </a:lnTo>
                  <a:lnTo>
                    <a:pt x="13" y="19"/>
                  </a:lnTo>
                  <a:lnTo>
                    <a:pt x="13" y="19"/>
                  </a:lnTo>
                  <a:lnTo>
                    <a:pt x="13" y="18"/>
                  </a:lnTo>
                  <a:lnTo>
                    <a:pt x="15" y="16"/>
                  </a:lnTo>
                  <a:lnTo>
                    <a:pt x="17" y="16"/>
                  </a:lnTo>
                  <a:lnTo>
                    <a:pt x="19" y="16"/>
                  </a:lnTo>
                  <a:lnTo>
                    <a:pt x="21" y="16"/>
                  </a:lnTo>
                  <a:lnTo>
                    <a:pt x="19" y="14"/>
                  </a:lnTo>
                  <a:lnTo>
                    <a:pt x="19" y="14"/>
                  </a:lnTo>
                  <a:lnTo>
                    <a:pt x="21" y="12"/>
                  </a:lnTo>
                  <a:lnTo>
                    <a:pt x="22" y="10"/>
                  </a:lnTo>
                  <a:lnTo>
                    <a:pt x="22" y="8"/>
                  </a:lnTo>
                  <a:lnTo>
                    <a:pt x="22" y="6"/>
                  </a:lnTo>
                  <a:lnTo>
                    <a:pt x="21" y="4"/>
                  </a:lnTo>
                  <a:lnTo>
                    <a:pt x="19" y="4"/>
                  </a:lnTo>
                  <a:lnTo>
                    <a:pt x="21" y="2"/>
                  </a:lnTo>
                  <a:lnTo>
                    <a:pt x="19" y="0"/>
                  </a:lnTo>
                  <a:lnTo>
                    <a:pt x="13" y="0"/>
                  </a:lnTo>
                  <a:lnTo>
                    <a:pt x="13" y="2"/>
                  </a:lnTo>
                  <a:lnTo>
                    <a:pt x="13" y="4"/>
                  </a:lnTo>
                  <a:lnTo>
                    <a:pt x="11" y="6"/>
                  </a:lnTo>
                  <a:lnTo>
                    <a:pt x="9" y="6"/>
                  </a:lnTo>
                  <a:lnTo>
                    <a:pt x="9" y="8"/>
                  </a:lnTo>
                  <a:lnTo>
                    <a:pt x="2" y="25"/>
                  </a:lnTo>
                  <a:lnTo>
                    <a:pt x="0" y="29"/>
                  </a:lnTo>
                  <a:lnTo>
                    <a:pt x="2" y="29"/>
                  </a:lnTo>
                  <a:lnTo>
                    <a:pt x="2" y="2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39" name="Freeform 1834">
              <a:extLst>
                <a:ext uri="{FF2B5EF4-FFF2-40B4-BE49-F238E27FC236}">
                  <a16:creationId xmlns:a16="http://schemas.microsoft.com/office/drawing/2014/main" id="{377AAEAE-D96B-4F7D-B5ED-2A735DDF91E6}"/>
                </a:ext>
              </a:extLst>
            </p:cNvPr>
            <p:cNvSpPr>
              <a:spLocks/>
            </p:cNvSpPr>
            <p:nvPr/>
          </p:nvSpPr>
          <p:spPr bwMode="auto">
            <a:xfrm>
              <a:off x="14986000" y="-874712"/>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40" name="Freeform 1835">
              <a:extLst>
                <a:ext uri="{FF2B5EF4-FFF2-40B4-BE49-F238E27FC236}">
                  <a16:creationId xmlns:a16="http://schemas.microsoft.com/office/drawing/2014/main" id="{530E5D4E-E4B9-44CF-9045-8C834EC43CB9}"/>
                </a:ext>
              </a:extLst>
            </p:cNvPr>
            <p:cNvSpPr>
              <a:spLocks/>
            </p:cNvSpPr>
            <p:nvPr/>
          </p:nvSpPr>
          <p:spPr bwMode="auto">
            <a:xfrm>
              <a:off x="12992100" y="-1185863"/>
              <a:ext cx="107950" cy="114300"/>
            </a:xfrm>
            <a:custGeom>
              <a:avLst/>
              <a:gdLst>
                <a:gd name="T0" fmla="*/ 19 w 68"/>
                <a:gd name="T1" fmla="*/ 70 h 72"/>
                <a:gd name="T2" fmla="*/ 23 w 68"/>
                <a:gd name="T3" fmla="*/ 67 h 72"/>
                <a:gd name="T4" fmla="*/ 28 w 68"/>
                <a:gd name="T5" fmla="*/ 61 h 72"/>
                <a:gd name="T6" fmla="*/ 36 w 68"/>
                <a:gd name="T7" fmla="*/ 59 h 72"/>
                <a:gd name="T8" fmla="*/ 40 w 68"/>
                <a:gd name="T9" fmla="*/ 57 h 72"/>
                <a:gd name="T10" fmla="*/ 41 w 68"/>
                <a:gd name="T11" fmla="*/ 53 h 72"/>
                <a:gd name="T12" fmla="*/ 45 w 68"/>
                <a:gd name="T13" fmla="*/ 51 h 72"/>
                <a:gd name="T14" fmla="*/ 32 w 68"/>
                <a:gd name="T15" fmla="*/ 32 h 72"/>
                <a:gd name="T16" fmla="*/ 62 w 68"/>
                <a:gd name="T17" fmla="*/ 23 h 72"/>
                <a:gd name="T18" fmla="*/ 68 w 68"/>
                <a:gd name="T19" fmla="*/ 21 h 72"/>
                <a:gd name="T20" fmla="*/ 68 w 68"/>
                <a:gd name="T21" fmla="*/ 19 h 72"/>
                <a:gd name="T22" fmla="*/ 66 w 68"/>
                <a:gd name="T23" fmla="*/ 17 h 72"/>
                <a:gd name="T24" fmla="*/ 64 w 68"/>
                <a:gd name="T25" fmla="*/ 17 h 72"/>
                <a:gd name="T26" fmla="*/ 64 w 68"/>
                <a:gd name="T27" fmla="*/ 15 h 72"/>
                <a:gd name="T28" fmla="*/ 34 w 68"/>
                <a:gd name="T29" fmla="*/ 15 h 72"/>
                <a:gd name="T30" fmla="*/ 26 w 68"/>
                <a:gd name="T31" fmla="*/ 17 h 72"/>
                <a:gd name="T32" fmla="*/ 19 w 68"/>
                <a:gd name="T33" fmla="*/ 15 h 72"/>
                <a:gd name="T34" fmla="*/ 17 w 68"/>
                <a:gd name="T35" fmla="*/ 13 h 72"/>
                <a:gd name="T36" fmla="*/ 15 w 68"/>
                <a:gd name="T37" fmla="*/ 11 h 72"/>
                <a:gd name="T38" fmla="*/ 11 w 68"/>
                <a:gd name="T39" fmla="*/ 11 h 72"/>
                <a:gd name="T40" fmla="*/ 11 w 68"/>
                <a:gd name="T41" fmla="*/ 11 h 72"/>
                <a:gd name="T42" fmla="*/ 9 w 68"/>
                <a:gd name="T43" fmla="*/ 11 h 72"/>
                <a:gd name="T44" fmla="*/ 9 w 68"/>
                <a:gd name="T45" fmla="*/ 11 h 72"/>
                <a:gd name="T46" fmla="*/ 9 w 68"/>
                <a:gd name="T47" fmla="*/ 11 h 72"/>
                <a:gd name="T48" fmla="*/ 9 w 68"/>
                <a:gd name="T49" fmla="*/ 17 h 72"/>
                <a:gd name="T50" fmla="*/ 9 w 68"/>
                <a:gd name="T51" fmla="*/ 19 h 72"/>
                <a:gd name="T52" fmla="*/ 9 w 68"/>
                <a:gd name="T53" fmla="*/ 21 h 72"/>
                <a:gd name="T54" fmla="*/ 9 w 68"/>
                <a:gd name="T55" fmla="*/ 23 h 72"/>
                <a:gd name="T56" fmla="*/ 9 w 68"/>
                <a:gd name="T57" fmla="*/ 27 h 72"/>
                <a:gd name="T58" fmla="*/ 9 w 68"/>
                <a:gd name="T59" fmla="*/ 27 h 72"/>
                <a:gd name="T60" fmla="*/ 9 w 68"/>
                <a:gd name="T61" fmla="*/ 29 h 72"/>
                <a:gd name="T62" fmla="*/ 7 w 68"/>
                <a:gd name="T63" fmla="*/ 29 h 72"/>
                <a:gd name="T64" fmla="*/ 7 w 68"/>
                <a:gd name="T65" fmla="*/ 30 h 72"/>
                <a:gd name="T66" fmla="*/ 7 w 68"/>
                <a:gd name="T67" fmla="*/ 34 h 72"/>
                <a:gd name="T68" fmla="*/ 7 w 68"/>
                <a:gd name="T69" fmla="*/ 36 h 72"/>
                <a:gd name="T70" fmla="*/ 7 w 68"/>
                <a:gd name="T71" fmla="*/ 36 h 72"/>
                <a:gd name="T72" fmla="*/ 7 w 68"/>
                <a:gd name="T73" fmla="*/ 40 h 72"/>
                <a:gd name="T74" fmla="*/ 5 w 68"/>
                <a:gd name="T75" fmla="*/ 42 h 72"/>
                <a:gd name="T76" fmla="*/ 4 w 68"/>
                <a:gd name="T77" fmla="*/ 46 h 72"/>
                <a:gd name="T78" fmla="*/ 4 w 68"/>
                <a:gd name="T79" fmla="*/ 49 h 72"/>
                <a:gd name="T80" fmla="*/ 2 w 68"/>
                <a:gd name="T81" fmla="*/ 55 h 72"/>
                <a:gd name="T82" fmla="*/ 2 w 68"/>
                <a:gd name="T83" fmla="*/ 57 h 72"/>
                <a:gd name="T84" fmla="*/ 2 w 68"/>
                <a:gd name="T85" fmla="*/ 59 h 72"/>
                <a:gd name="T86" fmla="*/ 0 w 68"/>
                <a:gd name="T87" fmla="*/ 67 h 72"/>
                <a:gd name="T88" fmla="*/ 0 w 68"/>
                <a:gd name="T89" fmla="*/ 67 h 72"/>
                <a:gd name="T90" fmla="*/ 0 w 68"/>
                <a:gd name="T91" fmla="*/ 68 h 72"/>
                <a:gd name="T92" fmla="*/ 15 w 68"/>
                <a:gd name="T9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72">
                  <a:moveTo>
                    <a:pt x="15" y="72"/>
                  </a:moveTo>
                  <a:lnTo>
                    <a:pt x="19" y="70"/>
                  </a:lnTo>
                  <a:lnTo>
                    <a:pt x="21" y="68"/>
                  </a:lnTo>
                  <a:lnTo>
                    <a:pt x="23" y="67"/>
                  </a:lnTo>
                  <a:lnTo>
                    <a:pt x="26" y="63"/>
                  </a:lnTo>
                  <a:lnTo>
                    <a:pt x="28" y="61"/>
                  </a:lnTo>
                  <a:lnTo>
                    <a:pt x="32" y="61"/>
                  </a:lnTo>
                  <a:lnTo>
                    <a:pt x="36" y="59"/>
                  </a:lnTo>
                  <a:lnTo>
                    <a:pt x="40" y="59"/>
                  </a:lnTo>
                  <a:lnTo>
                    <a:pt x="40" y="57"/>
                  </a:lnTo>
                  <a:lnTo>
                    <a:pt x="41" y="53"/>
                  </a:lnTo>
                  <a:lnTo>
                    <a:pt x="41" y="53"/>
                  </a:lnTo>
                  <a:lnTo>
                    <a:pt x="43" y="51"/>
                  </a:lnTo>
                  <a:lnTo>
                    <a:pt x="45" y="51"/>
                  </a:lnTo>
                  <a:lnTo>
                    <a:pt x="47" y="49"/>
                  </a:lnTo>
                  <a:lnTo>
                    <a:pt x="32" y="32"/>
                  </a:lnTo>
                  <a:lnTo>
                    <a:pt x="59" y="25"/>
                  </a:lnTo>
                  <a:lnTo>
                    <a:pt x="62" y="23"/>
                  </a:lnTo>
                  <a:lnTo>
                    <a:pt x="66" y="21"/>
                  </a:lnTo>
                  <a:lnTo>
                    <a:pt x="68" y="21"/>
                  </a:lnTo>
                  <a:lnTo>
                    <a:pt x="68" y="19"/>
                  </a:lnTo>
                  <a:lnTo>
                    <a:pt x="68" y="19"/>
                  </a:lnTo>
                  <a:lnTo>
                    <a:pt x="68" y="17"/>
                  </a:lnTo>
                  <a:lnTo>
                    <a:pt x="66" y="17"/>
                  </a:lnTo>
                  <a:lnTo>
                    <a:pt x="66" y="17"/>
                  </a:lnTo>
                  <a:lnTo>
                    <a:pt x="64" y="17"/>
                  </a:lnTo>
                  <a:lnTo>
                    <a:pt x="64" y="15"/>
                  </a:lnTo>
                  <a:lnTo>
                    <a:pt x="64" y="15"/>
                  </a:lnTo>
                  <a:lnTo>
                    <a:pt x="60" y="0"/>
                  </a:lnTo>
                  <a:lnTo>
                    <a:pt x="34" y="15"/>
                  </a:lnTo>
                  <a:lnTo>
                    <a:pt x="30" y="17"/>
                  </a:lnTo>
                  <a:lnTo>
                    <a:pt x="26" y="17"/>
                  </a:lnTo>
                  <a:lnTo>
                    <a:pt x="23" y="17"/>
                  </a:lnTo>
                  <a:lnTo>
                    <a:pt x="19" y="15"/>
                  </a:lnTo>
                  <a:lnTo>
                    <a:pt x="17" y="13"/>
                  </a:lnTo>
                  <a:lnTo>
                    <a:pt x="17" y="13"/>
                  </a:lnTo>
                  <a:lnTo>
                    <a:pt x="15" y="11"/>
                  </a:lnTo>
                  <a:lnTo>
                    <a:pt x="15" y="11"/>
                  </a:lnTo>
                  <a:lnTo>
                    <a:pt x="13" y="11"/>
                  </a:lnTo>
                  <a:lnTo>
                    <a:pt x="11" y="11"/>
                  </a:lnTo>
                  <a:lnTo>
                    <a:pt x="11" y="11"/>
                  </a:lnTo>
                  <a:lnTo>
                    <a:pt x="11" y="11"/>
                  </a:lnTo>
                  <a:lnTo>
                    <a:pt x="11" y="11"/>
                  </a:lnTo>
                  <a:lnTo>
                    <a:pt x="9" y="11"/>
                  </a:lnTo>
                  <a:lnTo>
                    <a:pt x="9" y="11"/>
                  </a:lnTo>
                  <a:lnTo>
                    <a:pt x="9" y="11"/>
                  </a:lnTo>
                  <a:lnTo>
                    <a:pt x="9" y="11"/>
                  </a:lnTo>
                  <a:lnTo>
                    <a:pt x="9" y="11"/>
                  </a:lnTo>
                  <a:lnTo>
                    <a:pt x="9" y="13"/>
                  </a:lnTo>
                  <a:lnTo>
                    <a:pt x="9" y="17"/>
                  </a:lnTo>
                  <a:lnTo>
                    <a:pt x="9" y="19"/>
                  </a:lnTo>
                  <a:lnTo>
                    <a:pt x="9" y="19"/>
                  </a:lnTo>
                  <a:lnTo>
                    <a:pt x="9" y="21"/>
                  </a:lnTo>
                  <a:lnTo>
                    <a:pt x="9" y="21"/>
                  </a:lnTo>
                  <a:lnTo>
                    <a:pt x="9" y="23"/>
                  </a:lnTo>
                  <a:lnTo>
                    <a:pt x="9" y="23"/>
                  </a:lnTo>
                  <a:lnTo>
                    <a:pt x="9" y="25"/>
                  </a:lnTo>
                  <a:lnTo>
                    <a:pt x="9" y="27"/>
                  </a:lnTo>
                  <a:lnTo>
                    <a:pt x="9" y="27"/>
                  </a:lnTo>
                  <a:lnTo>
                    <a:pt x="9" y="27"/>
                  </a:lnTo>
                  <a:lnTo>
                    <a:pt x="9" y="29"/>
                  </a:lnTo>
                  <a:lnTo>
                    <a:pt x="9" y="29"/>
                  </a:lnTo>
                  <a:lnTo>
                    <a:pt x="7" y="29"/>
                  </a:lnTo>
                  <a:lnTo>
                    <a:pt x="7" y="29"/>
                  </a:lnTo>
                  <a:lnTo>
                    <a:pt x="7" y="30"/>
                  </a:lnTo>
                  <a:lnTo>
                    <a:pt x="7" y="30"/>
                  </a:lnTo>
                  <a:lnTo>
                    <a:pt x="7" y="32"/>
                  </a:lnTo>
                  <a:lnTo>
                    <a:pt x="7" y="34"/>
                  </a:lnTo>
                  <a:lnTo>
                    <a:pt x="7" y="34"/>
                  </a:lnTo>
                  <a:lnTo>
                    <a:pt x="7" y="36"/>
                  </a:lnTo>
                  <a:lnTo>
                    <a:pt x="7" y="36"/>
                  </a:lnTo>
                  <a:lnTo>
                    <a:pt x="7" y="36"/>
                  </a:lnTo>
                  <a:lnTo>
                    <a:pt x="7" y="38"/>
                  </a:lnTo>
                  <a:lnTo>
                    <a:pt x="7" y="40"/>
                  </a:lnTo>
                  <a:lnTo>
                    <a:pt x="5" y="42"/>
                  </a:lnTo>
                  <a:lnTo>
                    <a:pt x="5" y="42"/>
                  </a:lnTo>
                  <a:lnTo>
                    <a:pt x="5" y="44"/>
                  </a:lnTo>
                  <a:lnTo>
                    <a:pt x="4" y="46"/>
                  </a:lnTo>
                  <a:lnTo>
                    <a:pt x="4" y="46"/>
                  </a:lnTo>
                  <a:lnTo>
                    <a:pt x="4" y="49"/>
                  </a:lnTo>
                  <a:lnTo>
                    <a:pt x="2" y="55"/>
                  </a:lnTo>
                  <a:lnTo>
                    <a:pt x="2" y="55"/>
                  </a:lnTo>
                  <a:lnTo>
                    <a:pt x="2" y="55"/>
                  </a:lnTo>
                  <a:lnTo>
                    <a:pt x="2" y="57"/>
                  </a:lnTo>
                  <a:lnTo>
                    <a:pt x="2" y="57"/>
                  </a:lnTo>
                  <a:lnTo>
                    <a:pt x="2" y="59"/>
                  </a:lnTo>
                  <a:lnTo>
                    <a:pt x="0" y="61"/>
                  </a:lnTo>
                  <a:lnTo>
                    <a:pt x="0" y="67"/>
                  </a:lnTo>
                  <a:lnTo>
                    <a:pt x="0" y="67"/>
                  </a:lnTo>
                  <a:lnTo>
                    <a:pt x="0" y="67"/>
                  </a:lnTo>
                  <a:lnTo>
                    <a:pt x="0" y="68"/>
                  </a:lnTo>
                  <a:lnTo>
                    <a:pt x="0" y="68"/>
                  </a:lnTo>
                  <a:lnTo>
                    <a:pt x="11" y="72"/>
                  </a:lnTo>
                  <a:lnTo>
                    <a:pt x="15" y="7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41" name="Freeform 1836">
              <a:extLst>
                <a:ext uri="{FF2B5EF4-FFF2-40B4-BE49-F238E27FC236}">
                  <a16:creationId xmlns:a16="http://schemas.microsoft.com/office/drawing/2014/main" id="{853D1C18-8A30-4991-ABEB-B2816DA627CE}"/>
                </a:ext>
              </a:extLst>
            </p:cNvPr>
            <p:cNvSpPr>
              <a:spLocks/>
            </p:cNvSpPr>
            <p:nvPr/>
          </p:nvSpPr>
          <p:spPr bwMode="auto">
            <a:xfrm>
              <a:off x="13647738" y="-1293813"/>
              <a:ext cx="412750" cy="376238"/>
            </a:xfrm>
            <a:custGeom>
              <a:avLst/>
              <a:gdLst>
                <a:gd name="T0" fmla="*/ 248 w 260"/>
                <a:gd name="T1" fmla="*/ 23 h 237"/>
                <a:gd name="T2" fmla="*/ 243 w 260"/>
                <a:gd name="T3" fmla="*/ 11 h 237"/>
                <a:gd name="T4" fmla="*/ 231 w 260"/>
                <a:gd name="T5" fmla="*/ 2 h 237"/>
                <a:gd name="T6" fmla="*/ 208 w 260"/>
                <a:gd name="T7" fmla="*/ 4 h 237"/>
                <a:gd name="T8" fmla="*/ 172 w 260"/>
                <a:gd name="T9" fmla="*/ 13 h 237"/>
                <a:gd name="T10" fmla="*/ 172 w 260"/>
                <a:gd name="T11" fmla="*/ 26 h 237"/>
                <a:gd name="T12" fmla="*/ 172 w 260"/>
                <a:gd name="T13" fmla="*/ 36 h 237"/>
                <a:gd name="T14" fmla="*/ 165 w 260"/>
                <a:gd name="T15" fmla="*/ 55 h 237"/>
                <a:gd name="T16" fmla="*/ 152 w 260"/>
                <a:gd name="T17" fmla="*/ 66 h 237"/>
                <a:gd name="T18" fmla="*/ 136 w 260"/>
                <a:gd name="T19" fmla="*/ 81 h 237"/>
                <a:gd name="T20" fmla="*/ 129 w 260"/>
                <a:gd name="T21" fmla="*/ 97 h 237"/>
                <a:gd name="T22" fmla="*/ 112 w 260"/>
                <a:gd name="T23" fmla="*/ 98 h 237"/>
                <a:gd name="T24" fmla="*/ 106 w 260"/>
                <a:gd name="T25" fmla="*/ 104 h 237"/>
                <a:gd name="T26" fmla="*/ 87 w 260"/>
                <a:gd name="T27" fmla="*/ 125 h 237"/>
                <a:gd name="T28" fmla="*/ 57 w 260"/>
                <a:gd name="T29" fmla="*/ 135 h 237"/>
                <a:gd name="T30" fmla="*/ 0 w 260"/>
                <a:gd name="T31" fmla="*/ 129 h 237"/>
                <a:gd name="T32" fmla="*/ 28 w 260"/>
                <a:gd name="T33" fmla="*/ 157 h 237"/>
                <a:gd name="T34" fmla="*/ 32 w 260"/>
                <a:gd name="T35" fmla="*/ 174 h 237"/>
                <a:gd name="T36" fmla="*/ 26 w 260"/>
                <a:gd name="T37" fmla="*/ 188 h 237"/>
                <a:gd name="T38" fmla="*/ 17 w 260"/>
                <a:gd name="T39" fmla="*/ 195 h 237"/>
                <a:gd name="T40" fmla="*/ 25 w 260"/>
                <a:gd name="T41" fmla="*/ 212 h 237"/>
                <a:gd name="T42" fmla="*/ 45 w 260"/>
                <a:gd name="T43" fmla="*/ 209 h 237"/>
                <a:gd name="T44" fmla="*/ 63 w 260"/>
                <a:gd name="T45" fmla="*/ 210 h 237"/>
                <a:gd name="T46" fmla="*/ 87 w 260"/>
                <a:gd name="T47" fmla="*/ 205 h 237"/>
                <a:gd name="T48" fmla="*/ 99 w 260"/>
                <a:gd name="T49" fmla="*/ 218 h 237"/>
                <a:gd name="T50" fmla="*/ 112 w 260"/>
                <a:gd name="T51" fmla="*/ 235 h 237"/>
                <a:gd name="T52" fmla="*/ 117 w 260"/>
                <a:gd name="T53" fmla="*/ 235 h 237"/>
                <a:gd name="T54" fmla="*/ 127 w 260"/>
                <a:gd name="T55" fmla="*/ 227 h 237"/>
                <a:gd name="T56" fmla="*/ 133 w 260"/>
                <a:gd name="T57" fmla="*/ 227 h 237"/>
                <a:gd name="T58" fmla="*/ 148 w 260"/>
                <a:gd name="T59" fmla="*/ 227 h 237"/>
                <a:gd name="T60" fmla="*/ 155 w 260"/>
                <a:gd name="T61" fmla="*/ 226 h 237"/>
                <a:gd name="T62" fmla="*/ 157 w 260"/>
                <a:gd name="T63" fmla="*/ 227 h 237"/>
                <a:gd name="T64" fmla="*/ 161 w 260"/>
                <a:gd name="T65" fmla="*/ 226 h 237"/>
                <a:gd name="T66" fmla="*/ 163 w 260"/>
                <a:gd name="T67" fmla="*/ 226 h 237"/>
                <a:gd name="T68" fmla="*/ 165 w 260"/>
                <a:gd name="T69" fmla="*/ 220 h 237"/>
                <a:gd name="T70" fmla="*/ 157 w 260"/>
                <a:gd name="T71" fmla="*/ 207 h 237"/>
                <a:gd name="T72" fmla="*/ 155 w 260"/>
                <a:gd name="T73" fmla="*/ 203 h 237"/>
                <a:gd name="T74" fmla="*/ 150 w 260"/>
                <a:gd name="T75" fmla="*/ 201 h 237"/>
                <a:gd name="T76" fmla="*/ 150 w 260"/>
                <a:gd name="T77" fmla="*/ 193 h 237"/>
                <a:gd name="T78" fmla="*/ 148 w 260"/>
                <a:gd name="T79" fmla="*/ 188 h 237"/>
                <a:gd name="T80" fmla="*/ 140 w 260"/>
                <a:gd name="T81" fmla="*/ 184 h 237"/>
                <a:gd name="T82" fmla="*/ 142 w 260"/>
                <a:gd name="T83" fmla="*/ 174 h 237"/>
                <a:gd name="T84" fmla="*/ 157 w 260"/>
                <a:gd name="T85" fmla="*/ 161 h 237"/>
                <a:gd name="T86" fmla="*/ 161 w 260"/>
                <a:gd name="T87" fmla="*/ 167 h 237"/>
                <a:gd name="T88" fmla="*/ 178 w 260"/>
                <a:gd name="T89" fmla="*/ 161 h 237"/>
                <a:gd name="T90" fmla="*/ 180 w 260"/>
                <a:gd name="T91" fmla="*/ 155 h 237"/>
                <a:gd name="T92" fmla="*/ 188 w 260"/>
                <a:gd name="T93" fmla="*/ 146 h 237"/>
                <a:gd name="T94" fmla="*/ 201 w 260"/>
                <a:gd name="T95" fmla="*/ 127 h 237"/>
                <a:gd name="T96" fmla="*/ 210 w 260"/>
                <a:gd name="T97" fmla="*/ 121 h 237"/>
                <a:gd name="T98" fmla="*/ 210 w 260"/>
                <a:gd name="T99" fmla="*/ 117 h 237"/>
                <a:gd name="T100" fmla="*/ 222 w 260"/>
                <a:gd name="T101" fmla="*/ 108 h 237"/>
                <a:gd name="T102" fmla="*/ 220 w 260"/>
                <a:gd name="T103" fmla="*/ 97 h 237"/>
                <a:gd name="T104" fmla="*/ 231 w 260"/>
                <a:gd name="T105" fmla="*/ 89 h 237"/>
                <a:gd name="T106" fmla="*/ 227 w 260"/>
                <a:gd name="T107" fmla="*/ 83 h 237"/>
                <a:gd name="T108" fmla="*/ 218 w 260"/>
                <a:gd name="T109" fmla="*/ 78 h 237"/>
                <a:gd name="T110" fmla="*/ 212 w 260"/>
                <a:gd name="T111" fmla="*/ 72 h 237"/>
                <a:gd name="T112" fmla="*/ 210 w 260"/>
                <a:gd name="T113" fmla="*/ 61 h 237"/>
                <a:gd name="T114" fmla="*/ 212 w 260"/>
                <a:gd name="T115" fmla="*/ 55 h 237"/>
                <a:gd name="T116" fmla="*/ 208 w 260"/>
                <a:gd name="T117" fmla="*/ 49 h 237"/>
                <a:gd name="T118" fmla="*/ 229 w 260"/>
                <a:gd name="T119" fmla="*/ 43 h 237"/>
                <a:gd name="T120" fmla="*/ 244 w 260"/>
                <a:gd name="T121" fmla="*/ 43 h 237"/>
                <a:gd name="T122" fmla="*/ 256 w 260"/>
                <a:gd name="T123" fmla="*/ 40 h 237"/>
                <a:gd name="T124" fmla="*/ 260 w 260"/>
                <a:gd name="T125" fmla="*/ 3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 h="237">
                  <a:moveTo>
                    <a:pt x="260" y="34"/>
                  </a:moveTo>
                  <a:lnTo>
                    <a:pt x="258" y="32"/>
                  </a:lnTo>
                  <a:lnTo>
                    <a:pt x="258" y="28"/>
                  </a:lnTo>
                  <a:lnTo>
                    <a:pt x="256" y="26"/>
                  </a:lnTo>
                  <a:lnTo>
                    <a:pt x="256" y="26"/>
                  </a:lnTo>
                  <a:lnTo>
                    <a:pt x="254" y="24"/>
                  </a:lnTo>
                  <a:lnTo>
                    <a:pt x="254" y="24"/>
                  </a:lnTo>
                  <a:lnTo>
                    <a:pt x="252" y="23"/>
                  </a:lnTo>
                  <a:lnTo>
                    <a:pt x="252" y="21"/>
                  </a:lnTo>
                  <a:lnTo>
                    <a:pt x="248" y="23"/>
                  </a:lnTo>
                  <a:lnTo>
                    <a:pt x="248" y="23"/>
                  </a:lnTo>
                  <a:lnTo>
                    <a:pt x="246" y="23"/>
                  </a:lnTo>
                  <a:lnTo>
                    <a:pt x="246" y="23"/>
                  </a:lnTo>
                  <a:lnTo>
                    <a:pt x="243" y="19"/>
                  </a:lnTo>
                  <a:lnTo>
                    <a:pt x="243" y="19"/>
                  </a:lnTo>
                  <a:lnTo>
                    <a:pt x="243" y="17"/>
                  </a:lnTo>
                  <a:lnTo>
                    <a:pt x="243" y="17"/>
                  </a:lnTo>
                  <a:lnTo>
                    <a:pt x="243" y="17"/>
                  </a:lnTo>
                  <a:lnTo>
                    <a:pt x="243" y="13"/>
                  </a:lnTo>
                  <a:lnTo>
                    <a:pt x="243" y="11"/>
                  </a:lnTo>
                  <a:lnTo>
                    <a:pt x="243" y="9"/>
                  </a:lnTo>
                  <a:lnTo>
                    <a:pt x="241" y="7"/>
                  </a:lnTo>
                  <a:lnTo>
                    <a:pt x="239" y="6"/>
                  </a:lnTo>
                  <a:lnTo>
                    <a:pt x="235" y="6"/>
                  </a:lnTo>
                  <a:lnTo>
                    <a:pt x="235" y="6"/>
                  </a:lnTo>
                  <a:lnTo>
                    <a:pt x="233" y="6"/>
                  </a:lnTo>
                  <a:lnTo>
                    <a:pt x="233" y="4"/>
                  </a:lnTo>
                  <a:lnTo>
                    <a:pt x="233" y="4"/>
                  </a:lnTo>
                  <a:lnTo>
                    <a:pt x="233" y="2"/>
                  </a:lnTo>
                  <a:lnTo>
                    <a:pt x="231" y="2"/>
                  </a:lnTo>
                  <a:lnTo>
                    <a:pt x="229" y="2"/>
                  </a:lnTo>
                  <a:lnTo>
                    <a:pt x="227" y="2"/>
                  </a:lnTo>
                  <a:lnTo>
                    <a:pt x="226" y="2"/>
                  </a:lnTo>
                  <a:lnTo>
                    <a:pt x="224" y="2"/>
                  </a:lnTo>
                  <a:lnTo>
                    <a:pt x="224" y="0"/>
                  </a:lnTo>
                  <a:lnTo>
                    <a:pt x="222" y="0"/>
                  </a:lnTo>
                  <a:lnTo>
                    <a:pt x="220" y="0"/>
                  </a:lnTo>
                  <a:lnTo>
                    <a:pt x="212" y="4"/>
                  </a:lnTo>
                  <a:lnTo>
                    <a:pt x="210" y="4"/>
                  </a:lnTo>
                  <a:lnTo>
                    <a:pt x="208" y="4"/>
                  </a:lnTo>
                  <a:lnTo>
                    <a:pt x="205" y="4"/>
                  </a:lnTo>
                  <a:lnTo>
                    <a:pt x="203" y="4"/>
                  </a:lnTo>
                  <a:lnTo>
                    <a:pt x="191" y="4"/>
                  </a:lnTo>
                  <a:lnTo>
                    <a:pt x="188" y="4"/>
                  </a:lnTo>
                  <a:lnTo>
                    <a:pt x="182" y="6"/>
                  </a:lnTo>
                  <a:lnTo>
                    <a:pt x="180" y="7"/>
                  </a:lnTo>
                  <a:lnTo>
                    <a:pt x="176" y="9"/>
                  </a:lnTo>
                  <a:lnTo>
                    <a:pt x="174" y="11"/>
                  </a:lnTo>
                  <a:lnTo>
                    <a:pt x="174" y="11"/>
                  </a:lnTo>
                  <a:lnTo>
                    <a:pt x="172" y="13"/>
                  </a:lnTo>
                  <a:lnTo>
                    <a:pt x="172" y="13"/>
                  </a:lnTo>
                  <a:lnTo>
                    <a:pt x="171" y="13"/>
                  </a:lnTo>
                  <a:lnTo>
                    <a:pt x="171" y="15"/>
                  </a:lnTo>
                  <a:lnTo>
                    <a:pt x="169" y="17"/>
                  </a:lnTo>
                  <a:lnTo>
                    <a:pt x="167" y="19"/>
                  </a:lnTo>
                  <a:lnTo>
                    <a:pt x="167" y="19"/>
                  </a:lnTo>
                  <a:lnTo>
                    <a:pt x="169" y="21"/>
                  </a:lnTo>
                  <a:lnTo>
                    <a:pt x="171" y="23"/>
                  </a:lnTo>
                  <a:lnTo>
                    <a:pt x="171" y="23"/>
                  </a:lnTo>
                  <a:lnTo>
                    <a:pt x="172" y="26"/>
                  </a:lnTo>
                  <a:lnTo>
                    <a:pt x="172" y="28"/>
                  </a:lnTo>
                  <a:lnTo>
                    <a:pt x="172" y="30"/>
                  </a:lnTo>
                  <a:lnTo>
                    <a:pt x="172" y="30"/>
                  </a:lnTo>
                  <a:lnTo>
                    <a:pt x="172" y="32"/>
                  </a:lnTo>
                  <a:lnTo>
                    <a:pt x="172" y="32"/>
                  </a:lnTo>
                  <a:lnTo>
                    <a:pt x="172" y="32"/>
                  </a:lnTo>
                  <a:lnTo>
                    <a:pt x="172" y="34"/>
                  </a:lnTo>
                  <a:lnTo>
                    <a:pt x="172" y="34"/>
                  </a:lnTo>
                  <a:lnTo>
                    <a:pt x="172" y="36"/>
                  </a:lnTo>
                  <a:lnTo>
                    <a:pt x="172" y="36"/>
                  </a:lnTo>
                  <a:lnTo>
                    <a:pt x="171" y="38"/>
                  </a:lnTo>
                  <a:lnTo>
                    <a:pt x="165" y="43"/>
                  </a:lnTo>
                  <a:lnTo>
                    <a:pt x="163" y="45"/>
                  </a:lnTo>
                  <a:lnTo>
                    <a:pt x="163" y="45"/>
                  </a:lnTo>
                  <a:lnTo>
                    <a:pt x="163" y="45"/>
                  </a:lnTo>
                  <a:lnTo>
                    <a:pt x="163" y="47"/>
                  </a:lnTo>
                  <a:lnTo>
                    <a:pt x="163" y="47"/>
                  </a:lnTo>
                  <a:lnTo>
                    <a:pt x="165" y="49"/>
                  </a:lnTo>
                  <a:lnTo>
                    <a:pt x="165" y="49"/>
                  </a:lnTo>
                  <a:lnTo>
                    <a:pt x="165" y="55"/>
                  </a:lnTo>
                  <a:lnTo>
                    <a:pt x="161" y="57"/>
                  </a:lnTo>
                  <a:lnTo>
                    <a:pt x="157" y="57"/>
                  </a:lnTo>
                  <a:lnTo>
                    <a:pt x="152" y="57"/>
                  </a:lnTo>
                  <a:lnTo>
                    <a:pt x="148" y="55"/>
                  </a:lnTo>
                  <a:lnTo>
                    <a:pt x="146" y="55"/>
                  </a:lnTo>
                  <a:lnTo>
                    <a:pt x="146" y="57"/>
                  </a:lnTo>
                  <a:lnTo>
                    <a:pt x="146" y="59"/>
                  </a:lnTo>
                  <a:lnTo>
                    <a:pt x="150" y="62"/>
                  </a:lnTo>
                  <a:lnTo>
                    <a:pt x="150" y="64"/>
                  </a:lnTo>
                  <a:lnTo>
                    <a:pt x="152" y="66"/>
                  </a:lnTo>
                  <a:lnTo>
                    <a:pt x="152" y="68"/>
                  </a:lnTo>
                  <a:lnTo>
                    <a:pt x="150" y="70"/>
                  </a:lnTo>
                  <a:lnTo>
                    <a:pt x="148" y="70"/>
                  </a:lnTo>
                  <a:lnTo>
                    <a:pt x="146" y="72"/>
                  </a:lnTo>
                  <a:lnTo>
                    <a:pt x="142" y="72"/>
                  </a:lnTo>
                  <a:lnTo>
                    <a:pt x="140" y="72"/>
                  </a:lnTo>
                  <a:lnTo>
                    <a:pt x="138" y="74"/>
                  </a:lnTo>
                  <a:lnTo>
                    <a:pt x="138" y="76"/>
                  </a:lnTo>
                  <a:lnTo>
                    <a:pt x="138" y="79"/>
                  </a:lnTo>
                  <a:lnTo>
                    <a:pt x="136" y="81"/>
                  </a:lnTo>
                  <a:lnTo>
                    <a:pt x="136" y="83"/>
                  </a:lnTo>
                  <a:lnTo>
                    <a:pt x="136" y="85"/>
                  </a:lnTo>
                  <a:lnTo>
                    <a:pt x="135" y="85"/>
                  </a:lnTo>
                  <a:lnTo>
                    <a:pt x="136" y="91"/>
                  </a:lnTo>
                  <a:lnTo>
                    <a:pt x="135" y="93"/>
                  </a:lnTo>
                  <a:lnTo>
                    <a:pt x="135" y="95"/>
                  </a:lnTo>
                  <a:lnTo>
                    <a:pt x="133" y="97"/>
                  </a:lnTo>
                  <a:lnTo>
                    <a:pt x="131" y="97"/>
                  </a:lnTo>
                  <a:lnTo>
                    <a:pt x="129" y="97"/>
                  </a:lnTo>
                  <a:lnTo>
                    <a:pt x="129" y="97"/>
                  </a:lnTo>
                  <a:lnTo>
                    <a:pt x="127" y="97"/>
                  </a:lnTo>
                  <a:lnTo>
                    <a:pt x="127" y="97"/>
                  </a:lnTo>
                  <a:lnTo>
                    <a:pt x="127" y="97"/>
                  </a:lnTo>
                  <a:lnTo>
                    <a:pt x="127" y="95"/>
                  </a:lnTo>
                  <a:lnTo>
                    <a:pt x="125" y="95"/>
                  </a:lnTo>
                  <a:lnTo>
                    <a:pt x="121" y="95"/>
                  </a:lnTo>
                  <a:lnTo>
                    <a:pt x="119" y="95"/>
                  </a:lnTo>
                  <a:lnTo>
                    <a:pt x="117" y="95"/>
                  </a:lnTo>
                  <a:lnTo>
                    <a:pt x="117" y="95"/>
                  </a:lnTo>
                  <a:lnTo>
                    <a:pt x="112" y="98"/>
                  </a:lnTo>
                  <a:lnTo>
                    <a:pt x="110" y="98"/>
                  </a:lnTo>
                  <a:lnTo>
                    <a:pt x="110" y="100"/>
                  </a:lnTo>
                  <a:lnTo>
                    <a:pt x="110" y="100"/>
                  </a:lnTo>
                  <a:lnTo>
                    <a:pt x="108" y="100"/>
                  </a:lnTo>
                  <a:lnTo>
                    <a:pt x="110" y="100"/>
                  </a:lnTo>
                  <a:lnTo>
                    <a:pt x="110" y="102"/>
                  </a:lnTo>
                  <a:lnTo>
                    <a:pt x="112" y="102"/>
                  </a:lnTo>
                  <a:lnTo>
                    <a:pt x="110" y="104"/>
                  </a:lnTo>
                  <a:lnTo>
                    <a:pt x="108" y="104"/>
                  </a:lnTo>
                  <a:lnTo>
                    <a:pt x="106" y="104"/>
                  </a:lnTo>
                  <a:lnTo>
                    <a:pt x="104" y="104"/>
                  </a:lnTo>
                  <a:lnTo>
                    <a:pt x="102" y="104"/>
                  </a:lnTo>
                  <a:lnTo>
                    <a:pt x="100" y="104"/>
                  </a:lnTo>
                  <a:lnTo>
                    <a:pt x="99" y="104"/>
                  </a:lnTo>
                  <a:lnTo>
                    <a:pt x="97" y="104"/>
                  </a:lnTo>
                  <a:lnTo>
                    <a:pt x="95" y="106"/>
                  </a:lnTo>
                  <a:lnTo>
                    <a:pt x="91" y="110"/>
                  </a:lnTo>
                  <a:lnTo>
                    <a:pt x="89" y="112"/>
                  </a:lnTo>
                  <a:lnTo>
                    <a:pt x="89" y="114"/>
                  </a:lnTo>
                  <a:lnTo>
                    <a:pt x="87" y="125"/>
                  </a:lnTo>
                  <a:lnTo>
                    <a:pt x="87" y="125"/>
                  </a:lnTo>
                  <a:lnTo>
                    <a:pt x="87" y="127"/>
                  </a:lnTo>
                  <a:lnTo>
                    <a:pt x="87" y="127"/>
                  </a:lnTo>
                  <a:lnTo>
                    <a:pt x="87" y="127"/>
                  </a:lnTo>
                  <a:lnTo>
                    <a:pt x="87" y="129"/>
                  </a:lnTo>
                  <a:lnTo>
                    <a:pt x="85" y="129"/>
                  </a:lnTo>
                  <a:lnTo>
                    <a:pt x="81" y="131"/>
                  </a:lnTo>
                  <a:lnTo>
                    <a:pt x="70" y="133"/>
                  </a:lnTo>
                  <a:lnTo>
                    <a:pt x="63" y="133"/>
                  </a:lnTo>
                  <a:lnTo>
                    <a:pt x="57" y="135"/>
                  </a:lnTo>
                  <a:lnTo>
                    <a:pt x="57" y="135"/>
                  </a:lnTo>
                  <a:lnTo>
                    <a:pt x="55" y="136"/>
                  </a:lnTo>
                  <a:lnTo>
                    <a:pt x="53" y="136"/>
                  </a:lnTo>
                  <a:lnTo>
                    <a:pt x="53" y="136"/>
                  </a:lnTo>
                  <a:lnTo>
                    <a:pt x="44" y="135"/>
                  </a:lnTo>
                  <a:lnTo>
                    <a:pt x="42" y="135"/>
                  </a:lnTo>
                  <a:lnTo>
                    <a:pt x="30" y="136"/>
                  </a:lnTo>
                  <a:lnTo>
                    <a:pt x="26" y="136"/>
                  </a:lnTo>
                  <a:lnTo>
                    <a:pt x="21" y="135"/>
                  </a:lnTo>
                  <a:lnTo>
                    <a:pt x="0" y="129"/>
                  </a:lnTo>
                  <a:lnTo>
                    <a:pt x="6" y="135"/>
                  </a:lnTo>
                  <a:lnTo>
                    <a:pt x="8" y="138"/>
                  </a:lnTo>
                  <a:lnTo>
                    <a:pt x="11" y="144"/>
                  </a:lnTo>
                  <a:lnTo>
                    <a:pt x="13" y="148"/>
                  </a:lnTo>
                  <a:lnTo>
                    <a:pt x="17" y="150"/>
                  </a:lnTo>
                  <a:lnTo>
                    <a:pt x="19" y="152"/>
                  </a:lnTo>
                  <a:lnTo>
                    <a:pt x="25" y="153"/>
                  </a:lnTo>
                  <a:lnTo>
                    <a:pt x="26" y="155"/>
                  </a:lnTo>
                  <a:lnTo>
                    <a:pt x="26" y="155"/>
                  </a:lnTo>
                  <a:lnTo>
                    <a:pt x="28" y="157"/>
                  </a:lnTo>
                  <a:lnTo>
                    <a:pt x="30" y="157"/>
                  </a:lnTo>
                  <a:lnTo>
                    <a:pt x="30" y="157"/>
                  </a:lnTo>
                  <a:lnTo>
                    <a:pt x="30" y="157"/>
                  </a:lnTo>
                  <a:lnTo>
                    <a:pt x="32" y="157"/>
                  </a:lnTo>
                  <a:lnTo>
                    <a:pt x="30" y="161"/>
                  </a:lnTo>
                  <a:lnTo>
                    <a:pt x="32" y="169"/>
                  </a:lnTo>
                  <a:lnTo>
                    <a:pt x="32" y="171"/>
                  </a:lnTo>
                  <a:lnTo>
                    <a:pt x="32" y="172"/>
                  </a:lnTo>
                  <a:lnTo>
                    <a:pt x="32" y="174"/>
                  </a:lnTo>
                  <a:lnTo>
                    <a:pt x="32" y="174"/>
                  </a:lnTo>
                  <a:lnTo>
                    <a:pt x="36" y="174"/>
                  </a:lnTo>
                  <a:lnTo>
                    <a:pt x="38" y="176"/>
                  </a:lnTo>
                  <a:lnTo>
                    <a:pt x="40" y="176"/>
                  </a:lnTo>
                  <a:lnTo>
                    <a:pt x="40" y="178"/>
                  </a:lnTo>
                  <a:lnTo>
                    <a:pt x="40" y="182"/>
                  </a:lnTo>
                  <a:lnTo>
                    <a:pt x="38" y="184"/>
                  </a:lnTo>
                  <a:lnTo>
                    <a:pt x="36" y="186"/>
                  </a:lnTo>
                  <a:lnTo>
                    <a:pt x="30" y="186"/>
                  </a:lnTo>
                  <a:lnTo>
                    <a:pt x="28" y="186"/>
                  </a:lnTo>
                  <a:lnTo>
                    <a:pt x="26" y="188"/>
                  </a:lnTo>
                  <a:lnTo>
                    <a:pt x="25" y="188"/>
                  </a:lnTo>
                  <a:lnTo>
                    <a:pt x="25" y="188"/>
                  </a:lnTo>
                  <a:lnTo>
                    <a:pt x="23" y="190"/>
                  </a:lnTo>
                  <a:lnTo>
                    <a:pt x="23" y="190"/>
                  </a:lnTo>
                  <a:lnTo>
                    <a:pt x="23" y="190"/>
                  </a:lnTo>
                  <a:lnTo>
                    <a:pt x="23" y="190"/>
                  </a:lnTo>
                  <a:lnTo>
                    <a:pt x="21" y="191"/>
                  </a:lnTo>
                  <a:lnTo>
                    <a:pt x="19" y="193"/>
                  </a:lnTo>
                  <a:lnTo>
                    <a:pt x="17" y="193"/>
                  </a:lnTo>
                  <a:lnTo>
                    <a:pt x="17" y="195"/>
                  </a:lnTo>
                  <a:lnTo>
                    <a:pt x="15" y="199"/>
                  </a:lnTo>
                  <a:lnTo>
                    <a:pt x="15" y="201"/>
                  </a:lnTo>
                  <a:lnTo>
                    <a:pt x="13" y="203"/>
                  </a:lnTo>
                  <a:lnTo>
                    <a:pt x="13" y="205"/>
                  </a:lnTo>
                  <a:lnTo>
                    <a:pt x="13" y="210"/>
                  </a:lnTo>
                  <a:lnTo>
                    <a:pt x="13" y="210"/>
                  </a:lnTo>
                  <a:lnTo>
                    <a:pt x="13" y="212"/>
                  </a:lnTo>
                  <a:lnTo>
                    <a:pt x="17" y="212"/>
                  </a:lnTo>
                  <a:lnTo>
                    <a:pt x="21" y="212"/>
                  </a:lnTo>
                  <a:lnTo>
                    <a:pt x="25" y="212"/>
                  </a:lnTo>
                  <a:lnTo>
                    <a:pt x="26" y="212"/>
                  </a:lnTo>
                  <a:lnTo>
                    <a:pt x="26" y="212"/>
                  </a:lnTo>
                  <a:lnTo>
                    <a:pt x="28" y="210"/>
                  </a:lnTo>
                  <a:lnTo>
                    <a:pt x="30" y="210"/>
                  </a:lnTo>
                  <a:lnTo>
                    <a:pt x="30" y="210"/>
                  </a:lnTo>
                  <a:lnTo>
                    <a:pt x="34" y="210"/>
                  </a:lnTo>
                  <a:lnTo>
                    <a:pt x="44" y="210"/>
                  </a:lnTo>
                  <a:lnTo>
                    <a:pt x="44" y="209"/>
                  </a:lnTo>
                  <a:lnTo>
                    <a:pt x="45" y="209"/>
                  </a:lnTo>
                  <a:lnTo>
                    <a:pt x="45" y="209"/>
                  </a:lnTo>
                  <a:lnTo>
                    <a:pt x="51" y="209"/>
                  </a:lnTo>
                  <a:lnTo>
                    <a:pt x="53" y="209"/>
                  </a:lnTo>
                  <a:lnTo>
                    <a:pt x="55" y="209"/>
                  </a:lnTo>
                  <a:lnTo>
                    <a:pt x="57" y="210"/>
                  </a:lnTo>
                  <a:lnTo>
                    <a:pt x="59" y="210"/>
                  </a:lnTo>
                  <a:lnTo>
                    <a:pt x="59" y="210"/>
                  </a:lnTo>
                  <a:lnTo>
                    <a:pt x="61" y="210"/>
                  </a:lnTo>
                  <a:lnTo>
                    <a:pt x="61" y="210"/>
                  </a:lnTo>
                  <a:lnTo>
                    <a:pt x="63" y="210"/>
                  </a:lnTo>
                  <a:lnTo>
                    <a:pt x="63" y="210"/>
                  </a:lnTo>
                  <a:lnTo>
                    <a:pt x="63" y="210"/>
                  </a:lnTo>
                  <a:lnTo>
                    <a:pt x="66" y="209"/>
                  </a:lnTo>
                  <a:lnTo>
                    <a:pt x="78" y="209"/>
                  </a:lnTo>
                  <a:lnTo>
                    <a:pt x="87" y="207"/>
                  </a:lnTo>
                  <a:lnTo>
                    <a:pt x="91" y="207"/>
                  </a:lnTo>
                  <a:lnTo>
                    <a:pt x="89" y="207"/>
                  </a:lnTo>
                  <a:lnTo>
                    <a:pt x="89" y="207"/>
                  </a:lnTo>
                  <a:lnTo>
                    <a:pt x="87" y="207"/>
                  </a:lnTo>
                  <a:lnTo>
                    <a:pt x="85" y="207"/>
                  </a:lnTo>
                  <a:lnTo>
                    <a:pt x="87" y="205"/>
                  </a:lnTo>
                  <a:lnTo>
                    <a:pt x="89" y="205"/>
                  </a:lnTo>
                  <a:lnTo>
                    <a:pt x="93" y="207"/>
                  </a:lnTo>
                  <a:lnTo>
                    <a:pt x="93" y="210"/>
                  </a:lnTo>
                  <a:lnTo>
                    <a:pt x="95" y="210"/>
                  </a:lnTo>
                  <a:lnTo>
                    <a:pt x="95" y="214"/>
                  </a:lnTo>
                  <a:lnTo>
                    <a:pt x="95" y="216"/>
                  </a:lnTo>
                  <a:lnTo>
                    <a:pt x="95" y="216"/>
                  </a:lnTo>
                  <a:lnTo>
                    <a:pt x="97" y="218"/>
                  </a:lnTo>
                  <a:lnTo>
                    <a:pt x="97" y="218"/>
                  </a:lnTo>
                  <a:lnTo>
                    <a:pt x="99" y="218"/>
                  </a:lnTo>
                  <a:lnTo>
                    <a:pt x="102" y="220"/>
                  </a:lnTo>
                  <a:lnTo>
                    <a:pt x="102" y="222"/>
                  </a:lnTo>
                  <a:lnTo>
                    <a:pt x="104" y="226"/>
                  </a:lnTo>
                  <a:lnTo>
                    <a:pt x="104" y="229"/>
                  </a:lnTo>
                  <a:lnTo>
                    <a:pt x="104" y="229"/>
                  </a:lnTo>
                  <a:lnTo>
                    <a:pt x="106" y="233"/>
                  </a:lnTo>
                  <a:lnTo>
                    <a:pt x="108" y="233"/>
                  </a:lnTo>
                  <a:lnTo>
                    <a:pt x="110" y="233"/>
                  </a:lnTo>
                  <a:lnTo>
                    <a:pt x="110" y="235"/>
                  </a:lnTo>
                  <a:lnTo>
                    <a:pt x="112" y="235"/>
                  </a:lnTo>
                  <a:lnTo>
                    <a:pt x="112" y="235"/>
                  </a:lnTo>
                  <a:lnTo>
                    <a:pt x="114" y="235"/>
                  </a:lnTo>
                  <a:lnTo>
                    <a:pt x="114" y="235"/>
                  </a:lnTo>
                  <a:lnTo>
                    <a:pt x="116" y="235"/>
                  </a:lnTo>
                  <a:lnTo>
                    <a:pt x="116" y="235"/>
                  </a:lnTo>
                  <a:lnTo>
                    <a:pt x="117" y="237"/>
                  </a:lnTo>
                  <a:lnTo>
                    <a:pt x="117" y="237"/>
                  </a:lnTo>
                  <a:lnTo>
                    <a:pt x="117" y="235"/>
                  </a:lnTo>
                  <a:lnTo>
                    <a:pt x="117" y="235"/>
                  </a:lnTo>
                  <a:lnTo>
                    <a:pt x="117" y="235"/>
                  </a:lnTo>
                  <a:lnTo>
                    <a:pt x="119" y="235"/>
                  </a:lnTo>
                  <a:lnTo>
                    <a:pt x="119" y="233"/>
                  </a:lnTo>
                  <a:lnTo>
                    <a:pt x="121" y="233"/>
                  </a:lnTo>
                  <a:lnTo>
                    <a:pt x="121" y="233"/>
                  </a:lnTo>
                  <a:lnTo>
                    <a:pt x="123" y="233"/>
                  </a:lnTo>
                  <a:lnTo>
                    <a:pt x="123" y="233"/>
                  </a:lnTo>
                  <a:lnTo>
                    <a:pt x="125" y="233"/>
                  </a:lnTo>
                  <a:lnTo>
                    <a:pt x="127" y="233"/>
                  </a:lnTo>
                  <a:lnTo>
                    <a:pt x="127" y="229"/>
                  </a:lnTo>
                  <a:lnTo>
                    <a:pt x="127" y="227"/>
                  </a:lnTo>
                  <a:lnTo>
                    <a:pt x="127" y="227"/>
                  </a:lnTo>
                  <a:lnTo>
                    <a:pt x="129" y="227"/>
                  </a:lnTo>
                  <a:lnTo>
                    <a:pt x="129" y="227"/>
                  </a:lnTo>
                  <a:lnTo>
                    <a:pt x="129" y="227"/>
                  </a:lnTo>
                  <a:lnTo>
                    <a:pt x="129" y="227"/>
                  </a:lnTo>
                  <a:lnTo>
                    <a:pt x="129" y="227"/>
                  </a:lnTo>
                  <a:lnTo>
                    <a:pt x="129" y="227"/>
                  </a:lnTo>
                  <a:lnTo>
                    <a:pt x="131" y="227"/>
                  </a:lnTo>
                  <a:lnTo>
                    <a:pt x="131" y="227"/>
                  </a:lnTo>
                  <a:lnTo>
                    <a:pt x="133" y="227"/>
                  </a:lnTo>
                  <a:lnTo>
                    <a:pt x="133" y="227"/>
                  </a:lnTo>
                  <a:lnTo>
                    <a:pt x="135" y="227"/>
                  </a:lnTo>
                  <a:lnTo>
                    <a:pt x="140" y="227"/>
                  </a:lnTo>
                  <a:lnTo>
                    <a:pt x="142" y="229"/>
                  </a:lnTo>
                  <a:lnTo>
                    <a:pt x="144" y="229"/>
                  </a:lnTo>
                  <a:lnTo>
                    <a:pt x="146" y="229"/>
                  </a:lnTo>
                  <a:lnTo>
                    <a:pt x="146" y="229"/>
                  </a:lnTo>
                  <a:lnTo>
                    <a:pt x="148" y="229"/>
                  </a:lnTo>
                  <a:lnTo>
                    <a:pt x="148" y="229"/>
                  </a:lnTo>
                  <a:lnTo>
                    <a:pt x="148" y="227"/>
                  </a:lnTo>
                  <a:lnTo>
                    <a:pt x="148" y="227"/>
                  </a:lnTo>
                  <a:lnTo>
                    <a:pt x="150" y="227"/>
                  </a:lnTo>
                  <a:lnTo>
                    <a:pt x="150" y="227"/>
                  </a:lnTo>
                  <a:lnTo>
                    <a:pt x="150" y="227"/>
                  </a:lnTo>
                  <a:lnTo>
                    <a:pt x="152" y="226"/>
                  </a:lnTo>
                  <a:lnTo>
                    <a:pt x="155" y="226"/>
                  </a:lnTo>
                  <a:lnTo>
                    <a:pt x="155" y="226"/>
                  </a:lnTo>
                  <a:lnTo>
                    <a:pt x="155" y="226"/>
                  </a:lnTo>
                  <a:lnTo>
                    <a:pt x="155" y="226"/>
                  </a:lnTo>
                  <a:lnTo>
                    <a:pt x="155" y="226"/>
                  </a:lnTo>
                  <a:lnTo>
                    <a:pt x="155" y="226"/>
                  </a:lnTo>
                  <a:lnTo>
                    <a:pt x="155" y="227"/>
                  </a:lnTo>
                  <a:lnTo>
                    <a:pt x="155" y="227"/>
                  </a:lnTo>
                  <a:lnTo>
                    <a:pt x="157" y="227"/>
                  </a:lnTo>
                  <a:lnTo>
                    <a:pt x="157" y="227"/>
                  </a:lnTo>
                  <a:lnTo>
                    <a:pt x="157" y="227"/>
                  </a:lnTo>
                  <a:lnTo>
                    <a:pt x="157" y="227"/>
                  </a:lnTo>
                  <a:lnTo>
                    <a:pt x="157" y="227"/>
                  </a:lnTo>
                  <a:lnTo>
                    <a:pt x="157" y="227"/>
                  </a:lnTo>
                  <a:lnTo>
                    <a:pt x="157" y="227"/>
                  </a:lnTo>
                  <a:lnTo>
                    <a:pt x="159" y="227"/>
                  </a:lnTo>
                  <a:lnTo>
                    <a:pt x="159" y="227"/>
                  </a:lnTo>
                  <a:lnTo>
                    <a:pt x="159" y="227"/>
                  </a:lnTo>
                  <a:lnTo>
                    <a:pt x="159" y="227"/>
                  </a:lnTo>
                  <a:lnTo>
                    <a:pt x="159" y="227"/>
                  </a:lnTo>
                  <a:lnTo>
                    <a:pt x="161" y="227"/>
                  </a:lnTo>
                  <a:lnTo>
                    <a:pt x="161" y="227"/>
                  </a:lnTo>
                  <a:lnTo>
                    <a:pt x="161" y="227"/>
                  </a:lnTo>
                  <a:lnTo>
                    <a:pt x="161" y="226"/>
                  </a:lnTo>
                  <a:lnTo>
                    <a:pt x="161" y="226"/>
                  </a:lnTo>
                  <a:lnTo>
                    <a:pt x="163" y="226"/>
                  </a:lnTo>
                  <a:lnTo>
                    <a:pt x="163" y="226"/>
                  </a:lnTo>
                  <a:lnTo>
                    <a:pt x="163" y="226"/>
                  </a:lnTo>
                  <a:lnTo>
                    <a:pt x="163" y="226"/>
                  </a:lnTo>
                  <a:lnTo>
                    <a:pt x="163" y="226"/>
                  </a:lnTo>
                  <a:lnTo>
                    <a:pt x="165" y="226"/>
                  </a:lnTo>
                  <a:lnTo>
                    <a:pt x="165" y="226"/>
                  </a:lnTo>
                  <a:lnTo>
                    <a:pt x="165" y="226"/>
                  </a:lnTo>
                  <a:lnTo>
                    <a:pt x="165" y="226"/>
                  </a:lnTo>
                  <a:lnTo>
                    <a:pt x="163" y="226"/>
                  </a:lnTo>
                  <a:lnTo>
                    <a:pt x="163" y="226"/>
                  </a:lnTo>
                  <a:lnTo>
                    <a:pt x="163" y="224"/>
                  </a:lnTo>
                  <a:lnTo>
                    <a:pt x="163" y="224"/>
                  </a:lnTo>
                  <a:lnTo>
                    <a:pt x="163" y="224"/>
                  </a:lnTo>
                  <a:lnTo>
                    <a:pt x="163" y="224"/>
                  </a:lnTo>
                  <a:lnTo>
                    <a:pt x="163" y="222"/>
                  </a:lnTo>
                  <a:lnTo>
                    <a:pt x="163" y="222"/>
                  </a:lnTo>
                  <a:lnTo>
                    <a:pt x="163" y="222"/>
                  </a:lnTo>
                  <a:lnTo>
                    <a:pt x="163" y="220"/>
                  </a:lnTo>
                  <a:lnTo>
                    <a:pt x="165" y="220"/>
                  </a:lnTo>
                  <a:lnTo>
                    <a:pt x="163" y="220"/>
                  </a:lnTo>
                  <a:lnTo>
                    <a:pt x="163" y="218"/>
                  </a:lnTo>
                  <a:lnTo>
                    <a:pt x="161" y="216"/>
                  </a:lnTo>
                  <a:lnTo>
                    <a:pt x="161" y="214"/>
                  </a:lnTo>
                  <a:lnTo>
                    <a:pt x="161" y="212"/>
                  </a:lnTo>
                  <a:lnTo>
                    <a:pt x="159" y="210"/>
                  </a:lnTo>
                  <a:lnTo>
                    <a:pt x="159" y="209"/>
                  </a:lnTo>
                  <a:lnTo>
                    <a:pt x="157" y="209"/>
                  </a:lnTo>
                  <a:lnTo>
                    <a:pt x="157" y="207"/>
                  </a:lnTo>
                  <a:lnTo>
                    <a:pt x="157" y="207"/>
                  </a:lnTo>
                  <a:lnTo>
                    <a:pt x="157" y="205"/>
                  </a:lnTo>
                  <a:lnTo>
                    <a:pt x="157" y="205"/>
                  </a:lnTo>
                  <a:lnTo>
                    <a:pt x="157" y="203"/>
                  </a:lnTo>
                  <a:lnTo>
                    <a:pt x="157" y="203"/>
                  </a:lnTo>
                  <a:lnTo>
                    <a:pt x="157" y="203"/>
                  </a:lnTo>
                  <a:lnTo>
                    <a:pt x="157" y="203"/>
                  </a:lnTo>
                  <a:lnTo>
                    <a:pt x="155" y="203"/>
                  </a:lnTo>
                  <a:lnTo>
                    <a:pt x="155" y="203"/>
                  </a:lnTo>
                  <a:lnTo>
                    <a:pt x="155" y="203"/>
                  </a:lnTo>
                  <a:lnTo>
                    <a:pt x="155" y="203"/>
                  </a:lnTo>
                  <a:lnTo>
                    <a:pt x="155" y="203"/>
                  </a:lnTo>
                  <a:lnTo>
                    <a:pt x="153" y="203"/>
                  </a:lnTo>
                  <a:lnTo>
                    <a:pt x="153" y="203"/>
                  </a:lnTo>
                  <a:lnTo>
                    <a:pt x="153" y="203"/>
                  </a:lnTo>
                  <a:lnTo>
                    <a:pt x="153" y="203"/>
                  </a:lnTo>
                  <a:lnTo>
                    <a:pt x="152" y="203"/>
                  </a:lnTo>
                  <a:lnTo>
                    <a:pt x="152" y="203"/>
                  </a:lnTo>
                  <a:lnTo>
                    <a:pt x="152" y="201"/>
                  </a:lnTo>
                  <a:lnTo>
                    <a:pt x="150" y="201"/>
                  </a:lnTo>
                  <a:lnTo>
                    <a:pt x="150" y="201"/>
                  </a:lnTo>
                  <a:lnTo>
                    <a:pt x="150" y="199"/>
                  </a:lnTo>
                  <a:lnTo>
                    <a:pt x="148" y="199"/>
                  </a:lnTo>
                  <a:lnTo>
                    <a:pt x="148" y="197"/>
                  </a:lnTo>
                  <a:lnTo>
                    <a:pt x="148" y="197"/>
                  </a:lnTo>
                  <a:lnTo>
                    <a:pt x="148" y="197"/>
                  </a:lnTo>
                  <a:lnTo>
                    <a:pt x="148" y="195"/>
                  </a:lnTo>
                  <a:lnTo>
                    <a:pt x="148" y="195"/>
                  </a:lnTo>
                  <a:lnTo>
                    <a:pt x="148" y="195"/>
                  </a:lnTo>
                  <a:lnTo>
                    <a:pt x="150" y="195"/>
                  </a:lnTo>
                  <a:lnTo>
                    <a:pt x="150" y="193"/>
                  </a:lnTo>
                  <a:lnTo>
                    <a:pt x="150" y="193"/>
                  </a:lnTo>
                  <a:lnTo>
                    <a:pt x="150" y="193"/>
                  </a:lnTo>
                  <a:lnTo>
                    <a:pt x="150" y="191"/>
                  </a:lnTo>
                  <a:lnTo>
                    <a:pt x="150" y="191"/>
                  </a:lnTo>
                  <a:lnTo>
                    <a:pt x="150" y="190"/>
                  </a:lnTo>
                  <a:lnTo>
                    <a:pt x="150" y="188"/>
                  </a:lnTo>
                  <a:lnTo>
                    <a:pt x="150" y="188"/>
                  </a:lnTo>
                  <a:lnTo>
                    <a:pt x="150" y="188"/>
                  </a:lnTo>
                  <a:lnTo>
                    <a:pt x="148" y="188"/>
                  </a:lnTo>
                  <a:lnTo>
                    <a:pt x="148" y="188"/>
                  </a:lnTo>
                  <a:lnTo>
                    <a:pt x="148" y="186"/>
                  </a:lnTo>
                  <a:lnTo>
                    <a:pt x="146" y="186"/>
                  </a:lnTo>
                  <a:lnTo>
                    <a:pt x="146" y="186"/>
                  </a:lnTo>
                  <a:lnTo>
                    <a:pt x="146" y="186"/>
                  </a:lnTo>
                  <a:lnTo>
                    <a:pt x="144" y="186"/>
                  </a:lnTo>
                  <a:lnTo>
                    <a:pt x="144" y="186"/>
                  </a:lnTo>
                  <a:lnTo>
                    <a:pt x="144" y="186"/>
                  </a:lnTo>
                  <a:lnTo>
                    <a:pt x="142" y="186"/>
                  </a:lnTo>
                  <a:lnTo>
                    <a:pt x="142" y="186"/>
                  </a:lnTo>
                  <a:lnTo>
                    <a:pt x="140" y="184"/>
                  </a:lnTo>
                  <a:lnTo>
                    <a:pt x="140" y="184"/>
                  </a:lnTo>
                  <a:lnTo>
                    <a:pt x="138" y="184"/>
                  </a:lnTo>
                  <a:lnTo>
                    <a:pt x="138" y="182"/>
                  </a:lnTo>
                  <a:lnTo>
                    <a:pt x="138" y="180"/>
                  </a:lnTo>
                  <a:lnTo>
                    <a:pt x="140" y="178"/>
                  </a:lnTo>
                  <a:lnTo>
                    <a:pt x="140" y="178"/>
                  </a:lnTo>
                  <a:lnTo>
                    <a:pt x="140" y="176"/>
                  </a:lnTo>
                  <a:lnTo>
                    <a:pt x="142" y="174"/>
                  </a:lnTo>
                  <a:lnTo>
                    <a:pt x="142" y="174"/>
                  </a:lnTo>
                  <a:lnTo>
                    <a:pt x="142" y="174"/>
                  </a:lnTo>
                  <a:lnTo>
                    <a:pt x="142" y="174"/>
                  </a:lnTo>
                  <a:lnTo>
                    <a:pt x="146" y="171"/>
                  </a:lnTo>
                  <a:lnTo>
                    <a:pt x="148" y="167"/>
                  </a:lnTo>
                  <a:lnTo>
                    <a:pt x="150" y="163"/>
                  </a:lnTo>
                  <a:lnTo>
                    <a:pt x="150" y="163"/>
                  </a:lnTo>
                  <a:lnTo>
                    <a:pt x="152" y="163"/>
                  </a:lnTo>
                  <a:lnTo>
                    <a:pt x="152" y="161"/>
                  </a:lnTo>
                  <a:lnTo>
                    <a:pt x="153" y="161"/>
                  </a:lnTo>
                  <a:lnTo>
                    <a:pt x="155" y="161"/>
                  </a:lnTo>
                  <a:lnTo>
                    <a:pt x="157" y="161"/>
                  </a:lnTo>
                  <a:lnTo>
                    <a:pt x="157" y="163"/>
                  </a:lnTo>
                  <a:lnTo>
                    <a:pt x="157" y="165"/>
                  </a:lnTo>
                  <a:lnTo>
                    <a:pt x="157" y="165"/>
                  </a:lnTo>
                  <a:lnTo>
                    <a:pt x="159" y="165"/>
                  </a:lnTo>
                  <a:lnTo>
                    <a:pt x="159" y="165"/>
                  </a:lnTo>
                  <a:lnTo>
                    <a:pt x="159" y="167"/>
                  </a:lnTo>
                  <a:lnTo>
                    <a:pt x="159" y="167"/>
                  </a:lnTo>
                  <a:lnTo>
                    <a:pt x="161" y="167"/>
                  </a:lnTo>
                  <a:lnTo>
                    <a:pt x="161" y="167"/>
                  </a:lnTo>
                  <a:lnTo>
                    <a:pt x="161" y="167"/>
                  </a:lnTo>
                  <a:lnTo>
                    <a:pt x="163" y="165"/>
                  </a:lnTo>
                  <a:lnTo>
                    <a:pt x="165" y="165"/>
                  </a:lnTo>
                  <a:lnTo>
                    <a:pt x="167" y="165"/>
                  </a:lnTo>
                  <a:lnTo>
                    <a:pt x="169" y="163"/>
                  </a:lnTo>
                  <a:lnTo>
                    <a:pt x="171" y="163"/>
                  </a:lnTo>
                  <a:lnTo>
                    <a:pt x="171" y="163"/>
                  </a:lnTo>
                  <a:lnTo>
                    <a:pt x="172" y="163"/>
                  </a:lnTo>
                  <a:lnTo>
                    <a:pt x="172" y="163"/>
                  </a:lnTo>
                  <a:lnTo>
                    <a:pt x="172" y="163"/>
                  </a:lnTo>
                  <a:lnTo>
                    <a:pt x="178" y="161"/>
                  </a:lnTo>
                  <a:lnTo>
                    <a:pt x="178" y="161"/>
                  </a:lnTo>
                  <a:lnTo>
                    <a:pt x="178" y="161"/>
                  </a:lnTo>
                  <a:lnTo>
                    <a:pt x="178" y="159"/>
                  </a:lnTo>
                  <a:lnTo>
                    <a:pt x="178" y="159"/>
                  </a:lnTo>
                  <a:lnTo>
                    <a:pt x="178" y="159"/>
                  </a:lnTo>
                  <a:lnTo>
                    <a:pt x="178" y="159"/>
                  </a:lnTo>
                  <a:lnTo>
                    <a:pt x="178" y="157"/>
                  </a:lnTo>
                  <a:lnTo>
                    <a:pt x="180" y="157"/>
                  </a:lnTo>
                  <a:lnTo>
                    <a:pt x="180" y="157"/>
                  </a:lnTo>
                  <a:lnTo>
                    <a:pt x="180" y="155"/>
                  </a:lnTo>
                  <a:lnTo>
                    <a:pt x="180" y="155"/>
                  </a:lnTo>
                  <a:lnTo>
                    <a:pt x="182" y="155"/>
                  </a:lnTo>
                  <a:lnTo>
                    <a:pt x="182" y="153"/>
                  </a:lnTo>
                  <a:lnTo>
                    <a:pt x="182" y="153"/>
                  </a:lnTo>
                  <a:lnTo>
                    <a:pt x="182" y="153"/>
                  </a:lnTo>
                  <a:lnTo>
                    <a:pt x="182" y="153"/>
                  </a:lnTo>
                  <a:lnTo>
                    <a:pt x="182" y="152"/>
                  </a:lnTo>
                  <a:lnTo>
                    <a:pt x="184" y="150"/>
                  </a:lnTo>
                  <a:lnTo>
                    <a:pt x="186" y="148"/>
                  </a:lnTo>
                  <a:lnTo>
                    <a:pt x="188" y="146"/>
                  </a:lnTo>
                  <a:lnTo>
                    <a:pt x="191" y="144"/>
                  </a:lnTo>
                  <a:lnTo>
                    <a:pt x="193" y="144"/>
                  </a:lnTo>
                  <a:lnTo>
                    <a:pt x="193" y="144"/>
                  </a:lnTo>
                  <a:lnTo>
                    <a:pt x="193" y="142"/>
                  </a:lnTo>
                  <a:lnTo>
                    <a:pt x="195" y="142"/>
                  </a:lnTo>
                  <a:lnTo>
                    <a:pt x="195" y="140"/>
                  </a:lnTo>
                  <a:lnTo>
                    <a:pt x="199" y="135"/>
                  </a:lnTo>
                  <a:lnTo>
                    <a:pt x="199" y="133"/>
                  </a:lnTo>
                  <a:lnTo>
                    <a:pt x="201" y="129"/>
                  </a:lnTo>
                  <a:lnTo>
                    <a:pt x="201" y="127"/>
                  </a:lnTo>
                  <a:lnTo>
                    <a:pt x="201" y="127"/>
                  </a:lnTo>
                  <a:lnTo>
                    <a:pt x="203" y="127"/>
                  </a:lnTo>
                  <a:lnTo>
                    <a:pt x="203" y="127"/>
                  </a:lnTo>
                  <a:lnTo>
                    <a:pt x="207" y="125"/>
                  </a:lnTo>
                  <a:lnTo>
                    <a:pt x="208" y="125"/>
                  </a:lnTo>
                  <a:lnTo>
                    <a:pt x="208" y="123"/>
                  </a:lnTo>
                  <a:lnTo>
                    <a:pt x="208" y="123"/>
                  </a:lnTo>
                  <a:lnTo>
                    <a:pt x="210" y="123"/>
                  </a:lnTo>
                  <a:lnTo>
                    <a:pt x="210" y="121"/>
                  </a:lnTo>
                  <a:lnTo>
                    <a:pt x="210" y="121"/>
                  </a:lnTo>
                  <a:lnTo>
                    <a:pt x="210" y="121"/>
                  </a:lnTo>
                  <a:lnTo>
                    <a:pt x="210" y="121"/>
                  </a:lnTo>
                  <a:lnTo>
                    <a:pt x="210" y="121"/>
                  </a:lnTo>
                  <a:lnTo>
                    <a:pt x="208" y="119"/>
                  </a:lnTo>
                  <a:lnTo>
                    <a:pt x="210" y="119"/>
                  </a:lnTo>
                  <a:lnTo>
                    <a:pt x="210" y="119"/>
                  </a:lnTo>
                  <a:lnTo>
                    <a:pt x="210" y="117"/>
                  </a:lnTo>
                  <a:lnTo>
                    <a:pt x="210" y="117"/>
                  </a:lnTo>
                  <a:lnTo>
                    <a:pt x="210" y="117"/>
                  </a:lnTo>
                  <a:lnTo>
                    <a:pt x="210" y="117"/>
                  </a:lnTo>
                  <a:lnTo>
                    <a:pt x="212" y="116"/>
                  </a:lnTo>
                  <a:lnTo>
                    <a:pt x="212" y="116"/>
                  </a:lnTo>
                  <a:lnTo>
                    <a:pt x="212" y="116"/>
                  </a:lnTo>
                  <a:lnTo>
                    <a:pt x="214" y="114"/>
                  </a:lnTo>
                  <a:lnTo>
                    <a:pt x="216" y="112"/>
                  </a:lnTo>
                  <a:lnTo>
                    <a:pt x="216" y="110"/>
                  </a:lnTo>
                  <a:lnTo>
                    <a:pt x="218" y="110"/>
                  </a:lnTo>
                  <a:lnTo>
                    <a:pt x="218" y="110"/>
                  </a:lnTo>
                  <a:lnTo>
                    <a:pt x="222" y="108"/>
                  </a:lnTo>
                  <a:lnTo>
                    <a:pt x="222" y="108"/>
                  </a:lnTo>
                  <a:lnTo>
                    <a:pt x="222" y="106"/>
                  </a:lnTo>
                  <a:lnTo>
                    <a:pt x="220" y="106"/>
                  </a:lnTo>
                  <a:lnTo>
                    <a:pt x="220" y="106"/>
                  </a:lnTo>
                  <a:lnTo>
                    <a:pt x="220" y="106"/>
                  </a:lnTo>
                  <a:lnTo>
                    <a:pt x="220" y="106"/>
                  </a:lnTo>
                  <a:lnTo>
                    <a:pt x="220" y="102"/>
                  </a:lnTo>
                  <a:lnTo>
                    <a:pt x="220" y="100"/>
                  </a:lnTo>
                  <a:lnTo>
                    <a:pt x="220" y="98"/>
                  </a:lnTo>
                  <a:lnTo>
                    <a:pt x="220" y="97"/>
                  </a:lnTo>
                  <a:lnTo>
                    <a:pt x="220" y="97"/>
                  </a:lnTo>
                  <a:lnTo>
                    <a:pt x="220" y="95"/>
                  </a:lnTo>
                  <a:lnTo>
                    <a:pt x="220" y="95"/>
                  </a:lnTo>
                  <a:lnTo>
                    <a:pt x="220" y="95"/>
                  </a:lnTo>
                  <a:lnTo>
                    <a:pt x="222" y="93"/>
                  </a:lnTo>
                  <a:lnTo>
                    <a:pt x="224" y="93"/>
                  </a:lnTo>
                  <a:lnTo>
                    <a:pt x="224" y="91"/>
                  </a:lnTo>
                  <a:lnTo>
                    <a:pt x="226" y="91"/>
                  </a:lnTo>
                  <a:lnTo>
                    <a:pt x="227" y="91"/>
                  </a:lnTo>
                  <a:lnTo>
                    <a:pt x="229" y="89"/>
                  </a:lnTo>
                  <a:lnTo>
                    <a:pt x="231" y="89"/>
                  </a:lnTo>
                  <a:lnTo>
                    <a:pt x="231" y="89"/>
                  </a:lnTo>
                  <a:lnTo>
                    <a:pt x="231" y="89"/>
                  </a:lnTo>
                  <a:lnTo>
                    <a:pt x="231" y="89"/>
                  </a:lnTo>
                  <a:lnTo>
                    <a:pt x="233" y="87"/>
                  </a:lnTo>
                  <a:lnTo>
                    <a:pt x="233" y="87"/>
                  </a:lnTo>
                  <a:lnTo>
                    <a:pt x="233" y="85"/>
                  </a:lnTo>
                  <a:lnTo>
                    <a:pt x="231" y="85"/>
                  </a:lnTo>
                  <a:lnTo>
                    <a:pt x="231" y="85"/>
                  </a:lnTo>
                  <a:lnTo>
                    <a:pt x="229" y="83"/>
                  </a:lnTo>
                  <a:lnTo>
                    <a:pt x="227" y="83"/>
                  </a:lnTo>
                  <a:lnTo>
                    <a:pt x="226" y="83"/>
                  </a:lnTo>
                  <a:lnTo>
                    <a:pt x="224" y="83"/>
                  </a:lnTo>
                  <a:lnTo>
                    <a:pt x="222" y="81"/>
                  </a:lnTo>
                  <a:lnTo>
                    <a:pt x="222" y="79"/>
                  </a:lnTo>
                  <a:lnTo>
                    <a:pt x="222" y="78"/>
                  </a:lnTo>
                  <a:lnTo>
                    <a:pt x="222" y="78"/>
                  </a:lnTo>
                  <a:lnTo>
                    <a:pt x="220" y="78"/>
                  </a:lnTo>
                  <a:lnTo>
                    <a:pt x="220" y="78"/>
                  </a:lnTo>
                  <a:lnTo>
                    <a:pt x="220" y="78"/>
                  </a:lnTo>
                  <a:lnTo>
                    <a:pt x="218" y="78"/>
                  </a:lnTo>
                  <a:lnTo>
                    <a:pt x="216" y="78"/>
                  </a:lnTo>
                  <a:lnTo>
                    <a:pt x="216" y="78"/>
                  </a:lnTo>
                  <a:lnTo>
                    <a:pt x="216" y="76"/>
                  </a:lnTo>
                  <a:lnTo>
                    <a:pt x="216" y="76"/>
                  </a:lnTo>
                  <a:lnTo>
                    <a:pt x="216" y="76"/>
                  </a:lnTo>
                  <a:lnTo>
                    <a:pt x="216" y="74"/>
                  </a:lnTo>
                  <a:lnTo>
                    <a:pt x="216" y="74"/>
                  </a:lnTo>
                  <a:lnTo>
                    <a:pt x="214" y="74"/>
                  </a:lnTo>
                  <a:lnTo>
                    <a:pt x="214" y="74"/>
                  </a:lnTo>
                  <a:lnTo>
                    <a:pt x="212" y="72"/>
                  </a:lnTo>
                  <a:lnTo>
                    <a:pt x="212" y="70"/>
                  </a:lnTo>
                  <a:lnTo>
                    <a:pt x="210" y="70"/>
                  </a:lnTo>
                  <a:lnTo>
                    <a:pt x="212" y="68"/>
                  </a:lnTo>
                  <a:lnTo>
                    <a:pt x="212" y="68"/>
                  </a:lnTo>
                  <a:lnTo>
                    <a:pt x="212" y="66"/>
                  </a:lnTo>
                  <a:lnTo>
                    <a:pt x="214" y="66"/>
                  </a:lnTo>
                  <a:lnTo>
                    <a:pt x="214" y="64"/>
                  </a:lnTo>
                  <a:lnTo>
                    <a:pt x="212" y="64"/>
                  </a:lnTo>
                  <a:lnTo>
                    <a:pt x="210" y="62"/>
                  </a:lnTo>
                  <a:lnTo>
                    <a:pt x="210" y="61"/>
                  </a:lnTo>
                  <a:lnTo>
                    <a:pt x="210" y="61"/>
                  </a:lnTo>
                  <a:lnTo>
                    <a:pt x="212" y="59"/>
                  </a:lnTo>
                  <a:lnTo>
                    <a:pt x="212" y="59"/>
                  </a:lnTo>
                  <a:lnTo>
                    <a:pt x="214" y="59"/>
                  </a:lnTo>
                  <a:lnTo>
                    <a:pt x="214" y="59"/>
                  </a:lnTo>
                  <a:lnTo>
                    <a:pt x="216" y="57"/>
                  </a:lnTo>
                  <a:lnTo>
                    <a:pt x="214" y="57"/>
                  </a:lnTo>
                  <a:lnTo>
                    <a:pt x="214" y="55"/>
                  </a:lnTo>
                  <a:lnTo>
                    <a:pt x="212" y="55"/>
                  </a:lnTo>
                  <a:lnTo>
                    <a:pt x="212" y="55"/>
                  </a:lnTo>
                  <a:lnTo>
                    <a:pt x="212" y="55"/>
                  </a:lnTo>
                  <a:lnTo>
                    <a:pt x="210" y="55"/>
                  </a:lnTo>
                  <a:lnTo>
                    <a:pt x="210" y="55"/>
                  </a:lnTo>
                  <a:lnTo>
                    <a:pt x="210" y="53"/>
                  </a:lnTo>
                  <a:lnTo>
                    <a:pt x="210" y="53"/>
                  </a:lnTo>
                  <a:lnTo>
                    <a:pt x="210" y="51"/>
                  </a:lnTo>
                  <a:lnTo>
                    <a:pt x="210" y="51"/>
                  </a:lnTo>
                  <a:lnTo>
                    <a:pt x="208" y="51"/>
                  </a:lnTo>
                  <a:lnTo>
                    <a:pt x="208" y="49"/>
                  </a:lnTo>
                  <a:lnTo>
                    <a:pt x="208" y="49"/>
                  </a:lnTo>
                  <a:lnTo>
                    <a:pt x="208" y="47"/>
                  </a:lnTo>
                  <a:lnTo>
                    <a:pt x="210" y="43"/>
                  </a:lnTo>
                  <a:lnTo>
                    <a:pt x="212" y="43"/>
                  </a:lnTo>
                  <a:lnTo>
                    <a:pt x="214" y="43"/>
                  </a:lnTo>
                  <a:lnTo>
                    <a:pt x="216" y="42"/>
                  </a:lnTo>
                  <a:lnTo>
                    <a:pt x="220" y="43"/>
                  </a:lnTo>
                  <a:lnTo>
                    <a:pt x="222" y="43"/>
                  </a:lnTo>
                  <a:lnTo>
                    <a:pt x="226" y="43"/>
                  </a:lnTo>
                  <a:lnTo>
                    <a:pt x="227" y="43"/>
                  </a:lnTo>
                  <a:lnTo>
                    <a:pt x="229" y="43"/>
                  </a:lnTo>
                  <a:lnTo>
                    <a:pt x="231" y="43"/>
                  </a:lnTo>
                  <a:lnTo>
                    <a:pt x="231" y="45"/>
                  </a:lnTo>
                  <a:lnTo>
                    <a:pt x="233" y="45"/>
                  </a:lnTo>
                  <a:lnTo>
                    <a:pt x="237" y="47"/>
                  </a:lnTo>
                  <a:lnTo>
                    <a:pt x="239" y="47"/>
                  </a:lnTo>
                  <a:lnTo>
                    <a:pt x="241" y="45"/>
                  </a:lnTo>
                  <a:lnTo>
                    <a:pt x="241" y="45"/>
                  </a:lnTo>
                  <a:lnTo>
                    <a:pt x="243" y="45"/>
                  </a:lnTo>
                  <a:lnTo>
                    <a:pt x="243" y="43"/>
                  </a:lnTo>
                  <a:lnTo>
                    <a:pt x="244" y="43"/>
                  </a:lnTo>
                  <a:lnTo>
                    <a:pt x="246" y="43"/>
                  </a:lnTo>
                  <a:lnTo>
                    <a:pt x="246" y="43"/>
                  </a:lnTo>
                  <a:lnTo>
                    <a:pt x="250" y="42"/>
                  </a:lnTo>
                  <a:lnTo>
                    <a:pt x="252" y="42"/>
                  </a:lnTo>
                  <a:lnTo>
                    <a:pt x="252" y="42"/>
                  </a:lnTo>
                  <a:lnTo>
                    <a:pt x="254" y="42"/>
                  </a:lnTo>
                  <a:lnTo>
                    <a:pt x="254" y="42"/>
                  </a:lnTo>
                  <a:lnTo>
                    <a:pt x="254" y="42"/>
                  </a:lnTo>
                  <a:lnTo>
                    <a:pt x="256" y="40"/>
                  </a:lnTo>
                  <a:lnTo>
                    <a:pt x="256" y="40"/>
                  </a:lnTo>
                  <a:lnTo>
                    <a:pt x="256" y="40"/>
                  </a:lnTo>
                  <a:lnTo>
                    <a:pt x="256" y="40"/>
                  </a:lnTo>
                  <a:lnTo>
                    <a:pt x="258" y="38"/>
                  </a:lnTo>
                  <a:lnTo>
                    <a:pt x="258" y="38"/>
                  </a:lnTo>
                  <a:lnTo>
                    <a:pt x="260" y="38"/>
                  </a:lnTo>
                  <a:lnTo>
                    <a:pt x="260" y="38"/>
                  </a:lnTo>
                  <a:lnTo>
                    <a:pt x="260" y="38"/>
                  </a:lnTo>
                  <a:lnTo>
                    <a:pt x="260" y="36"/>
                  </a:lnTo>
                  <a:lnTo>
                    <a:pt x="260" y="36"/>
                  </a:lnTo>
                  <a:lnTo>
                    <a:pt x="260" y="3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42" name="Freeform 1837">
              <a:extLst>
                <a:ext uri="{FF2B5EF4-FFF2-40B4-BE49-F238E27FC236}">
                  <a16:creationId xmlns:a16="http://schemas.microsoft.com/office/drawing/2014/main" id="{FE3EF715-C4AE-4DD1-85F8-204E7E4F7DFA}"/>
                </a:ext>
              </a:extLst>
            </p:cNvPr>
            <p:cNvSpPr>
              <a:spLocks/>
            </p:cNvSpPr>
            <p:nvPr/>
          </p:nvSpPr>
          <p:spPr bwMode="auto">
            <a:xfrm>
              <a:off x="13087350" y="-1303338"/>
              <a:ext cx="250825" cy="234950"/>
            </a:xfrm>
            <a:custGeom>
              <a:avLst/>
              <a:gdLst>
                <a:gd name="T0" fmla="*/ 154 w 158"/>
                <a:gd name="T1" fmla="*/ 127 h 148"/>
                <a:gd name="T2" fmla="*/ 148 w 158"/>
                <a:gd name="T3" fmla="*/ 123 h 148"/>
                <a:gd name="T4" fmla="*/ 148 w 158"/>
                <a:gd name="T5" fmla="*/ 116 h 148"/>
                <a:gd name="T6" fmla="*/ 144 w 158"/>
                <a:gd name="T7" fmla="*/ 114 h 148"/>
                <a:gd name="T8" fmla="*/ 143 w 158"/>
                <a:gd name="T9" fmla="*/ 108 h 148"/>
                <a:gd name="T10" fmla="*/ 144 w 158"/>
                <a:gd name="T11" fmla="*/ 99 h 148"/>
                <a:gd name="T12" fmla="*/ 139 w 158"/>
                <a:gd name="T13" fmla="*/ 89 h 148"/>
                <a:gd name="T14" fmla="*/ 135 w 158"/>
                <a:gd name="T15" fmla="*/ 89 h 148"/>
                <a:gd name="T16" fmla="*/ 124 w 158"/>
                <a:gd name="T17" fmla="*/ 82 h 148"/>
                <a:gd name="T18" fmla="*/ 120 w 158"/>
                <a:gd name="T19" fmla="*/ 82 h 148"/>
                <a:gd name="T20" fmla="*/ 118 w 158"/>
                <a:gd name="T21" fmla="*/ 78 h 148"/>
                <a:gd name="T22" fmla="*/ 118 w 158"/>
                <a:gd name="T23" fmla="*/ 76 h 148"/>
                <a:gd name="T24" fmla="*/ 116 w 158"/>
                <a:gd name="T25" fmla="*/ 72 h 148"/>
                <a:gd name="T26" fmla="*/ 114 w 158"/>
                <a:gd name="T27" fmla="*/ 68 h 148"/>
                <a:gd name="T28" fmla="*/ 108 w 158"/>
                <a:gd name="T29" fmla="*/ 65 h 148"/>
                <a:gd name="T30" fmla="*/ 108 w 158"/>
                <a:gd name="T31" fmla="*/ 59 h 148"/>
                <a:gd name="T32" fmla="*/ 108 w 158"/>
                <a:gd name="T33" fmla="*/ 55 h 148"/>
                <a:gd name="T34" fmla="*/ 110 w 158"/>
                <a:gd name="T35" fmla="*/ 51 h 148"/>
                <a:gd name="T36" fmla="*/ 112 w 158"/>
                <a:gd name="T37" fmla="*/ 46 h 148"/>
                <a:gd name="T38" fmla="*/ 118 w 158"/>
                <a:gd name="T39" fmla="*/ 40 h 148"/>
                <a:gd name="T40" fmla="*/ 116 w 158"/>
                <a:gd name="T41" fmla="*/ 34 h 148"/>
                <a:gd name="T42" fmla="*/ 118 w 158"/>
                <a:gd name="T43" fmla="*/ 30 h 148"/>
                <a:gd name="T44" fmla="*/ 120 w 158"/>
                <a:gd name="T45" fmla="*/ 29 h 148"/>
                <a:gd name="T46" fmla="*/ 114 w 158"/>
                <a:gd name="T47" fmla="*/ 29 h 148"/>
                <a:gd name="T48" fmla="*/ 112 w 158"/>
                <a:gd name="T49" fmla="*/ 27 h 148"/>
                <a:gd name="T50" fmla="*/ 107 w 158"/>
                <a:gd name="T51" fmla="*/ 25 h 148"/>
                <a:gd name="T52" fmla="*/ 101 w 158"/>
                <a:gd name="T53" fmla="*/ 15 h 148"/>
                <a:gd name="T54" fmla="*/ 91 w 158"/>
                <a:gd name="T55" fmla="*/ 6 h 148"/>
                <a:gd name="T56" fmla="*/ 88 w 158"/>
                <a:gd name="T57" fmla="*/ 6 h 148"/>
                <a:gd name="T58" fmla="*/ 86 w 158"/>
                <a:gd name="T59" fmla="*/ 2 h 148"/>
                <a:gd name="T60" fmla="*/ 80 w 158"/>
                <a:gd name="T61" fmla="*/ 2 h 148"/>
                <a:gd name="T62" fmla="*/ 71 w 158"/>
                <a:gd name="T63" fmla="*/ 0 h 148"/>
                <a:gd name="T64" fmla="*/ 63 w 158"/>
                <a:gd name="T65" fmla="*/ 2 h 148"/>
                <a:gd name="T66" fmla="*/ 57 w 158"/>
                <a:gd name="T67" fmla="*/ 8 h 148"/>
                <a:gd name="T68" fmla="*/ 50 w 158"/>
                <a:gd name="T69" fmla="*/ 13 h 148"/>
                <a:gd name="T70" fmla="*/ 42 w 158"/>
                <a:gd name="T71" fmla="*/ 17 h 148"/>
                <a:gd name="T72" fmla="*/ 42 w 158"/>
                <a:gd name="T73" fmla="*/ 29 h 148"/>
                <a:gd name="T74" fmla="*/ 40 w 158"/>
                <a:gd name="T75" fmla="*/ 40 h 148"/>
                <a:gd name="T76" fmla="*/ 38 w 158"/>
                <a:gd name="T77" fmla="*/ 51 h 148"/>
                <a:gd name="T78" fmla="*/ 25 w 158"/>
                <a:gd name="T79" fmla="*/ 59 h 148"/>
                <a:gd name="T80" fmla="*/ 4 w 158"/>
                <a:gd name="T81" fmla="*/ 89 h 148"/>
                <a:gd name="T82" fmla="*/ 6 w 158"/>
                <a:gd name="T83" fmla="*/ 91 h 148"/>
                <a:gd name="T84" fmla="*/ 8 w 158"/>
                <a:gd name="T85" fmla="*/ 93 h 148"/>
                <a:gd name="T86" fmla="*/ 19 w 158"/>
                <a:gd name="T87" fmla="*/ 97 h 148"/>
                <a:gd name="T88" fmla="*/ 55 w 158"/>
                <a:gd name="T89" fmla="*/ 114 h 148"/>
                <a:gd name="T90" fmla="*/ 99 w 158"/>
                <a:gd name="T91" fmla="*/ 146 h 148"/>
                <a:gd name="T92" fmla="*/ 122 w 158"/>
                <a:gd name="T93" fmla="*/ 148 h 148"/>
                <a:gd name="T94" fmla="*/ 131 w 158"/>
                <a:gd name="T95" fmla="*/ 141 h 148"/>
                <a:gd name="T96" fmla="*/ 137 w 158"/>
                <a:gd name="T97" fmla="*/ 131 h 148"/>
                <a:gd name="T98" fmla="*/ 148 w 158"/>
                <a:gd name="T99" fmla="*/ 133 h 148"/>
                <a:gd name="T100" fmla="*/ 154 w 158"/>
                <a:gd name="T101" fmla="*/ 133 h 148"/>
                <a:gd name="T102" fmla="*/ 154 w 158"/>
                <a:gd name="T103" fmla="*/ 12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148">
                  <a:moveTo>
                    <a:pt x="154" y="129"/>
                  </a:moveTo>
                  <a:lnTo>
                    <a:pt x="154" y="129"/>
                  </a:lnTo>
                  <a:lnTo>
                    <a:pt x="154" y="127"/>
                  </a:lnTo>
                  <a:lnTo>
                    <a:pt x="152" y="125"/>
                  </a:lnTo>
                  <a:lnTo>
                    <a:pt x="150" y="123"/>
                  </a:lnTo>
                  <a:lnTo>
                    <a:pt x="148" y="123"/>
                  </a:lnTo>
                  <a:lnTo>
                    <a:pt x="148" y="120"/>
                  </a:lnTo>
                  <a:lnTo>
                    <a:pt x="148" y="118"/>
                  </a:lnTo>
                  <a:lnTo>
                    <a:pt x="148" y="116"/>
                  </a:lnTo>
                  <a:lnTo>
                    <a:pt x="148" y="114"/>
                  </a:lnTo>
                  <a:lnTo>
                    <a:pt x="146" y="114"/>
                  </a:lnTo>
                  <a:lnTo>
                    <a:pt x="144" y="114"/>
                  </a:lnTo>
                  <a:lnTo>
                    <a:pt x="144" y="114"/>
                  </a:lnTo>
                  <a:lnTo>
                    <a:pt x="143" y="112"/>
                  </a:lnTo>
                  <a:lnTo>
                    <a:pt x="143" y="108"/>
                  </a:lnTo>
                  <a:lnTo>
                    <a:pt x="144" y="103"/>
                  </a:lnTo>
                  <a:lnTo>
                    <a:pt x="144" y="101"/>
                  </a:lnTo>
                  <a:lnTo>
                    <a:pt x="144" y="99"/>
                  </a:lnTo>
                  <a:lnTo>
                    <a:pt x="141" y="95"/>
                  </a:lnTo>
                  <a:lnTo>
                    <a:pt x="139" y="91"/>
                  </a:lnTo>
                  <a:lnTo>
                    <a:pt x="139" y="89"/>
                  </a:lnTo>
                  <a:lnTo>
                    <a:pt x="137" y="89"/>
                  </a:lnTo>
                  <a:lnTo>
                    <a:pt x="135" y="89"/>
                  </a:lnTo>
                  <a:lnTo>
                    <a:pt x="135" y="89"/>
                  </a:lnTo>
                  <a:lnTo>
                    <a:pt x="133" y="89"/>
                  </a:lnTo>
                  <a:lnTo>
                    <a:pt x="131" y="87"/>
                  </a:lnTo>
                  <a:lnTo>
                    <a:pt x="124" y="82"/>
                  </a:lnTo>
                  <a:lnTo>
                    <a:pt x="122" y="82"/>
                  </a:lnTo>
                  <a:lnTo>
                    <a:pt x="122" y="82"/>
                  </a:lnTo>
                  <a:lnTo>
                    <a:pt x="120" y="82"/>
                  </a:lnTo>
                  <a:lnTo>
                    <a:pt x="118" y="80"/>
                  </a:lnTo>
                  <a:lnTo>
                    <a:pt x="118" y="80"/>
                  </a:lnTo>
                  <a:lnTo>
                    <a:pt x="118" y="78"/>
                  </a:lnTo>
                  <a:lnTo>
                    <a:pt x="118" y="78"/>
                  </a:lnTo>
                  <a:lnTo>
                    <a:pt x="118" y="76"/>
                  </a:lnTo>
                  <a:lnTo>
                    <a:pt x="118" y="76"/>
                  </a:lnTo>
                  <a:lnTo>
                    <a:pt x="118" y="74"/>
                  </a:lnTo>
                  <a:lnTo>
                    <a:pt x="116" y="72"/>
                  </a:lnTo>
                  <a:lnTo>
                    <a:pt x="116" y="72"/>
                  </a:lnTo>
                  <a:lnTo>
                    <a:pt x="114" y="70"/>
                  </a:lnTo>
                  <a:lnTo>
                    <a:pt x="114" y="70"/>
                  </a:lnTo>
                  <a:lnTo>
                    <a:pt x="114" y="68"/>
                  </a:lnTo>
                  <a:lnTo>
                    <a:pt x="112" y="68"/>
                  </a:lnTo>
                  <a:lnTo>
                    <a:pt x="112" y="68"/>
                  </a:lnTo>
                  <a:lnTo>
                    <a:pt x="108" y="65"/>
                  </a:lnTo>
                  <a:lnTo>
                    <a:pt x="107" y="63"/>
                  </a:lnTo>
                  <a:lnTo>
                    <a:pt x="107" y="61"/>
                  </a:lnTo>
                  <a:lnTo>
                    <a:pt x="108" y="59"/>
                  </a:lnTo>
                  <a:lnTo>
                    <a:pt x="108" y="57"/>
                  </a:lnTo>
                  <a:lnTo>
                    <a:pt x="108" y="55"/>
                  </a:lnTo>
                  <a:lnTo>
                    <a:pt x="108" y="55"/>
                  </a:lnTo>
                  <a:lnTo>
                    <a:pt x="108" y="53"/>
                  </a:lnTo>
                  <a:lnTo>
                    <a:pt x="108" y="51"/>
                  </a:lnTo>
                  <a:lnTo>
                    <a:pt x="110" y="51"/>
                  </a:lnTo>
                  <a:lnTo>
                    <a:pt x="110" y="49"/>
                  </a:lnTo>
                  <a:lnTo>
                    <a:pt x="112" y="48"/>
                  </a:lnTo>
                  <a:lnTo>
                    <a:pt x="112" y="46"/>
                  </a:lnTo>
                  <a:lnTo>
                    <a:pt x="114" y="44"/>
                  </a:lnTo>
                  <a:lnTo>
                    <a:pt x="116" y="42"/>
                  </a:lnTo>
                  <a:lnTo>
                    <a:pt x="118" y="40"/>
                  </a:lnTo>
                  <a:lnTo>
                    <a:pt x="118" y="38"/>
                  </a:lnTo>
                  <a:lnTo>
                    <a:pt x="118" y="36"/>
                  </a:lnTo>
                  <a:lnTo>
                    <a:pt x="116" y="34"/>
                  </a:lnTo>
                  <a:lnTo>
                    <a:pt x="116" y="32"/>
                  </a:lnTo>
                  <a:lnTo>
                    <a:pt x="118" y="30"/>
                  </a:lnTo>
                  <a:lnTo>
                    <a:pt x="118" y="30"/>
                  </a:lnTo>
                  <a:lnTo>
                    <a:pt x="120" y="30"/>
                  </a:lnTo>
                  <a:lnTo>
                    <a:pt x="120" y="30"/>
                  </a:lnTo>
                  <a:lnTo>
                    <a:pt x="120" y="29"/>
                  </a:lnTo>
                  <a:lnTo>
                    <a:pt x="120" y="29"/>
                  </a:lnTo>
                  <a:lnTo>
                    <a:pt x="118" y="29"/>
                  </a:lnTo>
                  <a:lnTo>
                    <a:pt x="114" y="29"/>
                  </a:lnTo>
                  <a:lnTo>
                    <a:pt x="112" y="29"/>
                  </a:lnTo>
                  <a:lnTo>
                    <a:pt x="112" y="29"/>
                  </a:lnTo>
                  <a:lnTo>
                    <a:pt x="112" y="27"/>
                  </a:lnTo>
                  <a:lnTo>
                    <a:pt x="110" y="27"/>
                  </a:lnTo>
                  <a:lnTo>
                    <a:pt x="107" y="25"/>
                  </a:lnTo>
                  <a:lnTo>
                    <a:pt x="107" y="25"/>
                  </a:lnTo>
                  <a:lnTo>
                    <a:pt x="105" y="23"/>
                  </a:lnTo>
                  <a:lnTo>
                    <a:pt x="103" y="19"/>
                  </a:lnTo>
                  <a:lnTo>
                    <a:pt x="101" y="15"/>
                  </a:lnTo>
                  <a:lnTo>
                    <a:pt x="97" y="4"/>
                  </a:lnTo>
                  <a:lnTo>
                    <a:pt x="93" y="4"/>
                  </a:lnTo>
                  <a:lnTo>
                    <a:pt x="91" y="6"/>
                  </a:lnTo>
                  <a:lnTo>
                    <a:pt x="90" y="8"/>
                  </a:lnTo>
                  <a:lnTo>
                    <a:pt x="88" y="8"/>
                  </a:lnTo>
                  <a:lnTo>
                    <a:pt x="88" y="6"/>
                  </a:lnTo>
                  <a:lnTo>
                    <a:pt x="88" y="4"/>
                  </a:lnTo>
                  <a:lnTo>
                    <a:pt x="88" y="2"/>
                  </a:lnTo>
                  <a:lnTo>
                    <a:pt x="86" y="2"/>
                  </a:lnTo>
                  <a:lnTo>
                    <a:pt x="86" y="2"/>
                  </a:lnTo>
                  <a:lnTo>
                    <a:pt x="84" y="2"/>
                  </a:lnTo>
                  <a:lnTo>
                    <a:pt x="80" y="2"/>
                  </a:lnTo>
                  <a:lnTo>
                    <a:pt x="76" y="2"/>
                  </a:lnTo>
                  <a:lnTo>
                    <a:pt x="74" y="0"/>
                  </a:lnTo>
                  <a:lnTo>
                    <a:pt x="71" y="0"/>
                  </a:lnTo>
                  <a:lnTo>
                    <a:pt x="65" y="0"/>
                  </a:lnTo>
                  <a:lnTo>
                    <a:pt x="65" y="0"/>
                  </a:lnTo>
                  <a:lnTo>
                    <a:pt x="63" y="2"/>
                  </a:lnTo>
                  <a:lnTo>
                    <a:pt x="59" y="4"/>
                  </a:lnTo>
                  <a:lnTo>
                    <a:pt x="57" y="4"/>
                  </a:lnTo>
                  <a:lnTo>
                    <a:pt x="57" y="8"/>
                  </a:lnTo>
                  <a:lnTo>
                    <a:pt x="55" y="10"/>
                  </a:lnTo>
                  <a:lnTo>
                    <a:pt x="52" y="12"/>
                  </a:lnTo>
                  <a:lnTo>
                    <a:pt x="50" y="13"/>
                  </a:lnTo>
                  <a:lnTo>
                    <a:pt x="48" y="15"/>
                  </a:lnTo>
                  <a:lnTo>
                    <a:pt x="44" y="15"/>
                  </a:lnTo>
                  <a:lnTo>
                    <a:pt x="42" y="17"/>
                  </a:lnTo>
                  <a:lnTo>
                    <a:pt x="40" y="19"/>
                  </a:lnTo>
                  <a:lnTo>
                    <a:pt x="40" y="23"/>
                  </a:lnTo>
                  <a:lnTo>
                    <a:pt x="42" y="29"/>
                  </a:lnTo>
                  <a:lnTo>
                    <a:pt x="42" y="30"/>
                  </a:lnTo>
                  <a:lnTo>
                    <a:pt x="42" y="34"/>
                  </a:lnTo>
                  <a:lnTo>
                    <a:pt x="40" y="40"/>
                  </a:lnTo>
                  <a:lnTo>
                    <a:pt x="38" y="46"/>
                  </a:lnTo>
                  <a:lnTo>
                    <a:pt x="38" y="49"/>
                  </a:lnTo>
                  <a:lnTo>
                    <a:pt x="38" y="51"/>
                  </a:lnTo>
                  <a:lnTo>
                    <a:pt x="36" y="53"/>
                  </a:lnTo>
                  <a:lnTo>
                    <a:pt x="33" y="55"/>
                  </a:lnTo>
                  <a:lnTo>
                    <a:pt x="25" y="59"/>
                  </a:lnTo>
                  <a:lnTo>
                    <a:pt x="0" y="74"/>
                  </a:lnTo>
                  <a:lnTo>
                    <a:pt x="4" y="89"/>
                  </a:lnTo>
                  <a:lnTo>
                    <a:pt x="4" y="89"/>
                  </a:lnTo>
                  <a:lnTo>
                    <a:pt x="4" y="91"/>
                  </a:lnTo>
                  <a:lnTo>
                    <a:pt x="6" y="91"/>
                  </a:lnTo>
                  <a:lnTo>
                    <a:pt x="6" y="91"/>
                  </a:lnTo>
                  <a:lnTo>
                    <a:pt x="8" y="91"/>
                  </a:lnTo>
                  <a:lnTo>
                    <a:pt x="8" y="93"/>
                  </a:lnTo>
                  <a:lnTo>
                    <a:pt x="8" y="93"/>
                  </a:lnTo>
                  <a:lnTo>
                    <a:pt x="8" y="95"/>
                  </a:lnTo>
                  <a:lnTo>
                    <a:pt x="6" y="95"/>
                  </a:lnTo>
                  <a:lnTo>
                    <a:pt x="19" y="97"/>
                  </a:lnTo>
                  <a:lnTo>
                    <a:pt x="25" y="99"/>
                  </a:lnTo>
                  <a:lnTo>
                    <a:pt x="31" y="101"/>
                  </a:lnTo>
                  <a:lnTo>
                    <a:pt x="55" y="114"/>
                  </a:lnTo>
                  <a:lnTo>
                    <a:pt x="93" y="144"/>
                  </a:lnTo>
                  <a:lnTo>
                    <a:pt x="95" y="146"/>
                  </a:lnTo>
                  <a:lnTo>
                    <a:pt x="99" y="146"/>
                  </a:lnTo>
                  <a:lnTo>
                    <a:pt x="108" y="146"/>
                  </a:lnTo>
                  <a:lnTo>
                    <a:pt x="118" y="148"/>
                  </a:lnTo>
                  <a:lnTo>
                    <a:pt x="122" y="148"/>
                  </a:lnTo>
                  <a:lnTo>
                    <a:pt x="126" y="148"/>
                  </a:lnTo>
                  <a:lnTo>
                    <a:pt x="129" y="142"/>
                  </a:lnTo>
                  <a:lnTo>
                    <a:pt x="131" y="141"/>
                  </a:lnTo>
                  <a:lnTo>
                    <a:pt x="133" y="135"/>
                  </a:lnTo>
                  <a:lnTo>
                    <a:pt x="133" y="133"/>
                  </a:lnTo>
                  <a:lnTo>
                    <a:pt x="137" y="131"/>
                  </a:lnTo>
                  <a:lnTo>
                    <a:pt x="141" y="131"/>
                  </a:lnTo>
                  <a:lnTo>
                    <a:pt x="144" y="131"/>
                  </a:lnTo>
                  <a:lnTo>
                    <a:pt x="148" y="133"/>
                  </a:lnTo>
                  <a:lnTo>
                    <a:pt x="150" y="131"/>
                  </a:lnTo>
                  <a:lnTo>
                    <a:pt x="152" y="131"/>
                  </a:lnTo>
                  <a:lnTo>
                    <a:pt x="154" y="133"/>
                  </a:lnTo>
                  <a:lnTo>
                    <a:pt x="158" y="133"/>
                  </a:lnTo>
                  <a:lnTo>
                    <a:pt x="156" y="131"/>
                  </a:lnTo>
                  <a:lnTo>
                    <a:pt x="154" y="12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43" name="Freeform 1838">
              <a:extLst>
                <a:ext uri="{FF2B5EF4-FFF2-40B4-BE49-F238E27FC236}">
                  <a16:creationId xmlns:a16="http://schemas.microsoft.com/office/drawing/2014/main" id="{4D8F3361-C057-4636-9485-C6F75AE5C5F1}"/>
                </a:ext>
              </a:extLst>
            </p:cNvPr>
            <p:cNvSpPr>
              <a:spLocks/>
            </p:cNvSpPr>
            <p:nvPr/>
          </p:nvSpPr>
          <p:spPr bwMode="auto">
            <a:xfrm>
              <a:off x="13638213" y="-1336675"/>
              <a:ext cx="368300" cy="258763"/>
            </a:xfrm>
            <a:custGeom>
              <a:avLst/>
              <a:gdLst>
                <a:gd name="T0" fmla="*/ 213 w 232"/>
                <a:gd name="T1" fmla="*/ 23 h 163"/>
                <a:gd name="T2" fmla="*/ 213 w 232"/>
                <a:gd name="T3" fmla="*/ 21 h 163"/>
                <a:gd name="T4" fmla="*/ 211 w 232"/>
                <a:gd name="T5" fmla="*/ 19 h 163"/>
                <a:gd name="T6" fmla="*/ 199 w 232"/>
                <a:gd name="T7" fmla="*/ 23 h 163"/>
                <a:gd name="T8" fmla="*/ 194 w 232"/>
                <a:gd name="T9" fmla="*/ 29 h 163"/>
                <a:gd name="T10" fmla="*/ 182 w 232"/>
                <a:gd name="T11" fmla="*/ 33 h 163"/>
                <a:gd name="T12" fmla="*/ 177 w 232"/>
                <a:gd name="T13" fmla="*/ 27 h 163"/>
                <a:gd name="T14" fmla="*/ 178 w 232"/>
                <a:gd name="T15" fmla="*/ 12 h 163"/>
                <a:gd name="T16" fmla="*/ 175 w 232"/>
                <a:gd name="T17" fmla="*/ 12 h 163"/>
                <a:gd name="T18" fmla="*/ 175 w 232"/>
                <a:gd name="T19" fmla="*/ 8 h 163"/>
                <a:gd name="T20" fmla="*/ 165 w 232"/>
                <a:gd name="T21" fmla="*/ 2 h 163"/>
                <a:gd name="T22" fmla="*/ 158 w 232"/>
                <a:gd name="T23" fmla="*/ 10 h 163"/>
                <a:gd name="T24" fmla="*/ 158 w 232"/>
                <a:gd name="T25" fmla="*/ 15 h 163"/>
                <a:gd name="T26" fmla="*/ 148 w 232"/>
                <a:gd name="T27" fmla="*/ 17 h 163"/>
                <a:gd name="T28" fmla="*/ 141 w 232"/>
                <a:gd name="T29" fmla="*/ 25 h 163"/>
                <a:gd name="T30" fmla="*/ 133 w 232"/>
                <a:gd name="T31" fmla="*/ 23 h 163"/>
                <a:gd name="T32" fmla="*/ 116 w 232"/>
                <a:gd name="T33" fmla="*/ 23 h 163"/>
                <a:gd name="T34" fmla="*/ 108 w 232"/>
                <a:gd name="T35" fmla="*/ 23 h 163"/>
                <a:gd name="T36" fmla="*/ 97 w 232"/>
                <a:gd name="T37" fmla="*/ 21 h 163"/>
                <a:gd name="T38" fmla="*/ 82 w 232"/>
                <a:gd name="T39" fmla="*/ 21 h 163"/>
                <a:gd name="T40" fmla="*/ 72 w 232"/>
                <a:gd name="T41" fmla="*/ 25 h 163"/>
                <a:gd name="T42" fmla="*/ 65 w 232"/>
                <a:gd name="T43" fmla="*/ 40 h 163"/>
                <a:gd name="T44" fmla="*/ 46 w 232"/>
                <a:gd name="T45" fmla="*/ 48 h 163"/>
                <a:gd name="T46" fmla="*/ 44 w 232"/>
                <a:gd name="T47" fmla="*/ 51 h 163"/>
                <a:gd name="T48" fmla="*/ 40 w 232"/>
                <a:gd name="T49" fmla="*/ 57 h 163"/>
                <a:gd name="T50" fmla="*/ 31 w 232"/>
                <a:gd name="T51" fmla="*/ 61 h 163"/>
                <a:gd name="T52" fmla="*/ 25 w 232"/>
                <a:gd name="T53" fmla="*/ 57 h 163"/>
                <a:gd name="T54" fmla="*/ 15 w 232"/>
                <a:gd name="T55" fmla="*/ 55 h 163"/>
                <a:gd name="T56" fmla="*/ 14 w 232"/>
                <a:gd name="T57" fmla="*/ 57 h 163"/>
                <a:gd name="T58" fmla="*/ 10 w 232"/>
                <a:gd name="T59" fmla="*/ 69 h 163"/>
                <a:gd name="T60" fmla="*/ 6 w 232"/>
                <a:gd name="T61" fmla="*/ 76 h 163"/>
                <a:gd name="T62" fmla="*/ 0 w 232"/>
                <a:gd name="T63" fmla="*/ 86 h 163"/>
                <a:gd name="T64" fmla="*/ 8 w 232"/>
                <a:gd name="T65" fmla="*/ 91 h 163"/>
                <a:gd name="T66" fmla="*/ 2 w 232"/>
                <a:gd name="T67" fmla="*/ 101 h 163"/>
                <a:gd name="T68" fmla="*/ 6 w 232"/>
                <a:gd name="T69" fmla="*/ 122 h 163"/>
                <a:gd name="T70" fmla="*/ 19 w 232"/>
                <a:gd name="T71" fmla="*/ 129 h 163"/>
                <a:gd name="T72" fmla="*/ 10 w 232"/>
                <a:gd name="T73" fmla="*/ 152 h 163"/>
                <a:gd name="T74" fmla="*/ 36 w 232"/>
                <a:gd name="T75" fmla="*/ 163 h 163"/>
                <a:gd name="T76" fmla="*/ 61 w 232"/>
                <a:gd name="T77" fmla="*/ 163 h 163"/>
                <a:gd name="T78" fmla="*/ 87 w 232"/>
                <a:gd name="T79" fmla="*/ 158 h 163"/>
                <a:gd name="T80" fmla="*/ 93 w 232"/>
                <a:gd name="T81" fmla="*/ 154 h 163"/>
                <a:gd name="T82" fmla="*/ 97 w 232"/>
                <a:gd name="T83" fmla="*/ 137 h 163"/>
                <a:gd name="T84" fmla="*/ 108 w 232"/>
                <a:gd name="T85" fmla="*/ 131 h 163"/>
                <a:gd name="T86" fmla="*/ 118 w 232"/>
                <a:gd name="T87" fmla="*/ 129 h 163"/>
                <a:gd name="T88" fmla="*/ 116 w 232"/>
                <a:gd name="T89" fmla="*/ 127 h 163"/>
                <a:gd name="T90" fmla="*/ 125 w 232"/>
                <a:gd name="T91" fmla="*/ 122 h 163"/>
                <a:gd name="T92" fmla="*/ 133 w 232"/>
                <a:gd name="T93" fmla="*/ 124 h 163"/>
                <a:gd name="T94" fmla="*/ 139 w 232"/>
                <a:gd name="T95" fmla="*/ 124 h 163"/>
                <a:gd name="T96" fmla="*/ 142 w 232"/>
                <a:gd name="T97" fmla="*/ 112 h 163"/>
                <a:gd name="T98" fmla="*/ 144 w 232"/>
                <a:gd name="T99" fmla="*/ 101 h 163"/>
                <a:gd name="T100" fmla="*/ 156 w 232"/>
                <a:gd name="T101" fmla="*/ 97 h 163"/>
                <a:gd name="T102" fmla="*/ 152 w 232"/>
                <a:gd name="T103" fmla="*/ 86 h 163"/>
                <a:gd name="T104" fmla="*/ 163 w 232"/>
                <a:gd name="T105" fmla="*/ 84 h 163"/>
                <a:gd name="T106" fmla="*/ 169 w 232"/>
                <a:gd name="T107" fmla="*/ 74 h 163"/>
                <a:gd name="T108" fmla="*/ 171 w 232"/>
                <a:gd name="T109" fmla="*/ 70 h 163"/>
                <a:gd name="T110" fmla="*/ 178 w 232"/>
                <a:gd name="T111" fmla="*/ 61 h 163"/>
                <a:gd name="T112" fmla="*/ 178 w 232"/>
                <a:gd name="T113" fmla="*/ 57 h 163"/>
                <a:gd name="T114" fmla="*/ 175 w 232"/>
                <a:gd name="T115" fmla="*/ 48 h 163"/>
                <a:gd name="T116" fmla="*/ 177 w 232"/>
                <a:gd name="T117" fmla="*/ 40 h 163"/>
                <a:gd name="T118" fmla="*/ 182 w 232"/>
                <a:gd name="T119" fmla="*/ 36 h 163"/>
                <a:gd name="T120" fmla="*/ 209 w 232"/>
                <a:gd name="T121" fmla="*/ 31 h 163"/>
                <a:gd name="T122" fmla="*/ 226 w 232"/>
                <a:gd name="T123" fmla="*/ 27 h 163"/>
                <a:gd name="T124" fmla="*/ 228 w 232"/>
                <a:gd name="T125" fmla="*/ 2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63">
                  <a:moveTo>
                    <a:pt x="224" y="21"/>
                  </a:moveTo>
                  <a:lnTo>
                    <a:pt x="220" y="21"/>
                  </a:lnTo>
                  <a:lnTo>
                    <a:pt x="214" y="23"/>
                  </a:lnTo>
                  <a:lnTo>
                    <a:pt x="213" y="23"/>
                  </a:lnTo>
                  <a:lnTo>
                    <a:pt x="213" y="23"/>
                  </a:lnTo>
                  <a:lnTo>
                    <a:pt x="211" y="23"/>
                  </a:lnTo>
                  <a:lnTo>
                    <a:pt x="213" y="23"/>
                  </a:lnTo>
                  <a:lnTo>
                    <a:pt x="213" y="23"/>
                  </a:lnTo>
                  <a:lnTo>
                    <a:pt x="213" y="23"/>
                  </a:lnTo>
                  <a:lnTo>
                    <a:pt x="213" y="21"/>
                  </a:lnTo>
                  <a:lnTo>
                    <a:pt x="213" y="21"/>
                  </a:lnTo>
                  <a:lnTo>
                    <a:pt x="213" y="21"/>
                  </a:lnTo>
                  <a:lnTo>
                    <a:pt x="213" y="19"/>
                  </a:lnTo>
                  <a:lnTo>
                    <a:pt x="211" y="19"/>
                  </a:lnTo>
                  <a:lnTo>
                    <a:pt x="211" y="19"/>
                  </a:lnTo>
                  <a:lnTo>
                    <a:pt x="209" y="19"/>
                  </a:lnTo>
                  <a:lnTo>
                    <a:pt x="209" y="19"/>
                  </a:lnTo>
                  <a:lnTo>
                    <a:pt x="205" y="19"/>
                  </a:lnTo>
                  <a:lnTo>
                    <a:pt x="203" y="21"/>
                  </a:lnTo>
                  <a:lnTo>
                    <a:pt x="199" y="23"/>
                  </a:lnTo>
                  <a:lnTo>
                    <a:pt x="197" y="25"/>
                  </a:lnTo>
                  <a:lnTo>
                    <a:pt x="197" y="25"/>
                  </a:lnTo>
                  <a:lnTo>
                    <a:pt x="196" y="27"/>
                  </a:lnTo>
                  <a:lnTo>
                    <a:pt x="196" y="27"/>
                  </a:lnTo>
                  <a:lnTo>
                    <a:pt x="194" y="29"/>
                  </a:lnTo>
                  <a:lnTo>
                    <a:pt x="192" y="29"/>
                  </a:lnTo>
                  <a:lnTo>
                    <a:pt x="190" y="29"/>
                  </a:lnTo>
                  <a:lnTo>
                    <a:pt x="188" y="31"/>
                  </a:lnTo>
                  <a:lnTo>
                    <a:pt x="186" y="33"/>
                  </a:lnTo>
                  <a:lnTo>
                    <a:pt x="182" y="33"/>
                  </a:lnTo>
                  <a:lnTo>
                    <a:pt x="180" y="34"/>
                  </a:lnTo>
                  <a:lnTo>
                    <a:pt x="178" y="33"/>
                  </a:lnTo>
                  <a:lnTo>
                    <a:pt x="178" y="31"/>
                  </a:lnTo>
                  <a:lnTo>
                    <a:pt x="177" y="29"/>
                  </a:lnTo>
                  <a:lnTo>
                    <a:pt x="177" y="27"/>
                  </a:lnTo>
                  <a:lnTo>
                    <a:pt x="177" y="23"/>
                  </a:lnTo>
                  <a:lnTo>
                    <a:pt x="177" y="17"/>
                  </a:lnTo>
                  <a:lnTo>
                    <a:pt x="178" y="14"/>
                  </a:lnTo>
                  <a:lnTo>
                    <a:pt x="178" y="12"/>
                  </a:lnTo>
                  <a:lnTo>
                    <a:pt x="178" y="12"/>
                  </a:lnTo>
                  <a:lnTo>
                    <a:pt x="178" y="12"/>
                  </a:lnTo>
                  <a:lnTo>
                    <a:pt x="177" y="12"/>
                  </a:lnTo>
                  <a:lnTo>
                    <a:pt x="177" y="12"/>
                  </a:lnTo>
                  <a:lnTo>
                    <a:pt x="177" y="12"/>
                  </a:lnTo>
                  <a:lnTo>
                    <a:pt x="175" y="12"/>
                  </a:lnTo>
                  <a:lnTo>
                    <a:pt x="175" y="12"/>
                  </a:lnTo>
                  <a:lnTo>
                    <a:pt x="175" y="12"/>
                  </a:lnTo>
                  <a:lnTo>
                    <a:pt x="173" y="10"/>
                  </a:lnTo>
                  <a:lnTo>
                    <a:pt x="175" y="8"/>
                  </a:lnTo>
                  <a:lnTo>
                    <a:pt x="175" y="8"/>
                  </a:lnTo>
                  <a:lnTo>
                    <a:pt x="175" y="6"/>
                  </a:lnTo>
                  <a:lnTo>
                    <a:pt x="173" y="4"/>
                  </a:lnTo>
                  <a:lnTo>
                    <a:pt x="171" y="2"/>
                  </a:lnTo>
                  <a:lnTo>
                    <a:pt x="167" y="0"/>
                  </a:lnTo>
                  <a:lnTo>
                    <a:pt x="165" y="2"/>
                  </a:lnTo>
                  <a:lnTo>
                    <a:pt x="163" y="2"/>
                  </a:lnTo>
                  <a:lnTo>
                    <a:pt x="161" y="4"/>
                  </a:lnTo>
                  <a:lnTo>
                    <a:pt x="159" y="10"/>
                  </a:lnTo>
                  <a:lnTo>
                    <a:pt x="158" y="10"/>
                  </a:lnTo>
                  <a:lnTo>
                    <a:pt x="158" y="10"/>
                  </a:lnTo>
                  <a:lnTo>
                    <a:pt x="158" y="12"/>
                  </a:lnTo>
                  <a:lnTo>
                    <a:pt x="156" y="12"/>
                  </a:lnTo>
                  <a:lnTo>
                    <a:pt x="156" y="14"/>
                  </a:lnTo>
                  <a:lnTo>
                    <a:pt x="158" y="14"/>
                  </a:lnTo>
                  <a:lnTo>
                    <a:pt x="158" y="15"/>
                  </a:lnTo>
                  <a:lnTo>
                    <a:pt x="156" y="17"/>
                  </a:lnTo>
                  <a:lnTo>
                    <a:pt x="154" y="17"/>
                  </a:lnTo>
                  <a:lnTo>
                    <a:pt x="152" y="17"/>
                  </a:lnTo>
                  <a:lnTo>
                    <a:pt x="150" y="17"/>
                  </a:lnTo>
                  <a:lnTo>
                    <a:pt x="148" y="17"/>
                  </a:lnTo>
                  <a:lnTo>
                    <a:pt x="146" y="17"/>
                  </a:lnTo>
                  <a:lnTo>
                    <a:pt x="144" y="19"/>
                  </a:lnTo>
                  <a:lnTo>
                    <a:pt x="144" y="23"/>
                  </a:lnTo>
                  <a:lnTo>
                    <a:pt x="142" y="25"/>
                  </a:lnTo>
                  <a:lnTo>
                    <a:pt x="141" y="25"/>
                  </a:lnTo>
                  <a:lnTo>
                    <a:pt x="139" y="23"/>
                  </a:lnTo>
                  <a:lnTo>
                    <a:pt x="137" y="23"/>
                  </a:lnTo>
                  <a:lnTo>
                    <a:pt x="137" y="23"/>
                  </a:lnTo>
                  <a:lnTo>
                    <a:pt x="135" y="23"/>
                  </a:lnTo>
                  <a:lnTo>
                    <a:pt x="133" y="23"/>
                  </a:lnTo>
                  <a:lnTo>
                    <a:pt x="133" y="23"/>
                  </a:lnTo>
                  <a:lnTo>
                    <a:pt x="123" y="27"/>
                  </a:lnTo>
                  <a:lnTo>
                    <a:pt x="120" y="29"/>
                  </a:lnTo>
                  <a:lnTo>
                    <a:pt x="118" y="25"/>
                  </a:lnTo>
                  <a:lnTo>
                    <a:pt x="116" y="23"/>
                  </a:lnTo>
                  <a:lnTo>
                    <a:pt x="114" y="23"/>
                  </a:lnTo>
                  <a:lnTo>
                    <a:pt x="112" y="23"/>
                  </a:lnTo>
                  <a:lnTo>
                    <a:pt x="110" y="23"/>
                  </a:lnTo>
                  <a:lnTo>
                    <a:pt x="108" y="23"/>
                  </a:lnTo>
                  <a:lnTo>
                    <a:pt x="108" y="23"/>
                  </a:lnTo>
                  <a:lnTo>
                    <a:pt x="106" y="23"/>
                  </a:lnTo>
                  <a:lnTo>
                    <a:pt x="106" y="21"/>
                  </a:lnTo>
                  <a:lnTo>
                    <a:pt x="105" y="21"/>
                  </a:lnTo>
                  <a:lnTo>
                    <a:pt x="103" y="21"/>
                  </a:lnTo>
                  <a:lnTo>
                    <a:pt x="97" y="21"/>
                  </a:lnTo>
                  <a:lnTo>
                    <a:pt x="95" y="21"/>
                  </a:lnTo>
                  <a:lnTo>
                    <a:pt x="87" y="17"/>
                  </a:lnTo>
                  <a:lnTo>
                    <a:pt x="84" y="17"/>
                  </a:lnTo>
                  <a:lnTo>
                    <a:pt x="84" y="19"/>
                  </a:lnTo>
                  <a:lnTo>
                    <a:pt x="82" y="21"/>
                  </a:lnTo>
                  <a:lnTo>
                    <a:pt x="82" y="23"/>
                  </a:lnTo>
                  <a:lnTo>
                    <a:pt x="80" y="23"/>
                  </a:lnTo>
                  <a:lnTo>
                    <a:pt x="80" y="23"/>
                  </a:lnTo>
                  <a:lnTo>
                    <a:pt x="74" y="23"/>
                  </a:lnTo>
                  <a:lnTo>
                    <a:pt x="72" y="25"/>
                  </a:lnTo>
                  <a:lnTo>
                    <a:pt x="70" y="25"/>
                  </a:lnTo>
                  <a:lnTo>
                    <a:pt x="69" y="29"/>
                  </a:lnTo>
                  <a:lnTo>
                    <a:pt x="67" y="34"/>
                  </a:lnTo>
                  <a:lnTo>
                    <a:pt x="67" y="38"/>
                  </a:lnTo>
                  <a:lnTo>
                    <a:pt x="65" y="40"/>
                  </a:lnTo>
                  <a:lnTo>
                    <a:pt x="63" y="42"/>
                  </a:lnTo>
                  <a:lnTo>
                    <a:pt x="57" y="44"/>
                  </a:lnTo>
                  <a:lnTo>
                    <a:pt x="57" y="46"/>
                  </a:lnTo>
                  <a:lnTo>
                    <a:pt x="55" y="46"/>
                  </a:lnTo>
                  <a:lnTo>
                    <a:pt x="46" y="48"/>
                  </a:lnTo>
                  <a:lnTo>
                    <a:pt x="46" y="50"/>
                  </a:lnTo>
                  <a:lnTo>
                    <a:pt x="44" y="50"/>
                  </a:lnTo>
                  <a:lnTo>
                    <a:pt x="44" y="50"/>
                  </a:lnTo>
                  <a:lnTo>
                    <a:pt x="44" y="51"/>
                  </a:lnTo>
                  <a:lnTo>
                    <a:pt x="44" y="51"/>
                  </a:lnTo>
                  <a:lnTo>
                    <a:pt x="42" y="53"/>
                  </a:lnTo>
                  <a:lnTo>
                    <a:pt x="42" y="55"/>
                  </a:lnTo>
                  <a:lnTo>
                    <a:pt x="42" y="55"/>
                  </a:lnTo>
                  <a:lnTo>
                    <a:pt x="42" y="57"/>
                  </a:lnTo>
                  <a:lnTo>
                    <a:pt x="40" y="57"/>
                  </a:lnTo>
                  <a:lnTo>
                    <a:pt x="38" y="59"/>
                  </a:lnTo>
                  <a:lnTo>
                    <a:pt x="36" y="59"/>
                  </a:lnTo>
                  <a:lnTo>
                    <a:pt x="36" y="59"/>
                  </a:lnTo>
                  <a:lnTo>
                    <a:pt x="31" y="61"/>
                  </a:lnTo>
                  <a:lnTo>
                    <a:pt x="31" y="61"/>
                  </a:lnTo>
                  <a:lnTo>
                    <a:pt x="29" y="61"/>
                  </a:lnTo>
                  <a:lnTo>
                    <a:pt x="29" y="59"/>
                  </a:lnTo>
                  <a:lnTo>
                    <a:pt x="27" y="57"/>
                  </a:lnTo>
                  <a:lnTo>
                    <a:pt x="27" y="57"/>
                  </a:lnTo>
                  <a:lnTo>
                    <a:pt x="25" y="57"/>
                  </a:lnTo>
                  <a:lnTo>
                    <a:pt x="25" y="57"/>
                  </a:lnTo>
                  <a:lnTo>
                    <a:pt x="19" y="57"/>
                  </a:lnTo>
                  <a:lnTo>
                    <a:pt x="19" y="55"/>
                  </a:lnTo>
                  <a:lnTo>
                    <a:pt x="17" y="55"/>
                  </a:lnTo>
                  <a:lnTo>
                    <a:pt x="15" y="55"/>
                  </a:lnTo>
                  <a:lnTo>
                    <a:pt x="15" y="53"/>
                  </a:lnTo>
                  <a:lnTo>
                    <a:pt x="15" y="53"/>
                  </a:lnTo>
                  <a:lnTo>
                    <a:pt x="14" y="53"/>
                  </a:lnTo>
                  <a:lnTo>
                    <a:pt x="14" y="55"/>
                  </a:lnTo>
                  <a:lnTo>
                    <a:pt x="14" y="57"/>
                  </a:lnTo>
                  <a:lnTo>
                    <a:pt x="12" y="57"/>
                  </a:lnTo>
                  <a:lnTo>
                    <a:pt x="12" y="59"/>
                  </a:lnTo>
                  <a:lnTo>
                    <a:pt x="12" y="65"/>
                  </a:lnTo>
                  <a:lnTo>
                    <a:pt x="10" y="67"/>
                  </a:lnTo>
                  <a:lnTo>
                    <a:pt x="10" y="69"/>
                  </a:lnTo>
                  <a:lnTo>
                    <a:pt x="6" y="74"/>
                  </a:lnTo>
                  <a:lnTo>
                    <a:pt x="6" y="74"/>
                  </a:lnTo>
                  <a:lnTo>
                    <a:pt x="6" y="74"/>
                  </a:lnTo>
                  <a:lnTo>
                    <a:pt x="8" y="76"/>
                  </a:lnTo>
                  <a:lnTo>
                    <a:pt x="6" y="76"/>
                  </a:lnTo>
                  <a:lnTo>
                    <a:pt x="4" y="78"/>
                  </a:lnTo>
                  <a:lnTo>
                    <a:pt x="2" y="78"/>
                  </a:lnTo>
                  <a:lnTo>
                    <a:pt x="2" y="80"/>
                  </a:lnTo>
                  <a:lnTo>
                    <a:pt x="0" y="82"/>
                  </a:lnTo>
                  <a:lnTo>
                    <a:pt x="0" y="86"/>
                  </a:lnTo>
                  <a:lnTo>
                    <a:pt x="0" y="88"/>
                  </a:lnTo>
                  <a:lnTo>
                    <a:pt x="2" y="89"/>
                  </a:lnTo>
                  <a:lnTo>
                    <a:pt x="4" y="91"/>
                  </a:lnTo>
                  <a:lnTo>
                    <a:pt x="6" y="91"/>
                  </a:lnTo>
                  <a:lnTo>
                    <a:pt x="8" y="91"/>
                  </a:lnTo>
                  <a:lnTo>
                    <a:pt x="6" y="93"/>
                  </a:lnTo>
                  <a:lnTo>
                    <a:pt x="4" y="97"/>
                  </a:lnTo>
                  <a:lnTo>
                    <a:pt x="2" y="97"/>
                  </a:lnTo>
                  <a:lnTo>
                    <a:pt x="2" y="99"/>
                  </a:lnTo>
                  <a:lnTo>
                    <a:pt x="2" y="101"/>
                  </a:lnTo>
                  <a:lnTo>
                    <a:pt x="2" y="101"/>
                  </a:lnTo>
                  <a:lnTo>
                    <a:pt x="4" y="105"/>
                  </a:lnTo>
                  <a:lnTo>
                    <a:pt x="6" y="112"/>
                  </a:lnTo>
                  <a:lnTo>
                    <a:pt x="6" y="114"/>
                  </a:lnTo>
                  <a:lnTo>
                    <a:pt x="6" y="122"/>
                  </a:lnTo>
                  <a:lnTo>
                    <a:pt x="6" y="124"/>
                  </a:lnTo>
                  <a:lnTo>
                    <a:pt x="6" y="127"/>
                  </a:lnTo>
                  <a:lnTo>
                    <a:pt x="10" y="127"/>
                  </a:lnTo>
                  <a:lnTo>
                    <a:pt x="17" y="127"/>
                  </a:lnTo>
                  <a:lnTo>
                    <a:pt x="19" y="129"/>
                  </a:lnTo>
                  <a:lnTo>
                    <a:pt x="23" y="135"/>
                  </a:lnTo>
                  <a:lnTo>
                    <a:pt x="19" y="141"/>
                  </a:lnTo>
                  <a:lnTo>
                    <a:pt x="15" y="146"/>
                  </a:lnTo>
                  <a:lnTo>
                    <a:pt x="12" y="150"/>
                  </a:lnTo>
                  <a:lnTo>
                    <a:pt x="10" y="152"/>
                  </a:lnTo>
                  <a:lnTo>
                    <a:pt x="8" y="154"/>
                  </a:lnTo>
                  <a:lnTo>
                    <a:pt x="6" y="156"/>
                  </a:lnTo>
                  <a:lnTo>
                    <a:pt x="27" y="162"/>
                  </a:lnTo>
                  <a:lnTo>
                    <a:pt x="32" y="163"/>
                  </a:lnTo>
                  <a:lnTo>
                    <a:pt x="36" y="163"/>
                  </a:lnTo>
                  <a:lnTo>
                    <a:pt x="48" y="162"/>
                  </a:lnTo>
                  <a:lnTo>
                    <a:pt x="50" y="162"/>
                  </a:lnTo>
                  <a:lnTo>
                    <a:pt x="59" y="163"/>
                  </a:lnTo>
                  <a:lnTo>
                    <a:pt x="59" y="163"/>
                  </a:lnTo>
                  <a:lnTo>
                    <a:pt x="61" y="163"/>
                  </a:lnTo>
                  <a:lnTo>
                    <a:pt x="63" y="162"/>
                  </a:lnTo>
                  <a:lnTo>
                    <a:pt x="63" y="162"/>
                  </a:lnTo>
                  <a:lnTo>
                    <a:pt x="69" y="160"/>
                  </a:lnTo>
                  <a:lnTo>
                    <a:pt x="76" y="160"/>
                  </a:lnTo>
                  <a:lnTo>
                    <a:pt x="87" y="158"/>
                  </a:lnTo>
                  <a:lnTo>
                    <a:pt x="91" y="156"/>
                  </a:lnTo>
                  <a:lnTo>
                    <a:pt x="93" y="156"/>
                  </a:lnTo>
                  <a:lnTo>
                    <a:pt x="93" y="154"/>
                  </a:lnTo>
                  <a:lnTo>
                    <a:pt x="93" y="154"/>
                  </a:lnTo>
                  <a:lnTo>
                    <a:pt x="93" y="154"/>
                  </a:lnTo>
                  <a:lnTo>
                    <a:pt x="93" y="152"/>
                  </a:lnTo>
                  <a:lnTo>
                    <a:pt x="93" y="152"/>
                  </a:lnTo>
                  <a:lnTo>
                    <a:pt x="95" y="141"/>
                  </a:lnTo>
                  <a:lnTo>
                    <a:pt x="95" y="139"/>
                  </a:lnTo>
                  <a:lnTo>
                    <a:pt x="97" y="137"/>
                  </a:lnTo>
                  <a:lnTo>
                    <a:pt x="101" y="133"/>
                  </a:lnTo>
                  <a:lnTo>
                    <a:pt x="103" y="131"/>
                  </a:lnTo>
                  <a:lnTo>
                    <a:pt x="105" y="131"/>
                  </a:lnTo>
                  <a:lnTo>
                    <a:pt x="106" y="131"/>
                  </a:lnTo>
                  <a:lnTo>
                    <a:pt x="108" y="131"/>
                  </a:lnTo>
                  <a:lnTo>
                    <a:pt x="110" y="131"/>
                  </a:lnTo>
                  <a:lnTo>
                    <a:pt x="112" y="131"/>
                  </a:lnTo>
                  <a:lnTo>
                    <a:pt x="114" y="131"/>
                  </a:lnTo>
                  <a:lnTo>
                    <a:pt x="116" y="131"/>
                  </a:lnTo>
                  <a:lnTo>
                    <a:pt x="118" y="129"/>
                  </a:lnTo>
                  <a:lnTo>
                    <a:pt x="116" y="129"/>
                  </a:lnTo>
                  <a:lnTo>
                    <a:pt x="116" y="127"/>
                  </a:lnTo>
                  <a:lnTo>
                    <a:pt x="114" y="127"/>
                  </a:lnTo>
                  <a:lnTo>
                    <a:pt x="116" y="127"/>
                  </a:lnTo>
                  <a:lnTo>
                    <a:pt x="116" y="127"/>
                  </a:lnTo>
                  <a:lnTo>
                    <a:pt x="116" y="125"/>
                  </a:lnTo>
                  <a:lnTo>
                    <a:pt x="118" y="125"/>
                  </a:lnTo>
                  <a:lnTo>
                    <a:pt x="123" y="122"/>
                  </a:lnTo>
                  <a:lnTo>
                    <a:pt x="123" y="122"/>
                  </a:lnTo>
                  <a:lnTo>
                    <a:pt x="125" y="122"/>
                  </a:lnTo>
                  <a:lnTo>
                    <a:pt x="127" y="122"/>
                  </a:lnTo>
                  <a:lnTo>
                    <a:pt x="131" y="122"/>
                  </a:lnTo>
                  <a:lnTo>
                    <a:pt x="133" y="122"/>
                  </a:lnTo>
                  <a:lnTo>
                    <a:pt x="133" y="124"/>
                  </a:lnTo>
                  <a:lnTo>
                    <a:pt x="133" y="124"/>
                  </a:lnTo>
                  <a:lnTo>
                    <a:pt x="133" y="124"/>
                  </a:lnTo>
                  <a:lnTo>
                    <a:pt x="135" y="124"/>
                  </a:lnTo>
                  <a:lnTo>
                    <a:pt x="135" y="124"/>
                  </a:lnTo>
                  <a:lnTo>
                    <a:pt x="137" y="124"/>
                  </a:lnTo>
                  <a:lnTo>
                    <a:pt x="139" y="124"/>
                  </a:lnTo>
                  <a:lnTo>
                    <a:pt x="141" y="122"/>
                  </a:lnTo>
                  <a:lnTo>
                    <a:pt x="141" y="120"/>
                  </a:lnTo>
                  <a:lnTo>
                    <a:pt x="142" y="118"/>
                  </a:lnTo>
                  <a:lnTo>
                    <a:pt x="141" y="112"/>
                  </a:lnTo>
                  <a:lnTo>
                    <a:pt x="142" y="112"/>
                  </a:lnTo>
                  <a:lnTo>
                    <a:pt x="142" y="110"/>
                  </a:lnTo>
                  <a:lnTo>
                    <a:pt x="142" y="108"/>
                  </a:lnTo>
                  <a:lnTo>
                    <a:pt x="144" y="106"/>
                  </a:lnTo>
                  <a:lnTo>
                    <a:pt x="144" y="103"/>
                  </a:lnTo>
                  <a:lnTo>
                    <a:pt x="144" y="101"/>
                  </a:lnTo>
                  <a:lnTo>
                    <a:pt x="146" y="99"/>
                  </a:lnTo>
                  <a:lnTo>
                    <a:pt x="148" y="99"/>
                  </a:lnTo>
                  <a:lnTo>
                    <a:pt x="152" y="99"/>
                  </a:lnTo>
                  <a:lnTo>
                    <a:pt x="154" y="97"/>
                  </a:lnTo>
                  <a:lnTo>
                    <a:pt x="156" y="97"/>
                  </a:lnTo>
                  <a:lnTo>
                    <a:pt x="158" y="95"/>
                  </a:lnTo>
                  <a:lnTo>
                    <a:pt x="158" y="93"/>
                  </a:lnTo>
                  <a:lnTo>
                    <a:pt x="156" y="91"/>
                  </a:lnTo>
                  <a:lnTo>
                    <a:pt x="156" y="89"/>
                  </a:lnTo>
                  <a:lnTo>
                    <a:pt x="152" y="86"/>
                  </a:lnTo>
                  <a:lnTo>
                    <a:pt x="152" y="84"/>
                  </a:lnTo>
                  <a:lnTo>
                    <a:pt x="152" y="82"/>
                  </a:lnTo>
                  <a:lnTo>
                    <a:pt x="154" y="82"/>
                  </a:lnTo>
                  <a:lnTo>
                    <a:pt x="158" y="84"/>
                  </a:lnTo>
                  <a:lnTo>
                    <a:pt x="163" y="84"/>
                  </a:lnTo>
                  <a:lnTo>
                    <a:pt x="167" y="84"/>
                  </a:lnTo>
                  <a:lnTo>
                    <a:pt x="171" y="82"/>
                  </a:lnTo>
                  <a:lnTo>
                    <a:pt x="171" y="76"/>
                  </a:lnTo>
                  <a:lnTo>
                    <a:pt x="171" y="76"/>
                  </a:lnTo>
                  <a:lnTo>
                    <a:pt x="169" y="74"/>
                  </a:lnTo>
                  <a:lnTo>
                    <a:pt x="169" y="74"/>
                  </a:lnTo>
                  <a:lnTo>
                    <a:pt x="169" y="72"/>
                  </a:lnTo>
                  <a:lnTo>
                    <a:pt x="169" y="72"/>
                  </a:lnTo>
                  <a:lnTo>
                    <a:pt x="169" y="72"/>
                  </a:lnTo>
                  <a:lnTo>
                    <a:pt x="171" y="70"/>
                  </a:lnTo>
                  <a:lnTo>
                    <a:pt x="177" y="65"/>
                  </a:lnTo>
                  <a:lnTo>
                    <a:pt x="178" y="63"/>
                  </a:lnTo>
                  <a:lnTo>
                    <a:pt x="178" y="63"/>
                  </a:lnTo>
                  <a:lnTo>
                    <a:pt x="178" y="61"/>
                  </a:lnTo>
                  <a:lnTo>
                    <a:pt x="178" y="61"/>
                  </a:lnTo>
                  <a:lnTo>
                    <a:pt x="178" y="59"/>
                  </a:lnTo>
                  <a:lnTo>
                    <a:pt x="178" y="59"/>
                  </a:lnTo>
                  <a:lnTo>
                    <a:pt x="178" y="59"/>
                  </a:lnTo>
                  <a:lnTo>
                    <a:pt x="178" y="57"/>
                  </a:lnTo>
                  <a:lnTo>
                    <a:pt x="178" y="57"/>
                  </a:lnTo>
                  <a:lnTo>
                    <a:pt x="178" y="55"/>
                  </a:lnTo>
                  <a:lnTo>
                    <a:pt x="178" y="53"/>
                  </a:lnTo>
                  <a:lnTo>
                    <a:pt x="177" y="50"/>
                  </a:lnTo>
                  <a:lnTo>
                    <a:pt x="177" y="50"/>
                  </a:lnTo>
                  <a:lnTo>
                    <a:pt x="175" y="48"/>
                  </a:lnTo>
                  <a:lnTo>
                    <a:pt x="173" y="46"/>
                  </a:lnTo>
                  <a:lnTo>
                    <a:pt x="173" y="46"/>
                  </a:lnTo>
                  <a:lnTo>
                    <a:pt x="175" y="44"/>
                  </a:lnTo>
                  <a:lnTo>
                    <a:pt x="177" y="42"/>
                  </a:lnTo>
                  <a:lnTo>
                    <a:pt x="177" y="40"/>
                  </a:lnTo>
                  <a:lnTo>
                    <a:pt x="178" y="40"/>
                  </a:lnTo>
                  <a:lnTo>
                    <a:pt x="178" y="40"/>
                  </a:lnTo>
                  <a:lnTo>
                    <a:pt x="180" y="38"/>
                  </a:lnTo>
                  <a:lnTo>
                    <a:pt x="180" y="38"/>
                  </a:lnTo>
                  <a:lnTo>
                    <a:pt x="182" y="36"/>
                  </a:lnTo>
                  <a:lnTo>
                    <a:pt x="186" y="34"/>
                  </a:lnTo>
                  <a:lnTo>
                    <a:pt x="188" y="33"/>
                  </a:lnTo>
                  <a:lnTo>
                    <a:pt x="194" y="31"/>
                  </a:lnTo>
                  <a:lnTo>
                    <a:pt x="197" y="31"/>
                  </a:lnTo>
                  <a:lnTo>
                    <a:pt x="209" y="31"/>
                  </a:lnTo>
                  <a:lnTo>
                    <a:pt x="211" y="31"/>
                  </a:lnTo>
                  <a:lnTo>
                    <a:pt x="214" y="31"/>
                  </a:lnTo>
                  <a:lnTo>
                    <a:pt x="216" y="31"/>
                  </a:lnTo>
                  <a:lnTo>
                    <a:pt x="218" y="31"/>
                  </a:lnTo>
                  <a:lnTo>
                    <a:pt x="226" y="27"/>
                  </a:lnTo>
                  <a:lnTo>
                    <a:pt x="224" y="25"/>
                  </a:lnTo>
                  <a:lnTo>
                    <a:pt x="226" y="23"/>
                  </a:lnTo>
                  <a:lnTo>
                    <a:pt x="228" y="23"/>
                  </a:lnTo>
                  <a:lnTo>
                    <a:pt x="232" y="23"/>
                  </a:lnTo>
                  <a:lnTo>
                    <a:pt x="228" y="21"/>
                  </a:lnTo>
                  <a:lnTo>
                    <a:pt x="224" y="2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44" name="Freeform 1839">
              <a:extLst>
                <a:ext uri="{FF2B5EF4-FFF2-40B4-BE49-F238E27FC236}">
                  <a16:creationId xmlns:a16="http://schemas.microsoft.com/office/drawing/2014/main" id="{59CD1348-BAF2-4B02-AC9F-78D516FD9E58}"/>
                </a:ext>
              </a:extLst>
            </p:cNvPr>
            <p:cNvSpPr>
              <a:spLocks noEditPoints="1"/>
            </p:cNvSpPr>
            <p:nvPr/>
          </p:nvSpPr>
          <p:spPr bwMode="auto">
            <a:xfrm>
              <a:off x="13862050" y="-1484313"/>
              <a:ext cx="279400" cy="123825"/>
            </a:xfrm>
            <a:custGeom>
              <a:avLst/>
              <a:gdLst>
                <a:gd name="T0" fmla="*/ 163 w 176"/>
                <a:gd name="T1" fmla="*/ 15 h 78"/>
                <a:gd name="T2" fmla="*/ 117 w 176"/>
                <a:gd name="T3" fmla="*/ 6 h 78"/>
                <a:gd name="T4" fmla="*/ 102 w 176"/>
                <a:gd name="T5" fmla="*/ 8 h 78"/>
                <a:gd name="T6" fmla="*/ 83 w 176"/>
                <a:gd name="T7" fmla="*/ 0 h 78"/>
                <a:gd name="T8" fmla="*/ 70 w 176"/>
                <a:gd name="T9" fmla="*/ 6 h 78"/>
                <a:gd name="T10" fmla="*/ 66 w 176"/>
                <a:gd name="T11" fmla="*/ 15 h 78"/>
                <a:gd name="T12" fmla="*/ 45 w 176"/>
                <a:gd name="T13" fmla="*/ 8 h 78"/>
                <a:gd name="T14" fmla="*/ 30 w 176"/>
                <a:gd name="T15" fmla="*/ 12 h 78"/>
                <a:gd name="T16" fmla="*/ 30 w 176"/>
                <a:gd name="T17" fmla="*/ 19 h 78"/>
                <a:gd name="T18" fmla="*/ 28 w 176"/>
                <a:gd name="T19" fmla="*/ 23 h 78"/>
                <a:gd name="T20" fmla="*/ 24 w 176"/>
                <a:gd name="T21" fmla="*/ 27 h 78"/>
                <a:gd name="T22" fmla="*/ 17 w 176"/>
                <a:gd name="T23" fmla="*/ 34 h 78"/>
                <a:gd name="T24" fmla="*/ 22 w 176"/>
                <a:gd name="T25" fmla="*/ 36 h 78"/>
                <a:gd name="T26" fmla="*/ 24 w 176"/>
                <a:gd name="T27" fmla="*/ 38 h 78"/>
                <a:gd name="T28" fmla="*/ 32 w 176"/>
                <a:gd name="T29" fmla="*/ 42 h 78"/>
                <a:gd name="T30" fmla="*/ 37 w 176"/>
                <a:gd name="T31" fmla="*/ 38 h 78"/>
                <a:gd name="T32" fmla="*/ 41 w 176"/>
                <a:gd name="T33" fmla="*/ 36 h 78"/>
                <a:gd name="T34" fmla="*/ 47 w 176"/>
                <a:gd name="T35" fmla="*/ 42 h 78"/>
                <a:gd name="T36" fmla="*/ 49 w 176"/>
                <a:gd name="T37" fmla="*/ 44 h 78"/>
                <a:gd name="T38" fmla="*/ 56 w 176"/>
                <a:gd name="T39" fmla="*/ 48 h 78"/>
                <a:gd name="T40" fmla="*/ 60 w 176"/>
                <a:gd name="T41" fmla="*/ 50 h 78"/>
                <a:gd name="T42" fmla="*/ 51 w 176"/>
                <a:gd name="T43" fmla="*/ 53 h 78"/>
                <a:gd name="T44" fmla="*/ 51 w 176"/>
                <a:gd name="T45" fmla="*/ 55 h 78"/>
                <a:gd name="T46" fmla="*/ 47 w 176"/>
                <a:gd name="T47" fmla="*/ 55 h 78"/>
                <a:gd name="T48" fmla="*/ 26 w 176"/>
                <a:gd name="T49" fmla="*/ 61 h 78"/>
                <a:gd name="T50" fmla="*/ 22 w 176"/>
                <a:gd name="T51" fmla="*/ 63 h 78"/>
                <a:gd name="T52" fmla="*/ 20 w 176"/>
                <a:gd name="T53" fmla="*/ 65 h 78"/>
                <a:gd name="T54" fmla="*/ 5 w 176"/>
                <a:gd name="T55" fmla="*/ 63 h 78"/>
                <a:gd name="T56" fmla="*/ 1 w 176"/>
                <a:gd name="T57" fmla="*/ 65 h 78"/>
                <a:gd name="T58" fmla="*/ 1 w 176"/>
                <a:gd name="T59" fmla="*/ 74 h 78"/>
                <a:gd name="T60" fmla="*/ 20 w 176"/>
                <a:gd name="T61" fmla="*/ 72 h 78"/>
                <a:gd name="T62" fmla="*/ 26 w 176"/>
                <a:gd name="T63" fmla="*/ 76 h 78"/>
                <a:gd name="T64" fmla="*/ 34 w 176"/>
                <a:gd name="T65" fmla="*/ 72 h 78"/>
                <a:gd name="T66" fmla="*/ 36 w 176"/>
                <a:gd name="T67" fmla="*/ 74 h 78"/>
                <a:gd name="T68" fmla="*/ 39 w 176"/>
                <a:gd name="T69" fmla="*/ 78 h 78"/>
                <a:gd name="T70" fmla="*/ 45 w 176"/>
                <a:gd name="T71" fmla="*/ 76 h 78"/>
                <a:gd name="T72" fmla="*/ 51 w 176"/>
                <a:gd name="T73" fmla="*/ 76 h 78"/>
                <a:gd name="T74" fmla="*/ 62 w 176"/>
                <a:gd name="T75" fmla="*/ 76 h 78"/>
                <a:gd name="T76" fmla="*/ 70 w 176"/>
                <a:gd name="T77" fmla="*/ 74 h 78"/>
                <a:gd name="T78" fmla="*/ 77 w 176"/>
                <a:gd name="T79" fmla="*/ 63 h 78"/>
                <a:gd name="T80" fmla="*/ 89 w 176"/>
                <a:gd name="T81" fmla="*/ 57 h 78"/>
                <a:gd name="T82" fmla="*/ 89 w 176"/>
                <a:gd name="T83" fmla="*/ 55 h 78"/>
                <a:gd name="T84" fmla="*/ 91 w 176"/>
                <a:gd name="T85" fmla="*/ 55 h 78"/>
                <a:gd name="T86" fmla="*/ 100 w 176"/>
                <a:gd name="T87" fmla="*/ 52 h 78"/>
                <a:gd name="T88" fmla="*/ 106 w 176"/>
                <a:gd name="T89" fmla="*/ 59 h 78"/>
                <a:gd name="T90" fmla="*/ 113 w 176"/>
                <a:gd name="T91" fmla="*/ 57 h 78"/>
                <a:gd name="T92" fmla="*/ 121 w 176"/>
                <a:gd name="T93" fmla="*/ 46 h 78"/>
                <a:gd name="T94" fmla="*/ 140 w 176"/>
                <a:gd name="T95" fmla="*/ 44 h 78"/>
                <a:gd name="T96" fmla="*/ 157 w 176"/>
                <a:gd name="T97" fmla="*/ 31 h 78"/>
                <a:gd name="T98" fmla="*/ 176 w 176"/>
                <a:gd name="T99" fmla="*/ 23 h 78"/>
                <a:gd name="T100" fmla="*/ 22 w 176"/>
                <a:gd name="T101" fmla="*/ 69 h 78"/>
                <a:gd name="T102" fmla="*/ 22 w 176"/>
                <a:gd name="T103" fmla="*/ 67 h 78"/>
                <a:gd name="T104" fmla="*/ 32 w 176"/>
                <a:gd name="T105" fmla="*/ 67 h 78"/>
                <a:gd name="T106" fmla="*/ 28 w 176"/>
                <a:gd name="T107" fmla="*/ 63 h 78"/>
                <a:gd name="T108" fmla="*/ 32 w 176"/>
                <a:gd name="T109" fmla="*/ 63 h 78"/>
                <a:gd name="T110" fmla="*/ 39 w 176"/>
                <a:gd name="T111" fmla="*/ 65 h 78"/>
                <a:gd name="T112" fmla="*/ 41 w 176"/>
                <a:gd name="T113" fmla="*/ 6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78">
                  <a:moveTo>
                    <a:pt x="170" y="15"/>
                  </a:moveTo>
                  <a:lnTo>
                    <a:pt x="170" y="15"/>
                  </a:lnTo>
                  <a:lnTo>
                    <a:pt x="166" y="15"/>
                  </a:lnTo>
                  <a:lnTo>
                    <a:pt x="164" y="15"/>
                  </a:lnTo>
                  <a:lnTo>
                    <a:pt x="163" y="15"/>
                  </a:lnTo>
                  <a:lnTo>
                    <a:pt x="163" y="14"/>
                  </a:lnTo>
                  <a:lnTo>
                    <a:pt x="159" y="10"/>
                  </a:lnTo>
                  <a:lnTo>
                    <a:pt x="144" y="8"/>
                  </a:lnTo>
                  <a:lnTo>
                    <a:pt x="123" y="6"/>
                  </a:lnTo>
                  <a:lnTo>
                    <a:pt x="117" y="6"/>
                  </a:lnTo>
                  <a:lnTo>
                    <a:pt x="109" y="6"/>
                  </a:lnTo>
                  <a:lnTo>
                    <a:pt x="108" y="6"/>
                  </a:lnTo>
                  <a:lnTo>
                    <a:pt x="106" y="6"/>
                  </a:lnTo>
                  <a:lnTo>
                    <a:pt x="104" y="8"/>
                  </a:lnTo>
                  <a:lnTo>
                    <a:pt x="102" y="8"/>
                  </a:lnTo>
                  <a:lnTo>
                    <a:pt x="102" y="8"/>
                  </a:lnTo>
                  <a:lnTo>
                    <a:pt x="100" y="8"/>
                  </a:lnTo>
                  <a:lnTo>
                    <a:pt x="96" y="8"/>
                  </a:lnTo>
                  <a:lnTo>
                    <a:pt x="92" y="6"/>
                  </a:lnTo>
                  <a:lnTo>
                    <a:pt x="83" y="0"/>
                  </a:lnTo>
                  <a:lnTo>
                    <a:pt x="79" y="0"/>
                  </a:lnTo>
                  <a:lnTo>
                    <a:pt x="77" y="0"/>
                  </a:lnTo>
                  <a:lnTo>
                    <a:pt x="75" y="0"/>
                  </a:lnTo>
                  <a:lnTo>
                    <a:pt x="72" y="2"/>
                  </a:lnTo>
                  <a:lnTo>
                    <a:pt x="70" y="6"/>
                  </a:lnTo>
                  <a:lnTo>
                    <a:pt x="68" y="10"/>
                  </a:lnTo>
                  <a:lnTo>
                    <a:pt x="68" y="14"/>
                  </a:lnTo>
                  <a:lnTo>
                    <a:pt x="68" y="17"/>
                  </a:lnTo>
                  <a:lnTo>
                    <a:pt x="66" y="15"/>
                  </a:lnTo>
                  <a:lnTo>
                    <a:pt x="66" y="15"/>
                  </a:lnTo>
                  <a:lnTo>
                    <a:pt x="64" y="15"/>
                  </a:lnTo>
                  <a:lnTo>
                    <a:pt x="64" y="14"/>
                  </a:lnTo>
                  <a:lnTo>
                    <a:pt x="58" y="14"/>
                  </a:lnTo>
                  <a:lnTo>
                    <a:pt x="47" y="10"/>
                  </a:lnTo>
                  <a:lnTo>
                    <a:pt x="45" y="8"/>
                  </a:lnTo>
                  <a:lnTo>
                    <a:pt x="41" y="8"/>
                  </a:lnTo>
                  <a:lnTo>
                    <a:pt x="37" y="8"/>
                  </a:lnTo>
                  <a:lnTo>
                    <a:pt x="36" y="10"/>
                  </a:lnTo>
                  <a:lnTo>
                    <a:pt x="32" y="10"/>
                  </a:lnTo>
                  <a:lnTo>
                    <a:pt x="30" y="12"/>
                  </a:lnTo>
                  <a:lnTo>
                    <a:pt x="28" y="14"/>
                  </a:lnTo>
                  <a:lnTo>
                    <a:pt x="26" y="17"/>
                  </a:lnTo>
                  <a:lnTo>
                    <a:pt x="28" y="19"/>
                  </a:lnTo>
                  <a:lnTo>
                    <a:pt x="28" y="19"/>
                  </a:lnTo>
                  <a:lnTo>
                    <a:pt x="30" y="19"/>
                  </a:lnTo>
                  <a:lnTo>
                    <a:pt x="32" y="19"/>
                  </a:lnTo>
                  <a:lnTo>
                    <a:pt x="32" y="21"/>
                  </a:lnTo>
                  <a:lnTo>
                    <a:pt x="32" y="23"/>
                  </a:lnTo>
                  <a:lnTo>
                    <a:pt x="30" y="23"/>
                  </a:lnTo>
                  <a:lnTo>
                    <a:pt x="28" y="23"/>
                  </a:lnTo>
                  <a:lnTo>
                    <a:pt x="26" y="25"/>
                  </a:lnTo>
                  <a:lnTo>
                    <a:pt x="26" y="25"/>
                  </a:lnTo>
                  <a:lnTo>
                    <a:pt x="24" y="27"/>
                  </a:lnTo>
                  <a:lnTo>
                    <a:pt x="24" y="27"/>
                  </a:lnTo>
                  <a:lnTo>
                    <a:pt x="24" y="27"/>
                  </a:lnTo>
                  <a:lnTo>
                    <a:pt x="22" y="27"/>
                  </a:lnTo>
                  <a:lnTo>
                    <a:pt x="20" y="29"/>
                  </a:lnTo>
                  <a:lnTo>
                    <a:pt x="17" y="33"/>
                  </a:lnTo>
                  <a:lnTo>
                    <a:pt x="15" y="34"/>
                  </a:lnTo>
                  <a:lnTo>
                    <a:pt x="17" y="34"/>
                  </a:lnTo>
                  <a:lnTo>
                    <a:pt x="17" y="34"/>
                  </a:lnTo>
                  <a:lnTo>
                    <a:pt x="18" y="36"/>
                  </a:lnTo>
                  <a:lnTo>
                    <a:pt x="20" y="36"/>
                  </a:lnTo>
                  <a:lnTo>
                    <a:pt x="20" y="36"/>
                  </a:lnTo>
                  <a:lnTo>
                    <a:pt x="22" y="36"/>
                  </a:lnTo>
                  <a:lnTo>
                    <a:pt x="22" y="36"/>
                  </a:lnTo>
                  <a:lnTo>
                    <a:pt x="24" y="36"/>
                  </a:lnTo>
                  <a:lnTo>
                    <a:pt x="24" y="36"/>
                  </a:lnTo>
                  <a:lnTo>
                    <a:pt x="24" y="38"/>
                  </a:lnTo>
                  <a:lnTo>
                    <a:pt x="24" y="38"/>
                  </a:lnTo>
                  <a:lnTo>
                    <a:pt x="24" y="40"/>
                  </a:lnTo>
                  <a:lnTo>
                    <a:pt x="26" y="40"/>
                  </a:lnTo>
                  <a:lnTo>
                    <a:pt x="28" y="40"/>
                  </a:lnTo>
                  <a:lnTo>
                    <a:pt x="30" y="42"/>
                  </a:lnTo>
                  <a:lnTo>
                    <a:pt x="32" y="42"/>
                  </a:lnTo>
                  <a:lnTo>
                    <a:pt x="34" y="42"/>
                  </a:lnTo>
                  <a:lnTo>
                    <a:pt x="36" y="42"/>
                  </a:lnTo>
                  <a:lnTo>
                    <a:pt x="36" y="40"/>
                  </a:lnTo>
                  <a:lnTo>
                    <a:pt x="36" y="38"/>
                  </a:lnTo>
                  <a:lnTo>
                    <a:pt x="37" y="38"/>
                  </a:lnTo>
                  <a:lnTo>
                    <a:pt x="37" y="36"/>
                  </a:lnTo>
                  <a:lnTo>
                    <a:pt x="37" y="34"/>
                  </a:lnTo>
                  <a:lnTo>
                    <a:pt x="39" y="34"/>
                  </a:lnTo>
                  <a:lnTo>
                    <a:pt x="39" y="34"/>
                  </a:lnTo>
                  <a:lnTo>
                    <a:pt x="41" y="36"/>
                  </a:lnTo>
                  <a:lnTo>
                    <a:pt x="41" y="40"/>
                  </a:lnTo>
                  <a:lnTo>
                    <a:pt x="43" y="40"/>
                  </a:lnTo>
                  <a:lnTo>
                    <a:pt x="43" y="40"/>
                  </a:lnTo>
                  <a:lnTo>
                    <a:pt x="45" y="42"/>
                  </a:lnTo>
                  <a:lnTo>
                    <a:pt x="47" y="42"/>
                  </a:lnTo>
                  <a:lnTo>
                    <a:pt x="47" y="42"/>
                  </a:lnTo>
                  <a:lnTo>
                    <a:pt x="47" y="42"/>
                  </a:lnTo>
                  <a:lnTo>
                    <a:pt x="49" y="44"/>
                  </a:lnTo>
                  <a:lnTo>
                    <a:pt x="49" y="44"/>
                  </a:lnTo>
                  <a:lnTo>
                    <a:pt x="49" y="44"/>
                  </a:lnTo>
                  <a:lnTo>
                    <a:pt x="51" y="44"/>
                  </a:lnTo>
                  <a:lnTo>
                    <a:pt x="53" y="46"/>
                  </a:lnTo>
                  <a:lnTo>
                    <a:pt x="55" y="46"/>
                  </a:lnTo>
                  <a:lnTo>
                    <a:pt x="55" y="46"/>
                  </a:lnTo>
                  <a:lnTo>
                    <a:pt x="56" y="48"/>
                  </a:lnTo>
                  <a:lnTo>
                    <a:pt x="56" y="48"/>
                  </a:lnTo>
                  <a:lnTo>
                    <a:pt x="60" y="48"/>
                  </a:lnTo>
                  <a:lnTo>
                    <a:pt x="62" y="48"/>
                  </a:lnTo>
                  <a:lnTo>
                    <a:pt x="62" y="50"/>
                  </a:lnTo>
                  <a:lnTo>
                    <a:pt x="60" y="50"/>
                  </a:lnTo>
                  <a:lnTo>
                    <a:pt x="56" y="53"/>
                  </a:lnTo>
                  <a:lnTo>
                    <a:pt x="55" y="53"/>
                  </a:lnTo>
                  <a:lnTo>
                    <a:pt x="53" y="53"/>
                  </a:lnTo>
                  <a:lnTo>
                    <a:pt x="51" y="53"/>
                  </a:lnTo>
                  <a:lnTo>
                    <a:pt x="51" y="53"/>
                  </a:lnTo>
                  <a:lnTo>
                    <a:pt x="51" y="53"/>
                  </a:lnTo>
                  <a:lnTo>
                    <a:pt x="51" y="53"/>
                  </a:lnTo>
                  <a:lnTo>
                    <a:pt x="51" y="55"/>
                  </a:lnTo>
                  <a:lnTo>
                    <a:pt x="51" y="55"/>
                  </a:lnTo>
                  <a:lnTo>
                    <a:pt x="51" y="55"/>
                  </a:lnTo>
                  <a:lnTo>
                    <a:pt x="51" y="55"/>
                  </a:lnTo>
                  <a:lnTo>
                    <a:pt x="49" y="55"/>
                  </a:lnTo>
                  <a:lnTo>
                    <a:pt x="49" y="55"/>
                  </a:lnTo>
                  <a:lnTo>
                    <a:pt x="49" y="55"/>
                  </a:lnTo>
                  <a:lnTo>
                    <a:pt x="47" y="55"/>
                  </a:lnTo>
                  <a:lnTo>
                    <a:pt x="43" y="59"/>
                  </a:lnTo>
                  <a:lnTo>
                    <a:pt x="39" y="61"/>
                  </a:lnTo>
                  <a:lnTo>
                    <a:pt x="32" y="59"/>
                  </a:lnTo>
                  <a:lnTo>
                    <a:pt x="28" y="59"/>
                  </a:lnTo>
                  <a:lnTo>
                    <a:pt x="26" y="61"/>
                  </a:lnTo>
                  <a:lnTo>
                    <a:pt x="26" y="61"/>
                  </a:lnTo>
                  <a:lnTo>
                    <a:pt x="24" y="61"/>
                  </a:lnTo>
                  <a:lnTo>
                    <a:pt x="22" y="63"/>
                  </a:lnTo>
                  <a:lnTo>
                    <a:pt x="22" y="63"/>
                  </a:lnTo>
                  <a:lnTo>
                    <a:pt x="22" y="63"/>
                  </a:lnTo>
                  <a:lnTo>
                    <a:pt x="22" y="65"/>
                  </a:lnTo>
                  <a:lnTo>
                    <a:pt x="22" y="65"/>
                  </a:lnTo>
                  <a:lnTo>
                    <a:pt x="20" y="65"/>
                  </a:lnTo>
                  <a:lnTo>
                    <a:pt x="20" y="65"/>
                  </a:lnTo>
                  <a:lnTo>
                    <a:pt x="20" y="65"/>
                  </a:lnTo>
                  <a:lnTo>
                    <a:pt x="20" y="63"/>
                  </a:lnTo>
                  <a:lnTo>
                    <a:pt x="13" y="61"/>
                  </a:lnTo>
                  <a:lnTo>
                    <a:pt x="9" y="61"/>
                  </a:lnTo>
                  <a:lnTo>
                    <a:pt x="5" y="63"/>
                  </a:lnTo>
                  <a:lnTo>
                    <a:pt x="5" y="63"/>
                  </a:lnTo>
                  <a:lnTo>
                    <a:pt x="5" y="65"/>
                  </a:lnTo>
                  <a:lnTo>
                    <a:pt x="3" y="65"/>
                  </a:lnTo>
                  <a:lnTo>
                    <a:pt x="3" y="65"/>
                  </a:lnTo>
                  <a:lnTo>
                    <a:pt x="1" y="65"/>
                  </a:lnTo>
                  <a:lnTo>
                    <a:pt x="1" y="65"/>
                  </a:lnTo>
                  <a:lnTo>
                    <a:pt x="0" y="67"/>
                  </a:lnTo>
                  <a:lnTo>
                    <a:pt x="0" y="70"/>
                  </a:lnTo>
                  <a:lnTo>
                    <a:pt x="0" y="72"/>
                  </a:lnTo>
                  <a:lnTo>
                    <a:pt x="1" y="72"/>
                  </a:lnTo>
                  <a:lnTo>
                    <a:pt x="1" y="74"/>
                  </a:lnTo>
                  <a:lnTo>
                    <a:pt x="7" y="72"/>
                  </a:lnTo>
                  <a:lnTo>
                    <a:pt x="15" y="72"/>
                  </a:lnTo>
                  <a:lnTo>
                    <a:pt x="18" y="72"/>
                  </a:lnTo>
                  <a:lnTo>
                    <a:pt x="18" y="72"/>
                  </a:lnTo>
                  <a:lnTo>
                    <a:pt x="20" y="72"/>
                  </a:lnTo>
                  <a:lnTo>
                    <a:pt x="22" y="72"/>
                  </a:lnTo>
                  <a:lnTo>
                    <a:pt x="22" y="74"/>
                  </a:lnTo>
                  <a:lnTo>
                    <a:pt x="24" y="76"/>
                  </a:lnTo>
                  <a:lnTo>
                    <a:pt x="24" y="76"/>
                  </a:lnTo>
                  <a:lnTo>
                    <a:pt x="26" y="76"/>
                  </a:lnTo>
                  <a:lnTo>
                    <a:pt x="26" y="76"/>
                  </a:lnTo>
                  <a:lnTo>
                    <a:pt x="28" y="74"/>
                  </a:lnTo>
                  <a:lnTo>
                    <a:pt x="28" y="74"/>
                  </a:lnTo>
                  <a:lnTo>
                    <a:pt x="30" y="74"/>
                  </a:lnTo>
                  <a:lnTo>
                    <a:pt x="34" y="72"/>
                  </a:lnTo>
                  <a:lnTo>
                    <a:pt x="34" y="72"/>
                  </a:lnTo>
                  <a:lnTo>
                    <a:pt x="36" y="72"/>
                  </a:lnTo>
                  <a:lnTo>
                    <a:pt x="36" y="72"/>
                  </a:lnTo>
                  <a:lnTo>
                    <a:pt x="36" y="72"/>
                  </a:lnTo>
                  <a:lnTo>
                    <a:pt x="36" y="74"/>
                  </a:lnTo>
                  <a:lnTo>
                    <a:pt x="39" y="76"/>
                  </a:lnTo>
                  <a:lnTo>
                    <a:pt x="39" y="76"/>
                  </a:lnTo>
                  <a:lnTo>
                    <a:pt x="39" y="76"/>
                  </a:lnTo>
                  <a:lnTo>
                    <a:pt x="39" y="76"/>
                  </a:lnTo>
                  <a:lnTo>
                    <a:pt x="39" y="78"/>
                  </a:lnTo>
                  <a:lnTo>
                    <a:pt x="41" y="78"/>
                  </a:lnTo>
                  <a:lnTo>
                    <a:pt x="41" y="78"/>
                  </a:lnTo>
                  <a:lnTo>
                    <a:pt x="43" y="76"/>
                  </a:lnTo>
                  <a:lnTo>
                    <a:pt x="45" y="76"/>
                  </a:lnTo>
                  <a:lnTo>
                    <a:pt x="45" y="76"/>
                  </a:lnTo>
                  <a:lnTo>
                    <a:pt x="47" y="78"/>
                  </a:lnTo>
                  <a:lnTo>
                    <a:pt x="49" y="78"/>
                  </a:lnTo>
                  <a:lnTo>
                    <a:pt x="49" y="78"/>
                  </a:lnTo>
                  <a:lnTo>
                    <a:pt x="51" y="76"/>
                  </a:lnTo>
                  <a:lnTo>
                    <a:pt x="51" y="76"/>
                  </a:lnTo>
                  <a:lnTo>
                    <a:pt x="53" y="76"/>
                  </a:lnTo>
                  <a:lnTo>
                    <a:pt x="53" y="76"/>
                  </a:lnTo>
                  <a:lnTo>
                    <a:pt x="55" y="76"/>
                  </a:lnTo>
                  <a:lnTo>
                    <a:pt x="55" y="76"/>
                  </a:lnTo>
                  <a:lnTo>
                    <a:pt x="62" y="76"/>
                  </a:lnTo>
                  <a:lnTo>
                    <a:pt x="64" y="76"/>
                  </a:lnTo>
                  <a:lnTo>
                    <a:pt x="66" y="76"/>
                  </a:lnTo>
                  <a:lnTo>
                    <a:pt x="68" y="74"/>
                  </a:lnTo>
                  <a:lnTo>
                    <a:pt x="68" y="74"/>
                  </a:lnTo>
                  <a:lnTo>
                    <a:pt x="70" y="74"/>
                  </a:lnTo>
                  <a:lnTo>
                    <a:pt x="73" y="74"/>
                  </a:lnTo>
                  <a:lnTo>
                    <a:pt x="75" y="72"/>
                  </a:lnTo>
                  <a:lnTo>
                    <a:pt x="73" y="69"/>
                  </a:lnTo>
                  <a:lnTo>
                    <a:pt x="75" y="67"/>
                  </a:lnTo>
                  <a:lnTo>
                    <a:pt x="77" y="63"/>
                  </a:lnTo>
                  <a:lnTo>
                    <a:pt x="81" y="61"/>
                  </a:lnTo>
                  <a:lnTo>
                    <a:pt x="85" y="61"/>
                  </a:lnTo>
                  <a:lnTo>
                    <a:pt x="89" y="57"/>
                  </a:lnTo>
                  <a:lnTo>
                    <a:pt x="89" y="57"/>
                  </a:lnTo>
                  <a:lnTo>
                    <a:pt x="89" y="57"/>
                  </a:lnTo>
                  <a:lnTo>
                    <a:pt x="89" y="57"/>
                  </a:lnTo>
                  <a:lnTo>
                    <a:pt x="91" y="57"/>
                  </a:lnTo>
                  <a:lnTo>
                    <a:pt x="89" y="57"/>
                  </a:lnTo>
                  <a:lnTo>
                    <a:pt x="89" y="57"/>
                  </a:lnTo>
                  <a:lnTo>
                    <a:pt x="89" y="55"/>
                  </a:lnTo>
                  <a:lnTo>
                    <a:pt x="89" y="55"/>
                  </a:lnTo>
                  <a:lnTo>
                    <a:pt x="89" y="55"/>
                  </a:lnTo>
                  <a:lnTo>
                    <a:pt x="89" y="55"/>
                  </a:lnTo>
                  <a:lnTo>
                    <a:pt x="91" y="55"/>
                  </a:lnTo>
                  <a:lnTo>
                    <a:pt x="91" y="55"/>
                  </a:lnTo>
                  <a:lnTo>
                    <a:pt x="94" y="55"/>
                  </a:lnTo>
                  <a:lnTo>
                    <a:pt x="96" y="55"/>
                  </a:lnTo>
                  <a:lnTo>
                    <a:pt x="98" y="53"/>
                  </a:lnTo>
                  <a:lnTo>
                    <a:pt x="98" y="53"/>
                  </a:lnTo>
                  <a:lnTo>
                    <a:pt x="100" y="52"/>
                  </a:lnTo>
                  <a:lnTo>
                    <a:pt x="102" y="52"/>
                  </a:lnTo>
                  <a:lnTo>
                    <a:pt x="102" y="53"/>
                  </a:lnTo>
                  <a:lnTo>
                    <a:pt x="102" y="57"/>
                  </a:lnTo>
                  <a:lnTo>
                    <a:pt x="104" y="59"/>
                  </a:lnTo>
                  <a:lnTo>
                    <a:pt x="106" y="59"/>
                  </a:lnTo>
                  <a:lnTo>
                    <a:pt x="108" y="57"/>
                  </a:lnTo>
                  <a:lnTo>
                    <a:pt x="109" y="57"/>
                  </a:lnTo>
                  <a:lnTo>
                    <a:pt x="111" y="57"/>
                  </a:lnTo>
                  <a:lnTo>
                    <a:pt x="113" y="57"/>
                  </a:lnTo>
                  <a:lnTo>
                    <a:pt x="113" y="57"/>
                  </a:lnTo>
                  <a:lnTo>
                    <a:pt x="115" y="57"/>
                  </a:lnTo>
                  <a:lnTo>
                    <a:pt x="115" y="55"/>
                  </a:lnTo>
                  <a:lnTo>
                    <a:pt x="117" y="53"/>
                  </a:lnTo>
                  <a:lnTo>
                    <a:pt x="119" y="50"/>
                  </a:lnTo>
                  <a:lnTo>
                    <a:pt x="121" y="46"/>
                  </a:lnTo>
                  <a:lnTo>
                    <a:pt x="123" y="44"/>
                  </a:lnTo>
                  <a:lnTo>
                    <a:pt x="125" y="44"/>
                  </a:lnTo>
                  <a:lnTo>
                    <a:pt x="132" y="44"/>
                  </a:lnTo>
                  <a:lnTo>
                    <a:pt x="136" y="44"/>
                  </a:lnTo>
                  <a:lnTo>
                    <a:pt x="140" y="44"/>
                  </a:lnTo>
                  <a:lnTo>
                    <a:pt x="142" y="42"/>
                  </a:lnTo>
                  <a:lnTo>
                    <a:pt x="145" y="40"/>
                  </a:lnTo>
                  <a:lnTo>
                    <a:pt x="147" y="36"/>
                  </a:lnTo>
                  <a:lnTo>
                    <a:pt x="151" y="34"/>
                  </a:lnTo>
                  <a:lnTo>
                    <a:pt x="157" y="31"/>
                  </a:lnTo>
                  <a:lnTo>
                    <a:pt x="166" y="27"/>
                  </a:lnTo>
                  <a:lnTo>
                    <a:pt x="170" y="25"/>
                  </a:lnTo>
                  <a:lnTo>
                    <a:pt x="172" y="25"/>
                  </a:lnTo>
                  <a:lnTo>
                    <a:pt x="174" y="25"/>
                  </a:lnTo>
                  <a:lnTo>
                    <a:pt x="176" y="23"/>
                  </a:lnTo>
                  <a:lnTo>
                    <a:pt x="176" y="23"/>
                  </a:lnTo>
                  <a:lnTo>
                    <a:pt x="176" y="21"/>
                  </a:lnTo>
                  <a:lnTo>
                    <a:pt x="172" y="17"/>
                  </a:lnTo>
                  <a:lnTo>
                    <a:pt x="170" y="15"/>
                  </a:lnTo>
                  <a:close/>
                  <a:moveTo>
                    <a:pt x="22" y="69"/>
                  </a:moveTo>
                  <a:lnTo>
                    <a:pt x="22" y="69"/>
                  </a:lnTo>
                  <a:lnTo>
                    <a:pt x="20" y="67"/>
                  </a:lnTo>
                  <a:lnTo>
                    <a:pt x="20" y="67"/>
                  </a:lnTo>
                  <a:lnTo>
                    <a:pt x="20" y="67"/>
                  </a:lnTo>
                  <a:lnTo>
                    <a:pt x="22" y="67"/>
                  </a:lnTo>
                  <a:lnTo>
                    <a:pt x="22" y="67"/>
                  </a:lnTo>
                  <a:lnTo>
                    <a:pt x="24" y="67"/>
                  </a:lnTo>
                  <a:lnTo>
                    <a:pt x="22" y="69"/>
                  </a:lnTo>
                  <a:close/>
                  <a:moveTo>
                    <a:pt x="32" y="65"/>
                  </a:moveTo>
                  <a:lnTo>
                    <a:pt x="32" y="67"/>
                  </a:lnTo>
                  <a:lnTo>
                    <a:pt x="30" y="67"/>
                  </a:lnTo>
                  <a:lnTo>
                    <a:pt x="28" y="67"/>
                  </a:lnTo>
                  <a:lnTo>
                    <a:pt x="28" y="65"/>
                  </a:lnTo>
                  <a:lnTo>
                    <a:pt x="28" y="65"/>
                  </a:lnTo>
                  <a:lnTo>
                    <a:pt x="28" y="63"/>
                  </a:lnTo>
                  <a:lnTo>
                    <a:pt x="28" y="61"/>
                  </a:lnTo>
                  <a:lnTo>
                    <a:pt x="28" y="61"/>
                  </a:lnTo>
                  <a:lnTo>
                    <a:pt x="30" y="63"/>
                  </a:lnTo>
                  <a:lnTo>
                    <a:pt x="30" y="63"/>
                  </a:lnTo>
                  <a:lnTo>
                    <a:pt x="32" y="63"/>
                  </a:lnTo>
                  <a:lnTo>
                    <a:pt x="32" y="65"/>
                  </a:lnTo>
                  <a:close/>
                  <a:moveTo>
                    <a:pt x="41" y="65"/>
                  </a:moveTo>
                  <a:lnTo>
                    <a:pt x="41" y="65"/>
                  </a:lnTo>
                  <a:lnTo>
                    <a:pt x="39" y="65"/>
                  </a:lnTo>
                  <a:lnTo>
                    <a:pt x="39" y="65"/>
                  </a:lnTo>
                  <a:lnTo>
                    <a:pt x="39" y="65"/>
                  </a:lnTo>
                  <a:lnTo>
                    <a:pt x="39" y="65"/>
                  </a:lnTo>
                  <a:lnTo>
                    <a:pt x="41" y="65"/>
                  </a:lnTo>
                  <a:lnTo>
                    <a:pt x="41" y="65"/>
                  </a:lnTo>
                  <a:lnTo>
                    <a:pt x="41" y="6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45" name="Freeform 1840">
              <a:extLst>
                <a:ext uri="{FF2B5EF4-FFF2-40B4-BE49-F238E27FC236}">
                  <a16:creationId xmlns:a16="http://schemas.microsoft.com/office/drawing/2014/main" id="{B55119A5-8293-4F21-AD5F-6929BC2C131C}"/>
                </a:ext>
              </a:extLst>
            </p:cNvPr>
            <p:cNvSpPr>
              <a:spLocks noEditPoints="1"/>
            </p:cNvSpPr>
            <p:nvPr/>
          </p:nvSpPr>
          <p:spPr bwMode="auto">
            <a:xfrm>
              <a:off x="13241338" y="-1441450"/>
              <a:ext cx="141288" cy="107950"/>
            </a:xfrm>
            <a:custGeom>
              <a:avLst/>
              <a:gdLst>
                <a:gd name="T0" fmla="*/ 13 w 89"/>
                <a:gd name="T1" fmla="*/ 57 h 68"/>
                <a:gd name="T2" fmla="*/ 0 w 89"/>
                <a:gd name="T3" fmla="*/ 43 h 68"/>
                <a:gd name="T4" fmla="*/ 4 w 89"/>
                <a:gd name="T5" fmla="*/ 42 h 68"/>
                <a:gd name="T6" fmla="*/ 6 w 89"/>
                <a:gd name="T7" fmla="*/ 45 h 68"/>
                <a:gd name="T8" fmla="*/ 10 w 89"/>
                <a:gd name="T9" fmla="*/ 47 h 68"/>
                <a:gd name="T10" fmla="*/ 15 w 89"/>
                <a:gd name="T11" fmla="*/ 45 h 68"/>
                <a:gd name="T12" fmla="*/ 19 w 89"/>
                <a:gd name="T13" fmla="*/ 51 h 68"/>
                <a:gd name="T14" fmla="*/ 19 w 89"/>
                <a:gd name="T15" fmla="*/ 53 h 68"/>
                <a:gd name="T16" fmla="*/ 2 w 89"/>
                <a:gd name="T17" fmla="*/ 15 h 68"/>
                <a:gd name="T18" fmla="*/ 27 w 89"/>
                <a:gd name="T19" fmla="*/ 0 h 68"/>
                <a:gd name="T20" fmla="*/ 29 w 89"/>
                <a:gd name="T21" fmla="*/ 2 h 68"/>
                <a:gd name="T22" fmla="*/ 30 w 89"/>
                <a:gd name="T23" fmla="*/ 2 h 68"/>
                <a:gd name="T24" fmla="*/ 32 w 89"/>
                <a:gd name="T25" fmla="*/ 4 h 68"/>
                <a:gd name="T26" fmla="*/ 36 w 89"/>
                <a:gd name="T27" fmla="*/ 6 h 68"/>
                <a:gd name="T28" fmla="*/ 38 w 89"/>
                <a:gd name="T29" fmla="*/ 9 h 68"/>
                <a:gd name="T30" fmla="*/ 40 w 89"/>
                <a:gd name="T31" fmla="*/ 11 h 68"/>
                <a:gd name="T32" fmla="*/ 44 w 89"/>
                <a:gd name="T33" fmla="*/ 13 h 68"/>
                <a:gd name="T34" fmla="*/ 47 w 89"/>
                <a:gd name="T35" fmla="*/ 13 h 68"/>
                <a:gd name="T36" fmla="*/ 51 w 89"/>
                <a:gd name="T37" fmla="*/ 9 h 68"/>
                <a:gd name="T38" fmla="*/ 55 w 89"/>
                <a:gd name="T39" fmla="*/ 7 h 68"/>
                <a:gd name="T40" fmla="*/ 61 w 89"/>
                <a:gd name="T41" fmla="*/ 2 h 68"/>
                <a:gd name="T42" fmla="*/ 76 w 89"/>
                <a:gd name="T43" fmla="*/ 23 h 68"/>
                <a:gd name="T44" fmla="*/ 83 w 89"/>
                <a:gd name="T45" fmla="*/ 26 h 68"/>
                <a:gd name="T46" fmla="*/ 85 w 89"/>
                <a:gd name="T47" fmla="*/ 30 h 68"/>
                <a:gd name="T48" fmla="*/ 76 w 89"/>
                <a:gd name="T49" fmla="*/ 34 h 68"/>
                <a:gd name="T50" fmla="*/ 72 w 89"/>
                <a:gd name="T51" fmla="*/ 53 h 68"/>
                <a:gd name="T52" fmla="*/ 66 w 89"/>
                <a:gd name="T53" fmla="*/ 55 h 68"/>
                <a:gd name="T54" fmla="*/ 65 w 89"/>
                <a:gd name="T55" fmla="*/ 66 h 68"/>
                <a:gd name="T56" fmla="*/ 57 w 89"/>
                <a:gd name="T57" fmla="*/ 64 h 68"/>
                <a:gd name="T58" fmla="*/ 53 w 89"/>
                <a:gd name="T59" fmla="*/ 57 h 68"/>
                <a:gd name="T60" fmla="*/ 55 w 89"/>
                <a:gd name="T61" fmla="*/ 55 h 68"/>
                <a:gd name="T62" fmla="*/ 55 w 89"/>
                <a:gd name="T63" fmla="*/ 49 h 68"/>
                <a:gd name="T64" fmla="*/ 49 w 89"/>
                <a:gd name="T65" fmla="*/ 43 h 68"/>
                <a:gd name="T66" fmla="*/ 27 w 89"/>
                <a:gd name="T67" fmla="*/ 59 h 68"/>
                <a:gd name="T68" fmla="*/ 29 w 89"/>
                <a:gd name="T69" fmla="*/ 53 h 68"/>
                <a:gd name="T70" fmla="*/ 25 w 89"/>
                <a:gd name="T71" fmla="*/ 47 h 68"/>
                <a:gd name="T72" fmla="*/ 25 w 89"/>
                <a:gd name="T73" fmla="*/ 45 h 68"/>
                <a:gd name="T74" fmla="*/ 21 w 89"/>
                <a:gd name="T75" fmla="*/ 43 h 68"/>
                <a:gd name="T76" fmla="*/ 13 w 89"/>
                <a:gd name="T77" fmla="*/ 36 h 68"/>
                <a:gd name="T78" fmla="*/ 17 w 89"/>
                <a:gd name="T79" fmla="*/ 32 h 68"/>
                <a:gd name="T80" fmla="*/ 10 w 89"/>
                <a:gd name="T81" fmla="*/ 25 h 68"/>
                <a:gd name="T82" fmla="*/ 11 w 89"/>
                <a:gd name="T83" fmla="*/ 19 h 68"/>
                <a:gd name="T84" fmla="*/ 6 w 89"/>
                <a:gd name="T85" fmla="*/ 15 h 68"/>
                <a:gd name="T86" fmla="*/ 4 w 89"/>
                <a:gd name="T87" fmla="*/ 11 h 68"/>
                <a:gd name="T88" fmla="*/ 10 w 89"/>
                <a:gd name="T89" fmla="*/ 9 h 68"/>
                <a:gd name="T90" fmla="*/ 15 w 89"/>
                <a:gd name="T91" fmla="*/ 11 h 68"/>
                <a:gd name="T92" fmla="*/ 15 w 89"/>
                <a:gd name="T93" fmla="*/ 13 h 68"/>
                <a:gd name="T94" fmla="*/ 21 w 89"/>
                <a:gd name="T95" fmla="*/ 13 h 68"/>
                <a:gd name="T96" fmla="*/ 29 w 89"/>
                <a:gd name="T97" fmla="*/ 15 h 68"/>
                <a:gd name="T98" fmla="*/ 23 w 89"/>
                <a:gd name="T99" fmla="*/ 4 h 68"/>
                <a:gd name="T100" fmla="*/ 11 w 89"/>
                <a:gd name="T101" fmla="*/ 25 h 68"/>
                <a:gd name="T102" fmla="*/ 11 w 89"/>
                <a:gd name="T103"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 h="68">
                  <a:moveTo>
                    <a:pt x="19" y="53"/>
                  </a:moveTo>
                  <a:lnTo>
                    <a:pt x="21" y="59"/>
                  </a:lnTo>
                  <a:lnTo>
                    <a:pt x="17" y="59"/>
                  </a:lnTo>
                  <a:lnTo>
                    <a:pt x="13" y="57"/>
                  </a:lnTo>
                  <a:lnTo>
                    <a:pt x="11" y="55"/>
                  </a:lnTo>
                  <a:lnTo>
                    <a:pt x="8" y="53"/>
                  </a:lnTo>
                  <a:lnTo>
                    <a:pt x="4" y="49"/>
                  </a:lnTo>
                  <a:lnTo>
                    <a:pt x="0" y="43"/>
                  </a:lnTo>
                  <a:lnTo>
                    <a:pt x="0" y="43"/>
                  </a:lnTo>
                  <a:lnTo>
                    <a:pt x="0" y="43"/>
                  </a:lnTo>
                  <a:lnTo>
                    <a:pt x="2" y="42"/>
                  </a:lnTo>
                  <a:lnTo>
                    <a:pt x="4" y="42"/>
                  </a:lnTo>
                  <a:lnTo>
                    <a:pt x="4" y="42"/>
                  </a:lnTo>
                  <a:lnTo>
                    <a:pt x="6" y="43"/>
                  </a:lnTo>
                  <a:lnTo>
                    <a:pt x="6" y="43"/>
                  </a:lnTo>
                  <a:lnTo>
                    <a:pt x="6" y="45"/>
                  </a:lnTo>
                  <a:lnTo>
                    <a:pt x="6" y="45"/>
                  </a:lnTo>
                  <a:lnTo>
                    <a:pt x="6" y="45"/>
                  </a:lnTo>
                  <a:lnTo>
                    <a:pt x="10" y="45"/>
                  </a:lnTo>
                  <a:lnTo>
                    <a:pt x="10" y="47"/>
                  </a:lnTo>
                  <a:lnTo>
                    <a:pt x="10" y="45"/>
                  </a:lnTo>
                  <a:lnTo>
                    <a:pt x="13" y="45"/>
                  </a:lnTo>
                  <a:lnTo>
                    <a:pt x="13" y="45"/>
                  </a:lnTo>
                  <a:lnTo>
                    <a:pt x="15" y="45"/>
                  </a:lnTo>
                  <a:lnTo>
                    <a:pt x="15" y="47"/>
                  </a:lnTo>
                  <a:lnTo>
                    <a:pt x="17" y="49"/>
                  </a:lnTo>
                  <a:lnTo>
                    <a:pt x="17" y="51"/>
                  </a:lnTo>
                  <a:lnTo>
                    <a:pt x="19" y="51"/>
                  </a:lnTo>
                  <a:lnTo>
                    <a:pt x="19" y="51"/>
                  </a:lnTo>
                  <a:lnTo>
                    <a:pt x="19" y="53"/>
                  </a:lnTo>
                  <a:lnTo>
                    <a:pt x="19" y="53"/>
                  </a:lnTo>
                  <a:lnTo>
                    <a:pt x="19" y="53"/>
                  </a:lnTo>
                  <a:close/>
                  <a:moveTo>
                    <a:pt x="2" y="17"/>
                  </a:moveTo>
                  <a:lnTo>
                    <a:pt x="4" y="17"/>
                  </a:lnTo>
                  <a:lnTo>
                    <a:pt x="4" y="17"/>
                  </a:lnTo>
                  <a:lnTo>
                    <a:pt x="2" y="15"/>
                  </a:lnTo>
                  <a:lnTo>
                    <a:pt x="2" y="17"/>
                  </a:lnTo>
                  <a:close/>
                  <a:moveTo>
                    <a:pt x="27" y="0"/>
                  </a:moveTo>
                  <a:lnTo>
                    <a:pt x="27" y="0"/>
                  </a:lnTo>
                  <a:lnTo>
                    <a:pt x="27" y="0"/>
                  </a:lnTo>
                  <a:lnTo>
                    <a:pt x="27" y="0"/>
                  </a:lnTo>
                  <a:lnTo>
                    <a:pt x="27" y="0"/>
                  </a:lnTo>
                  <a:lnTo>
                    <a:pt x="29" y="0"/>
                  </a:lnTo>
                  <a:lnTo>
                    <a:pt x="29" y="2"/>
                  </a:lnTo>
                  <a:lnTo>
                    <a:pt x="29" y="2"/>
                  </a:lnTo>
                  <a:lnTo>
                    <a:pt x="29" y="2"/>
                  </a:lnTo>
                  <a:lnTo>
                    <a:pt x="29" y="2"/>
                  </a:lnTo>
                  <a:lnTo>
                    <a:pt x="30" y="2"/>
                  </a:lnTo>
                  <a:lnTo>
                    <a:pt x="30" y="2"/>
                  </a:lnTo>
                  <a:lnTo>
                    <a:pt x="32" y="2"/>
                  </a:lnTo>
                  <a:lnTo>
                    <a:pt x="32" y="4"/>
                  </a:lnTo>
                  <a:lnTo>
                    <a:pt x="32" y="4"/>
                  </a:lnTo>
                  <a:lnTo>
                    <a:pt x="34" y="4"/>
                  </a:lnTo>
                  <a:lnTo>
                    <a:pt x="34" y="6"/>
                  </a:lnTo>
                  <a:lnTo>
                    <a:pt x="34" y="6"/>
                  </a:lnTo>
                  <a:lnTo>
                    <a:pt x="36" y="6"/>
                  </a:lnTo>
                  <a:lnTo>
                    <a:pt x="36" y="7"/>
                  </a:lnTo>
                  <a:lnTo>
                    <a:pt x="38" y="7"/>
                  </a:lnTo>
                  <a:lnTo>
                    <a:pt x="38" y="7"/>
                  </a:lnTo>
                  <a:lnTo>
                    <a:pt x="38" y="9"/>
                  </a:lnTo>
                  <a:lnTo>
                    <a:pt x="38" y="9"/>
                  </a:lnTo>
                  <a:lnTo>
                    <a:pt x="38" y="9"/>
                  </a:lnTo>
                  <a:lnTo>
                    <a:pt x="40" y="11"/>
                  </a:lnTo>
                  <a:lnTo>
                    <a:pt x="40" y="11"/>
                  </a:lnTo>
                  <a:lnTo>
                    <a:pt x="40" y="11"/>
                  </a:lnTo>
                  <a:lnTo>
                    <a:pt x="40" y="11"/>
                  </a:lnTo>
                  <a:lnTo>
                    <a:pt x="42" y="13"/>
                  </a:lnTo>
                  <a:lnTo>
                    <a:pt x="44" y="13"/>
                  </a:lnTo>
                  <a:lnTo>
                    <a:pt x="44" y="13"/>
                  </a:lnTo>
                  <a:lnTo>
                    <a:pt x="46" y="13"/>
                  </a:lnTo>
                  <a:lnTo>
                    <a:pt x="46" y="13"/>
                  </a:lnTo>
                  <a:lnTo>
                    <a:pt x="47" y="13"/>
                  </a:lnTo>
                  <a:lnTo>
                    <a:pt x="49" y="13"/>
                  </a:lnTo>
                  <a:lnTo>
                    <a:pt x="51" y="11"/>
                  </a:lnTo>
                  <a:lnTo>
                    <a:pt x="51" y="9"/>
                  </a:lnTo>
                  <a:lnTo>
                    <a:pt x="51" y="9"/>
                  </a:lnTo>
                  <a:lnTo>
                    <a:pt x="53" y="7"/>
                  </a:lnTo>
                  <a:lnTo>
                    <a:pt x="53" y="7"/>
                  </a:lnTo>
                  <a:lnTo>
                    <a:pt x="53" y="7"/>
                  </a:lnTo>
                  <a:lnTo>
                    <a:pt x="55" y="7"/>
                  </a:lnTo>
                  <a:lnTo>
                    <a:pt x="57" y="6"/>
                  </a:lnTo>
                  <a:lnTo>
                    <a:pt x="57" y="6"/>
                  </a:lnTo>
                  <a:lnTo>
                    <a:pt x="59" y="2"/>
                  </a:lnTo>
                  <a:lnTo>
                    <a:pt x="61" y="2"/>
                  </a:lnTo>
                  <a:lnTo>
                    <a:pt x="65" y="6"/>
                  </a:lnTo>
                  <a:lnTo>
                    <a:pt x="70" y="17"/>
                  </a:lnTo>
                  <a:lnTo>
                    <a:pt x="74" y="21"/>
                  </a:lnTo>
                  <a:lnTo>
                    <a:pt x="76" y="23"/>
                  </a:lnTo>
                  <a:lnTo>
                    <a:pt x="78" y="25"/>
                  </a:lnTo>
                  <a:lnTo>
                    <a:pt x="80" y="25"/>
                  </a:lnTo>
                  <a:lnTo>
                    <a:pt x="82" y="26"/>
                  </a:lnTo>
                  <a:lnTo>
                    <a:pt x="83" y="26"/>
                  </a:lnTo>
                  <a:lnTo>
                    <a:pt x="85" y="28"/>
                  </a:lnTo>
                  <a:lnTo>
                    <a:pt x="87" y="28"/>
                  </a:lnTo>
                  <a:lnTo>
                    <a:pt x="89" y="32"/>
                  </a:lnTo>
                  <a:lnTo>
                    <a:pt x="85" y="30"/>
                  </a:lnTo>
                  <a:lnTo>
                    <a:pt x="83" y="30"/>
                  </a:lnTo>
                  <a:lnTo>
                    <a:pt x="82" y="32"/>
                  </a:lnTo>
                  <a:lnTo>
                    <a:pt x="78" y="32"/>
                  </a:lnTo>
                  <a:lnTo>
                    <a:pt x="76" y="34"/>
                  </a:lnTo>
                  <a:lnTo>
                    <a:pt x="76" y="36"/>
                  </a:lnTo>
                  <a:lnTo>
                    <a:pt x="74" y="40"/>
                  </a:lnTo>
                  <a:lnTo>
                    <a:pt x="72" y="49"/>
                  </a:lnTo>
                  <a:lnTo>
                    <a:pt x="72" y="53"/>
                  </a:lnTo>
                  <a:lnTo>
                    <a:pt x="68" y="57"/>
                  </a:lnTo>
                  <a:lnTo>
                    <a:pt x="68" y="55"/>
                  </a:lnTo>
                  <a:lnTo>
                    <a:pt x="68" y="55"/>
                  </a:lnTo>
                  <a:lnTo>
                    <a:pt x="66" y="55"/>
                  </a:lnTo>
                  <a:lnTo>
                    <a:pt x="66" y="57"/>
                  </a:lnTo>
                  <a:lnTo>
                    <a:pt x="65" y="61"/>
                  </a:lnTo>
                  <a:lnTo>
                    <a:pt x="65" y="62"/>
                  </a:lnTo>
                  <a:lnTo>
                    <a:pt x="65" y="66"/>
                  </a:lnTo>
                  <a:lnTo>
                    <a:pt x="63" y="68"/>
                  </a:lnTo>
                  <a:lnTo>
                    <a:pt x="61" y="66"/>
                  </a:lnTo>
                  <a:lnTo>
                    <a:pt x="59" y="66"/>
                  </a:lnTo>
                  <a:lnTo>
                    <a:pt x="57" y="64"/>
                  </a:lnTo>
                  <a:lnTo>
                    <a:pt x="53" y="61"/>
                  </a:lnTo>
                  <a:lnTo>
                    <a:pt x="51" y="59"/>
                  </a:lnTo>
                  <a:lnTo>
                    <a:pt x="51" y="59"/>
                  </a:lnTo>
                  <a:lnTo>
                    <a:pt x="53" y="57"/>
                  </a:lnTo>
                  <a:lnTo>
                    <a:pt x="55" y="57"/>
                  </a:lnTo>
                  <a:lnTo>
                    <a:pt x="55" y="57"/>
                  </a:lnTo>
                  <a:lnTo>
                    <a:pt x="55" y="55"/>
                  </a:lnTo>
                  <a:lnTo>
                    <a:pt x="55" y="55"/>
                  </a:lnTo>
                  <a:lnTo>
                    <a:pt x="53" y="53"/>
                  </a:lnTo>
                  <a:lnTo>
                    <a:pt x="53" y="51"/>
                  </a:lnTo>
                  <a:lnTo>
                    <a:pt x="53" y="49"/>
                  </a:lnTo>
                  <a:lnTo>
                    <a:pt x="55" y="49"/>
                  </a:lnTo>
                  <a:lnTo>
                    <a:pt x="55" y="49"/>
                  </a:lnTo>
                  <a:lnTo>
                    <a:pt x="53" y="45"/>
                  </a:lnTo>
                  <a:lnTo>
                    <a:pt x="51" y="43"/>
                  </a:lnTo>
                  <a:lnTo>
                    <a:pt x="49" y="43"/>
                  </a:lnTo>
                  <a:lnTo>
                    <a:pt x="47" y="43"/>
                  </a:lnTo>
                  <a:lnTo>
                    <a:pt x="42" y="47"/>
                  </a:lnTo>
                  <a:lnTo>
                    <a:pt x="29" y="57"/>
                  </a:lnTo>
                  <a:lnTo>
                    <a:pt x="27" y="59"/>
                  </a:lnTo>
                  <a:lnTo>
                    <a:pt x="27" y="55"/>
                  </a:lnTo>
                  <a:lnTo>
                    <a:pt x="27" y="53"/>
                  </a:lnTo>
                  <a:lnTo>
                    <a:pt x="27" y="53"/>
                  </a:lnTo>
                  <a:lnTo>
                    <a:pt x="29" y="53"/>
                  </a:lnTo>
                  <a:lnTo>
                    <a:pt x="27" y="51"/>
                  </a:lnTo>
                  <a:lnTo>
                    <a:pt x="27" y="51"/>
                  </a:lnTo>
                  <a:lnTo>
                    <a:pt x="25" y="49"/>
                  </a:lnTo>
                  <a:lnTo>
                    <a:pt x="25" y="47"/>
                  </a:lnTo>
                  <a:lnTo>
                    <a:pt x="25" y="47"/>
                  </a:lnTo>
                  <a:lnTo>
                    <a:pt x="27" y="47"/>
                  </a:lnTo>
                  <a:lnTo>
                    <a:pt x="27" y="45"/>
                  </a:lnTo>
                  <a:lnTo>
                    <a:pt x="25" y="45"/>
                  </a:lnTo>
                  <a:lnTo>
                    <a:pt x="23" y="43"/>
                  </a:lnTo>
                  <a:lnTo>
                    <a:pt x="23" y="43"/>
                  </a:lnTo>
                  <a:lnTo>
                    <a:pt x="21" y="43"/>
                  </a:lnTo>
                  <a:lnTo>
                    <a:pt x="21" y="43"/>
                  </a:lnTo>
                  <a:lnTo>
                    <a:pt x="15" y="40"/>
                  </a:lnTo>
                  <a:lnTo>
                    <a:pt x="13" y="38"/>
                  </a:lnTo>
                  <a:lnTo>
                    <a:pt x="13" y="38"/>
                  </a:lnTo>
                  <a:lnTo>
                    <a:pt x="13" y="36"/>
                  </a:lnTo>
                  <a:lnTo>
                    <a:pt x="15" y="36"/>
                  </a:lnTo>
                  <a:lnTo>
                    <a:pt x="17" y="36"/>
                  </a:lnTo>
                  <a:lnTo>
                    <a:pt x="19" y="34"/>
                  </a:lnTo>
                  <a:lnTo>
                    <a:pt x="17" y="32"/>
                  </a:lnTo>
                  <a:lnTo>
                    <a:pt x="15" y="30"/>
                  </a:lnTo>
                  <a:lnTo>
                    <a:pt x="13" y="28"/>
                  </a:lnTo>
                  <a:lnTo>
                    <a:pt x="10" y="26"/>
                  </a:lnTo>
                  <a:lnTo>
                    <a:pt x="10" y="25"/>
                  </a:lnTo>
                  <a:lnTo>
                    <a:pt x="11" y="23"/>
                  </a:lnTo>
                  <a:lnTo>
                    <a:pt x="11" y="23"/>
                  </a:lnTo>
                  <a:lnTo>
                    <a:pt x="11" y="21"/>
                  </a:lnTo>
                  <a:lnTo>
                    <a:pt x="11" y="19"/>
                  </a:lnTo>
                  <a:lnTo>
                    <a:pt x="8" y="17"/>
                  </a:lnTo>
                  <a:lnTo>
                    <a:pt x="4" y="15"/>
                  </a:lnTo>
                  <a:lnTo>
                    <a:pt x="6" y="15"/>
                  </a:lnTo>
                  <a:lnTo>
                    <a:pt x="6" y="15"/>
                  </a:lnTo>
                  <a:lnTo>
                    <a:pt x="6" y="15"/>
                  </a:lnTo>
                  <a:lnTo>
                    <a:pt x="4" y="13"/>
                  </a:lnTo>
                  <a:lnTo>
                    <a:pt x="4" y="13"/>
                  </a:lnTo>
                  <a:lnTo>
                    <a:pt x="4" y="11"/>
                  </a:lnTo>
                  <a:lnTo>
                    <a:pt x="6" y="11"/>
                  </a:lnTo>
                  <a:lnTo>
                    <a:pt x="6" y="9"/>
                  </a:lnTo>
                  <a:lnTo>
                    <a:pt x="8" y="9"/>
                  </a:lnTo>
                  <a:lnTo>
                    <a:pt x="10" y="9"/>
                  </a:lnTo>
                  <a:lnTo>
                    <a:pt x="11" y="9"/>
                  </a:lnTo>
                  <a:lnTo>
                    <a:pt x="11" y="9"/>
                  </a:lnTo>
                  <a:lnTo>
                    <a:pt x="13" y="9"/>
                  </a:lnTo>
                  <a:lnTo>
                    <a:pt x="15" y="11"/>
                  </a:lnTo>
                  <a:lnTo>
                    <a:pt x="15" y="11"/>
                  </a:lnTo>
                  <a:lnTo>
                    <a:pt x="15" y="11"/>
                  </a:lnTo>
                  <a:lnTo>
                    <a:pt x="15" y="11"/>
                  </a:lnTo>
                  <a:lnTo>
                    <a:pt x="15" y="13"/>
                  </a:lnTo>
                  <a:lnTo>
                    <a:pt x="17" y="13"/>
                  </a:lnTo>
                  <a:lnTo>
                    <a:pt x="19" y="13"/>
                  </a:lnTo>
                  <a:lnTo>
                    <a:pt x="19" y="13"/>
                  </a:lnTo>
                  <a:lnTo>
                    <a:pt x="21" y="13"/>
                  </a:lnTo>
                  <a:lnTo>
                    <a:pt x="23" y="15"/>
                  </a:lnTo>
                  <a:lnTo>
                    <a:pt x="25" y="15"/>
                  </a:lnTo>
                  <a:lnTo>
                    <a:pt x="27" y="15"/>
                  </a:lnTo>
                  <a:lnTo>
                    <a:pt x="29" y="15"/>
                  </a:lnTo>
                  <a:lnTo>
                    <a:pt x="30" y="13"/>
                  </a:lnTo>
                  <a:lnTo>
                    <a:pt x="29" y="11"/>
                  </a:lnTo>
                  <a:lnTo>
                    <a:pt x="23" y="6"/>
                  </a:lnTo>
                  <a:lnTo>
                    <a:pt x="23" y="4"/>
                  </a:lnTo>
                  <a:lnTo>
                    <a:pt x="23" y="4"/>
                  </a:lnTo>
                  <a:lnTo>
                    <a:pt x="25" y="2"/>
                  </a:lnTo>
                  <a:lnTo>
                    <a:pt x="27" y="0"/>
                  </a:lnTo>
                  <a:close/>
                  <a:moveTo>
                    <a:pt x="11" y="25"/>
                  </a:moveTo>
                  <a:lnTo>
                    <a:pt x="11" y="25"/>
                  </a:lnTo>
                  <a:lnTo>
                    <a:pt x="11" y="25"/>
                  </a:lnTo>
                  <a:lnTo>
                    <a:pt x="11" y="25"/>
                  </a:lnTo>
                  <a:lnTo>
                    <a:pt x="11" y="2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46" name="Freeform 1841">
              <a:extLst>
                <a:ext uri="{FF2B5EF4-FFF2-40B4-BE49-F238E27FC236}">
                  <a16:creationId xmlns:a16="http://schemas.microsoft.com/office/drawing/2014/main" id="{02CC7EA3-1FD1-4287-BAA3-B2282EB06C81}"/>
                </a:ext>
              </a:extLst>
            </p:cNvPr>
            <p:cNvSpPr>
              <a:spLocks/>
            </p:cNvSpPr>
            <p:nvPr/>
          </p:nvSpPr>
          <p:spPr bwMode="auto">
            <a:xfrm>
              <a:off x="13117513" y="-1495425"/>
              <a:ext cx="171450" cy="77788"/>
            </a:xfrm>
            <a:custGeom>
              <a:avLst/>
              <a:gdLst>
                <a:gd name="T0" fmla="*/ 34 w 108"/>
                <a:gd name="T1" fmla="*/ 41 h 49"/>
                <a:gd name="T2" fmla="*/ 40 w 108"/>
                <a:gd name="T3" fmla="*/ 43 h 49"/>
                <a:gd name="T4" fmla="*/ 42 w 108"/>
                <a:gd name="T5" fmla="*/ 40 h 49"/>
                <a:gd name="T6" fmla="*/ 48 w 108"/>
                <a:gd name="T7" fmla="*/ 43 h 49"/>
                <a:gd name="T8" fmla="*/ 55 w 108"/>
                <a:gd name="T9" fmla="*/ 49 h 49"/>
                <a:gd name="T10" fmla="*/ 55 w 108"/>
                <a:gd name="T11" fmla="*/ 49 h 49"/>
                <a:gd name="T12" fmla="*/ 78 w 108"/>
                <a:gd name="T13" fmla="*/ 47 h 49"/>
                <a:gd name="T14" fmla="*/ 78 w 108"/>
                <a:gd name="T15" fmla="*/ 47 h 49"/>
                <a:gd name="T16" fmla="*/ 84 w 108"/>
                <a:gd name="T17" fmla="*/ 45 h 49"/>
                <a:gd name="T18" fmla="*/ 88 w 108"/>
                <a:gd name="T19" fmla="*/ 43 h 49"/>
                <a:gd name="T20" fmla="*/ 91 w 108"/>
                <a:gd name="T21" fmla="*/ 43 h 49"/>
                <a:gd name="T22" fmla="*/ 93 w 108"/>
                <a:gd name="T23" fmla="*/ 45 h 49"/>
                <a:gd name="T24" fmla="*/ 95 w 108"/>
                <a:gd name="T25" fmla="*/ 47 h 49"/>
                <a:gd name="T26" fmla="*/ 99 w 108"/>
                <a:gd name="T27" fmla="*/ 47 h 49"/>
                <a:gd name="T28" fmla="*/ 105 w 108"/>
                <a:gd name="T29" fmla="*/ 49 h 49"/>
                <a:gd name="T30" fmla="*/ 107 w 108"/>
                <a:gd name="T31" fmla="*/ 45 h 49"/>
                <a:gd name="T32" fmla="*/ 101 w 108"/>
                <a:gd name="T33" fmla="*/ 38 h 49"/>
                <a:gd name="T34" fmla="*/ 105 w 108"/>
                <a:gd name="T35" fmla="*/ 34 h 49"/>
                <a:gd name="T36" fmla="*/ 99 w 108"/>
                <a:gd name="T37" fmla="*/ 32 h 49"/>
                <a:gd name="T38" fmla="*/ 95 w 108"/>
                <a:gd name="T39" fmla="*/ 30 h 49"/>
                <a:gd name="T40" fmla="*/ 91 w 108"/>
                <a:gd name="T41" fmla="*/ 26 h 49"/>
                <a:gd name="T42" fmla="*/ 93 w 108"/>
                <a:gd name="T43" fmla="*/ 22 h 49"/>
                <a:gd name="T44" fmla="*/ 91 w 108"/>
                <a:gd name="T45" fmla="*/ 21 h 49"/>
                <a:gd name="T46" fmla="*/ 88 w 108"/>
                <a:gd name="T47" fmla="*/ 21 h 49"/>
                <a:gd name="T48" fmla="*/ 84 w 108"/>
                <a:gd name="T49" fmla="*/ 19 h 49"/>
                <a:gd name="T50" fmla="*/ 78 w 108"/>
                <a:gd name="T51" fmla="*/ 17 h 49"/>
                <a:gd name="T52" fmla="*/ 78 w 108"/>
                <a:gd name="T53" fmla="*/ 17 h 49"/>
                <a:gd name="T54" fmla="*/ 76 w 108"/>
                <a:gd name="T55" fmla="*/ 19 h 49"/>
                <a:gd name="T56" fmla="*/ 74 w 108"/>
                <a:gd name="T57" fmla="*/ 17 h 49"/>
                <a:gd name="T58" fmla="*/ 72 w 108"/>
                <a:gd name="T59" fmla="*/ 17 h 49"/>
                <a:gd name="T60" fmla="*/ 71 w 108"/>
                <a:gd name="T61" fmla="*/ 17 h 49"/>
                <a:gd name="T62" fmla="*/ 65 w 108"/>
                <a:gd name="T63" fmla="*/ 21 h 49"/>
                <a:gd name="T64" fmla="*/ 61 w 108"/>
                <a:gd name="T65" fmla="*/ 21 h 49"/>
                <a:gd name="T66" fmla="*/ 61 w 108"/>
                <a:gd name="T67" fmla="*/ 17 h 49"/>
                <a:gd name="T68" fmla="*/ 61 w 108"/>
                <a:gd name="T69" fmla="*/ 17 h 49"/>
                <a:gd name="T70" fmla="*/ 59 w 108"/>
                <a:gd name="T71" fmla="*/ 15 h 49"/>
                <a:gd name="T72" fmla="*/ 55 w 108"/>
                <a:gd name="T73" fmla="*/ 13 h 49"/>
                <a:gd name="T74" fmla="*/ 48 w 108"/>
                <a:gd name="T75" fmla="*/ 9 h 49"/>
                <a:gd name="T76" fmla="*/ 42 w 108"/>
                <a:gd name="T77" fmla="*/ 7 h 49"/>
                <a:gd name="T78" fmla="*/ 40 w 108"/>
                <a:gd name="T79" fmla="*/ 7 h 49"/>
                <a:gd name="T80" fmla="*/ 34 w 108"/>
                <a:gd name="T81" fmla="*/ 7 h 49"/>
                <a:gd name="T82" fmla="*/ 27 w 108"/>
                <a:gd name="T83" fmla="*/ 7 h 49"/>
                <a:gd name="T84" fmla="*/ 21 w 108"/>
                <a:gd name="T85" fmla="*/ 4 h 49"/>
                <a:gd name="T86" fmla="*/ 16 w 108"/>
                <a:gd name="T87" fmla="*/ 4 h 49"/>
                <a:gd name="T88" fmla="*/ 10 w 108"/>
                <a:gd name="T89" fmla="*/ 2 h 49"/>
                <a:gd name="T90" fmla="*/ 4 w 108"/>
                <a:gd name="T91" fmla="*/ 0 h 49"/>
                <a:gd name="T92" fmla="*/ 2 w 108"/>
                <a:gd name="T93" fmla="*/ 2 h 49"/>
                <a:gd name="T94" fmla="*/ 10 w 108"/>
                <a:gd name="T95" fmla="*/ 9 h 49"/>
                <a:gd name="T96" fmla="*/ 17 w 108"/>
                <a:gd name="T97" fmla="*/ 13 h 49"/>
                <a:gd name="T98" fmla="*/ 19 w 108"/>
                <a:gd name="T99" fmla="*/ 15 h 49"/>
                <a:gd name="T100" fmla="*/ 23 w 108"/>
                <a:gd name="T101" fmla="*/ 17 h 49"/>
                <a:gd name="T102" fmla="*/ 29 w 108"/>
                <a:gd name="T103" fmla="*/ 32 h 49"/>
                <a:gd name="T104" fmla="*/ 25 w 108"/>
                <a:gd name="T105"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 h="49">
                  <a:moveTo>
                    <a:pt x="31" y="43"/>
                  </a:moveTo>
                  <a:lnTo>
                    <a:pt x="31" y="43"/>
                  </a:lnTo>
                  <a:lnTo>
                    <a:pt x="34" y="41"/>
                  </a:lnTo>
                  <a:lnTo>
                    <a:pt x="34" y="41"/>
                  </a:lnTo>
                  <a:lnTo>
                    <a:pt x="40" y="43"/>
                  </a:lnTo>
                  <a:lnTo>
                    <a:pt x="40" y="43"/>
                  </a:lnTo>
                  <a:lnTo>
                    <a:pt x="42" y="41"/>
                  </a:lnTo>
                  <a:lnTo>
                    <a:pt x="42" y="41"/>
                  </a:lnTo>
                  <a:lnTo>
                    <a:pt x="42" y="40"/>
                  </a:lnTo>
                  <a:lnTo>
                    <a:pt x="44" y="40"/>
                  </a:lnTo>
                  <a:lnTo>
                    <a:pt x="46" y="41"/>
                  </a:lnTo>
                  <a:lnTo>
                    <a:pt x="48" y="43"/>
                  </a:lnTo>
                  <a:lnTo>
                    <a:pt x="52" y="45"/>
                  </a:lnTo>
                  <a:lnTo>
                    <a:pt x="53" y="47"/>
                  </a:lnTo>
                  <a:lnTo>
                    <a:pt x="55" y="49"/>
                  </a:lnTo>
                  <a:lnTo>
                    <a:pt x="55" y="49"/>
                  </a:lnTo>
                  <a:lnTo>
                    <a:pt x="55" y="49"/>
                  </a:lnTo>
                  <a:lnTo>
                    <a:pt x="55" y="49"/>
                  </a:lnTo>
                  <a:lnTo>
                    <a:pt x="67" y="47"/>
                  </a:lnTo>
                  <a:lnTo>
                    <a:pt x="76" y="47"/>
                  </a:lnTo>
                  <a:lnTo>
                    <a:pt x="78" y="47"/>
                  </a:lnTo>
                  <a:lnTo>
                    <a:pt x="78" y="47"/>
                  </a:lnTo>
                  <a:lnTo>
                    <a:pt x="78" y="47"/>
                  </a:lnTo>
                  <a:lnTo>
                    <a:pt x="78" y="47"/>
                  </a:lnTo>
                  <a:lnTo>
                    <a:pt x="80" y="45"/>
                  </a:lnTo>
                  <a:lnTo>
                    <a:pt x="82" y="45"/>
                  </a:lnTo>
                  <a:lnTo>
                    <a:pt x="84" y="45"/>
                  </a:lnTo>
                  <a:lnTo>
                    <a:pt x="84" y="43"/>
                  </a:lnTo>
                  <a:lnTo>
                    <a:pt x="86" y="43"/>
                  </a:lnTo>
                  <a:lnTo>
                    <a:pt x="88" y="43"/>
                  </a:lnTo>
                  <a:lnTo>
                    <a:pt x="89" y="43"/>
                  </a:lnTo>
                  <a:lnTo>
                    <a:pt x="89" y="43"/>
                  </a:lnTo>
                  <a:lnTo>
                    <a:pt x="91" y="43"/>
                  </a:lnTo>
                  <a:lnTo>
                    <a:pt x="93" y="45"/>
                  </a:lnTo>
                  <a:lnTo>
                    <a:pt x="93" y="45"/>
                  </a:lnTo>
                  <a:lnTo>
                    <a:pt x="93" y="45"/>
                  </a:lnTo>
                  <a:lnTo>
                    <a:pt x="93" y="45"/>
                  </a:lnTo>
                  <a:lnTo>
                    <a:pt x="93" y="47"/>
                  </a:lnTo>
                  <a:lnTo>
                    <a:pt x="95" y="47"/>
                  </a:lnTo>
                  <a:lnTo>
                    <a:pt x="97" y="47"/>
                  </a:lnTo>
                  <a:lnTo>
                    <a:pt x="97" y="47"/>
                  </a:lnTo>
                  <a:lnTo>
                    <a:pt x="99" y="47"/>
                  </a:lnTo>
                  <a:lnTo>
                    <a:pt x="101" y="49"/>
                  </a:lnTo>
                  <a:lnTo>
                    <a:pt x="103" y="49"/>
                  </a:lnTo>
                  <a:lnTo>
                    <a:pt x="105" y="49"/>
                  </a:lnTo>
                  <a:lnTo>
                    <a:pt x="107" y="49"/>
                  </a:lnTo>
                  <a:lnTo>
                    <a:pt x="108" y="47"/>
                  </a:lnTo>
                  <a:lnTo>
                    <a:pt x="107" y="45"/>
                  </a:lnTo>
                  <a:lnTo>
                    <a:pt x="101" y="40"/>
                  </a:lnTo>
                  <a:lnTo>
                    <a:pt x="101" y="38"/>
                  </a:lnTo>
                  <a:lnTo>
                    <a:pt x="101" y="38"/>
                  </a:lnTo>
                  <a:lnTo>
                    <a:pt x="103" y="36"/>
                  </a:lnTo>
                  <a:lnTo>
                    <a:pt x="105" y="34"/>
                  </a:lnTo>
                  <a:lnTo>
                    <a:pt x="105" y="34"/>
                  </a:lnTo>
                  <a:lnTo>
                    <a:pt x="103" y="32"/>
                  </a:lnTo>
                  <a:lnTo>
                    <a:pt x="101" y="32"/>
                  </a:lnTo>
                  <a:lnTo>
                    <a:pt x="99" y="32"/>
                  </a:lnTo>
                  <a:lnTo>
                    <a:pt x="97" y="32"/>
                  </a:lnTo>
                  <a:lnTo>
                    <a:pt x="95" y="30"/>
                  </a:lnTo>
                  <a:lnTo>
                    <a:pt x="95" y="30"/>
                  </a:lnTo>
                  <a:lnTo>
                    <a:pt x="93" y="28"/>
                  </a:lnTo>
                  <a:lnTo>
                    <a:pt x="91" y="28"/>
                  </a:lnTo>
                  <a:lnTo>
                    <a:pt x="91" y="26"/>
                  </a:lnTo>
                  <a:lnTo>
                    <a:pt x="93" y="22"/>
                  </a:lnTo>
                  <a:lnTo>
                    <a:pt x="93" y="22"/>
                  </a:lnTo>
                  <a:lnTo>
                    <a:pt x="93" y="22"/>
                  </a:lnTo>
                  <a:lnTo>
                    <a:pt x="93" y="22"/>
                  </a:lnTo>
                  <a:lnTo>
                    <a:pt x="93" y="22"/>
                  </a:lnTo>
                  <a:lnTo>
                    <a:pt x="91" y="21"/>
                  </a:lnTo>
                  <a:lnTo>
                    <a:pt x="91" y="21"/>
                  </a:lnTo>
                  <a:lnTo>
                    <a:pt x="89" y="21"/>
                  </a:lnTo>
                  <a:lnTo>
                    <a:pt x="88" y="21"/>
                  </a:lnTo>
                  <a:lnTo>
                    <a:pt x="88" y="21"/>
                  </a:lnTo>
                  <a:lnTo>
                    <a:pt x="86" y="21"/>
                  </a:lnTo>
                  <a:lnTo>
                    <a:pt x="84" y="19"/>
                  </a:lnTo>
                  <a:lnTo>
                    <a:pt x="82" y="17"/>
                  </a:lnTo>
                  <a:lnTo>
                    <a:pt x="80" y="17"/>
                  </a:lnTo>
                  <a:lnTo>
                    <a:pt x="78" y="17"/>
                  </a:lnTo>
                  <a:lnTo>
                    <a:pt x="78" y="17"/>
                  </a:lnTo>
                  <a:lnTo>
                    <a:pt x="78" y="17"/>
                  </a:lnTo>
                  <a:lnTo>
                    <a:pt x="78" y="17"/>
                  </a:lnTo>
                  <a:lnTo>
                    <a:pt x="78" y="17"/>
                  </a:lnTo>
                  <a:lnTo>
                    <a:pt x="78" y="19"/>
                  </a:lnTo>
                  <a:lnTo>
                    <a:pt x="76" y="19"/>
                  </a:lnTo>
                  <a:lnTo>
                    <a:pt x="76" y="17"/>
                  </a:lnTo>
                  <a:lnTo>
                    <a:pt x="76" y="17"/>
                  </a:lnTo>
                  <a:lnTo>
                    <a:pt x="74" y="17"/>
                  </a:lnTo>
                  <a:lnTo>
                    <a:pt x="74" y="17"/>
                  </a:lnTo>
                  <a:lnTo>
                    <a:pt x="74" y="17"/>
                  </a:lnTo>
                  <a:lnTo>
                    <a:pt x="72" y="17"/>
                  </a:lnTo>
                  <a:lnTo>
                    <a:pt x="72" y="17"/>
                  </a:lnTo>
                  <a:lnTo>
                    <a:pt x="72" y="17"/>
                  </a:lnTo>
                  <a:lnTo>
                    <a:pt x="71" y="17"/>
                  </a:lnTo>
                  <a:lnTo>
                    <a:pt x="67" y="19"/>
                  </a:lnTo>
                  <a:lnTo>
                    <a:pt x="65" y="21"/>
                  </a:lnTo>
                  <a:lnTo>
                    <a:pt x="65" y="21"/>
                  </a:lnTo>
                  <a:lnTo>
                    <a:pt x="63" y="21"/>
                  </a:lnTo>
                  <a:lnTo>
                    <a:pt x="63" y="21"/>
                  </a:lnTo>
                  <a:lnTo>
                    <a:pt x="61" y="21"/>
                  </a:lnTo>
                  <a:lnTo>
                    <a:pt x="61" y="19"/>
                  </a:lnTo>
                  <a:lnTo>
                    <a:pt x="61" y="19"/>
                  </a:lnTo>
                  <a:lnTo>
                    <a:pt x="61" y="17"/>
                  </a:lnTo>
                  <a:lnTo>
                    <a:pt x="61" y="17"/>
                  </a:lnTo>
                  <a:lnTo>
                    <a:pt x="61" y="17"/>
                  </a:lnTo>
                  <a:lnTo>
                    <a:pt x="61" y="17"/>
                  </a:lnTo>
                  <a:lnTo>
                    <a:pt x="61" y="17"/>
                  </a:lnTo>
                  <a:lnTo>
                    <a:pt x="61" y="17"/>
                  </a:lnTo>
                  <a:lnTo>
                    <a:pt x="59" y="15"/>
                  </a:lnTo>
                  <a:lnTo>
                    <a:pt x="57" y="15"/>
                  </a:lnTo>
                  <a:lnTo>
                    <a:pt x="55" y="15"/>
                  </a:lnTo>
                  <a:lnTo>
                    <a:pt x="55" y="13"/>
                  </a:lnTo>
                  <a:lnTo>
                    <a:pt x="50" y="11"/>
                  </a:lnTo>
                  <a:lnTo>
                    <a:pt x="50" y="9"/>
                  </a:lnTo>
                  <a:lnTo>
                    <a:pt x="48" y="9"/>
                  </a:lnTo>
                  <a:lnTo>
                    <a:pt x="46" y="7"/>
                  </a:lnTo>
                  <a:lnTo>
                    <a:pt x="42" y="9"/>
                  </a:lnTo>
                  <a:lnTo>
                    <a:pt x="42" y="7"/>
                  </a:lnTo>
                  <a:lnTo>
                    <a:pt x="42" y="7"/>
                  </a:lnTo>
                  <a:lnTo>
                    <a:pt x="40" y="7"/>
                  </a:lnTo>
                  <a:lnTo>
                    <a:pt x="40" y="7"/>
                  </a:lnTo>
                  <a:lnTo>
                    <a:pt x="38" y="7"/>
                  </a:lnTo>
                  <a:lnTo>
                    <a:pt x="36" y="7"/>
                  </a:lnTo>
                  <a:lnTo>
                    <a:pt x="34" y="7"/>
                  </a:lnTo>
                  <a:lnTo>
                    <a:pt x="31" y="7"/>
                  </a:lnTo>
                  <a:lnTo>
                    <a:pt x="27" y="7"/>
                  </a:lnTo>
                  <a:lnTo>
                    <a:pt x="27" y="7"/>
                  </a:lnTo>
                  <a:lnTo>
                    <a:pt x="25" y="7"/>
                  </a:lnTo>
                  <a:lnTo>
                    <a:pt x="23" y="5"/>
                  </a:lnTo>
                  <a:lnTo>
                    <a:pt x="21" y="4"/>
                  </a:lnTo>
                  <a:lnTo>
                    <a:pt x="19" y="4"/>
                  </a:lnTo>
                  <a:lnTo>
                    <a:pt x="17" y="4"/>
                  </a:lnTo>
                  <a:lnTo>
                    <a:pt x="16" y="4"/>
                  </a:lnTo>
                  <a:lnTo>
                    <a:pt x="16" y="2"/>
                  </a:lnTo>
                  <a:lnTo>
                    <a:pt x="12" y="0"/>
                  </a:lnTo>
                  <a:lnTo>
                    <a:pt x="10" y="2"/>
                  </a:lnTo>
                  <a:lnTo>
                    <a:pt x="10" y="2"/>
                  </a:lnTo>
                  <a:lnTo>
                    <a:pt x="4" y="0"/>
                  </a:lnTo>
                  <a:lnTo>
                    <a:pt x="4" y="0"/>
                  </a:lnTo>
                  <a:lnTo>
                    <a:pt x="2" y="0"/>
                  </a:lnTo>
                  <a:lnTo>
                    <a:pt x="2" y="0"/>
                  </a:lnTo>
                  <a:lnTo>
                    <a:pt x="2" y="2"/>
                  </a:lnTo>
                  <a:lnTo>
                    <a:pt x="2" y="2"/>
                  </a:lnTo>
                  <a:lnTo>
                    <a:pt x="0" y="4"/>
                  </a:lnTo>
                  <a:lnTo>
                    <a:pt x="10" y="9"/>
                  </a:lnTo>
                  <a:lnTo>
                    <a:pt x="16" y="11"/>
                  </a:lnTo>
                  <a:lnTo>
                    <a:pt x="17" y="11"/>
                  </a:lnTo>
                  <a:lnTo>
                    <a:pt x="17" y="13"/>
                  </a:lnTo>
                  <a:lnTo>
                    <a:pt x="19" y="13"/>
                  </a:lnTo>
                  <a:lnTo>
                    <a:pt x="19" y="15"/>
                  </a:lnTo>
                  <a:lnTo>
                    <a:pt x="19" y="15"/>
                  </a:lnTo>
                  <a:lnTo>
                    <a:pt x="21" y="15"/>
                  </a:lnTo>
                  <a:lnTo>
                    <a:pt x="23" y="17"/>
                  </a:lnTo>
                  <a:lnTo>
                    <a:pt x="23" y="17"/>
                  </a:lnTo>
                  <a:lnTo>
                    <a:pt x="25" y="19"/>
                  </a:lnTo>
                  <a:lnTo>
                    <a:pt x="27" y="22"/>
                  </a:lnTo>
                  <a:lnTo>
                    <a:pt x="29" y="32"/>
                  </a:lnTo>
                  <a:lnTo>
                    <a:pt x="29" y="36"/>
                  </a:lnTo>
                  <a:lnTo>
                    <a:pt x="27" y="38"/>
                  </a:lnTo>
                  <a:lnTo>
                    <a:pt x="25" y="41"/>
                  </a:lnTo>
                  <a:lnTo>
                    <a:pt x="29" y="43"/>
                  </a:lnTo>
                  <a:lnTo>
                    <a:pt x="31" y="43"/>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47" name="Freeform 1842">
              <a:extLst>
                <a:ext uri="{FF2B5EF4-FFF2-40B4-BE49-F238E27FC236}">
                  <a16:creationId xmlns:a16="http://schemas.microsoft.com/office/drawing/2014/main" id="{6AF24520-5656-4AC3-9700-429F0DBAB044}"/>
                </a:ext>
              </a:extLst>
            </p:cNvPr>
            <p:cNvSpPr>
              <a:spLocks noEditPoints="1"/>
            </p:cNvSpPr>
            <p:nvPr/>
          </p:nvSpPr>
          <p:spPr bwMode="auto">
            <a:xfrm>
              <a:off x="12753975" y="-1447800"/>
              <a:ext cx="487363" cy="190500"/>
            </a:xfrm>
            <a:custGeom>
              <a:avLst/>
              <a:gdLst>
                <a:gd name="T0" fmla="*/ 51 w 307"/>
                <a:gd name="T1" fmla="*/ 21 h 120"/>
                <a:gd name="T2" fmla="*/ 32 w 307"/>
                <a:gd name="T3" fmla="*/ 21 h 120"/>
                <a:gd name="T4" fmla="*/ 17 w 307"/>
                <a:gd name="T5" fmla="*/ 34 h 120"/>
                <a:gd name="T6" fmla="*/ 19 w 307"/>
                <a:gd name="T7" fmla="*/ 29 h 120"/>
                <a:gd name="T8" fmla="*/ 11 w 307"/>
                <a:gd name="T9" fmla="*/ 21 h 120"/>
                <a:gd name="T10" fmla="*/ 13 w 307"/>
                <a:gd name="T11" fmla="*/ 10 h 120"/>
                <a:gd name="T12" fmla="*/ 15 w 307"/>
                <a:gd name="T13" fmla="*/ 4 h 120"/>
                <a:gd name="T14" fmla="*/ 28 w 307"/>
                <a:gd name="T15" fmla="*/ 2 h 120"/>
                <a:gd name="T16" fmla="*/ 169 w 307"/>
                <a:gd name="T17" fmla="*/ 118 h 120"/>
                <a:gd name="T18" fmla="*/ 173 w 307"/>
                <a:gd name="T19" fmla="*/ 112 h 120"/>
                <a:gd name="T20" fmla="*/ 178 w 307"/>
                <a:gd name="T21" fmla="*/ 103 h 120"/>
                <a:gd name="T22" fmla="*/ 209 w 307"/>
                <a:gd name="T23" fmla="*/ 103 h 120"/>
                <a:gd name="T24" fmla="*/ 250 w 307"/>
                <a:gd name="T25" fmla="*/ 97 h 120"/>
                <a:gd name="T26" fmla="*/ 273 w 307"/>
                <a:gd name="T27" fmla="*/ 93 h 120"/>
                <a:gd name="T28" fmla="*/ 296 w 307"/>
                <a:gd name="T29" fmla="*/ 93 h 120"/>
                <a:gd name="T30" fmla="*/ 303 w 307"/>
                <a:gd name="T31" fmla="*/ 95 h 120"/>
                <a:gd name="T32" fmla="*/ 301 w 307"/>
                <a:gd name="T33" fmla="*/ 84 h 120"/>
                <a:gd name="T34" fmla="*/ 301 w 307"/>
                <a:gd name="T35" fmla="*/ 74 h 120"/>
                <a:gd name="T36" fmla="*/ 296 w 307"/>
                <a:gd name="T37" fmla="*/ 61 h 120"/>
                <a:gd name="T38" fmla="*/ 300 w 307"/>
                <a:gd name="T39" fmla="*/ 53 h 120"/>
                <a:gd name="T40" fmla="*/ 305 w 307"/>
                <a:gd name="T41" fmla="*/ 47 h 120"/>
                <a:gd name="T42" fmla="*/ 296 w 307"/>
                <a:gd name="T43" fmla="*/ 40 h 120"/>
                <a:gd name="T44" fmla="*/ 288 w 307"/>
                <a:gd name="T45" fmla="*/ 32 h 120"/>
                <a:gd name="T46" fmla="*/ 286 w 307"/>
                <a:gd name="T47" fmla="*/ 21 h 120"/>
                <a:gd name="T48" fmla="*/ 277 w 307"/>
                <a:gd name="T49" fmla="*/ 13 h 120"/>
                <a:gd name="T50" fmla="*/ 263 w 307"/>
                <a:gd name="T51" fmla="*/ 11 h 120"/>
                <a:gd name="T52" fmla="*/ 237 w 307"/>
                <a:gd name="T53" fmla="*/ 21 h 120"/>
                <a:gd name="T54" fmla="*/ 205 w 307"/>
                <a:gd name="T55" fmla="*/ 23 h 120"/>
                <a:gd name="T56" fmla="*/ 174 w 307"/>
                <a:gd name="T57" fmla="*/ 15 h 120"/>
                <a:gd name="T58" fmla="*/ 167 w 307"/>
                <a:gd name="T59" fmla="*/ 10 h 120"/>
                <a:gd name="T60" fmla="*/ 152 w 307"/>
                <a:gd name="T61" fmla="*/ 4 h 120"/>
                <a:gd name="T62" fmla="*/ 127 w 307"/>
                <a:gd name="T63" fmla="*/ 2 h 120"/>
                <a:gd name="T64" fmla="*/ 85 w 307"/>
                <a:gd name="T65" fmla="*/ 19 h 120"/>
                <a:gd name="T66" fmla="*/ 61 w 307"/>
                <a:gd name="T67" fmla="*/ 17 h 120"/>
                <a:gd name="T68" fmla="*/ 68 w 307"/>
                <a:gd name="T69" fmla="*/ 27 h 120"/>
                <a:gd name="T70" fmla="*/ 51 w 307"/>
                <a:gd name="T71" fmla="*/ 34 h 120"/>
                <a:gd name="T72" fmla="*/ 34 w 307"/>
                <a:gd name="T73" fmla="*/ 32 h 120"/>
                <a:gd name="T74" fmla="*/ 27 w 307"/>
                <a:gd name="T75" fmla="*/ 32 h 120"/>
                <a:gd name="T76" fmla="*/ 10 w 307"/>
                <a:gd name="T77" fmla="*/ 42 h 120"/>
                <a:gd name="T78" fmla="*/ 21 w 307"/>
                <a:gd name="T79" fmla="*/ 51 h 120"/>
                <a:gd name="T80" fmla="*/ 19 w 307"/>
                <a:gd name="T81" fmla="*/ 59 h 120"/>
                <a:gd name="T82" fmla="*/ 21 w 307"/>
                <a:gd name="T83" fmla="*/ 63 h 120"/>
                <a:gd name="T84" fmla="*/ 23 w 307"/>
                <a:gd name="T85" fmla="*/ 72 h 120"/>
                <a:gd name="T86" fmla="*/ 11 w 307"/>
                <a:gd name="T87" fmla="*/ 70 h 120"/>
                <a:gd name="T88" fmla="*/ 15 w 307"/>
                <a:gd name="T89" fmla="*/ 76 h 120"/>
                <a:gd name="T90" fmla="*/ 27 w 307"/>
                <a:gd name="T91" fmla="*/ 82 h 120"/>
                <a:gd name="T92" fmla="*/ 30 w 307"/>
                <a:gd name="T93" fmla="*/ 93 h 120"/>
                <a:gd name="T94" fmla="*/ 40 w 307"/>
                <a:gd name="T95" fmla="*/ 99 h 120"/>
                <a:gd name="T96" fmla="*/ 34 w 307"/>
                <a:gd name="T97" fmla="*/ 103 h 120"/>
                <a:gd name="T98" fmla="*/ 46 w 307"/>
                <a:gd name="T99" fmla="*/ 101 h 120"/>
                <a:gd name="T100" fmla="*/ 55 w 307"/>
                <a:gd name="T101" fmla="*/ 106 h 120"/>
                <a:gd name="T102" fmla="*/ 74 w 307"/>
                <a:gd name="T103" fmla="*/ 110 h 120"/>
                <a:gd name="T104" fmla="*/ 80 w 307"/>
                <a:gd name="T105" fmla="*/ 101 h 120"/>
                <a:gd name="T106" fmla="*/ 110 w 307"/>
                <a:gd name="T107" fmla="*/ 114 h 120"/>
                <a:gd name="T108" fmla="*/ 144 w 307"/>
                <a:gd name="T109" fmla="*/ 103 h 120"/>
                <a:gd name="T110" fmla="*/ 163 w 307"/>
                <a:gd name="T111" fmla="*/ 101 h 120"/>
                <a:gd name="T112" fmla="*/ 163 w 307"/>
                <a:gd name="T113" fmla="*/ 112 h 120"/>
                <a:gd name="T114" fmla="*/ 2 w 307"/>
                <a:gd name="T115" fmla="*/ 3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7" h="120">
                  <a:moveTo>
                    <a:pt x="36" y="2"/>
                  </a:moveTo>
                  <a:lnTo>
                    <a:pt x="38" y="2"/>
                  </a:lnTo>
                  <a:lnTo>
                    <a:pt x="38" y="8"/>
                  </a:lnTo>
                  <a:lnTo>
                    <a:pt x="44" y="11"/>
                  </a:lnTo>
                  <a:lnTo>
                    <a:pt x="49" y="15"/>
                  </a:lnTo>
                  <a:lnTo>
                    <a:pt x="55" y="17"/>
                  </a:lnTo>
                  <a:lnTo>
                    <a:pt x="53" y="21"/>
                  </a:lnTo>
                  <a:lnTo>
                    <a:pt x="51" y="21"/>
                  </a:lnTo>
                  <a:lnTo>
                    <a:pt x="44" y="21"/>
                  </a:lnTo>
                  <a:lnTo>
                    <a:pt x="42" y="21"/>
                  </a:lnTo>
                  <a:lnTo>
                    <a:pt x="40" y="21"/>
                  </a:lnTo>
                  <a:lnTo>
                    <a:pt x="38" y="21"/>
                  </a:lnTo>
                  <a:lnTo>
                    <a:pt x="36" y="21"/>
                  </a:lnTo>
                  <a:lnTo>
                    <a:pt x="34" y="21"/>
                  </a:lnTo>
                  <a:lnTo>
                    <a:pt x="32" y="21"/>
                  </a:lnTo>
                  <a:lnTo>
                    <a:pt x="32" y="21"/>
                  </a:lnTo>
                  <a:lnTo>
                    <a:pt x="30" y="23"/>
                  </a:lnTo>
                  <a:lnTo>
                    <a:pt x="28" y="23"/>
                  </a:lnTo>
                  <a:lnTo>
                    <a:pt x="27" y="27"/>
                  </a:lnTo>
                  <a:lnTo>
                    <a:pt x="27" y="29"/>
                  </a:lnTo>
                  <a:lnTo>
                    <a:pt x="25" y="29"/>
                  </a:lnTo>
                  <a:lnTo>
                    <a:pt x="21" y="30"/>
                  </a:lnTo>
                  <a:lnTo>
                    <a:pt x="19" y="30"/>
                  </a:lnTo>
                  <a:lnTo>
                    <a:pt x="17" y="34"/>
                  </a:lnTo>
                  <a:lnTo>
                    <a:pt x="11" y="38"/>
                  </a:lnTo>
                  <a:lnTo>
                    <a:pt x="10" y="40"/>
                  </a:lnTo>
                  <a:lnTo>
                    <a:pt x="10" y="38"/>
                  </a:lnTo>
                  <a:lnTo>
                    <a:pt x="11" y="36"/>
                  </a:lnTo>
                  <a:lnTo>
                    <a:pt x="11" y="34"/>
                  </a:lnTo>
                  <a:lnTo>
                    <a:pt x="13" y="32"/>
                  </a:lnTo>
                  <a:lnTo>
                    <a:pt x="17" y="30"/>
                  </a:lnTo>
                  <a:lnTo>
                    <a:pt x="19" y="29"/>
                  </a:lnTo>
                  <a:lnTo>
                    <a:pt x="11" y="29"/>
                  </a:lnTo>
                  <a:lnTo>
                    <a:pt x="8" y="29"/>
                  </a:lnTo>
                  <a:lnTo>
                    <a:pt x="6" y="27"/>
                  </a:lnTo>
                  <a:lnTo>
                    <a:pt x="8" y="27"/>
                  </a:lnTo>
                  <a:lnTo>
                    <a:pt x="10" y="25"/>
                  </a:lnTo>
                  <a:lnTo>
                    <a:pt x="11" y="23"/>
                  </a:lnTo>
                  <a:lnTo>
                    <a:pt x="11" y="23"/>
                  </a:lnTo>
                  <a:lnTo>
                    <a:pt x="11" y="21"/>
                  </a:lnTo>
                  <a:lnTo>
                    <a:pt x="11" y="17"/>
                  </a:lnTo>
                  <a:lnTo>
                    <a:pt x="11" y="17"/>
                  </a:lnTo>
                  <a:lnTo>
                    <a:pt x="13" y="15"/>
                  </a:lnTo>
                  <a:lnTo>
                    <a:pt x="15" y="15"/>
                  </a:lnTo>
                  <a:lnTo>
                    <a:pt x="15" y="13"/>
                  </a:lnTo>
                  <a:lnTo>
                    <a:pt x="15" y="11"/>
                  </a:lnTo>
                  <a:lnTo>
                    <a:pt x="15" y="10"/>
                  </a:lnTo>
                  <a:lnTo>
                    <a:pt x="13" y="10"/>
                  </a:lnTo>
                  <a:lnTo>
                    <a:pt x="13" y="8"/>
                  </a:lnTo>
                  <a:lnTo>
                    <a:pt x="11" y="8"/>
                  </a:lnTo>
                  <a:lnTo>
                    <a:pt x="11" y="6"/>
                  </a:lnTo>
                  <a:lnTo>
                    <a:pt x="11" y="6"/>
                  </a:lnTo>
                  <a:lnTo>
                    <a:pt x="11" y="6"/>
                  </a:lnTo>
                  <a:lnTo>
                    <a:pt x="13" y="6"/>
                  </a:lnTo>
                  <a:lnTo>
                    <a:pt x="13" y="6"/>
                  </a:lnTo>
                  <a:lnTo>
                    <a:pt x="15" y="4"/>
                  </a:lnTo>
                  <a:lnTo>
                    <a:pt x="15" y="4"/>
                  </a:lnTo>
                  <a:lnTo>
                    <a:pt x="15" y="4"/>
                  </a:lnTo>
                  <a:lnTo>
                    <a:pt x="15" y="2"/>
                  </a:lnTo>
                  <a:lnTo>
                    <a:pt x="17" y="2"/>
                  </a:lnTo>
                  <a:lnTo>
                    <a:pt x="23" y="0"/>
                  </a:lnTo>
                  <a:lnTo>
                    <a:pt x="27" y="0"/>
                  </a:lnTo>
                  <a:lnTo>
                    <a:pt x="27" y="2"/>
                  </a:lnTo>
                  <a:lnTo>
                    <a:pt x="28" y="2"/>
                  </a:lnTo>
                  <a:lnTo>
                    <a:pt x="30" y="4"/>
                  </a:lnTo>
                  <a:lnTo>
                    <a:pt x="32" y="4"/>
                  </a:lnTo>
                  <a:lnTo>
                    <a:pt x="34" y="2"/>
                  </a:lnTo>
                  <a:lnTo>
                    <a:pt x="36" y="2"/>
                  </a:lnTo>
                  <a:close/>
                  <a:moveTo>
                    <a:pt x="167" y="120"/>
                  </a:moveTo>
                  <a:lnTo>
                    <a:pt x="169" y="120"/>
                  </a:lnTo>
                  <a:lnTo>
                    <a:pt x="169" y="120"/>
                  </a:lnTo>
                  <a:lnTo>
                    <a:pt x="169" y="118"/>
                  </a:lnTo>
                  <a:lnTo>
                    <a:pt x="169" y="118"/>
                  </a:lnTo>
                  <a:lnTo>
                    <a:pt x="169" y="118"/>
                  </a:lnTo>
                  <a:lnTo>
                    <a:pt x="171" y="118"/>
                  </a:lnTo>
                  <a:lnTo>
                    <a:pt x="171" y="116"/>
                  </a:lnTo>
                  <a:lnTo>
                    <a:pt x="173" y="116"/>
                  </a:lnTo>
                  <a:lnTo>
                    <a:pt x="173" y="116"/>
                  </a:lnTo>
                  <a:lnTo>
                    <a:pt x="173" y="114"/>
                  </a:lnTo>
                  <a:lnTo>
                    <a:pt x="173" y="112"/>
                  </a:lnTo>
                  <a:lnTo>
                    <a:pt x="174" y="112"/>
                  </a:lnTo>
                  <a:lnTo>
                    <a:pt x="176" y="112"/>
                  </a:lnTo>
                  <a:lnTo>
                    <a:pt x="176" y="112"/>
                  </a:lnTo>
                  <a:lnTo>
                    <a:pt x="176" y="110"/>
                  </a:lnTo>
                  <a:lnTo>
                    <a:pt x="176" y="108"/>
                  </a:lnTo>
                  <a:lnTo>
                    <a:pt x="174" y="106"/>
                  </a:lnTo>
                  <a:lnTo>
                    <a:pt x="176" y="104"/>
                  </a:lnTo>
                  <a:lnTo>
                    <a:pt x="178" y="103"/>
                  </a:lnTo>
                  <a:lnTo>
                    <a:pt x="180" y="103"/>
                  </a:lnTo>
                  <a:lnTo>
                    <a:pt x="184" y="104"/>
                  </a:lnTo>
                  <a:lnTo>
                    <a:pt x="188" y="104"/>
                  </a:lnTo>
                  <a:lnTo>
                    <a:pt x="191" y="104"/>
                  </a:lnTo>
                  <a:lnTo>
                    <a:pt x="201" y="101"/>
                  </a:lnTo>
                  <a:lnTo>
                    <a:pt x="203" y="101"/>
                  </a:lnTo>
                  <a:lnTo>
                    <a:pt x="205" y="101"/>
                  </a:lnTo>
                  <a:lnTo>
                    <a:pt x="209" y="103"/>
                  </a:lnTo>
                  <a:lnTo>
                    <a:pt x="212" y="104"/>
                  </a:lnTo>
                  <a:lnTo>
                    <a:pt x="214" y="104"/>
                  </a:lnTo>
                  <a:lnTo>
                    <a:pt x="218" y="104"/>
                  </a:lnTo>
                  <a:lnTo>
                    <a:pt x="222" y="103"/>
                  </a:lnTo>
                  <a:lnTo>
                    <a:pt x="227" y="103"/>
                  </a:lnTo>
                  <a:lnTo>
                    <a:pt x="241" y="97"/>
                  </a:lnTo>
                  <a:lnTo>
                    <a:pt x="248" y="97"/>
                  </a:lnTo>
                  <a:lnTo>
                    <a:pt x="250" y="97"/>
                  </a:lnTo>
                  <a:lnTo>
                    <a:pt x="254" y="97"/>
                  </a:lnTo>
                  <a:lnTo>
                    <a:pt x="258" y="95"/>
                  </a:lnTo>
                  <a:lnTo>
                    <a:pt x="260" y="95"/>
                  </a:lnTo>
                  <a:lnTo>
                    <a:pt x="265" y="93"/>
                  </a:lnTo>
                  <a:lnTo>
                    <a:pt x="267" y="93"/>
                  </a:lnTo>
                  <a:lnTo>
                    <a:pt x="267" y="95"/>
                  </a:lnTo>
                  <a:lnTo>
                    <a:pt x="269" y="95"/>
                  </a:lnTo>
                  <a:lnTo>
                    <a:pt x="273" y="93"/>
                  </a:lnTo>
                  <a:lnTo>
                    <a:pt x="275" y="91"/>
                  </a:lnTo>
                  <a:lnTo>
                    <a:pt x="275" y="91"/>
                  </a:lnTo>
                  <a:lnTo>
                    <a:pt x="281" y="91"/>
                  </a:lnTo>
                  <a:lnTo>
                    <a:pt x="284" y="91"/>
                  </a:lnTo>
                  <a:lnTo>
                    <a:pt x="286" y="93"/>
                  </a:lnTo>
                  <a:lnTo>
                    <a:pt x="290" y="93"/>
                  </a:lnTo>
                  <a:lnTo>
                    <a:pt x="294" y="93"/>
                  </a:lnTo>
                  <a:lnTo>
                    <a:pt x="296" y="93"/>
                  </a:lnTo>
                  <a:lnTo>
                    <a:pt x="296" y="93"/>
                  </a:lnTo>
                  <a:lnTo>
                    <a:pt x="298" y="93"/>
                  </a:lnTo>
                  <a:lnTo>
                    <a:pt x="298" y="95"/>
                  </a:lnTo>
                  <a:lnTo>
                    <a:pt x="298" y="97"/>
                  </a:lnTo>
                  <a:lnTo>
                    <a:pt x="298" y="99"/>
                  </a:lnTo>
                  <a:lnTo>
                    <a:pt x="300" y="99"/>
                  </a:lnTo>
                  <a:lnTo>
                    <a:pt x="301" y="97"/>
                  </a:lnTo>
                  <a:lnTo>
                    <a:pt x="303" y="95"/>
                  </a:lnTo>
                  <a:lnTo>
                    <a:pt x="307" y="95"/>
                  </a:lnTo>
                  <a:lnTo>
                    <a:pt x="307" y="93"/>
                  </a:lnTo>
                  <a:lnTo>
                    <a:pt x="305" y="91"/>
                  </a:lnTo>
                  <a:lnTo>
                    <a:pt x="305" y="91"/>
                  </a:lnTo>
                  <a:lnTo>
                    <a:pt x="303" y="89"/>
                  </a:lnTo>
                  <a:lnTo>
                    <a:pt x="303" y="85"/>
                  </a:lnTo>
                  <a:lnTo>
                    <a:pt x="303" y="85"/>
                  </a:lnTo>
                  <a:lnTo>
                    <a:pt x="301" y="84"/>
                  </a:lnTo>
                  <a:lnTo>
                    <a:pt x="301" y="82"/>
                  </a:lnTo>
                  <a:lnTo>
                    <a:pt x="300" y="82"/>
                  </a:lnTo>
                  <a:lnTo>
                    <a:pt x="298" y="82"/>
                  </a:lnTo>
                  <a:lnTo>
                    <a:pt x="298" y="82"/>
                  </a:lnTo>
                  <a:lnTo>
                    <a:pt x="298" y="80"/>
                  </a:lnTo>
                  <a:lnTo>
                    <a:pt x="298" y="80"/>
                  </a:lnTo>
                  <a:lnTo>
                    <a:pt x="300" y="76"/>
                  </a:lnTo>
                  <a:lnTo>
                    <a:pt x="301" y="74"/>
                  </a:lnTo>
                  <a:lnTo>
                    <a:pt x="301" y="74"/>
                  </a:lnTo>
                  <a:lnTo>
                    <a:pt x="300" y="72"/>
                  </a:lnTo>
                  <a:lnTo>
                    <a:pt x="300" y="72"/>
                  </a:lnTo>
                  <a:lnTo>
                    <a:pt x="298" y="70"/>
                  </a:lnTo>
                  <a:lnTo>
                    <a:pt x="298" y="66"/>
                  </a:lnTo>
                  <a:lnTo>
                    <a:pt x="298" y="65"/>
                  </a:lnTo>
                  <a:lnTo>
                    <a:pt x="296" y="61"/>
                  </a:lnTo>
                  <a:lnTo>
                    <a:pt x="296" y="61"/>
                  </a:lnTo>
                  <a:lnTo>
                    <a:pt x="298" y="59"/>
                  </a:lnTo>
                  <a:lnTo>
                    <a:pt x="298" y="59"/>
                  </a:lnTo>
                  <a:lnTo>
                    <a:pt x="296" y="57"/>
                  </a:lnTo>
                  <a:lnTo>
                    <a:pt x="296" y="55"/>
                  </a:lnTo>
                  <a:lnTo>
                    <a:pt x="296" y="55"/>
                  </a:lnTo>
                  <a:lnTo>
                    <a:pt x="296" y="53"/>
                  </a:lnTo>
                  <a:lnTo>
                    <a:pt x="298" y="53"/>
                  </a:lnTo>
                  <a:lnTo>
                    <a:pt x="300" y="53"/>
                  </a:lnTo>
                  <a:lnTo>
                    <a:pt x="301" y="51"/>
                  </a:lnTo>
                  <a:lnTo>
                    <a:pt x="301" y="51"/>
                  </a:lnTo>
                  <a:lnTo>
                    <a:pt x="301" y="49"/>
                  </a:lnTo>
                  <a:lnTo>
                    <a:pt x="301" y="47"/>
                  </a:lnTo>
                  <a:lnTo>
                    <a:pt x="303" y="46"/>
                  </a:lnTo>
                  <a:lnTo>
                    <a:pt x="303" y="46"/>
                  </a:lnTo>
                  <a:lnTo>
                    <a:pt x="305" y="47"/>
                  </a:lnTo>
                  <a:lnTo>
                    <a:pt x="305" y="47"/>
                  </a:lnTo>
                  <a:lnTo>
                    <a:pt x="307" y="47"/>
                  </a:lnTo>
                  <a:lnTo>
                    <a:pt x="307" y="47"/>
                  </a:lnTo>
                  <a:lnTo>
                    <a:pt x="307" y="47"/>
                  </a:lnTo>
                  <a:lnTo>
                    <a:pt x="305" y="46"/>
                  </a:lnTo>
                  <a:lnTo>
                    <a:pt x="303" y="44"/>
                  </a:lnTo>
                  <a:lnTo>
                    <a:pt x="301" y="42"/>
                  </a:lnTo>
                  <a:lnTo>
                    <a:pt x="298" y="40"/>
                  </a:lnTo>
                  <a:lnTo>
                    <a:pt x="296" y="40"/>
                  </a:lnTo>
                  <a:lnTo>
                    <a:pt x="294" y="40"/>
                  </a:lnTo>
                  <a:lnTo>
                    <a:pt x="292" y="40"/>
                  </a:lnTo>
                  <a:lnTo>
                    <a:pt x="288" y="38"/>
                  </a:lnTo>
                  <a:lnTo>
                    <a:pt x="290" y="38"/>
                  </a:lnTo>
                  <a:lnTo>
                    <a:pt x="288" y="36"/>
                  </a:lnTo>
                  <a:lnTo>
                    <a:pt x="288" y="36"/>
                  </a:lnTo>
                  <a:lnTo>
                    <a:pt x="288" y="34"/>
                  </a:lnTo>
                  <a:lnTo>
                    <a:pt x="288" y="32"/>
                  </a:lnTo>
                  <a:lnTo>
                    <a:pt x="288" y="32"/>
                  </a:lnTo>
                  <a:lnTo>
                    <a:pt x="288" y="30"/>
                  </a:lnTo>
                  <a:lnTo>
                    <a:pt x="290" y="29"/>
                  </a:lnTo>
                  <a:lnTo>
                    <a:pt x="290" y="27"/>
                  </a:lnTo>
                  <a:lnTo>
                    <a:pt x="290" y="25"/>
                  </a:lnTo>
                  <a:lnTo>
                    <a:pt x="288" y="23"/>
                  </a:lnTo>
                  <a:lnTo>
                    <a:pt x="288" y="23"/>
                  </a:lnTo>
                  <a:lnTo>
                    <a:pt x="286" y="21"/>
                  </a:lnTo>
                  <a:lnTo>
                    <a:pt x="286" y="21"/>
                  </a:lnTo>
                  <a:lnTo>
                    <a:pt x="284" y="19"/>
                  </a:lnTo>
                  <a:lnTo>
                    <a:pt x="284" y="19"/>
                  </a:lnTo>
                  <a:lnTo>
                    <a:pt x="284" y="19"/>
                  </a:lnTo>
                  <a:lnTo>
                    <a:pt x="284" y="19"/>
                  </a:lnTo>
                  <a:lnTo>
                    <a:pt x="282" y="17"/>
                  </a:lnTo>
                  <a:lnTo>
                    <a:pt x="281" y="15"/>
                  </a:lnTo>
                  <a:lnTo>
                    <a:pt x="277" y="13"/>
                  </a:lnTo>
                  <a:lnTo>
                    <a:pt x="275" y="11"/>
                  </a:lnTo>
                  <a:lnTo>
                    <a:pt x="273" y="10"/>
                  </a:lnTo>
                  <a:lnTo>
                    <a:pt x="271" y="10"/>
                  </a:lnTo>
                  <a:lnTo>
                    <a:pt x="271" y="11"/>
                  </a:lnTo>
                  <a:lnTo>
                    <a:pt x="271" y="11"/>
                  </a:lnTo>
                  <a:lnTo>
                    <a:pt x="269" y="13"/>
                  </a:lnTo>
                  <a:lnTo>
                    <a:pt x="269" y="13"/>
                  </a:lnTo>
                  <a:lnTo>
                    <a:pt x="263" y="11"/>
                  </a:lnTo>
                  <a:lnTo>
                    <a:pt x="263" y="11"/>
                  </a:lnTo>
                  <a:lnTo>
                    <a:pt x="260" y="13"/>
                  </a:lnTo>
                  <a:lnTo>
                    <a:pt x="260" y="13"/>
                  </a:lnTo>
                  <a:lnTo>
                    <a:pt x="258" y="13"/>
                  </a:lnTo>
                  <a:lnTo>
                    <a:pt x="254" y="11"/>
                  </a:lnTo>
                  <a:lnTo>
                    <a:pt x="252" y="13"/>
                  </a:lnTo>
                  <a:lnTo>
                    <a:pt x="250" y="15"/>
                  </a:lnTo>
                  <a:lnTo>
                    <a:pt x="237" y="21"/>
                  </a:lnTo>
                  <a:lnTo>
                    <a:pt x="235" y="23"/>
                  </a:lnTo>
                  <a:lnTo>
                    <a:pt x="231" y="23"/>
                  </a:lnTo>
                  <a:lnTo>
                    <a:pt x="229" y="23"/>
                  </a:lnTo>
                  <a:lnTo>
                    <a:pt x="222" y="21"/>
                  </a:lnTo>
                  <a:lnTo>
                    <a:pt x="218" y="19"/>
                  </a:lnTo>
                  <a:lnTo>
                    <a:pt x="214" y="21"/>
                  </a:lnTo>
                  <a:lnTo>
                    <a:pt x="209" y="23"/>
                  </a:lnTo>
                  <a:lnTo>
                    <a:pt x="205" y="23"/>
                  </a:lnTo>
                  <a:lnTo>
                    <a:pt x="203" y="23"/>
                  </a:lnTo>
                  <a:lnTo>
                    <a:pt x="188" y="19"/>
                  </a:lnTo>
                  <a:lnTo>
                    <a:pt x="184" y="17"/>
                  </a:lnTo>
                  <a:lnTo>
                    <a:pt x="182" y="17"/>
                  </a:lnTo>
                  <a:lnTo>
                    <a:pt x="180" y="15"/>
                  </a:lnTo>
                  <a:lnTo>
                    <a:pt x="176" y="15"/>
                  </a:lnTo>
                  <a:lnTo>
                    <a:pt x="176" y="15"/>
                  </a:lnTo>
                  <a:lnTo>
                    <a:pt x="174" y="15"/>
                  </a:lnTo>
                  <a:lnTo>
                    <a:pt x="174" y="15"/>
                  </a:lnTo>
                  <a:lnTo>
                    <a:pt x="173" y="15"/>
                  </a:lnTo>
                  <a:lnTo>
                    <a:pt x="171" y="15"/>
                  </a:lnTo>
                  <a:lnTo>
                    <a:pt x="171" y="15"/>
                  </a:lnTo>
                  <a:lnTo>
                    <a:pt x="169" y="13"/>
                  </a:lnTo>
                  <a:lnTo>
                    <a:pt x="169" y="13"/>
                  </a:lnTo>
                  <a:lnTo>
                    <a:pt x="169" y="11"/>
                  </a:lnTo>
                  <a:lnTo>
                    <a:pt x="167" y="10"/>
                  </a:lnTo>
                  <a:lnTo>
                    <a:pt x="167" y="8"/>
                  </a:lnTo>
                  <a:lnTo>
                    <a:pt x="165" y="8"/>
                  </a:lnTo>
                  <a:lnTo>
                    <a:pt x="163" y="8"/>
                  </a:lnTo>
                  <a:lnTo>
                    <a:pt x="161" y="10"/>
                  </a:lnTo>
                  <a:lnTo>
                    <a:pt x="159" y="10"/>
                  </a:lnTo>
                  <a:lnTo>
                    <a:pt x="155" y="8"/>
                  </a:lnTo>
                  <a:lnTo>
                    <a:pt x="154" y="6"/>
                  </a:lnTo>
                  <a:lnTo>
                    <a:pt x="152" y="4"/>
                  </a:lnTo>
                  <a:lnTo>
                    <a:pt x="152" y="2"/>
                  </a:lnTo>
                  <a:lnTo>
                    <a:pt x="152" y="0"/>
                  </a:lnTo>
                  <a:lnTo>
                    <a:pt x="150" y="0"/>
                  </a:lnTo>
                  <a:lnTo>
                    <a:pt x="150" y="2"/>
                  </a:lnTo>
                  <a:lnTo>
                    <a:pt x="148" y="2"/>
                  </a:lnTo>
                  <a:lnTo>
                    <a:pt x="144" y="2"/>
                  </a:lnTo>
                  <a:lnTo>
                    <a:pt x="140" y="2"/>
                  </a:lnTo>
                  <a:lnTo>
                    <a:pt x="127" y="2"/>
                  </a:lnTo>
                  <a:lnTo>
                    <a:pt x="121" y="2"/>
                  </a:lnTo>
                  <a:lnTo>
                    <a:pt x="116" y="4"/>
                  </a:lnTo>
                  <a:lnTo>
                    <a:pt x="110" y="6"/>
                  </a:lnTo>
                  <a:lnTo>
                    <a:pt x="97" y="13"/>
                  </a:lnTo>
                  <a:lnTo>
                    <a:pt x="95" y="15"/>
                  </a:lnTo>
                  <a:lnTo>
                    <a:pt x="91" y="19"/>
                  </a:lnTo>
                  <a:lnTo>
                    <a:pt x="89" y="19"/>
                  </a:lnTo>
                  <a:lnTo>
                    <a:pt x="85" y="19"/>
                  </a:lnTo>
                  <a:lnTo>
                    <a:pt x="83" y="19"/>
                  </a:lnTo>
                  <a:lnTo>
                    <a:pt x="78" y="19"/>
                  </a:lnTo>
                  <a:lnTo>
                    <a:pt x="74" y="17"/>
                  </a:lnTo>
                  <a:lnTo>
                    <a:pt x="74" y="17"/>
                  </a:lnTo>
                  <a:lnTo>
                    <a:pt x="70" y="19"/>
                  </a:lnTo>
                  <a:lnTo>
                    <a:pt x="68" y="19"/>
                  </a:lnTo>
                  <a:lnTo>
                    <a:pt x="66" y="19"/>
                  </a:lnTo>
                  <a:lnTo>
                    <a:pt x="61" y="17"/>
                  </a:lnTo>
                  <a:lnTo>
                    <a:pt x="59" y="17"/>
                  </a:lnTo>
                  <a:lnTo>
                    <a:pt x="55" y="19"/>
                  </a:lnTo>
                  <a:lnTo>
                    <a:pt x="55" y="19"/>
                  </a:lnTo>
                  <a:lnTo>
                    <a:pt x="55" y="23"/>
                  </a:lnTo>
                  <a:lnTo>
                    <a:pt x="59" y="25"/>
                  </a:lnTo>
                  <a:lnTo>
                    <a:pt x="61" y="27"/>
                  </a:lnTo>
                  <a:lnTo>
                    <a:pt x="64" y="27"/>
                  </a:lnTo>
                  <a:lnTo>
                    <a:pt x="68" y="27"/>
                  </a:lnTo>
                  <a:lnTo>
                    <a:pt x="64" y="29"/>
                  </a:lnTo>
                  <a:lnTo>
                    <a:pt x="55" y="29"/>
                  </a:lnTo>
                  <a:lnTo>
                    <a:pt x="51" y="30"/>
                  </a:lnTo>
                  <a:lnTo>
                    <a:pt x="51" y="30"/>
                  </a:lnTo>
                  <a:lnTo>
                    <a:pt x="53" y="32"/>
                  </a:lnTo>
                  <a:lnTo>
                    <a:pt x="55" y="32"/>
                  </a:lnTo>
                  <a:lnTo>
                    <a:pt x="53" y="34"/>
                  </a:lnTo>
                  <a:lnTo>
                    <a:pt x="51" y="34"/>
                  </a:lnTo>
                  <a:lnTo>
                    <a:pt x="46" y="34"/>
                  </a:lnTo>
                  <a:lnTo>
                    <a:pt x="40" y="34"/>
                  </a:lnTo>
                  <a:lnTo>
                    <a:pt x="36" y="34"/>
                  </a:lnTo>
                  <a:lnTo>
                    <a:pt x="38" y="32"/>
                  </a:lnTo>
                  <a:lnTo>
                    <a:pt x="36" y="30"/>
                  </a:lnTo>
                  <a:lnTo>
                    <a:pt x="36" y="30"/>
                  </a:lnTo>
                  <a:lnTo>
                    <a:pt x="34" y="32"/>
                  </a:lnTo>
                  <a:lnTo>
                    <a:pt x="34" y="32"/>
                  </a:lnTo>
                  <a:lnTo>
                    <a:pt x="36" y="32"/>
                  </a:lnTo>
                  <a:lnTo>
                    <a:pt x="36" y="34"/>
                  </a:lnTo>
                  <a:lnTo>
                    <a:pt x="34" y="34"/>
                  </a:lnTo>
                  <a:lnTo>
                    <a:pt x="32" y="34"/>
                  </a:lnTo>
                  <a:lnTo>
                    <a:pt x="32" y="34"/>
                  </a:lnTo>
                  <a:lnTo>
                    <a:pt x="30" y="34"/>
                  </a:lnTo>
                  <a:lnTo>
                    <a:pt x="28" y="34"/>
                  </a:lnTo>
                  <a:lnTo>
                    <a:pt x="27" y="32"/>
                  </a:lnTo>
                  <a:lnTo>
                    <a:pt x="27" y="32"/>
                  </a:lnTo>
                  <a:lnTo>
                    <a:pt x="25" y="32"/>
                  </a:lnTo>
                  <a:lnTo>
                    <a:pt x="21" y="32"/>
                  </a:lnTo>
                  <a:lnTo>
                    <a:pt x="19" y="34"/>
                  </a:lnTo>
                  <a:lnTo>
                    <a:pt x="15" y="36"/>
                  </a:lnTo>
                  <a:lnTo>
                    <a:pt x="13" y="38"/>
                  </a:lnTo>
                  <a:lnTo>
                    <a:pt x="11" y="40"/>
                  </a:lnTo>
                  <a:lnTo>
                    <a:pt x="10" y="42"/>
                  </a:lnTo>
                  <a:lnTo>
                    <a:pt x="8" y="44"/>
                  </a:lnTo>
                  <a:lnTo>
                    <a:pt x="8" y="51"/>
                  </a:lnTo>
                  <a:lnTo>
                    <a:pt x="8" y="51"/>
                  </a:lnTo>
                  <a:lnTo>
                    <a:pt x="10" y="51"/>
                  </a:lnTo>
                  <a:lnTo>
                    <a:pt x="17" y="49"/>
                  </a:lnTo>
                  <a:lnTo>
                    <a:pt x="19" y="49"/>
                  </a:lnTo>
                  <a:lnTo>
                    <a:pt x="21" y="49"/>
                  </a:lnTo>
                  <a:lnTo>
                    <a:pt x="21" y="51"/>
                  </a:lnTo>
                  <a:lnTo>
                    <a:pt x="19" y="51"/>
                  </a:lnTo>
                  <a:lnTo>
                    <a:pt x="19" y="53"/>
                  </a:lnTo>
                  <a:lnTo>
                    <a:pt x="19" y="53"/>
                  </a:lnTo>
                  <a:lnTo>
                    <a:pt x="17" y="55"/>
                  </a:lnTo>
                  <a:lnTo>
                    <a:pt x="17" y="55"/>
                  </a:lnTo>
                  <a:lnTo>
                    <a:pt x="17" y="55"/>
                  </a:lnTo>
                  <a:lnTo>
                    <a:pt x="19" y="57"/>
                  </a:lnTo>
                  <a:lnTo>
                    <a:pt x="19" y="59"/>
                  </a:lnTo>
                  <a:lnTo>
                    <a:pt x="19" y="59"/>
                  </a:lnTo>
                  <a:lnTo>
                    <a:pt x="19" y="59"/>
                  </a:lnTo>
                  <a:lnTo>
                    <a:pt x="19" y="61"/>
                  </a:lnTo>
                  <a:lnTo>
                    <a:pt x="19" y="61"/>
                  </a:lnTo>
                  <a:lnTo>
                    <a:pt x="19" y="61"/>
                  </a:lnTo>
                  <a:lnTo>
                    <a:pt x="21" y="61"/>
                  </a:lnTo>
                  <a:lnTo>
                    <a:pt x="21" y="63"/>
                  </a:lnTo>
                  <a:lnTo>
                    <a:pt x="21" y="63"/>
                  </a:lnTo>
                  <a:lnTo>
                    <a:pt x="21" y="65"/>
                  </a:lnTo>
                  <a:lnTo>
                    <a:pt x="19" y="65"/>
                  </a:lnTo>
                  <a:lnTo>
                    <a:pt x="19" y="65"/>
                  </a:lnTo>
                  <a:lnTo>
                    <a:pt x="19" y="68"/>
                  </a:lnTo>
                  <a:lnTo>
                    <a:pt x="19" y="70"/>
                  </a:lnTo>
                  <a:lnTo>
                    <a:pt x="23" y="70"/>
                  </a:lnTo>
                  <a:lnTo>
                    <a:pt x="25" y="70"/>
                  </a:lnTo>
                  <a:lnTo>
                    <a:pt x="23" y="72"/>
                  </a:lnTo>
                  <a:lnTo>
                    <a:pt x="17" y="72"/>
                  </a:lnTo>
                  <a:lnTo>
                    <a:pt x="17" y="72"/>
                  </a:lnTo>
                  <a:lnTo>
                    <a:pt x="15" y="72"/>
                  </a:lnTo>
                  <a:lnTo>
                    <a:pt x="15" y="70"/>
                  </a:lnTo>
                  <a:lnTo>
                    <a:pt x="15" y="68"/>
                  </a:lnTo>
                  <a:lnTo>
                    <a:pt x="13" y="66"/>
                  </a:lnTo>
                  <a:lnTo>
                    <a:pt x="13" y="68"/>
                  </a:lnTo>
                  <a:lnTo>
                    <a:pt x="11" y="70"/>
                  </a:lnTo>
                  <a:lnTo>
                    <a:pt x="11" y="72"/>
                  </a:lnTo>
                  <a:lnTo>
                    <a:pt x="11" y="72"/>
                  </a:lnTo>
                  <a:lnTo>
                    <a:pt x="11" y="74"/>
                  </a:lnTo>
                  <a:lnTo>
                    <a:pt x="11" y="74"/>
                  </a:lnTo>
                  <a:lnTo>
                    <a:pt x="11" y="74"/>
                  </a:lnTo>
                  <a:lnTo>
                    <a:pt x="11" y="76"/>
                  </a:lnTo>
                  <a:lnTo>
                    <a:pt x="15" y="76"/>
                  </a:lnTo>
                  <a:lnTo>
                    <a:pt x="15" y="76"/>
                  </a:lnTo>
                  <a:lnTo>
                    <a:pt x="15" y="76"/>
                  </a:lnTo>
                  <a:lnTo>
                    <a:pt x="17" y="76"/>
                  </a:lnTo>
                  <a:lnTo>
                    <a:pt x="17" y="76"/>
                  </a:lnTo>
                  <a:lnTo>
                    <a:pt x="17" y="76"/>
                  </a:lnTo>
                  <a:lnTo>
                    <a:pt x="19" y="76"/>
                  </a:lnTo>
                  <a:lnTo>
                    <a:pt x="21" y="78"/>
                  </a:lnTo>
                  <a:lnTo>
                    <a:pt x="25" y="80"/>
                  </a:lnTo>
                  <a:lnTo>
                    <a:pt x="27" y="82"/>
                  </a:lnTo>
                  <a:lnTo>
                    <a:pt x="27" y="84"/>
                  </a:lnTo>
                  <a:lnTo>
                    <a:pt x="25" y="85"/>
                  </a:lnTo>
                  <a:lnTo>
                    <a:pt x="25" y="85"/>
                  </a:lnTo>
                  <a:lnTo>
                    <a:pt x="25" y="87"/>
                  </a:lnTo>
                  <a:lnTo>
                    <a:pt x="27" y="91"/>
                  </a:lnTo>
                  <a:lnTo>
                    <a:pt x="27" y="91"/>
                  </a:lnTo>
                  <a:lnTo>
                    <a:pt x="30" y="93"/>
                  </a:lnTo>
                  <a:lnTo>
                    <a:pt x="30" y="93"/>
                  </a:lnTo>
                  <a:lnTo>
                    <a:pt x="30" y="95"/>
                  </a:lnTo>
                  <a:lnTo>
                    <a:pt x="28" y="95"/>
                  </a:lnTo>
                  <a:lnTo>
                    <a:pt x="27" y="97"/>
                  </a:lnTo>
                  <a:lnTo>
                    <a:pt x="27" y="99"/>
                  </a:lnTo>
                  <a:lnTo>
                    <a:pt x="30" y="97"/>
                  </a:lnTo>
                  <a:lnTo>
                    <a:pt x="34" y="97"/>
                  </a:lnTo>
                  <a:lnTo>
                    <a:pt x="42" y="97"/>
                  </a:lnTo>
                  <a:lnTo>
                    <a:pt x="40" y="99"/>
                  </a:lnTo>
                  <a:lnTo>
                    <a:pt x="38" y="101"/>
                  </a:lnTo>
                  <a:lnTo>
                    <a:pt x="36" y="101"/>
                  </a:lnTo>
                  <a:lnTo>
                    <a:pt x="34" y="103"/>
                  </a:lnTo>
                  <a:lnTo>
                    <a:pt x="32" y="103"/>
                  </a:lnTo>
                  <a:lnTo>
                    <a:pt x="30" y="103"/>
                  </a:lnTo>
                  <a:lnTo>
                    <a:pt x="28" y="103"/>
                  </a:lnTo>
                  <a:lnTo>
                    <a:pt x="32" y="104"/>
                  </a:lnTo>
                  <a:lnTo>
                    <a:pt x="34" y="103"/>
                  </a:lnTo>
                  <a:lnTo>
                    <a:pt x="40" y="103"/>
                  </a:lnTo>
                  <a:lnTo>
                    <a:pt x="40" y="103"/>
                  </a:lnTo>
                  <a:lnTo>
                    <a:pt x="38" y="104"/>
                  </a:lnTo>
                  <a:lnTo>
                    <a:pt x="38" y="104"/>
                  </a:lnTo>
                  <a:lnTo>
                    <a:pt x="38" y="104"/>
                  </a:lnTo>
                  <a:lnTo>
                    <a:pt x="40" y="104"/>
                  </a:lnTo>
                  <a:lnTo>
                    <a:pt x="44" y="103"/>
                  </a:lnTo>
                  <a:lnTo>
                    <a:pt x="46" y="101"/>
                  </a:lnTo>
                  <a:lnTo>
                    <a:pt x="47" y="103"/>
                  </a:lnTo>
                  <a:lnTo>
                    <a:pt x="49" y="103"/>
                  </a:lnTo>
                  <a:lnTo>
                    <a:pt x="49" y="103"/>
                  </a:lnTo>
                  <a:lnTo>
                    <a:pt x="51" y="103"/>
                  </a:lnTo>
                  <a:lnTo>
                    <a:pt x="53" y="103"/>
                  </a:lnTo>
                  <a:lnTo>
                    <a:pt x="55" y="104"/>
                  </a:lnTo>
                  <a:lnTo>
                    <a:pt x="55" y="106"/>
                  </a:lnTo>
                  <a:lnTo>
                    <a:pt x="55" y="106"/>
                  </a:lnTo>
                  <a:lnTo>
                    <a:pt x="57" y="108"/>
                  </a:lnTo>
                  <a:lnTo>
                    <a:pt x="57" y="110"/>
                  </a:lnTo>
                  <a:lnTo>
                    <a:pt x="61" y="112"/>
                  </a:lnTo>
                  <a:lnTo>
                    <a:pt x="63" y="112"/>
                  </a:lnTo>
                  <a:lnTo>
                    <a:pt x="64" y="114"/>
                  </a:lnTo>
                  <a:lnTo>
                    <a:pt x="66" y="114"/>
                  </a:lnTo>
                  <a:lnTo>
                    <a:pt x="70" y="112"/>
                  </a:lnTo>
                  <a:lnTo>
                    <a:pt x="74" y="110"/>
                  </a:lnTo>
                  <a:lnTo>
                    <a:pt x="76" y="110"/>
                  </a:lnTo>
                  <a:lnTo>
                    <a:pt x="76" y="112"/>
                  </a:lnTo>
                  <a:lnTo>
                    <a:pt x="78" y="110"/>
                  </a:lnTo>
                  <a:lnTo>
                    <a:pt x="78" y="108"/>
                  </a:lnTo>
                  <a:lnTo>
                    <a:pt x="78" y="106"/>
                  </a:lnTo>
                  <a:lnTo>
                    <a:pt x="80" y="104"/>
                  </a:lnTo>
                  <a:lnTo>
                    <a:pt x="80" y="103"/>
                  </a:lnTo>
                  <a:lnTo>
                    <a:pt x="80" y="101"/>
                  </a:lnTo>
                  <a:lnTo>
                    <a:pt x="82" y="101"/>
                  </a:lnTo>
                  <a:lnTo>
                    <a:pt x="85" y="101"/>
                  </a:lnTo>
                  <a:lnTo>
                    <a:pt x="91" y="101"/>
                  </a:lnTo>
                  <a:lnTo>
                    <a:pt x="95" y="103"/>
                  </a:lnTo>
                  <a:lnTo>
                    <a:pt x="99" y="104"/>
                  </a:lnTo>
                  <a:lnTo>
                    <a:pt x="102" y="108"/>
                  </a:lnTo>
                  <a:lnTo>
                    <a:pt x="106" y="110"/>
                  </a:lnTo>
                  <a:lnTo>
                    <a:pt x="110" y="114"/>
                  </a:lnTo>
                  <a:lnTo>
                    <a:pt x="114" y="114"/>
                  </a:lnTo>
                  <a:lnTo>
                    <a:pt x="123" y="114"/>
                  </a:lnTo>
                  <a:lnTo>
                    <a:pt x="127" y="112"/>
                  </a:lnTo>
                  <a:lnTo>
                    <a:pt x="131" y="112"/>
                  </a:lnTo>
                  <a:lnTo>
                    <a:pt x="135" y="108"/>
                  </a:lnTo>
                  <a:lnTo>
                    <a:pt x="140" y="104"/>
                  </a:lnTo>
                  <a:lnTo>
                    <a:pt x="142" y="103"/>
                  </a:lnTo>
                  <a:lnTo>
                    <a:pt x="144" y="103"/>
                  </a:lnTo>
                  <a:lnTo>
                    <a:pt x="146" y="101"/>
                  </a:lnTo>
                  <a:lnTo>
                    <a:pt x="148" y="103"/>
                  </a:lnTo>
                  <a:lnTo>
                    <a:pt x="152" y="104"/>
                  </a:lnTo>
                  <a:lnTo>
                    <a:pt x="155" y="104"/>
                  </a:lnTo>
                  <a:lnTo>
                    <a:pt x="157" y="104"/>
                  </a:lnTo>
                  <a:lnTo>
                    <a:pt x="159" y="104"/>
                  </a:lnTo>
                  <a:lnTo>
                    <a:pt x="161" y="103"/>
                  </a:lnTo>
                  <a:lnTo>
                    <a:pt x="163" y="101"/>
                  </a:lnTo>
                  <a:lnTo>
                    <a:pt x="165" y="101"/>
                  </a:lnTo>
                  <a:lnTo>
                    <a:pt x="167" y="101"/>
                  </a:lnTo>
                  <a:lnTo>
                    <a:pt x="169" y="101"/>
                  </a:lnTo>
                  <a:lnTo>
                    <a:pt x="169" y="104"/>
                  </a:lnTo>
                  <a:lnTo>
                    <a:pt x="167" y="106"/>
                  </a:lnTo>
                  <a:lnTo>
                    <a:pt x="165" y="106"/>
                  </a:lnTo>
                  <a:lnTo>
                    <a:pt x="165" y="108"/>
                  </a:lnTo>
                  <a:lnTo>
                    <a:pt x="163" y="112"/>
                  </a:lnTo>
                  <a:lnTo>
                    <a:pt x="165" y="116"/>
                  </a:lnTo>
                  <a:lnTo>
                    <a:pt x="165" y="118"/>
                  </a:lnTo>
                  <a:lnTo>
                    <a:pt x="165" y="118"/>
                  </a:lnTo>
                  <a:lnTo>
                    <a:pt x="167" y="120"/>
                  </a:lnTo>
                  <a:close/>
                  <a:moveTo>
                    <a:pt x="4" y="36"/>
                  </a:moveTo>
                  <a:lnTo>
                    <a:pt x="2" y="38"/>
                  </a:lnTo>
                  <a:lnTo>
                    <a:pt x="0" y="38"/>
                  </a:lnTo>
                  <a:lnTo>
                    <a:pt x="2" y="38"/>
                  </a:lnTo>
                  <a:lnTo>
                    <a:pt x="4" y="38"/>
                  </a:lnTo>
                  <a:lnTo>
                    <a:pt x="6" y="38"/>
                  </a:lnTo>
                  <a:lnTo>
                    <a:pt x="6" y="36"/>
                  </a:lnTo>
                  <a:lnTo>
                    <a:pt x="4" y="3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48" name="Freeform 1843">
              <a:extLst>
                <a:ext uri="{FF2B5EF4-FFF2-40B4-BE49-F238E27FC236}">
                  <a16:creationId xmlns:a16="http://schemas.microsoft.com/office/drawing/2014/main" id="{0F761642-25C5-42A3-8F34-49EAF17BFFF9}"/>
                </a:ext>
              </a:extLst>
            </p:cNvPr>
            <p:cNvSpPr>
              <a:spLocks noEditPoints="1"/>
            </p:cNvSpPr>
            <p:nvPr/>
          </p:nvSpPr>
          <p:spPr bwMode="auto">
            <a:xfrm>
              <a:off x="15263813" y="-1477963"/>
              <a:ext cx="158750" cy="163513"/>
            </a:xfrm>
            <a:custGeom>
              <a:avLst/>
              <a:gdLst>
                <a:gd name="T0" fmla="*/ 100 w 100"/>
                <a:gd name="T1" fmla="*/ 15 h 103"/>
                <a:gd name="T2" fmla="*/ 95 w 100"/>
                <a:gd name="T3" fmla="*/ 15 h 103"/>
                <a:gd name="T4" fmla="*/ 89 w 100"/>
                <a:gd name="T5" fmla="*/ 23 h 103"/>
                <a:gd name="T6" fmla="*/ 85 w 100"/>
                <a:gd name="T7" fmla="*/ 29 h 103"/>
                <a:gd name="T8" fmla="*/ 85 w 100"/>
                <a:gd name="T9" fmla="*/ 40 h 103"/>
                <a:gd name="T10" fmla="*/ 83 w 100"/>
                <a:gd name="T11" fmla="*/ 44 h 103"/>
                <a:gd name="T12" fmla="*/ 79 w 100"/>
                <a:gd name="T13" fmla="*/ 46 h 103"/>
                <a:gd name="T14" fmla="*/ 66 w 100"/>
                <a:gd name="T15" fmla="*/ 57 h 103"/>
                <a:gd name="T16" fmla="*/ 57 w 100"/>
                <a:gd name="T17" fmla="*/ 61 h 103"/>
                <a:gd name="T18" fmla="*/ 51 w 100"/>
                <a:gd name="T19" fmla="*/ 65 h 103"/>
                <a:gd name="T20" fmla="*/ 51 w 100"/>
                <a:gd name="T21" fmla="*/ 70 h 103"/>
                <a:gd name="T22" fmla="*/ 47 w 100"/>
                <a:gd name="T23" fmla="*/ 72 h 103"/>
                <a:gd name="T24" fmla="*/ 49 w 100"/>
                <a:gd name="T25" fmla="*/ 76 h 103"/>
                <a:gd name="T26" fmla="*/ 55 w 100"/>
                <a:gd name="T27" fmla="*/ 80 h 103"/>
                <a:gd name="T28" fmla="*/ 62 w 100"/>
                <a:gd name="T29" fmla="*/ 85 h 103"/>
                <a:gd name="T30" fmla="*/ 60 w 100"/>
                <a:gd name="T31" fmla="*/ 89 h 103"/>
                <a:gd name="T32" fmla="*/ 57 w 100"/>
                <a:gd name="T33" fmla="*/ 93 h 103"/>
                <a:gd name="T34" fmla="*/ 41 w 100"/>
                <a:gd name="T35" fmla="*/ 95 h 103"/>
                <a:gd name="T36" fmla="*/ 34 w 100"/>
                <a:gd name="T37" fmla="*/ 101 h 103"/>
                <a:gd name="T38" fmla="*/ 28 w 100"/>
                <a:gd name="T39" fmla="*/ 103 h 103"/>
                <a:gd name="T40" fmla="*/ 23 w 100"/>
                <a:gd name="T41" fmla="*/ 99 h 103"/>
                <a:gd name="T42" fmla="*/ 21 w 100"/>
                <a:gd name="T43" fmla="*/ 101 h 103"/>
                <a:gd name="T44" fmla="*/ 17 w 100"/>
                <a:gd name="T45" fmla="*/ 103 h 103"/>
                <a:gd name="T46" fmla="*/ 15 w 100"/>
                <a:gd name="T47" fmla="*/ 103 h 103"/>
                <a:gd name="T48" fmla="*/ 13 w 100"/>
                <a:gd name="T49" fmla="*/ 97 h 103"/>
                <a:gd name="T50" fmla="*/ 7 w 100"/>
                <a:gd name="T51" fmla="*/ 95 h 103"/>
                <a:gd name="T52" fmla="*/ 9 w 100"/>
                <a:gd name="T53" fmla="*/ 89 h 103"/>
                <a:gd name="T54" fmla="*/ 17 w 100"/>
                <a:gd name="T55" fmla="*/ 85 h 103"/>
                <a:gd name="T56" fmla="*/ 15 w 100"/>
                <a:gd name="T57" fmla="*/ 84 h 103"/>
                <a:gd name="T58" fmla="*/ 13 w 100"/>
                <a:gd name="T59" fmla="*/ 80 h 103"/>
                <a:gd name="T60" fmla="*/ 15 w 100"/>
                <a:gd name="T61" fmla="*/ 70 h 103"/>
                <a:gd name="T62" fmla="*/ 5 w 100"/>
                <a:gd name="T63" fmla="*/ 66 h 103"/>
                <a:gd name="T64" fmla="*/ 4 w 100"/>
                <a:gd name="T65" fmla="*/ 65 h 103"/>
                <a:gd name="T66" fmla="*/ 2 w 100"/>
                <a:gd name="T67" fmla="*/ 57 h 103"/>
                <a:gd name="T68" fmla="*/ 26 w 100"/>
                <a:gd name="T69" fmla="*/ 40 h 103"/>
                <a:gd name="T70" fmla="*/ 32 w 100"/>
                <a:gd name="T71" fmla="*/ 34 h 103"/>
                <a:gd name="T72" fmla="*/ 36 w 100"/>
                <a:gd name="T73" fmla="*/ 29 h 103"/>
                <a:gd name="T74" fmla="*/ 40 w 100"/>
                <a:gd name="T75" fmla="*/ 25 h 103"/>
                <a:gd name="T76" fmla="*/ 41 w 100"/>
                <a:gd name="T77" fmla="*/ 27 h 103"/>
                <a:gd name="T78" fmla="*/ 45 w 100"/>
                <a:gd name="T79" fmla="*/ 30 h 103"/>
                <a:gd name="T80" fmla="*/ 53 w 100"/>
                <a:gd name="T81" fmla="*/ 32 h 103"/>
                <a:gd name="T82" fmla="*/ 57 w 100"/>
                <a:gd name="T83" fmla="*/ 32 h 103"/>
                <a:gd name="T84" fmla="*/ 62 w 100"/>
                <a:gd name="T85" fmla="*/ 30 h 103"/>
                <a:gd name="T86" fmla="*/ 59 w 100"/>
                <a:gd name="T87" fmla="*/ 21 h 103"/>
                <a:gd name="T88" fmla="*/ 68 w 100"/>
                <a:gd name="T89" fmla="*/ 21 h 103"/>
                <a:gd name="T90" fmla="*/ 74 w 100"/>
                <a:gd name="T91" fmla="*/ 19 h 103"/>
                <a:gd name="T92" fmla="*/ 77 w 100"/>
                <a:gd name="T93" fmla="*/ 13 h 103"/>
                <a:gd name="T94" fmla="*/ 81 w 100"/>
                <a:gd name="T95" fmla="*/ 11 h 103"/>
                <a:gd name="T96" fmla="*/ 87 w 100"/>
                <a:gd name="T97" fmla="*/ 2 h 103"/>
                <a:gd name="T98" fmla="*/ 93 w 100"/>
                <a:gd name="T99" fmla="*/ 2 h 103"/>
                <a:gd name="T100" fmla="*/ 95 w 100"/>
                <a:gd name="T101" fmla="*/ 4 h 103"/>
                <a:gd name="T102" fmla="*/ 95 w 100"/>
                <a:gd name="T103" fmla="*/ 8 h 103"/>
                <a:gd name="T104" fmla="*/ 98 w 100"/>
                <a:gd name="T105" fmla="*/ 11 h 103"/>
                <a:gd name="T106" fmla="*/ 100 w 100"/>
                <a:gd name="T107" fmla="*/ 13 h 103"/>
                <a:gd name="T108" fmla="*/ 9 w 100"/>
                <a:gd name="T109" fmla="*/ 68 h 103"/>
                <a:gd name="T110" fmla="*/ 7 w 100"/>
                <a:gd name="T111" fmla="*/ 68 h 103"/>
                <a:gd name="T112" fmla="*/ 7 w 100"/>
                <a:gd name="T113"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103">
                  <a:moveTo>
                    <a:pt x="100" y="13"/>
                  </a:moveTo>
                  <a:lnTo>
                    <a:pt x="100" y="15"/>
                  </a:lnTo>
                  <a:lnTo>
                    <a:pt x="100" y="15"/>
                  </a:lnTo>
                  <a:lnTo>
                    <a:pt x="96" y="15"/>
                  </a:lnTo>
                  <a:lnTo>
                    <a:pt x="96" y="15"/>
                  </a:lnTo>
                  <a:lnTo>
                    <a:pt x="95" y="15"/>
                  </a:lnTo>
                  <a:lnTo>
                    <a:pt x="95" y="17"/>
                  </a:lnTo>
                  <a:lnTo>
                    <a:pt x="93" y="19"/>
                  </a:lnTo>
                  <a:lnTo>
                    <a:pt x="89" y="23"/>
                  </a:lnTo>
                  <a:lnTo>
                    <a:pt x="87" y="25"/>
                  </a:lnTo>
                  <a:lnTo>
                    <a:pt x="85" y="27"/>
                  </a:lnTo>
                  <a:lnTo>
                    <a:pt x="85" y="29"/>
                  </a:lnTo>
                  <a:lnTo>
                    <a:pt x="85" y="32"/>
                  </a:lnTo>
                  <a:lnTo>
                    <a:pt x="85" y="38"/>
                  </a:lnTo>
                  <a:lnTo>
                    <a:pt x="85" y="40"/>
                  </a:lnTo>
                  <a:lnTo>
                    <a:pt x="85" y="42"/>
                  </a:lnTo>
                  <a:lnTo>
                    <a:pt x="85" y="44"/>
                  </a:lnTo>
                  <a:lnTo>
                    <a:pt x="83" y="44"/>
                  </a:lnTo>
                  <a:lnTo>
                    <a:pt x="83" y="44"/>
                  </a:lnTo>
                  <a:lnTo>
                    <a:pt x="81" y="46"/>
                  </a:lnTo>
                  <a:lnTo>
                    <a:pt x="79" y="46"/>
                  </a:lnTo>
                  <a:lnTo>
                    <a:pt x="77" y="48"/>
                  </a:lnTo>
                  <a:lnTo>
                    <a:pt x="74" y="51"/>
                  </a:lnTo>
                  <a:lnTo>
                    <a:pt x="66" y="57"/>
                  </a:lnTo>
                  <a:lnTo>
                    <a:pt x="62" y="59"/>
                  </a:lnTo>
                  <a:lnTo>
                    <a:pt x="59" y="61"/>
                  </a:lnTo>
                  <a:lnTo>
                    <a:pt x="57" y="61"/>
                  </a:lnTo>
                  <a:lnTo>
                    <a:pt x="53" y="63"/>
                  </a:lnTo>
                  <a:lnTo>
                    <a:pt x="51" y="65"/>
                  </a:lnTo>
                  <a:lnTo>
                    <a:pt x="51" y="65"/>
                  </a:lnTo>
                  <a:lnTo>
                    <a:pt x="49" y="66"/>
                  </a:lnTo>
                  <a:lnTo>
                    <a:pt x="49" y="66"/>
                  </a:lnTo>
                  <a:lnTo>
                    <a:pt x="51" y="70"/>
                  </a:lnTo>
                  <a:lnTo>
                    <a:pt x="49" y="72"/>
                  </a:lnTo>
                  <a:lnTo>
                    <a:pt x="49" y="72"/>
                  </a:lnTo>
                  <a:lnTo>
                    <a:pt x="47" y="72"/>
                  </a:lnTo>
                  <a:lnTo>
                    <a:pt x="47" y="74"/>
                  </a:lnTo>
                  <a:lnTo>
                    <a:pt x="47" y="76"/>
                  </a:lnTo>
                  <a:lnTo>
                    <a:pt x="49" y="76"/>
                  </a:lnTo>
                  <a:lnTo>
                    <a:pt x="53" y="78"/>
                  </a:lnTo>
                  <a:lnTo>
                    <a:pt x="55" y="78"/>
                  </a:lnTo>
                  <a:lnTo>
                    <a:pt x="55" y="80"/>
                  </a:lnTo>
                  <a:lnTo>
                    <a:pt x="60" y="84"/>
                  </a:lnTo>
                  <a:lnTo>
                    <a:pt x="62" y="85"/>
                  </a:lnTo>
                  <a:lnTo>
                    <a:pt x="62" y="85"/>
                  </a:lnTo>
                  <a:lnTo>
                    <a:pt x="64" y="87"/>
                  </a:lnTo>
                  <a:lnTo>
                    <a:pt x="62" y="87"/>
                  </a:lnTo>
                  <a:lnTo>
                    <a:pt x="60" y="89"/>
                  </a:lnTo>
                  <a:lnTo>
                    <a:pt x="60" y="91"/>
                  </a:lnTo>
                  <a:lnTo>
                    <a:pt x="59" y="93"/>
                  </a:lnTo>
                  <a:lnTo>
                    <a:pt x="57" y="93"/>
                  </a:lnTo>
                  <a:lnTo>
                    <a:pt x="51" y="93"/>
                  </a:lnTo>
                  <a:lnTo>
                    <a:pt x="45" y="93"/>
                  </a:lnTo>
                  <a:lnTo>
                    <a:pt x="41" y="95"/>
                  </a:lnTo>
                  <a:lnTo>
                    <a:pt x="38" y="99"/>
                  </a:lnTo>
                  <a:lnTo>
                    <a:pt x="36" y="103"/>
                  </a:lnTo>
                  <a:lnTo>
                    <a:pt x="34" y="101"/>
                  </a:lnTo>
                  <a:lnTo>
                    <a:pt x="32" y="101"/>
                  </a:lnTo>
                  <a:lnTo>
                    <a:pt x="30" y="101"/>
                  </a:lnTo>
                  <a:lnTo>
                    <a:pt x="28" y="103"/>
                  </a:lnTo>
                  <a:lnTo>
                    <a:pt x="26" y="103"/>
                  </a:lnTo>
                  <a:lnTo>
                    <a:pt x="24" y="101"/>
                  </a:lnTo>
                  <a:lnTo>
                    <a:pt x="23" y="99"/>
                  </a:lnTo>
                  <a:lnTo>
                    <a:pt x="23" y="99"/>
                  </a:lnTo>
                  <a:lnTo>
                    <a:pt x="21" y="99"/>
                  </a:lnTo>
                  <a:lnTo>
                    <a:pt x="21" y="101"/>
                  </a:lnTo>
                  <a:lnTo>
                    <a:pt x="19" y="101"/>
                  </a:lnTo>
                  <a:lnTo>
                    <a:pt x="19" y="103"/>
                  </a:lnTo>
                  <a:lnTo>
                    <a:pt x="17" y="103"/>
                  </a:lnTo>
                  <a:lnTo>
                    <a:pt x="17" y="103"/>
                  </a:lnTo>
                  <a:lnTo>
                    <a:pt x="15" y="103"/>
                  </a:lnTo>
                  <a:lnTo>
                    <a:pt x="15" y="103"/>
                  </a:lnTo>
                  <a:lnTo>
                    <a:pt x="11" y="101"/>
                  </a:lnTo>
                  <a:lnTo>
                    <a:pt x="9" y="99"/>
                  </a:lnTo>
                  <a:lnTo>
                    <a:pt x="13" y="97"/>
                  </a:lnTo>
                  <a:lnTo>
                    <a:pt x="11" y="97"/>
                  </a:lnTo>
                  <a:lnTo>
                    <a:pt x="5" y="97"/>
                  </a:lnTo>
                  <a:lnTo>
                    <a:pt x="7" y="95"/>
                  </a:lnTo>
                  <a:lnTo>
                    <a:pt x="7" y="93"/>
                  </a:lnTo>
                  <a:lnTo>
                    <a:pt x="9" y="91"/>
                  </a:lnTo>
                  <a:lnTo>
                    <a:pt x="9" y="89"/>
                  </a:lnTo>
                  <a:lnTo>
                    <a:pt x="11" y="87"/>
                  </a:lnTo>
                  <a:lnTo>
                    <a:pt x="13" y="85"/>
                  </a:lnTo>
                  <a:lnTo>
                    <a:pt x="17" y="85"/>
                  </a:lnTo>
                  <a:lnTo>
                    <a:pt x="19" y="85"/>
                  </a:lnTo>
                  <a:lnTo>
                    <a:pt x="17" y="84"/>
                  </a:lnTo>
                  <a:lnTo>
                    <a:pt x="15" y="84"/>
                  </a:lnTo>
                  <a:lnTo>
                    <a:pt x="13" y="84"/>
                  </a:lnTo>
                  <a:lnTo>
                    <a:pt x="13" y="82"/>
                  </a:lnTo>
                  <a:lnTo>
                    <a:pt x="13" y="80"/>
                  </a:lnTo>
                  <a:lnTo>
                    <a:pt x="15" y="74"/>
                  </a:lnTo>
                  <a:lnTo>
                    <a:pt x="15" y="72"/>
                  </a:lnTo>
                  <a:lnTo>
                    <a:pt x="15" y="70"/>
                  </a:lnTo>
                  <a:lnTo>
                    <a:pt x="13" y="68"/>
                  </a:lnTo>
                  <a:lnTo>
                    <a:pt x="5" y="66"/>
                  </a:lnTo>
                  <a:lnTo>
                    <a:pt x="5" y="66"/>
                  </a:lnTo>
                  <a:lnTo>
                    <a:pt x="5" y="66"/>
                  </a:lnTo>
                  <a:lnTo>
                    <a:pt x="4" y="68"/>
                  </a:lnTo>
                  <a:lnTo>
                    <a:pt x="4" y="65"/>
                  </a:lnTo>
                  <a:lnTo>
                    <a:pt x="0" y="63"/>
                  </a:lnTo>
                  <a:lnTo>
                    <a:pt x="0" y="61"/>
                  </a:lnTo>
                  <a:lnTo>
                    <a:pt x="2" y="57"/>
                  </a:lnTo>
                  <a:lnTo>
                    <a:pt x="5" y="53"/>
                  </a:lnTo>
                  <a:lnTo>
                    <a:pt x="24" y="42"/>
                  </a:lnTo>
                  <a:lnTo>
                    <a:pt x="26" y="40"/>
                  </a:lnTo>
                  <a:lnTo>
                    <a:pt x="28" y="38"/>
                  </a:lnTo>
                  <a:lnTo>
                    <a:pt x="32" y="36"/>
                  </a:lnTo>
                  <a:lnTo>
                    <a:pt x="32" y="34"/>
                  </a:lnTo>
                  <a:lnTo>
                    <a:pt x="34" y="32"/>
                  </a:lnTo>
                  <a:lnTo>
                    <a:pt x="34" y="30"/>
                  </a:lnTo>
                  <a:lnTo>
                    <a:pt x="36" y="29"/>
                  </a:lnTo>
                  <a:lnTo>
                    <a:pt x="36" y="27"/>
                  </a:lnTo>
                  <a:lnTo>
                    <a:pt x="38" y="27"/>
                  </a:lnTo>
                  <a:lnTo>
                    <a:pt x="40" y="25"/>
                  </a:lnTo>
                  <a:lnTo>
                    <a:pt x="40" y="25"/>
                  </a:lnTo>
                  <a:lnTo>
                    <a:pt x="41" y="27"/>
                  </a:lnTo>
                  <a:lnTo>
                    <a:pt x="41" y="27"/>
                  </a:lnTo>
                  <a:lnTo>
                    <a:pt x="43" y="29"/>
                  </a:lnTo>
                  <a:lnTo>
                    <a:pt x="43" y="30"/>
                  </a:lnTo>
                  <a:lnTo>
                    <a:pt x="45" y="30"/>
                  </a:lnTo>
                  <a:lnTo>
                    <a:pt x="47" y="30"/>
                  </a:lnTo>
                  <a:lnTo>
                    <a:pt x="51" y="32"/>
                  </a:lnTo>
                  <a:lnTo>
                    <a:pt x="53" y="32"/>
                  </a:lnTo>
                  <a:lnTo>
                    <a:pt x="55" y="32"/>
                  </a:lnTo>
                  <a:lnTo>
                    <a:pt x="57" y="32"/>
                  </a:lnTo>
                  <a:lnTo>
                    <a:pt x="57" y="32"/>
                  </a:lnTo>
                  <a:lnTo>
                    <a:pt x="59" y="32"/>
                  </a:lnTo>
                  <a:lnTo>
                    <a:pt x="59" y="32"/>
                  </a:lnTo>
                  <a:lnTo>
                    <a:pt x="62" y="30"/>
                  </a:lnTo>
                  <a:lnTo>
                    <a:pt x="60" y="29"/>
                  </a:lnTo>
                  <a:lnTo>
                    <a:pt x="59" y="25"/>
                  </a:lnTo>
                  <a:lnTo>
                    <a:pt x="59" y="21"/>
                  </a:lnTo>
                  <a:lnTo>
                    <a:pt x="60" y="21"/>
                  </a:lnTo>
                  <a:lnTo>
                    <a:pt x="62" y="21"/>
                  </a:lnTo>
                  <a:lnTo>
                    <a:pt x="68" y="21"/>
                  </a:lnTo>
                  <a:lnTo>
                    <a:pt x="70" y="21"/>
                  </a:lnTo>
                  <a:lnTo>
                    <a:pt x="72" y="19"/>
                  </a:lnTo>
                  <a:lnTo>
                    <a:pt x="74" y="19"/>
                  </a:lnTo>
                  <a:lnTo>
                    <a:pt x="76" y="17"/>
                  </a:lnTo>
                  <a:lnTo>
                    <a:pt x="76" y="17"/>
                  </a:lnTo>
                  <a:lnTo>
                    <a:pt x="77" y="13"/>
                  </a:lnTo>
                  <a:lnTo>
                    <a:pt x="79" y="11"/>
                  </a:lnTo>
                  <a:lnTo>
                    <a:pt x="79" y="11"/>
                  </a:lnTo>
                  <a:lnTo>
                    <a:pt x="81" y="11"/>
                  </a:lnTo>
                  <a:lnTo>
                    <a:pt x="83" y="11"/>
                  </a:lnTo>
                  <a:lnTo>
                    <a:pt x="85" y="10"/>
                  </a:lnTo>
                  <a:lnTo>
                    <a:pt x="87" y="2"/>
                  </a:lnTo>
                  <a:lnTo>
                    <a:pt x="89" y="0"/>
                  </a:lnTo>
                  <a:lnTo>
                    <a:pt x="91" y="2"/>
                  </a:lnTo>
                  <a:lnTo>
                    <a:pt x="93" y="2"/>
                  </a:lnTo>
                  <a:lnTo>
                    <a:pt x="93" y="2"/>
                  </a:lnTo>
                  <a:lnTo>
                    <a:pt x="93" y="4"/>
                  </a:lnTo>
                  <a:lnTo>
                    <a:pt x="95" y="4"/>
                  </a:lnTo>
                  <a:lnTo>
                    <a:pt x="95" y="6"/>
                  </a:lnTo>
                  <a:lnTo>
                    <a:pt x="95" y="8"/>
                  </a:lnTo>
                  <a:lnTo>
                    <a:pt x="95" y="8"/>
                  </a:lnTo>
                  <a:lnTo>
                    <a:pt x="96" y="8"/>
                  </a:lnTo>
                  <a:lnTo>
                    <a:pt x="98" y="10"/>
                  </a:lnTo>
                  <a:lnTo>
                    <a:pt x="98" y="11"/>
                  </a:lnTo>
                  <a:lnTo>
                    <a:pt x="98" y="11"/>
                  </a:lnTo>
                  <a:lnTo>
                    <a:pt x="100" y="13"/>
                  </a:lnTo>
                  <a:lnTo>
                    <a:pt x="100" y="13"/>
                  </a:lnTo>
                  <a:lnTo>
                    <a:pt x="100" y="13"/>
                  </a:lnTo>
                  <a:close/>
                  <a:moveTo>
                    <a:pt x="7" y="68"/>
                  </a:moveTo>
                  <a:lnTo>
                    <a:pt x="9" y="68"/>
                  </a:lnTo>
                  <a:lnTo>
                    <a:pt x="7" y="68"/>
                  </a:lnTo>
                  <a:lnTo>
                    <a:pt x="7" y="68"/>
                  </a:lnTo>
                  <a:lnTo>
                    <a:pt x="7" y="68"/>
                  </a:lnTo>
                  <a:lnTo>
                    <a:pt x="7" y="70"/>
                  </a:lnTo>
                  <a:lnTo>
                    <a:pt x="7" y="68"/>
                  </a:lnTo>
                  <a:lnTo>
                    <a:pt x="7" y="68"/>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49" name="Freeform 1844">
              <a:extLst>
                <a:ext uri="{FF2B5EF4-FFF2-40B4-BE49-F238E27FC236}">
                  <a16:creationId xmlns:a16="http://schemas.microsoft.com/office/drawing/2014/main" id="{E7485D08-B491-4C9C-9E58-F07DFF323275}"/>
                </a:ext>
              </a:extLst>
            </p:cNvPr>
            <p:cNvSpPr>
              <a:spLocks noEditPoints="1"/>
            </p:cNvSpPr>
            <p:nvPr/>
          </p:nvSpPr>
          <p:spPr bwMode="auto">
            <a:xfrm>
              <a:off x="13223875" y="-1374775"/>
              <a:ext cx="487363" cy="417513"/>
            </a:xfrm>
            <a:custGeom>
              <a:avLst/>
              <a:gdLst>
                <a:gd name="T0" fmla="*/ 267 w 307"/>
                <a:gd name="T1" fmla="*/ 261 h 263"/>
                <a:gd name="T2" fmla="*/ 257 w 307"/>
                <a:gd name="T3" fmla="*/ 260 h 263"/>
                <a:gd name="T4" fmla="*/ 239 w 307"/>
                <a:gd name="T5" fmla="*/ 258 h 263"/>
                <a:gd name="T6" fmla="*/ 214 w 307"/>
                <a:gd name="T7" fmla="*/ 252 h 263"/>
                <a:gd name="T8" fmla="*/ 191 w 307"/>
                <a:gd name="T9" fmla="*/ 227 h 263"/>
                <a:gd name="T10" fmla="*/ 172 w 307"/>
                <a:gd name="T11" fmla="*/ 239 h 263"/>
                <a:gd name="T12" fmla="*/ 149 w 307"/>
                <a:gd name="T13" fmla="*/ 233 h 263"/>
                <a:gd name="T14" fmla="*/ 136 w 307"/>
                <a:gd name="T15" fmla="*/ 222 h 263"/>
                <a:gd name="T16" fmla="*/ 112 w 307"/>
                <a:gd name="T17" fmla="*/ 204 h 263"/>
                <a:gd name="T18" fmla="*/ 108 w 307"/>
                <a:gd name="T19" fmla="*/ 195 h 263"/>
                <a:gd name="T20" fmla="*/ 104 w 307"/>
                <a:gd name="T21" fmla="*/ 189 h 263"/>
                <a:gd name="T22" fmla="*/ 93 w 307"/>
                <a:gd name="T23" fmla="*/ 174 h 263"/>
                <a:gd name="T24" fmla="*/ 81 w 307"/>
                <a:gd name="T25" fmla="*/ 170 h 263"/>
                <a:gd name="T26" fmla="*/ 77 w 307"/>
                <a:gd name="T27" fmla="*/ 172 h 263"/>
                <a:gd name="T28" fmla="*/ 68 w 307"/>
                <a:gd name="T29" fmla="*/ 174 h 263"/>
                <a:gd name="T30" fmla="*/ 62 w 307"/>
                <a:gd name="T31" fmla="*/ 161 h 263"/>
                <a:gd name="T32" fmla="*/ 58 w 307"/>
                <a:gd name="T33" fmla="*/ 146 h 263"/>
                <a:gd name="T34" fmla="*/ 47 w 307"/>
                <a:gd name="T35" fmla="*/ 134 h 263"/>
                <a:gd name="T36" fmla="*/ 32 w 307"/>
                <a:gd name="T37" fmla="*/ 123 h 263"/>
                <a:gd name="T38" fmla="*/ 28 w 307"/>
                <a:gd name="T39" fmla="*/ 115 h 263"/>
                <a:gd name="T40" fmla="*/ 22 w 307"/>
                <a:gd name="T41" fmla="*/ 102 h 263"/>
                <a:gd name="T42" fmla="*/ 26 w 307"/>
                <a:gd name="T43" fmla="*/ 91 h 263"/>
                <a:gd name="T44" fmla="*/ 32 w 307"/>
                <a:gd name="T45" fmla="*/ 75 h 263"/>
                <a:gd name="T46" fmla="*/ 26 w 307"/>
                <a:gd name="T47" fmla="*/ 74 h 263"/>
                <a:gd name="T48" fmla="*/ 15 w 307"/>
                <a:gd name="T49" fmla="*/ 60 h 263"/>
                <a:gd name="T50" fmla="*/ 5 w 307"/>
                <a:gd name="T51" fmla="*/ 38 h 263"/>
                <a:gd name="T52" fmla="*/ 5 w 307"/>
                <a:gd name="T53" fmla="*/ 28 h 263"/>
                <a:gd name="T54" fmla="*/ 0 w 307"/>
                <a:gd name="T55" fmla="*/ 15 h 263"/>
                <a:gd name="T56" fmla="*/ 4 w 307"/>
                <a:gd name="T57" fmla="*/ 7 h 263"/>
                <a:gd name="T58" fmla="*/ 9 w 307"/>
                <a:gd name="T59" fmla="*/ 1 h 263"/>
                <a:gd name="T60" fmla="*/ 36 w 307"/>
                <a:gd name="T61" fmla="*/ 17 h 263"/>
                <a:gd name="T62" fmla="*/ 66 w 307"/>
                <a:gd name="T63" fmla="*/ 7 h 263"/>
                <a:gd name="T64" fmla="*/ 66 w 307"/>
                <a:gd name="T65" fmla="*/ 15 h 263"/>
                <a:gd name="T66" fmla="*/ 74 w 307"/>
                <a:gd name="T67" fmla="*/ 26 h 263"/>
                <a:gd name="T68" fmla="*/ 96 w 307"/>
                <a:gd name="T69" fmla="*/ 45 h 263"/>
                <a:gd name="T70" fmla="*/ 123 w 307"/>
                <a:gd name="T71" fmla="*/ 58 h 263"/>
                <a:gd name="T72" fmla="*/ 157 w 307"/>
                <a:gd name="T73" fmla="*/ 55 h 263"/>
                <a:gd name="T74" fmla="*/ 168 w 307"/>
                <a:gd name="T75" fmla="*/ 43 h 263"/>
                <a:gd name="T76" fmla="*/ 193 w 307"/>
                <a:gd name="T77" fmla="*/ 32 h 263"/>
                <a:gd name="T78" fmla="*/ 212 w 307"/>
                <a:gd name="T79" fmla="*/ 32 h 263"/>
                <a:gd name="T80" fmla="*/ 229 w 307"/>
                <a:gd name="T81" fmla="*/ 39 h 263"/>
                <a:gd name="T82" fmla="*/ 248 w 307"/>
                <a:gd name="T83" fmla="*/ 49 h 263"/>
                <a:gd name="T84" fmla="*/ 269 w 307"/>
                <a:gd name="T85" fmla="*/ 58 h 263"/>
                <a:gd name="T86" fmla="*/ 275 w 307"/>
                <a:gd name="T87" fmla="*/ 81 h 263"/>
                <a:gd name="T88" fmla="*/ 267 w 307"/>
                <a:gd name="T89" fmla="*/ 98 h 263"/>
                <a:gd name="T90" fmla="*/ 261 w 307"/>
                <a:gd name="T91" fmla="*/ 112 h 263"/>
                <a:gd name="T92" fmla="*/ 263 w 307"/>
                <a:gd name="T93" fmla="*/ 123 h 263"/>
                <a:gd name="T94" fmla="*/ 267 w 307"/>
                <a:gd name="T95" fmla="*/ 151 h 263"/>
                <a:gd name="T96" fmla="*/ 271 w 307"/>
                <a:gd name="T97" fmla="*/ 176 h 263"/>
                <a:gd name="T98" fmla="*/ 286 w 307"/>
                <a:gd name="T99" fmla="*/ 203 h 263"/>
                <a:gd name="T100" fmla="*/ 299 w 307"/>
                <a:gd name="T101" fmla="*/ 208 h 263"/>
                <a:gd name="T102" fmla="*/ 305 w 307"/>
                <a:gd name="T103" fmla="*/ 227 h 263"/>
                <a:gd name="T104" fmla="*/ 293 w 307"/>
                <a:gd name="T105" fmla="*/ 239 h 263"/>
                <a:gd name="T106" fmla="*/ 286 w 307"/>
                <a:gd name="T107" fmla="*/ 244 h 263"/>
                <a:gd name="T108" fmla="*/ 189 w 307"/>
                <a:gd name="T109" fmla="*/ 231 h 263"/>
                <a:gd name="T110" fmla="*/ 187 w 307"/>
                <a:gd name="T111" fmla="*/ 235 h 263"/>
                <a:gd name="T112" fmla="*/ 189 w 307"/>
                <a:gd name="T113" fmla="*/ 23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263">
                  <a:moveTo>
                    <a:pt x="280" y="261"/>
                  </a:moveTo>
                  <a:lnTo>
                    <a:pt x="280" y="261"/>
                  </a:lnTo>
                  <a:lnTo>
                    <a:pt x="278" y="263"/>
                  </a:lnTo>
                  <a:lnTo>
                    <a:pt x="276" y="263"/>
                  </a:lnTo>
                  <a:lnTo>
                    <a:pt x="276" y="263"/>
                  </a:lnTo>
                  <a:lnTo>
                    <a:pt x="275" y="263"/>
                  </a:lnTo>
                  <a:lnTo>
                    <a:pt x="273" y="263"/>
                  </a:lnTo>
                  <a:lnTo>
                    <a:pt x="267" y="261"/>
                  </a:lnTo>
                  <a:lnTo>
                    <a:pt x="265" y="261"/>
                  </a:lnTo>
                  <a:lnTo>
                    <a:pt x="265" y="260"/>
                  </a:lnTo>
                  <a:lnTo>
                    <a:pt x="263" y="260"/>
                  </a:lnTo>
                  <a:lnTo>
                    <a:pt x="263" y="260"/>
                  </a:lnTo>
                  <a:lnTo>
                    <a:pt x="261" y="258"/>
                  </a:lnTo>
                  <a:lnTo>
                    <a:pt x="259" y="260"/>
                  </a:lnTo>
                  <a:lnTo>
                    <a:pt x="259" y="260"/>
                  </a:lnTo>
                  <a:lnTo>
                    <a:pt x="257" y="260"/>
                  </a:lnTo>
                  <a:lnTo>
                    <a:pt x="256" y="260"/>
                  </a:lnTo>
                  <a:lnTo>
                    <a:pt x="254" y="260"/>
                  </a:lnTo>
                  <a:lnTo>
                    <a:pt x="250" y="260"/>
                  </a:lnTo>
                  <a:lnTo>
                    <a:pt x="246" y="258"/>
                  </a:lnTo>
                  <a:lnTo>
                    <a:pt x="244" y="258"/>
                  </a:lnTo>
                  <a:lnTo>
                    <a:pt x="242" y="258"/>
                  </a:lnTo>
                  <a:lnTo>
                    <a:pt x="239" y="258"/>
                  </a:lnTo>
                  <a:lnTo>
                    <a:pt x="239" y="258"/>
                  </a:lnTo>
                  <a:lnTo>
                    <a:pt x="237" y="258"/>
                  </a:lnTo>
                  <a:lnTo>
                    <a:pt x="235" y="256"/>
                  </a:lnTo>
                  <a:lnTo>
                    <a:pt x="233" y="256"/>
                  </a:lnTo>
                  <a:lnTo>
                    <a:pt x="227" y="256"/>
                  </a:lnTo>
                  <a:lnTo>
                    <a:pt x="225" y="256"/>
                  </a:lnTo>
                  <a:lnTo>
                    <a:pt x="223" y="254"/>
                  </a:lnTo>
                  <a:lnTo>
                    <a:pt x="220" y="254"/>
                  </a:lnTo>
                  <a:lnTo>
                    <a:pt x="214" y="252"/>
                  </a:lnTo>
                  <a:lnTo>
                    <a:pt x="212" y="250"/>
                  </a:lnTo>
                  <a:lnTo>
                    <a:pt x="210" y="248"/>
                  </a:lnTo>
                  <a:lnTo>
                    <a:pt x="208" y="246"/>
                  </a:lnTo>
                  <a:lnTo>
                    <a:pt x="206" y="237"/>
                  </a:lnTo>
                  <a:lnTo>
                    <a:pt x="204" y="231"/>
                  </a:lnTo>
                  <a:lnTo>
                    <a:pt x="201" y="227"/>
                  </a:lnTo>
                  <a:lnTo>
                    <a:pt x="193" y="227"/>
                  </a:lnTo>
                  <a:lnTo>
                    <a:pt x="191" y="227"/>
                  </a:lnTo>
                  <a:lnTo>
                    <a:pt x="185" y="231"/>
                  </a:lnTo>
                  <a:lnTo>
                    <a:pt x="184" y="233"/>
                  </a:lnTo>
                  <a:lnTo>
                    <a:pt x="182" y="233"/>
                  </a:lnTo>
                  <a:lnTo>
                    <a:pt x="182" y="235"/>
                  </a:lnTo>
                  <a:lnTo>
                    <a:pt x="178" y="235"/>
                  </a:lnTo>
                  <a:lnTo>
                    <a:pt x="176" y="235"/>
                  </a:lnTo>
                  <a:lnTo>
                    <a:pt x="176" y="237"/>
                  </a:lnTo>
                  <a:lnTo>
                    <a:pt x="172" y="239"/>
                  </a:lnTo>
                  <a:lnTo>
                    <a:pt x="172" y="239"/>
                  </a:lnTo>
                  <a:lnTo>
                    <a:pt x="168" y="239"/>
                  </a:lnTo>
                  <a:lnTo>
                    <a:pt x="163" y="237"/>
                  </a:lnTo>
                  <a:lnTo>
                    <a:pt x="159" y="235"/>
                  </a:lnTo>
                  <a:lnTo>
                    <a:pt x="155" y="235"/>
                  </a:lnTo>
                  <a:lnTo>
                    <a:pt x="153" y="235"/>
                  </a:lnTo>
                  <a:lnTo>
                    <a:pt x="151" y="233"/>
                  </a:lnTo>
                  <a:lnTo>
                    <a:pt x="149" y="233"/>
                  </a:lnTo>
                  <a:lnTo>
                    <a:pt x="148" y="231"/>
                  </a:lnTo>
                  <a:lnTo>
                    <a:pt x="148" y="229"/>
                  </a:lnTo>
                  <a:lnTo>
                    <a:pt x="146" y="229"/>
                  </a:lnTo>
                  <a:lnTo>
                    <a:pt x="142" y="227"/>
                  </a:lnTo>
                  <a:lnTo>
                    <a:pt x="140" y="227"/>
                  </a:lnTo>
                  <a:lnTo>
                    <a:pt x="138" y="225"/>
                  </a:lnTo>
                  <a:lnTo>
                    <a:pt x="138" y="223"/>
                  </a:lnTo>
                  <a:lnTo>
                    <a:pt x="136" y="222"/>
                  </a:lnTo>
                  <a:lnTo>
                    <a:pt x="134" y="220"/>
                  </a:lnTo>
                  <a:lnTo>
                    <a:pt x="130" y="218"/>
                  </a:lnTo>
                  <a:lnTo>
                    <a:pt x="127" y="216"/>
                  </a:lnTo>
                  <a:lnTo>
                    <a:pt x="121" y="214"/>
                  </a:lnTo>
                  <a:lnTo>
                    <a:pt x="119" y="214"/>
                  </a:lnTo>
                  <a:lnTo>
                    <a:pt x="117" y="212"/>
                  </a:lnTo>
                  <a:lnTo>
                    <a:pt x="113" y="206"/>
                  </a:lnTo>
                  <a:lnTo>
                    <a:pt x="112" y="204"/>
                  </a:lnTo>
                  <a:lnTo>
                    <a:pt x="112" y="203"/>
                  </a:lnTo>
                  <a:lnTo>
                    <a:pt x="112" y="201"/>
                  </a:lnTo>
                  <a:lnTo>
                    <a:pt x="112" y="199"/>
                  </a:lnTo>
                  <a:lnTo>
                    <a:pt x="112" y="199"/>
                  </a:lnTo>
                  <a:lnTo>
                    <a:pt x="110" y="199"/>
                  </a:lnTo>
                  <a:lnTo>
                    <a:pt x="110" y="197"/>
                  </a:lnTo>
                  <a:lnTo>
                    <a:pt x="108" y="197"/>
                  </a:lnTo>
                  <a:lnTo>
                    <a:pt x="108" y="195"/>
                  </a:lnTo>
                  <a:lnTo>
                    <a:pt x="108" y="193"/>
                  </a:lnTo>
                  <a:lnTo>
                    <a:pt x="108" y="193"/>
                  </a:lnTo>
                  <a:lnTo>
                    <a:pt x="108" y="193"/>
                  </a:lnTo>
                  <a:lnTo>
                    <a:pt x="106" y="191"/>
                  </a:lnTo>
                  <a:lnTo>
                    <a:pt x="104" y="191"/>
                  </a:lnTo>
                  <a:lnTo>
                    <a:pt x="104" y="191"/>
                  </a:lnTo>
                  <a:lnTo>
                    <a:pt x="104" y="189"/>
                  </a:lnTo>
                  <a:lnTo>
                    <a:pt x="104" y="189"/>
                  </a:lnTo>
                  <a:lnTo>
                    <a:pt x="104" y="186"/>
                  </a:lnTo>
                  <a:lnTo>
                    <a:pt x="100" y="182"/>
                  </a:lnTo>
                  <a:lnTo>
                    <a:pt x="98" y="178"/>
                  </a:lnTo>
                  <a:lnTo>
                    <a:pt x="96" y="178"/>
                  </a:lnTo>
                  <a:lnTo>
                    <a:pt x="96" y="176"/>
                  </a:lnTo>
                  <a:lnTo>
                    <a:pt x="96" y="174"/>
                  </a:lnTo>
                  <a:lnTo>
                    <a:pt x="94" y="174"/>
                  </a:lnTo>
                  <a:lnTo>
                    <a:pt x="93" y="174"/>
                  </a:lnTo>
                  <a:lnTo>
                    <a:pt x="89" y="176"/>
                  </a:lnTo>
                  <a:lnTo>
                    <a:pt x="87" y="176"/>
                  </a:lnTo>
                  <a:lnTo>
                    <a:pt x="85" y="176"/>
                  </a:lnTo>
                  <a:lnTo>
                    <a:pt x="83" y="174"/>
                  </a:lnTo>
                  <a:lnTo>
                    <a:pt x="79" y="172"/>
                  </a:lnTo>
                  <a:lnTo>
                    <a:pt x="77" y="170"/>
                  </a:lnTo>
                  <a:lnTo>
                    <a:pt x="79" y="170"/>
                  </a:lnTo>
                  <a:lnTo>
                    <a:pt x="81" y="170"/>
                  </a:lnTo>
                  <a:lnTo>
                    <a:pt x="81" y="170"/>
                  </a:lnTo>
                  <a:lnTo>
                    <a:pt x="81" y="168"/>
                  </a:lnTo>
                  <a:lnTo>
                    <a:pt x="81" y="168"/>
                  </a:lnTo>
                  <a:lnTo>
                    <a:pt x="79" y="168"/>
                  </a:lnTo>
                  <a:lnTo>
                    <a:pt x="77" y="168"/>
                  </a:lnTo>
                  <a:lnTo>
                    <a:pt x="79" y="168"/>
                  </a:lnTo>
                  <a:lnTo>
                    <a:pt x="77" y="170"/>
                  </a:lnTo>
                  <a:lnTo>
                    <a:pt x="77" y="172"/>
                  </a:lnTo>
                  <a:lnTo>
                    <a:pt x="77" y="174"/>
                  </a:lnTo>
                  <a:lnTo>
                    <a:pt x="77" y="174"/>
                  </a:lnTo>
                  <a:lnTo>
                    <a:pt x="76" y="176"/>
                  </a:lnTo>
                  <a:lnTo>
                    <a:pt x="74" y="176"/>
                  </a:lnTo>
                  <a:lnTo>
                    <a:pt x="72" y="176"/>
                  </a:lnTo>
                  <a:lnTo>
                    <a:pt x="72" y="178"/>
                  </a:lnTo>
                  <a:lnTo>
                    <a:pt x="70" y="176"/>
                  </a:lnTo>
                  <a:lnTo>
                    <a:pt x="68" y="174"/>
                  </a:lnTo>
                  <a:lnTo>
                    <a:pt x="68" y="174"/>
                  </a:lnTo>
                  <a:lnTo>
                    <a:pt x="68" y="172"/>
                  </a:lnTo>
                  <a:lnTo>
                    <a:pt x="66" y="170"/>
                  </a:lnTo>
                  <a:lnTo>
                    <a:pt x="64" y="168"/>
                  </a:lnTo>
                  <a:lnTo>
                    <a:pt x="62" y="168"/>
                  </a:lnTo>
                  <a:lnTo>
                    <a:pt x="62" y="165"/>
                  </a:lnTo>
                  <a:lnTo>
                    <a:pt x="62" y="163"/>
                  </a:lnTo>
                  <a:lnTo>
                    <a:pt x="62" y="161"/>
                  </a:lnTo>
                  <a:lnTo>
                    <a:pt x="62" y="159"/>
                  </a:lnTo>
                  <a:lnTo>
                    <a:pt x="60" y="159"/>
                  </a:lnTo>
                  <a:lnTo>
                    <a:pt x="58" y="159"/>
                  </a:lnTo>
                  <a:lnTo>
                    <a:pt x="58" y="159"/>
                  </a:lnTo>
                  <a:lnTo>
                    <a:pt x="57" y="157"/>
                  </a:lnTo>
                  <a:lnTo>
                    <a:pt x="57" y="153"/>
                  </a:lnTo>
                  <a:lnTo>
                    <a:pt x="58" y="148"/>
                  </a:lnTo>
                  <a:lnTo>
                    <a:pt x="58" y="146"/>
                  </a:lnTo>
                  <a:lnTo>
                    <a:pt x="58" y="144"/>
                  </a:lnTo>
                  <a:lnTo>
                    <a:pt x="55" y="140"/>
                  </a:lnTo>
                  <a:lnTo>
                    <a:pt x="53" y="136"/>
                  </a:lnTo>
                  <a:lnTo>
                    <a:pt x="53" y="134"/>
                  </a:lnTo>
                  <a:lnTo>
                    <a:pt x="51" y="134"/>
                  </a:lnTo>
                  <a:lnTo>
                    <a:pt x="49" y="134"/>
                  </a:lnTo>
                  <a:lnTo>
                    <a:pt x="49" y="134"/>
                  </a:lnTo>
                  <a:lnTo>
                    <a:pt x="47" y="134"/>
                  </a:lnTo>
                  <a:lnTo>
                    <a:pt x="45" y="132"/>
                  </a:lnTo>
                  <a:lnTo>
                    <a:pt x="38" y="127"/>
                  </a:lnTo>
                  <a:lnTo>
                    <a:pt x="36" y="127"/>
                  </a:lnTo>
                  <a:lnTo>
                    <a:pt x="36" y="127"/>
                  </a:lnTo>
                  <a:lnTo>
                    <a:pt x="34" y="127"/>
                  </a:lnTo>
                  <a:lnTo>
                    <a:pt x="32" y="125"/>
                  </a:lnTo>
                  <a:lnTo>
                    <a:pt x="32" y="125"/>
                  </a:lnTo>
                  <a:lnTo>
                    <a:pt x="32" y="123"/>
                  </a:lnTo>
                  <a:lnTo>
                    <a:pt x="32" y="123"/>
                  </a:lnTo>
                  <a:lnTo>
                    <a:pt x="32" y="121"/>
                  </a:lnTo>
                  <a:lnTo>
                    <a:pt x="32" y="121"/>
                  </a:lnTo>
                  <a:lnTo>
                    <a:pt x="32" y="119"/>
                  </a:lnTo>
                  <a:lnTo>
                    <a:pt x="30" y="117"/>
                  </a:lnTo>
                  <a:lnTo>
                    <a:pt x="30" y="117"/>
                  </a:lnTo>
                  <a:lnTo>
                    <a:pt x="28" y="115"/>
                  </a:lnTo>
                  <a:lnTo>
                    <a:pt x="28" y="115"/>
                  </a:lnTo>
                  <a:lnTo>
                    <a:pt x="28" y="113"/>
                  </a:lnTo>
                  <a:lnTo>
                    <a:pt x="26" y="113"/>
                  </a:lnTo>
                  <a:lnTo>
                    <a:pt x="26" y="113"/>
                  </a:lnTo>
                  <a:lnTo>
                    <a:pt x="22" y="110"/>
                  </a:lnTo>
                  <a:lnTo>
                    <a:pt x="21" y="108"/>
                  </a:lnTo>
                  <a:lnTo>
                    <a:pt x="21" y="106"/>
                  </a:lnTo>
                  <a:lnTo>
                    <a:pt x="22" y="104"/>
                  </a:lnTo>
                  <a:lnTo>
                    <a:pt x="22" y="102"/>
                  </a:lnTo>
                  <a:lnTo>
                    <a:pt x="22" y="100"/>
                  </a:lnTo>
                  <a:lnTo>
                    <a:pt x="22" y="100"/>
                  </a:lnTo>
                  <a:lnTo>
                    <a:pt x="22" y="98"/>
                  </a:lnTo>
                  <a:lnTo>
                    <a:pt x="22" y="96"/>
                  </a:lnTo>
                  <a:lnTo>
                    <a:pt x="24" y="96"/>
                  </a:lnTo>
                  <a:lnTo>
                    <a:pt x="24" y="94"/>
                  </a:lnTo>
                  <a:lnTo>
                    <a:pt x="26" y="93"/>
                  </a:lnTo>
                  <a:lnTo>
                    <a:pt x="26" y="91"/>
                  </a:lnTo>
                  <a:lnTo>
                    <a:pt x="28" y="89"/>
                  </a:lnTo>
                  <a:lnTo>
                    <a:pt x="30" y="87"/>
                  </a:lnTo>
                  <a:lnTo>
                    <a:pt x="32" y="85"/>
                  </a:lnTo>
                  <a:lnTo>
                    <a:pt x="32" y="83"/>
                  </a:lnTo>
                  <a:lnTo>
                    <a:pt x="32" y="81"/>
                  </a:lnTo>
                  <a:lnTo>
                    <a:pt x="30" y="79"/>
                  </a:lnTo>
                  <a:lnTo>
                    <a:pt x="30" y="77"/>
                  </a:lnTo>
                  <a:lnTo>
                    <a:pt x="32" y="75"/>
                  </a:lnTo>
                  <a:lnTo>
                    <a:pt x="32" y="75"/>
                  </a:lnTo>
                  <a:lnTo>
                    <a:pt x="34" y="75"/>
                  </a:lnTo>
                  <a:lnTo>
                    <a:pt x="34" y="75"/>
                  </a:lnTo>
                  <a:lnTo>
                    <a:pt x="34" y="74"/>
                  </a:lnTo>
                  <a:lnTo>
                    <a:pt x="34" y="74"/>
                  </a:lnTo>
                  <a:lnTo>
                    <a:pt x="32" y="74"/>
                  </a:lnTo>
                  <a:lnTo>
                    <a:pt x="28" y="74"/>
                  </a:lnTo>
                  <a:lnTo>
                    <a:pt x="26" y="74"/>
                  </a:lnTo>
                  <a:lnTo>
                    <a:pt x="26" y="74"/>
                  </a:lnTo>
                  <a:lnTo>
                    <a:pt x="26" y="72"/>
                  </a:lnTo>
                  <a:lnTo>
                    <a:pt x="24" y="72"/>
                  </a:lnTo>
                  <a:lnTo>
                    <a:pt x="21" y="70"/>
                  </a:lnTo>
                  <a:lnTo>
                    <a:pt x="21" y="70"/>
                  </a:lnTo>
                  <a:lnTo>
                    <a:pt x="19" y="68"/>
                  </a:lnTo>
                  <a:lnTo>
                    <a:pt x="17" y="64"/>
                  </a:lnTo>
                  <a:lnTo>
                    <a:pt x="15" y="60"/>
                  </a:lnTo>
                  <a:lnTo>
                    <a:pt x="11" y="49"/>
                  </a:lnTo>
                  <a:lnTo>
                    <a:pt x="11" y="47"/>
                  </a:lnTo>
                  <a:lnTo>
                    <a:pt x="9" y="45"/>
                  </a:lnTo>
                  <a:lnTo>
                    <a:pt x="9" y="45"/>
                  </a:lnTo>
                  <a:lnTo>
                    <a:pt x="7" y="43"/>
                  </a:lnTo>
                  <a:lnTo>
                    <a:pt x="7" y="39"/>
                  </a:lnTo>
                  <a:lnTo>
                    <a:pt x="7" y="39"/>
                  </a:lnTo>
                  <a:lnTo>
                    <a:pt x="5" y="38"/>
                  </a:lnTo>
                  <a:lnTo>
                    <a:pt x="5" y="36"/>
                  </a:lnTo>
                  <a:lnTo>
                    <a:pt x="4" y="36"/>
                  </a:lnTo>
                  <a:lnTo>
                    <a:pt x="2" y="36"/>
                  </a:lnTo>
                  <a:lnTo>
                    <a:pt x="2" y="36"/>
                  </a:lnTo>
                  <a:lnTo>
                    <a:pt x="2" y="34"/>
                  </a:lnTo>
                  <a:lnTo>
                    <a:pt x="2" y="34"/>
                  </a:lnTo>
                  <a:lnTo>
                    <a:pt x="4" y="30"/>
                  </a:lnTo>
                  <a:lnTo>
                    <a:pt x="5" y="28"/>
                  </a:lnTo>
                  <a:lnTo>
                    <a:pt x="5" y="28"/>
                  </a:lnTo>
                  <a:lnTo>
                    <a:pt x="4" y="26"/>
                  </a:lnTo>
                  <a:lnTo>
                    <a:pt x="4" y="26"/>
                  </a:lnTo>
                  <a:lnTo>
                    <a:pt x="2" y="24"/>
                  </a:lnTo>
                  <a:lnTo>
                    <a:pt x="2" y="20"/>
                  </a:lnTo>
                  <a:lnTo>
                    <a:pt x="2" y="19"/>
                  </a:lnTo>
                  <a:lnTo>
                    <a:pt x="0" y="15"/>
                  </a:lnTo>
                  <a:lnTo>
                    <a:pt x="0" y="15"/>
                  </a:lnTo>
                  <a:lnTo>
                    <a:pt x="2" y="13"/>
                  </a:lnTo>
                  <a:lnTo>
                    <a:pt x="2" y="13"/>
                  </a:lnTo>
                  <a:lnTo>
                    <a:pt x="0" y="11"/>
                  </a:lnTo>
                  <a:lnTo>
                    <a:pt x="0" y="9"/>
                  </a:lnTo>
                  <a:lnTo>
                    <a:pt x="0" y="9"/>
                  </a:lnTo>
                  <a:lnTo>
                    <a:pt x="0" y="7"/>
                  </a:lnTo>
                  <a:lnTo>
                    <a:pt x="2" y="7"/>
                  </a:lnTo>
                  <a:lnTo>
                    <a:pt x="4" y="7"/>
                  </a:lnTo>
                  <a:lnTo>
                    <a:pt x="5" y="5"/>
                  </a:lnTo>
                  <a:lnTo>
                    <a:pt x="5" y="5"/>
                  </a:lnTo>
                  <a:lnTo>
                    <a:pt x="5" y="3"/>
                  </a:lnTo>
                  <a:lnTo>
                    <a:pt x="5" y="1"/>
                  </a:lnTo>
                  <a:lnTo>
                    <a:pt x="7" y="0"/>
                  </a:lnTo>
                  <a:lnTo>
                    <a:pt x="7" y="0"/>
                  </a:lnTo>
                  <a:lnTo>
                    <a:pt x="9" y="1"/>
                  </a:lnTo>
                  <a:lnTo>
                    <a:pt x="9" y="1"/>
                  </a:lnTo>
                  <a:lnTo>
                    <a:pt x="11" y="1"/>
                  </a:lnTo>
                  <a:lnTo>
                    <a:pt x="15" y="7"/>
                  </a:lnTo>
                  <a:lnTo>
                    <a:pt x="19" y="11"/>
                  </a:lnTo>
                  <a:lnTo>
                    <a:pt x="22" y="13"/>
                  </a:lnTo>
                  <a:lnTo>
                    <a:pt x="24" y="15"/>
                  </a:lnTo>
                  <a:lnTo>
                    <a:pt x="28" y="17"/>
                  </a:lnTo>
                  <a:lnTo>
                    <a:pt x="32" y="17"/>
                  </a:lnTo>
                  <a:lnTo>
                    <a:pt x="36" y="17"/>
                  </a:lnTo>
                  <a:lnTo>
                    <a:pt x="38" y="17"/>
                  </a:lnTo>
                  <a:lnTo>
                    <a:pt x="40" y="15"/>
                  </a:lnTo>
                  <a:lnTo>
                    <a:pt x="53" y="5"/>
                  </a:lnTo>
                  <a:lnTo>
                    <a:pt x="58" y="1"/>
                  </a:lnTo>
                  <a:lnTo>
                    <a:pt x="60" y="1"/>
                  </a:lnTo>
                  <a:lnTo>
                    <a:pt x="62" y="1"/>
                  </a:lnTo>
                  <a:lnTo>
                    <a:pt x="64" y="3"/>
                  </a:lnTo>
                  <a:lnTo>
                    <a:pt x="66" y="7"/>
                  </a:lnTo>
                  <a:lnTo>
                    <a:pt x="66" y="7"/>
                  </a:lnTo>
                  <a:lnTo>
                    <a:pt x="64" y="7"/>
                  </a:lnTo>
                  <a:lnTo>
                    <a:pt x="64" y="9"/>
                  </a:lnTo>
                  <a:lnTo>
                    <a:pt x="64" y="11"/>
                  </a:lnTo>
                  <a:lnTo>
                    <a:pt x="66" y="13"/>
                  </a:lnTo>
                  <a:lnTo>
                    <a:pt x="66" y="13"/>
                  </a:lnTo>
                  <a:lnTo>
                    <a:pt x="66" y="15"/>
                  </a:lnTo>
                  <a:lnTo>
                    <a:pt x="66" y="15"/>
                  </a:lnTo>
                  <a:lnTo>
                    <a:pt x="64" y="15"/>
                  </a:lnTo>
                  <a:lnTo>
                    <a:pt x="62" y="17"/>
                  </a:lnTo>
                  <a:lnTo>
                    <a:pt x="62" y="17"/>
                  </a:lnTo>
                  <a:lnTo>
                    <a:pt x="64" y="19"/>
                  </a:lnTo>
                  <a:lnTo>
                    <a:pt x="68" y="22"/>
                  </a:lnTo>
                  <a:lnTo>
                    <a:pt x="70" y="24"/>
                  </a:lnTo>
                  <a:lnTo>
                    <a:pt x="72" y="24"/>
                  </a:lnTo>
                  <a:lnTo>
                    <a:pt x="74" y="26"/>
                  </a:lnTo>
                  <a:lnTo>
                    <a:pt x="76" y="24"/>
                  </a:lnTo>
                  <a:lnTo>
                    <a:pt x="77" y="32"/>
                  </a:lnTo>
                  <a:lnTo>
                    <a:pt x="77" y="36"/>
                  </a:lnTo>
                  <a:lnTo>
                    <a:pt x="81" y="39"/>
                  </a:lnTo>
                  <a:lnTo>
                    <a:pt x="87" y="43"/>
                  </a:lnTo>
                  <a:lnTo>
                    <a:pt x="93" y="43"/>
                  </a:lnTo>
                  <a:lnTo>
                    <a:pt x="94" y="43"/>
                  </a:lnTo>
                  <a:lnTo>
                    <a:pt x="96" y="45"/>
                  </a:lnTo>
                  <a:lnTo>
                    <a:pt x="98" y="45"/>
                  </a:lnTo>
                  <a:lnTo>
                    <a:pt x="100" y="49"/>
                  </a:lnTo>
                  <a:lnTo>
                    <a:pt x="100" y="49"/>
                  </a:lnTo>
                  <a:lnTo>
                    <a:pt x="102" y="51"/>
                  </a:lnTo>
                  <a:lnTo>
                    <a:pt x="104" y="53"/>
                  </a:lnTo>
                  <a:lnTo>
                    <a:pt x="112" y="57"/>
                  </a:lnTo>
                  <a:lnTo>
                    <a:pt x="117" y="58"/>
                  </a:lnTo>
                  <a:lnTo>
                    <a:pt x="123" y="58"/>
                  </a:lnTo>
                  <a:lnTo>
                    <a:pt x="130" y="58"/>
                  </a:lnTo>
                  <a:lnTo>
                    <a:pt x="149" y="53"/>
                  </a:lnTo>
                  <a:lnTo>
                    <a:pt x="157" y="53"/>
                  </a:lnTo>
                  <a:lnTo>
                    <a:pt x="155" y="55"/>
                  </a:lnTo>
                  <a:lnTo>
                    <a:pt x="155" y="55"/>
                  </a:lnTo>
                  <a:lnTo>
                    <a:pt x="153" y="55"/>
                  </a:lnTo>
                  <a:lnTo>
                    <a:pt x="153" y="55"/>
                  </a:lnTo>
                  <a:lnTo>
                    <a:pt x="157" y="55"/>
                  </a:lnTo>
                  <a:lnTo>
                    <a:pt x="159" y="53"/>
                  </a:lnTo>
                  <a:lnTo>
                    <a:pt x="157" y="49"/>
                  </a:lnTo>
                  <a:lnTo>
                    <a:pt x="157" y="45"/>
                  </a:lnTo>
                  <a:lnTo>
                    <a:pt x="159" y="45"/>
                  </a:lnTo>
                  <a:lnTo>
                    <a:pt x="163" y="45"/>
                  </a:lnTo>
                  <a:lnTo>
                    <a:pt x="165" y="45"/>
                  </a:lnTo>
                  <a:lnTo>
                    <a:pt x="167" y="43"/>
                  </a:lnTo>
                  <a:lnTo>
                    <a:pt x="168" y="43"/>
                  </a:lnTo>
                  <a:lnTo>
                    <a:pt x="170" y="41"/>
                  </a:lnTo>
                  <a:lnTo>
                    <a:pt x="172" y="38"/>
                  </a:lnTo>
                  <a:lnTo>
                    <a:pt x="176" y="36"/>
                  </a:lnTo>
                  <a:lnTo>
                    <a:pt x="180" y="32"/>
                  </a:lnTo>
                  <a:lnTo>
                    <a:pt x="184" y="32"/>
                  </a:lnTo>
                  <a:lnTo>
                    <a:pt x="191" y="32"/>
                  </a:lnTo>
                  <a:lnTo>
                    <a:pt x="193" y="32"/>
                  </a:lnTo>
                  <a:lnTo>
                    <a:pt x="193" y="32"/>
                  </a:lnTo>
                  <a:lnTo>
                    <a:pt x="195" y="30"/>
                  </a:lnTo>
                  <a:lnTo>
                    <a:pt x="199" y="30"/>
                  </a:lnTo>
                  <a:lnTo>
                    <a:pt x="199" y="28"/>
                  </a:lnTo>
                  <a:lnTo>
                    <a:pt x="203" y="28"/>
                  </a:lnTo>
                  <a:lnTo>
                    <a:pt x="208" y="30"/>
                  </a:lnTo>
                  <a:lnTo>
                    <a:pt x="210" y="30"/>
                  </a:lnTo>
                  <a:lnTo>
                    <a:pt x="210" y="30"/>
                  </a:lnTo>
                  <a:lnTo>
                    <a:pt x="212" y="32"/>
                  </a:lnTo>
                  <a:lnTo>
                    <a:pt x="212" y="34"/>
                  </a:lnTo>
                  <a:lnTo>
                    <a:pt x="212" y="34"/>
                  </a:lnTo>
                  <a:lnTo>
                    <a:pt x="214" y="36"/>
                  </a:lnTo>
                  <a:lnTo>
                    <a:pt x="220" y="36"/>
                  </a:lnTo>
                  <a:lnTo>
                    <a:pt x="221" y="38"/>
                  </a:lnTo>
                  <a:lnTo>
                    <a:pt x="225" y="39"/>
                  </a:lnTo>
                  <a:lnTo>
                    <a:pt x="227" y="39"/>
                  </a:lnTo>
                  <a:lnTo>
                    <a:pt x="229" y="39"/>
                  </a:lnTo>
                  <a:lnTo>
                    <a:pt x="229" y="39"/>
                  </a:lnTo>
                  <a:lnTo>
                    <a:pt x="235" y="39"/>
                  </a:lnTo>
                  <a:lnTo>
                    <a:pt x="237" y="39"/>
                  </a:lnTo>
                  <a:lnTo>
                    <a:pt x="239" y="39"/>
                  </a:lnTo>
                  <a:lnTo>
                    <a:pt x="240" y="41"/>
                  </a:lnTo>
                  <a:lnTo>
                    <a:pt x="242" y="43"/>
                  </a:lnTo>
                  <a:lnTo>
                    <a:pt x="246" y="47"/>
                  </a:lnTo>
                  <a:lnTo>
                    <a:pt x="248" y="49"/>
                  </a:lnTo>
                  <a:lnTo>
                    <a:pt x="254" y="51"/>
                  </a:lnTo>
                  <a:lnTo>
                    <a:pt x="256" y="53"/>
                  </a:lnTo>
                  <a:lnTo>
                    <a:pt x="256" y="55"/>
                  </a:lnTo>
                  <a:lnTo>
                    <a:pt x="257" y="57"/>
                  </a:lnTo>
                  <a:lnTo>
                    <a:pt x="259" y="57"/>
                  </a:lnTo>
                  <a:lnTo>
                    <a:pt x="259" y="58"/>
                  </a:lnTo>
                  <a:lnTo>
                    <a:pt x="263" y="58"/>
                  </a:lnTo>
                  <a:lnTo>
                    <a:pt x="269" y="58"/>
                  </a:lnTo>
                  <a:lnTo>
                    <a:pt x="273" y="58"/>
                  </a:lnTo>
                  <a:lnTo>
                    <a:pt x="273" y="60"/>
                  </a:lnTo>
                  <a:lnTo>
                    <a:pt x="273" y="62"/>
                  </a:lnTo>
                  <a:lnTo>
                    <a:pt x="273" y="72"/>
                  </a:lnTo>
                  <a:lnTo>
                    <a:pt x="273" y="74"/>
                  </a:lnTo>
                  <a:lnTo>
                    <a:pt x="275" y="77"/>
                  </a:lnTo>
                  <a:lnTo>
                    <a:pt x="275" y="79"/>
                  </a:lnTo>
                  <a:lnTo>
                    <a:pt x="275" y="81"/>
                  </a:lnTo>
                  <a:lnTo>
                    <a:pt x="273" y="81"/>
                  </a:lnTo>
                  <a:lnTo>
                    <a:pt x="273" y="83"/>
                  </a:lnTo>
                  <a:lnTo>
                    <a:pt x="273" y="89"/>
                  </a:lnTo>
                  <a:lnTo>
                    <a:pt x="271" y="91"/>
                  </a:lnTo>
                  <a:lnTo>
                    <a:pt x="271" y="93"/>
                  </a:lnTo>
                  <a:lnTo>
                    <a:pt x="267" y="98"/>
                  </a:lnTo>
                  <a:lnTo>
                    <a:pt x="267" y="98"/>
                  </a:lnTo>
                  <a:lnTo>
                    <a:pt x="267" y="98"/>
                  </a:lnTo>
                  <a:lnTo>
                    <a:pt x="269" y="100"/>
                  </a:lnTo>
                  <a:lnTo>
                    <a:pt x="267" y="100"/>
                  </a:lnTo>
                  <a:lnTo>
                    <a:pt x="265" y="102"/>
                  </a:lnTo>
                  <a:lnTo>
                    <a:pt x="263" y="102"/>
                  </a:lnTo>
                  <a:lnTo>
                    <a:pt x="263" y="104"/>
                  </a:lnTo>
                  <a:lnTo>
                    <a:pt x="261" y="106"/>
                  </a:lnTo>
                  <a:lnTo>
                    <a:pt x="261" y="110"/>
                  </a:lnTo>
                  <a:lnTo>
                    <a:pt x="261" y="112"/>
                  </a:lnTo>
                  <a:lnTo>
                    <a:pt x="263" y="113"/>
                  </a:lnTo>
                  <a:lnTo>
                    <a:pt x="265" y="115"/>
                  </a:lnTo>
                  <a:lnTo>
                    <a:pt x="267" y="115"/>
                  </a:lnTo>
                  <a:lnTo>
                    <a:pt x="269" y="115"/>
                  </a:lnTo>
                  <a:lnTo>
                    <a:pt x="267" y="117"/>
                  </a:lnTo>
                  <a:lnTo>
                    <a:pt x="265" y="121"/>
                  </a:lnTo>
                  <a:lnTo>
                    <a:pt x="263" y="121"/>
                  </a:lnTo>
                  <a:lnTo>
                    <a:pt x="263" y="123"/>
                  </a:lnTo>
                  <a:lnTo>
                    <a:pt x="263" y="125"/>
                  </a:lnTo>
                  <a:lnTo>
                    <a:pt x="263" y="125"/>
                  </a:lnTo>
                  <a:lnTo>
                    <a:pt x="265" y="129"/>
                  </a:lnTo>
                  <a:lnTo>
                    <a:pt x="267" y="136"/>
                  </a:lnTo>
                  <a:lnTo>
                    <a:pt x="267" y="138"/>
                  </a:lnTo>
                  <a:lnTo>
                    <a:pt x="267" y="146"/>
                  </a:lnTo>
                  <a:lnTo>
                    <a:pt x="267" y="148"/>
                  </a:lnTo>
                  <a:lnTo>
                    <a:pt x="267" y="151"/>
                  </a:lnTo>
                  <a:lnTo>
                    <a:pt x="271" y="151"/>
                  </a:lnTo>
                  <a:lnTo>
                    <a:pt x="278" y="151"/>
                  </a:lnTo>
                  <a:lnTo>
                    <a:pt x="280" y="153"/>
                  </a:lnTo>
                  <a:lnTo>
                    <a:pt x="284" y="159"/>
                  </a:lnTo>
                  <a:lnTo>
                    <a:pt x="280" y="165"/>
                  </a:lnTo>
                  <a:lnTo>
                    <a:pt x="276" y="170"/>
                  </a:lnTo>
                  <a:lnTo>
                    <a:pt x="273" y="174"/>
                  </a:lnTo>
                  <a:lnTo>
                    <a:pt x="271" y="176"/>
                  </a:lnTo>
                  <a:lnTo>
                    <a:pt x="269" y="178"/>
                  </a:lnTo>
                  <a:lnTo>
                    <a:pt x="267" y="180"/>
                  </a:lnTo>
                  <a:lnTo>
                    <a:pt x="273" y="186"/>
                  </a:lnTo>
                  <a:lnTo>
                    <a:pt x="275" y="189"/>
                  </a:lnTo>
                  <a:lnTo>
                    <a:pt x="278" y="195"/>
                  </a:lnTo>
                  <a:lnTo>
                    <a:pt x="280" y="199"/>
                  </a:lnTo>
                  <a:lnTo>
                    <a:pt x="284" y="201"/>
                  </a:lnTo>
                  <a:lnTo>
                    <a:pt x="286" y="203"/>
                  </a:lnTo>
                  <a:lnTo>
                    <a:pt x="292" y="204"/>
                  </a:lnTo>
                  <a:lnTo>
                    <a:pt x="293" y="206"/>
                  </a:lnTo>
                  <a:lnTo>
                    <a:pt x="293" y="206"/>
                  </a:lnTo>
                  <a:lnTo>
                    <a:pt x="295" y="208"/>
                  </a:lnTo>
                  <a:lnTo>
                    <a:pt x="297" y="208"/>
                  </a:lnTo>
                  <a:lnTo>
                    <a:pt x="297" y="208"/>
                  </a:lnTo>
                  <a:lnTo>
                    <a:pt x="297" y="208"/>
                  </a:lnTo>
                  <a:lnTo>
                    <a:pt x="299" y="208"/>
                  </a:lnTo>
                  <a:lnTo>
                    <a:pt x="297" y="212"/>
                  </a:lnTo>
                  <a:lnTo>
                    <a:pt x="299" y="220"/>
                  </a:lnTo>
                  <a:lnTo>
                    <a:pt x="299" y="222"/>
                  </a:lnTo>
                  <a:lnTo>
                    <a:pt x="299" y="223"/>
                  </a:lnTo>
                  <a:lnTo>
                    <a:pt x="299" y="225"/>
                  </a:lnTo>
                  <a:lnTo>
                    <a:pt x="299" y="225"/>
                  </a:lnTo>
                  <a:lnTo>
                    <a:pt x="303" y="225"/>
                  </a:lnTo>
                  <a:lnTo>
                    <a:pt x="305" y="227"/>
                  </a:lnTo>
                  <a:lnTo>
                    <a:pt x="307" y="227"/>
                  </a:lnTo>
                  <a:lnTo>
                    <a:pt x="307" y="229"/>
                  </a:lnTo>
                  <a:lnTo>
                    <a:pt x="307" y="233"/>
                  </a:lnTo>
                  <a:lnTo>
                    <a:pt x="305" y="235"/>
                  </a:lnTo>
                  <a:lnTo>
                    <a:pt x="303" y="237"/>
                  </a:lnTo>
                  <a:lnTo>
                    <a:pt x="297" y="237"/>
                  </a:lnTo>
                  <a:lnTo>
                    <a:pt x="295" y="237"/>
                  </a:lnTo>
                  <a:lnTo>
                    <a:pt x="293" y="239"/>
                  </a:lnTo>
                  <a:lnTo>
                    <a:pt x="292" y="239"/>
                  </a:lnTo>
                  <a:lnTo>
                    <a:pt x="292" y="239"/>
                  </a:lnTo>
                  <a:lnTo>
                    <a:pt x="290" y="241"/>
                  </a:lnTo>
                  <a:lnTo>
                    <a:pt x="290" y="241"/>
                  </a:lnTo>
                  <a:lnTo>
                    <a:pt x="290" y="241"/>
                  </a:lnTo>
                  <a:lnTo>
                    <a:pt x="290" y="241"/>
                  </a:lnTo>
                  <a:lnTo>
                    <a:pt x="288" y="242"/>
                  </a:lnTo>
                  <a:lnTo>
                    <a:pt x="286" y="244"/>
                  </a:lnTo>
                  <a:lnTo>
                    <a:pt x="284" y="244"/>
                  </a:lnTo>
                  <a:lnTo>
                    <a:pt x="284" y="246"/>
                  </a:lnTo>
                  <a:lnTo>
                    <a:pt x="282" y="250"/>
                  </a:lnTo>
                  <a:lnTo>
                    <a:pt x="282" y="252"/>
                  </a:lnTo>
                  <a:lnTo>
                    <a:pt x="280" y="254"/>
                  </a:lnTo>
                  <a:lnTo>
                    <a:pt x="280" y="256"/>
                  </a:lnTo>
                  <a:lnTo>
                    <a:pt x="280" y="261"/>
                  </a:lnTo>
                  <a:close/>
                  <a:moveTo>
                    <a:pt x="189" y="231"/>
                  </a:moveTo>
                  <a:lnTo>
                    <a:pt x="185" y="231"/>
                  </a:lnTo>
                  <a:lnTo>
                    <a:pt x="185" y="233"/>
                  </a:lnTo>
                  <a:lnTo>
                    <a:pt x="184" y="235"/>
                  </a:lnTo>
                  <a:lnTo>
                    <a:pt x="182" y="237"/>
                  </a:lnTo>
                  <a:lnTo>
                    <a:pt x="180" y="237"/>
                  </a:lnTo>
                  <a:lnTo>
                    <a:pt x="180" y="237"/>
                  </a:lnTo>
                  <a:lnTo>
                    <a:pt x="182" y="237"/>
                  </a:lnTo>
                  <a:lnTo>
                    <a:pt x="187" y="235"/>
                  </a:lnTo>
                  <a:lnTo>
                    <a:pt x="187" y="235"/>
                  </a:lnTo>
                  <a:lnTo>
                    <a:pt x="189" y="235"/>
                  </a:lnTo>
                  <a:lnTo>
                    <a:pt x="189" y="235"/>
                  </a:lnTo>
                  <a:lnTo>
                    <a:pt x="191" y="235"/>
                  </a:lnTo>
                  <a:lnTo>
                    <a:pt x="193" y="231"/>
                  </a:lnTo>
                  <a:lnTo>
                    <a:pt x="195" y="231"/>
                  </a:lnTo>
                  <a:lnTo>
                    <a:pt x="193" y="231"/>
                  </a:lnTo>
                  <a:lnTo>
                    <a:pt x="189" y="23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50" name="Freeform 1845">
              <a:extLst>
                <a:ext uri="{FF2B5EF4-FFF2-40B4-BE49-F238E27FC236}">
                  <a16:creationId xmlns:a16="http://schemas.microsoft.com/office/drawing/2014/main" id="{28169FD3-6867-44E3-B433-B84205B993E9}"/>
                </a:ext>
              </a:extLst>
            </p:cNvPr>
            <p:cNvSpPr>
              <a:spLocks noEditPoints="1"/>
            </p:cNvSpPr>
            <p:nvPr/>
          </p:nvSpPr>
          <p:spPr bwMode="auto">
            <a:xfrm>
              <a:off x="14703425" y="-673100"/>
              <a:ext cx="133350" cy="111125"/>
            </a:xfrm>
            <a:custGeom>
              <a:avLst/>
              <a:gdLst>
                <a:gd name="T0" fmla="*/ 31 w 84"/>
                <a:gd name="T1" fmla="*/ 68 h 70"/>
                <a:gd name="T2" fmla="*/ 23 w 84"/>
                <a:gd name="T3" fmla="*/ 68 h 70"/>
                <a:gd name="T4" fmla="*/ 19 w 84"/>
                <a:gd name="T5" fmla="*/ 64 h 70"/>
                <a:gd name="T6" fmla="*/ 21 w 84"/>
                <a:gd name="T7" fmla="*/ 62 h 70"/>
                <a:gd name="T8" fmla="*/ 21 w 84"/>
                <a:gd name="T9" fmla="*/ 58 h 70"/>
                <a:gd name="T10" fmla="*/ 17 w 84"/>
                <a:gd name="T11" fmla="*/ 58 h 70"/>
                <a:gd name="T12" fmla="*/ 15 w 84"/>
                <a:gd name="T13" fmla="*/ 62 h 70"/>
                <a:gd name="T14" fmla="*/ 12 w 84"/>
                <a:gd name="T15" fmla="*/ 60 h 70"/>
                <a:gd name="T16" fmla="*/ 12 w 84"/>
                <a:gd name="T17" fmla="*/ 53 h 70"/>
                <a:gd name="T18" fmla="*/ 10 w 84"/>
                <a:gd name="T19" fmla="*/ 49 h 70"/>
                <a:gd name="T20" fmla="*/ 10 w 84"/>
                <a:gd name="T21" fmla="*/ 49 h 70"/>
                <a:gd name="T22" fmla="*/ 6 w 84"/>
                <a:gd name="T23" fmla="*/ 41 h 70"/>
                <a:gd name="T24" fmla="*/ 6 w 84"/>
                <a:gd name="T25" fmla="*/ 36 h 70"/>
                <a:gd name="T26" fmla="*/ 2 w 84"/>
                <a:gd name="T27" fmla="*/ 32 h 70"/>
                <a:gd name="T28" fmla="*/ 0 w 84"/>
                <a:gd name="T29" fmla="*/ 22 h 70"/>
                <a:gd name="T30" fmla="*/ 0 w 84"/>
                <a:gd name="T31" fmla="*/ 19 h 70"/>
                <a:gd name="T32" fmla="*/ 4 w 84"/>
                <a:gd name="T33" fmla="*/ 17 h 70"/>
                <a:gd name="T34" fmla="*/ 4 w 84"/>
                <a:gd name="T35" fmla="*/ 17 h 70"/>
                <a:gd name="T36" fmla="*/ 12 w 84"/>
                <a:gd name="T37" fmla="*/ 7 h 70"/>
                <a:gd name="T38" fmla="*/ 21 w 84"/>
                <a:gd name="T39" fmla="*/ 5 h 70"/>
                <a:gd name="T40" fmla="*/ 38 w 84"/>
                <a:gd name="T41" fmla="*/ 3 h 70"/>
                <a:gd name="T42" fmla="*/ 42 w 84"/>
                <a:gd name="T43" fmla="*/ 7 h 70"/>
                <a:gd name="T44" fmla="*/ 46 w 84"/>
                <a:gd name="T45" fmla="*/ 7 h 70"/>
                <a:gd name="T46" fmla="*/ 51 w 84"/>
                <a:gd name="T47" fmla="*/ 9 h 70"/>
                <a:gd name="T48" fmla="*/ 61 w 84"/>
                <a:gd name="T49" fmla="*/ 11 h 70"/>
                <a:gd name="T50" fmla="*/ 59 w 84"/>
                <a:gd name="T51" fmla="*/ 5 h 70"/>
                <a:gd name="T52" fmla="*/ 63 w 84"/>
                <a:gd name="T53" fmla="*/ 3 h 70"/>
                <a:gd name="T54" fmla="*/ 65 w 84"/>
                <a:gd name="T55" fmla="*/ 3 h 70"/>
                <a:gd name="T56" fmla="*/ 68 w 84"/>
                <a:gd name="T57" fmla="*/ 3 h 70"/>
                <a:gd name="T58" fmla="*/ 74 w 84"/>
                <a:gd name="T59" fmla="*/ 5 h 70"/>
                <a:gd name="T60" fmla="*/ 80 w 84"/>
                <a:gd name="T61" fmla="*/ 2 h 70"/>
                <a:gd name="T62" fmla="*/ 82 w 84"/>
                <a:gd name="T63" fmla="*/ 2 h 70"/>
                <a:gd name="T64" fmla="*/ 80 w 84"/>
                <a:gd name="T65" fmla="*/ 13 h 70"/>
                <a:gd name="T66" fmla="*/ 84 w 84"/>
                <a:gd name="T67" fmla="*/ 22 h 70"/>
                <a:gd name="T68" fmla="*/ 84 w 84"/>
                <a:gd name="T69" fmla="*/ 36 h 70"/>
                <a:gd name="T70" fmla="*/ 80 w 84"/>
                <a:gd name="T71" fmla="*/ 39 h 70"/>
                <a:gd name="T72" fmla="*/ 78 w 84"/>
                <a:gd name="T73" fmla="*/ 39 h 70"/>
                <a:gd name="T74" fmla="*/ 74 w 84"/>
                <a:gd name="T75" fmla="*/ 41 h 70"/>
                <a:gd name="T76" fmla="*/ 70 w 84"/>
                <a:gd name="T77" fmla="*/ 43 h 70"/>
                <a:gd name="T78" fmla="*/ 65 w 84"/>
                <a:gd name="T79" fmla="*/ 45 h 70"/>
                <a:gd name="T80" fmla="*/ 63 w 84"/>
                <a:gd name="T81" fmla="*/ 49 h 70"/>
                <a:gd name="T82" fmla="*/ 57 w 84"/>
                <a:gd name="T83" fmla="*/ 49 h 70"/>
                <a:gd name="T84" fmla="*/ 55 w 84"/>
                <a:gd name="T85" fmla="*/ 53 h 70"/>
                <a:gd name="T86" fmla="*/ 57 w 84"/>
                <a:gd name="T87" fmla="*/ 57 h 70"/>
                <a:gd name="T88" fmla="*/ 61 w 84"/>
                <a:gd name="T89" fmla="*/ 60 h 70"/>
                <a:gd name="T90" fmla="*/ 59 w 84"/>
                <a:gd name="T91" fmla="*/ 64 h 70"/>
                <a:gd name="T92" fmla="*/ 53 w 84"/>
                <a:gd name="T93" fmla="*/ 60 h 70"/>
                <a:gd name="T94" fmla="*/ 50 w 84"/>
                <a:gd name="T95" fmla="*/ 60 h 70"/>
                <a:gd name="T96" fmla="*/ 48 w 84"/>
                <a:gd name="T97" fmla="*/ 62 h 70"/>
                <a:gd name="T98" fmla="*/ 46 w 84"/>
                <a:gd name="T99" fmla="*/ 62 h 70"/>
                <a:gd name="T100" fmla="*/ 44 w 84"/>
                <a:gd name="T101" fmla="*/ 62 h 70"/>
                <a:gd name="T102" fmla="*/ 44 w 84"/>
                <a:gd name="T103" fmla="*/ 64 h 70"/>
                <a:gd name="T104" fmla="*/ 42 w 84"/>
                <a:gd name="T105" fmla="*/ 66 h 70"/>
                <a:gd name="T106" fmla="*/ 34 w 84"/>
                <a:gd name="T107" fmla="*/ 70 h 70"/>
                <a:gd name="T108" fmla="*/ 15 w 84"/>
                <a:gd name="T109" fmla="*/ 66 h 70"/>
                <a:gd name="T110" fmla="*/ 15 w 84"/>
                <a:gd name="T111" fmla="*/ 64 h 70"/>
                <a:gd name="T112" fmla="*/ 10 w 84"/>
                <a:gd name="T113" fmla="*/ 55 h 70"/>
                <a:gd name="T114" fmla="*/ 12 w 84"/>
                <a:gd name="T115"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 h="70">
                  <a:moveTo>
                    <a:pt x="34" y="70"/>
                  </a:moveTo>
                  <a:lnTo>
                    <a:pt x="32" y="70"/>
                  </a:lnTo>
                  <a:lnTo>
                    <a:pt x="31" y="68"/>
                  </a:lnTo>
                  <a:lnTo>
                    <a:pt x="27" y="68"/>
                  </a:lnTo>
                  <a:lnTo>
                    <a:pt x="25" y="66"/>
                  </a:lnTo>
                  <a:lnTo>
                    <a:pt x="23" y="68"/>
                  </a:lnTo>
                  <a:lnTo>
                    <a:pt x="21" y="68"/>
                  </a:lnTo>
                  <a:lnTo>
                    <a:pt x="19" y="68"/>
                  </a:lnTo>
                  <a:lnTo>
                    <a:pt x="19" y="64"/>
                  </a:lnTo>
                  <a:lnTo>
                    <a:pt x="21" y="64"/>
                  </a:lnTo>
                  <a:lnTo>
                    <a:pt x="21" y="64"/>
                  </a:lnTo>
                  <a:lnTo>
                    <a:pt x="21" y="62"/>
                  </a:lnTo>
                  <a:lnTo>
                    <a:pt x="21" y="60"/>
                  </a:lnTo>
                  <a:lnTo>
                    <a:pt x="21" y="60"/>
                  </a:lnTo>
                  <a:lnTo>
                    <a:pt x="21" y="58"/>
                  </a:lnTo>
                  <a:lnTo>
                    <a:pt x="19" y="58"/>
                  </a:lnTo>
                  <a:lnTo>
                    <a:pt x="19" y="58"/>
                  </a:lnTo>
                  <a:lnTo>
                    <a:pt x="17" y="58"/>
                  </a:lnTo>
                  <a:lnTo>
                    <a:pt x="17" y="60"/>
                  </a:lnTo>
                  <a:lnTo>
                    <a:pt x="15" y="62"/>
                  </a:lnTo>
                  <a:lnTo>
                    <a:pt x="15" y="62"/>
                  </a:lnTo>
                  <a:lnTo>
                    <a:pt x="14" y="62"/>
                  </a:lnTo>
                  <a:lnTo>
                    <a:pt x="14" y="60"/>
                  </a:lnTo>
                  <a:lnTo>
                    <a:pt x="12" y="60"/>
                  </a:lnTo>
                  <a:lnTo>
                    <a:pt x="12" y="58"/>
                  </a:lnTo>
                  <a:lnTo>
                    <a:pt x="12" y="57"/>
                  </a:lnTo>
                  <a:lnTo>
                    <a:pt x="12" y="53"/>
                  </a:lnTo>
                  <a:lnTo>
                    <a:pt x="12" y="51"/>
                  </a:lnTo>
                  <a:lnTo>
                    <a:pt x="10" y="47"/>
                  </a:lnTo>
                  <a:lnTo>
                    <a:pt x="10" y="49"/>
                  </a:lnTo>
                  <a:lnTo>
                    <a:pt x="10" y="49"/>
                  </a:lnTo>
                  <a:lnTo>
                    <a:pt x="10" y="49"/>
                  </a:lnTo>
                  <a:lnTo>
                    <a:pt x="10" y="49"/>
                  </a:lnTo>
                  <a:lnTo>
                    <a:pt x="6" y="43"/>
                  </a:lnTo>
                  <a:lnTo>
                    <a:pt x="6" y="43"/>
                  </a:lnTo>
                  <a:lnTo>
                    <a:pt x="6" y="41"/>
                  </a:lnTo>
                  <a:lnTo>
                    <a:pt x="6" y="38"/>
                  </a:lnTo>
                  <a:lnTo>
                    <a:pt x="6" y="38"/>
                  </a:lnTo>
                  <a:lnTo>
                    <a:pt x="6" y="36"/>
                  </a:lnTo>
                  <a:lnTo>
                    <a:pt x="4" y="34"/>
                  </a:lnTo>
                  <a:lnTo>
                    <a:pt x="2" y="34"/>
                  </a:lnTo>
                  <a:lnTo>
                    <a:pt x="2" y="32"/>
                  </a:lnTo>
                  <a:lnTo>
                    <a:pt x="2" y="28"/>
                  </a:lnTo>
                  <a:lnTo>
                    <a:pt x="2" y="28"/>
                  </a:lnTo>
                  <a:lnTo>
                    <a:pt x="0" y="22"/>
                  </a:lnTo>
                  <a:lnTo>
                    <a:pt x="0" y="20"/>
                  </a:lnTo>
                  <a:lnTo>
                    <a:pt x="0" y="19"/>
                  </a:lnTo>
                  <a:lnTo>
                    <a:pt x="0" y="19"/>
                  </a:lnTo>
                  <a:lnTo>
                    <a:pt x="2" y="19"/>
                  </a:lnTo>
                  <a:lnTo>
                    <a:pt x="4" y="17"/>
                  </a:lnTo>
                  <a:lnTo>
                    <a:pt x="4" y="17"/>
                  </a:lnTo>
                  <a:lnTo>
                    <a:pt x="4" y="17"/>
                  </a:lnTo>
                  <a:lnTo>
                    <a:pt x="4" y="17"/>
                  </a:lnTo>
                  <a:lnTo>
                    <a:pt x="4" y="17"/>
                  </a:lnTo>
                  <a:lnTo>
                    <a:pt x="4" y="15"/>
                  </a:lnTo>
                  <a:lnTo>
                    <a:pt x="10" y="9"/>
                  </a:lnTo>
                  <a:lnTo>
                    <a:pt x="12" y="7"/>
                  </a:lnTo>
                  <a:lnTo>
                    <a:pt x="15" y="5"/>
                  </a:lnTo>
                  <a:lnTo>
                    <a:pt x="17" y="5"/>
                  </a:lnTo>
                  <a:lnTo>
                    <a:pt x="21" y="5"/>
                  </a:lnTo>
                  <a:lnTo>
                    <a:pt x="25" y="5"/>
                  </a:lnTo>
                  <a:lnTo>
                    <a:pt x="27" y="5"/>
                  </a:lnTo>
                  <a:lnTo>
                    <a:pt x="38" y="3"/>
                  </a:lnTo>
                  <a:lnTo>
                    <a:pt x="40" y="5"/>
                  </a:lnTo>
                  <a:lnTo>
                    <a:pt x="42" y="5"/>
                  </a:lnTo>
                  <a:lnTo>
                    <a:pt x="42" y="7"/>
                  </a:lnTo>
                  <a:lnTo>
                    <a:pt x="44" y="7"/>
                  </a:lnTo>
                  <a:lnTo>
                    <a:pt x="46" y="5"/>
                  </a:lnTo>
                  <a:lnTo>
                    <a:pt x="46" y="7"/>
                  </a:lnTo>
                  <a:lnTo>
                    <a:pt x="48" y="9"/>
                  </a:lnTo>
                  <a:lnTo>
                    <a:pt x="50" y="9"/>
                  </a:lnTo>
                  <a:lnTo>
                    <a:pt x="51" y="9"/>
                  </a:lnTo>
                  <a:lnTo>
                    <a:pt x="57" y="13"/>
                  </a:lnTo>
                  <a:lnTo>
                    <a:pt x="59" y="13"/>
                  </a:lnTo>
                  <a:lnTo>
                    <a:pt x="61" y="11"/>
                  </a:lnTo>
                  <a:lnTo>
                    <a:pt x="59" y="9"/>
                  </a:lnTo>
                  <a:lnTo>
                    <a:pt x="59" y="7"/>
                  </a:lnTo>
                  <a:lnTo>
                    <a:pt x="59" y="5"/>
                  </a:lnTo>
                  <a:lnTo>
                    <a:pt x="59" y="5"/>
                  </a:lnTo>
                  <a:lnTo>
                    <a:pt x="61" y="5"/>
                  </a:lnTo>
                  <a:lnTo>
                    <a:pt x="63" y="3"/>
                  </a:lnTo>
                  <a:lnTo>
                    <a:pt x="63" y="3"/>
                  </a:lnTo>
                  <a:lnTo>
                    <a:pt x="63" y="3"/>
                  </a:lnTo>
                  <a:lnTo>
                    <a:pt x="65" y="3"/>
                  </a:lnTo>
                  <a:lnTo>
                    <a:pt x="65" y="3"/>
                  </a:lnTo>
                  <a:lnTo>
                    <a:pt x="67" y="2"/>
                  </a:lnTo>
                  <a:lnTo>
                    <a:pt x="68" y="3"/>
                  </a:lnTo>
                  <a:lnTo>
                    <a:pt x="70" y="5"/>
                  </a:lnTo>
                  <a:lnTo>
                    <a:pt x="72" y="5"/>
                  </a:lnTo>
                  <a:lnTo>
                    <a:pt x="74" y="5"/>
                  </a:lnTo>
                  <a:lnTo>
                    <a:pt x="78" y="2"/>
                  </a:lnTo>
                  <a:lnTo>
                    <a:pt x="80" y="2"/>
                  </a:lnTo>
                  <a:lnTo>
                    <a:pt x="80" y="2"/>
                  </a:lnTo>
                  <a:lnTo>
                    <a:pt x="82" y="2"/>
                  </a:lnTo>
                  <a:lnTo>
                    <a:pt x="84" y="0"/>
                  </a:lnTo>
                  <a:lnTo>
                    <a:pt x="82" y="2"/>
                  </a:lnTo>
                  <a:lnTo>
                    <a:pt x="80" y="7"/>
                  </a:lnTo>
                  <a:lnTo>
                    <a:pt x="80" y="9"/>
                  </a:lnTo>
                  <a:lnTo>
                    <a:pt x="80" y="13"/>
                  </a:lnTo>
                  <a:lnTo>
                    <a:pt x="84" y="17"/>
                  </a:lnTo>
                  <a:lnTo>
                    <a:pt x="84" y="19"/>
                  </a:lnTo>
                  <a:lnTo>
                    <a:pt x="84" y="22"/>
                  </a:lnTo>
                  <a:lnTo>
                    <a:pt x="82" y="28"/>
                  </a:lnTo>
                  <a:lnTo>
                    <a:pt x="82" y="30"/>
                  </a:lnTo>
                  <a:lnTo>
                    <a:pt x="84" y="36"/>
                  </a:lnTo>
                  <a:lnTo>
                    <a:pt x="84" y="38"/>
                  </a:lnTo>
                  <a:lnTo>
                    <a:pt x="82" y="39"/>
                  </a:lnTo>
                  <a:lnTo>
                    <a:pt x="80" y="39"/>
                  </a:lnTo>
                  <a:lnTo>
                    <a:pt x="80" y="39"/>
                  </a:lnTo>
                  <a:lnTo>
                    <a:pt x="78" y="39"/>
                  </a:lnTo>
                  <a:lnTo>
                    <a:pt x="78" y="39"/>
                  </a:lnTo>
                  <a:lnTo>
                    <a:pt x="76" y="39"/>
                  </a:lnTo>
                  <a:lnTo>
                    <a:pt x="76" y="41"/>
                  </a:lnTo>
                  <a:lnTo>
                    <a:pt x="74" y="41"/>
                  </a:lnTo>
                  <a:lnTo>
                    <a:pt x="72" y="43"/>
                  </a:lnTo>
                  <a:lnTo>
                    <a:pt x="72" y="43"/>
                  </a:lnTo>
                  <a:lnTo>
                    <a:pt x="70" y="43"/>
                  </a:lnTo>
                  <a:lnTo>
                    <a:pt x="67" y="45"/>
                  </a:lnTo>
                  <a:lnTo>
                    <a:pt x="67" y="45"/>
                  </a:lnTo>
                  <a:lnTo>
                    <a:pt x="65" y="45"/>
                  </a:lnTo>
                  <a:lnTo>
                    <a:pt x="65" y="47"/>
                  </a:lnTo>
                  <a:lnTo>
                    <a:pt x="65" y="49"/>
                  </a:lnTo>
                  <a:lnTo>
                    <a:pt x="63" y="49"/>
                  </a:lnTo>
                  <a:lnTo>
                    <a:pt x="61" y="49"/>
                  </a:lnTo>
                  <a:lnTo>
                    <a:pt x="59" y="49"/>
                  </a:lnTo>
                  <a:lnTo>
                    <a:pt x="57" y="49"/>
                  </a:lnTo>
                  <a:lnTo>
                    <a:pt x="57" y="49"/>
                  </a:lnTo>
                  <a:lnTo>
                    <a:pt x="55" y="51"/>
                  </a:lnTo>
                  <a:lnTo>
                    <a:pt x="55" y="53"/>
                  </a:lnTo>
                  <a:lnTo>
                    <a:pt x="55" y="55"/>
                  </a:lnTo>
                  <a:lnTo>
                    <a:pt x="57" y="57"/>
                  </a:lnTo>
                  <a:lnTo>
                    <a:pt x="57" y="57"/>
                  </a:lnTo>
                  <a:lnTo>
                    <a:pt x="61" y="58"/>
                  </a:lnTo>
                  <a:lnTo>
                    <a:pt x="61" y="60"/>
                  </a:lnTo>
                  <a:lnTo>
                    <a:pt x="61" y="60"/>
                  </a:lnTo>
                  <a:lnTo>
                    <a:pt x="61" y="62"/>
                  </a:lnTo>
                  <a:lnTo>
                    <a:pt x="61" y="64"/>
                  </a:lnTo>
                  <a:lnTo>
                    <a:pt x="59" y="64"/>
                  </a:lnTo>
                  <a:lnTo>
                    <a:pt x="57" y="62"/>
                  </a:lnTo>
                  <a:lnTo>
                    <a:pt x="55" y="62"/>
                  </a:lnTo>
                  <a:lnTo>
                    <a:pt x="53" y="60"/>
                  </a:lnTo>
                  <a:lnTo>
                    <a:pt x="53" y="60"/>
                  </a:lnTo>
                  <a:lnTo>
                    <a:pt x="51" y="60"/>
                  </a:lnTo>
                  <a:lnTo>
                    <a:pt x="50" y="60"/>
                  </a:lnTo>
                  <a:lnTo>
                    <a:pt x="48" y="62"/>
                  </a:lnTo>
                  <a:lnTo>
                    <a:pt x="48" y="62"/>
                  </a:lnTo>
                  <a:lnTo>
                    <a:pt x="48" y="62"/>
                  </a:lnTo>
                  <a:lnTo>
                    <a:pt x="48" y="62"/>
                  </a:lnTo>
                  <a:lnTo>
                    <a:pt x="46" y="62"/>
                  </a:lnTo>
                  <a:lnTo>
                    <a:pt x="46" y="62"/>
                  </a:lnTo>
                  <a:lnTo>
                    <a:pt x="44" y="62"/>
                  </a:lnTo>
                  <a:lnTo>
                    <a:pt x="44" y="62"/>
                  </a:lnTo>
                  <a:lnTo>
                    <a:pt x="44" y="62"/>
                  </a:lnTo>
                  <a:lnTo>
                    <a:pt x="42" y="62"/>
                  </a:lnTo>
                  <a:lnTo>
                    <a:pt x="44" y="62"/>
                  </a:lnTo>
                  <a:lnTo>
                    <a:pt x="44" y="64"/>
                  </a:lnTo>
                  <a:lnTo>
                    <a:pt x="44" y="64"/>
                  </a:lnTo>
                  <a:lnTo>
                    <a:pt x="42" y="66"/>
                  </a:lnTo>
                  <a:lnTo>
                    <a:pt x="42" y="66"/>
                  </a:lnTo>
                  <a:lnTo>
                    <a:pt x="40" y="68"/>
                  </a:lnTo>
                  <a:lnTo>
                    <a:pt x="38" y="68"/>
                  </a:lnTo>
                  <a:lnTo>
                    <a:pt x="34" y="70"/>
                  </a:lnTo>
                  <a:close/>
                  <a:moveTo>
                    <a:pt x="14" y="64"/>
                  </a:moveTo>
                  <a:lnTo>
                    <a:pt x="14" y="64"/>
                  </a:lnTo>
                  <a:lnTo>
                    <a:pt x="15" y="66"/>
                  </a:lnTo>
                  <a:lnTo>
                    <a:pt x="15" y="64"/>
                  </a:lnTo>
                  <a:lnTo>
                    <a:pt x="15" y="64"/>
                  </a:lnTo>
                  <a:lnTo>
                    <a:pt x="15" y="64"/>
                  </a:lnTo>
                  <a:lnTo>
                    <a:pt x="14" y="64"/>
                  </a:lnTo>
                  <a:close/>
                  <a:moveTo>
                    <a:pt x="10" y="55"/>
                  </a:moveTo>
                  <a:lnTo>
                    <a:pt x="10" y="55"/>
                  </a:lnTo>
                  <a:lnTo>
                    <a:pt x="10" y="57"/>
                  </a:lnTo>
                  <a:lnTo>
                    <a:pt x="12" y="55"/>
                  </a:lnTo>
                  <a:lnTo>
                    <a:pt x="12" y="55"/>
                  </a:lnTo>
                  <a:lnTo>
                    <a:pt x="12" y="55"/>
                  </a:lnTo>
                  <a:lnTo>
                    <a:pt x="10" y="5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51" name="Freeform 1846">
              <a:extLst>
                <a:ext uri="{FF2B5EF4-FFF2-40B4-BE49-F238E27FC236}">
                  <a16:creationId xmlns:a16="http://schemas.microsoft.com/office/drawing/2014/main" id="{E55F98D9-5E06-4CC9-B98E-1C2BBBA47F2E}"/>
                </a:ext>
              </a:extLst>
            </p:cNvPr>
            <p:cNvSpPr>
              <a:spLocks noEditPoints="1"/>
            </p:cNvSpPr>
            <p:nvPr/>
          </p:nvSpPr>
          <p:spPr bwMode="auto">
            <a:xfrm>
              <a:off x="13816013" y="-1414463"/>
              <a:ext cx="195263" cy="131763"/>
            </a:xfrm>
            <a:custGeom>
              <a:avLst/>
              <a:gdLst>
                <a:gd name="T0" fmla="*/ 99 w 123"/>
                <a:gd name="T1" fmla="*/ 36 h 83"/>
                <a:gd name="T2" fmla="*/ 101 w 123"/>
                <a:gd name="T3" fmla="*/ 42 h 83"/>
                <a:gd name="T4" fmla="*/ 106 w 123"/>
                <a:gd name="T5" fmla="*/ 47 h 83"/>
                <a:gd name="T6" fmla="*/ 110 w 123"/>
                <a:gd name="T7" fmla="*/ 45 h 83"/>
                <a:gd name="T8" fmla="*/ 118 w 123"/>
                <a:gd name="T9" fmla="*/ 51 h 83"/>
                <a:gd name="T10" fmla="*/ 120 w 123"/>
                <a:gd name="T11" fmla="*/ 63 h 83"/>
                <a:gd name="T12" fmla="*/ 121 w 123"/>
                <a:gd name="T13" fmla="*/ 66 h 83"/>
                <a:gd name="T14" fmla="*/ 120 w 123"/>
                <a:gd name="T15" fmla="*/ 72 h 83"/>
                <a:gd name="T16" fmla="*/ 101 w 123"/>
                <a:gd name="T17" fmla="*/ 72 h 83"/>
                <a:gd name="T18" fmla="*/ 101 w 123"/>
                <a:gd name="T19" fmla="*/ 72 h 83"/>
                <a:gd name="T20" fmla="*/ 99 w 123"/>
                <a:gd name="T21" fmla="*/ 68 h 83"/>
                <a:gd name="T22" fmla="*/ 91 w 123"/>
                <a:gd name="T23" fmla="*/ 70 h 83"/>
                <a:gd name="T24" fmla="*/ 84 w 123"/>
                <a:gd name="T25" fmla="*/ 76 h 83"/>
                <a:gd name="T26" fmla="*/ 74 w 123"/>
                <a:gd name="T27" fmla="*/ 82 h 83"/>
                <a:gd name="T28" fmla="*/ 65 w 123"/>
                <a:gd name="T29" fmla="*/ 78 h 83"/>
                <a:gd name="T30" fmla="*/ 66 w 123"/>
                <a:gd name="T31" fmla="*/ 61 h 83"/>
                <a:gd name="T32" fmla="*/ 65 w 123"/>
                <a:gd name="T33" fmla="*/ 61 h 83"/>
                <a:gd name="T34" fmla="*/ 63 w 123"/>
                <a:gd name="T35" fmla="*/ 57 h 83"/>
                <a:gd name="T36" fmla="*/ 55 w 123"/>
                <a:gd name="T37" fmla="*/ 49 h 83"/>
                <a:gd name="T38" fmla="*/ 46 w 123"/>
                <a:gd name="T39" fmla="*/ 59 h 83"/>
                <a:gd name="T40" fmla="*/ 46 w 123"/>
                <a:gd name="T41" fmla="*/ 63 h 83"/>
                <a:gd name="T42" fmla="*/ 38 w 123"/>
                <a:gd name="T43" fmla="*/ 66 h 83"/>
                <a:gd name="T44" fmla="*/ 30 w 123"/>
                <a:gd name="T45" fmla="*/ 74 h 83"/>
                <a:gd name="T46" fmla="*/ 23 w 123"/>
                <a:gd name="T47" fmla="*/ 72 h 83"/>
                <a:gd name="T48" fmla="*/ 6 w 123"/>
                <a:gd name="T49" fmla="*/ 74 h 83"/>
                <a:gd name="T50" fmla="*/ 11 w 123"/>
                <a:gd name="T51" fmla="*/ 59 h 83"/>
                <a:gd name="T52" fmla="*/ 11 w 123"/>
                <a:gd name="T53" fmla="*/ 42 h 83"/>
                <a:gd name="T54" fmla="*/ 4 w 123"/>
                <a:gd name="T55" fmla="*/ 40 h 83"/>
                <a:gd name="T56" fmla="*/ 0 w 123"/>
                <a:gd name="T57" fmla="*/ 36 h 83"/>
                <a:gd name="T58" fmla="*/ 2 w 123"/>
                <a:gd name="T59" fmla="*/ 28 h 83"/>
                <a:gd name="T60" fmla="*/ 17 w 123"/>
                <a:gd name="T61" fmla="*/ 26 h 83"/>
                <a:gd name="T62" fmla="*/ 21 w 123"/>
                <a:gd name="T63" fmla="*/ 23 h 83"/>
                <a:gd name="T64" fmla="*/ 23 w 123"/>
                <a:gd name="T65" fmla="*/ 21 h 83"/>
                <a:gd name="T66" fmla="*/ 25 w 123"/>
                <a:gd name="T67" fmla="*/ 19 h 83"/>
                <a:gd name="T68" fmla="*/ 19 w 123"/>
                <a:gd name="T69" fmla="*/ 17 h 83"/>
                <a:gd name="T70" fmla="*/ 30 w 123"/>
                <a:gd name="T71" fmla="*/ 13 h 83"/>
                <a:gd name="T72" fmla="*/ 29 w 123"/>
                <a:gd name="T73" fmla="*/ 9 h 83"/>
                <a:gd name="T74" fmla="*/ 32 w 123"/>
                <a:gd name="T75" fmla="*/ 6 h 83"/>
                <a:gd name="T76" fmla="*/ 44 w 123"/>
                <a:gd name="T77" fmla="*/ 4 h 83"/>
                <a:gd name="T78" fmla="*/ 53 w 123"/>
                <a:gd name="T79" fmla="*/ 8 h 83"/>
                <a:gd name="T80" fmla="*/ 49 w 123"/>
                <a:gd name="T81" fmla="*/ 13 h 83"/>
                <a:gd name="T82" fmla="*/ 51 w 123"/>
                <a:gd name="T83" fmla="*/ 17 h 83"/>
                <a:gd name="T84" fmla="*/ 53 w 123"/>
                <a:gd name="T85" fmla="*/ 17 h 83"/>
                <a:gd name="T86" fmla="*/ 51 w 123"/>
                <a:gd name="T87" fmla="*/ 21 h 83"/>
                <a:gd name="T88" fmla="*/ 42 w 123"/>
                <a:gd name="T89" fmla="*/ 17 h 83"/>
                <a:gd name="T90" fmla="*/ 32 w 123"/>
                <a:gd name="T91" fmla="*/ 21 h 83"/>
                <a:gd name="T92" fmla="*/ 29 w 123"/>
                <a:gd name="T93" fmla="*/ 26 h 83"/>
                <a:gd name="T94" fmla="*/ 44 w 123"/>
                <a:gd name="T95" fmla="*/ 28 h 83"/>
                <a:gd name="T96" fmla="*/ 51 w 123"/>
                <a:gd name="T97" fmla="*/ 30 h 83"/>
                <a:gd name="T98" fmla="*/ 57 w 123"/>
                <a:gd name="T99" fmla="*/ 30 h 83"/>
                <a:gd name="T100" fmla="*/ 65 w 123"/>
                <a:gd name="T101" fmla="*/ 28 h 83"/>
                <a:gd name="T102" fmla="*/ 68 w 123"/>
                <a:gd name="T103" fmla="*/ 32 h 83"/>
                <a:gd name="T104" fmla="*/ 70 w 123"/>
                <a:gd name="T105" fmla="*/ 34 h 83"/>
                <a:gd name="T106" fmla="*/ 78 w 123"/>
                <a:gd name="T107" fmla="*/ 34 h 83"/>
                <a:gd name="T108" fmla="*/ 82 w 123"/>
                <a:gd name="T109" fmla="*/ 32 h 83"/>
                <a:gd name="T110" fmla="*/ 95 w 123"/>
                <a:gd name="T111" fmla="*/ 32 h 83"/>
                <a:gd name="T112" fmla="*/ 51 w 123"/>
                <a:gd name="T113" fmla="*/ 2 h 83"/>
                <a:gd name="T114" fmla="*/ 51 w 123"/>
                <a:gd name="T115" fmla="*/ 23 h 83"/>
                <a:gd name="T116" fmla="*/ 51 w 123"/>
                <a:gd name="T117" fmla="*/ 2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83">
                  <a:moveTo>
                    <a:pt x="97" y="30"/>
                  </a:moveTo>
                  <a:lnTo>
                    <a:pt x="99" y="30"/>
                  </a:lnTo>
                  <a:lnTo>
                    <a:pt x="99" y="32"/>
                  </a:lnTo>
                  <a:lnTo>
                    <a:pt x="99" y="34"/>
                  </a:lnTo>
                  <a:lnTo>
                    <a:pt x="99" y="36"/>
                  </a:lnTo>
                  <a:lnTo>
                    <a:pt x="101" y="36"/>
                  </a:lnTo>
                  <a:lnTo>
                    <a:pt x="101" y="38"/>
                  </a:lnTo>
                  <a:lnTo>
                    <a:pt x="102" y="40"/>
                  </a:lnTo>
                  <a:lnTo>
                    <a:pt x="102" y="40"/>
                  </a:lnTo>
                  <a:lnTo>
                    <a:pt x="101" y="42"/>
                  </a:lnTo>
                  <a:lnTo>
                    <a:pt x="101" y="42"/>
                  </a:lnTo>
                  <a:lnTo>
                    <a:pt x="101" y="45"/>
                  </a:lnTo>
                  <a:lnTo>
                    <a:pt x="102" y="47"/>
                  </a:lnTo>
                  <a:lnTo>
                    <a:pt x="104" y="47"/>
                  </a:lnTo>
                  <a:lnTo>
                    <a:pt x="106" y="47"/>
                  </a:lnTo>
                  <a:lnTo>
                    <a:pt x="106" y="47"/>
                  </a:lnTo>
                  <a:lnTo>
                    <a:pt x="108" y="47"/>
                  </a:lnTo>
                  <a:lnTo>
                    <a:pt x="108" y="45"/>
                  </a:lnTo>
                  <a:lnTo>
                    <a:pt x="110" y="45"/>
                  </a:lnTo>
                  <a:lnTo>
                    <a:pt x="110" y="45"/>
                  </a:lnTo>
                  <a:lnTo>
                    <a:pt x="116" y="47"/>
                  </a:lnTo>
                  <a:lnTo>
                    <a:pt x="118" y="49"/>
                  </a:lnTo>
                  <a:lnTo>
                    <a:pt x="118" y="49"/>
                  </a:lnTo>
                  <a:lnTo>
                    <a:pt x="118" y="51"/>
                  </a:lnTo>
                  <a:lnTo>
                    <a:pt x="118" y="51"/>
                  </a:lnTo>
                  <a:lnTo>
                    <a:pt x="118" y="51"/>
                  </a:lnTo>
                  <a:lnTo>
                    <a:pt x="118" y="53"/>
                  </a:lnTo>
                  <a:lnTo>
                    <a:pt x="118" y="55"/>
                  </a:lnTo>
                  <a:lnTo>
                    <a:pt x="120" y="59"/>
                  </a:lnTo>
                  <a:lnTo>
                    <a:pt x="120" y="63"/>
                  </a:lnTo>
                  <a:lnTo>
                    <a:pt x="120" y="63"/>
                  </a:lnTo>
                  <a:lnTo>
                    <a:pt x="120" y="64"/>
                  </a:lnTo>
                  <a:lnTo>
                    <a:pt x="120" y="64"/>
                  </a:lnTo>
                  <a:lnTo>
                    <a:pt x="120" y="66"/>
                  </a:lnTo>
                  <a:lnTo>
                    <a:pt x="121" y="66"/>
                  </a:lnTo>
                  <a:lnTo>
                    <a:pt x="121" y="68"/>
                  </a:lnTo>
                  <a:lnTo>
                    <a:pt x="121" y="70"/>
                  </a:lnTo>
                  <a:lnTo>
                    <a:pt x="123" y="70"/>
                  </a:lnTo>
                  <a:lnTo>
                    <a:pt x="121" y="72"/>
                  </a:lnTo>
                  <a:lnTo>
                    <a:pt x="120" y="72"/>
                  </a:lnTo>
                  <a:lnTo>
                    <a:pt x="116" y="70"/>
                  </a:lnTo>
                  <a:lnTo>
                    <a:pt x="112" y="70"/>
                  </a:lnTo>
                  <a:lnTo>
                    <a:pt x="108" y="70"/>
                  </a:lnTo>
                  <a:lnTo>
                    <a:pt x="102" y="72"/>
                  </a:lnTo>
                  <a:lnTo>
                    <a:pt x="101" y="72"/>
                  </a:lnTo>
                  <a:lnTo>
                    <a:pt x="101" y="72"/>
                  </a:lnTo>
                  <a:lnTo>
                    <a:pt x="99" y="72"/>
                  </a:lnTo>
                  <a:lnTo>
                    <a:pt x="101" y="72"/>
                  </a:lnTo>
                  <a:lnTo>
                    <a:pt x="101" y="72"/>
                  </a:lnTo>
                  <a:lnTo>
                    <a:pt x="101" y="72"/>
                  </a:lnTo>
                  <a:lnTo>
                    <a:pt x="101" y="70"/>
                  </a:lnTo>
                  <a:lnTo>
                    <a:pt x="101" y="70"/>
                  </a:lnTo>
                  <a:lnTo>
                    <a:pt x="101" y="70"/>
                  </a:lnTo>
                  <a:lnTo>
                    <a:pt x="101" y="68"/>
                  </a:lnTo>
                  <a:lnTo>
                    <a:pt x="99" y="68"/>
                  </a:lnTo>
                  <a:lnTo>
                    <a:pt x="99" y="68"/>
                  </a:lnTo>
                  <a:lnTo>
                    <a:pt x="97" y="68"/>
                  </a:lnTo>
                  <a:lnTo>
                    <a:pt x="97" y="68"/>
                  </a:lnTo>
                  <a:lnTo>
                    <a:pt x="93" y="68"/>
                  </a:lnTo>
                  <a:lnTo>
                    <a:pt x="91" y="70"/>
                  </a:lnTo>
                  <a:lnTo>
                    <a:pt x="87" y="72"/>
                  </a:lnTo>
                  <a:lnTo>
                    <a:pt x="85" y="74"/>
                  </a:lnTo>
                  <a:lnTo>
                    <a:pt x="85" y="74"/>
                  </a:lnTo>
                  <a:lnTo>
                    <a:pt x="84" y="76"/>
                  </a:lnTo>
                  <a:lnTo>
                    <a:pt x="84" y="76"/>
                  </a:lnTo>
                  <a:lnTo>
                    <a:pt x="82" y="78"/>
                  </a:lnTo>
                  <a:lnTo>
                    <a:pt x="80" y="78"/>
                  </a:lnTo>
                  <a:lnTo>
                    <a:pt x="78" y="78"/>
                  </a:lnTo>
                  <a:lnTo>
                    <a:pt x="76" y="80"/>
                  </a:lnTo>
                  <a:lnTo>
                    <a:pt x="74" y="82"/>
                  </a:lnTo>
                  <a:lnTo>
                    <a:pt x="70" y="82"/>
                  </a:lnTo>
                  <a:lnTo>
                    <a:pt x="68" y="83"/>
                  </a:lnTo>
                  <a:lnTo>
                    <a:pt x="66" y="82"/>
                  </a:lnTo>
                  <a:lnTo>
                    <a:pt x="66" y="80"/>
                  </a:lnTo>
                  <a:lnTo>
                    <a:pt x="65" y="78"/>
                  </a:lnTo>
                  <a:lnTo>
                    <a:pt x="65" y="76"/>
                  </a:lnTo>
                  <a:lnTo>
                    <a:pt x="65" y="72"/>
                  </a:lnTo>
                  <a:lnTo>
                    <a:pt x="65" y="66"/>
                  </a:lnTo>
                  <a:lnTo>
                    <a:pt x="66" y="63"/>
                  </a:lnTo>
                  <a:lnTo>
                    <a:pt x="66" y="61"/>
                  </a:lnTo>
                  <a:lnTo>
                    <a:pt x="66" y="61"/>
                  </a:lnTo>
                  <a:lnTo>
                    <a:pt x="66" y="61"/>
                  </a:lnTo>
                  <a:lnTo>
                    <a:pt x="65" y="61"/>
                  </a:lnTo>
                  <a:lnTo>
                    <a:pt x="65" y="61"/>
                  </a:lnTo>
                  <a:lnTo>
                    <a:pt x="65" y="61"/>
                  </a:lnTo>
                  <a:lnTo>
                    <a:pt x="63" y="61"/>
                  </a:lnTo>
                  <a:lnTo>
                    <a:pt x="63" y="61"/>
                  </a:lnTo>
                  <a:lnTo>
                    <a:pt x="63" y="61"/>
                  </a:lnTo>
                  <a:lnTo>
                    <a:pt x="61" y="59"/>
                  </a:lnTo>
                  <a:lnTo>
                    <a:pt x="63" y="57"/>
                  </a:lnTo>
                  <a:lnTo>
                    <a:pt x="63" y="57"/>
                  </a:lnTo>
                  <a:lnTo>
                    <a:pt x="63" y="55"/>
                  </a:lnTo>
                  <a:lnTo>
                    <a:pt x="61" y="53"/>
                  </a:lnTo>
                  <a:lnTo>
                    <a:pt x="59" y="51"/>
                  </a:lnTo>
                  <a:lnTo>
                    <a:pt x="55" y="49"/>
                  </a:lnTo>
                  <a:lnTo>
                    <a:pt x="53" y="51"/>
                  </a:lnTo>
                  <a:lnTo>
                    <a:pt x="51" y="51"/>
                  </a:lnTo>
                  <a:lnTo>
                    <a:pt x="49" y="53"/>
                  </a:lnTo>
                  <a:lnTo>
                    <a:pt x="47" y="59"/>
                  </a:lnTo>
                  <a:lnTo>
                    <a:pt x="46" y="59"/>
                  </a:lnTo>
                  <a:lnTo>
                    <a:pt x="46" y="59"/>
                  </a:lnTo>
                  <a:lnTo>
                    <a:pt x="46" y="61"/>
                  </a:lnTo>
                  <a:lnTo>
                    <a:pt x="44" y="61"/>
                  </a:lnTo>
                  <a:lnTo>
                    <a:pt x="44" y="63"/>
                  </a:lnTo>
                  <a:lnTo>
                    <a:pt x="46" y="63"/>
                  </a:lnTo>
                  <a:lnTo>
                    <a:pt x="46" y="64"/>
                  </a:lnTo>
                  <a:lnTo>
                    <a:pt x="44" y="66"/>
                  </a:lnTo>
                  <a:lnTo>
                    <a:pt x="42" y="66"/>
                  </a:lnTo>
                  <a:lnTo>
                    <a:pt x="40" y="66"/>
                  </a:lnTo>
                  <a:lnTo>
                    <a:pt x="38" y="66"/>
                  </a:lnTo>
                  <a:lnTo>
                    <a:pt x="36" y="66"/>
                  </a:lnTo>
                  <a:lnTo>
                    <a:pt x="34" y="66"/>
                  </a:lnTo>
                  <a:lnTo>
                    <a:pt x="32" y="68"/>
                  </a:lnTo>
                  <a:lnTo>
                    <a:pt x="32" y="72"/>
                  </a:lnTo>
                  <a:lnTo>
                    <a:pt x="30" y="74"/>
                  </a:lnTo>
                  <a:lnTo>
                    <a:pt x="29" y="74"/>
                  </a:lnTo>
                  <a:lnTo>
                    <a:pt x="27" y="72"/>
                  </a:lnTo>
                  <a:lnTo>
                    <a:pt x="25" y="72"/>
                  </a:lnTo>
                  <a:lnTo>
                    <a:pt x="25" y="72"/>
                  </a:lnTo>
                  <a:lnTo>
                    <a:pt x="23" y="72"/>
                  </a:lnTo>
                  <a:lnTo>
                    <a:pt x="21" y="72"/>
                  </a:lnTo>
                  <a:lnTo>
                    <a:pt x="21" y="72"/>
                  </a:lnTo>
                  <a:lnTo>
                    <a:pt x="11" y="76"/>
                  </a:lnTo>
                  <a:lnTo>
                    <a:pt x="8" y="78"/>
                  </a:lnTo>
                  <a:lnTo>
                    <a:pt x="6" y="74"/>
                  </a:lnTo>
                  <a:lnTo>
                    <a:pt x="6" y="72"/>
                  </a:lnTo>
                  <a:lnTo>
                    <a:pt x="6" y="68"/>
                  </a:lnTo>
                  <a:lnTo>
                    <a:pt x="8" y="66"/>
                  </a:lnTo>
                  <a:lnTo>
                    <a:pt x="8" y="64"/>
                  </a:lnTo>
                  <a:lnTo>
                    <a:pt x="11" y="59"/>
                  </a:lnTo>
                  <a:lnTo>
                    <a:pt x="13" y="57"/>
                  </a:lnTo>
                  <a:lnTo>
                    <a:pt x="13" y="55"/>
                  </a:lnTo>
                  <a:lnTo>
                    <a:pt x="11" y="51"/>
                  </a:lnTo>
                  <a:lnTo>
                    <a:pt x="11" y="47"/>
                  </a:lnTo>
                  <a:lnTo>
                    <a:pt x="11" y="42"/>
                  </a:lnTo>
                  <a:lnTo>
                    <a:pt x="10" y="40"/>
                  </a:lnTo>
                  <a:lnTo>
                    <a:pt x="10" y="40"/>
                  </a:lnTo>
                  <a:lnTo>
                    <a:pt x="6" y="40"/>
                  </a:lnTo>
                  <a:lnTo>
                    <a:pt x="4" y="40"/>
                  </a:lnTo>
                  <a:lnTo>
                    <a:pt x="4" y="40"/>
                  </a:lnTo>
                  <a:lnTo>
                    <a:pt x="4" y="38"/>
                  </a:lnTo>
                  <a:lnTo>
                    <a:pt x="2" y="36"/>
                  </a:lnTo>
                  <a:lnTo>
                    <a:pt x="2" y="36"/>
                  </a:lnTo>
                  <a:lnTo>
                    <a:pt x="0" y="36"/>
                  </a:lnTo>
                  <a:lnTo>
                    <a:pt x="0" y="36"/>
                  </a:lnTo>
                  <a:lnTo>
                    <a:pt x="0" y="34"/>
                  </a:lnTo>
                  <a:lnTo>
                    <a:pt x="0" y="32"/>
                  </a:lnTo>
                  <a:lnTo>
                    <a:pt x="0" y="30"/>
                  </a:lnTo>
                  <a:lnTo>
                    <a:pt x="0" y="30"/>
                  </a:lnTo>
                  <a:lnTo>
                    <a:pt x="2" y="28"/>
                  </a:lnTo>
                  <a:lnTo>
                    <a:pt x="4" y="28"/>
                  </a:lnTo>
                  <a:lnTo>
                    <a:pt x="8" y="28"/>
                  </a:lnTo>
                  <a:lnTo>
                    <a:pt x="13" y="28"/>
                  </a:lnTo>
                  <a:lnTo>
                    <a:pt x="17" y="28"/>
                  </a:lnTo>
                  <a:lnTo>
                    <a:pt x="17" y="26"/>
                  </a:lnTo>
                  <a:lnTo>
                    <a:pt x="19" y="25"/>
                  </a:lnTo>
                  <a:lnTo>
                    <a:pt x="21" y="23"/>
                  </a:lnTo>
                  <a:lnTo>
                    <a:pt x="21" y="23"/>
                  </a:lnTo>
                  <a:lnTo>
                    <a:pt x="21" y="23"/>
                  </a:lnTo>
                  <a:lnTo>
                    <a:pt x="21" y="23"/>
                  </a:lnTo>
                  <a:lnTo>
                    <a:pt x="23" y="23"/>
                  </a:lnTo>
                  <a:lnTo>
                    <a:pt x="23" y="23"/>
                  </a:lnTo>
                  <a:lnTo>
                    <a:pt x="23" y="23"/>
                  </a:lnTo>
                  <a:lnTo>
                    <a:pt x="23" y="23"/>
                  </a:lnTo>
                  <a:lnTo>
                    <a:pt x="23" y="21"/>
                  </a:lnTo>
                  <a:lnTo>
                    <a:pt x="23" y="21"/>
                  </a:lnTo>
                  <a:lnTo>
                    <a:pt x="23" y="21"/>
                  </a:lnTo>
                  <a:lnTo>
                    <a:pt x="23" y="21"/>
                  </a:lnTo>
                  <a:lnTo>
                    <a:pt x="25" y="19"/>
                  </a:lnTo>
                  <a:lnTo>
                    <a:pt x="25" y="19"/>
                  </a:lnTo>
                  <a:lnTo>
                    <a:pt x="25" y="17"/>
                  </a:lnTo>
                  <a:lnTo>
                    <a:pt x="23" y="17"/>
                  </a:lnTo>
                  <a:lnTo>
                    <a:pt x="21" y="17"/>
                  </a:lnTo>
                  <a:lnTo>
                    <a:pt x="21" y="17"/>
                  </a:lnTo>
                  <a:lnTo>
                    <a:pt x="19" y="17"/>
                  </a:lnTo>
                  <a:lnTo>
                    <a:pt x="23" y="17"/>
                  </a:lnTo>
                  <a:lnTo>
                    <a:pt x="30" y="17"/>
                  </a:lnTo>
                  <a:lnTo>
                    <a:pt x="29" y="15"/>
                  </a:lnTo>
                  <a:lnTo>
                    <a:pt x="30" y="13"/>
                  </a:lnTo>
                  <a:lnTo>
                    <a:pt x="30" y="13"/>
                  </a:lnTo>
                  <a:lnTo>
                    <a:pt x="30" y="13"/>
                  </a:lnTo>
                  <a:lnTo>
                    <a:pt x="29" y="11"/>
                  </a:lnTo>
                  <a:lnTo>
                    <a:pt x="29" y="9"/>
                  </a:lnTo>
                  <a:lnTo>
                    <a:pt x="29" y="9"/>
                  </a:lnTo>
                  <a:lnTo>
                    <a:pt x="29" y="9"/>
                  </a:lnTo>
                  <a:lnTo>
                    <a:pt x="30" y="8"/>
                  </a:lnTo>
                  <a:lnTo>
                    <a:pt x="30" y="8"/>
                  </a:lnTo>
                  <a:lnTo>
                    <a:pt x="30" y="6"/>
                  </a:lnTo>
                  <a:lnTo>
                    <a:pt x="32" y="6"/>
                  </a:lnTo>
                  <a:lnTo>
                    <a:pt x="32" y="6"/>
                  </a:lnTo>
                  <a:lnTo>
                    <a:pt x="36" y="8"/>
                  </a:lnTo>
                  <a:lnTo>
                    <a:pt x="38" y="8"/>
                  </a:lnTo>
                  <a:lnTo>
                    <a:pt x="40" y="6"/>
                  </a:lnTo>
                  <a:lnTo>
                    <a:pt x="42" y="4"/>
                  </a:lnTo>
                  <a:lnTo>
                    <a:pt x="44" y="4"/>
                  </a:lnTo>
                  <a:lnTo>
                    <a:pt x="47" y="0"/>
                  </a:lnTo>
                  <a:lnTo>
                    <a:pt x="47" y="0"/>
                  </a:lnTo>
                  <a:lnTo>
                    <a:pt x="49" y="2"/>
                  </a:lnTo>
                  <a:lnTo>
                    <a:pt x="53" y="6"/>
                  </a:lnTo>
                  <a:lnTo>
                    <a:pt x="53" y="8"/>
                  </a:lnTo>
                  <a:lnTo>
                    <a:pt x="49" y="9"/>
                  </a:lnTo>
                  <a:lnTo>
                    <a:pt x="47" y="11"/>
                  </a:lnTo>
                  <a:lnTo>
                    <a:pt x="47" y="13"/>
                  </a:lnTo>
                  <a:lnTo>
                    <a:pt x="47" y="13"/>
                  </a:lnTo>
                  <a:lnTo>
                    <a:pt x="49" y="13"/>
                  </a:lnTo>
                  <a:lnTo>
                    <a:pt x="49" y="13"/>
                  </a:lnTo>
                  <a:lnTo>
                    <a:pt x="49" y="15"/>
                  </a:lnTo>
                  <a:lnTo>
                    <a:pt x="51" y="15"/>
                  </a:lnTo>
                  <a:lnTo>
                    <a:pt x="51" y="15"/>
                  </a:lnTo>
                  <a:lnTo>
                    <a:pt x="51" y="17"/>
                  </a:lnTo>
                  <a:lnTo>
                    <a:pt x="53" y="17"/>
                  </a:lnTo>
                  <a:lnTo>
                    <a:pt x="57" y="15"/>
                  </a:lnTo>
                  <a:lnTo>
                    <a:pt x="55" y="17"/>
                  </a:lnTo>
                  <a:lnTo>
                    <a:pt x="55" y="17"/>
                  </a:lnTo>
                  <a:lnTo>
                    <a:pt x="53" y="17"/>
                  </a:lnTo>
                  <a:lnTo>
                    <a:pt x="51" y="19"/>
                  </a:lnTo>
                  <a:lnTo>
                    <a:pt x="51" y="19"/>
                  </a:lnTo>
                  <a:lnTo>
                    <a:pt x="51" y="19"/>
                  </a:lnTo>
                  <a:lnTo>
                    <a:pt x="51" y="21"/>
                  </a:lnTo>
                  <a:lnTo>
                    <a:pt x="51" y="21"/>
                  </a:lnTo>
                  <a:lnTo>
                    <a:pt x="49" y="21"/>
                  </a:lnTo>
                  <a:lnTo>
                    <a:pt x="49" y="21"/>
                  </a:lnTo>
                  <a:lnTo>
                    <a:pt x="49" y="21"/>
                  </a:lnTo>
                  <a:lnTo>
                    <a:pt x="49" y="19"/>
                  </a:lnTo>
                  <a:lnTo>
                    <a:pt x="42" y="17"/>
                  </a:lnTo>
                  <a:lnTo>
                    <a:pt x="38" y="17"/>
                  </a:lnTo>
                  <a:lnTo>
                    <a:pt x="34" y="19"/>
                  </a:lnTo>
                  <a:lnTo>
                    <a:pt x="34" y="19"/>
                  </a:lnTo>
                  <a:lnTo>
                    <a:pt x="34" y="21"/>
                  </a:lnTo>
                  <a:lnTo>
                    <a:pt x="32" y="21"/>
                  </a:lnTo>
                  <a:lnTo>
                    <a:pt x="32" y="21"/>
                  </a:lnTo>
                  <a:lnTo>
                    <a:pt x="30" y="21"/>
                  </a:lnTo>
                  <a:lnTo>
                    <a:pt x="30" y="21"/>
                  </a:lnTo>
                  <a:lnTo>
                    <a:pt x="29" y="23"/>
                  </a:lnTo>
                  <a:lnTo>
                    <a:pt x="29" y="26"/>
                  </a:lnTo>
                  <a:lnTo>
                    <a:pt x="29" y="28"/>
                  </a:lnTo>
                  <a:lnTo>
                    <a:pt x="30" y="28"/>
                  </a:lnTo>
                  <a:lnTo>
                    <a:pt x="30" y="30"/>
                  </a:lnTo>
                  <a:lnTo>
                    <a:pt x="36" y="28"/>
                  </a:lnTo>
                  <a:lnTo>
                    <a:pt x="44" y="28"/>
                  </a:lnTo>
                  <a:lnTo>
                    <a:pt x="47" y="28"/>
                  </a:lnTo>
                  <a:lnTo>
                    <a:pt x="47" y="28"/>
                  </a:lnTo>
                  <a:lnTo>
                    <a:pt x="49" y="28"/>
                  </a:lnTo>
                  <a:lnTo>
                    <a:pt x="51" y="28"/>
                  </a:lnTo>
                  <a:lnTo>
                    <a:pt x="51" y="30"/>
                  </a:lnTo>
                  <a:lnTo>
                    <a:pt x="53" y="32"/>
                  </a:lnTo>
                  <a:lnTo>
                    <a:pt x="53" y="32"/>
                  </a:lnTo>
                  <a:lnTo>
                    <a:pt x="55" y="32"/>
                  </a:lnTo>
                  <a:lnTo>
                    <a:pt x="55" y="32"/>
                  </a:lnTo>
                  <a:lnTo>
                    <a:pt x="57" y="30"/>
                  </a:lnTo>
                  <a:lnTo>
                    <a:pt x="57" y="30"/>
                  </a:lnTo>
                  <a:lnTo>
                    <a:pt x="59" y="30"/>
                  </a:lnTo>
                  <a:lnTo>
                    <a:pt x="63" y="28"/>
                  </a:lnTo>
                  <a:lnTo>
                    <a:pt x="63" y="28"/>
                  </a:lnTo>
                  <a:lnTo>
                    <a:pt x="65" y="28"/>
                  </a:lnTo>
                  <a:lnTo>
                    <a:pt x="65" y="28"/>
                  </a:lnTo>
                  <a:lnTo>
                    <a:pt x="65" y="28"/>
                  </a:lnTo>
                  <a:lnTo>
                    <a:pt x="65" y="30"/>
                  </a:lnTo>
                  <a:lnTo>
                    <a:pt x="68" y="32"/>
                  </a:lnTo>
                  <a:lnTo>
                    <a:pt x="68" y="32"/>
                  </a:lnTo>
                  <a:lnTo>
                    <a:pt x="68" y="32"/>
                  </a:lnTo>
                  <a:lnTo>
                    <a:pt x="68" y="32"/>
                  </a:lnTo>
                  <a:lnTo>
                    <a:pt x="68" y="34"/>
                  </a:lnTo>
                  <a:lnTo>
                    <a:pt x="70" y="34"/>
                  </a:lnTo>
                  <a:lnTo>
                    <a:pt x="70" y="34"/>
                  </a:lnTo>
                  <a:lnTo>
                    <a:pt x="72" y="32"/>
                  </a:lnTo>
                  <a:lnTo>
                    <a:pt x="74" y="32"/>
                  </a:lnTo>
                  <a:lnTo>
                    <a:pt x="74" y="32"/>
                  </a:lnTo>
                  <a:lnTo>
                    <a:pt x="76" y="34"/>
                  </a:lnTo>
                  <a:lnTo>
                    <a:pt x="78" y="34"/>
                  </a:lnTo>
                  <a:lnTo>
                    <a:pt x="78" y="34"/>
                  </a:lnTo>
                  <a:lnTo>
                    <a:pt x="80" y="32"/>
                  </a:lnTo>
                  <a:lnTo>
                    <a:pt x="80" y="32"/>
                  </a:lnTo>
                  <a:lnTo>
                    <a:pt x="82" y="32"/>
                  </a:lnTo>
                  <a:lnTo>
                    <a:pt x="82" y="32"/>
                  </a:lnTo>
                  <a:lnTo>
                    <a:pt x="84" y="32"/>
                  </a:lnTo>
                  <a:lnTo>
                    <a:pt x="84" y="32"/>
                  </a:lnTo>
                  <a:lnTo>
                    <a:pt x="91" y="32"/>
                  </a:lnTo>
                  <a:lnTo>
                    <a:pt x="93" y="32"/>
                  </a:lnTo>
                  <a:lnTo>
                    <a:pt x="95" y="32"/>
                  </a:lnTo>
                  <a:lnTo>
                    <a:pt x="97" y="30"/>
                  </a:lnTo>
                  <a:lnTo>
                    <a:pt x="97" y="30"/>
                  </a:lnTo>
                  <a:close/>
                  <a:moveTo>
                    <a:pt x="51" y="2"/>
                  </a:moveTo>
                  <a:lnTo>
                    <a:pt x="51" y="2"/>
                  </a:lnTo>
                  <a:lnTo>
                    <a:pt x="51" y="2"/>
                  </a:lnTo>
                  <a:lnTo>
                    <a:pt x="51" y="0"/>
                  </a:lnTo>
                  <a:lnTo>
                    <a:pt x="49" y="0"/>
                  </a:lnTo>
                  <a:lnTo>
                    <a:pt x="51" y="2"/>
                  </a:lnTo>
                  <a:lnTo>
                    <a:pt x="51" y="2"/>
                  </a:lnTo>
                  <a:close/>
                  <a:moveTo>
                    <a:pt x="51" y="23"/>
                  </a:moveTo>
                  <a:lnTo>
                    <a:pt x="49" y="23"/>
                  </a:lnTo>
                  <a:lnTo>
                    <a:pt x="49" y="23"/>
                  </a:lnTo>
                  <a:lnTo>
                    <a:pt x="49" y="23"/>
                  </a:lnTo>
                  <a:lnTo>
                    <a:pt x="51" y="25"/>
                  </a:lnTo>
                  <a:lnTo>
                    <a:pt x="51" y="25"/>
                  </a:lnTo>
                  <a:lnTo>
                    <a:pt x="53" y="23"/>
                  </a:lnTo>
                  <a:lnTo>
                    <a:pt x="51" y="23"/>
                  </a:lnTo>
                  <a:lnTo>
                    <a:pt x="51" y="23"/>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52" name="Freeform 1847">
              <a:extLst>
                <a:ext uri="{FF2B5EF4-FFF2-40B4-BE49-F238E27FC236}">
                  <a16:creationId xmlns:a16="http://schemas.microsoft.com/office/drawing/2014/main" id="{26A8CB53-8F80-44E2-943D-4464D78AD0E8}"/>
                </a:ext>
              </a:extLst>
            </p:cNvPr>
            <p:cNvSpPr>
              <a:spLocks noEditPoints="1"/>
            </p:cNvSpPr>
            <p:nvPr/>
          </p:nvSpPr>
          <p:spPr bwMode="auto">
            <a:xfrm>
              <a:off x="13204825" y="-1423988"/>
              <a:ext cx="82550" cy="76200"/>
            </a:xfrm>
            <a:custGeom>
              <a:avLst/>
              <a:gdLst>
                <a:gd name="T0" fmla="*/ 50 w 52"/>
                <a:gd name="T1" fmla="*/ 42 h 48"/>
                <a:gd name="T2" fmla="*/ 50 w 52"/>
                <a:gd name="T3" fmla="*/ 40 h 48"/>
                <a:gd name="T4" fmla="*/ 48 w 52"/>
                <a:gd name="T5" fmla="*/ 38 h 48"/>
                <a:gd name="T6" fmla="*/ 48 w 52"/>
                <a:gd name="T7" fmla="*/ 36 h 48"/>
                <a:gd name="T8" fmla="*/ 50 w 52"/>
                <a:gd name="T9" fmla="*/ 34 h 48"/>
                <a:gd name="T10" fmla="*/ 46 w 52"/>
                <a:gd name="T11" fmla="*/ 32 h 48"/>
                <a:gd name="T12" fmla="*/ 44 w 52"/>
                <a:gd name="T13" fmla="*/ 32 h 48"/>
                <a:gd name="T14" fmla="*/ 38 w 52"/>
                <a:gd name="T15" fmla="*/ 29 h 48"/>
                <a:gd name="T16" fmla="*/ 36 w 52"/>
                <a:gd name="T17" fmla="*/ 27 h 48"/>
                <a:gd name="T18" fmla="*/ 38 w 52"/>
                <a:gd name="T19" fmla="*/ 25 h 48"/>
                <a:gd name="T20" fmla="*/ 42 w 52"/>
                <a:gd name="T21" fmla="*/ 23 h 48"/>
                <a:gd name="T22" fmla="*/ 38 w 52"/>
                <a:gd name="T23" fmla="*/ 19 h 48"/>
                <a:gd name="T24" fmla="*/ 33 w 52"/>
                <a:gd name="T25" fmla="*/ 15 h 48"/>
                <a:gd name="T26" fmla="*/ 34 w 52"/>
                <a:gd name="T27" fmla="*/ 12 h 48"/>
                <a:gd name="T28" fmla="*/ 34 w 52"/>
                <a:gd name="T29" fmla="*/ 10 h 48"/>
                <a:gd name="T30" fmla="*/ 31 w 52"/>
                <a:gd name="T31" fmla="*/ 6 h 48"/>
                <a:gd name="T32" fmla="*/ 29 w 52"/>
                <a:gd name="T33" fmla="*/ 4 h 48"/>
                <a:gd name="T34" fmla="*/ 29 w 52"/>
                <a:gd name="T35" fmla="*/ 4 h 48"/>
                <a:gd name="T36" fmla="*/ 27 w 52"/>
                <a:gd name="T37" fmla="*/ 2 h 48"/>
                <a:gd name="T38" fmla="*/ 25 w 52"/>
                <a:gd name="T39" fmla="*/ 0 h 48"/>
                <a:gd name="T40" fmla="*/ 23 w 52"/>
                <a:gd name="T41" fmla="*/ 2 h 48"/>
                <a:gd name="T42" fmla="*/ 23 w 52"/>
                <a:gd name="T43" fmla="*/ 2 h 48"/>
                <a:gd name="T44" fmla="*/ 12 w 52"/>
                <a:gd name="T45" fmla="*/ 2 h 48"/>
                <a:gd name="T46" fmla="*/ 2 w 52"/>
                <a:gd name="T47" fmla="*/ 6 h 48"/>
                <a:gd name="T48" fmla="*/ 4 w 52"/>
                <a:gd name="T49" fmla="*/ 8 h 48"/>
                <a:gd name="T50" fmla="*/ 6 w 52"/>
                <a:gd name="T51" fmla="*/ 10 h 48"/>
                <a:gd name="T52" fmla="*/ 6 w 52"/>
                <a:gd name="T53" fmla="*/ 14 h 48"/>
                <a:gd name="T54" fmla="*/ 4 w 52"/>
                <a:gd name="T55" fmla="*/ 17 h 48"/>
                <a:gd name="T56" fmla="*/ 4 w 52"/>
                <a:gd name="T57" fmla="*/ 19 h 48"/>
                <a:gd name="T58" fmla="*/ 4 w 52"/>
                <a:gd name="T59" fmla="*/ 21 h 48"/>
                <a:gd name="T60" fmla="*/ 4 w 52"/>
                <a:gd name="T61" fmla="*/ 23 h 48"/>
                <a:gd name="T62" fmla="*/ 10 w 52"/>
                <a:gd name="T63" fmla="*/ 25 h 48"/>
                <a:gd name="T64" fmla="*/ 14 w 52"/>
                <a:gd name="T65" fmla="*/ 25 h 48"/>
                <a:gd name="T66" fmla="*/ 19 w 52"/>
                <a:gd name="T67" fmla="*/ 29 h 48"/>
                <a:gd name="T68" fmla="*/ 23 w 52"/>
                <a:gd name="T69" fmla="*/ 32 h 48"/>
                <a:gd name="T70" fmla="*/ 27 w 52"/>
                <a:gd name="T71" fmla="*/ 31 h 48"/>
                <a:gd name="T72" fmla="*/ 29 w 52"/>
                <a:gd name="T73" fmla="*/ 32 h 48"/>
                <a:gd name="T74" fmla="*/ 29 w 52"/>
                <a:gd name="T75" fmla="*/ 34 h 48"/>
                <a:gd name="T76" fmla="*/ 29 w 52"/>
                <a:gd name="T77" fmla="*/ 34 h 48"/>
                <a:gd name="T78" fmla="*/ 33 w 52"/>
                <a:gd name="T79" fmla="*/ 36 h 48"/>
                <a:gd name="T80" fmla="*/ 36 w 52"/>
                <a:gd name="T81" fmla="*/ 34 h 48"/>
                <a:gd name="T82" fmla="*/ 38 w 52"/>
                <a:gd name="T83" fmla="*/ 34 h 48"/>
                <a:gd name="T84" fmla="*/ 40 w 52"/>
                <a:gd name="T85" fmla="*/ 38 h 48"/>
                <a:gd name="T86" fmla="*/ 42 w 52"/>
                <a:gd name="T87" fmla="*/ 40 h 48"/>
                <a:gd name="T88" fmla="*/ 42 w 52"/>
                <a:gd name="T89" fmla="*/ 42 h 48"/>
                <a:gd name="T90" fmla="*/ 42 w 52"/>
                <a:gd name="T91" fmla="*/ 42 h 48"/>
                <a:gd name="T92" fmla="*/ 48 w 52"/>
                <a:gd name="T93" fmla="*/ 48 h 48"/>
                <a:gd name="T94" fmla="*/ 50 w 52"/>
                <a:gd name="T95" fmla="*/ 44 h 48"/>
                <a:gd name="T96" fmla="*/ 27 w 52"/>
                <a:gd name="T97" fmla="*/ 6 h 48"/>
                <a:gd name="T98" fmla="*/ 25 w 52"/>
                <a:gd name="T99" fmla="*/ 4 h 48"/>
                <a:gd name="T100" fmla="*/ 27 w 52"/>
                <a:gd name="T101" fmla="*/ 6 h 48"/>
                <a:gd name="T102" fmla="*/ 34 w 52"/>
                <a:gd name="T103" fmla="*/ 14 h 48"/>
                <a:gd name="T104" fmla="*/ 34 w 52"/>
                <a:gd name="T105"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48">
                  <a:moveTo>
                    <a:pt x="50" y="42"/>
                  </a:moveTo>
                  <a:lnTo>
                    <a:pt x="50" y="42"/>
                  </a:lnTo>
                  <a:lnTo>
                    <a:pt x="52" y="42"/>
                  </a:lnTo>
                  <a:lnTo>
                    <a:pt x="50" y="40"/>
                  </a:lnTo>
                  <a:lnTo>
                    <a:pt x="50" y="40"/>
                  </a:lnTo>
                  <a:lnTo>
                    <a:pt x="48" y="38"/>
                  </a:lnTo>
                  <a:lnTo>
                    <a:pt x="48" y="36"/>
                  </a:lnTo>
                  <a:lnTo>
                    <a:pt x="48" y="36"/>
                  </a:lnTo>
                  <a:lnTo>
                    <a:pt x="50" y="36"/>
                  </a:lnTo>
                  <a:lnTo>
                    <a:pt x="50" y="34"/>
                  </a:lnTo>
                  <a:lnTo>
                    <a:pt x="48" y="34"/>
                  </a:lnTo>
                  <a:lnTo>
                    <a:pt x="46" y="32"/>
                  </a:lnTo>
                  <a:lnTo>
                    <a:pt x="46" y="32"/>
                  </a:lnTo>
                  <a:lnTo>
                    <a:pt x="44" y="32"/>
                  </a:lnTo>
                  <a:lnTo>
                    <a:pt x="44" y="32"/>
                  </a:lnTo>
                  <a:lnTo>
                    <a:pt x="38" y="29"/>
                  </a:lnTo>
                  <a:lnTo>
                    <a:pt x="36" y="27"/>
                  </a:lnTo>
                  <a:lnTo>
                    <a:pt x="36" y="27"/>
                  </a:lnTo>
                  <a:lnTo>
                    <a:pt x="36" y="25"/>
                  </a:lnTo>
                  <a:lnTo>
                    <a:pt x="38" y="25"/>
                  </a:lnTo>
                  <a:lnTo>
                    <a:pt x="40" y="25"/>
                  </a:lnTo>
                  <a:lnTo>
                    <a:pt x="42" y="23"/>
                  </a:lnTo>
                  <a:lnTo>
                    <a:pt x="40" y="21"/>
                  </a:lnTo>
                  <a:lnTo>
                    <a:pt x="38" y="19"/>
                  </a:lnTo>
                  <a:lnTo>
                    <a:pt x="36" y="17"/>
                  </a:lnTo>
                  <a:lnTo>
                    <a:pt x="33" y="15"/>
                  </a:lnTo>
                  <a:lnTo>
                    <a:pt x="33" y="14"/>
                  </a:lnTo>
                  <a:lnTo>
                    <a:pt x="34" y="12"/>
                  </a:lnTo>
                  <a:lnTo>
                    <a:pt x="34" y="12"/>
                  </a:lnTo>
                  <a:lnTo>
                    <a:pt x="34" y="10"/>
                  </a:lnTo>
                  <a:lnTo>
                    <a:pt x="34" y="8"/>
                  </a:lnTo>
                  <a:lnTo>
                    <a:pt x="31" y="6"/>
                  </a:lnTo>
                  <a:lnTo>
                    <a:pt x="27" y="4"/>
                  </a:lnTo>
                  <a:lnTo>
                    <a:pt x="29" y="4"/>
                  </a:lnTo>
                  <a:lnTo>
                    <a:pt x="29" y="4"/>
                  </a:lnTo>
                  <a:lnTo>
                    <a:pt x="29" y="4"/>
                  </a:lnTo>
                  <a:lnTo>
                    <a:pt x="27" y="2"/>
                  </a:lnTo>
                  <a:lnTo>
                    <a:pt x="27" y="2"/>
                  </a:lnTo>
                  <a:lnTo>
                    <a:pt x="27" y="0"/>
                  </a:lnTo>
                  <a:lnTo>
                    <a:pt x="25" y="0"/>
                  </a:lnTo>
                  <a:lnTo>
                    <a:pt x="23" y="2"/>
                  </a:lnTo>
                  <a:lnTo>
                    <a:pt x="23" y="2"/>
                  </a:lnTo>
                  <a:lnTo>
                    <a:pt x="23" y="2"/>
                  </a:lnTo>
                  <a:lnTo>
                    <a:pt x="23" y="2"/>
                  </a:lnTo>
                  <a:lnTo>
                    <a:pt x="21" y="2"/>
                  </a:lnTo>
                  <a:lnTo>
                    <a:pt x="12" y="2"/>
                  </a:lnTo>
                  <a:lnTo>
                    <a:pt x="0" y="4"/>
                  </a:lnTo>
                  <a:lnTo>
                    <a:pt x="2" y="6"/>
                  </a:lnTo>
                  <a:lnTo>
                    <a:pt x="2" y="6"/>
                  </a:lnTo>
                  <a:lnTo>
                    <a:pt x="4" y="8"/>
                  </a:lnTo>
                  <a:lnTo>
                    <a:pt x="4" y="8"/>
                  </a:lnTo>
                  <a:lnTo>
                    <a:pt x="6" y="10"/>
                  </a:lnTo>
                  <a:lnTo>
                    <a:pt x="6" y="12"/>
                  </a:lnTo>
                  <a:lnTo>
                    <a:pt x="6" y="14"/>
                  </a:lnTo>
                  <a:lnTo>
                    <a:pt x="4" y="15"/>
                  </a:lnTo>
                  <a:lnTo>
                    <a:pt x="4" y="17"/>
                  </a:lnTo>
                  <a:lnTo>
                    <a:pt x="4" y="17"/>
                  </a:lnTo>
                  <a:lnTo>
                    <a:pt x="4" y="19"/>
                  </a:lnTo>
                  <a:lnTo>
                    <a:pt x="4" y="21"/>
                  </a:lnTo>
                  <a:lnTo>
                    <a:pt x="4" y="21"/>
                  </a:lnTo>
                  <a:lnTo>
                    <a:pt x="6" y="23"/>
                  </a:lnTo>
                  <a:lnTo>
                    <a:pt x="4" y="23"/>
                  </a:lnTo>
                  <a:lnTo>
                    <a:pt x="8" y="25"/>
                  </a:lnTo>
                  <a:lnTo>
                    <a:pt x="10" y="25"/>
                  </a:lnTo>
                  <a:lnTo>
                    <a:pt x="12" y="25"/>
                  </a:lnTo>
                  <a:lnTo>
                    <a:pt x="14" y="25"/>
                  </a:lnTo>
                  <a:lnTo>
                    <a:pt x="17" y="27"/>
                  </a:lnTo>
                  <a:lnTo>
                    <a:pt x="19" y="29"/>
                  </a:lnTo>
                  <a:lnTo>
                    <a:pt x="21" y="31"/>
                  </a:lnTo>
                  <a:lnTo>
                    <a:pt x="23" y="32"/>
                  </a:lnTo>
                  <a:lnTo>
                    <a:pt x="25" y="31"/>
                  </a:lnTo>
                  <a:lnTo>
                    <a:pt x="27" y="31"/>
                  </a:lnTo>
                  <a:lnTo>
                    <a:pt x="27" y="31"/>
                  </a:lnTo>
                  <a:lnTo>
                    <a:pt x="29" y="32"/>
                  </a:lnTo>
                  <a:lnTo>
                    <a:pt x="29" y="32"/>
                  </a:lnTo>
                  <a:lnTo>
                    <a:pt x="29" y="34"/>
                  </a:lnTo>
                  <a:lnTo>
                    <a:pt x="29" y="34"/>
                  </a:lnTo>
                  <a:lnTo>
                    <a:pt x="29" y="34"/>
                  </a:lnTo>
                  <a:lnTo>
                    <a:pt x="33" y="34"/>
                  </a:lnTo>
                  <a:lnTo>
                    <a:pt x="33" y="36"/>
                  </a:lnTo>
                  <a:lnTo>
                    <a:pt x="33" y="34"/>
                  </a:lnTo>
                  <a:lnTo>
                    <a:pt x="36" y="34"/>
                  </a:lnTo>
                  <a:lnTo>
                    <a:pt x="36" y="34"/>
                  </a:lnTo>
                  <a:lnTo>
                    <a:pt x="38" y="34"/>
                  </a:lnTo>
                  <a:lnTo>
                    <a:pt x="38" y="36"/>
                  </a:lnTo>
                  <a:lnTo>
                    <a:pt x="40" y="38"/>
                  </a:lnTo>
                  <a:lnTo>
                    <a:pt x="40" y="40"/>
                  </a:lnTo>
                  <a:lnTo>
                    <a:pt x="42" y="40"/>
                  </a:lnTo>
                  <a:lnTo>
                    <a:pt x="42" y="40"/>
                  </a:lnTo>
                  <a:lnTo>
                    <a:pt x="42" y="42"/>
                  </a:lnTo>
                  <a:lnTo>
                    <a:pt x="42" y="42"/>
                  </a:lnTo>
                  <a:lnTo>
                    <a:pt x="42" y="42"/>
                  </a:lnTo>
                  <a:lnTo>
                    <a:pt x="44" y="48"/>
                  </a:lnTo>
                  <a:lnTo>
                    <a:pt x="48" y="48"/>
                  </a:lnTo>
                  <a:lnTo>
                    <a:pt x="50" y="48"/>
                  </a:lnTo>
                  <a:lnTo>
                    <a:pt x="50" y="44"/>
                  </a:lnTo>
                  <a:lnTo>
                    <a:pt x="50" y="42"/>
                  </a:lnTo>
                  <a:close/>
                  <a:moveTo>
                    <a:pt x="27" y="6"/>
                  </a:moveTo>
                  <a:lnTo>
                    <a:pt x="25" y="6"/>
                  </a:lnTo>
                  <a:lnTo>
                    <a:pt x="25" y="4"/>
                  </a:lnTo>
                  <a:lnTo>
                    <a:pt x="27" y="6"/>
                  </a:lnTo>
                  <a:lnTo>
                    <a:pt x="27" y="6"/>
                  </a:lnTo>
                  <a:close/>
                  <a:moveTo>
                    <a:pt x="34" y="14"/>
                  </a:moveTo>
                  <a:lnTo>
                    <a:pt x="34" y="14"/>
                  </a:lnTo>
                  <a:lnTo>
                    <a:pt x="34" y="14"/>
                  </a:lnTo>
                  <a:lnTo>
                    <a:pt x="34" y="14"/>
                  </a:lnTo>
                  <a:lnTo>
                    <a:pt x="34" y="1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53" name="Freeform 1848">
              <a:extLst>
                <a:ext uri="{FF2B5EF4-FFF2-40B4-BE49-F238E27FC236}">
                  <a16:creationId xmlns:a16="http://schemas.microsoft.com/office/drawing/2014/main" id="{98903F80-62C5-450F-8C4B-090356996909}"/>
                </a:ext>
              </a:extLst>
            </p:cNvPr>
            <p:cNvSpPr>
              <a:spLocks noEditPoints="1"/>
            </p:cNvSpPr>
            <p:nvPr/>
          </p:nvSpPr>
          <p:spPr bwMode="auto">
            <a:xfrm>
              <a:off x="13523913" y="-1562100"/>
              <a:ext cx="436563" cy="265113"/>
            </a:xfrm>
            <a:custGeom>
              <a:avLst/>
              <a:gdLst>
                <a:gd name="T0" fmla="*/ 17 w 275"/>
                <a:gd name="T1" fmla="*/ 85 h 167"/>
                <a:gd name="T2" fmla="*/ 21 w 275"/>
                <a:gd name="T3" fmla="*/ 72 h 167"/>
                <a:gd name="T4" fmla="*/ 32 w 275"/>
                <a:gd name="T5" fmla="*/ 64 h 167"/>
                <a:gd name="T6" fmla="*/ 40 w 275"/>
                <a:gd name="T7" fmla="*/ 64 h 167"/>
                <a:gd name="T8" fmla="*/ 48 w 275"/>
                <a:gd name="T9" fmla="*/ 63 h 167"/>
                <a:gd name="T10" fmla="*/ 55 w 275"/>
                <a:gd name="T11" fmla="*/ 68 h 167"/>
                <a:gd name="T12" fmla="*/ 65 w 275"/>
                <a:gd name="T13" fmla="*/ 74 h 167"/>
                <a:gd name="T14" fmla="*/ 68 w 275"/>
                <a:gd name="T15" fmla="*/ 78 h 167"/>
                <a:gd name="T16" fmla="*/ 67 w 275"/>
                <a:gd name="T17" fmla="*/ 83 h 167"/>
                <a:gd name="T18" fmla="*/ 82 w 275"/>
                <a:gd name="T19" fmla="*/ 89 h 167"/>
                <a:gd name="T20" fmla="*/ 95 w 275"/>
                <a:gd name="T21" fmla="*/ 93 h 167"/>
                <a:gd name="T22" fmla="*/ 106 w 275"/>
                <a:gd name="T23" fmla="*/ 114 h 167"/>
                <a:gd name="T24" fmla="*/ 135 w 275"/>
                <a:gd name="T25" fmla="*/ 135 h 167"/>
                <a:gd name="T26" fmla="*/ 159 w 275"/>
                <a:gd name="T27" fmla="*/ 148 h 167"/>
                <a:gd name="T28" fmla="*/ 169 w 275"/>
                <a:gd name="T29" fmla="*/ 157 h 167"/>
                <a:gd name="T30" fmla="*/ 178 w 275"/>
                <a:gd name="T31" fmla="*/ 165 h 167"/>
                <a:gd name="T32" fmla="*/ 190 w 275"/>
                <a:gd name="T33" fmla="*/ 167 h 167"/>
                <a:gd name="T34" fmla="*/ 197 w 275"/>
                <a:gd name="T35" fmla="*/ 148 h 167"/>
                <a:gd name="T36" fmla="*/ 188 w 275"/>
                <a:gd name="T37" fmla="*/ 133 h 167"/>
                <a:gd name="T38" fmla="*/ 184 w 275"/>
                <a:gd name="T39" fmla="*/ 127 h 167"/>
                <a:gd name="T40" fmla="*/ 197 w 275"/>
                <a:gd name="T41" fmla="*/ 121 h 167"/>
                <a:gd name="T42" fmla="*/ 205 w 275"/>
                <a:gd name="T43" fmla="*/ 116 h 167"/>
                <a:gd name="T44" fmla="*/ 207 w 275"/>
                <a:gd name="T45" fmla="*/ 114 h 167"/>
                <a:gd name="T46" fmla="*/ 205 w 275"/>
                <a:gd name="T47" fmla="*/ 110 h 167"/>
                <a:gd name="T48" fmla="*/ 214 w 275"/>
                <a:gd name="T49" fmla="*/ 106 h 167"/>
                <a:gd name="T50" fmla="*/ 214 w 275"/>
                <a:gd name="T51" fmla="*/ 99 h 167"/>
                <a:gd name="T52" fmla="*/ 228 w 275"/>
                <a:gd name="T53" fmla="*/ 97 h 167"/>
                <a:gd name="T54" fmla="*/ 231 w 275"/>
                <a:gd name="T55" fmla="*/ 104 h 167"/>
                <a:gd name="T56" fmla="*/ 235 w 275"/>
                <a:gd name="T57" fmla="*/ 108 h 167"/>
                <a:gd name="T58" fmla="*/ 260 w 275"/>
                <a:gd name="T59" fmla="*/ 104 h 167"/>
                <a:gd name="T60" fmla="*/ 264 w 275"/>
                <a:gd name="T61" fmla="*/ 104 h 167"/>
                <a:gd name="T62" fmla="*/ 269 w 275"/>
                <a:gd name="T63" fmla="*/ 102 h 167"/>
                <a:gd name="T64" fmla="*/ 268 w 275"/>
                <a:gd name="T65" fmla="*/ 95 h 167"/>
                <a:gd name="T66" fmla="*/ 260 w 275"/>
                <a:gd name="T67" fmla="*/ 91 h 167"/>
                <a:gd name="T68" fmla="*/ 254 w 275"/>
                <a:gd name="T69" fmla="*/ 85 h 167"/>
                <a:gd name="T70" fmla="*/ 249 w 275"/>
                <a:gd name="T71" fmla="*/ 89 h 167"/>
                <a:gd name="T72" fmla="*/ 237 w 275"/>
                <a:gd name="T73" fmla="*/ 89 h 167"/>
                <a:gd name="T74" fmla="*/ 233 w 275"/>
                <a:gd name="T75" fmla="*/ 85 h 167"/>
                <a:gd name="T76" fmla="*/ 233 w 275"/>
                <a:gd name="T77" fmla="*/ 78 h 167"/>
                <a:gd name="T78" fmla="*/ 241 w 275"/>
                <a:gd name="T79" fmla="*/ 72 h 167"/>
                <a:gd name="T80" fmla="*/ 241 w 275"/>
                <a:gd name="T81" fmla="*/ 68 h 167"/>
                <a:gd name="T82" fmla="*/ 230 w 275"/>
                <a:gd name="T83" fmla="*/ 74 h 167"/>
                <a:gd name="T84" fmla="*/ 213 w 275"/>
                <a:gd name="T85" fmla="*/ 85 h 167"/>
                <a:gd name="T86" fmla="*/ 205 w 275"/>
                <a:gd name="T87" fmla="*/ 93 h 167"/>
                <a:gd name="T88" fmla="*/ 201 w 275"/>
                <a:gd name="T89" fmla="*/ 101 h 167"/>
                <a:gd name="T90" fmla="*/ 194 w 275"/>
                <a:gd name="T91" fmla="*/ 97 h 167"/>
                <a:gd name="T92" fmla="*/ 177 w 275"/>
                <a:gd name="T93" fmla="*/ 91 h 167"/>
                <a:gd name="T94" fmla="*/ 169 w 275"/>
                <a:gd name="T95" fmla="*/ 74 h 167"/>
                <a:gd name="T96" fmla="*/ 159 w 275"/>
                <a:gd name="T97" fmla="*/ 55 h 167"/>
                <a:gd name="T98" fmla="*/ 142 w 275"/>
                <a:gd name="T99" fmla="*/ 40 h 167"/>
                <a:gd name="T100" fmla="*/ 101 w 275"/>
                <a:gd name="T101" fmla="*/ 44 h 167"/>
                <a:gd name="T102" fmla="*/ 82 w 275"/>
                <a:gd name="T103" fmla="*/ 25 h 167"/>
                <a:gd name="T104" fmla="*/ 235 w 275"/>
                <a:gd name="T105" fmla="*/ 93 h 167"/>
                <a:gd name="T106" fmla="*/ 243 w 275"/>
                <a:gd name="T107" fmla="*/ 112 h 167"/>
                <a:gd name="T108" fmla="*/ 241 w 275"/>
                <a:gd name="T109" fmla="*/ 114 h 167"/>
                <a:gd name="T110" fmla="*/ 254 w 275"/>
                <a:gd name="T111" fmla="*/ 114 h 167"/>
                <a:gd name="T112" fmla="*/ 254 w 275"/>
                <a:gd name="T113" fmla="*/ 11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5" h="167">
                  <a:moveTo>
                    <a:pt x="17" y="89"/>
                  </a:moveTo>
                  <a:lnTo>
                    <a:pt x="17" y="89"/>
                  </a:lnTo>
                  <a:lnTo>
                    <a:pt x="17" y="87"/>
                  </a:lnTo>
                  <a:lnTo>
                    <a:pt x="19" y="87"/>
                  </a:lnTo>
                  <a:lnTo>
                    <a:pt x="19" y="87"/>
                  </a:lnTo>
                  <a:lnTo>
                    <a:pt x="17" y="85"/>
                  </a:lnTo>
                  <a:lnTo>
                    <a:pt x="17" y="85"/>
                  </a:lnTo>
                  <a:lnTo>
                    <a:pt x="17" y="83"/>
                  </a:lnTo>
                  <a:lnTo>
                    <a:pt x="17" y="82"/>
                  </a:lnTo>
                  <a:lnTo>
                    <a:pt x="17" y="80"/>
                  </a:lnTo>
                  <a:lnTo>
                    <a:pt x="17" y="78"/>
                  </a:lnTo>
                  <a:lnTo>
                    <a:pt x="17" y="76"/>
                  </a:lnTo>
                  <a:lnTo>
                    <a:pt x="21" y="72"/>
                  </a:lnTo>
                  <a:lnTo>
                    <a:pt x="21" y="72"/>
                  </a:lnTo>
                  <a:lnTo>
                    <a:pt x="23" y="70"/>
                  </a:lnTo>
                  <a:lnTo>
                    <a:pt x="25" y="70"/>
                  </a:lnTo>
                  <a:lnTo>
                    <a:pt x="29" y="70"/>
                  </a:lnTo>
                  <a:lnTo>
                    <a:pt x="31" y="70"/>
                  </a:lnTo>
                  <a:lnTo>
                    <a:pt x="31" y="68"/>
                  </a:lnTo>
                  <a:lnTo>
                    <a:pt x="32" y="66"/>
                  </a:lnTo>
                  <a:lnTo>
                    <a:pt x="32" y="64"/>
                  </a:lnTo>
                  <a:lnTo>
                    <a:pt x="34" y="64"/>
                  </a:lnTo>
                  <a:lnTo>
                    <a:pt x="36" y="64"/>
                  </a:lnTo>
                  <a:lnTo>
                    <a:pt x="38" y="66"/>
                  </a:lnTo>
                  <a:lnTo>
                    <a:pt x="38" y="66"/>
                  </a:lnTo>
                  <a:lnTo>
                    <a:pt x="40" y="68"/>
                  </a:lnTo>
                  <a:lnTo>
                    <a:pt x="40" y="66"/>
                  </a:lnTo>
                  <a:lnTo>
                    <a:pt x="40" y="64"/>
                  </a:lnTo>
                  <a:lnTo>
                    <a:pt x="36" y="63"/>
                  </a:lnTo>
                  <a:lnTo>
                    <a:pt x="36" y="61"/>
                  </a:lnTo>
                  <a:lnTo>
                    <a:pt x="36" y="61"/>
                  </a:lnTo>
                  <a:lnTo>
                    <a:pt x="42" y="61"/>
                  </a:lnTo>
                  <a:lnTo>
                    <a:pt x="42" y="59"/>
                  </a:lnTo>
                  <a:lnTo>
                    <a:pt x="46" y="61"/>
                  </a:lnTo>
                  <a:lnTo>
                    <a:pt x="48" y="63"/>
                  </a:lnTo>
                  <a:lnTo>
                    <a:pt x="48" y="63"/>
                  </a:lnTo>
                  <a:lnTo>
                    <a:pt x="50" y="63"/>
                  </a:lnTo>
                  <a:lnTo>
                    <a:pt x="51" y="63"/>
                  </a:lnTo>
                  <a:lnTo>
                    <a:pt x="51" y="64"/>
                  </a:lnTo>
                  <a:lnTo>
                    <a:pt x="53" y="66"/>
                  </a:lnTo>
                  <a:lnTo>
                    <a:pt x="53" y="66"/>
                  </a:lnTo>
                  <a:lnTo>
                    <a:pt x="55" y="68"/>
                  </a:lnTo>
                  <a:lnTo>
                    <a:pt x="57" y="68"/>
                  </a:lnTo>
                  <a:lnTo>
                    <a:pt x="59" y="68"/>
                  </a:lnTo>
                  <a:lnTo>
                    <a:pt x="61" y="68"/>
                  </a:lnTo>
                  <a:lnTo>
                    <a:pt x="63" y="68"/>
                  </a:lnTo>
                  <a:lnTo>
                    <a:pt x="65" y="68"/>
                  </a:lnTo>
                  <a:lnTo>
                    <a:pt x="65" y="72"/>
                  </a:lnTo>
                  <a:lnTo>
                    <a:pt x="65" y="74"/>
                  </a:lnTo>
                  <a:lnTo>
                    <a:pt x="65" y="74"/>
                  </a:lnTo>
                  <a:lnTo>
                    <a:pt x="65" y="74"/>
                  </a:lnTo>
                  <a:lnTo>
                    <a:pt x="65" y="76"/>
                  </a:lnTo>
                  <a:lnTo>
                    <a:pt x="67" y="76"/>
                  </a:lnTo>
                  <a:lnTo>
                    <a:pt x="68" y="76"/>
                  </a:lnTo>
                  <a:lnTo>
                    <a:pt x="68" y="78"/>
                  </a:lnTo>
                  <a:lnTo>
                    <a:pt x="68" y="78"/>
                  </a:lnTo>
                  <a:lnTo>
                    <a:pt x="68" y="78"/>
                  </a:lnTo>
                  <a:lnTo>
                    <a:pt x="67" y="78"/>
                  </a:lnTo>
                  <a:lnTo>
                    <a:pt x="67" y="78"/>
                  </a:lnTo>
                  <a:lnTo>
                    <a:pt x="67" y="80"/>
                  </a:lnTo>
                  <a:lnTo>
                    <a:pt x="67" y="82"/>
                  </a:lnTo>
                  <a:lnTo>
                    <a:pt x="67" y="82"/>
                  </a:lnTo>
                  <a:lnTo>
                    <a:pt x="67" y="83"/>
                  </a:lnTo>
                  <a:lnTo>
                    <a:pt x="67" y="85"/>
                  </a:lnTo>
                  <a:lnTo>
                    <a:pt x="67" y="85"/>
                  </a:lnTo>
                  <a:lnTo>
                    <a:pt x="68" y="87"/>
                  </a:lnTo>
                  <a:lnTo>
                    <a:pt x="72" y="89"/>
                  </a:lnTo>
                  <a:lnTo>
                    <a:pt x="74" y="89"/>
                  </a:lnTo>
                  <a:lnTo>
                    <a:pt x="80" y="89"/>
                  </a:lnTo>
                  <a:lnTo>
                    <a:pt x="82" y="89"/>
                  </a:lnTo>
                  <a:lnTo>
                    <a:pt x="84" y="89"/>
                  </a:lnTo>
                  <a:lnTo>
                    <a:pt x="84" y="89"/>
                  </a:lnTo>
                  <a:lnTo>
                    <a:pt x="86" y="89"/>
                  </a:lnTo>
                  <a:lnTo>
                    <a:pt x="87" y="89"/>
                  </a:lnTo>
                  <a:lnTo>
                    <a:pt x="87" y="89"/>
                  </a:lnTo>
                  <a:lnTo>
                    <a:pt x="93" y="89"/>
                  </a:lnTo>
                  <a:lnTo>
                    <a:pt x="95" y="93"/>
                  </a:lnTo>
                  <a:lnTo>
                    <a:pt x="101" y="102"/>
                  </a:lnTo>
                  <a:lnTo>
                    <a:pt x="103" y="104"/>
                  </a:lnTo>
                  <a:lnTo>
                    <a:pt x="103" y="106"/>
                  </a:lnTo>
                  <a:lnTo>
                    <a:pt x="103" y="108"/>
                  </a:lnTo>
                  <a:lnTo>
                    <a:pt x="104" y="112"/>
                  </a:lnTo>
                  <a:lnTo>
                    <a:pt x="104" y="112"/>
                  </a:lnTo>
                  <a:lnTo>
                    <a:pt x="106" y="114"/>
                  </a:lnTo>
                  <a:lnTo>
                    <a:pt x="108" y="116"/>
                  </a:lnTo>
                  <a:lnTo>
                    <a:pt x="122" y="125"/>
                  </a:lnTo>
                  <a:lnTo>
                    <a:pt x="125" y="129"/>
                  </a:lnTo>
                  <a:lnTo>
                    <a:pt x="127" y="131"/>
                  </a:lnTo>
                  <a:lnTo>
                    <a:pt x="131" y="133"/>
                  </a:lnTo>
                  <a:lnTo>
                    <a:pt x="135" y="133"/>
                  </a:lnTo>
                  <a:lnTo>
                    <a:pt x="135" y="135"/>
                  </a:lnTo>
                  <a:lnTo>
                    <a:pt x="137" y="135"/>
                  </a:lnTo>
                  <a:lnTo>
                    <a:pt x="139" y="137"/>
                  </a:lnTo>
                  <a:lnTo>
                    <a:pt x="141" y="137"/>
                  </a:lnTo>
                  <a:lnTo>
                    <a:pt x="152" y="144"/>
                  </a:lnTo>
                  <a:lnTo>
                    <a:pt x="154" y="146"/>
                  </a:lnTo>
                  <a:lnTo>
                    <a:pt x="156" y="146"/>
                  </a:lnTo>
                  <a:lnTo>
                    <a:pt x="159" y="148"/>
                  </a:lnTo>
                  <a:lnTo>
                    <a:pt x="163" y="148"/>
                  </a:lnTo>
                  <a:lnTo>
                    <a:pt x="167" y="150"/>
                  </a:lnTo>
                  <a:lnTo>
                    <a:pt x="169" y="152"/>
                  </a:lnTo>
                  <a:lnTo>
                    <a:pt x="171" y="152"/>
                  </a:lnTo>
                  <a:lnTo>
                    <a:pt x="171" y="154"/>
                  </a:lnTo>
                  <a:lnTo>
                    <a:pt x="171" y="154"/>
                  </a:lnTo>
                  <a:lnTo>
                    <a:pt x="169" y="157"/>
                  </a:lnTo>
                  <a:lnTo>
                    <a:pt x="169" y="159"/>
                  </a:lnTo>
                  <a:lnTo>
                    <a:pt x="169" y="161"/>
                  </a:lnTo>
                  <a:lnTo>
                    <a:pt x="169" y="163"/>
                  </a:lnTo>
                  <a:lnTo>
                    <a:pt x="175" y="163"/>
                  </a:lnTo>
                  <a:lnTo>
                    <a:pt x="177" y="163"/>
                  </a:lnTo>
                  <a:lnTo>
                    <a:pt x="178" y="163"/>
                  </a:lnTo>
                  <a:lnTo>
                    <a:pt x="178" y="165"/>
                  </a:lnTo>
                  <a:lnTo>
                    <a:pt x="180" y="165"/>
                  </a:lnTo>
                  <a:lnTo>
                    <a:pt x="180" y="165"/>
                  </a:lnTo>
                  <a:lnTo>
                    <a:pt x="182" y="165"/>
                  </a:lnTo>
                  <a:lnTo>
                    <a:pt x="184" y="165"/>
                  </a:lnTo>
                  <a:lnTo>
                    <a:pt x="186" y="165"/>
                  </a:lnTo>
                  <a:lnTo>
                    <a:pt x="188" y="165"/>
                  </a:lnTo>
                  <a:lnTo>
                    <a:pt x="190" y="167"/>
                  </a:lnTo>
                  <a:lnTo>
                    <a:pt x="190" y="165"/>
                  </a:lnTo>
                  <a:lnTo>
                    <a:pt x="190" y="161"/>
                  </a:lnTo>
                  <a:lnTo>
                    <a:pt x="192" y="159"/>
                  </a:lnTo>
                  <a:lnTo>
                    <a:pt x="192" y="157"/>
                  </a:lnTo>
                  <a:lnTo>
                    <a:pt x="195" y="152"/>
                  </a:lnTo>
                  <a:lnTo>
                    <a:pt x="197" y="150"/>
                  </a:lnTo>
                  <a:lnTo>
                    <a:pt x="197" y="148"/>
                  </a:lnTo>
                  <a:lnTo>
                    <a:pt x="195" y="144"/>
                  </a:lnTo>
                  <a:lnTo>
                    <a:pt x="195" y="140"/>
                  </a:lnTo>
                  <a:lnTo>
                    <a:pt x="195" y="135"/>
                  </a:lnTo>
                  <a:lnTo>
                    <a:pt x="194" y="133"/>
                  </a:lnTo>
                  <a:lnTo>
                    <a:pt x="194" y="133"/>
                  </a:lnTo>
                  <a:lnTo>
                    <a:pt x="190" y="133"/>
                  </a:lnTo>
                  <a:lnTo>
                    <a:pt x="188" y="133"/>
                  </a:lnTo>
                  <a:lnTo>
                    <a:pt x="188" y="133"/>
                  </a:lnTo>
                  <a:lnTo>
                    <a:pt x="188" y="131"/>
                  </a:lnTo>
                  <a:lnTo>
                    <a:pt x="186" y="129"/>
                  </a:lnTo>
                  <a:lnTo>
                    <a:pt x="186" y="129"/>
                  </a:lnTo>
                  <a:lnTo>
                    <a:pt x="184" y="129"/>
                  </a:lnTo>
                  <a:lnTo>
                    <a:pt x="184" y="129"/>
                  </a:lnTo>
                  <a:lnTo>
                    <a:pt x="184" y="127"/>
                  </a:lnTo>
                  <a:lnTo>
                    <a:pt x="184" y="125"/>
                  </a:lnTo>
                  <a:lnTo>
                    <a:pt x="184" y="123"/>
                  </a:lnTo>
                  <a:lnTo>
                    <a:pt x="184" y="123"/>
                  </a:lnTo>
                  <a:lnTo>
                    <a:pt x="186" y="121"/>
                  </a:lnTo>
                  <a:lnTo>
                    <a:pt x="188" y="121"/>
                  </a:lnTo>
                  <a:lnTo>
                    <a:pt x="192" y="121"/>
                  </a:lnTo>
                  <a:lnTo>
                    <a:pt x="197" y="121"/>
                  </a:lnTo>
                  <a:lnTo>
                    <a:pt x="201" y="121"/>
                  </a:lnTo>
                  <a:lnTo>
                    <a:pt x="201" y="119"/>
                  </a:lnTo>
                  <a:lnTo>
                    <a:pt x="203" y="118"/>
                  </a:lnTo>
                  <a:lnTo>
                    <a:pt x="205" y="116"/>
                  </a:lnTo>
                  <a:lnTo>
                    <a:pt x="205" y="116"/>
                  </a:lnTo>
                  <a:lnTo>
                    <a:pt x="205" y="116"/>
                  </a:lnTo>
                  <a:lnTo>
                    <a:pt x="205" y="116"/>
                  </a:lnTo>
                  <a:lnTo>
                    <a:pt x="207" y="116"/>
                  </a:lnTo>
                  <a:lnTo>
                    <a:pt x="207" y="116"/>
                  </a:lnTo>
                  <a:lnTo>
                    <a:pt x="207" y="116"/>
                  </a:lnTo>
                  <a:lnTo>
                    <a:pt x="207" y="116"/>
                  </a:lnTo>
                  <a:lnTo>
                    <a:pt x="207" y="114"/>
                  </a:lnTo>
                  <a:lnTo>
                    <a:pt x="207" y="114"/>
                  </a:lnTo>
                  <a:lnTo>
                    <a:pt x="207" y="114"/>
                  </a:lnTo>
                  <a:lnTo>
                    <a:pt x="207" y="114"/>
                  </a:lnTo>
                  <a:lnTo>
                    <a:pt x="209" y="112"/>
                  </a:lnTo>
                  <a:lnTo>
                    <a:pt x="209" y="112"/>
                  </a:lnTo>
                  <a:lnTo>
                    <a:pt x="209" y="110"/>
                  </a:lnTo>
                  <a:lnTo>
                    <a:pt x="207" y="110"/>
                  </a:lnTo>
                  <a:lnTo>
                    <a:pt x="205" y="110"/>
                  </a:lnTo>
                  <a:lnTo>
                    <a:pt x="205" y="110"/>
                  </a:lnTo>
                  <a:lnTo>
                    <a:pt x="203" y="110"/>
                  </a:lnTo>
                  <a:lnTo>
                    <a:pt x="207" y="110"/>
                  </a:lnTo>
                  <a:lnTo>
                    <a:pt x="214" y="110"/>
                  </a:lnTo>
                  <a:lnTo>
                    <a:pt x="213" y="108"/>
                  </a:lnTo>
                  <a:lnTo>
                    <a:pt x="214" y="106"/>
                  </a:lnTo>
                  <a:lnTo>
                    <a:pt x="214" y="106"/>
                  </a:lnTo>
                  <a:lnTo>
                    <a:pt x="214" y="106"/>
                  </a:lnTo>
                  <a:lnTo>
                    <a:pt x="213" y="104"/>
                  </a:lnTo>
                  <a:lnTo>
                    <a:pt x="213" y="102"/>
                  </a:lnTo>
                  <a:lnTo>
                    <a:pt x="213" y="102"/>
                  </a:lnTo>
                  <a:lnTo>
                    <a:pt x="213" y="102"/>
                  </a:lnTo>
                  <a:lnTo>
                    <a:pt x="214" y="101"/>
                  </a:lnTo>
                  <a:lnTo>
                    <a:pt x="214" y="101"/>
                  </a:lnTo>
                  <a:lnTo>
                    <a:pt x="214" y="99"/>
                  </a:lnTo>
                  <a:lnTo>
                    <a:pt x="216" y="99"/>
                  </a:lnTo>
                  <a:lnTo>
                    <a:pt x="216" y="99"/>
                  </a:lnTo>
                  <a:lnTo>
                    <a:pt x="220" y="101"/>
                  </a:lnTo>
                  <a:lnTo>
                    <a:pt x="222" y="101"/>
                  </a:lnTo>
                  <a:lnTo>
                    <a:pt x="224" y="99"/>
                  </a:lnTo>
                  <a:lnTo>
                    <a:pt x="226" y="97"/>
                  </a:lnTo>
                  <a:lnTo>
                    <a:pt x="228" y="97"/>
                  </a:lnTo>
                  <a:lnTo>
                    <a:pt x="231" y="93"/>
                  </a:lnTo>
                  <a:lnTo>
                    <a:pt x="231" y="93"/>
                  </a:lnTo>
                  <a:lnTo>
                    <a:pt x="233" y="95"/>
                  </a:lnTo>
                  <a:lnTo>
                    <a:pt x="237" y="99"/>
                  </a:lnTo>
                  <a:lnTo>
                    <a:pt x="237" y="101"/>
                  </a:lnTo>
                  <a:lnTo>
                    <a:pt x="233" y="102"/>
                  </a:lnTo>
                  <a:lnTo>
                    <a:pt x="231" y="104"/>
                  </a:lnTo>
                  <a:lnTo>
                    <a:pt x="231" y="106"/>
                  </a:lnTo>
                  <a:lnTo>
                    <a:pt x="231" y="106"/>
                  </a:lnTo>
                  <a:lnTo>
                    <a:pt x="233" y="106"/>
                  </a:lnTo>
                  <a:lnTo>
                    <a:pt x="233" y="106"/>
                  </a:lnTo>
                  <a:lnTo>
                    <a:pt x="233" y="108"/>
                  </a:lnTo>
                  <a:lnTo>
                    <a:pt x="235" y="108"/>
                  </a:lnTo>
                  <a:lnTo>
                    <a:pt x="235" y="108"/>
                  </a:lnTo>
                  <a:lnTo>
                    <a:pt x="235" y="110"/>
                  </a:lnTo>
                  <a:lnTo>
                    <a:pt x="237" y="110"/>
                  </a:lnTo>
                  <a:lnTo>
                    <a:pt x="241" y="108"/>
                  </a:lnTo>
                  <a:lnTo>
                    <a:pt x="245" y="108"/>
                  </a:lnTo>
                  <a:lnTo>
                    <a:pt x="252" y="110"/>
                  </a:lnTo>
                  <a:lnTo>
                    <a:pt x="256" y="108"/>
                  </a:lnTo>
                  <a:lnTo>
                    <a:pt x="260" y="104"/>
                  </a:lnTo>
                  <a:lnTo>
                    <a:pt x="262" y="104"/>
                  </a:lnTo>
                  <a:lnTo>
                    <a:pt x="262" y="104"/>
                  </a:lnTo>
                  <a:lnTo>
                    <a:pt x="262" y="104"/>
                  </a:lnTo>
                  <a:lnTo>
                    <a:pt x="264" y="104"/>
                  </a:lnTo>
                  <a:lnTo>
                    <a:pt x="264" y="104"/>
                  </a:lnTo>
                  <a:lnTo>
                    <a:pt x="264" y="104"/>
                  </a:lnTo>
                  <a:lnTo>
                    <a:pt x="264" y="104"/>
                  </a:lnTo>
                  <a:lnTo>
                    <a:pt x="264" y="102"/>
                  </a:lnTo>
                  <a:lnTo>
                    <a:pt x="264" y="102"/>
                  </a:lnTo>
                  <a:lnTo>
                    <a:pt x="264" y="102"/>
                  </a:lnTo>
                  <a:lnTo>
                    <a:pt x="264" y="102"/>
                  </a:lnTo>
                  <a:lnTo>
                    <a:pt x="266" y="102"/>
                  </a:lnTo>
                  <a:lnTo>
                    <a:pt x="268" y="102"/>
                  </a:lnTo>
                  <a:lnTo>
                    <a:pt x="269" y="102"/>
                  </a:lnTo>
                  <a:lnTo>
                    <a:pt x="273" y="99"/>
                  </a:lnTo>
                  <a:lnTo>
                    <a:pt x="275" y="99"/>
                  </a:lnTo>
                  <a:lnTo>
                    <a:pt x="275" y="97"/>
                  </a:lnTo>
                  <a:lnTo>
                    <a:pt x="273" y="97"/>
                  </a:lnTo>
                  <a:lnTo>
                    <a:pt x="269" y="97"/>
                  </a:lnTo>
                  <a:lnTo>
                    <a:pt x="269" y="97"/>
                  </a:lnTo>
                  <a:lnTo>
                    <a:pt x="268" y="95"/>
                  </a:lnTo>
                  <a:lnTo>
                    <a:pt x="268" y="95"/>
                  </a:lnTo>
                  <a:lnTo>
                    <a:pt x="266" y="95"/>
                  </a:lnTo>
                  <a:lnTo>
                    <a:pt x="264" y="93"/>
                  </a:lnTo>
                  <a:lnTo>
                    <a:pt x="262" y="93"/>
                  </a:lnTo>
                  <a:lnTo>
                    <a:pt x="262" y="93"/>
                  </a:lnTo>
                  <a:lnTo>
                    <a:pt x="262" y="93"/>
                  </a:lnTo>
                  <a:lnTo>
                    <a:pt x="260" y="91"/>
                  </a:lnTo>
                  <a:lnTo>
                    <a:pt x="260" y="91"/>
                  </a:lnTo>
                  <a:lnTo>
                    <a:pt x="260" y="91"/>
                  </a:lnTo>
                  <a:lnTo>
                    <a:pt x="258" y="91"/>
                  </a:lnTo>
                  <a:lnTo>
                    <a:pt x="256" y="89"/>
                  </a:lnTo>
                  <a:lnTo>
                    <a:pt x="256" y="89"/>
                  </a:lnTo>
                  <a:lnTo>
                    <a:pt x="254" y="89"/>
                  </a:lnTo>
                  <a:lnTo>
                    <a:pt x="254" y="85"/>
                  </a:lnTo>
                  <a:lnTo>
                    <a:pt x="252" y="83"/>
                  </a:lnTo>
                  <a:lnTo>
                    <a:pt x="252" y="83"/>
                  </a:lnTo>
                  <a:lnTo>
                    <a:pt x="250" y="83"/>
                  </a:lnTo>
                  <a:lnTo>
                    <a:pt x="250" y="85"/>
                  </a:lnTo>
                  <a:lnTo>
                    <a:pt x="250" y="87"/>
                  </a:lnTo>
                  <a:lnTo>
                    <a:pt x="249" y="87"/>
                  </a:lnTo>
                  <a:lnTo>
                    <a:pt x="249" y="89"/>
                  </a:lnTo>
                  <a:lnTo>
                    <a:pt x="249" y="91"/>
                  </a:lnTo>
                  <a:lnTo>
                    <a:pt x="247" y="91"/>
                  </a:lnTo>
                  <a:lnTo>
                    <a:pt x="245" y="91"/>
                  </a:lnTo>
                  <a:lnTo>
                    <a:pt x="243" y="91"/>
                  </a:lnTo>
                  <a:lnTo>
                    <a:pt x="241" y="89"/>
                  </a:lnTo>
                  <a:lnTo>
                    <a:pt x="239" y="89"/>
                  </a:lnTo>
                  <a:lnTo>
                    <a:pt x="237" y="89"/>
                  </a:lnTo>
                  <a:lnTo>
                    <a:pt x="237" y="87"/>
                  </a:lnTo>
                  <a:lnTo>
                    <a:pt x="237" y="87"/>
                  </a:lnTo>
                  <a:lnTo>
                    <a:pt x="237" y="85"/>
                  </a:lnTo>
                  <a:lnTo>
                    <a:pt x="237" y="85"/>
                  </a:lnTo>
                  <a:lnTo>
                    <a:pt x="235" y="85"/>
                  </a:lnTo>
                  <a:lnTo>
                    <a:pt x="235" y="85"/>
                  </a:lnTo>
                  <a:lnTo>
                    <a:pt x="233" y="85"/>
                  </a:lnTo>
                  <a:lnTo>
                    <a:pt x="233" y="85"/>
                  </a:lnTo>
                  <a:lnTo>
                    <a:pt x="231" y="85"/>
                  </a:lnTo>
                  <a:lnTo>
                    <a:pt x="230" y="83"/>
                  </a:lnTo>
                  <a:lnTo>
                    <a:pt x="230" y="83"/>
                  </a:lnTo>
                  <a:lnTo>
                    <a:pt x="228" y="83"/>
                  </a:lnTo>
                  <a:lnTo>
                    <a:pt x="230" y="82"/>
                  </a:lnTo>
                  <a:lnTo>
                    <a:pt x="233" y="78"/>
                  </a:lnTo>
                  <a:lnTo>
                    <a:pt x="235" y="76"/>
                  </a:lnTo>
                  <a:lnTo>
                    <a:pt x="237" y="76"/>
                  </a:lnTo>
                  <a:lnTo>
                    <a:pt x="237" y="76"/>
                  </a:lnTo>
                  <a:lnTo>
                    <a:pt x="237" y="76"/>
                  </a:lnTo>
                  <a:lnTo>
                    <a:pt x="239" y="74"/>
                  </a:lnTo>
                  <a:lnTo>
                    <a:pt x="239" y="74"/>
                  </a:lnTo>
                  <a:lnTo>
                    <a:pt x="241" y="72"/>
                  </a:lnTo>
                  <a:lnTo>
                    <a:pt x="243" y="72"/>
                  </a:lnTo>
                  <a:lnTo>
                    <a:pt x="245" y="72"/>
                  </a:lnTo>
                  <a:lnTo>
                    <a:pt x="245" y="70"/>
                  </a:lnTo>
                  <a:lnTo>
                    <a:pt x="245" y="68"/>
                  </a:lnTo>
                  <a:lnTo>
                    <a:pt x="243" y="68"/>
                  </a:lnTo>
                  <a:lnTo>
                    <a:pt x="241" y="68"/>
                  </a:lnTo>
                  <a:lnTo>
                    <a:pt x="241" y="68"/>
                  </a:lnTo>
                  <a:lnTo>
                    <a:pt x="237" y="72"/>
                  </a:lnTo>
                  <a:lnTo>
                    <a:pt x="235" y="72"/>
                  </a:lnTo>
                  <a:lnTo>
                    <a:pt x="235" y="72"/>
                  </a:lnTo>
                  <a:lnTo>
                    <a:pt x="233" y="72"/>
                  </a:lnTo>
                  <a:lnTo>
                    <a:pt x="231" y="72"/>
                  </a:lnTo>
                  <a:lnTo>
                    <a:pt x="230" y="74"/>
                  </a:lnTo>
                  <a:lnTo>
                    <a:pt x="230" y="74"/>
                  </a:lnTo>
                  <a:lnTo>
                    <a:pt x="228" y="76"/>
                  </a:lnTo>
                  <a:lnTo>
                    <a:pt x="228" y="78"/>
                  </a:lnTo>
                  <a:lnTo>
                    <a:pt x="226" y="78"/>
                  </a:lnTo>
                  <a:lnTo>
                    <a:pt x="220" y="80"/>
                  </a:lnTo>
                  <a:lnTo>
                    <a:pt x="218" y="82"/>
                  </a:lnTo>
                  <a:lnTo>
                    <a:pt x="214" y="83"/>
                  </a:lnTo>
                  <a:lnTo>
                    <a:pt x="213" y="85"/>
                  </a:lnTo>
                  <a:lnTo>
                    <a:pt x="213" y="85"/>
                  </a:lnTo>
                  <a:lnTo>
                    <a:pt x="211" y="85"/>
                  </a:lnTo>
                  <a:lnTo>
                    <a:pt x="211" y="87"/>
                  </a:lnTo>
                  <a:lnTo>
                    <a:pt x="211" y="87"/>
                  </a:lnTo>
                  <a:lnTo>
                    <a:pt x="209" y="89"/>
                  </a:lnTo>
                  <a:lnTo>
                    <a:pt x="209" y="91"/>
                  </a:lnTo>
                  <a:lnTo>
                    <a:pt x="205" y="93"/>
                  </a:lnTo>
                  <a:lnTo>
                    <a:pt x="203" y="95"/>
                  </a:lnTo>
                  <a:lnTo>
                    <a:pt x="203" y="97"/>
                  </a:lnTo>
                  <a:lnTo>
                    <a:pt x="203" y="97"/>
                  </a:lnTo>
                  <a:lnTo>
                    <a:pt x="203" y="99"/>
                  </a:lnTo>
                  <a:lnTo>
                    <a:pt x="203" y="99"/>
                  </a:lnTo>
                  <a:lnTo>
                    <a:pt x="203" y="101"/>
                  </a:lnTo>
                  <a:lnTo>
                    <a:pt x="201" y="101"/>
                  </a:lnTo>
                  <a:lnTo>
                    <a:pt x="201" y="101"/>
                  </a:lnTo>
                  <a:lnTo>
                    <a:pt x="199" y="101"/>
                  </a:lnTo>
                  <a:lnTo>
                    <a:pt x="197" y="101"/>
                  </a:lnTo>
                  <a:lnTo>
                    <a:pt x="195" y="101"/>
                  </a:lnTo>
                  <a:lnTo>
                    <a:pt x="195" y="99"/>
                  </a:lnTo>
                  <a:lnTo>
                    <a:pt x="194" y="97"/>
                  </a:lnTo>
                  <a:lnTo>
                    <a:pt x="194" y="97"/>
                  </a:lnTo>
                  <a:lnTo>
                    <a:pt x="194" y="93"/>
                  </a:lnTo>
                  <a:lnTo>
                    <a:pt x="194" y="93"/>
                  </a:lnTo>
                  <a:lnTo>
                    <a:pt x="194" y="91"/>
                  </a:lnTo>
                  <a:lnTo>
                    <a:pt x="192" y="91"/>
                  </a:lnTo>
                  <a:lnTo>
                    <a:pt x="190" y="91"/>
                  </a:lnTo>
                  <a:lnTo>
                    <a:pt x="188" y="89"/>
                  </a:lnTo>
                  <a:lnTo>
                    <a:pt x="177" y="91"/>
                  </a:lnTo>
                  <a:lnTo>
                    <a:pt x="173" y="89"/>
                  </a:lnTo>
                  <a:lnTo>
                    <a:pt x="171" y="87"/>
                  </a:lnTo>
                  <a:lnTo>
                    <a:pt x="171" y="83"/>
                  </a:lnTo>
                  <a:lnTo>
                    <a:pt x="169" y="76"/>
                  </a:lnTo>
                  <a:lnTo>
                    <a:pt x="169" y="76"/>
                  </a:lnTo>
                  <a:lnTo>
                    <a:pt x="169" y="74"/>
                  </a:lnTo>
                  <a:lnTo>
                    <a:pt x="169" y="74"/>
                  </a:lnTo>
                  <a:lnTo>
                    <a:pt x="163" y="74"/>
                  </a:lnTo>
                  <a:lnTo>
                    <a:pt x="161" y="72"/>
                  </a:lnTo>
                  <a:lnTo>
                    <a:pt x="161" y="70"/>
                  </a:lnTo>
                  <a:lnTo>
                    <a:pt x="161" y="66"/>
                  </a:lnTo>
                  <a:lnTo>
                    <a:pt x="163" y="53"/>
                  </a:lnTo>
                  <a:lnTo>
                    <a:pt x="159" y="55"/>
                  </a:lnTo>
                  <a:lnTo>
                    <a:pt x="159" y="55"/>
                  </a:lnTo>
                  <a:lnTo>
                    <a:pt x="158" y="55"/>
                  </a:lnTo>
                  <a:lnTo>
                    <a:pt x="158" y="55"/>
                  </a:lnTo>
                  <a:lnTo>
                    <a:pt x="154" y="49"/>
                  </a:lnTo>
                  <a:lnTo>
                    <a:pt x="154" y="47"/>
                  </a:lnTo>
                  <a:lnTo>
                    <a:pt x="146" y="42"/>
                  </a:lnTo>
                  <a:lnTo>
                    <a:pt x="144" y="40"/>
                  </a:lnTo>
                  <a:lnTo>
                    <a:pt x="142" y="40"/>
                  </a:lnTo>
                  <a:lnTo>
                    <a:pt x="141" y="42"/>
                  </a:lnTo>
                  <a:lnTo>
                    <a:pt x="137" y="42"/>
                  </a:lnTo>
                  <a:lnTo>
                    <a:pt x="133" y="42"/>
                  </a:lnTo>
                  <a:lnTo>
                    <a:pt x="122" y="42"/>
                  </a:lnTo>
                  <a:lnTo>
                    <a:pt x="114" y="42"/>
                  </a:lnTo>
                  <a:lnTo>
                    <a:pt x="110" y="42"/>
                  </a:lnTo>
                  <a:lnTo>
                    <a:pt x="101" y="44"/>
                  </a:lnTo>
                  <a:lnTo>
                    <a:pt x="99" y="44"/>
                  </a:lnTo>
                  <a:lnTo>
                    <a:pt x="95" y="42"/>
                  </a:lnTo>
                  <a:lnTo>
                    <a:pt x="86" y="30"/>
                  </a:lnTo>
                  <a:lnTo>
                    <a:pt x="84" y="30"/>
                  </a:lnTo>
                  <a:lnTo>
                    <a:pt x="84" y="28"/>
                  </a:lnTo>
                  <a:lnTo>
                    <a:pt x="82" y="27"/>
                  </a:lnTo>
                  <a:lnTo>
                    <a:pt x="82" y="25"/>
                  </a:lnTo>
                  <a:lnTo>
                    <a:pt x="42" y="0"/>
                  </a:lnTo>
                  <a:lnTo>
                    <a:pt x="40" y="0"/>
                  </a:lnTo>
                  <a:lnTo>
                    <a:pt x="0" y="13"/>
                  </a:lnTo>
                  <a:lnTo>
                    <a:pt x="0" y="87"/>
                  </a:lnTo>
                  <a:lnTo>
                    <a:pt x="14" y="87"/>
                  </a:lnTo>
                  <a:lnTo>
                    <a:pt x="17" y="89"/>
                  </a:lnTo>
                  <a:close/>
                  <a:moveTo>
                    <a:pt x="235" y="93"/>
                  </a:moveTo>
                  <a:lnTo>
                    <a:pt x="235" y="95"/>
                  </a:lnTo>
                  <a:lnTo>
                    <a:pt x="235" y="95"/>
                  </a:lnTo>
                  <a:lnTo>
                    <a:pt x="235" y="95"/>
                  </a:lnTo>
                  <a:lnTo>
                    <a:pt x="235" y="95"/>
                  </a:lnTo>
                  <a:lnTo>
                    <a:pt x="233" y="93"/>
                  </a:lnTo>
                  <a:lnTo>
                    <a:pt x="235" y="93"/>
                  </a:lnTo>
                  <a:close/>
                  <a:moveTo>
                    <a:pt x="243" y="112"/>
                  </a:moveTo>
                  <a:lnTo>
                    <a:pt x="245" y="112"/>
                  </a:lnTo>
                  <a:lnTo>
                    <a:pt x="245" y="114"/>
                  </a:lnTo>
                  <a:lnTo>
                    <a:pt x="245" y="116"/>
                  </a:lnTo>
                  <a:lnTo>
                    <a:pt x="243" y="116"/>
                  </a:lnTo>
                  <a:lnTo>
                    <a:pt x="241" y="116"/>
                  </a:lnTo>
                  <a:lnTo>
                    <a:pt x="241" y="114"/>
                  </a:lnTo>
                  <a:lnTo>
                    <a:pt x="241" y="114"/>
                  </a:lnTo>
                  <a:lnTo>
                    <a:pt x="241" y="112"/>
                  </a:lnTo>
                  <a:lnTo>
                    <a:pt x="241" y="110"/>
                  </a:lnTo>
                  <a:lnTo>
                    <a:pt x="241" y="110"/>
                  </a:lnTo>
                  <a:lnTo>
                    <a:pt x="243" y="112"/>
                  </a:lnTo>
                  <a:lnTo>
                    <a:pt x="243" y="112"/>
                  </a:lnTo>
                  <a:close/>
                  <a:moveTo>
                    <a:pt x="254" y="114"/>
                  </a:moveTo>
                  <a:lnTo>
                    <a:pt x="254" y="114"/>
                  </a:lnTo>
                  <a:lnTo>
                    <a:pt x="254" y="114"/>
                  </a:lnTo>
                  <a:lnTo>
                    <a:pt x="254" y="114"/>
                  </a:lnTo>
                  <a:lnTo>
                    <a:pt x="252" y="114"/>
                  </a:lnTo>
                  <a:lnTo>
                    <a:pt x="252" y="114"/>
                  </a:lnTo>
                  <a:lnTo>
                    <a:pt x="252" y="114"/>
                  </a:lnTo>
                  <a:lnTo>
                    <a:pt x="252" y="114"/>
                  </a:lnTo>
                  <a:lnTo>
                    <a:pt x="254" y="11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54" name="Freeform 1849">
              <a:extLst>
                <a:ext uri="{FF2B5EF4-FFF2-40B4-BE49-F238E27FC236}">
                  <a16:creationId xmlns:a16="http://schemas.microsoft.com/office/drawing/2014/main" id="{51D45E0F-EEFB-4CC3-BB7A-11F6938B180B}"/>
                </a:ext>
              </a:extLst>
            </p:cNvPr>
            <p:cNvSpPr>
              <a:spLocks noEditPoints="1"/>
            </p:cNvSpPr>
            <p:nvPr/>
          </p:nvSpPr>
          <p:spPr bwMode="auto">
            <a:xfrm>
              <a:off x="13436600" y="-1468438"/>
              <a:ext cx="358775" cy="228600"/>
            </a:xfrm>
            <a:custGeom>
              <a:avLst/>
              <a:gdLst>
                <a:gd name="T0" fmla="*/ 139 w 226"/>
                <a:gd name="T1" fmla="*/ 121 h 144"/>
                <a:gd name="T2" fmla="*/ 125 w 226"/>
                <a:gd name="T3" fmla="*/ 117 h 144"/>
                <a:gd name="T4" fmla="*/ 120 w 226"/>
                <a:gd name="T5" fmla="*/ 110 h 144"/>
                <a:gd name="T6" fmla="*/ 105 w 226"/>
                <a:gd name="T7" fmla="*/ 98 h 144"/>
                <a:gd name="T8" fmla="*/ 93 w 226"/>
                <a:gd name="T9" fmla="*/ 98 h 144"/>
                <a:gd name="T10" fmla="*/ 78 w 226"/>
                <a:gd name="T11" fmla="*/ 93 h 144"/>
                <a:gd name="T12" fmla="*/ 74 w 226"/>
                <a:gd name="T13" fmla="*/ 89 h 144"/>
                <a:gd name="T14" fmla="*/ 59 w 226"/>
                <a:gd name="T15" fmla="*/ 91 h 144"/>
                <a:gd name="T16" fmla="*/ 42 w 226"/>
                <a:gd name="T17" fmla="*/ 95 h 144"/>
                <a:gd name="T18" fmla="*/ 31 w 226"/>
                <a:gd name="T19" fmla="*/ 104 h 144"/>
                <a:gd name="T20" fmla="*/ 21 w 226"/>
                <a:gd name="T21" fmla="*/ 78 h 144"/>
                <a:gd name="T22" fmla="*/ 15 w 226"/>
                <a:gd name="T23" fmla="*/ 68 h 144"/>
                <a:gd name="T24" fmla="*/ 12 w 226"/>
                <a:gd name="T25" fmla="*/ 64 h 144"/>
                <a:gd name="T26" fmla="*/ 17 w 226"/>
                <a:gd name="T27" fmla="*/ 62 h 144"/>
                <a:gd name="T28" fmla="*/ 15 w 226"/>
                <a:gd name="T29" fmla="*/ 57 h 144"/>
                <a:gd name="T30" fmla="*/ 8 w 226"/>
                <a:gd name="T31" fmla="*/ 55 h 144"/>
                <a:gd name="T32" fmla="*/ 8 w 226"/>
                <a:gd name="T33" fmla="*/ 34 h 144"/>
                <a:gd name="T34" fmla="*/ 14 w 226"/>
                <a:gd name="T35" fmla="*/ 40 h 144"/>
                <a:gd name="T36" fmla="*/ 21 w 226"/>
                <a:gd name="T37" fmla="*/ 42 h 144"/>
                <a:gd name="T38" fmla="*/ 31 w 226"/>
                <a:gd name="T39" fmla="*/ 42 h 144"/>
                <a:gd name="T40" fmla="*/ 33 w 226"/>
                <a:gd name="T41" fmla="*/ 30 h 144"/>
                <a:gd name="T42" fmla="*/ 23 w 226"/>
                <a:gd name="T43" fmla="*/ 15 h 144"/>
                <a:gd name="T44" fmla="*/ 14 w 226"/>
                <a:gd name="T45" fmla="*/ 13 h 144"/>
                <a:gd name="T46" fmla="*/ 6 w 226"/>
                <a:gd name="T47" fmla="*/ 26 h 144"/>
                <a:gd name="T48" fmla="*/ 8 w 226"/>
                <a:gd name="T49" fmla="*/ 13 h 144"/>
                <a:gd name="T50" fmla="*/ 29 w 226"/>
                <a:gd name="T51" fmla="*/ 9 h 144"/>
                <a:gd name="T52" fmla="*/ 48 w 226"/>
                <a:gd name="T53" fmla="*/ 28 h 144"/>
                <a:gd name="T54" fmla="*/ 69 w 226"/>
                <a:gd name="T55" fmla="*/ 28 h 144"/>
                <a:gd name="T56" fmla="*/ 74 w 226"/>
                <a:gd name="T57" fmla="*/ 28 h 144"/>
                <a:gd name="T58" fmla="*/ 72 w 226"/>
                <a:gd name="T59" fmla="*/ 21 h 144"/>
                <a:gd name="T60" fmla="*/ 78 w 226"/>
                <a:gd name="T61" fmla="*/ 11 h 144"/>
                <a:gd name="T62" fmla="*/ 87 w 226"/>
                <a:gd name="T63" fmla="*/ 7 h 144"/>
                <a:gd name="T64" fmla="*/ 93 w 226"/>
                <a:gd name="T65" fmla="*/ 7 h 144"/>
                <a:gd name="T66" fmla="*/ 91 w 226"/>
                <a:gd name="T67" fmla="*/ 2 h 144"/>
                <a:gd name="T68" fmla="*/ 103 w 226"/>
                <a:gd name="T69" fmla="*/ 4 h 144"/>
                <a:gd name="T70" fmla="*/ 108 w 226"/>
                <a:gd name="T71" fmla="*/ 7 h 144"/>
                <a:gd name="T72" fmla="*/ 116 w 226"/>
                <a:gd name="T73" fmla="*/ 9 h 144"/>
                <a:gd name="T74" fmla="*/ 120 w 226"/>
                <a:gd name="T75" fmla="*/ 15 h 144"/>
                <a:gd name="T76" fmla="*/ 123 w 226"/>
                <a:gd name="T77" fmla="*/ 19 h 144"/>
                <a:gd name="T78" fmla="*/ 122 w 226"/>
                <a:gd name="T79" fmla="*/ 21 h 144"/>
                <a:gd name="T80" fmla="*/ 122 w 226"/>
                <a:gd name="T81" fmla="*/ 26 h 144"/>
                <a:gd name="T82" fmla="*/ 137 w 226"/>
                <a:gd name="T83" fmla="*/ 30 h 144"/>
                <a:gd name="T84" fmla="*/ 142 w 226"/>
                <a:gd name="T85" fmla="*/ 30 h 144"/>
                <a:gd name="T86" fmla="*/ 158 w 226"/>
                <a:gd name="T87" fmla="*/ 47 h 144"/>
                <a:gd name="T88" fmla="*/ 163 w 226"/>
                <a:gd name="T89" fmla="*/ 57 h 144"/>
                <a:gd name="T90" fmla="*/ 190 w 226"/>
                <a:gd name="T91" fmla="*/ 74 h 144"/>
                <a:gd name="T92" fmla="*/ 207 w 226"/>
                <a:gd name="T93" fmla="*/ 85 h 144"/>
                <a:gd name="T94" fmla="*/ 222 w 226"/>
                <a:gd name="T95" fmla="*/ 91 h 144"/>
                <a:gd name="T96" fmla="*/ 224 w 226"/>
                <a:gd name="T97" fmla="*/ 98 h 144"/>
                <a:gd name="T98" fmla="*/ 214 w 226"/>
                <a:gd name="T99" fmla="*/ 100 h 144"/>
                <a:gd name="T100" fmla="*/ 207 w 226"/>
                <a:gd name="T101" fmla="*/ 106 h 144"/>
                <a:gd name="T102" fmla="*/ 196 w 226"/>
                <a:gd name="T103" fmla="*/ 112 h 144"/>
                <a:gd name="T104" fmla="*/ 184 w 226"/>
                <a:gd name="T105" fmla="*/ 127 h 144"/>
                <a:gd name="T106" fmla="*/ 171 w 226"/>
                <a:gd name="T107" fmla="*/ 133 h 144"/>
                <a:gd name="T108" fmla="*/ 169 w 226"/>
                <a:gd name="T109" fmla="*/ 138 h 144"/>
                <a:gd name="T110" fmla="*/ 163 w 226"/>
                <a:gd name="T111" fmla="*/ 142 h 144"/>
                <a:gd name="T112" fmla="*/ 156 w 226"/>
                <a:gd name="T113" fmla="*/ 142 h 144"/>
                <a:gd name="T114" fmla="*/ 146 w 226"/>
                <a:gd name="T115" fmla="*/ 140 h 144"/>
                <a:gd name="T116" fmla="*/ 142 w 226"/>
                <a:gd name="T117" fmla="*/ 136 h 144"/>
                <a:gd name="T118" fmla="*/ 10 w 226"/>
                <a:gd name="T119" fmla="*/ 74 h 144"/>
                <a:gd name="T120" fmla="*/ 10 w 226"/>
                <a:gd name="T121" fmla="*/ 7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 h="144">
                  <a:moveTo>
                    <a:pt x="142" y="136"/>
                  </a:moveTo>
                  <a:lnTo>
                    <a:pt x="141" y="136"/>
                  </a:lnTo>
                  <a:lnTo>
                    <a:pt x="139" y="133"/>
                  </a:lnTo>
                  <a:lnTo>
                    <a:pt x="139" y="131"/>
                  </a:lnTo>
                  <a:lnTo>
                    <a:pt x="139" y="121"/>
                  </a:lnTo>
                  <a:lnTo>
                    <a:pt x="139" y="119"/>
                  </a:lnTo>
                  <a:lnTo>
                    <a:pt x="139" y="117"/>
                  </a:lnTo>
                  <a:lnTo>
                    <a:pt x="135" y="117"/>
                  </a:lnTo>
                  <a:lnTo>
                    <a:pt x="129" y="117"/>
                  </a:lnTo>
                  <a:lnTo>
                    <a:pt x="125" y="117"/>
                  </a:lnTo>
                  <a:lnTo>
                    <a:pt x="125" y="116"/>
                  </a:lnTo>
                  <a:lnTo>
                    <a:pt x="123" y="116"/>
                  </a:lnTo>
                  <a:lnTo>
                    <a:pt x="122" y="114"/>
                  </a:lnTo>
                  <a:lnTo>
                    <a:pt x="122" y="112"/>
                  </a:lnTo>
                  <a:lnTo>
                    <a:pt x="120" y="110"/>
                  </a:lnTo>
                  <a:lnTo>
                    <a:pt x="114" y="108"/>
                  </a:lnTo>
                  <a:lnTo>
                    <a:pt x="112" y="106"/>
                  </a:lnTo>
                  <a:lnTo>
                    <a:pt x="108" y="102"/>
                  </a:lnTo>
                  <a:lnTo>
                    <a:pt x="106" y="100"/>
                  </a:lnTo>
                  <a:lnTo>
                    <a:pt x="105" y="98"/>
                  </a:lnTo>
                  <a:lnTo>
                    <a:pt x="103" y="98"/>
                  </a:lnTo>
                  <a:lnTo>
                    <a:pt x="101" y="98"/>
                  </a:lnTo>
                  <a:lnTo>
                    <a:pt x="95" y="98"/>
                  </a:lnTo>
                  <a:lnTo>
                    <a:pt x="95" y="98"/>
                  </a:lnTo>
                  <a:lnTo>
                    <a:pt x="93" y="98"/>
                  </a:lnTo>
                  <a:lnTo>
                    <a:pt x="91" y="98"/>
                  </a:lnTo>
                  <a:lnTo>
                    <a:pt x="87" y="97"/>
                  </a:lnTo>
                  <a:lnTo>
                    <a:pt x="86" y="95"/>
                  </a:lnTo>
                  <a:lnTo>
                    <a:pt x="80" y="95"/>
                  </a:lnTo>
                  <a:lnTo>
                    <a:pt x="78" y="93"/>
                  </a:lnTo>
                  <a:lnTo>
                    <a:pt x="78" y="93"/>
                  </a:lnTo>
                  <a:lnTo>
                    <a:pt x="78" y="91"/>
                  </a:lnTo>
                  <a:lnTo>
                    <a:pt x="76" y="89"/>
                  </a:lnTo>
                  <a:lnTo>
                    <a:pt x="76" y="89"/>
                  </a:lnTo>
                  <a:lnTo>
                    <a:pt x="74" y="89"/>
                  </a:lnTo>
                  <a:lnTo>
                    <a:pt x="69" y="87"/>
                  </a:lnTo>
                  <a:lnTo>
                    <a:pt x="65" y="87"/>
                  </a:lnTo>
                  <a:lnTo>
                    <a:pt x="65" y="89"/>
                  </a:lnTo>
                  <a:lnTo>
                    <a:pt x="61" y="89"/>
                  </a:lnTo>
                  <a:lnTo>
                    <a:pt x="59" y="91"/>
                  </a:lnTo>
                  <a:lnTo>
                    <a:pt x="59" y="91"/>
                  </a:lnTo>
                  <a:lnTo>
                    <a:pt x="57" y="91"/>
                  </a:lnTo>
                  <a:lnTo>
                    <a:pt x="50" y="91"/>
                  </a:lnTo>
                  <a:lnTo>
                    <a:pt x="46" y="91"/>
                  </a:lnTo>
                  <a:lnTo>
                    <a:pt x="42" y="95"/>
                  </a:lnTo>
                  <a:lnTo>
                    <a:pt x="38" y="97"/>
                  </a:lnTo>
                  <a:lnTo>
                    <a:pt x="36" y="100"/>
                  </a:lnTo>
                  <a:lnTo>
                    <a:pt x="34" y="102"/>
                  </a:lnTo>
                  <a:lnTo>
                    <a:pt x="33" y="102"/>
                  </a:lnTo>
                  <a:lnTo>
                    <a:pt x="31" y="104"/>
                  </a:lnTo>
                  <a:lnTo>
                    <a:pt x="29" y="104"/>
                  </a:lnTo>
                  <a:lnTo>
                    <a:pt x="25" y="104"/>
                  </a:lnTo>
                  <a:lnTo>
                    <a:pt x="23" y="104"/>
                  </a:lnTo>
                  <a:lnTo>
                    <a:pt x="21" y="98"/>
                  </a:lnTo>
                  <a:lnTo>
                    <a:pt x="21" y="78"/>
                  </a:lnTo>
                  <a:lnTo>
                    <a:pt x="21" y="74"/>
                  </a:lnTo>
                  <a:lnTo>
                    <a:pt x="21" y="72"/>
                  </a:lnTo>
                  <a:lnTo>
                    <a:pt x="19" y="70"/>
                  </a:lnTo>
                  <a:lnTo>
                    <a:pt x="17" y="68"/>
                  </a:lnTo>
                  <a:lnTo>
                    <a:pt x="15" y="68"/>
                  </a:lnTo>
                  <a:lnTo>
                    <a:pt x="12" y="66"/>
                  </a:lnTo>
                  <a:lnTo>
                    <a:pt x="10" y="68"/>
                  </a:lnTo>
                  <a:lnTo>
                    <a:pt x="10" y="66"/>
                  </a:lnTo>
                  <a:lnTo>
                    <a:pt x="10" y="64"/>
                  </a:lnTo>
                  <a:lnTo>
                    <a:pt x="12" y="64"/>
                  </a:lnTo>
                  <a:lnTo>
                    <a:pt x="12" y="62"/>
                  </a:lnTo>
                  <a:lnTo>
                    <a:pt x="14" y="62"/>
                  </a:lnTo>
                  <a:lnTo>
                    <a:pt x="15" y="62"/>
                  </a:lnTo>
                  <a:lnTo>
                    <a:pt x="15" y="62"/>
                  </a:lnTo>
                  <a:lnTo>
                    <a:pt x="17" y="62"/>
                  </a:lnTo>
                  <a:lnTo>
                    <a:pt x="17" y="62"/>
                  </a:lnTo>
                  <a:lnTo>
                    <a:pt x="15" y="60"/>
                  </a:lnTo>
                  <a:lnTo>
                    <a:pt x="15" y="60"/>
                  </a:lnTo>
                  <a:lnTo>
                    <a:pt x="15" y="59"/>
                  </a:lnTo>
                  <a:lnTo>
                    <a:pt x="15" y="57"/>
                  </a:lnTo>
                  <a:lnTo>
                    <a:pt x="15" y="57"/>
                  </a:lnTo>
                  <a:lnTo>
                    <a:pt x="15" y="55"/>
                  </a:lnTo>
                  <a:lnTo>
                    <a:pt x="14" y="55"/>
                  </a:lnTo>
                  <a:lnTo>
                    <a:pt x="10" y="55"/>
                  </a:lnTo>
                  <a:lnTo>
                    <a:pt x="8" y="55"/>
                  </a:lnTo>
                  <a:lnTo>
                    <a:pt x="8" y="59"/>
                  </a:lnTo>
                  <a:lnTo>
                    <a:pt x="4" y="53"/>
                  </a:lnTo>
                  <a:lnTo>
                    <a:pt x="4" y="47"/>
                  </a:lnTo>
                  <a:lnTo>
                    <a:pt x="6" y="40"/>
                  </a:lnTo>
                  <a:lnTo>
                    <a:pt x="8" y="34"/>
                  </a:lnTo>
                  <a:lnTo>
                    <a:pt x="8" y="36"/>
                  </a:lnTo>
                  <a:lnTo>
                    <a:pt x="10" y="36"/>
                  </a:lnTo>
                  <a:lnTo>
                    <a:pt x="10" y="38"/>
                  </a:lnTo>
                  <a:lnTo>
                    <a:pt x="12" y="38"/>
                  </a:lnTo>
                  <a:lnTo>
                    <a:pt x="14" y="40"/>
                  </a:lnTo>
                  <a:lnTo>
                    <a:pt x="17" y="38"/>
                  </a:lnTo>
                  <a:lnTo>
                    <a:pt x="19" y="38"/>
                  </a:lnTo>
                  <a:lnTo>
                    <a:pt x="19" y="40"/>
                  </a:lnTo>
                  <a:lnTo>
                    <a:pt x="19" y="42"/>
                  </a:lnTo>
                  <a:lnTo>
                    <a:pt x="21" y="42"/>
                  </a:lnTo>
                  <a:lnTo>
                    <a:pt x="21" y="42"/>
                  </a:lnTo>
                  <a:lnTo>
                    <a:pt x="23" y="42"/>
                  </a:lnTo>
                  <a:lnTo>
                    <a:pt x="23" y="42"/>
                  </a:lnTo>
                  <a:lnTo>
                    <a:pt x="25" y="40"/>
                  </a:lnTo>
                  <a:lnTo>
                    <a:pt x="31" y="42"/>
                  </a:lnTo>
                  <a:lnTo>
                    <a:pt x="31" y="38"/>
                  </a:lnTo>
                  <a:lnTo>
                    <a:pt x="33" y="38"/>
                  </a:lnTo>
                  <a:lnTo>
                    <a:pt x="36" y="36"/>
                  </a:lnTo>
                  <a:lnTo>
                    <a:pt x="34" y="32"/>
                  </a:lnTo>
                  <a:lnTo>
                    <a:pt x="33" y="30"/>
                  </a:lnTo>
                  <a:lnTo>
                    <a:pt x="29" y="28"/>
                  </a:lnTo>
                  <a:lnTo>
                    <a:pt x="27" y="26"/>
                  </a:lnTo>
                  <a:lnTo>
                    <a:pt x="25" y="24"/>
                  </a:lnTo>
                  <a:lnTo>
                    <a:pt x="25" y="23"/>
                  </a:lnTo>
                  <a:lnTo>
                    <a:pt x="23" y="15"/>
                  </a:lnTo>
                  <a:lnTo>
                    <a:pt x="21" y="13"/>
                  </a:lnTo>
                  <a:lnTo>
                    <a:pt x="21" y="13"/>
                  </a:lnTo>
                  <a:lnTo>
                    <a:pt x="19" y="11"/>
                  </a:lnTo>
                  <a:lnTo>
                    <a:pt x="17" y="11"/>
                  </a:lnTo>
                  <a:lnTo>
                    <a:pt x="14" y="13"/>
                  </a:lnTo>
                  <a:lnTo>
                    <a:pt x="12" y="13"/>
                  </a:lnTo>
                  <a:lnTo>
                    <a:pt x="10" y="13"/>
                  </a:lnTo>
                  <a:lnTo>
                    <a:pt x="6" y="17"/>
                  </a:lnTo>
                  <a:lnTo>
                    <a:pt x="6" y="21"/>
                  </a:lnTo>
                  <a:lnTo>
                    <a:pt x="6" y="26"/>
                  </a:lnTo>
                  <a:lnTo>
                    <a:pt x="6" y="30"/>
                  </a:lnTo>
                  <a:lnTo>
                    <a:pt x="2" y="24"/>
                  </a:lnTo>
                  <a:lnTo>
                    <a:pt x="0" y="19"/>
                  </a:lnTo>
                  <a:lnTo>
                    <a:pt x="4" y="15"/>
                  </a:lnTo>
                  <a:lnTo>
                    <a:pt x="8" y="13"/>
                  </a:lnTo>
                  <a:lnTo>
                    <a:pt x="12" y="11"/>
                  </a:lnTo>
                  <a:lnTo>
                    <a:pt x="15" y="9"/>
                  </a:lnTo>
                  <a:lnTo>
                    <a:pt x="21" y="9"/>
                  </a:lnTo>
                  <a:lnTo>
                    <a:pt x="25" y="9"/>
                  </a:lnTo>
                  <a:lnTo>
                    <a:pt x="29" y="9"/>
                  </a:lnTo>
                  <a:lnTo>
                    <a:pt x="33" y="11"/>
                  </a:lnTo>
                  <a:lnTo>
                    <a:pt x="36" y="15"/>
                  </a:lnTo>
                  <a:lnTo>
                    <a:pt x="38" y="17"/>
                  </a:lnTo>
                  <a:lnTo>
                    <a:pt x="46" y="26"/>
                  </a:lnTo>
                  <a:lnTo>
                    <a:pt x="48" y="28"/>
                  </a:lnTo>
                  <a:lnTo>
                    <a:pt x="48" y="30"/>
                  </a:lnTo>
                  <a:lnTo>
                    <a:pt x="50" y="30"/>
                  </a:lnTo>
                  <a:lnTo>
                    <a:pt x="53" y="28"/>
                  </a:lnTo>
                  <a:lnTo>
                    <a:pt x="55" y="28"/>
                  </a:lnTo>
                  <a:lnTo>
                    <a:pt x="69" y="28"/>
                  </a:lnTo>
                  <a:lnTo>
                    <a:pt x="72" y="30"/>
                  </a:lnTo>
                  <a:lnTo>
                    <a:pt x="72" y="30"/>
                  </a:lnTo>
                  <a:lnTo>
                    <a:pt x="72" y="28"/>
                  </a:lnTo>
                  <a:lnTo>
                    <a:pt x="74" y="28"/>
                  </a:lnTo>
                  <a:lnTo>
                    <a:pt x="74" y="28"/>
                  </a:lnTo>
                  <a:lnTo>
                    <a:pt x="72" y="26"/>
                  </a:lnTo>
                  <a:lnTo>
                    <a:pt x="72" y="26"/>
                  </a:lnTo>
                  <a:lnTo>
                    <a:pt x="72" y="24"/>
                  </a:lnTo>
                  <a:lnTo>
                    <a:pt x="72" y="23"/>
                  </a:lnTo>
                  <a:lnTo>
                    <a:pt x="72" y="21"/>
                  </a:lnTo>
                  <a:lnTo>
                    <a:pt x="72" y="19"/>
                  </a:lnTo>
                  <a:lnTo>
                    <a:pt x="72" y="17"/>
                  </a:lnTo>
                  <a:lnTo>
                    <a:pt x="76" y="13"/>
                  </a:lnTo>
                  <a:lnTo>
                    <a:pt x="76" y="13"/>
                  </a:lnTo>
                  <a:lnTo>
                    <a:pt x="78" y="11"/>
                  </a:lnTo>
                  <a:lnTo>
                    <a:pt x="80" y="11"/>
                  </a:lnTo>
                  <a:lnTo>
                    <a:pt x="84" y="11"/>
                  </a:lnTo>
                  <a:lnTo>
                    <a:pt x="86" y="11"/>
                  </a:lnTo>
                  <a:lnTo>
                    <a:pt x="86" y="9"/>
                  </a:lnTo>
                  <a:lnTo>
                    <a:pt x="87" y="7"/>
                  </a:lnTo>
                  <a:lnTo>
                    <a:pt x="87" y="5"/>
                  </a:lnTo>
                  <a:lnTo>
                    <a:pt x="89" y="5"/>
                  </a:lnTo>
                  <a:lnTo>
                    <a:pt x="91" y="5"/>
                  </a:lnTo>
                  <a:lnTo>
                    <a:pt x="93" y="7"/>
                  </a:lnTo>
                  <a:lnTo>
                    <a:pt x="93" y="7"/>
                  </a:lnTo>
                  <a:lnTo>
                    <a:pt x="95" y="9"/>
                  </a:lnTo>
                  <a:lnTo>
                    <a:pt x="95" y="7"/>
                  </a:lnTo>
                  <a:lnTo>
                    <a:pt x="95" y="5"/>
                  </a:lnTo>
                  <a:lnTo>
                    <a:pt x="91" y="4"/>
                  </a:lnTo>
                  <a:lnTo>
                    <a:pt x="91" y="2"/>
                  </a:lnTo>
                  <a:lnTo>
                    <a:pt x="91" y="2"/>
                  </a:lnTo>
                  <a:lnTo>
                    <a:pt x="97" y="2"/>
                  </a:lnTo>
                  <a:lnTo>
                    <a:pt x="97" y="0"/>
                  </a:lnTo>
                  <a:lnTo>
                    <a:pt x="101" y="2"/>
                  </a:lnTo>
                  <a:lnTo>
                    <a:pt x="103" y="4"/>
                  </a:lnTo>
                  <a:lnTo>
                    <a:pt x="103" y="4"/>
                  </a:lnTo>
                  <a:lnTo>
                    <a:pt x="105" y="4"/>
                  </a:lnTo>
                  <a:lnTo>
                    <a:pt x="106" y="4"/>
                  </a:lnTo>
                  <a:lnTo>
                    <a:pt x="106" y="5"/>
                  </a:lnTo>
                  <a:lnTo>
                    <a:pt x="108" y="7"/>
                  </a:lnTo>
                  <a:lnTo>
                    <a:pt x="108" y="7"/>
                  </a:lnTo>
                  <a:lnTo>
                    <a:pt x="110" y="9"/>
                  </a:lnTo>
                  <a:lnTo>
                    <a:pt x="112" y="9"/>
                  </a:lnTo>
                  <a:lnTo>
                    <a:pt x="114" y="9"/>
                  </a:lnTo>
                  <a:lnTo>
                    <a:pt x="116" y="9"/>
                  </a:lnTo>
                  <a:lnTo>
                    <a:pt x="118" y="9"/>
                  </a:lnTo>
                  <a:lnTo>
                    <a:pt x="120" y="9"/>
                  </a:lnTo>
                  <a:lnTo>
                    <a:pt x="120" y="13"/>
                  </a:lnTo>
                  <a:lnTo>
                    <a:pt x="120" y="15"/>
                  </a:lnTo>
                  <a:lnTo>
                    <a:pt x="120" y="15"/>
                  </a:lnTo>
                  <a:lnTo>
                    <a:pt x="120" y="15"/>
                  </a:lnTo>
                  <a:lnTo>
                    <a:pt x="120" y="17"/>
                  </a:lnTo>
                  <a:lnTo>
                    <a:pt x="122" y="17"/>
                  </a:lnTo>
                  <a:lnTo>
                    <a:pt x="123" y="17"/>
                  </a:lnTo>
                  <a:lnTo>
                    <a:pt x="123" y="19"/>
                  </a:lnTo>
                  <a:lnTo>
                    <a:pt x="123" y="19"/>
                  </a:lnTo>
                  <a:lnTo>
                    <a:pt x="123" y="19"/>
                  </a:lnTo>
                  <a:lnTo>
                    <a:pt x="122" y="19"/>
                  </a:lnTo>
                  <a:lnTo>
                    <a:pt x="122" y="19"/>
                  </a:lnTo>
                  <a:lnTo>
                    <a:pt x="122" y="21"/>
                  </a:lnTo>
                  <a:lnTo>
                    <a:pt x="122" y="23"/>
                  </a:lnTo>
                  <a:lnTo>
                    <a:pt x="122" y="23"/>
                  </a:lnTo>
                  <a:lnTo>
                    <a:pt x="122" y="24"/>
                  </a:lnTo>
                  <a:lnTo>
                    <a:pt x="122" y="26"/>
                  </a:lnTo>
                  <a:lnTo>
                    <a:pt x="122" y="26"/>
                  </a:lnTo>
                  <a:lnTo>
                    <a:pt x="123" y="28"/>
                  </a:lnTo>
                  <a:lnTo>
                    <a:pt x="127" y="30"/>
                  </a:lnTo>
                  <a:lnTo>
                    <a:pt x="129" y="30"/>
                  </a:lnTo>
                  <a:lnTo>
                    <a:pt x="135" y="30"/>
                  </a:lnTo>
                  <a:lnTo>
                    <a:pt x="137" y="30"/>
                  </a:lnTo>
                  <a:lnTo>
                    <a:pt x="139" y="30"/>
                  </a:lnTo>
                  <a:lnTo>
                    <a:pt x="139" y="30"/>
                  </a:lnTo>
                  <a:lnTo>
                    <a:pt x="141" y="30"/>
                  </a:lnTo>
                  <a:lnTo>
                    <a:pt x="142" y="30"/>
                  </a:lnTo>
                  <a:lnTo>
                    <a:pt x="142" y="30"/>
                  </a:lnTo>
                  <a:lnTo>
                    <a:pt x="148" y="30"/>
                  </a:lnTo>
                  <a:lnTo>
                    <a:pt x="150" y="34"/>
                  </a:lnTo>
                  <a:lnTo>
                    <a:pt x="156" y="43"/>
                  </a:lnTo>
                  <a:lnTo>
                    <a:pt x="158" y="45"/>
                  </a:lnTo>
                  <a:lnTo>
                    <a:pt x="158" y="47"/>
                  </a:lnTo>
                  <a:lnTo>
                    <a:pt x="158" y="49"/>
                  </a:lnTo>
                  <a:lnTo>
                    <a:pt x="159" y="53"/>
                  </a:lnTo>
                  <a:lnTo>
                    <a:pt x="159" y="53"/>
                  </a:lnTo>
                  <a:lnTo>
                    <a:pt x="161" y="55"/>
                  </a:lnTo>
                  <a:lnTo>
                    <a:pt x="163" y="57"/>
                  </a:lnTo>
                  <a:lnTo>
                    <a:pt x="177" y="66"/>
                  </a:lnTo>
                  <a:lnTo>
                    <a:pt x="180" y="70"/>
                  </a:lnTo>
                  <a:lnTo>
                    <a:pt x="182" y="72"/>
                  </a:lnTo>
                  <a:lnTo>
                    <a:pt x="186" y="74"/>
                  </a:lnTo>
                  <a:lnTo>
                    <a:pt x="190" y="74"/>
                  </a:lnTo>
                  <a:lnTo>
                    <a:pt x="190" y="76"/>
                  </a:lnTo>
                  <a:lnTo>
                    <a:pt x="192" y="76"/>
                  </a:lnTo>
                  <a:lnTo>
                    <a:pt x="194" y="78"/>
                  </a:lnTo>
                  <a:lnTo>
                    <a:pt x="196" y="78"/>
                  </a:lnTo>
                  <a:lnTo>
                    <a:pt x="207" y="85"/>
                  </a:lnTo>
                  <a:lnTo>
                    <a:pt x="209" y="87"/>
                  </a:lnTo>
                  <a:lnTo>
                    <a:pt x="211" y="87"/>
                  </a:lnTo>
                  <a:lnTo>
                    <a:pt x="214" y="89"/>
                  </a:lnTo>
                  <a:lnTo>
                    <a:pt x="218" y="89"/>
                  </a:lnTo>
                  <a:lnTo>
                    <a:pt x="222" y="91"/>
                  </a:lnTo>
                  <a:lnTo>
                    <a:pt x="224" y="93"/>
                  </a:lnTo>
                  <a:lnTo>
                    <a:pt x="226" y="93"/>
                  </a:lnTo>
                  <a:lnTo>
                    <a:pt x="226" y="95"/>
                  </a:lnTo>
                  <a:lnTo>
                    <a:pt x="226" y="95"/>
                  </a:lnTo>
                  <a:lnTo>
                    <a:pt x="224" y="98"/>
                  </a:lnTo>
                  <a:lnTo>
                    <a:pt x="224" y="100"/>
                  </a:lnTo>
                  <a:lnTo>
                    <a:pt x="224" y="102"/>
                  </a:lnTo>
                  <a:lnTo>
                    <a:pt x="224" y="104"/>
                  </a:lnTo>
                  <a:lnTo>
                    <a:pt x="222" y="104"/>
                  </a:lnTo>
                  <a:lnTo>
                    <a:pt x="214" y="100"/>
                  </a:lnTo>
                  <a:lnTo>
                    <a:pt x="211" y="100"/>
                  </a:lnTo>
                  <a:lnTo>
                    <a:pt x="211" y="102"/>
                  </a:lnTo>
                  <a:lnTo>
                    <a:pt x="209" y="104"/>
                  </a:lnTo>
                  <a:lnTo>
                    <a:pt x="209" y="106"/>
                  </a:lnTo>
                  <a:lnTo>
                    <a:pt x="207" y="106"/>
                  </a:lnTo>
                  <a:lnTo>
                    <a:pt x="207" y="106"/>
                  </a:lnTo>
                  <a:lnTo>
                    <a:pt x="201" y="106"/>
                  </a:lnTo>
                  <a:lnTo>
                    <a:pt x="199" y="108"/>
                  </a:lnTo>
                  <a:lnTo>
                    <a:pt x="197" y="108"/>
                  </a:lnTo>
                  <a:lnTo>
                    <a:pt x="196" y="112"/>
                  </a:lnTo>
                  <a:lnTo>
                    <a:pt x="194" y="117"/>
                  </a:lnTo>
                  <a:lnTo>
                    <a:pt x="194" y="121"/>
                  </a:lnTo>
                  <a:lnTo>
                    <a:pt x="192" y="123"/>
                  </a:lnTo>
                  <a:lnTo>
                    <a:pt x="190" y="125"/>
                  </a:lnTo>
                  <a:lnTo>
                    <a:pt x="184" y="127"/>
                  </a:lnTo>
                  <a:lnTo>
                    <a:pt x="184" y="129"/>
                  </a:lnTo>
                  <a:lnTo>
                    <a:pt x="182" y="129"/>
                  </a:lnTo>
                  <a:lnTo>
                    <a:pt x="173" y="131"/>
                  </a:lnTo>
                  <a:lnTo>
                    <a:pt x="173" y="133"/>
                  </a:lnTo>
                  <a:lnTo>
                    <a:pt x="171" y="133"/>
                  </a:lnTo>
                  <a:lnTo>
                    <a:pt x="171" y="133"/>
                  </a:lnTo>
                  <a:lnTo>
                    <a:pt x="171" y="134"/>
                  </a:lnTo>
                  <a:lnTo>
                    <a:pt x="171" y="134"/>
                  </a:lnTo>
                  <a:lnTo>
                    <a:pt x="169" y="136"/>
                  </a:lnTo>
                  <a:lnTo>
                    <a:pt x="169" y="138"/>
                  </a:lnTo>
                  <a:lnTo>
                    <a:pt x="169" y="138"/>
                  </a:lnTo>
                  <a:lnTo>
                    <a:pt x="169" y="140"/>
                  </a:lnTo>
                  <a:lnTo>
                    <a:pt x="167" y="140"/>
                  </a:lnTo>
                  <a:lnTo>
                    <a:pt x="165" y="142"/>
                  </a:lnTo>
                  <a:lnTo>
                    <a:pt x="163" y="142"/>
                  </a:lnTo>
                  <a:lnTo>
                    <a:pt x="163" y="142"/>
                  </a:lnTo>
                  <a:lnTo>
                    <a:pt x="158" y="144"/>
                  </a:lnTo>
                  <a:lnTo>
                    <a:pt x="158" y="144"/>
                  </a:lnTo>
                  <a:lnTo>
                    <a:pt x="156" y="144"/>
                  </a:lnTo>
                  <a:lnTo>
                    <a:pt x="156" y="142"/>
                  </a:lnTo>
                  <a:lnTo>
                    <a:pt x="154" y="140"/>
                  </a:lnTo>
                  <a:lnTo>
                    <a:pt x="154" y="140"/>
                  </a:lnTo>
                  <a:lnTo>
                    <a:pt x="152" y="140"/>
                  </a:lnTo>
                  <a:lnTo>
                    <a:pt x="152" y="140"/>
                  </a:lnTo>
                  <a:lnTo>
                    <a:pt x="146" y="140"/>
                  </a:lnTo>
                  <a:lnTo>
                    <a:pt x="146" y="138"/>
                  </a:lnTo>
                  <a:lnTo>
                    <a:pt x="144" y="138"/>
                  </a:lnTo>
                  <a:lnTo>
                    <a:pt x="142" y="138"/>
                  </a:lnTo>
                  <a:lnTo>
                    <a:pt x="142" y="136"/>
                  </a:lnTo>
                  <a:lnTo>
                    <a:pt x="142" y="136"/>
                  </a:lnTo>
                  <a:close/>
                  <a:moveTo>
                    <a:pt x="10" y="78"/>
                  </a:moveTo>
                  <a:lnTo>
                    <a:pt x="10" y="78"/>
                  </a:lnTo>
                  <a:lnTo>
                    <a:pt x="10" y="76"/>
                  </a:lnTo>
                  <a:lnTo>
                    <a:pt x="10" y="76"/>
                  </a:lnTo>
                  <a:lnTo>
                    <a:pt x="10" y="74"/>
                  </a:lnTo>
                  <a:lnTo>
                    <a:pt x="10" y="72"/>
                  </a:lnTo>
                  <a:lnTo>
                    <a:pt x="10" y="72"/>
                  </a:lnTo>
                  <a:lnTo>
                    <a:pt x="10" y="72"/>
                  </a:lnTo>
                  <a:lnTo>
                    <a:pt x="8" y="72"/>
                  </a:lnTo>
                  <a:lnTo>
                    <a:pt x="10" y="76"/>
                  </a:lnTo>
                  <a:lnTo>
                    <a:pt x="10" y="78"/>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55" name="Freeform 1850">
              <a:extLst>
                <a:ext uri="{FF2B5EF4-FFF2-40B4-BE49-F238E27FC236}">
                  <a16:creationId xmlns:a16="http://schemas.microsoft.com/office/drawing/2014/main" id="{6205DD8A-B157-4D33-8E3E-5F41BC86DDDA}"/>
                </a:ext>
              </a:extLst>
            </p:cNvPr>
            <p:cNvSpPr>
              <a:spLocks noEditPoints="1"/>
            </p:cNvSpPr>
            <p:nvPr/>
          </p:nvSpPr>
          <p:spPr bwMode="auto">
            <a:xfrm>
              <a:off x="12982575" y="-1152525"/>
              <a:ext cx="533400" cy="433388"/>
            </a:xfrm>
            <a:custGeom>
              <a:avLst/>
              <a:gdLst>
                <a:gd name="T0" fmla="*/ 228 w 336"/>
                <a:gd name="T1" fmla="*/ 74 h 273"/>
                <a:gd name="T2" fmla="*/ 229 w 336"/>
                <a:gd name="T3" fmla="*/ 80 h 273"/>
                <a:gd name="T4" fmla="*/ 239 w 336"/>
                <a:gd name="T5" fmla="*/ 89 h 273"/>
                <a:gd name="T6" fmla="*/ 248 w 336"/>
                <a:gd name="T7" fmla="*/ 101 h 273"/>
                <a:gd name="T8" fmla="*/ 248 w 336"/>
                <a:gd name="T9" fmla="*/ 106 h 273"/>
                <a:gd name="T10" fmla="*/ 248 w 336"/>
                <a:gd name="T11" fmla="*/ 112 h 273"/>
                <a:gd name="T12" fmla="*/ 258 w 336"/>
                <a:gd name="T13" fmla="*/ 127 h 273"/>
                <a:gd name="T14" fmla="*/ 264 w 336"/>
                <a:gd name="T15" fmla="*/ 133 h 273"/>
                <a:gd name="T16" fmla="*/ 267 w 336"/>
                <a:gd name="T17" fmla="*/ 133 h 273"/>
                <a:gd name="T18" fmla="*/ 267 w 336"/>
                <a:gd name="T19" fmla="*/ 137 h 273"/>
                <a:gd name="T20" fmla="*/ 284 w 336"/>
                <a:gd name="T21" fmla="*/ 159 h 273"/>
                <a:gd name="T22" fmla="*/ 326 w 336"/>
                <a:gd name="T23" fmla="*/ 167 h 273"/>
                <a:gd name="T24" fmla="*/ 336 w 336"/>
                <a:gd name="T25" fmla="*/ 180 h 273"/>
                <a:gd name="T26" fmla="*/ 324 w 336"/>
                <a:gd name="T27" fmla="*/ 214 h 273"/>
                <a:gd name="T28" fmla="*/ 218 w 336"/>
                <a:gd name="T29" fmla="*/ 243 h 273"/>
                <a:gd name="T30" fmla="*/ 205 w 336"/>
                <a:gd name="T31" fmla="*/ 262 h 273"/>
                <a:gd name="T32" fmla="*/ 197 w 336"/>
                <a:gd name="T33" fmla="*/ 262 h 273"/>
                <a:gd name="T34" fmla="*/ 184 w 336"/>
                <a:gd name="T35" fmla="*/ 260 h 273"/>
                <a:gd name="T36" fmla="*/ 171 w 336"/>
                <a:gd name="T37" fmla="*/ 256 h 273"/>
                <a:gd name="T38" fmla="*/ 146 w 336"/>
                <a:gd name="T39" fmla="*/ 258 h 273"/>
                <a:gd name="T40" fmla="*/ 138 w 336"/>
                <a:gd name="T41" fmla="*/ 256 h 273"/>
                <a:gd name="T42" fmla="*/ 137 w 336"/>
                <a:gd name="T43" fmla="*/ 258 h 273"/>
                <a:gd name="T44" fmla="*/ 137 w 336"/>
                <a:gd name="T45" fmla="*/ 260 h 273"/>
                <a:gd name="T46" fmla="*/ 137 w 336"/>
                <a:gd name="T47" fmla="*/ 269 h 273"/>
                <a:gd name="T48" fmla="*/ 129 w 336"/>
                <a:gd name="T49" fmla="*/ 267 h 273"/>
                <a:gd name="T50" fmla="*/ 123 w 336"/>
                <a:gd name="T51" fmla="*/ 256 h 273"/>
                <a:gd name="T52" fmla="*/ 112 w 336"/>
                <a:gd name="T53" fmla="*/ 245 h 273"/>
                <a:gd name="T54" fmla="*/ 91 w 336"/>
                <a:gd name="T55" fmla="*/ 211 h 273"/>
                <a:gd name="T56" fmla="*/ 74 w 336"/>
                <a:gd name="T57" fmla="*/ 193 h 273"/>
                <a:gd name="T58" fmla="*/ 72 w 336"/>
                <a:gd name="T59" fmla="*/ 188 h 273"/>
                <a:gd name="T60" fmla="*/ 70 w 336"/>
                <a:gd name="T61" fmla="*/ 180 h 273"/>
                <a:gd name="T62" fmla="*/ 70 w 336"/>
                <a:gd name="T63" fmla="*/ 167 h 273"/>
                <a:gd name="T64" fmla="*/ 66 w 336"/>
                <a:gd name="T65" fmla="*/ 161 h 273"/>
                <a:gd name="T66" fmla="*/ 57 w 336"/>
                <a:gd name="T67" fmla="*/ 144 h 273"/>
                <a:gd name="T68" fmla="*/ 46 w 336"/>
                <a:gd name="T69" fmla="*/ 135 h 273"/>
                <a:gd name="T70" fmla="*/ 42 w 336"/>
                <a:gd name="T71" fmla="*/ 129 h 273"/>
                <a:gd name="T72" fmla="*/ 40 w 336"/>
                <a:gd name="T73" fmla="*/ 118 h 273"/>
                <a:gd name="T74" fmla="*/ 34 w 336"/>
                <a:gd name="T75" fmla="*/ 112 h 273"/>
                <a:gd name="T76" fmla="*/ 10 w 336"/>
                <a:gd name="T77" fmla="*/ 72 h 273"/>
                <a:gd name="T78" fmla="*/ 0 w 336"/>
                <a:gd name="T79" fmla="*/ 68 h 273"/>
                <a:gd name="T80" fmla="*/ 21 w 336"/>
                <a:gd name="T81" fmla="*/ 51 h 273"/>
                <a:gd name="T82" fmla="*/ 32 w 336"/>
                <a:gd name="T83" fmla="*/ 42 h 273"/>
                <a:gd name="T84" fmla="*/ 46 w 336"/>
                <a:gd name="T85" fmla="*/ 38 h 273"/>
                <a:gd name="T86" fmla="*/ 49 w 336"/>
                <a:gd name="T87" fmla="*/ 30 h 273"/>
                <a:gd name="T88" fmla="*/ 65 w 336"/>
                <a:gd name="T89" fmla="*/ 4 h 273"/>
                <a:gd name="T90" fmla="*/ 91 w 336"/>
                <a:gd name="T91" fmla="*/ 4 h 273"/>
                <a:gd name="T92" fmla="*/ 161 w 336"/>
                <a:gd name="T93" fmla="*/ 51 h 273"/>
                <a:gd name="T94" fmla="*/ 188 w 336"/>
                <a:gd name="T95" fmla="*/ 53 h 273"/>
                <a:gd name="T96" fmla="*/ 207 w 336"/>
                <a:gd name="T97" fmla="*/ 57 h 273"/>
                <a:gd name="T98" fmla="*/ 212 w 336"/>
                <a:gd name="T99" fmla="*/ 63 h 273"/>
                <a:gd name="T100" fmla="*/ 118 w 336"/>
                <a:gd name="T101" fmla="*/ 269 h 273"/>
                <a:gd name="T102" fmla="*/ 121 w 336"/>
                <a:gd name="T103" fmla="*/ 267 h 273"/>
                <a:gd name="T104" fmla="*/ 119 w 336"/>
                <a:gd name="T105" fmla="*/ 267 h 273"/>
                <a:gd name="T106" fmla="*/ 118 w 336"/>
                <a:gd name="T107" fmla="*/ 266 h 273"/>
                <a:gd name="T108" fmla="*/ 116 w 336"/>
                <a:gd name="T109" fmla="*/ 266 h 273"/>
                <a:gd name="T110" fmla="*/ 30 w 336"/>
                <a:gd name="T111" fmla="*/ 114 h 273"/>
                <a:gd name="T112" fmla="*/ 30 w 336"/>
                <a:gd name="T113" fmla="*/ 112 h 273"/>
                <a:gd name="T114" fmla="*/ 38 w 336"/>
                <a:gd name="T115" fmla="*/ 118 h 273"/>
                <a:gd name="T116" fmla="*/ 30 w 336"/>
                <a:gd name="T117" fmla="*/ 11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 h="273">
                  <a:moveTo>
                    <a:pt x="212" y="63"/>
                  </a:moveTo>
                  <a:lnTo>
                    <a:pt x="222" y="63"/>
                  </a:lnTo>
                  <a:lnTo>
                    <a:pt x="224" y="68"/>
                  </a:lnTo>
                  <a:lnTo>
                    <a:pt x="228" y="74"/>
                  </a:lnTo>
                  <a:lnTo>
                    <a:pt x="228" y="76"/>
                  </a:lnTo>
                  <a:lnTo>
                    <a:pt x="228" y="76"/>
                  </a:lnTo>
                  <a:lnTo>
                    <a:pt x="228" y="78"/>
                  </a:lnTo>
                  <a:lnTo>
                    <a:pt x="229" y="80"/>
                  </a:lnTo>
                  <a:lnTo>
                    <a:pt x="229" y="80"/>
                  </a:lnTo>
                  <a:lnTo>
                    <a:pt x="233" y="82"/>
                  </a:lnTo>
                  <a:lnTo>
                    <a:pt x="235" y="83"/>
                  </a:lnTo>
                  <a:lnTo>
                    <a:pt x="239" y="89"/>
                  </a:lnTo>
                  <a:lnTo>
                    <a:pt x="248" y="97"/>
                  </a:lnTo>
                  <a:lnTo>
                    <a:pt x="246" y="95"/>
                  </a:lnTo>
                  <a:lnTo>
                    <a:pt x="246" y="97"/>
                  </a:lnTo>
                  <a:lnTo>
                    <a:pt x="248" y="101"/>
                  </a:lnTo>
                  <a:lnTo>
                    <a:pt x="250" y="102"/>
                  </a:lnTo>
                  <a:lnTo>
                    <a:pt x="248" y="104"/>
                  </a:lnTo>
                  <a:lnTo>
                    <a:pt x="248" y="106"/>
                  </a:lnTo>
                  <a:lnTo>
                    <a:pt x="248" y="106"/>
                  </a:lnTo>
                  <a:lnTo>
                    <a:pt x="246" y="106"/>
                  </a:lnTo>
                  <a:lnTo>
                    <a:pt x="246" y="106"/>
                  </a:lnTo>
                  <a:lnTo>
                    <a:pt x="246" y="108"/>
                  </a:lnTo>
                  <a:lnTo>
                    <a:pt x="248" y="112"/>
                  </a:lnTo>
                  <a:lnTo>
                    <a:pt x="250" y="114"/>
                  </a:lnTo>
                  <a:lnTo>
                    <a:pt x="254" y="118"/>
                  </a:lnTo>
                  <a:lnTo>
                    <a:pt x="254" y="121"/>
                  </a:lnTo>
                  <a:lnTo>
                    <a:pt x="258" y="127"/>
                  </a:lnTo>
                  <a:lnTo>
                    <a:pt x="260" y="129"/>
                  </a:lnTo>
                  <a:lnTo>
                    <a:pt x="260" y="133"/>
                  </a:lnTo>
                  <a:lnTo>
                    <a:pt x="262" y="133"/>
                  </a:lnTo>
                  <a:lnTo>
                    <a:pt x="264" y="133"/>
                  </a:lnTo>
                  <a:lnTo>
                    <a:pt x="267" y="133"/>
                  </a:lnTo>
                  <a:lnTo>
                    <a:pt x="267" y="133"/>
                  </a:lnTo>
                  <a:lnTo>
                    <a:pt x="267" y="133"/>
                  </a:lnTo>
                  <a:lnTo>
                    <a:pt x="267" y="133"/>
                  </a:lnTo>
                  <a:lnTo>
                    <a:pt x="269" y="133"/>
                  </a:lnTo>
                  <a:lnTo>
                    <a:pt x="269" y="135"/>
                  </a:lnTo>
                  <a:lnTo>
                    <a:pt x="267" y="137"/>
                  </a:lnTo>
                  <a:lnTo>
                    <a:pt x="267" y="137"/>
                  </a:lnTo>
                  <a:lnTo>
                    <a:pt x="271" y="138"/>
                  </a:lnTo>
                  <a:lnTo>
                    <a:pt x="271" y="142"/>
                  </a:lnTo>
                  <a:lnTo>
                    <a:pt x="275" y="146"/>
                  </a:lnTo>
                  <a:lnTo>
                    <a:pt x="284" y="159"/>
                  </a:lnTo>
                  <a:lnTo>
                    <a:pt x="286" y="161"/>
                  </a:lnTo>
                  <a:lnTo>
                    <a:pt x="290" y="163"/>
                  </a:lnTo>
                  <a:lnTo>
                    <a:pt x="320" y="167"/>
                  </a:lnTo>
                  <a:lnTo>
                    <a:pt x="326" y="167"/>
                  </a:lnTo>
                  <a:lnTo>
                    <a:pt x="330" y="167"/>
                  </a:lnTo>
                  <a:lnTo>
                    <a:pt x="334" y="175"/>
                  </a:lnTo>
                  <a:lnTo>
                    <a:pt x="336" y="176"/>
                  </a:lnTo>
                  <a:lnTo>
                    <a:pt x="336" y="180"/>
                  </a:lnTo>
                  <a:lnTo>
                    <a:pt x="336" y="182"/>
                  </a:lnTo>
                  <a:lnTo>
                    <a:pt x="328" y="211"/>
                  </a:lnTo>
                  <a:lnTo>
                    <a:pt x="326" y="212"/>
                  </a:lnTo>
                  <a:lnTo>
                    <a:pt x="324" y="214"/>
                  </a:lnTo>
                  <a:lnTo>
                    <a:pt x="279" y="230"/>
                  </a:lnTo>
                  <a:lnTo>
                    <a:pt x="237" y="235"/>
                  </a:lnTo>
                  <a:lnTo>
                    <a:pt x="228" y="239"/>
                  </a:lnTo>
                  <a:lnTo>
                    <a:pt x="218" y="243"/>
                  </a:lnTo>
                  <a:lnTo>
                    <a:pt x="212" y="250"/>
                  </a:lnTo>
                  <a:lnTo>
                    <a:pt x="207" y="258"/>
                  </a:lnTo>
                  <a:lnTo>
                    <a:pt x="205" y="260"/>
                  </a:lnTo>
                  <a:lnTo>
                    <a:pt x="205" y="262"/>
                  </a:lnTo>
                  <a:lnTo>
                    <a:pt x="203" y="264"/>
                  </a:lnTo>
                  <a:lnTo>
                    <a:pt x="199" y="264"/>
                  </a:lnTo>
                  <a:lnTo>
                    <a:pt x="197" y="264"/>
                  </a:lnTo>
                  <a:lnTo>
                    <a:pt x="197" y="262"/>
                  </a:lnTo>
                  <a:lnTo>
                    <a:pt x="195" y="260"/>
                  </a:lnTo>
                  <a:lnTo>
                    <a:pt x="193" y="258"/>
                  </a:lnTo>
                  <a:lnTo>
                    <a:pt x="192" y="258"/>
                  </a:lnTo>
                  <a:lnTo>
                    <a:pt x="184" y="260"/>
                  </a:lnTo>
                  <a:lnTo>
                    <a:pt x="176" y="258"/>
                  </a:lnTo>
                  <a:lnTo>
                    <a:pt x="174" y="258"/>
                  </a:lnTo>
                  <a:lnTo>
                    <a:pt x="173" y="258"/>
                  </a:lnTo>
                  <a:lnTo>
                    <a:pt x="171" y="256"/>
                  </a:lnTo>
                  <a:lnTo>
                    <a:pt x="169" y="256"/>
                  </a:lnTo>
                  <a:lnTo>
                    <a:pt x="167" y="256"/>
                  </a:lnTo>
                  <a:lnTo>
                    <a:pt x="148" y="258"/>
                  </a:lnTo>
                  <a:lnTo>
                    <a:pt x="146" y="258"/>
                  </a:lnTo>
                  <a:lnTo>
                    <a:pt x="144" y="256"/>
                  </a:lnTo>
                  <a:lnTo>
                    <a:pt x="142" y="254"/>
                  </a:lnTo>
                  <a:lnTo>
                    <a:pt x="140" y="254"/>
                  </a:lnTo>
                  <a:lnTo>
                    <a:pt x="138" y="256"/>
                  </a:lnTo>
                  <a:lnTo>
                    <a:pt x="138" y="256"/>
                  </a:lnTo>
                  <a:lnTo>
                    <a:pt x="138" y="256"/>
                  </a:lnTo>
                  <a:lnTo>
                    <a:pt x="138" y="258"/>
                  </a:lnTo>
                  <a:lnTo>
                    <a:pt x="137" y="258"/>
                  </a:lnTo>
                  <a:lnTo>
                    <a:pt x="137" y="258"/>
                  </a:lnTo>
                  <a:lnTo>
                    <a:pt x="137" y="258"/>
                  </a:lnTo>
                  <a:lnTo>
                    <a:pt x="137" y="260"/>
                  </a:lnTo>
                  <a:lnTo>
                    <a:pt x="137" y="260"/>
                  </a:lnTo>
                  <a:lnTo>
                    <a:pt x="137" y="262"/>
                  </a:lnTo>
                  <a:lnTo>
                    <a:pt x="137" y="266"/>
                  </a:lnTo>
                  <a:lnTo>
                    <a:pt x="137" y="267"/>
                  </a:lnTo>
                  <a:lnTo>
                    <a:pt x="137" y="269"/>
                  </a:lnTo>
                  <a:lnTo>
                    <a:pt x="135" y="271"/>
                  </a:lnTo>
                  <a:lnTo>
                    <a:pt x="131" y="273"/>
                  </a:lnTo>
                  <a:lnTo>
                    <a:pt x="131" y="269"/>
                  </a:lnTo>
                  <a:lnTo>
                    <a:pt x="129" y="267"/>
                  </a:lnTo>
                  <a:lnTo>
                    <a:pt x="125" y="262"/>
                  </a:lnTo>
                  <a:lnTo>
                    <a:pt x="125" y="260"/>
                  </a:lnTo>
                  <a:lnTo>
                    <a:pt x="123" y="258"/>
                  </a:lnTo>
                  <a:lnTo>
                    <a:pt x="123" y="256"/>
                  </a:lnTo>
                  <a:lnTo>
                    <a:pt x="121" y="254"/>
                  </a:lnTo>
                  <a:lnTo>
                    <a:pt x="119" y="252"/>
                  </a:lnTo>
                  <a:lnTo>
                    <a:pt x="116" y="250"/>
                  </a:lnTo>
                  <a:lnTo>
                    <a:pt x="112" y="245"/>
                  </a:lnTo>
                  <a:lnTo>
                    <a:pt x="108" y="239"/>
                  </a:lnTo>
                  <a:lnTo>
                    <a:pt x="101" y="220"/>
                  </a:lnTo>
                  <a:lnTo>
                    <a:pt x="97" y="216"/>
                  </a:lnTo>
                  <a:lnTo>
                    <a:pt x="91" y="211"/>
                  </a:lnTo>
                  <a:lnTo>
                    <a:pt x="83" y="207"/>
                  </a:lnTo>
                  <a:lnTo>
                    <a:pt x="80" y="203"/>
                  </a:lnTo>
                  <a:lnTo>
                    <a:pt x="74" y="195"/>
                  </a:lnTo>
                  <a:lnTo>
                    <a:pt x="74" y="193"/>
                  </a:lnTo>
                  <a:lnTo>
                    <a:pt x="72" y="192"/>
                  </a:lnTo>
                  <a:lnTo>
                    <a:pt x="72" y="190"/>
                  </a:lnTo>
                  <a:lnTo>
                    <a:pt x="72" y="190"/>
                  </a:lnTo>
                  <a:lnTo>
                    <a:pt x="72" y="188"/>
                  </a:lnTo>
                  <a:lnTo>
                    <a:pt x="72" y="186"/>
                  </a:lnTo>
                  <a:lnTo>
                    <a:pt x="72" y="184"/>
                  </a:lnTo>
                  <a:lnTo>
                    <a:pt x="70" y="182"/>
                  </a:lnTo>
                  <a:lnTo>
                    <a:pt x="70" y="180"/>
                  </a:lnTo>
                  <a:lnTo>
                    <a:pt x="70" y="178"/>
                  </a:lnTo>
                  <a:lnTo>
                    <a:pt x="70" y="173"/>
                  </a:lnTo>
                  <a:lnTo>
                    <a:pt x="72" y="171"/>
                  </a:lnTo>
                  <a:lnTo>
                    <a:pt x="70" y="167"/>
                  </a:lnTo>
                  <a:lnTo>
                    <a:pt x="70" y="165"/>
                  </a:lnTo>
                  <a:lnTo>
                    <a:pt x="68" y="163"/>
                  </a:lnTo>
                  <a:lnTo>
                    <a:pt x="68" y="163"/>
                  </a:lnTo>
                  <a:lnTo>
                    <a:pt x="66" y="161"/>
                  </a:lnTo>
                  <a:lnTo>
                    <a:pt x="63" y="152"/>
                  </a:lnTo>
                  <a:lnTo>
                    <a:pt x="61" y="148"/>
                  </a:lnTo>
                  <a:lnTo>
                    <a:pt x="59" y="146"/>
                  </a:lnTo>
                  <a:lnTo>
                    <a:pt x="57" y="144"/>
                  </a:lnTo>
                  <a:lnTo>
                    <a:pt x="53" y="142"/>
                  </a:lnTo>
                  <a:lnTo>
                    <a:pt x="47" y="138"/>
                  </a:lnTo>
                  <a:lnTo>
                    <a:pt x="46" y="137"/>
                  </a:lnTo>
                  <a:lnTo>
                    <a:pt x="46" y="135"/>
                  </a:lnTo>
                  <a:lnTo>
                    <a:pt x="44" y="133"/>
                  </a:lnTo>
                  <a:lnTo>
                    <a:pt x="42" y="129"/>
                  </a:lnTo>
                  <a:lnTo>
                    <a:pt x="42" y="129"/>
                  </a:lnTo>
                  <a:lnTo>
                    <a:pt x="42" y="129"/>
                  </a:lnTo>
                  <a:lnTo>
                    <a:pt x="42" y="127"/>
                  </a:lnTo>
                  <a:lnTo>
                    <a:pt x="42" y="123"/>
                  </a:lnTo>
                  <a:lnTo>
                    <a:pt x="40" y="121"/>
                  </a:lnTo>
                  <a:lnTo>
                    <a:pt x="40" y="118"/>
                  </a:lnTo>
                  <a:lnTo>
                    <a:pt x="38" y="116"/>
                  </a:lnTo>
                  <a:lnTo>
                    <a:pt x="36" y="116"/>
                  </a:lnTo>
                  <a:lnTo>
                    <a:pt x="34" y="114"/>
                  </a:lnTo>
                  <a:lnTo>
                    <a:pt x="34" y="112"/>
                  </a:lnTo>
                  <a:lnTo>
                    <a:pt x="34" y="110"/>
                  </a:lnTo>
                  <a:lnTo>
                    <a:pt x="32" y="108"/>
                  </a:lnTo>
                  <a:lnTo>
                    <a:pt x="11" y="74"/>
                  </a:lnTo>
                  <a:lnTo>
                    <a:pt x="10" y="72"/>
                  </a:lnTo>
                  <a:lnTo>
                    <a:pt x="6" y="70"/>
                  </a:lnTo>
                  <a:lnTo>
                    <a:pt x="2" y="70"/>
                  </a:lnTo>
                  <a:lnTo>
                    <a:pt x="0" y="70"/>
                  </a:lnTo>
                  <a:lnTo>
                    <a:pt x="0" y="68"/>
                  </a:lnTo>
                  <a:lnTo>
                    <a:pt x="2" y="61"/>
                  </a:lnTo>
                  <a:lnTo>
                    <a:pt x="6" y="47"/>
                  </a:lnTo>
                  <a:lnTo>
                    <a:pt x="17" y="51"/>
                  </a:lnTo>
                  <a:lnTo>
                    <a:pt x="21" y="51"/>
                  </a:lnTo>
                  <a:lnTo>
                    <a:pt x="25" y="49"/>
                  </a:lnTo>
                  <a:lnTo>
                    <a:pt x="27" y="47"/>
                  </a:lnTo>
                  <a:lnTo>
                    <a:pt x="29" y="46"/>
                  </a:lnTo>
                  <a:lnTo>
                    <a:pt x="32" y="42"/>
                  </a:lnTo>
                  <a:lnTo>
                    <a:pt x="34" y="40"/>
                  </a:lnTo>
                  <a:lnTo>
                    <a:pt x="38" y="40"/>
                  </a:lnTo>
                  <a:lnTo>
                    <a:pt x="42" y="38"/>
                  </a:lnTo>
                  <a:lnTo>
                    <a:pt x="46" y="38"/>
                  </a:lnTo>
                  <a:lnTo>
                    <a:pt x="46" y="36"/>
                  </a:lnTo>
                  <a:lnTo>
                    <a:pt x="47" y="32"/>
                  </a:lnTo>
                  <a:lnTo>
                    <a:pt x="47" y="32"/>
                  </a:lnTo>
                  <a:lnTo>
                    <a:pt x="49" y="30"/>
                  </a:lnTo>
                  <a:lnTo>
                    <a:pt x="51" y="30"/>
                  </a:lnTo>
                  <a:lnTo>
                    <a:pt x="53" y="28"/>
                  </a:lnTo>
                  <a:lnTo>
                    <a:pt x="38" y="11"/>
                  </a:lnTo>
                  <a:lnTo>
                    <a:pt x="65" y="4"/>
                  </a:lnTo>
                  <a:lnTo>
                    <a:pt x="68" y="2"/>
                  </a:lnTo>
                  <a:lnTo>
                    <a:pt x="72" y="0"/>
                  </a:lnTo>
                  <a:lnTo>
                    <a:pt x="85" y="2"/>
                  </a:lnTo>
                  <a:lnTo>
                    <a:pt x="91" y="4"/>
                  </a:lnTo>
                  <a:lnTo>
                    <a:pt x="97" y="6"/>
                  </a:lnTo>
                  <a:lnTo>
                    <a:pt x="121" y="19"/>
                  </a:lnTo>
                  <a:lnTo>
                    <a:pt x="159" y="49"/>
                  </a:lnTo>
                  <a:lnTo>
                    <a:pt x="161" y="51"/>
                  </a:lnTo>
                  <a:lnTo>
                    <a:pt x="165" y="51"/>
                  </a:lnTo>
                  <a:lnTo>
                    <a:pt x="174" y="51"/>
                  </a:lnTo>
                  <a:lnTo>
                    <a:pt x="184" y="53"/>
                  </a:lnTo>
                  <a:lnTo>
                    <a:pt x="188" y="53"/>
                  </a:lnTo>
                  <a:lnTo>
                    <a:pt x="192" y="53"/>
                  </a:lnTo>
                  <a:lnTo>
                    <a:pt x="199" y="53"/>
                  </a:lnTo>
                  <a:lnTo>
                    <a:pt x="205" y="55"/>
                  </a:lnTo>
                  <a:lnTo>
                    <a:pt x="207" y="57"/>
                  </a:lnTo>
                  <a:lnTo>
                    <a:pt x="207" y="61"/>
                  </a:lnTo>
                  <a:lnTo>
                    <a:pt x="209" y="61"/>
                  </a:lnTo>
                  <a:lnTo>
                    <a:pt x="209" y="63"/>
                  </a:lnTo>
                  <a:lnTo>
                    <a:pt x="212" y="63"/>
                  </a:lnTo>
                  <a:close/>
                  <a:moveTo>
                    <a:pt x="116" y="266"/>
                  </a:moveTo>
                  <a:lnTo>
                    <a:pt x="114" y="266"/>
                  </a:lnTo>
                  <a:lnTo>
                    <a:pt x="116" y="267"/>
                  </a:lnTo>
                  <a:lnTo>
                    <a:pt x="118" y="269"/>
                  </a:lnTo>
                  <a:lnTo>
                    <a:pt x="119" y="269"/>
                  </a:lnTo>
                  <a:lnTo>
                    <a:pt x="121" y="271"/>
                  </a:lnTo>
                  <a:lnTo>
                    <a:pt x="121" y="269"/>
                  </a:lnTo>
                  <a:lnTo>
                    <a:pt x="121" y="267"/>
                  </a:lnTo>
                  <a:lnTo>
                    <a:pt x="119" y="267"/>
                  </a:lnTo>
                  <a:lnTo>
                    <a:pt x="119" y="267"/>
                  </a:lnTo>
                  <a:lnTo>
                    <a:pt x="119" y="267"/>
                  </a:lnTo>
                  <a:lnTo>
                    <a:pt x="119" y="267"/>
                  </a:lnTo>
                  <a:lnTo>
                    <a:pt x="119" y="267"/>
                  </a:lnTo>
                  <a:lnTo>
                    <a:pt x="119" y="267"/>
                  </a:lnTo>
                  <a:lnTo>
                    <a:pt x="118" y="267"/>
                  </a:lnTo>
                  <a:lnTo>
                    <a:pt x="118" y="266"/>
                  </a:lnTo>
                  <a:lnTo>
                    <a:pt x="118" y="264"/>
                  </a:lnTo>
                  <a:lnTo>
                    <a:pt x="116" y="264"/>
                  </a:lnTo>
                  <a:lnTo>
                    <a:pt x="116" y="264"/>
                  </a:lnTo>
                  <a:lnTo>
                    <a:pt x="116" y="266"/>
                  </a:lnTo>
                  <a:lnTo>
                    <a:pt x="116" y="266"/>
                  </a:lnTo>
                  <a:close/>
                  <a:moveTo>
                    <a:pt x="30" y="112"/>
                  </a:moveTo>
                  <a:lnTo>
                    <a:pt x="30" y="112"/>
                  </a:lnTo>
                  <a:lnTo>
                    <a:pt x="30" y="114"/>
                  </a:lnTo>
                  <a:lnTo>
                    <a:pt x="32" y="112"/>
                  </a:lnTo>
                  <a:lnTo>
                    <a:pt x="32" y="112"/>
                  </a:lnTo>
                  <a:lnTo>
                    <a:pt x="32" y="110"/>
                  </a:lnTo>
                  <a:lnTo>
                    <a:pt x="30" y="112"/>
                  </a:lnTo>
                  <a:close/>
                  <a:moveTo>
                    <a:pt x="30" y="116"/>
                  </a:moveTo>
                  <a:lnTo>
                    <a:pt x="34" y="118"/>
                  </a:lnTo>
                  <a:lnTo>
                    <a:pt x="36" y="118"/>
                  </a:lnTo>
                  <a:lnTo>
                    <a:pt x="38" y="118"/>
                  </a:lnTo>
                  <a:lnTo>
                    <a:pt x="34" y="116"/>
                  </a:lnTo>
                  <a:lnTo>
                    <a:pt x="32" y="116"/>
                  </a:lnTo>
                  <a:lnTo>
                    <a:pt x="30" y="114"/>
                  </a:lnTo>
                  <a:lnTo>
                    <a:pt x="30" y="11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56" name="Freeform 1851">
              <a:extLst>
                <a:ext uri="{FF2B5EF4-FFF2-40B4-BE49-F238E27FC236}">
                  <a16:creationId xmlns:a16="http://schemas.microsoft.com/office/drawing/2014/main" id="{35B56E5B-C27F-4393-8718-D4DBD418C82C}"/>
                </a:ext>
              </a:extLst>
            </p:cNvPr>
            <p:cNvSpPr>
              <a:spLocks noEditPoints="1"/>
            </p:cNvSpPr>
            <p:nvPr/>
          </p:nvSpPr>
          <p:spPr bwMode="auto">
            <a:xfrm>
              <a:off x="13412788" y="-984250"/>
              <a:ext cx="123825" cy="96838"/>
            </a:xfrm>
            <a:custGeom>
              <a:avLst/>
              <a:gdLst>
                <a:gd name="T0" fmla="*/ 13 w 78"/>
                <a:gd name="T1" fmla="*/ 53 h 61"/>
                <a:gd name="T2" fmla="*/ 19 w 78"/>
                <a:gd name="T3" fmla="*/ 57 h 61"/>
                <a:gd name="T4" fmla="*/ 55 w 78"/>
                <a:gd name="T5" fmla="*/ 61 h 61"/>
                <a:gd name="T6" fmla="*/ 59 w 78"/>
                <a:gd name="T7" fmla="*/ 57 h 61"/>
                <a:gd name="T8" fmla="*/ 61 w 78"/>
                <a:gd name="T9" fmla="*/ 51 h 61"/>
                <a:gd name="T10" fmla="*/ 63 w 78"/>
                <a:gd name="T11" fmla="*/ 44 h 61"/>
                <a:gd name="T12" fmla="*/ 63 w 78"/>
                <a:gd name="T13" fmla="*/ 38 h 61"/>
                <a:gd name="T14" fmla="*/ 68 w 78"/>
                <a:gd name="T15" fmla="*/ 38 h 61"/>
                <a:gd name="T16" fmla="*/ 70 w 78"/>
                <a:gd name="T17" fmla="*/ 36 h 61"/>
                <a:gd name="T18" fmla="*/ 70 w 78"/>
                <a:gd name="T19" fmla="*/ 34 h 61"/>
                <a:gd name="T20" fmla="*/ 68 w 78"/>
                <a:gd name="T21" fmla="*/ 32 h 61"/>
                <a:gd name="T22" fmla="*/ 68 w 78"/>
                <a:gd name="T23" fmla="*/ 31 h 61"/>
                <a:gd name="T24" fmla="*/ 68 w 78"/>
                <a:gd name="T25" fmla="*/ 21 h 61"/>
                <a:gd name="T26" fmla="*/ 70 w 78"/>
                <a:gd name="T27" fmla="*/ 21 h 61"/>
                <a:gd name="T28" fmla="*/ 72 w 78"/>
                <a:gd name="T29" fmla="*/ 21 h 61"/>
                <a:gd name="T30" fmla="*/ 70 w 78"/>
                <a:gd name="T31" fmla="*/ 23 h 61"/>
                <a:gd name="T32" fmla="*/ 72 w 78"/>
                <a:gd name="T33" fmla="*/ 23 h 61"/>
                <a:gd name="T34" fmla="*/ 74 w 78"/>
                <a:gd name="T35" fmla="*/ 23 h 61"/>
                <a:gd name="T36" fmla="*/ 78 w 78"/>
                <a:gd name="T37" fmla="*/ 21 h 61"/>
                <a:gd name="T38" fmla="*/ 78 w 78"/>
                <a:gd name="T39" fmla="*/ 14 h 61"/>
                <a:gd name="T40" fmla="*/ 76 w 78"/>
                <a:gd name="T41" fmla="*/ 8 h 61"/>
                <a:gd name="T42" fmla="*/ 74 w 78"/>
                <a:gd name="T43" fmla="*/ 6 h 61"/>
                <a:gd name="T44" fmla="*/ 72 w 78"/>
                <a:gd name="T45" fmla="*/ 0 h 61"/>
                <a:gd name="T46" fmla="*/ 68 w 78"/>
                <a:gd name="T47" fmla="*/ 6 h 61"/>
                <a:gd name="T48" fmla="*/ 63 w 78"/>
                <a:gd name="T49" fmla="*/ 14 h 61"/>
                <a:gd name="T50" fmla="*/ 57 w 78"/>
                <a:gd name="T51" fmla="*/ 19 h 61"/>
                <a:gd name="T52" fmla="*/ 51 w 78"/>
                <a:gd name="T53" fmla="*/ 25 h 61"/>
                <a:gd name="T54" fmla="*/ 46 w 78"/>
                <a:gd name="T55" fmla="*/ 32 h 61"/>
                <a:gd name="T56" fmla="*/ 42 w 78"/>
                <a:gd name="T57" fmla="*/ 34 h 61"/>
                <a:gd name="T58" fmla="*/ 21 w 78"/>
                <a:gd name="T59" fmla="*/ 34 h 61"/>
                <a:gd name="T60" fmla="*/ 10 w 78"/>
                <a:gd name="T61" fmla="*/ 38 h 61"/>
                <a:gd name="T62" fmla="*/ 4 w 78"/>
                <a:gd name="T63" fmla="*/ 38 h 61"/>
                <a:gd name="T64" fmla="*/ 4 w 78"/>
                <a:gd name="T65" fmla="*/ 34 h 61"/>
                <a:gd name="T66" fmla="*/ 2 w 78"/>
                <a:gd name="T67" fmla="*/ 32 h 61"/>
                <a:gd name="T68" fmla="*/ 2 w 78"/>
                <a:gd name="T69" fmla="*/ 32 h 61"/>
                <a:gd name="T70" fmla="*/ 0 w 78"/>
                <a:gd name="T71" fmla="*/ 32 h 61"/>
                <a:gd name="T72" fmla="*/ 4 w 78"/>
                <a:gd name="T73" fmla="*/ 40 h 61"/>
                <a:gd name="T74" fmla="*/ 76 w 78"/>
                <a:gd name="T75" fmla="*/ 15 h 61"/>
                <a:gd name="T76" fmla="*/ 74 w 78"/>
                <a:gd name="T77" fmla="*/ 15 h 61"/>
                <a:gd name="T78" fmla="*/ 46 w 78"/>
                <a:gd name="T79" fmla="*/ 29 h 61"/>
                <a:gd name="T80" fmla="*/ 48 w 78"/>
                <a:gd name="T81" fmla="*/ 31 h 61"/>
                <a:gd name="T82" fmla="*/ 46 w 78"/>
                <a:gd name="T83" fmla="*/ 31 h 61"/>
                <a:gd name="T84" fmla="*/ 44 w 78"/>
                <a:gd name="T85" fmla="*/ 29 h 61"/>
                <a:gd name="T86" fmla="*/ 29 w 78"/>
                <a:gd name="T87" fmla="*/ 31 h 61"/>
                <a:gd name="T88" fmla="*/ 30 w 78"/>
                <a:gd name="T89" fmla="*/ 31 h 61"/>
                <a:gd name="T90" fmla="*/ 29 w 78"/>
                <a:gd name="T91" fmla="*/ 32 h 61"/>
                <a:gd name="T92" fmla="*/ 27 w 78"/>
                <a:gd name="T93" fmla="*/ 32 h 61"/>
                <a:gd name="T94" fmla="*/ 29 w 78"/>
                <a:gd name="T95" fmla="*/ 31 h 61"/>
                <a:gd name="T96" fmla="*/ 17 w 78"/>
                <a:gd name="T97" fmla="*/ 32 h 61"/>
                <a:gd name="T98" fmla="*/ 17 w 78"/>
                <a:gd name="T99" fmla="*/ 32 h 61"/>
                <a:gd name="T100" fmla="*/ 17 w 78"/>
                <a:gd name="T101" fmla="*/ 31 h 61"/>
                <a:gd name="T102" fmla="*/ 36 w 78"/>
                <a:gd name="T103" fmla="*/ 32 h 61"/>
                <a:gd name="T104" fmla="*/ 38 w 78"/>
                <a:gd name="T105" fmla="*/ 34 h 61"/>
                <a:gd name="T106" fmla="*/ 34 w 78"/>
                <a:gd name="T107" fmla="*/ 34 h 61"/>
                <a:gd name="T108" fmla="*/ 34 w 78"/>
                <a:gd name="T109"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61">
                  <a:moveTo>
                    <a:pt x="4" y="40"/>
                  </a:moveTo>
                  <a:lnTo>
                    <a:pt x="13" y="53"/>
                  </a:lnTo>
                  <a:lnTo>
                    <a:pt x="15" y="55"/>
                  </a:lnTo>
                  <a:lnTo>
                    <a:pt x="19" y="57"/>
                  </a:lnTo>
                  <a:lnTo>
                    <a:pt x="49" y="61"/>
                  </a:lnTo>
                  <a:lnTo>
                    <a:pt x="55" y="61"/>
                  </a:lnTo>
                  <a:lnTo>
                    <a:pt x="59" y="61"/>
                  </a:lnTo>
                  <a:lnTo>
                    <a:pt x="59" y="57"/>
                  </a:lnTo>
                  <a:lnTo>
                    <a:pt x="59" y="53"/>
                  </a:lnTo>
                  <a:lnTo>
                    <a:pt x="61" y="51"/>
                  </a:lnTo>
                  <a:lnTo>
                    <a:pt x="61" y="48"/>
                  </a:lnTo>
                  <a:lnTo>
                    <a:pt x="63" y="44"/>
                  </a:lnTo>
                  <a:lnTo>
                    <a:pt x="63" y="40"/>
                  </a:lnTo>
                  <a:lnTo>
                    <a:pt x="63" y="38"/>
                  </a:lnTo>
                  <a:lnTo>
                    <a:pt x="65" y="38"/>
                  </a:lnTo>
                  <a:lnTo>
                    <a:pt x="68" y="38"/>
                  </a:lnTo>
                  <a:lnTo>
                    <a:pt x="70" y="36"/>
                  </a:lnTo>
                  <a:lnTo>
                    <a:pt x="70" y="36"/>
                  </a:lnTo>
                  <a:lnTo>
                    <a:pt x="70" y="34"/>
                  </a:lnTo>
                  <a:lnTo>
                    <a:pt x="70" y="34"/>
                  </a:lnTo>
                  <a:lnTo>
                    <a:pt x="68" y="34"/>
                  </a:lnTo>
                  <a:lnTo>
                    <a:pt x="68" y="32"/>
                  </a:lnTo>
                  <a:lnTo>
                    <a:pt x="68" y="32"/>
                  </a:lnTo>
                  <a:lnTo>
                    <a:pt x="68" y="31"/>
                  </a:lnTo>
                  <a:lnTo>
                    <a:pt x="68" y="27"/>
                  </a:lnTo>
                  <a:lnTo>
                    <a:pt x="68" y="21"/>
                  </a:lnTo>
                  <a:lnTo>
                    <a:pt x="68" y="21"/>
                  </a:lnTo>
                  <a:lnTo>
                    <a:pt x="70" y="21"/>
                  </a:lnTo>
                  <a:lnTo>
                    <a:pt x="70" y="21"/>
                  </a:lnTo>
                  <a:lnTo>
                    <a:pt x="72" y="21"/>
                  </a:lnTo>
                  <a:lnTo>
                    <a:pt x="70" y="21"/>
                  </a:lnTo>
                  <a:lnTo>
                    <a:pt x="70" y="23"/>
                  </a:lnTo>
                  <a:lnTo>
                    <a:pt x="72" y="23"/>
                  </a:lnTo>
                  <a:lnTo>
                    <a:pt x="72" y="23"/>
                  </a:lnTo>
                  <a:lnTo>
                    <a:pt x="74" y="23"/>
                  </a:lnTo>
                  <a:lnTo>
                    <a:pt x="74" y="23"/>
                  </a:lnTo>
                  <a:lnTo>
                    <a:pt x="76" y="21"/>
                  </a:lnTo>
                  <a:lnTo>
                    <a:pt x="78" y="21"/>
                  </a:lnTo>
                  <a:lnTo>
                    <a:pt x="78" y="17"/>
                  </a:lnTo>
                  <a:lnTo>
                    <a:pt x="78" y="14"/>
                  </a:lnTo>
                  <a:lnTo>
                    <a:pt x="78" y="12"/>
                  </a:lnTo>
                  <a:lnTo>
                    <a:pt x="76" y="8"/>
                  </a:lnTo>
                  <a:lnTo>
                    <a:pt x="74" y="8"/>
                  </a:lnTo>
                  <a:lnTo>
                    <a:pt x="74" y="6"/>
                  </a:lnTo>
                  <a:lnTo>
                    <a:pt x="74" y="2"/>
                  </a:lnTo>
                  <a:lnTo>
                    <a:pt x="72" y="0"/>
                  </a:lnTo>
                  <a:lnTo>
                    <a:pt x="70" y="4"/>
                  </a:lnTo>
                  <a:lnTo>
                    <a:pt x="68" y="6"/>
                  </a:lnTo>
                  <a:lnTo>
                    <a:pt x="65" y="10"/>
                  </a:lnTo>
                  <a:lnTo>
                    <a:pt x="63" y="14"/>
                  </a:lnTo>
                  <a:lnTo>
                    <a:pt x="59" y="17"/>
                  </a:lnTo>
                  <a:lnTo>
                    <a:pt x="57" y="19"/>
                  </a:lnTo>
                  <a:lnTo>
                    <a:pt x="53" y="23"/>
                  </a:lnTo>
                  <a:lnTo>
                    <a:pt x="51" y="25"/>
                  </a:lnTo>
                  <a:lnTo>
                    <a:pt x="48" y="31"/>
                  </a:lnTo>
                  <a:lnTo>
                    <a:pt x="46" y="32"/>
                  </a:lnTo>
                  <a:lnTo>
                    <a:pt x="44" y="32"/>
                  </a:lnTo>
                  <a:lnTo>
                    <a:pt x="42" y="34"/>
                  </a:lnTo>
                  <a:lnTo>
                    <a:pt x="34" y="36"/>
                  </a:lnTo>
                  <a:lnTo>
                    <a:pt x="21" y="34"/>
                  </a:lnTo>
                  <a:lnTo>
                    <a:pt x="15" y="36"/>
                  </a:lnTo>
                  <a:lnTo>
                    <a:pt x="10" y="38"/>
                  </a:lnTo>
                  <a:lnTo>
                    <a:pt x="8" y="38"/>
                  </a:lnTo>
                  <a:lnTo>
                    <a:pt x="4" y="38"/>
                  </a:lnTo>
                  <a:lnTo>
                    <a:pt x="4" y="36"/>
                  </a:lnTo>
                  <a:lnTo>
                    <a:pt x="4" y="34"/>
                  </a:lnTo>
                  <a:lnTo>
                    <a:pt x="4" y="32"/>
                  </a:lnTo>
                  <a:lnTo>
                    <a:pt x="2" y="32"/>
                  </a:lnTo>
                  <a:lnTo>
                    <a:pt x="2" y="32"/>
                  </a:lnTo>
                  <a:lnTo>
                    <a:pt x="2" y="32"/>
                  </a:lnTo>
                  <a:lnTo>
                    <a:pt x="0" y="31"/>
                  </a:lnTo>
                  <a:lnTo>
                    <a:pt x="0" y="32"/>
                  </a:lnTo>
                  <a:lnTo>
                    <a:pt x="0" y="36"/>
                  </a:lnTo>
                  <a:lnTo>
                    <a:pt x="4" y="40"/>
                  </a:lnTo>
                  <a:close/>
                  <a:moveTo>
                    <a:pt x="74" y="15"/>
                  </a:moveTo>
                  <a:lnTo>
                    <a:pt x="76" y="15"/>
                  </a:lnTo>
                  <a:lnTo>
                    <a:pt x="76" y="15"/>
                  </a:lnTo>
                  <a:lnTo>
                    <a:pt x="74" y="15"/>
                  </a:lnTo>
                  <a:lnTo>
                    <a:pt x="74" y="15"/>
                  </a:lnTo>
                  <a:close/>
                  <a:moveTo>
                    <a:pt x="46" y="29"/>
                  </a:moveTo>
                  <a:lnTo>
                    <a:pt x="46" y="29"/>
                  </a:lnTo>
                  <a:lnTo>
                    <a:pt x="48" y="31"/>
                  </a:lnTo>
                  <a:lnTo>
                    <a:pt x="46" y="31"/>
                  </a:lnTo>
                  <a:lnTo>
                    <a:pt x="46" y="31"/>
                  </a:lnTo>
                  <a:lnTo>
                    <a:pt x="46" y="31"/>
                  </a:lnTo>
                  <a:lnTo>
                    <a:pt x="44" y="29"/>
                  </a:lnTo>
                  <a:lnTo>
                    <a:pt x="46" y="29"/>
                  </a:lnTo>
                  <a:close/>
                  <a:moveTo>
                    <a:pt x="29" y="31"/>
                  </a:moveTo>
                  <a:lnTo>
                    <a:pt x="29" y="31"/>
                  </a:lnTo>
                  <a:lnTo>
                    <a:pt x="30" y="31"/>
                  </a:lnTo>
                  <a:lnTo>
                    <a:pt x="30" y="32"/>
                  </a:lnTo>
                  <a:lnTo>
                    <a:pt x="29" y="32"/>
                  </a:lnTo>
                  <a:lnTo>
                    <a:pt x="27" y="32"/>
                  </a:lnTo>
                  <a:lnTo>
                    <a:pt x="27" y="32"/>
                  </a:lnTo>
                  <a:lnTo>
                    <a:pt x="27" y="32"/>
                  </a:lnTo>
                  <a:lnTo>
                    <a:pt x="29" y="31"/>
                  </a:lnTo>
                  <a:close/>
                  <a:moveTo>
                    <a:pt x="17" y="31"/>
                  </a:moveTo>
                  <a:lnTo>
                    <a:pt x="17" y="32"/>
                  </a:lnTo>
                  <a:lnTo>
                    <a:pt x="17" y="32"/>
                  </a:lnTo>
                  <a:lnTo>
                    <a:pt x="17" y="32"/>
                  </a:lnTo>
                  <a:lnTo>
                    <a:pt x="17" y="32"/>
                  </a:lnTo>
                  <a:lnTo>
                    <a:pt x="17" y="31"/>
                  </a:lnTo>
                  <a:lnTo>
                    <a:pt x="17" y="31"/>
                  </a:lnTo>
                  <a:close/>
                  <a:moveTo>
                    <a:pt x="36" y="32"/>
                  </a:moveTo>
                  <a:lnTo>
                    <a:pt x="38" y="34"/>
                  </a:lnTo>
                  <a:lnTo>
                    <a:pt x="38" y="34"/>
                  </a:lnTo>
                  <a:lnTo>
                    <a:pt x="36" y="34"/>
                  </a:lnTo>
                  <a:lnTo>
                    <a:pt x="34" y="34"/>
                  </a:lnTo>
                  <a:lnTo>
                    <a:pt x="34" y="34"/>
                  </a:lnTo>
                  <a:lnTo>
                    <a:pt x="34" y="34"/>
                  </a:lnTo>
                  <a:lnTo>
                    <a:pt x="36" y="3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57" name="Freeform 1852">
              <a:extLst>
                <a:ext uri="{FF2B5EF4-FFF2-40B4-BE49-F238E27FC236}">
                  <a16:creationId xmlns:a16="http://schemas.microsoft.com/office/drawing/2014/main" id="{23F50C03-FD20-4DFD-9A88-FDAB26A2E1E2}"/>
                </a:ext>
              </a:extLst>
            </p:cNvPr>
            <p:cNvSpPr>
              <a:spLocks noEditPoints="1"/>
            </p:cNvSpPr>
            <p:nvPr/>
          </p:nvSpPr>
          <p:spPr bwMode="auto">
            <a:xfrm>
              <a:off x="15435263" y="-493712"/>
              <a:ext cx="90488" cy="120650"/>
            </a:xfrm>
            <a:custGeom>
              <a:avLst/>
              <a:gdLst>
                <a:gd name="T0" fmla="*/ 55 w 57"/>
                <a:gd name="T1" fmla="*/ 4 h 76"/>
                <a:gd name="T2" fmla="*/ 55 w 57"/>
                <a:gd name="T3" fmla="*/ 2 h 76"/>
                <a:gd name="T4" fmla="*/ 57 w 57"/>
                <a:gd name="T5" fmla="*/ 0 h 76"/>
                <a:gd name="T6" fmla="*/ 57 w 57"/>
                <a:gd name="T7" fmla="*/ 2 h 76"/>
                <a:gd name="T8" fmla="*/ 55 w 57"/>
                <a:gd name="T9" fmla="*/ 4 h 76"/>
                <a:gd name="T10" fmla="*/ 55 w 57"/>
                <a:gd name="T11" fmla="*/ 6 h 76"/>
                <a:gd name="T12" fmla="*/ 53 w 57"/>
                <a:gd name="T13" fmla="*/ 6 h 76"/>
                <a:gd name="T14" fmla="*/ 55 w 57"/>
                <a:gd name="T15" fmla="*/ 4 h 76"/>
                <a:gd name="T16" fmla="*/ 0 w 57"/>
                <a:gd name="T17" fmla="*/ 76 h 76"/>
                <a:gd name="T18" fmla="*/ 0 w 57"/>
                <a:gd name="T19" fmla="*/ 76 h 76"/>
                <a:gd name="T20" fmla="*/ 0 w 57"/>
                <a:gd name="T21" fmla="*/ 76 h 76"/>
                <a:gd name="T22" fmla="*/ 0 w 57"/>
                <a:gd name="T23" fmla="*/ 76 h 76"/>
                <a:gd name="T24" fmla="*/ 0 w 57"/>
                <a:gd name="T25" fmla="*/ 76 h 76"/>
                <a:gd name="T26" fmla="*/ 0 w 57"/>
                <a:gd name="T27" fmla="*/ 76 h 76"/>
                <a:gd name="T28" fmla="*/ 0 w 57"/>
                <a:gd name="T29" fmla="*/ 76 h 76"/>
                <a:gd name="T30" fmla="*/ 0 w 57"/>
                <a:gd name="T31" fmla="*/ 76 h 76"/>
                <a:gd name="T32" fmla="*/ 0 w 57"/>
                <a:gd name="T3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6">
                  <a:moveTo>
                    <a:pt x="55" y="4"/>
                  </a:moveTo>
                  <a:lnTo>
                    <a:pt x="55" y="2"/>
                  </a:lnTo>
                  <a:lnTo>
                    <a:pt x="57" y="0"/>
                  </a:lnTo>
                  <a:lnTo>
                    <a:pt x="57" y="2"/>
                  </a:lnTo>
                  <a:lnTo>
                    <a:pt x="55" y="4"/>
                  </a:lnTo>
                  <a:lnTo>
                    <a:pt x="55" y="6"/>
                  </a:lnTo>
                  <a:lnTo>
                    <a:pt x="53" y="6"/>
                  </a:lnTo>
                  <a:lnTo>
                    <a:pt x="55" y="4"/>
                  </a:lnTo>
                  <a:close/>
                  <a:moveTo>
                    <a:pt x="0" y="76"/>
                  </a:moveTo>
                  <a:lnTo>
                    <a:pt x="0" y="76"/>
                  </a:lnTo>
                  <a:lnTo>
                    <a:pt x="0" y="76"/>
                  </a:lnTo>
                  <a:lnTo>
                    <a:pt x="0" y="76"/>
                  </a:lnTo>
                  <a:lnTo>
                    <a:pt x="0" y="76"/>
                  </a:lnTo>
                  <a:lnTo>
                    <a:pt x="0" y="76"/>
                  </a:lnTo>
                  <a:lnTo>
                    <a:pt x="0" y="76"/>
                  </a:lnTo>
                  <a:lnTo>
                    <a:pt x="0" y="76"/>
                  </a:lnTo>
                  <a:lnTo>
                    <a:pt x="0" y="7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58" name="Freeform 1853">
              <a:extLst>
                <a:ext uri="{FF2B5EF4-FFF2-40B4-BE49-F238E27FC236}">
                  <a16:creationId xmlns:a16="http://schemas.microsoft.com/office/drawing/2014/main" id="{365858FA-987F-4F9F-BB87-2C820F684857}"/>
                </a:ext>
              </a:extLst>
            </p:cNvPr>
            <p:cNvSpPr>
              <a:spLocks noEditPoints="1"/>
            </p:cNvSpPr>
            <p:nvPr/>
          </p:nvSpPr>
          <p:spPr bwMode="auto">
            <a:xfrm>
              <a:off x="14697075" y="-904875"/>
              <a:ext cx="187325" cy="390525"/>
            </a:xfrm>
            <a:custGeom>
              <a:avLst/>
              <a:gdLst>
                <a:gd name="T0" fmla="*/ 76 w 118"/>
                <a:gd name="T1" fmla="*/ 41 h 246"/>
                <a:gd name="T2" fmla="*/ 86 w 118"/>
                <a:gd name="T3" fmla="*/ 37 h 246"/>
                <a:gd name="T4" fmla="*/ 88 w 118"/>
                <a:gd name="T5" fmla="*/ 39 h 246"/>
                <a:gd name="T6" fmla="*/ 78 w 118"/>
                <a:gd name="T7" fmla="*/ 43 h 246"/>
                <a:gd name="T8" fmla="*/ 29 w 118"/>
                <a:gd name="T9" fmla="*/ 216 h 246"/>
                <a:gd name="T10" fmla="*/ 84 w 118"/>
                <a:gd name="T11" fmla="*/ 36 h 246"/>
                <a:gd name="T12" fmla="*/ 74 w 118"/>
                <a:gd name="T13" fmla="*/ 39 h 246"/>
                <a:gd name="T14" fmla="*/ 74 w 118"/>
                <a:gd name="T15" fmla="*/ 45 h 246"/>
                <a:gd name="T16" fmla="*/ 59 w 118"/>
                <a:gd name="T17" fmla="*/ 62 h 246"/>
                <a:gd name="T18" fmla="*/ 63 w 118"/>
                <a:gd name="T19" fmla="*/ 83 h 246"/>
                <a:gd name="T20" fmla="*/ 69 w 118"/>
                <a:gd name="T21" fmla="*/ 94 h 246"/>
                <a:gd name="T22" fmla="*/ 93 w 118"/>
                <a:gd name="T23" fmla="*/ 119 h 246"/>
                <a:gd name="T24" fmla="*/ 114 w 118"/>
                <a:gd name="T25" fmla="*/ 159 h 246"/>
                <a:gd name="T26" fmla="*/ 118 w 118"/>
                <a:gd name="T27" fmla="*/ 180 h 246"/>
                <a:gd name="T28" fmla="*/ 114 w 118"/>
                <a:gd name="T29" fmla="*/ 184 h 246"/>
                <a:gd name="T30" fmla="*/ 112 w 118"/>
                <a:gd name="T31" fmla="*/ 197 h 246"/>
                <a:gd name="T32" fmla="*/ 97 w 118"/>
                <a:gd name="T33" fmla="*/ 208 h 246"/>
                <a:gd name="T34" fmla="*/ 80 w 118"/>
                <a:gd name="T35" fmla="*/ 214 h 246"/>
                <a:gd name="T36" fmla="*/ 74 w 118"/>
                <a:gd name="T37" fmla="*/ 214 h 246"/>
                <a:gd name="T38" fmla="*/ 71 w 118"/>
                <a:gd name="T39" fmla="*/ 218 h 246"/>
                <a:gd name="T40" fmla="*/ 65 w 118"/>
                <a:gd name="T41" fmla="*/ 220 h 246"/>
                <a:gd name="T42" fmla="*/ 59 w 118"/>
                <a:gd name="T43" fmla="*/ 223 h 246"/>
                <a:gd name="T44" fmla="*/ 52 w 118"/>
                <a:gd name="T45" fmla="*/ 242 h 246"/>
                <a:gd name="T46" fmla="*/ 44 w 118"/>
                <a:gd name="T47" fmla="*/ 229 h 246"/>
                <a:gd name="T48" fmla="*/ 42 w 118"/>
                <a:gd name="T49" fmla="*/ 220 h 246"/>
                <a:gd name="T50" fmla="*/ 42 w 118"/>
                <a:gd name="T51" fmla="*/ 214 h 246"/>
                <a:gd name="T52" fmla="*/ 48 w 118"/>
                <a:gd name="T53" fmla="*/ 208 h 246"/>
                <a:gd name="T54" fmla="*/ 52 w 118"/>
                <a:gd name="T55" fmla="*/ 208 h 246"/>
                <a:gd name="T56" fmla="*/ 65 w 118"/>
                <a:gd name="T57" fmla="*/ 210 h 246"/>
                <a:gd name="T58" fmla="*/ 59 w 118"/>
                <a:gd name="T59" fmla="*/ 199 h 246"/>
                <a:gd name="T60" fmla="*/ 69 w 118"/>
                <a:gd name="T61" fmla="*/ 193 h 246"/>
                <a:gd name="T62" fmla="*/ 80 w 118"/>
                <a:gd name="T63" fmla="*/ 187 h 246"/>
                <a:gd name="T64" fmla="*/ 88 w 118"/>
                <a:gd name="T65" fmla="*/ 182 h 246"/>
                <a:gd name="T66" fmla="*/ 84 w 118"/>
                <a:gd name="T67" fmla="*/ 153 h 246"/>
                <a:gd name="T68" fmla="*/ 88 w 118"/>
                <a:gd name="T69" fmla="*/ 138 h 246"/>
                <a:gd name="T70" fmla="*/ 84 w 118"/>
                <a:gd name="T71" fmla="*/ 123 h 246"/>
                <a:gd name="T72" fmla="*/ 69 w 118"/>
                <a:gd name="T73" fmla="*/ 106 h 246"/>
                <a:gd name="T74" fmla="*/ 52 w 118"/>
                <a:gd name="T75" fmla="*/ 87 h 246"/>
                <a:gd name="T76" fmla="*/ 44 w 118"/>
                <a:gd name="T77" fmla="*/ 77 h 246"/>
                <a:gd name="T78" fmla="*/ 31 w 118"/>
                <a:gd name="T79" fmla="*/ 62 h 246"/>
                <a:gd name="T80" fmla="*/ 44 w 118"/>
                <a:gd name="T81" fmla="*/ 58 h 246"/>
                <a:gd name="T82" fmla="*/ 40 w 118"/>
                <a:gd name="T83" fmla="*/ 51 h 246"/>
                <a:gd name="T84" fmla="*/ 38 w 118"/>
                <a:gd name="T85" fmla="*/ 43 h 246"/>
                <a:gd name="T86" fmla="*/ 23 w 118"/>
                <a:gd name="T87" fmla="*/ 43 h 246"/>
                <a:gd name="T88" fmla="*/ 14 w 118"/>
                <a:gd name="T89" fmla="*/ 28 h 246"/>
                <a:gd name="T90" fmla="*/ 2 w 118"/>
                <a:gd name="T91" fmla="*/ 19 h 246"/>
                <a:gd name="T92" fmla="*/ 16 w 118"/>
                <a:gd name="T93" fmla="*/ 15 h 246"/>
                <a:gd name="T94" fmla="*/ 21 w 118"/>
                <a:gd name="T95" fmla="*/ 11 h 246"/>
                <a:gd name="T96" fmla="*/ 31 w 118"/>
                <a:gd name="T97" fmla="*/ 13 h 246"/>
                <a:gd name="T98" fmla="*/ 35 w 118"/>
                <a:gd name="T99" fmla="*/ 9 h 246"/>
                <a:gd name="T100" fmla="*/ 42 w 118"/>
                <a:gd name="T101" fmla="*/ 5 h 246"/>
                <a:gd name="T102" fmla="*/ 59 w 118"/>
                <a:gd name="T103" fmla="*/ 5 h 246"/>
                <a:gd name="T104" fmla="*/ 72 w 118"/>
                <a:gd name="T105" fmla="*/ 7 h 246"/>
                <a:gd name="T106" fmla="*/ 71 w 118"/>
                <a:gd name="T107" fmla="*/ 15 h 246"/>
                <a:gd name="T108" fmla="*/ 84 w 118"/>
                <a:gd name="T109" fmla="*/ 28 h 246"/>
                <a:gd name="T110" fmla="*/ 82 w 118"/>
                <a:gd name="T111" fmla="*/ 2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8" h="246">
                  <a:moveTo>
                    <a:pt x="76" y="41"/>
                  </a:moveTo>
                  <a:lnTo>
                    <a:pt x="76" y="41"/>
                  </a:lnTo>
                  <a:lnTo>
                    <a:pt x="76" y="43"/>
                  </a:lnTo>
                  <a:lnTo>
                    <a:pt x="76" y="43"/>
                  </a:lnTo>
                  <a:lnTo>
                    <a:pt x="74" y="41"/>
                  </a:lnTo>
                  <a:lnTo>
                    <a:pt x="74" y="41"/>
                  </a:lnTo>
                  <a:lnTo>
                    <a:pt x="74" y="41"/>
                  </a:lnTo>
                  <a:lnTo>
                    <a:pt x="76" y="41"/>
                  </a:lnTo>
                  <a:close/>
                  <a:moveTo>
                    <a:pt x="88" y="36"/>
                  </a:moveTo>
                  <a:lnTo>
                    <a:pt x="88" y="36"/>
                  </a:lnTo>
                  <a:lnTo>
                    <a:pt x="86" y="36"/>
                  </a:lnTo>
                  <a:lnTo>
                    <a:pt x="86" y="36"/>
                  </a:lnTo>
                  <a:lnTo>
                    <a:pt x="86" y="36"/>
                  </a:lnTo>
                  <a:lnTo>
                    <a:pt x="86" y="36"/>
                  </a:lnTo>
                  <a:lnTo>
                    <a:pt x="86" y="37"/>
                  </a:lnTo>
                  <a:lnTo>
                    <a:pt x="86" y="37"/>
                  </a:lnTo>
                  <a:lnTo>
                    <a:pt x="86" y="37"/>
                  </a:lnTo>
                  <a:lnTo>
                    <a:pt x="86" y="37"/>
                  </a:lnTo>
                  <a:lnTo>
                    <a:pt x="88" y="37"/>
                  </a:lnTo>
                  <a:lnTo>
                    <a:pt x="88" y="36"/>
                  </a:lnTo>
                  <a:close/>
                  <a:moveTo>
                    <a:pt x="86" y="41"/>
                  </a:moveTo>
                  <a:lnTo>
                    <a:pt x="86" y="41"/>
                  </a:lnTo>
                  <a:lnTo>
                    <a:pt x="88" y="39"/>
                  </a:lnTo>
                  <a:lnTo>
                    <a:pt x="88" y="39"/>
                  </a:lnTo>
                  <a:lnTo>
                    <a:pt x="86" y="39"/>
                  </a:lnTo>
                  <a:lnTo>
                    <a:pt x="86" y="41"/>
                  </a:lnTo>
                  <a:lnTo>
                    <a:pt x="86" y="41"/>
                  </a:lnTo>
                  <a:close/>
                  <a:moveTo>
                    <a:pt x="78" y="43"/>
                  </a:moveTo>
                  <a:lnTo>
                    <a:pt x="78" y="43"/>
                  </a:lnTo>
                  <a:lnTo>
                    <a:pt x="80" y="43"/>
                  </a:lnTo>
                  <a:lnTo>
                    <a:pt x="78" y="41"/>
                  </a:lnTo>
                  <a:lnTo>
                    <a:pt x="78" y="43"/>
                  </a:lnTo>
                  <a:close/>
                  <a:moveTo>
                    <a:pt x="29" y="218"/>
                  </a:moveTo>
                  <a:lnTo>
                    <a:pt x="29" y="220"/>
                  </a:lnTo>
                  <a:lnTo>
                    <a:pt x="31" y="222"/>
                  </a:lnTo>
                  <a:lnTo>
                    <a:pt x="31" y="222"/>
                  </a:lnTo>
                  <a:lnTo>
                    <a:pt x="31" y="220"/>
                  </a:lnTo>
                  <a:lnTo>
                    <a:pt x="31" y="218"/>
                  </a:lnTo>
                  <a:lnTo>
                    <a:pt x="31" y="216"/>
                  </a:lnTo>
                  <a:lnTo>
                    <a:pt x="29" y="216"/>
                  </a:lnTo>
                  <a:lnTo>
                    <a:pt x="29" y="218"/>
                  </a:lnTo>
                  <a:close/>
                  <a:moveTo>
                    <a:pt x="91" y="28"/>
                  </a:moveTo>
                  <a:lnTo>
                    <a:pt x="93" y="30"/>
                  </a:lnTo>
                  <a:lnTo>
                    <a:pt x="91" y="32"/>
                  </a:lnTo>
                  <a:lnTo>
                    <a:pt x="90" y="32"/>
                  </a:lnTo>
                  <a:lnTo>
                    <a:pt x="86" y="34"/>
                  </a:lnTo>
                  <a:lnTo>
                    <a:pt x="86" y="36"/>
                  </a:lnTo>
                  <a:lnTo>
                    <a:pt x="84" y="36"/>
                  </a:lnTo>
                  <a:lnTo>
                    <a:pt x="84" y="37"/>
                  </a:lnTo>
                  <a:lnTo>
                    <a:pt x="84" y="37"/>
                  </a:lnTo>
                  <a:lnTo>
                    <a:pt x="84" y="39"/>
                  </a:lnTo>
                  <a:lnTo>
                    <a:pt x="82" y="39"/>
                  </a:lnTo>
                  <a:lnTo>
                    <a:pt x="82" y="39"/>
                  </a:lnTo>
                  <a:lnTo>
                    <a:pt x="80" y="39"/>
                  </a:lnTo>
                  <a:lnTo>
                    <a:pt x="80" y="39"/>
                  </a:lnTo>
                  <a:lnTo>
                    <a:pt x="74" y="39"/>
                  </a:lnTo>
                  <a:lnTo>
                    <a:pt x="74" y="39"/>
                  </a:lnTo>
                  <a:lnTo>
                    <a:pt x="74" y="39"/>
                  </a:lnTo>
                  <a:lnTo>
                    <a:pt x="74" y="41"/>
                  </a:lnTo>
                  <a:lnTo>
                    <a:pt x="74" y="41"/>
                  </a:lnTo>
                  <a:lnTo>
                    <a:pt x="74" y="41"/>
                  </a:lnTo>
                  <a:lnTo>
                    <a:pt x="74" y="43"/>
                  </a:lnTo>
                  <a:lnTo>
                    <a:pt x="74" y="43"/>
                  </a:lnTo>
                  <a:lnTo>
                    <a:pt x="74" y="45"/>
                  </a:lnTo>
                  <a:lnTo>
                    <a:pt x="72" y="45"/>
                  </a:lnTo>
                  <a:lnTo>
                    <a:pt x="72" y="45"/>
                  </a:lnTo>
                  <a:lnTo>
                    <a:pt x="71" y="51"/>
                  </a:lnTo>
                  <a:lnTo>
                    <a:pt x="69" y="53"/>
                  </a:lnTo>
                  <a:lnTo>
                    <a:pt x="67" y="55"/>
                  </a:lnTo>
                  <a:lnTo>
                    <a:pt x="63" y="58"/>
                  </a:lnTo>
                  <a:lnTo>
                    <a:pt x="61" y="60"/>
                  </a:lnTo>
                  <a:lnTo>
                    <a:pt x="59" y="62"/>
                  </a:lnTo>
                  <a:lnTo>
                    <a:pt x="59" y="70"/>
                  </a:lnTo>
                  <a:lnTo>
                    <a:pt x="57" y="72"/>
                  </a:lnTo>
                  <a:lnTo>
                    <a:pt x="57" y="74"/>
                  </a:lnTo>
                  <a:lnTo>
                    <a:pt x="57" y="74"/>
                  </a:lnTo>
                  <a:lnTo>
                    <a:pt x="57" y="75"/>
                  </a:lnTo>
                  <a:lnTo>
                    <a:pt x="57" y="77"/>
                  </a:lnTo>
                  <a:lnTo>
                    <a:pt x="61" y="81"/>
                  </a:lnTo>
                  <a:lnTo>
                    <a:pt x="63" y="83"/>
                  </a:lnTo>
                  <a:lnTo>
                    <a:pt x="69" y="89"/>
                  </a:lnTo>
                  <a:lnTo>
                    <a:pt x="69" y="91"/>
                  </a:lnTo>
                  <a:lnTo>
                    <a:pt x="71" y="91"/>
                  </a:lnTo>
                  <a:lnTo>
                    <a:pt x="71" y="93"/>
                  </a:lnTo>
                  <a:lnTo>
                    <a:pt x="71" y="94"/>
                  </a:lnTo>
                  <a:lnTo>
                    <a:pt x="71" y="94"/>
                  </a:lnTo>
                  <a:lnTo>
                    <a:pt x="69" y="94"/>
                  </a:lnTo>
                  <a:lnTo>
                    <a:pt x="69" y="94"/>
                  </a:lnTo>
                  <a:lnTo>
                    <a:pt x="71" y="96"/>
                  </a:lnTo>
                  <a:lnTo>
                    <a:pt x="78" y="104"/>
                  </a:lnTo>
                  <a:lnTo>
                    <a:pt x="82" y="108"/>
                  </a:lnTo>
                  <a:lnTo>
                    <a:pt x="82" y="110"/>
                  </a:lnTo>
                  <a:lnTo>
                    <a:pt x="86" y="111"/>
                  </a:lnTo>
                  <a:lnTo>
                    <a:pt x="91" y="117"/>
                  </a:lnTo>
                  <a:lnTo>
                    <a:pt x="91" y="119"/>
                  </a:lnTo>
                  <a:lnTo>
                    <a:pt x="93" y="119"/>
                  </a:lnTo>
                  <a:lnTo>
                    <a:pt x="93" y="119"/>
                  </a:lnTo>
                  <a:lnTo>
                    <a:pt x="95" y="119"/>
                  </a:lnTo>
                  <a:lnTo>
                    <a:pt x="95" y="119"/>
                  </a:lnTo>
                  <a:lnTo>
                    <a:pt x="107" y="134"/>
                  </a:lnTo>
                  <a:lnTo>
                    <a:pt x="108" y="140"/>
                  </a:lnTo>
                  <a:lnTo>
                    <a:pt x="114" y="159"/>
                  </a:lnTo>
                  <a:lnTo>
                    <a:pt x="114" y="161"/>
                  </a:lnTo>
                  <a:lnTo>
                    <a:pt x="114" y="159"/>
                  </a:lnTo>
                  <a:lnTo>
                    <a:pt x="114" y="165"/>
                  </a:lnTo>
                  <a:lnTo>
                    <a:pt x="116" y="170"/>
                  </a:lnTo>
                  <a:lnTo>
                    <a:pt x="116" y="170"/>
                  </a:lnTo>
                  <a:lnTo>
                    <a:pt x="116" y="174"/>
                  </a:lnTo>
                  <a:lnTo>
                    <a:pt x="118" y="174"/>
                  </a:lnTo>
                  <a:lnTo>
                    <a:pt x="118" y="176"/>
                  </a:lnTo>
                  <a:lnTo>
                    <a:pt x="118" y="178"/>
                  </a:lnTo>
                  <a:lnTo>
                    <a:pt x="118" y="180"/>
                  </a:lnTo>
                  <a:lnTo>
                    <a:pt x="118" y="180"/>
                  </a:lnTo>
                  <a:lnTo>
                    <a:pt x="116" y="178"/>
                  </a:lnTo>
                  <a:lnTo>
                    <a:pt x="116" y="178"/>
                  </a:lnTo>
                  <a:lnTo>
                    <a:pt x="114" y="180"/>
                  </a:lnTo>
                  <a:lnTo>
                    <a:pt x="114" y="180"/>
                  </a:lnTo>
                  <a:lnTo>
                    <a:pt x="114" y="182"/>
                  </a:lnTo>
                  <a:lnTo>
                    <a:pt x="116" y="184"/>
                  </a:lnTo>
                  <a:lnTo>
                    <a:pt x="114" y="184"/>
                  </a:lnTo>
                  <a:lnTo>
                    <a:pt x="114" y="191"/>
                  </a:lnTo>
                  <a:lnTo>
                    <a:pt x="114" y="189"/>
                  </a:lnTo>
                  <a:lnTo>
                    <a:pt x="114" y="191"/>
                  </a:lnTo>
                  <a:lnTo>
                    <a:pt x="114" y="193"/>
                  </a:lnTo>
                  <a:lnTo>
                    <a:pt x="114" y="193"/>
                  </a:lnTo>
                  <a:lnTo>
                    <a:pt x="114" y="195"/>
                  </a:lnTo>
                  <a:lnTo>
                    <a:pt x="112" y="197"/>
                  </a:lnTo>
                  <a:lnTo>
                    <a:pt x="112" y="197"/>
                  </a:lnTo>
                  <a:lnTo>
                    <a:pt x="110" y="199"/>
                  </a:lnTo>
                  <a:lnTo>
                    <a:pt x="110" y="199"/>
                  </a:lnTo>
                  <a:lnTo>
                    <a:pt x="110" y="201"/>
                  </a:lnTo>
                  <a:lnTo>
                    <a:pt x="110" y="201"/>
                  </a:lnTo>
                  <a:lnTo>
                    <a:pt x="107" y="203"/>
                  </a:lnTo>
                  <a:lnTo>
                    <a:pt x="99" y="206"/>
                  </a:lnTo>
                  <a:lnTo>
                    <a:pt x="99" y="208"/>
                  </a:lnTo>
                  <a:lnTo>
                    <a:pt x="97" y="208"/>
                  </a:lnTo>
                  <a:lnTo>
                    <a:pt x="95" y="208"/>
                  </a:lnTo>
                  <a:lnTo>
                    <a:pt x="95" y="208"/>
                  </a:lnTo>
                  <a:lnTo>
                    <a:pt x="95" y="210"/>
                  </a:lnTo>
                  <a:lnTo>
                    <a:pt x="93" y="210"/>
                  </a:lnTo>
                  <a:lnTo>
                    <a:pt x="91" y="212"/>
                  </a:lnTo>
                  <a:lnTo>
                    <a:pt x="84" y="216"/>
                  </a:lnTo>
                  <a:lnTo>
                    <a:pt x="82" y="216"/>
                  </a:lnTo>
                  <a:lnTo>
                    <a:pt x="80" y="214"/>
                  </a:lnTo>
                  <a:lnTo>
                    <a:pt x="78" y="212"/>
                  </a:lnTo>
                  <a:lnTo>
                    <a:pt x="78" y="214"/>
                  </a:lnTo>
                  <a:lnTo>
                    <a:pt x="78" y="214"/>
                  </a:lnTo>
                  <a:lnTo>
                    <a:pt x="78" y="216"/>
                  </a:lnTo>
                  <a:lnTo>
                    <a:pt x="76" y="216"/>
                  </a:lnTo>
                  <a:lnTo>
                    <a:pt x="76" y="216"/>
                  </a:lnTo>
                  <a:lnTo>
                    <a:pt x="74" y="214"/>
                  </a:lnTo>
                  <a:lnTo>
                    <a:pt x="74" y="214"/>
                  </a:lnTo>
                  <a:lnTo>
                    <a:pt x="72" y="216"/>
                  </a:lnTo>
                  <a:lnTo>
                    <a:pt x="72" y="216"/>
                  </a:lnTo>
                  <a:lnTo>
                    <a:pt x="74" y="216"/>
                  </a:lnTo>
                  <a:lnTo>
                    <a:pt x="74" y="216"/>
                  </a:lnTo>
                  <a:lnTo>
                    <a:pt x="74" y="218"/>
                  </a:lnTo>
                  <a:lnTo>
                    <a:pt x="74" y="218"/>
                  </a:lnTo>
                  <a:lnTo>
                    <a:pt x="72" y="218"/>
                  </a:lnTo>
                  <a:lnTo>
                    <a:pt x="71" y="218"/>
                  </a:lnTo>
                  <a:lnTo>
                    <a:pt x="74" y="220"/>
                  </a:lnTo>
                  <a:lnTo>
                    <a:pt x="74" y="222"/>
                  </a:lnTo>
                  <a:lnTo>
                    <a:pt x="72" y="223"/>
                  </a:lnTo>
                  <a:lnTo>
                    <a:pt x="72" y="225"/>
                  </a:lnTo>
                  <a:lnTo>
                    <a:pt x="71" y="225"/>
                  </a:lnTo>
                  <a:lnTo>
                    <a:pt x="71" y="223"/>
                  </a:lnTo>
                  <a:lnTo>
                    <a:pt x="69" y="223"/>
                  </a:lnTo>
                  <a:lnTo>
                    <a:pt x="65" y="220"/>
                  </a:lnTo>
                  <a:lnTo>
                    <a:pt x="67" y="222"/>
                  </a:lnTo>
                  <a:lnTo>
                    <a:pt x="69" y="223"/>
                  </a:lnTo>
                  <a:lnTo>
                    <a:pt x="71" y="227"/>
                  </a:lnTo>
                  <a:lnTo>
                    <a:pt x="71" y="229"/>
                  </a:lnTo>
                  <a:lnTo>
                    <a:pt x="69" y="229"/>
                  </a:lnTo>
                  <a:lnTo>
                    <a:pt x="65" y="227"/>
                  </a:lnTo>
                  <a:lnTo>
                    <a:pt x="63" y="225"/>
                  </a:lnTo>
                  <a:lnTo>
                    <a:pt x="59" y="223"/>
                  </a:lnTo>
                  <a:lnTo>
                    <a:pt x="63" y="227"/>
                  </a:lnTo>
                  <a:lnTo>
                    <a:pt x="65" y="229"/>
                  </a:lnTo>
                  <a:lnTo>
                    <a:pt x="65" y="231"/>
                  </a:lnTo>
                  <a:lnTo>
                    <a:pt x="65" y="233"/>
                  </a:lnTo>
                  <a:lnTo>
                    <a:pt x="63" y="235"/>
                  </a:lnTo>
                  <a:lnTo>
                    <a:pt x="59" y="235"/>
                  </a:lnTo>
                  <a:lnTo>
                    <a:pt x="55" y="239"/>
                  </a:lnTo>
                  <a:lnTo>
                    <a:pt x="52" y="242"/>
                  </a:lnTo>
                  <a:lnTo>
                    <a:pt x="48" y="244"/>
                  </a:lnTo>
                  <a:lnTo>
                    <a:pt x="42" y="246"/>
                  </a:lnTo>
                  <a:lnTo>
                    <a:pt x="44" y="244"/>
                  </a:lnTo>
                  <a:lnTo>
                    <a:pt x="44" y="244"/>
                  </a:lnTo>
                  <a:lnTo>
                    <a:pt x="44" y="242"/>
                  </a:lnTo>
                  <a:lnTo>
                    <a:pt x="44" y="240"/>
                  </a:lnTo>
                  <a:lnTo>
                    <a:pt x="44" y="239"/>
                  </a:lnTo>
                  <a:lnTo>
                    <a:pt x="44" y="229"/>
                  </a:lnTo>
                  <a:lnTo>
                    <a:pt x="44" y="227"/>
                  </a:lnTo>
                  <a:lnTo>
                    <a:pt x="46" y="227"/>
                  </a:lnTo>
                  <a:lnTo>
                    <a:pt x="48" y="223"/>
                  </a:lnTo>
                  <a:lnTo>
                    <a:pt x="48" y="223"/>
                  </a:lnTo>
                  <a:lnTo>
                    <a:pt x="46" y="222"/>
                  </a:lnTo>
                  <a:lnTo>
                    <a:pt x="44" y="220"/>
                  </a:lnTo>
                  <a:lnTo>
                    <a:pt x="44" y="220"/>
                  </a:lnTo>
                  <a:lnTo>
                    <a:pt x="42" y="220"/>
                  </a:lnTo>
                  <a:lnTo>
                    <a:pt x="42" y="220"/>
                  </a:lnTo>
                  <a:lnTo>
                    <a:pt x="40" y="220"/>
                  </a:lnTo>
                  <a:lnTo>
                    <a:pt x="40" y="220"/>
                  </a:lnTo>
                  <a:lnTo>
                    <a:pt x="40" y="218"/>
                  </a:lnTo>
                  <a:lnTo>
                    <a:pt x="38" y="216"/>
                  </a:lnTo>
                  <a:lnTo>
                    <a:pt x="36" y="216"/>
                  </a:lnTo>
                  <a:lnTo>
                    <a:pt x="38" y="216"/>
                  </a:lnTo>
                  <a:lnTo>
                    <a:pt x="42" y="214"/>
                  </a:lnTo>
                  <a:lnTo>
                    <a:pt x="44" y="214"/>
                  </a:lnTo>
                  <a:lnTo>
                    <a:pt x="46" y="212"/>
                  </a:lnTo>
                  <a:lnTo>
                    <a:pt x="46" y="212"/>
                  </a:lnTo>
                  <a:lnTo>
                    <a:pt x="48" y="210"/>
                  </a:lnTo>
                  <a:lnTo>
                    <a:pt x="48" y="210"/>
                  </a:lnTo>
                  <a:lnTo>
                    <a:pt x="48" y="208"/>
                  </a:lnTo>
                  <a:lnTo>
                    <a:pt x="46" y="208"/>
                  </a:lnTo>
                  <a:lnTo>
                    <a:pt x="48" y="208"/>
                  </a:lnTo>
                  <a:lnTo>
                    <a:pt x="48" y="208"/>
                  </a:lnTo>
                  <a:lnTo>
                    <a:pt x="48" y="208"/>
                  </a:lnTo>
                  <a:lnTo>
                    <a:pt x="50" y="208"/>
                  </a:lnTo>
                  <a:lnTo>
                    <a:pt x="50" y="208"/>
                  </a:lnTo>
                  <a:lnTo>
                    <a:pt x="52" y="208"/>
                  </a:lnTo>
                  <a:lnTo>
                    <a:pt x="52" y="208"/>
                  </a:lnTo>
                  <a:lnTo>
                    <a:pt x="52" y="208"/>
                  </a:lnTo>
                  <a:lnTo>
                    <a:pt x="52" y="208"/>
                  </a:lnTo>
                  <a:lnTo>
                    <a:pt x="54" y="206"/>
                  </a:lnTo>
                  <a:lnTo>
                    <a:pt x="55" y="206"/>
                  </a:lnTo>
                  <a:lnTo>
                    <a:pt x="57" y="206"/>
                  </a:lnTo>
                  <a:lnTo>
                    <a:pt x="57" y="206"/>
                  </a:lnTo>
                  <a:lnTo>
                    <a:pt x="59" y="208"/>
                  </a:lnTo>
                  <a:lnTo>
                    <a:pt x="61" y="208"/>
                  </a:lnTo>
                  <a:lnTo>
                    <a:pt x="63" y="210"/>
                  </a:lnTo>
                  <a:lnTo>
                    <a:pt x="65" y="210"/>
                  </a:lnTo>
                  <a:lnTo>
                    <a:pt x="65" y="208"/>
                  </a:lnTo>
                  <a:lnTo>
                    <a:pt x="65" y="206"/>
                  </a:lnTo>
                  <a:lnTo>
                    <a:pt x="65" y="206"/>
                  </a:lnTo>
                  <a:lnTo>
                    <a:pt x="65" y="204"/>
                  </a:lnTo>
                  <a:lnTo>
                    <a:pt x="61" y="203"/>
                  </a:lnTo>
                  <a:lnTo>
                    <a:pt x="61" y="203"/>
                  </a:lnTo>
                  <a:lnTo>
                    <a:pt x="59" y="201"/>
                  </a:lnTo>
                  <a:lnTo>
                    <a:pt x="59" y="199"/>
                  </a:lnTo>
                  <a:lnTo>
                    <a:pt x="59" y="197"/>
                  </a:lnTo>
                  <a:lnTo>
                    <a:pt x="61" y="195"/>
                  </a:lnTo>
                  <a:lnTo>
                    <a:pt x="61" y="195"/>
                  </a:lnTo>
                  <a:lnTo>
                    <a:pt x="63" y="195"/>
                  </a:lnTo>
                  <a:lnTo>
                    <a:pt x="65" y="195"/>
                  </a:lnTo>
                  <a:lnTo>
                    <a:pt x="67" y="195"/>
                  </a:lnTo>
                  <a:lnTo>
                    <a:pt x="69" y="195"/>
                  </a:lnTo>
                  <a:lnTo>
                    <a:pt x="69" y="193"/>
                  </a:lnTo>
                  <a:lnTo>
                    <a:pt x="69" y="191"/>
                  </a:lnTo>
                  <a:lnTo>
                    <a:pt x="71" y="191"/>
                  </a:lnTo>
                  <a:lnTo>
                    <a:pt x="71" y="191"/>
                  </a:lnTo>
                  <a:lnTo>
                    <a:pt x="74" y="189"/>
                  </a:lnTo>
                  <a:lnTo>
                    <a:pt x="76" y="189"/>
                  </a:lnTo>
                  <a:lnTo>
                    <a:pt x="76" y="189"/>
                  </a:lnTo>
                  <a:lnTo>
                    <a:pt x="78" y="187"/>
                  </a:lnTo>
                  <a:lnTo>
                    <a:pt x="80" y="187"/>
                  </a:lnTo>
                  <a:lnTo>
                    <a:pt x="80" y="185"/>
                  </a:lnTo>
                  <a:lnTo>
                    <a:pt x="82" y="185"/>
                  </a:lnTo>
                  <a:lnTo>
                    <a:pt x="82" y="185"/>
                  </a:lnTo>
                  <a:lnTo>
                    <a:pt x="84" y="185"/>
                  </a:lnTo>
                  <a:lnTo>
                    <a:pt x="84" y="185"/>
                  </a:lnTo>
                  <a:lnTo>
                    <a:pt x="86" y="185"/>
                  </a:lnTo>
                  <a:lnTo>
                    <a:pt x="88" y="184"/>
                  </a:lnTo>
                  <a:lnTo>
                    <a:pt x="88" y="182"/>
                  </a:lnTo>
                  <a:lnTo>
                    <a:pt x="86" y="176"/>
                  </a:lnTo>
                  <a:lnTo>
                    <a:pt x="86" y="174"/>
                  </a:lnTo>
                  <a:lnTo>
                    <a:pt x="88" y="168"/>
                  </a:lnTo>
                  <a:lnTo>
                    <a:pt x="88" y="165"/>
                  </a:lnTo>
                  <a:lnTo>
                    <a:pt x="88" y="163"/>
                  </a:lnTo>
                  <a:lnTo>
                    <a:pt x="84" y="159"/>
                  </a:lnTo>
                  <a:lnTo>
                    <a:pt x="84" y="155"/>
                  </a:lnTo>
                  <a:lnTo>
                    <a:pt x="84" y="153"/>
                  </a:lnTo>
                  <a:lnTo>
                    <a:pt x="86" y="148"/>
                  </a:lnTo>
                  <a:lnTo>
                    <a:pt x="88" y="146"/>
                  </a:lnTo>
                  <a:lnTo>
                    <a:pt x="86" y="144"/>
                  </a:lnTo>
                  <a:lnTo>
                    <a:pt x="86" y="142"/>
                  </a:lnTo>
                  <a:lnTo>
                    <a:pt x="86" y="140"/>
                  </a:lnTo>
                  <a:lnTo>
                    <a:pt x="88" y="140"/>
                  </a:lnTo>
                  <a:lnTo>
                    <a:pt x="88" y="138"/>
                  </a:lnTo>
                  <a:lnTo>
                    <a:pt x="88" y="138"/>
                  </a:lnTo>
                  <a:lnTo>
                    <a:pt x="90" y="136"/>
                  </a:lnTo>
                  <a:lnTo>
                    <a:pt x="88" y="134"/>
                  </a:lnTo>
                  <a:lnTo>
                    <a:pt x="82" y="130"/>
                  </a:lnTo>
                  <a:lnTo>
                    <a:pt x="82" y="129"/>
                  </a:lnTo>
                  <a:lnTo>
                    <a:pt x="82" y="127"/>
                  </a:lnTo>
                  <a:lnTo>
                    <a:pt x="84" y="125"/>
                  </a:lnTo>
                  <a:lnTo>
                    <a:pt x="84" y="125"/>
                  </a:lnTo>
                  <a:lnTo>
                    <a:pt x="84" y="123"/>
                  </a:lnTo>
                  <a:lnTo>
                    <a:pt x="82" y="121"/>
                  </a:lnTo>
                  <a:lnTo>
                    <a:pt x="78" y="117"/>
                  </a:lnTo>
                  <a:lnTo>
                    <a:pt x="76" y="115"/>
                  </a:lnTo>
                  <a:lnTo>
                    <a:pt x="74" y="117"/>
                  </a:lnTo>
                  <a:lnTo>
                    <a:pt x="72" y="115"/>
                  </a:lnTo>
                  <a:lnTo>
                    <a:pt x="71" y="111"/>
                  </a:lnTo>
                  <a:lnTo>
                    <a:pt x="71" y="108"/>
                  </a:lnTo>
                  <a:lnTo>
                    <a:pt x="69" y="106"/>
                  </a:lnTo>
                  <a:lnTo>
                    <a:pt x="67" y="104"/>
                  </a:lnTo>
                  <a:lnTo>
                    <a:pt x="59" y="98"/>
                  </a:lnTo>
                  <a:lnTo>
                    <a:pt x="57" y="94"/>
                  </a:lnTo>
                  <a:lnTo>
                    <a:pt x="55" y="93"/>
                  </a:lnTo>
                  <a:lnTo>
                    <a:pt x="55" y="91"/>
                  </a:lnTo>
                  <a:lnTo>
                    <a:pt x="54" y="89"/>
                  </a:lnTo>
                  <a:lnTo>
                    <a:pt x="54" y="87"/>
                  </a:lnTo>
                  <a:lnTo>
                    <a:pt x="52" y="87"/>
                  </a:lnTo>
                  <a:lnTo>
                    <a:pt x="52" y="87"/>
                  </a:lnTo>
                  <a:lnTo>
                    <a:pt x="50" y="85"/>
                  </a:lnTo>
                  <a:lnTo>
                    <a:pt x="50" y="85"/>
                  </a:lnTo>
                  <a:lnTo>
                    <a:pt x="48" y="83"/>
                  </a:lnTo>
                  <a:lnTo>
                    <a:pt x="48" y="81"/>
                  </a:lnTo>
                  <a:lnTo>
                    <a:pt x="48" y="79"/>
                  </a:lnTo>
                  <a:lnTo>
                    <a:pt x="46" y="77"/>
                  </a:lnTo>
                  <a:lnTo>
                    <a:pt x="44" y="77"/>
                  </a:lnTo>
                  <a:lnTo>
                    <a:pt x="40" y="75"/>
                  </a:lnTo>
                  <a:lnTo>
                    <a:pt x="40" y="75"/>
                  </a:lnTo>
                  <a:lnTo>
                    <a:pt x="33" y="72"/>
                  </a:lnTo>
                  <a:lnTo>
                    <a:pt x="31" y="70"/>
                  </a:lnTo>
                  <a:lnTo>
                    <a:pt x="29" y="68"/>
                  </a:lnTo>
                  <a:lnTo>
                    <a:pt x="31" y="66"/>
                  </a:lnTo>
                  <a:lnTo>
                    <a:pt x="31" y="64"/>
                  </a:lnTo>
                  <a:lnTo>
                    <a:pt x="31" y="62"/>
                  </a:lnTo>
                  <a:lnTo>
                    <a:pt x="31" y="62"/>
                  </a:lnTo>
                  <a:lnTo>
                    <a:pt x="33" y="62"/>
                  </a:lnTo>
                  <a:lnTo>
                    <a:pt x="35" y="62"/>
                  </a:lnTo>
                  <a:lnTo>
                    <a:pt x="36" y="62"/>
                  </a:lnTo>
                  <a:lnTo>
                    <a:pt x="38" y="62"/>
                  </a:lnTo>
                  <a:lnTo>
                    <a:pt x="38" y="64"/>
                  </a:lnTo>
                  <a:lnTo>
                    <a:pt x="42" y="62"/>
                  </a:lnTo>
                  <a:lnTo>
                    <a:pt x="44" y="58"/>
                  </a:lnTo>
                  <a:lnTo>
                    <a:pt x="44" y="56"/>
                  </a:lnTo>
                  <a:lnTo>
                    <a:pt x="44" y="55"/>
                  </a:lnTo>
                  <a:lnTo>
                    <a:pt x="44" y="53"/>
                  </a:lnTo>
                  <a:lnTo>
                    <a:pt x="44" y="53"/>
                  </a:lnTo>
                  <a:lnTo>
                    <a:pt x="42" y="53"/>
                  </a:lnTo>
                  <a:lnTo>
                    <a:pt x="42" y="53"/>
                  </a:lnTo>
                  <a:lnTo>
                    <a:pt x="40" y="51"/>
                  </a:lnTo>
                  <a:lnTo>
                    <a:pt x="40" y="51"/>
                  </a:lnTo>
                  <a:lnTo>
                    <a:pt x="38" y="51"/>
                  </a:lnTo>
                  <a:lnTo>
                    <a:pt x="38" y="49"/>
                  </a:lnTo>
                  <a:lnTo>
                    <a:pt x="36" y="49"/>
                  </a:lnTo>
                  <a:lnTo>
                    <a:pt x="38" y="47"/>
                  </a:lnTo>
                  <a:lnTo>
                    <a:pt x="38" y="47"/>
                  </a:lnTo>
                  <a:lnTo>
                    <a:pt x="40" y="45"/>
                  </a:lnTo>
                  <a:lnTo>
                    <a:pt x="38" y="45"/>
                  </a:lnTo>
                  <a:lnTo>
                    <a:pt x="38" y="43"/>
                  </a:lnTo>
                  <a:lnTo>
                    <a:pt x="35" y="41"/>
                  </a:lnTo>
                  <a:lnTo>
                    <a:pt x="33" y="41"/>
                  </a:lnTo>
                  <a:lnTo>
                    <a:pt x="33" y="41"/>
                  </a:lnTo>
                  <a:lnTo>
                    <a:pt x="31" y="41"/>
                  </a:lnTo>
                  <a:lnTo>
                    <a:pt x="29" y="41"/>
                  </a:lnTo>
                  <a:lnTo>
                    <a:pt x="25" y="43"/>
                  </a:lnTo>
                  <a:lnTo>
                    <a:pt x="25" y="43"/>
                  </a:lnTo>
                  <a:lnTo>
                    <a:pt x="23" y="43"/>
                  </a:lnTo>
                  <a:lnTo>
                    <a:pt x="19" y="43"/>
                  </a:lnTo>
                  <a:lnTo>
                    <a:pt x="16" y="41"/>
                  </a:lnTo>
                  <a:lnTo>
                    <a:pt x="14" y="37"/>
                  </a:lnTo>
                  <a:lnTo>
                    <a:pt x="12" y="34"/>
                  </a:lnTo>
                  <a:lnTo>
                    <a:pt x="12" y="34"/>
                  </a:lnTo>
                  <a:lnTo>
                    <a:pt x="14" y="30"/>
                  </a:lnTo>
                  <a:lnTo>
                    <a:pt x="14" y="28"/>
                  </a:lnTo>
                  <a:lnTo>
                    <a:pt x="14" y="28"/>
                  </a:lnTo>
                  <a:lnTo>
                    <a:pt x="12" y="26"/>
                  </a:lnTo>
                  <a:lnTo>
                    <a:pt x="12" y="26"/>
                  </a:lnTo>
                  <a:lnTo>
                    <a:pt x="12" y="26"/>
                  </a:lnTo>
                  <a:lnTo>
                    <a:pt x="10" y="28"/>
                  </a:lnTo>
                  <a:lnTo>
                    <a:pt x="10" y="28"/>
                  </a:lnTo>
                  <a:lnTo>
                    <a:pt x="8" y="24"/>
                  </a:lnTo>
                  <a:lnTo>
                    <a:pt x="6" y="22"/>
                  </a:lnTo>
                  <a:lnTo>
                    <a:pt x="2" y="19"/>
                  </a:lnTo>
                  <a:lnTo>
                    <a:pt x="0" y="17"/>
                  </a:lnTo>
                  <a:lnTo>
                    <a:pt x="2" y="13"/>
                  </a:lnTo>
                  <a:lnTo>
                    <a:pt x="4" y="11"/>
                  </a:lnTo>
                  <a:lnTo>
                    <a:pt x="6" y="9"/>
                  </a:lnTo>
                  <a:lnTo>
                    <a:pt x="10" y="11"/>
                  </a:lnTo>
                  <a:lnTo>
                    <a:pt x="14" y="15"/>
                  </a:lnTo>
                  <a:lnTo>
                    <a:pt x="14" y="15"/>
                  </a:lnTo>
                  <a:lnTo>
                    <a:pt x="16" y="15"/>
                  </a:lnTo>
                  <a:lnTo>
                    <a:pt x="16" y="13"/>
                  </a:lnTo>
                  <a:lnTo>
                    <a:pt x="18" y="11"/>
                  </a:lnTo>
                  <a:lnTo>
                    <a:pt x="19" y="11"/>
                  </a:lnTo>
                  <a:lnTo>
                    <a:pt x="19" y="9"/>
                  </a:lnTo>
                  <a:lnTo>
                    <a:pt x="19" y="9"/>
                  </a:lnTo>
                  <a:lnTo>
                    <a:pt x="19" y="9"/>
                  </a:lnTo>
                  <a:lnTo>
                    <a:pt x="21" y="9"/>
                  </a:lnTo>
                  <a:lnTo>
                    <a:pt x="21" y="11"/>
                  </a:lnTo>
                  <a:lnTo>
                    <a:pt x="21" y="13"/>
                  </a:lnTo>
                  <a:lnTo>
                    <a:pt x="23" y="11"/>
                  </a:lnTo>
                  <a:lnTo>
                    <a:pt x="23" y="9"/>
                  </a:lnTo>
                  <a:lnTo>
                    <a:pt x="25" y="9"/>
                  </a:lnTo>
                  <a:lnTo>
                    <a:pt x="25" y="9"/>
                  </a:lnTo>
                  <a:lnTo>
                    <a:pt x="27" y="11"/>
                  </a:lnTo>
                  <a:lnTo>
                    <a:pt x="29" y="13"/>
                  </a:lnTo>
                  <a:lnTo>
                    <a:pt x="31" y="13"/>
                  </a:lnTo>
                  <a:lnTo>
                    <a:pt x="31" y="11"/>
                  </a:lnTo>
                  <a:lnTo>
                    <a:pt x="31" y="11"/>
                  </a:lnTo>
                  <a:lnTo>
                    <a:pt x="31" y="9"/>
                  </a:lnTo>
                  <a:lnTo>
                    <a:pt x="33" y="9"/>
                  </a:lnTo>
                  <a:lnTo>
                    <a:pt x="35" y="9"/>
                  </a:lnTo>
                  <a:lnTo>
                    <a:pt x="35" y="9"/>
                  </a:lnTo>
                  <a:lnTo>
                    <a:pt x="35" y="9"/>
                  </a:lnTo>
                  <a:lnTo>
                    <a:pt x="35" y="9"/>
                  </a:lnTo>
                  <a:lnTo>
                    <a:pt x="36" y="9"/>
                  </a:lnTo>
                  <a:lnTo>
                    <a:pt x="36" y="9"/>
                  </a:lnTo>
                  <a:lnTo>
                    <a:pt x="36" y="9"/>
                  </a:lnTo>
                  <a:lnTo>
                    <a:pt x="38" y="9"/>
                  </a:lnTo>
                  <a:lnTo>
                    <a:pt x="40" y="9"/>
                  </a:lnTo>
                  <a:lnTo>
                    <a:pt x="42" y="7"/>
                  </a:lnTo>
                  <a:lnTo>
                    <a:pt x="42" y="7"/>
                  </a:lnTo>
                  <a:lnTo>
                    <a:pt x="42" y="5"/>
                  </a:lnTo>
                  <a:lnTo>
                    <a:pt x="44" y="3"/>
                  </a:lnTo>
                  <a:lnTo>
                    <a:pt x="44" y="1"/>
                  </a:lnTo>
                  <a:lnTo>
                    <a:pt x="46" y="1"/>
                  </a:lnTo>
                  <a:lnTo>
                    <a:pt x="50" y="0"/>
                  </a:lnTo>
                  <a:lnTo>
                    <a:pt x="50" y="0"/>
                  </a:lnTo>
                  <a:lnTo>
                    <a:pt x="54" y="0"/>
                  </a:lnTo>
                  <a:lnTo>
                    <a:pt x="57" y="5"/>
                  </a:lnTo>
                  <a:lnTo>
                    <a:pt x="59" y="5"/>
                  </a:lnTo>
                  <a:lnTo>
                    <a:pt x="61" y="5"/>
                  </a:lnTo>
                  <a:lnTo>
                    <a:pt x="63" y="5"/>
                  </a:lnTo>
                  <a:lnTo>
                    <a:pt x="65" y="5"/>
                  </a:lnTo>
                  <a:lnTo>
                    <a:pt x="65" y="5"/>
                  </a:lnTo>
                  <a:lnTo>
                    <a:pt x="67" y="7"/>
                  </a:lnTo>
                  <a:lnTo>
                    <a:pt x="67" y="7"/>
                  </a:lnTo>
                  <a:lnTo>
                    <a:pt x="69" y="7"/>
                  </a:lnTo>
                  <a:lnTo>
                    <a:pt x="72" y="7"/>
                  </a:lnTo>
                  <a:lnTo>
                    <a:pt x="74" y="7"/>
                  </a:lnTo>
                  <a:lnTo>
                    <a:pt x="74" y="9"/>
                  </a:lnTo>
                  <a:lnTo>
                    <a:pt x="74" y="9"/>
                  </a:lnTo>
                  <a:lnTo>
                    <a:pt x="74" y="11"/>
                  </a:lnTo>
                  <a:lnTo>
                    <a:pt x="72" y="13"/>
                  </a:lnTo>
                  <a:lnTo>
                    <a:pt x="72" y="13"/>
                  </a:lnTo>
                  <a:lnTo>
                    <a:pt x="71" y="15"/>
                  </a:lnTo>
                  <a:lnTo>
                    <a:pt x="71" y="15"/>
                  </a:lnTo>
                  <a:lnTo>
                    <a:pt x="72" y="17"/>
                  </a:lnTo>
                  <a:lnTo>
                    <a:pt x="72" y="17"/>
                  </a:lnTo>
                  <a:lnTo>
                    <a:pt x="72" y="19"/>
                  </a:lnTo>
                  <a:lnTo>
                    <a:pt x="72" y="22"/>
                  </a:lnTo>
                  <a:lnTo>
                    <a:pt x="76" y="22"/>
                  </a:lnTo>
                  <a:lnTo>
                    <a:pt x="78" y="24"/>
                  </a:lnTo>
                  <a:lnTo>
                    <a:pt x="82" y="28"/>
                  </a:lnTo>
                  <a:lnTo>
                    <a:pt x="84" y="28"/>
                  </a:lnTo>
                  <a:lnTo>
                    <a:pt x="91" y="28"/>
                  </a:lnTo>
                  <a:close/>
                  <a:moveTo>
                    <a:pt x="72" y="242"/>
                  </a:moveTo>
                  <a:lnTo>
                    <a:pt x="72" y="242"/>
                  </a:lnTo>
                  <a:lnTo>
                    <a:pt x="71" y="244"/>
                  </a:lnTo>
                  <a:lnTo>
                    <a:pt x="72" y="244"/>
                  </a:lnTo>
                  <a:lnTo>
                    <a:pt x="72" y="244"/>
                  </a:lnTo>
                  <a:lnTo>
                    <a:pt x="72" y="242"/>
                  </a:lnTo>
                  <a:close/>
                  <a:moveTo>
                    <a:pt x="82" y="216"/>
                  </a:moveTo>
                  <a:lnTo>
                    <a:pt x="82" y="216"/>
                  </a:lnTo>
                  <a:lnTo>
                    <a:pt x="80" y="216"/>
                  </a:lnTo>
                  <a:lnTo>
                    <a:pt x="80" y="216"/>
                  </a:lnTo>
                  <a:lnTo>
                    <a:pt x="80" y="216"/>
                  </a:lnTo>
                  <a:lnTo>
                    <a:pt x="82" y="21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59" name="Freeform 1854">
              <a:extLst>
                <a:ext uri="{FF2B5EF4-FFF2-40B4-BE49-F238E27FC236}">
                  <a16:creationId xmlns:a16="http://schemas.microsoft.com/office/drawing/2014/main" id="{2DBCF973-E926-482C-A7E7-30E1D95E7D73}"/>
                </a:ext>
              </a:extLst>
            </p:cNvPr>
            <p:cNvSpPr>
              <a:spLocks noEditPoints="1"/>
            </p:cNvSpPr>
            <p:nvPr/>
          </p:nvSpPr>
          <p:spPr bwMode="auto">
            <a:xfrm>
              <a:off x="15106650" y="-960438"/>
              <a:ext cx="93663" cy="93663"/>
            </a:xfrm>
            <a:custGeom>
              <a:avLst/>
              <a:gdLst>
                <a:gd name="T0" fmla="*/ 46 w 59"/>
                <a:gd name="T1" fmla="*/ 4 h 59"/>
                <a:gd name="T2" fmla="*/ 48 w 59"/>
                <a:gd name="T3" fmla="*/ 4 h 59"/>
                <a:gd name="T4" fmla="*/ 51 w 59"/>
                <a:gd name="T5" fmla="*/ 0 h 59"/>
                <a:gd name="T6" fmla="*/ 53 w 59"/>
                <a:gd name="T7" fmla="*/ 0 h 59"/>
                <a:gd name="T8" fmla="*/ 55 w 59"/>
                <a:gd name="T9" fmla="*/ 0 h 59"/>
                <a:gd name="T10" fmla="*/ 55 w 59"/>
                <a:gd name="T11" fmla="*/ 2 h 59"/>
                <a:gd name="T12" fmla="*/ 57 w 59"/>
                <a:gd name="T13" fmla="*/ 2 h 59"/>
                <a:gd name="T14" fmla="*/ 59 w 59"/>
                <a:gd name="T15" fmla="*/ 4 h 59"/>
                <a:gd name="T16" fmla="*/ 59 w 59"/>
                <a:gd name="T17" fmla="*/ 6 h 59"/>
                <a:gd name="T18" fmla="*/ 59 w 59"/>
                <a:gd name="T19" fmla="*/ 6 h 59"/>
                <a:gd name="T20" fmla="*/ 57 w 59"/>
                <a:gd name="T21" fmla="*/ 8 h 59"/>
                <a:gd name="T22" fmla="*/ 57 w 59"/>
                <a:gd name="T23" fmla="*/ 12 h 59"/>
                <a:gd name="T24" fmla="*/ 57 w 59"/>
                <a:gd name="T25" fmla="*/ 14 h 59"/>
                <a:gd name="T26" fmla="*/ 57 w 59"/>
                <a:gd name="T27" fmla="*/ 16 h 59"/>
                <a:gd name="T28" fmla="*/ 55 w 59"/>
                <a:gd name="T29" fmla="*/ 19 h 59"/>
                <a:gd name="T30" fmla="*/ 55 w 59"/>
                <a:gd name="T31" fmla="*/ 21 h 59"/>
                <a:gd name="T32" fmla="*/ 51 w 59"/>
                <a:gd name="T33" fmla="*/ 33 h 59"/>
                <a:gd name="T34" fmla="*/ 51 w 59"/>
                <a:gd name="T35" fmla="*/ 36 h 59"/>
                <a:gd name="T36" fmla="*/ 50 w 59"/>
                <a:gd name="T37" fmla="*/ 40 h 59"/>
                <a:gd name="T38" fmla="*/ 46 w 59"/>
                <a:gd name="T39" fmla="*/ 46 h 59"/>
                <a:gd name="T40" fmla="*/ 44 w 59"/>
                <a:gd name="T41" fmla="*/ 50 h 59"/>
                <a:gd name="T42" fmla="*/ 42 w 59"/>
                <a:gd name="T43" fmla="*/ 59 h 59"/>
                <a:gd name="T44" fmla="*/ 40 w 59"/>
                <a:gd name="T45" fmla="*/ 57 h 59"/>
                <a:gd name="T46" fmla="*/ 40 w 59"/>
                <a:gd name="T47" fmla="*/ 55 h 59"/>
                <a:gd name="T48" fmla="*/ 38 w 59"/>
                <a:gd name="T49" fmla="*/ 54 h 59"/>
                <a:gd name="T50" fmla="*/ 38 w 59"/>
                <a:gd name="T51" fmla="*/ 52 h 59"/>
                <a:gd name="T52" fmla="*/ 38 w 59"/>
                <a:gd name="T53" fmla="*/ 52 h 59"/>
                <a:gd name="T54" fmla="*/ 34 w 59"/>
                <a:gd name="T55" fmla="*/ 48 h 59"/>
                <a:gd name="T56" fmla="*/ 31 w 59"/>
                <a:gd name="T57" fmla="*/ 38 h 59"/>
                <a:gd name="T58" fmla="*/ 31 w 59"/>
                <a:gd name="T59" fmla="*/ 31 h 59"/>
                <a:gd name="T60" fmla="*/ 34 w 59"/>
                <a:gd name="T61" fmla="*/ 23 h 59"/>
                <a:gd name="T62" fmla="*/ 38 w 59"/>
                <a:gd name="T63" fmla="*/ 16 h 59"/>
                <a:gd name="T64" fmla="*/ 44 w 59"/>
                <a:gd name="T65" fmla="*/ 6 h 59"/>
                <a:gd name="T66" fmla="*/ 46 w 59"/>
                <a:gd name="T67" fmla="*/ 4 h 59"/>
                <a:gd name="T68" fmla="*/ 2 w 59"/>
                <a:gd name="T69" fmla="*/ 16 h 59"/>
                <a:gd name="T70" fmla="*/ 4 w 59"/>
                <a:gd name="T71" fmla="*/ 14 h 59"/>
                <a:gd name="T72" fmla="*/ 2 w 59"/>
                <a:gd name="T73" fmla="*/ 14 h 59"/>
                <a:gd name="T74" fmla="*/ 0 w 59"/>
                <a:gd name="T75" fmla="*/ 14 h 59"/>
                <a:gd name="T76" fmla="*/ 2 w 59"/>
                <a:gd name="T77" fmla="*/ 16 h 59"/>
                <a:gd name="T78" fmla="*/ 2 w 59"/>
                <a:gd name="T79" fmla="*/ 16 h 59"/>
                <a:gd name="T80" fmla="*/ 2 w 59"/>
                <a:gd name="T81"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9">
                  <a:moveTo>
                    <a:pt x="46" y="4"/>
                  </a:moveTo>
                  <a:lnTo>
                    <a:pt x="48" y="4"/>
                  </a:lnTo>
                  <a:lnTo>
                    <a:pt x="51" y="0"/>
                  </a:lnTo>
                  <a:lnTo>
                    <a:pt x="53" y="0"/>
                  </a:lnTo>
                  <a:lnTo>
                    <a:pt x="55" y="0"/>
                  </a:lnTo>
                  <a:lnTo>
                    <a:pt x="55" y="2"/>
                  </a:lnTo>
                  <a:lnTo>
                    <a:pt x="57" y="2"/>
                  </a:lnTo>
                  <a:lnTo>
                    <a:pt x="59" y="4"/>
                  </a:lnTo>
                  <a:lnTo>
                    <a:pt x="59" y="6"/>
                  </a:lnTo>
                  <a:lnTo>
                    <a:pt x="59" y="6"/>
                  </a:lnTo>
                  <a:lnTo>
                    <a:pt x="57" y="8"/>
                  </a:lnTo>
                  <a:lnTo>
                    <a:pt x="57" y="12"/>
                  </a:lnTo>
                  <a:lnTo>
                    <a:pt x="57" y="14"/>
                  </a:lnTo>
                  <a:lnTo>
                    <a:pt x="57" y="16"/>
                  </a:lnTo>
                  <a:lnTo>
                    <a:pt x="55" y="19"/>
                  </a:lnTo>
                  <a:lnTo>
                    <a:pt x="55" y="21"/>
                  </a:lnTo>
                  <a:lnTo>
                    <a:pt x="51" y="33"/>
                  </a:lnTo>
                  <a:lnTo>
                    <a:pt x="51" y="36"/>
                  </a:lnTo>
                  <a:lnTo>
                    <a:pt x="50" y="40"/>
                  </a:lnTo>
                  <a:lnTo>
                    <a:pt x="46" y="46"/>
                  </a:lnTo>
                  <a:lnTo>
                    <a:pt x="44" y="50"/>
                  </a:lnTo>
                  <a:lnTo>
                    <a:pt x="42" y="59"/>
                  </a:lnTo>
                  <a:lnTo>
                    <a:pt x="40" y="57"/>
                  </a:lnTo>
                  <a:lnTo>
                    <a:pt x="40" y="55"/>
                  </a:lnTo>
                  <a:lnTo>
                    <a:pt x="38" y="54"/>
                  </a:lnTo>
                  <a:lnTo>
                    <a:pt x="38" y="52"/>
                  </a:lnTo>
                  <a:lnTo>
                    <a:pt x="38" y="52"/>
                  </a:lnTo>
                  <a:lnTo>
                    <a:pt x="34" y="48"/>
                  </a:lnTo>
                  <a:lnTo>
                    <a:pt x="31" y="38"/>
                  </a:lnTo>
                  <a:lnTo>
                    <a:pt x="31" y="31"/>
                  </a:lnTo>
                  <a:lnTo>
                    <a:pt x="34" y="23"/>
                  </a:lnTo>
                  <a:lnTo>
                    <a:pt x="38" y="16"/>
                  </a:lnTo>
                  <a:lnTo>
                    <a:pt x="44" y="6"/>
                  </a:lnTo>
                  <a:lnTo>
                    <a:pt x="46" y="4"/>
                  </a:lnTo>
                  <a:close/>
                  <a:moveTo>
                    <a:pt x="2" y="16"/>
                  </a:moveTo>
                  <a:lnTo>
                    <a:pt x="4" y="14"/>
                  </a:lnTo>
                  <a:lnTo>
                    <a:pt x="2" y="14"/>
                  </a:lnTo>
                  <a:lnTo>
                    <a:pt x="0" y="14"/>
                  </a:lnTo>
                  <a:lnTo>
                    <a:pt x="2" y="16"/>
                  </a:lnTo>
                  <a:lnTo>
                    <a:pt x="2" y="16"/>
                  </a:lnTo>
                  <a:lnTo>
                    <a:pt x="2" y="1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60" name="Freeform 1855">
              <a:extLst>
                <a:ext uri="{FF2B5EF4-FFF2-40B4-BE49-F238E27FC236}">
                  <a16:creationId xmlns:a16="http://schemas.microsoft.com/office/drawing/2014/main" id="{95B0475A-E9A0-4C10-BA8C-2E84E6C682A3}"/>
                </a:ext>
              </a:extLst>
            </p:cNvPr>
            <p:cNvSpPr>
              <a:spLocks noEditPoints="1"/>
            </p:cNvSpPr>
            <p:nvPr/>
          </p:nvSpPr>
          <p:spPr bwMode="auto">
            <a:xfrm>
              <a:off x="14995525" y="-884237"/>
              <a:ext cx="12700" cy="9525"/>
            </a:xfrm>
            <a:custGeom>
              <a:avLst/>
              <a:gdLst>
                <a:gd name="T0" fmla="*/ 6 w 8"/>
                <a:gd name="T1" fmla="*/ 0 h 6"/>
                <a:gd name="T2" fmla="*/ 6 w 8"/>
                <a:gd name="T3" fmla="*/ 0 h 6"/>
                <a:gd name="T4" fmla="*/ 8 w 8"/>
                <a:gd name="T5" fmla="*/ 4 h 6"/>
                <a:gd name="T6" fmla="*/ 4 w 8"/>
                <a:gd name="T7" fmla="*/ 4 h 6"/>
                <a:gd name="T8" fmla="*/ 2 w 8"/>
                <a:gd name="T9" fmla="*/ 2 h 6"/>
                <a:gd name="T10" fmla="*/ 2 w 8"/>
                <a:gd name="T11" fmla="*/ 0 h 6"/>
                <a:gd name="T12" fmla="*/ 4 w 8"/>
                <a:gd name="T13" fmla="*/ 0 h 6"/>
                <a:gd name="T14" fmla="*/ 4 w 8"/>
                <a:gd name="T15" fmla="*/ 0 h 6"/>
                <a:gd name="T16" fmla="*/ 4 w 8"/>
                <a:gd name="T17" fmla="*/ 0 h 6"/>
                <a:gd name="T18" fmla="*/ 4 w 8"/>
                <a:gd name="T19" fmla="*/ 0 h 6"/>
                <a:gd name="T20" fmla="*/ 4 w 8"/>
                <a:gd name="T21" fmla="*/ 0 h 6"/>
                <a:gd name="T22" fmla="*/ 6 w 8"/>
                <a:gd name="T23" fmla="*/ 0 h 6"/>
                <a:gd name="T24" fmla="*/ 6 w 8"/>
                <a:gd name="T25" fmla="*/ 0 h 6"/>
                <a:gd name="T26" fmla="*/ 2 w 8"/>
                <a:gd name="T27" fmla="*/ 6 h 6"/>
                <a:gd name="T28" fmla="*/ 2 w 8"/>
                <a:gd name="T29" fmla="*/ 6 h 6"/>
                <a:gd name="T30" fmla="*/ 4 w 8"/>
                <a:gd name="T31" fmla="*/ 4 h 6"/>
                <a:gd name="T32" fmla="*/ 2 w 8"/>
                <a:gd name="T33" fmla="*/ 4 h 6"/>
                <a:gd name="T34" fmla="*/ 2 w 8"/>
                <a:gd name="T35" fmla="*/ 4 h 6"/>
                <a:gd name="T36" fmla="*/ 0 w 8"/>
                <a:gd name="T37" fmla="*/ 4 h 6"/>
                <a:gd name="T38" fmla="*/ 0 w 8"/>
                <a:gd name="T39" fmla="*/ 6 h 6"/>
                <a:gd name="T40" fmla="*/ 2 w 8"/>
                <a:gd name="T41" fmla="*/ 6 h 6"/>
                <a:gd name="T42" fmla="*/ 2 w 8"/>
                <a:gd name="T43" fmla="*/ 6 h 6"/>
                <a:gd name="T44" fmla="*/ 6 w 8"/>
                <a:gd name="T45" fmla="*/ 6 h 6"/>
                <a:gd name="T46" fmla="*/ 6 w 8"/>
                <a:gd name="T47" fmla="*/ 6 h 6"/>
                <a:gd name="T48" fmla="*/ 4 w 8"/>
                <a:gd name="T49" fmla="*/ 4 h 6"/>
                <a:gd name="T50" fmla="*/ 6 w 8"/>
                <a:gd name="T51" fmla="*/ 6 h 6"/>
                <a:gd name="T52" fmla="*/ 6 w 8"/>
                <a:gd name="T53" fmla="*/ 6 h 6"/>
                <a:gd name="T54" fmla="*/ 6 w 8"/>
                <a:gd name="T5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6">
                  <a:moveTo>
                    <a:pt x="6" y="0"/>
                  </a:moveTo>
                  <a:lnTo>
                    <a:pt x="6" y="0"/>
                  </a:lnTo>
                  <a:lnTo>
                    <a:pt x="8" y="4"/>
                  </a:lnTo>
                  <a:lnTo>
                    <a:pt x="4" y="4"/>
                  </a:lnTo>
                  <a:lnTo>
                    <a:pt x="2" y="2"/>
                  </a:lnTo>
                  <a:lnTo>
                    <a:pt x="2" y="0"/>
                  </a:lnTo>
                  <a:lnTo>
                    <a:pt x="4" y="0"/>
                  </a:lnTo>
                  <a:lnTo>
                    <a:pt x="4" y="0"/>
                  </a:lnTo>
                  <a:lnTo>
                    <a:pt x="4" y="0"/>
                  </a:lnTo>
                  <a:lnTo>
                    <a:pt x="4" y="0"/>
                  </a:lnTo>
                  <a:lnTo>
                    <a:pt x="4" y="0"/>
                  </a:lnTo>
                  <a:lnTo>
                    <a:pt x="6" y="0"/>
                  </a:lnTo>
                  <a:lnTo>
                    <a:pt x="6" y="0"/>
                  </a:lnTo>
                  <a:close/>
                  <a:moveTo>
                    <a:pt x="2" y="6"/>
                  </a:moveTo>
                  <a:lnTo>
                    <a:pt x="2" y="6"/>
                  </a:lnTo>
                  <a:lnTo>
                    <a:pt x="4" y="4"/>
                  </a:lnTo>
                  <a:lnTo>
                    <a:pt x="2" y="4"/>
                  </a:lnTo>
                  <a:lnTo>
                    <a:pt x="2" y="4"/>
                  </a:lnTo>
                  <a:lnTo>
                    <a:pt x="0" y="4"/>
                  </a:lnTo>
                  <a:lnTo>
                    <a:pt x="0" y="6"/>
                  </a:lnTo>
                  <a:lnTo>
                    <a:pt x="2" y="6"/>
                  </a:lnTo>
                  <a:lnTo>
                    <a:pt x="2" y="6"/>
                  </a:lnTo>
                  <a:close/>
                  <a:moveTo>
                    <a:pt x="6" y="6"/>
                  </a:moveTo>
                  <a:lnTo>
                    <a:pt x="6" y="6"/>
                  </a:lnTo>
                  <a:lnTo>
                    <a:pt x="4" y="4"/>
                  </a:lnTo>
                  <a:lnTo>
                    <a:pt x="6" y="6"/>
                  </a:lnTo>
                  <a:lnTo>
                    <a:pt x="6" y="6"/>
                  </a:lnTo>
                  <a:lnTo>
                    <a:pt x="6" y="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61" name="Freeform 1856">
              <a:extLst>
                <a:ext uri="{FF2B5EF4-FFF2-40B4-BE49-F238E27FC236}">
                  <a16:creationId xmlns:a16="http://schemas.microsoft.com/office/drawing/2014/main" id="{8CA79E21-CCBD-4483-BC18-B29A2E69E932}"/>
                </a:ext>
              </a:extLst>
            </p:cNvPr>
            <p:cNvSpPr>
              <a:spLocks noEditPoints="1"/>
            </p:cNvSpPr>
            <p:nvPr/>
          </p:nvSpPr>
          <p:spPr bwMode="auto">
            <a:xfrm>
              <a:off x="13425488" y="-990600"/>
              <a:ext cx="198438" cy="265113"/>
            </a:xfrm>
            <a:custGeom>
              <a:avLst/>
              <a:gdLst>
                <a:gd name="T0" fmla="*/ 64 w 125"/>
                <a:gd name="T1" fmla="*/ 4 h 167"/>
                <a:gd name="T2" fmla="*/ 68 w 125"/>
                <a:gd name="T3" fmla="*/ 2 h 167"/>
                <a:gd name="T4" fmla="*/ 70 w 125"/>
                <a:gd name="T5" fmla="*/ 0 h 167"/>
                <a:gd name="T6" fmla="*/ 70 w 125"/>
                <a:gd name="T7" fmla="*/ 6 h 167"/>
                <a:gd name="T8" fmla="*/ 66 w 125"/>
                <a:gd name="T9" fmla="*/ 12 h 167"/>
                <a:gd name="T10" fmla="*/ 66 w 125"/>
                <a:gd name="T11" fmla="*/ 6 h 167"/>
                <a:gd name="T12" fmla="*/ 66 w 125"/>
                <a:gd name="T13" fmla="*/ 19 h 167"/>
                <a:gd name="T14" fmla="*/ 68 w 125"/>
                <a:gd name="T15" fmla="*/ 19 h 167"/>
                <a:gd name="T16" fmla="*/ 68 w 125"/>
                <a:gd name="T17" fmla="*/ 25 h 167"/>
                <a:gd name="T18" fmla="*/ 72 w 125"/>
                <a:gd name="T19" fmla="*/ 31 h 167"/>
                <a:gd name="T20" fmla="*/ 81 w 125"/>
                <a:gd name="T21" fmla="*/ 42 h 167"/>
                <a:gd name="T22" fmla="*/ 100 w 125"/>
                <a:gd name="T23" fmla="*/ 48 h 167"/>
                <a:gd name="T24" fmla="*/ 110 w 125"/>
                <a:gd name="T25" fmla="*/ 54 h 167"/>
                <a:gd name="T26" fmla="*/ 117 w 125"/>
                <a:gd name="T27" fmla="*/ 63 h 167"/>
                <a:gd name="T28" fmla="*/ 123 w 125"/>
                <a:gd name="T29" fmla="*/ 67 h 167"/>
                <a:gd name="T30" fmla="*/ 125 w 125"/>
                <a:gd name="T31" fmla="*/ 71 h 167"/>
                <a:gd name="T32" fmla="*/ 123 w 125"/>
                <a:gd name="T33" fmla="*/ 76 h 167"/>
                <a:gd name="T34" fmla="*/ 110 w 125"/>
                <a:gd name="T35" fmla="*/ 90 h 167"/>
                <a:gd name="T36" fmla="*/ 106 w 125"/>
                <a:gd name="T37" fmla="*/ 99 h 167"/>
                <a:gd name="T38" fmla="*/ 102 w 125"/>
                <a:gd name="T39" fmla="*/ 103 h 167"/>
                <a:gd name="T40" fmla="*/ 98 w 125"/>
                <a:gd name="T41" fmla="*/ 103 h 167"/>
                <a:gd name="T42" fmla="*/ 94 w 125"/>
                <a:gd name="T43" fmla="*/ 103 h 167"/>
                <a:gd name="T44" fmla="*/ 91 w 125"/>
                <a:gd name="T45" fmla="*/ 118 h 167"/>
                <a:gd name="T46" fmla="*/ 91 w 125"/>
                <a:gd name="T47" fmla="*/ 128 h 167"/>
                <a:gd name="T48" fmla="*/ 83 w 125"/>
                <a:gd name="T49" fmla="*/ 129 h 167"/>
                <a:gd name="T50" fmla="*/ 76 w 125"/>
                <a:gd name="T51" fmla="*/ 131 h 167"/>
                <a:gd name="T52" fmla="*/ 72 w 125"/>
                <a:gd name="T53" fmla="*/ 137 h 167"/>
                <a:gd name="T54" fmla="*/ 70 w 125"/>
                <a:gd name="T55" fmla="*/ 143 h 167"/>
                <a:gd name="T56" fmla="*/ 64 w 125"/>
                <a:gd name="T57" fmla="*/ 147 h 167"/>
                <a:gd name="T58" fmla="*/ 55 w 125"/>
                <a:gd name="T59" fmla="*/ 147 h 167"/>
                <a:gd name="T60" fmla="*/ 51 w 125"/>
                <a:gd name="T61" fmla="*/ 152 h 167"/>
                <a:gd name="T62" fmla="*/ 49 w 125"/>
                <a:gd name="T63" fmla="*/ 160 h 167"/>
                <a:gd name="T64" fmla="*/ 43 w 125"/>
                <a:gd name="T65" fmla="*/ 162 h 167"/>
                <a:gd name="T66" fmla="*/ 34 w 125"/>
                <a:gd name="T67" fmla="*/ 162 h 167"/>
                <a:gd name="T68" fmla="*/ 26 w 125"/>
                <a:gd name="T69" fmla="*/ 164 h 167"/>
                <a:gd name="T70" fmla="*/ 17 w 125"/>
                <a:gd name="T71" fmla="*/ 167 h 167"/>
                <a:gd name="T72" fmla="*/ 45 w 125"/>
                <a:gd name="T73" fmla="*/ 112 h 167"/>
                <a:gd name="T74" fmla="*/ 49 w 125"/>
                <a:gd name="T75" fmla="*/ 109 h 167"/>
                <a:gd name="T76" fmla="*/ 57 w 125"/>
                <a:gd name="T77" fmla="*/ 78 h 167"/>
                <a:gd name="T78" fmla="*/ 55 w 125"/>
                <a:gd name="T79" fmla="*/ 73 h 167"/>
                <a:gd name="T80" fmla="*/ 51 w 125"/>
                <a:gd name="T81" fmla="*/ 61 h 167"/>
                <a:gd name="T82" fmla="*/ 53 w 125"/>
                <a:gd name="T83" fmla="*/ 55 h 167"/>
                <a:gd name="T84" fmla="*/ 55 w 125"/>
                <a:gd name="T85" fmla="*/ 48 h 167"/>
                <a:gd name="T86" fmla="*/ 55 w 125"/>
                <a:gd name="T87" fmla="*/ 42 h 167"/>
                <a:gd name="T88" fmla="*/ 60 w 125"/>
                <a:gd name="T89" fmla="*/ 42 h 167"/>
                <a:gd name="T90" fmla="*/ 62 w 125"/>
                <a:gd name="T91" fmla="*/ 40 h 167"/>
                <a:gd name="T92" fmla="*/ 62 w 125"/>
                <a:gd name="T93" fmla="*/ 38 h 167"/>
                <a:gd name="T94" fmla="*/ 60 w 125"/>
                <a:gd name="T95" fmla="*/ 36 h 167"/>
                <a:gd name="T96" fmla="*/ 60 w 125"/>
                <a:gd name="T97" fmla="*/ 35 h 167"/>
                <a:gd name="T98" fmla="*/ 60 w 125"/>
                <a:gd name="T99" fmla="*/ 25 h 167"/>
                <a:gd name="T100" fmla="*/ 62 w 125"/>
                <a:gd name="T101" fmla="*/ 25 h 167"/>
                <a:gd name="T102" fmla="*/ 64 w 125"/>
                <a:gd name="T103" fmla="*/ 25 h 167"/>
                <a:gd name="T104" fmla="*/ 62 w 125"/>
                <a:gd name="T105" fmla="*/ 27 h 167"/>
                <a:gd name="T106" fmla="*/ 64 w 125"/>
                <a:gd name="T107" fmla="*/ 27 h 167"/>
                <a:gd name="T108" fmla="*/ 66 w 125"/>
                <a:gd name="T109" fmla="*/ 27 h 167"/>
                <a:gd name="T110" fmla="*/ 108 w 125"/>
                <a:gd name="T111" fmla="*/ 101 h 167"/>
                <a:gd name="T112" fmla="*/ 106 w 125"/>
                <a:gd name="T113" fmla="*/ 105 h 167"/>
                <a:gd name="T114" fmla="*/ 108 w 125"/>
                <a:gd name="T115" fmla="*/ 107 h 167"/>
                <a:gd name="T116" fmla="*/ 110 w 125"/>
                <a:gd name="T117" fmla="*/ 101 h 167"/>
                <a:gd name="T118" fmla="*/ 108 w 125"/>
                <a:gd name="T119" fmla="*/ 10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 h="167">
                  <a:moveTo>
                    <a:pt x="66" y="6"/>
                  </a:moveTo>
                  <a:lnTo>
                    <a:pt x="64" y="4"/>
                  </a:lnTo>
                  <a:lnTo>
                    <a:pt x="66" y="2"/>
                  </a:lnTo>
                  <a:lnTo>
                    <a:pt x="68" y="2"/>
                  </a:lnTo>
                  <a:lnTo>
                    <a:pt x="70" y="0"/>
                  </a:lnTo>
                  <a:lnTo>
                    <a:pt x="70" y="0"/>
                  </a:lnTo>
                  <a:lnTo>
                    <a:pt x="70" y="2"/>
                  </a:lnTo>
                  <a:lnTo>
                    <a:pt x="70" y="6"/>
                  </a:lnTo>
                  <a:lnTo>
                    <a:pt x="68" y="12"/>
                  </a:lnTo>
                  <a:lnTo>
                    <a:pt x="66" y="12"/>
                  </a:lnTo>
                  <a:lnTo>
                    <a:pt x="66" y="10"/>
                  </a:lnTo>
                  <a:lnTo>
                    <a:pt x="66" y="6"/>
                  </a:lnTo>
                  <a:close/>
                  <a:moveTo>
                    <a:pt x="68" y="19"/>
                  </a:moveTo>
                  <a:lnTo>
                    <a:pt x="66" y="19"/>
                  </a:lnTo>
                  <a:lnTo>
                    <a:pt x="66" y="19"/>
                  </a:lnTo>
                  <a:lnTo>
                    <a:pt x="68" y="19"/>
                  </a:lnTo>
                  <a:lnTo>
                    <a:pt x="68" y="19"/>
                  </a:lnTo>
                  <a:close/>
                  <a:moveTo>
                    <a:pt x="68" y="25"/>
                  </a:moveTo>
                  <a:lnTo>
                    <a:pt x="70" y="25"/>
                  </a:lnTo>
                  <a:lnTo>
                    <a:pt x="72" y="31"/>
                  </a:lnTo>
                  <a:lnTo>
                    <a:pt x="77" y="36"/>
                  </a:lnTo>
                  <a:lnTo>
                    <a:pt x="81" y="42"/>
                  </a:lnTo>
                  <a:lnTo>
                    <a:pt x="89" y="44"/>
                  </a:lnTo>
                  <a:lnTo>
                    <a:pt x="100" y="48"/>
                  </a:lnTo>
                  <a:lnTo>
                    <a:pt x="106" y="50"/>
                  </a:lnTo>
                  <a:lnTo>
                    <a:pt x="110" y="54"/>
                  </a:lnTo>
                  <a:lnTo>
                    <a:pt x="113" y="59"/>
                  </a:lnTo>
                  <a:lnTo>
                    <a:pt x="117" y="63"/>
                  </a:lnTo>
                  <a:lnTo>
                    <a:pt x="119" y="65"/>
                  </a:lnTo>
                  <a:lnTo>
                    <a:pt x="123" y="67"/>
                  </a:lnTo>
                  <a:lnTo>
                    <a:pt x="125" y="69"/>
                  </a:lnTo>
                  <a:lnTo>
                    <a:pt x="125" y="71"/>
                  </a:lnTo>
                  <a:lnTo>
                    <a:pt x="123" y="73"/>
                  </a:lnTo>
                  <a:lnTo>
                    <a:pt x="123" y="76"/>
                  </a:lnTo>
                  <a:lnTo>
                    <a:pt x="117" y="84"/>
                  </a:lnTo>
                  <a:lnTo>
                    <a:pt x="110" y="90"/>
                  </a:lnTo>
                  <a:lnTo>
                    <a:pt x="108" y="93"/>
                  </a:lnTo>
                  <a:lnTo>
                    <a:pt x="106" y="99"/>
                  </a:lnTo>
                  <a:lnTo>
                    <a:pt x="104" y="101"/>
                  </a:lnTo>
                  <a:lnTo>
                    <a:pt x="102" y="103"/>
                  </a:lnTo>
                  <a:lnTo>
                    <a:pt x="100" y="103"/>
                  </a:lnTo>
                  <a:lnTo>
                    <a:pt x="98" y="103"/>
                  </a:lnTo>
                  <a:lnTo>
                    <a:pt x="98" y="101"/>
                  </a:lnTo>
                  <a:lnTo>
                    <a:pt x="94" y="103"/>
                  </a:lnTo>
                  <a:lnTo>
                    <a:pt x="93" y="110"/>
                  </a:lnTo>
                  <a:lnTo>
                    <a:pt x="91" y="118"/>
                  </a:lnTo>
                  <a:lnTo>
                    <a:pt x="91" y="126"/>
                  </a:lnTo>
                  <a:lnTo>
                    <a:pt x="91" y="128"/>
                  </a:lnTo>
                  <a:lnTo>
                    <a:pt x="89" y="128"/>
                  </a:lnTo>
                  <a:lnTo>
                    <a:pt x="83" y="129"/>
                  </a:lnTo>
                  <a:lnTo>
                    <a:pt x="79" y="129"/>
                  </a:lnTo>
                  <a:lnTo>
                    <a:pt x="76" y="131"/>
                  </a:lnTo>
                  <a:lnTo>
                    <a:pt x="74" y="135"/>
                  </a:lnTo>
                  <a:lnTo>
                    <a:pt x="72" y="137"/>
                  </a:lnTo>
                  <a:lnTo>
                    <a:pt x="72" y="141"/>
                  </a:lnTo>
                  <a:lnTo>
                    <a:pt x="70" y="143"/>
                  </a:lnTo>
                  <a:lnTo>
                    <a:pt x="68" y="145"/>
                  </a:lnTo>
                  <a:lnTo>
                    <a:pt x="64" y="147"/>
                  </a:lnTo>
                  <a:lnTo>
                    <a:pt x="58" y="147"/>
                  </a:lnTo>
                  <a:lnTo>
                    <a:pt x="55" y="147"/>
                  </a:lnTo>
                  <a:lnTo>
                    <a:pt x="53" y="148"/>
                  </a:lnTo>
                  <a:lnTo>
                    <a:pt x="51" y="152"/>
                  </a:lnTo>
                  <a:lnTo>
                    <a:pt x="51" y="156"/>
                  </a:lnTo>
                  <a:lnTo>
                    <a:pt x="49" y="160"/>
                  </a:lnTo>
                  <a:lnTo>
                    <a:pt x="47" y="162"/>
                  </a:lnTo>
                  <a:lnTo>
                    <a:pt x="43" y="162"/>
                  </a:lnTo>
                  <a:lnTo>
                    <a:pt x="38" y="162"/>
                  </a:lnTo>
                  <a:lnTo>
                    <a:pt x="34" y="162"/>
                  </a:lnTo>
                  <a:lnTo>
                    <a:pt x="32" y="162"/>
                  </a:lnTo>
                  <a:lnTo>
                    <a:pt x="26" y="164"/>
                  </a:lnTo>
                  <a:lnTo>
                    <a:pt x="21" y="165"/>
                  </a:lnTo>
                  <a:lnTo>
                    <a:pt x="17" y="167"/>
                  </a:lnTo>
                  <a:lnTo>
                    <a:pt x="0" y="128"/>
                  </a:lnTo>
                  <a:lnTo>
                    <a:pt x="45" y="112"/>
                  </a:lnTo>
                  <a:lnTo>
                    <a:pt x="47" y="110"/>
                  </a:lnTo>
                  <a:lnTo>
                    <a:pt x="49" y="109"/>
                  </a:lnTo>
                  <a:lnTo>
                    <a:pt x="57" y="80"/>
                  </a:lnTo>
                  <a:lnTo>
                    <a:pt x="57" y="78"/>
                  </a:lnTo>
                  <a:lnTo>
                    <a:pt x="57" y="74"/>
                  </a:lnTo>
                  <a:lnTo>
                    <a:pt x="55" y="73"/>
                  </a:lnTo>
                  <a:lnTo>
                    <a:pt x="51" y="65"/>
                  </a:lnTo>
                  <a:lnTo>
                    <a:pt x="51" y="61"/>
                  </a:lnTo>
                  <a:lnTo>
                    <a:pt x="51" y="57"/>
                  </a:lnTo>
                  <a:lnTo>
                    <a:pt x="53" y="55"/>
                  </a:lnTo>
                  <a:lnTo>
                    <a:pt x="53" y="52"/>
                  </a:lnTo>
                  <a:lnTo>
                    <a:pt x="55" y="48"/>
                  </a:lnTo>
                  <a:lnTo>
                    <a:pt x="55" y="44"/>
                  </a:lnTo>
                  <a:lnTo>
                    <a:pt x="55" y="42"/>
                  </a:lnTo>
                  <a:lnTo>
                    <a:pt x="57" y="42"/>
                  </a:lnTo>
                  <a:lnTo>
                    <a:pt x="60" y="42"/>
                  </a:lnTo>
                  <a:lnTo>
                    <a:pt x="62" y="40"/>
                  </a:lnTo>
                  <a:lnTo>
                    <a:pt x="62" y="40"/>
                  </a:lnTo>
                  <a:lnTo>
                    <a:pt x="62" y="38"/>
                  </a:lnTo>
                  <a:lnTo>
                    <a:pt x="62" y="38"/>
                  </a:lnTo>
                  <a:lnTo>
                    <a:pt x="60" y="38"/>
                  </a:lnTo>
                  <a:lnTo>
                    <a:pt x="60" y="36"/>
                  </a:lnTo>
                  <a:lnTo>
                    <a:pt x="60" y="36"/>
                  </a:lnTo>
                  <a:lnTo>
                    <a:pt x="60" y="35"/>
                  </a:lnTo>
                  <a:lnTo>
                    <a:pt x="60" y="31"/>
                  </a:lnTo>
                  <a:lnTo>
                    <a:pt x="60" y="25"/>
                  </a:lnTo>
                  <a:lnTo>
                    <a:pt x="60" y="25"/>
                  </a:lnTo>
                  <a:lnTo>
                    <a:pt x="62" y="25"/>
                  </a:lnTo>
                  <a:lnTo>
                    <a:pt x="62" y="25"/>
                  </a:lnTo>
                  <a:lnTo>
                    <a:pt x="64" y="25"/>
                  </a:lnTo>
                  <a:lnTo>
                    <a:pt x="62" y="25"/>
                  </a:lnTo>
                  <a:lnTo>
                    <a:pt x="62" y="27"/>
                  </a:lnTo>
                  <a:lnTo>
                    <a:pt x="64" y="27"/>
                  </a:lnTo>
                  <a:lnTo>
                    <a:pt x="64" y="27"/>
                  </a:lnTo>
                  <a:lnTo>
                    <a:pt x="66" y="27"/>
                  </a:lnTo>
                  <a:lnTo>
                    <a:pt x="66" y="27"/>
                  </a:lnTo>
                  <a:lnTo>
                    <a:pt x="68" y="25"/>
                  </a:lnTo>
                  <a:close/>
                  <a:moveTo>
                    <a:pt x="108" y="101"/>
                  </a:moveTo>
                  <a:lnTo>
                    <a:pt x="106" y="103"/>
                  </a:lnTo>
                  <a:lnTo>
                    <a:pt x="106" y="105"/>
                  </a:lnTo>
                  <a:lnTo>
                    <a:pt x="106" y="107"/>
                  </a:lnTo>
                  <a:lnTo>
                    <a:pt x="108" y="107"/>
                  </a:lnTo>
                  <a:lnTo>
                    <a:pt x="110" y="103"/>
                  </a:lnTo>
                  <a:lnTo>
                    <a:pt x="110" y="101"/>
                  </a:lnTo>
                  <a:lnTo>
                    <a:pt x="110" y="99"/>
                  </a:lnTo>
                  <a:lnTo>
                    <a:pt x="108" y="10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62" name="Freeform 1857">
              <a:extLst>
                <a:ext uri="{FF2B5EF4-FFF2-40B4-BE49-F238E27FC236}">
                  <a16:creationId xmlns:a16="http://schemas.microsoft.com/office/drawing/2014/main" id="{7A443740-3600-4A7F-B77F-EC9E79DC7670}"/>
                </a:ext>
              </a:extLst>
            </p:cNvPr>
            <p:cNvSpPr>
              <a:spLocks noEditPoints="1"/>
            </p:cNvSpPr>
            <p:nvPr/>
          </p:nvSpPr>
          <p:spPr bwMode="auto">
            <a:xfrm>
              <a:off x="13184188" y="-787400"/>
              <a:ext cx="304800" cy="176213"/>
            </a:xfrm>
            <a:custGeom>
              <a:avLst/>
              <a:gdLst>
                <a:gd name="T0" fmla="*/ 0 w 192"/>
                <a:gd name="T1" fmla="*/ 60 h 111"/>
                <a:gd name="T2" fmla="*/ 0 w 192"/>
                <a:gd name="T3" fmla="*/ 62 h 111"/>
                <a:gd name="T4" fmla="*/ 2 w 192"/>
                <a:gd name="T5" fmla="*/ 87 h 111"/>
                <a:gd name="T6" fmla="*/ 4 w 192"/>
                <a:gd name="T7" fmla="*/ 87 h 111"/>
                <a:gd name="T8" fmla="*/ 2 w 192"/>
                <a:gd name="T9" fmla="*/ 87 h 111"/>
                <a:gd name="T10" fmla="*/ 2 w 192"/>
                <a:gd name="T11" fmla="*/ 83 h 111"/>
                <a:gd name="T12" fmla="*/ 4 w 192"/>
                <a:gd name="T13" fmla="*/ 81 h 111"/>
                <a:gd name="T14" fmla="*/ 163 w 192"/>
                <a:gd name="T15" fmla="*/ 41 h 111"/>
                <a:gd name="T16" fmla="*/ 154 w 192"/>
                <a:gd name="T17" fmla="*/ 51 h 111"/>
                <a:gd name="T18" fmla="*/ 152 w 192"/>
                <a:gd name="T19" fmla="*/ 56 h 111"/>
                <a:gd name="T20" fmla="*/ 106 w 192"/>
                <a:gd name="T21" fmla="*/ 74 h 111"/>
                <a:gd name="T22" fmla="*/ 99 w 192"/>
                <a:gd name="T23" fmla="*/ 81 h 111"/>
                <a:gd name="T24" fmla="*/ 85 w 192"/>
                <a:gd name="T25" fmla="*/ 83 h 111"/>
                <a:gd name="T26" fmla="*/ 74 w 192"/>
                <a:gd name="T27" fmla="*/ 91 h 111"/>
                <a:gd name="T28" fmla="*/ 55 w 192"/>
                <a:gd name="T29" fmla="*/ 92 h 111"/>
                <a:gd name="T30" fmla="*/ 49 w 192"/>
                <a:gd name="T31" fmla="*/ 96 h 111"/>
                <a:gd name="T32" fmla="*/ 44 w 192"/>
                <a:gd name="T33" fmla="*/ 98 h 111"/>
                <a:gd name="T34" fmla="*/ 40 w 192"/>
                <a:gd name="T35" fmla="*/ 102 h 111"/>
                <a:gd name="T36" fmla="*/ 38 w 192"/>
                <a:gd name="T37" fmla="*/ 104 h 111"/>
                <a:gd name="T38" fmla="*/ 32 w 192"/>
                <a:gd name="T39" fmla="*/ 104 h 111"/>
                <a:gd name="T40" fmla="*/ 23 w 192"/>
                <a:gd name="T41" fmla="*/ 106 h 111"/>
                <a:gd name="T42" fmla="*/ 17 w 192"/>
                <a:gd name="T43" fmla="*/ 104 h 111"/>
                <a:gd name="T44" fmla="*/ 13 w 192"/>
                <a:gd name="T45" fmla="*/ 100 h 111"/>
                <a:gd name="T46" fmla="*/ 11 w 192"/>
                <a:gd name="T47" fmla="*/ 94 h 111"/>
                <a:gd name="T48" fmla="*/ 11 w 192"/>
                <a:gd name="T49" fmla="*/ 87 h 111"/>
                <a:gd name="T50" fmla="*/ 10 w 192"/>
                <a:gd name="T51" fmla="*/ 83 h 111"/>
                <a:gd name="T52" fmla="*/ 8 w 192"/>
                <a:gd name="T53" fmla="*/ 79 h 111"/>
                <a:gd name="T54" fmla="*/ 6 w 192"/>
                <a:gd name="T55" fmla="*/ 68 h 111"/>
                <a:gd name="T56" fmla="*/ 4 w 192"/>
                <a:gd name="T57" fmla="*/ 64 h 111"/>
                <a:gd name="T58" fmla="*/ 2 w 192"/>
                <a:gd name="T59" fmla="*/ 60 h 111"/>
                <a:gd name="T60" fmla="*/ 4 w 192"/>
                <a:gd name="T61" fmla="*/ 60 h 111"/>
                <a:gd name="T62" fmla="*/ 4 w 192"/>
                <a:gd name="T63" fmla="*/ 47 h 111"/>
                <a:gd name="T64" fmla="*/ 10 w 192"/>
                <a:gd name="T65" fmla="*/ 39 h 111"/>
                <a:gd name="T66" fmla="*/ 10 w 192"/>
                <a:gd name="T67" fmla="*/ 32 h 111"/>
                <a:gd name="T68" fmla="*/ 10 w 192"/>
                <a:gd name="T69" fmla="*/ 28 h 111"/>
                <a:gd name="T70" fmla="*/ 11 w 192"/>
                <a:gd name="T71" fmla="*/ 28 h 111"/>
                <a:gd name="T72" fmla="*/ 11 w 192"/>
                <a:gd name="T73" fmla="*/ 26 h 111"/>
                <a:gd name="T74" fmla="*/ 17 w 192"/>
                <a:gd name="T75" fmla="*/ 26 h 111"/>
                <a:gd name="T76" fmla="*/ 40 w 192"/>
                <a:gd name="T77" fmla="*/ 26 h 111"/>
                <a:gd name="T78" fmla="*/ 46 w 192"/>
                <a:gd name="T79" fmla="*/ 28 h 111"/>
                <a:gd name="T80" fmla="*/ 57 w 192"/>
                <a:gd name="T81" fmla="*/ 30 h 111"/>
                <a:gd name="T82" fmla="*/ 68 w 192"/>
                <a:gd name="T83" fmla="*/ 30 h 111"/>
                <a:gd name="T84" fmla="*/ 72 w 192"/>
                <a:gd name="T85" fmla="*/ 34 h 111"/>
                <a:gd name="T86" fmla="*/ 78 w 192"/>
                <a:gd name="T87" fmla="*/ 30 h 111"/>
                <a:gd name="T88" fmla="*/ 91 w 192"/>
                <a:gd name="T89" fmla="*/ 13 h 111"/>
                <a:gd name="T90" fmla="*/ 152 w 192"/>
                <a:gd name="T91" fmla="*/ 0 h 111"/>
                <a:gd name="T92" fmla="*/ 174 w 192"/>
                <a:gd name="T93" fmla="*/ 106 h 111"/>
                <a:gd name="T94" fmla="*/ 180 w 192"/>
                <a:gd name="T95" fmla="*/ 111 h 111"/>
                <a:gd name="T96" fmla="*/ 188 w 192"/>
                <a:gd name="T97" fmla="*/ 110 h 111"/>
                <a:gd name="T98" fmla="*/ 188 w 192"/>
                <a:gd name="T99" fmla="*/ 10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11">
                  <a:moveTo>
                    <a:pt x="0" y="60"/>
                  </a:moveTo>
                  <a:lnTo>
                    <a:pt x="0" y="60"/>
                  </a:lnTo>
                  <a:lnTo>
                    <a:pt x="0" y="60"/>
                  </a:lnTo>
                  <a:lnTo>
                    <a:pt x="0" y="60"/>
                  </a:lnTo>
                  <a:lnTo>
                    <a:pt x="0" y="62"/>
                  </a:lnTo>
                  <a:lnTo>
                    <a:pt x="0" y="62"/>
                  </a:lnTo>
                  <a:lnTo>
                    <a:pt x="0" y="60"/>
                  </a:lnTo>
                  <a:lnTo>
                    <a:pt x="0" y="60"/>
                  </a:lnTo>
                  <a:close/>
                  <a:moveTo>
                    <a:pt x="2" y="87"/>
                  </a:moveTo>
                  <a:lnTo>
                    <a:pt x="2" y="89"/>
                  </a:lnTo>
                  <a:lnTo>
                    <a:pt x="4" y="89"/>
                  </a:lnTo>
                  <a:lnTo>
                    <a:pt x="4" y="87"/>
                  </a:lnTo>
                  <a:lnTo>
                    <a:pt x="4" y="87"/>
                  </a:lnTo>
                  <a:lnTo>
                    <a:pt x="4" y="87"/>
                  </a:lnTo>
                  <a:lnTo>
                    <a:pt x="2" y="87"/>
                  </a:lnTo>
                  <a:close/>
                  <a:moveTo>
                    <a:pt x="4" y="81"/>
                  </a:moveTo>
                  <a:lnTo>
                    <a:pt x="2" y="83"/>
                  </a:lnTo>
                  <a:lnTo>
                    <a:pt x="2" y="83"/>
                  </a:lnTo>
                  <a:lnTo>
                    <a:pt x="4" y="83"/>
                  </a:lnTo>
                  <a:lnTo>
                    <a:pt x="4" y="83"/>
                  </a:lnTo>
                  <a:lnTo>
                    <a:pt x="4" y="81"/>
                  </a:lnTo>
                  <a:close/>
                  <a:moveTo>
                    <a:pt x="152" y="0"/>
                  </a:moveTo>
                  <a:lnTo>
                    <a:pt x="169" y="39"/>
                  </a:lnTo>
                  <a:lnTo>
                    <a:pt x="163" y="41"/>
                  </a:lnTo>
                  <a:lnTo>
                    <a:pt x="159" y="43"/>
                  </a:lnTo>
                  <a:lnTo>
                    <a:pt x="155" y="47"/>
                  </a:lnTo>
                  <a:lnTo>
                    <a:pt x="154" y="51"/>
                  </a:lnTo>
                  <a:lnTo>
                    <a:pt x="154" y="55"/>
                  </a:lnTo>
                  <a:lnTo>
                    <a:pt x="154" y="56"/>
                  </a:lnTo>
                  <a:lnTo>
                    <a:pt x="152" y="56"/>
                  </a:lnTo>
                  <a:lnTo>
                    <a:pt x="142" y="62"/>
                  </a:lnTo>
                  <a:lnTo>
                    <a:pt x="110" y="72"/>
                  </a:lnTo>
                  <a:lnTo>
                    <a:pt x="106" y="74"/>
                  </a:lnTo>
                  <a:lnTo>
                    <a:pt x="102" y="77"/>
                  </a:lnTo>
                  <a:lnTo>
                    <a:pt x="101" y="79"/>
                  </a:lnTo>
                  <a:lnTo>
                    <a:pt x="99" y="81"/>
                  </a:lnTo>
                  <a:lnTo>
                    <a:pt x="95" y="83"/>
                  </a:lnTo>
                  <a:lnTo>
                    <a:pt x="87" y="83"/>
                  </a:lnTo>
                  <a:lnTo>
                    <a:pt x="85" y="83"/>
                  </a:lnTo>
                  <a:lnTo>
                    <a:pt x="83" y="85"/>
                  </a:lnTo>
                  <a:lnTo>
                    <a:pt x="78" y="89"/>
                  </a:lnTo>
                  <a:lnTo>
                    <a:pt x="74" y="91"/>
                  </a:lnTo>
                  <a:lnTo>
                    <a:pt x="70" y="91"/>
                  </a:lnTo>
                  <a:lnTo>
                    <a:pt x="66" y="92"/>
                  </a:lnTo>
                  <a:lnTo>
                    <a:pt x="55" y="92"/>
                  </a:lnTo>
                  <a:lnTo>
                    <a:pt x="53" y="94"/>
                  </a:lnTo>
                  <a:lnTo>
                    <a:pt x="49" y="94"/>
                  </a:lnTo>
                  <a:lnTo>
                    <a:pt x="49" y="96"/>
                  </a:lnTo>
                  <a:lnTo>
                    <a:pt x="47" y="96"/>
                  </a:lnTo>
                  <a:lnTo>
                    <a:pt x="46" y="98"/>
                  </a:lnTo>
                  <a:lnTo>
                    <a:pt x="44" y="98"/>
                  </a:lnTo>
                  <a:lnTo>
                    <a:pt x="42" y="100"/>
                  </a:lnTo>
                  <a:lnTo>
                    <a:pt x="42" y="100"/>
                  </a:lnTo>
                  <a:lnTo>
                    <a:pt x="40" y="102"/>
                  </a:lnTo>
                  <a:lnTo>
                    <a:pt x="40" y="102"/>
                  </a:lnTo>
                  <a:lnTo>
                    <a:pt x="40" y="102"/>
                  </a:lnTo>
                  <a:lnTo>
                    <a:pt x="38" y="104"/>
                  </a:lnTo>
                  <a:lnTo>
                    <a:pt x="36" y="104"/>
                  </a:lnTo>
                  <a:lnTo>
                    <a:pt x="32" y="104"/>
                  </a:lnTo>
                  <a:lnTo>
                    <a:pt x="32" y="104"/>
                  </a:lnTo>
                  <a:lnTo>
                    <a:pt x="27" y="106"/>
                  </a:lnTo>
                  <a:lnTo>
                    <a:pt x="25" y="106"/>
                  </a:lnTo>
                  <a:lnTo>
                    <a:pt x="23" y="106"/>
                  </a:lnTo>
                  <a:lnTo>
                    <a:pt x="21" y="106"/>
                  </a:lnTo>
                  <a:lnTo>
                    <a:pt x="19" y="104"/>
                  </a:lnTo>
                  <a:lnTo>
                    <a:pt x="17" y="104"/>
                  </a:lnTo>
                  <a:lnTo>
                    <a:pt x="15" y="104"/>
                  </a:lnTo>
                  <a:lnTo>
                    <a:pt x="15" y="102"/>
                  </a:lnTo>
                  <a:lnTo>
                    <a:pt x="13" y="100"/>
                  </a:lnTo>
                  <a:lnTo>
                    <a:pt x="11" y="98"/>
                  </a:lnTo>
                  <a:lnTo>
                    <a:pt x="11" y="96"/>
                  </a:lnTo>
                  <a:lnTo>
                    <a:pt x="11" y="94"/>
                  </a:lnTo>
                  <a:lnTo>
                    <a:pt x="11" y="89"/>
                  </a:lnTo>
                  <a:lnTo>
                    <a:pt x="11" y="87"/>
                  </a:lnTo>
                  <a:lnTo>
                    <a:pt x="11" y="87"/>
                  </a:lnTo>
                  <a:lnTo>
                    <a:pt x="11" y="85"/>
                  </a:lnTo>
                  <a:lnTo>
                    <a:pt x="10" y="85"/>
                  </a:lnTo>
                  <a:lnTo>
                    <a:pt x="10" y="83"/>
                  </a:lnTo>
                  <a:lnTo>
                    <a:pt x="8" y="83"/>
                  </a:lnTo>
                  <a:lnTo>
                    <a:pt x="8" y="81"/>
                  </a:lnTo>
                  <a:lnTo>
                    <a:pt x="8" y="79"/>
                  </a:lnTo>
                  <a:lnTo>
                    <a:pt x="6" y="70"/>
                  </a:lnTo>
                  <a:lnTo>
                    <a:pt x="6" y="68"/>
                  </a:lnTo>
                  <a:lnTo>
                    <a:pt x="6" y="68"/>
                  </a:lnTo>
                  <a:lnTo>
                    <a:pt x="6" y="68"/>
                  </a:lnTo>
                  <a:lnTo>
                    <a:pt x="6" y="66"/>
                  </a:lnTo>
                  <a:lnTo>
                    <a:pt x="4" y="64"/>
                  </a:lnTo>
                  <a:lnTo>
                    <a:pt x="4" y="64"/>
                  </a:lnTo>
                  <a:lnTo>
                    <a:pt x="2" y="62"/>
                  </a:lnTo>
                  <a:lnTo>
                    <a:pt x="2" y="60"/>
                  </a:lnTo>
                  <a:lnTo>
                    <a:pt x="2" y="62"/>
                  </a:lnTo>
                  <a:lnTo>
                    <a:pt x="4" y="62"/>
                  </a:lnTo>
                  <a:lnTo>
                    <a:pt x="4" y="60"/>
                  </a:lnTo>
                  <a:lnTo>
                    <a:pt x="4" y="56"/>
                  </a:lnTo>
                  <a:lnTo>
                    <a:pt x="4" y="55"/>
                  </a:lnTo>
                  <a:lnTo>
                    <a:pt x="4" y="47"/>
                  </a:lnTo>
                  <a:lnTo>
                    <a:pt x="4" y="43"/>
                  </a:lnTo>
                  <a:lnTo>
                    <a:pt x="8" y="41"/>
                  </a:lnTo>
                  <a:lnTo>
                    <a:pt x="10" y="39"/>
                  </a:lnTo>
                  <a:lnTo>
                    <a:pt x="10" y="37"/>
                  </a:lnTo>
                  <a:lnTo>
                    <a:pt x="10" y="36"/>
                  </a:lnTo>
                  <a:lnTo>
                    <a:pt x="10" y="32"/>
                  </a:lnTo>
                  <a:lnTo>
                    <a:pt x="10" y="30"/>
                  </a:lnTo>
                  <a:lnTo>
                    <a:pt x="10" y="30"/>
                  </a:lnTo>
                  <a:lnTo>
                    <a:pt x="10" y="28"/>
                  </a:lnTo>
                  <a:lnTo>
                    <a:pt x="10" y="28"/>
                  </a:lnTo>
                  <a:lnTo>
                    <a:pt x="10" y="28"/>
                  </a:lnTo>
                  <a:lnTo>
                    <a:pt x="11" y="28"/>
                  </a:lnTo>
                  <a:lnTo>
                    <a:pt x="11" y="26"/>
                  </a:lnTo>
                  <a:lnTo>
                    <a:pt x="11" y="26"/>
                  </a:lnTo>
                  <a:lnTo>
                    <a:pt x="11" y="26"/>
                  </a:lnTo>
                  <a:lnTo>
                    <a:pt x="13" y="24"/>
                  </a:lnTo>
                  <a:lnTo>
                    <a:pt x="15" y="24"/>
                  </a:lnTo>
                  <a:lnTo>
                    <a:pt x="17" y="26"/>
                  </a:lnTo>
                  <a:lnTo>
                    <a:pt x="19" y="28"/>
                  </a:lnTo>
                  <a:lnTo>
                    <a:pt x="21" y="28"/>
                  </a:lnTo>
                  <a:lnTo>
                    <a:pt x="40" y="26"/>
                  </a:lnTo>
                  <a:lnTo>
                    <a:pt x="42" y="26"/>
                  </a:lnTo>
                  <a:lnTo>
                    <a:pt x="44" y="26"/>
                  </a:lnTo>
                  <a:lnTo>
                    <a:pt x="46" y="28"/>
                  </a:lnTo>
                  <a:lnTo>
                    <a:pt x="47" y="28"/>
                  </a:lnTo>
                  <a:lnTo>
                    <a:pt x="49" y="28"/>
                  </a:lnTo>
                  <a:lnTo>
                    <a:pt x="57" y="30"/>
                  </a:lnTo>
                  <a:lnTo>
                    <a:pt x="65" y="28"/>
                  </a:lnTo>
                  <a:lnTo>
                    <a:pt x="66" y="28"/>
                  </a:lnTo>
                  <a:lnTo>
                    <a:pt x="68" y="30"/>
                  </a:lnTo>
                  <a:lnTo>
                    <a:pt x="70" y="32"/>
                  </a:lnTo>
                  <a:lnTo>
                    <a:pt x="70" y="34"/>
                  </a:lnTo>
                  <a:lnTo>
                    <a:pt x="72" y="34"/>
                  </a:lnTo>
                  <a:lnTo>
                    <a:pt x="76" y="34"/>
                  </a:lnTo>
                  <a:lnTo>
                    <a:pt x="78" y="32"/>
                  </a:lnTo>
                  <a:lnTo>
                    <a:pt x="78" y="30"/>
                  </a:lnTo>
                  <a:lnTo>
                    <a:pt x="80" y="28"/>
                  </a:lnTo>
                  <a:lnTo>
                    <a:pt x="85" y="20"/>
                  </a:lnTo>
                  <a:lnTo>
                    <a:pt x="91" y="13"/>
                  </a:lnTo>
                  <a:lnTo>
                    <a:pt x="101" y="9"/>
                  </a:lnTo>
                  <a:lnTo>
                    <a:pt x="110" y="5"/>
                  </a:lnTo>
                  <a:lnTo>
                    <a:pt x="152" y="0"/>
                  </a:lnTo>
                  <a:close/>
                  <a:moveTo>
                    <a:pt x="180" y="106"/>
                  </a:moveTo>
                  <a:lnTo>
                    <a:pt x="176" y="106"/>
                  </a:lnTo>
                  <a:lnTo>
                    <a:pt x="174" y="106"/>
                  </a:lnTo>
                  <a:lnTo>
                    <a:pt x="173" y="108"/>
                  </a:lnTo>
                  <a:lnTo>
                    <a:pt x="176" y="110"/>
                  </a:lnTo>
                  <a:lnTo>
                    <a:pt x="180" y="111"/>
                  </a:lnTo>
                  <a:lnTo>
                    <a:pt x="182" y="110"/>
                  </a:lnTo>
                  <a:lnTo>
                    <a:pt x="186" y="110"/>
                  </a:lnTo>
                  <a:lnTo>
                    <a:pt x="188" y="110"/>
                  </a:lnTo>
                  <a:lnTo>
                    <a:pt x="190" y="108"/>
                  </a:lnTo>
                  <a:lnTo>
                    <a:pt x="192" y="108"/>
                  </a:lnTo>
                  <a:lnTo>
                    <a:pt x="188" y="106"/>
                  </a:lnTo>
                  <a:lnTo>
                    <a:pt x="180" y="10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63" name="Freeform 1858">
              <a:extLst>
                <a:ext uri="{FF2B5EF4-FFF2-40B4-BE49-F238E27FC236}">
                  <a16:creationId xmlns:a16="http://schemas.microsoft.com/office/drawing/2014/main" id="{08BA5DC8-4E65-43FF-9943-88BF527079D5}"/>
                </a:ext>
              </a:extLst>
            </p:cNvPr>
            <p:cNvSpPr>
              <a:spLocks noEditPoints="1"/>
            </p:cNvSpPr>
            <p:nvPr/>
          </p:nvSpPr>
          <p:spPr bwMode="auto">
            <a:xfrm>
              <a:off x="14444663" y="-1052513"/>
              <a:ext cx="228600" cy="504825"/>
            </a:xfrm>
            <a:custGeom>
              <a:avLst/>
              <a:gdLst>
                <a:gd name="T0" fmla="*/ 36 w 144"/>
                <a:gd name="T1" fmla="*/ 216 h 318"/>
                <a:gd name="T2" fmla="*/ 99 w 144"/>
                <a:gd name="T3" fmla="*/ 277 h 318"/>
                <a:gd name="T4" fmla="*/ 101 w 144"/>
                <a:gd name="T5" fmla="*/ 288 h 318"/>
                <a:gd name="T6" fmla="*/ 99 w 144"/>
                <a:gd name="T7" fmla="*/ 315 h 318"/>
                <a:gd name="T8" fmla="*/ 103 w 144"/>
                <a:gd name="T9" fmla="*/ 284 h 318"/>
                <a:gd name="T10" fmla="*/ 99 w 144"/>
                <a:gd name="T11" fmla="*/ 267 h 318"/>
                <a:gd name="T12" fmla="*/ 93 w 144"/>
                <a:gd name="T13" fmla="*/ 278 h 318"/>
                <a:gd name="T14" fmla="*/ 99 w 144"/>
                <a:gd name="T15" fmla="*/ 288 h 318"/>
                <a:gd name="T16" fmla="*/ 97 w 144"/>
                <a:gd name="T17" fmla="*/ 301 h 318"/>
                <a:gd name="T18" fmla="*/ 95 w 144"/>
                <a:gd name="T19" fmla="*/ 290 h 318"/>
                <a:gd name="T20" fmla="*/ 103 w 144"/>
                <a:gd name="T21" fmla="*/ 315 h 318"/>
                <a:gd name="T22" fmla="*/ 104 w 144"/>
                <a:gd name="T23" fmla="*/ 288 h 318"/>
                <a:gd name="T24" fmla="*/ 104 w 144"/>
                <a:gd name="T25" fmla="*/ 278 h 318"/>
                <a:gd name="T26" fmla="*/ 99 w 144"/>
                <a:gd name="T27" fmla="*/ 256 h 318"/>
                <a:gd name="T28" fmla="*/ 93 w 144"/>
                <a:gd name="T29" fmla="*/ 242 h 318"/>
                <a:gd name="T30" fmla="*/ 89 w 144"/>
                <a:gd name="T31" fmla="*/ 208 h 318"/>
                <a:gd name="T32" fmla="*/ 76 w 144"/>
                <a:gd name="T33" fmla="*/ 193 h 318"/>
                <a:gd name="T34" fmla="*/ 68 w 144"/>
                <a:gd name="T35" fmla="*/ 208 h 318"/>
                <a:gd name="T36" fmla="*/ 59 w 144"/>
                <a:gd name="T37" fmla="*/ 212 h 318"/>
                <a:gd name="T38" fmla="*/ 48 w 144"/>
                <a:gd name="T39" fmla="*/ 220 h 318"/>
                <a:gd name="T40" fmla="*/ 40 w 144"/>
                <a:gd name="T41" fmla="*/ 208 h 318"/>
                <a:gd name="T42" fmla="*/ 34 w 144"/>
                <a:gd name="T43" fmla="*/ 174 h 318"/>
                <a:gd name="T44" fmla="*/ 23 w 144"/>
                <a:gd name="T45" fmla="*/ 163 h 318"/>
                <a:gd name="T46" fmla="*/ 23 w 144"/>
                <a:gd name="T47" fmla="*/ 153 h 318"/>
                <a:gd name="T48" fmla="*/ 14 w 144"/>
                <a:gd name="T49" fmla="*/ 146 h 318"/>
                <a:gd name="T50" fmla="*/ 10 w 144"/>
                <a:gd name="T51" fmla="*/ 142 h 318"/>
                <a:gd name="T52" fmla="*/ 4 w 144"/>
                <a:gd name="T53" fmla="*/ 127 h 318"/>
                <a:gd name="T54" fmla="*/ 12 w 144"/>
                <a:gd name="T55" fmla="*/ 115 h 318"/>
                <a:gd name="T56" fmla="*/ 15 w 144"/>
                <a:gd name="T57" fmla="*/ 110 h 318"/>
                <a:gd name="T58" fmla="*/ 17 w 144"/>
                <a:gd name="T59" fmla="*/ 96 h 318"/>
                <a:gd name="T60" fmla="*/ 19 w 144"/>
                <a:gd name="T61" fmla="*/ 79 h 318"/>
                <a:gd name="T62" fmla="*/ 23 w 144"/>
                <a:gd name="T63" fmla="*/ 81 h 318"/>
                <a:gd name="T64" fmla="*/ 32 w 144"/>
                <a:gd name="T65" fmla="*/ 79 h 318"/>
                <a:gd name="T66" fmla="*/ 40 w 144"/>
                <a:gd name="T67" fmla="*/ 60 h 318"/>
                <a:gd name="T68" fmla="*/ 38 w 144"/>
                <a:gd name="T69" fmla="*/ 58 h 318"/>
                <a:gd name="T70" fmla="*/ 46 w 144"/>
                <a:gd name="T71" fmla="*/ 49 h 318"/>
                <a:gd name="T72" fmla="*/ 46 w 144"/>
                <a:gd name="T73" fmla="*/ 41 h 318"/>
                <a:gd name="T74" fmla="*/ 48 w 144"/>
                <a:gd name="T75" fmla="*/ 34 h 318"/>
                <a:gd name="T76" fmla="*/ 61 w 144"/>
                <a:gd name="T77" fmla="*/ 24 h 318"/>
                <a:gd name="T78" fmla="*/ 76 w 144"/>
                <a:gd name="T79" fmla="*/ 24 h 318"/>
                <a:gd name="T80" fmla="*/ 76 w 144"/>
                <a:gd name="T81" fmla="*/ 17 h 318"/>
                <a:gd name="T82" fmla="*/ 84 w 144"/>
                <a:gd name="T83" fmla="*/ 11 h 318"/>
                <a:gd name="T84" fmla="*/ 91 w 144"/>
                <a:gd name="T85" fmla="*/ 3 h 318"/>
                <a:gd name="T86" fmla="*/ 103 w 144"/>
                <a:gd name="T87" fmla="*/ 17 h 318"/>
                <a:gd name="T88" fmla="*/ 103 w 144"/>
                <a:gd name="T89" fmla="*/ 49 h 318"/>
                <a:gd name="T90" fmla="*/ 93 w 144"/>
                <a:gd name="T91" fmla="*/ 58 h 318"/>
                <a:gd name="T92" fmla="*/ 87 w 144"/>
                <a:gd name="T93" fmla="*/ 68 h 318"/>
                <a:gd name="T94" fmla="*/ 89 w 144"/>
                <a:gd name="T95" fmla="*/ 81 h 318"/>
                <a:gd name="T96" fmla="*/ 106 w 144"/>
                <a:gd name="T97" fmla="*/ 91 h 318"/>
                <a:gd name="T98" fmla="*/ 114 w 144"/>
                <a:gd name="T99" fmla="*/ 104 h 318"/>
                <a:gd name="T100" fmla="*/ 125 w 144"/>
                <a:gd name="T101" fmla="*/ 121 h 318"/>
                <a:gd name="T102" fmla="*/ 140 w 144"/>
                <a:gd name="T103" fmla="*/ 121 h 318"/>
                <a:gd name="T104" fmla="*/ 135 w 144"/>
                <a:gd name="T105" fmla="*/ 134 h 318"/>
                <a:gd name="T106" fmla="*/ 116 w 144"/>
                <a:gd name="T107" fmla="*/ 148 h 318"/>
                <a:gd name="T108" fmla="*/ 95 w 144"/>
                <a:gd name="T109" fmla="*/ 153 h 318"/>
                <a:gd name="T110" fmla="*/ 89 w 144"/>
                <a:gd name="T111" fmla="*/ 172 h 318"/>
                <a:gd name="T112" fmla="*/ 89 w 144"/>
                <a:gd name="T113" fmla="*/ 186 h 318"/>
                <a:gd name="T114" fmla="*/ 108 w 144"/>
                <a:gd name="T115" fmla="*/ 212 h 318"/>
                <a:gd name="T116" fmla="*/ 97 w 144"/>
                <a:gd name="T117" fmla="*/ 233 h 318"/>
                <a:gd name="T118" fmla="*/ 118 w 144"/>
                <a:gd name="T119" fmla="*/ 284 h 318"/>
                <a:gd name="T120" fmla="*/ 29 w 144"/>
                <a:gd name="T121" fmla="*/ 159 h 318"/>
                <a:gd name="T122" fmla="*/ 12 w 144"/>
                <a:gd name="T123" fmla="*/ 148 h 318"/>
                <a:gd name="T124" fmla="*/ 21 w 144"/>
                <a:gd name="T125" fmla="*/ 1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 h="318">
                  <a:moveTo>
                    <a:pt x="87" y="212"/>
                  </a:moveTo>
                  <a:lnTo>
                    <a:pt x="86" y="212"/>
                  </a:lnTo>
                  <a:lnTo>
                    <a:pt x="86" y="210"/>
                  </a:lnTo>
                  <a:lnTo>
                    <a:pt x="87" y="210"/>
                  </a:lnTo>
                  <a:lnTo>
                    <a:pt x="87" y="212"/>
                  </a:lnTo>
                  <a:close/>
                  <a:moveTo>
                    <a:pt x="42" y="220"/>
                  </a:moveTo>
                  <a:lnTo>
                    <a:pt x="42" y="220"/>
                  </a:lnTo>
                  <a:lnTo>
                    <a:pt x="42" y="220"/>
                  </a:lnTo>
                  <a:lnTo>
                    <a:pt x="42" y="220"/>
                  </a:lnTo>
                  <a:lnTo>
                    <a:pt x="42" y="218"/>
                  </a:lnTo>
                  <a:lnTo>
                    <a:pt x="42" y="220"/>
                  </a:lnTo>
                  <a:close/>
                  <a:moveTo>
                    <a:pt x="36" y="216"/>
                  </a:moveTo>
                  <a:lnTo>
                    <a:pt x="36" y="218"/>
                  </a:lnTo>
                  <a:lnTo>
                    <a:pt x="36" y="218"/>
                  </a:lnTo>
                  <a:lnTo>
                    <a:pt x="36" y="220"/>
                  </a:lnTo>
                  <a:lnTo>
                    <a:pt x="36" y="218"/>
                  </a:lnTo>
                  <a:lnTo>
                    <a:pt x="38" y="216"/>
                  </a:lnTo>
                  <a:lnTo>
                    <a:pt x="38" y="216"/>
                  </a:lnTo>
                  <a:lnTo>
                    <a:pt x="38" y="214"/>
                  </a:lnTo>
                  <a:lnTo>
                    <a:pt x="38" y="216"/>
                  </a:lnTo>
                  <a:lnTo>
                    <a:pt x="36" y="216"/>
                  </a:lnTo>
                  <a:close/>
                  <a:moveTo>
                    <a:pt x="99" y="273"/>
                  </a:moveTo>
                  <a:lnTo>
                    <a:pt x="99" y="275"/>
                  </a:lnTo>
                  <a:lnTo>
                    <a:pt x="99" y="277"/>
                  </a:lnTo>
                  <a:lnTo>
                    <a:pt x="99" y="277"/>
                  </a:lnTo>
                  <a:lnTo>
                    <a:pt x="99" y="277"/>
                  </a:lnTo>
                  <a:lnTo>
                    <a:pt x="101" y="277"/>
                  </a:lnTo>
                  <a:lnTo>
                    <a:pt x="101" y="275"/>
                  </a:lnTo>
                  <a:lnTo>
                    <a:pt x="101" y="273"/>
                  </a:lnTo>
                  <a:lnTo>
                    <a:pt x="101" y="273"/>
                  </a:lnTo>
                  <a:lnTo>
                    <a:pt x="99" y="273"/>
                  </a:lnTo>
                  <a:close/>
                  <a:moveTo>
                    <a:pt x="103" y="288"/>
                  </a:moveTo>
                  <a:lnTo>
                    <a:pt x="103" y="290"/>
                  </a:lnTo>
                  <a:lnTo>
                    <a:pt x="101" y="290"/>
                  </a:lnTo>
                  <a:lnTo>
                    <a:pt x="101" y="290"/>
                  </a:lnTo>
                  <a:lnTo>
                    <a:pt x="101" y="288"/>
                  </a:lnTo>
                  <a:lnTo>
                    <a:pt x="99" y="286"/>
                  </a:lnTo>
                  <a:lnTo>
                    <a:pt x="101" y="286"/>
                  </a:lnTo>
                  <a:lnTo>
                    <a:pt x="103" y="288"/>
                  </a:lnTo>
                  <a:lnTo>
                    <a:pt x="103" y="288"/>
                  </a:lnTo>
                  <a:close/>
                  <a:moveTo>
                    <a:pt x="97" y="316"/>
                  </a:moveTo>
                  <a:lnTo>
                    <a:pt x="97" y="316"/>
                  </a:lnTo>
                  <a:lnTo>
                    <a:pt x="97" y="316"/>
                  </a:lnTo>
                  <a:lnTo>
                    <a:pt x="95" y="318"/>
                  </a:lnTo>
                  <a:lnTo>
                    <a:pt x="95" y="316"/>
                  </a:lnTo>
                  <a:lnTo>
                    <a:pt x="97" y="316"/>
                  </a:lnTo>
                  <a:lnTo>
                    <a:pt x="97" y="315"/>
                  </a:lnTo>
                  <a:lnTo>
                    <a:pt x="99" y="315"/>
                  </a:lnTo>
                  <a:lnTo>
                    <a:pt x="97" y="316"/>
                  </a:lnTo>
                  <a:close/>
                  <a:moveTo>
                    <a:pt x="103" y="284"/>
                  </a:moveTo>
                  <a:lnTo>
                    <a:pt x="103" y="284"/>
                  </a:lnTo>
                  <a:lnTo>
                    <a:pt x="101" y="284"/>
                  </a:lnTo>
                  <a:lnTo>
                    <a:pt x="101" y="284"/>
                  </a:lnTo>
                  <a:lnTo>
                    <a:pt x="101" y="282"/>
                  </a:lnTo>
                  <a:lnTo>
                    <a:pt x="101" y="282"/>
                  </a:lnTo>
                  <a:lnTo>
                    <a:pt x="101" y="282"/>
                  </a:lnTo>
                  <a:lnTo>
                    <a:pt x="101" y="282"/>
                  </a:lnTo>
                  <a:lnTo>
                    <a:pt x="103" y="282"/>
                  </a:lnTo>
                  <a:lnTo>
                    <a:pt x="103" y="284"/>
                  </a:lnTo>
                  <a:lnTo>
                    <a:pt x="103" y="284"/>
                  </a:lnTo>
                  <a:lnTo>
                    <a:pt x="103" y="284"/>
                  </a:lnTo>
                  <a:close/>
                  <a:moveTo>
                    <a:pt x="103" y="299"/>
                  </a:moveTo>
                  <a:lnTo>
                    <a:pt x="103" y="299"/>
                  </a:lnTo>
                  <a:lnTo>
                    <a:pt x="103" y="299"/>
                  </a:lnTo>
                  <a:lnTo>
                    <a:pt x="103" y="299"/>
                  </a:lnTo>
                  <a:lnTo>
                    <a:pt x="101" y="299"/>
                  </a:lnTo>
                  <a:lnTo>
                    <a:pt x="101" y="299"/>
                  </a:lnTo>
                  <a:lnTo>
                    <a:pt x="103" y="297"/>
                  </a:lnTo>
                  <a:lnTo>
                    <a:pt x="103" y="299"/>
                  </a:lnTo>
                  <a:close/>
                  <a:moveTo>
                    <a:pt x="99" y="265"/>
                  </a:moveTo>
                  <a:lnTo>
                    <a:pt x="99" y="265"/>
                  </a:lnTo>
                  <a:lnTo>
                    <a:pt x="99" y="267"/>
                  </a:lnTo>
                  <a:lnTo>
                    <a:pt x="97" y="267"/>
                  </a:lnTo>
                  <a:lnTo>
                    <a:pt x="97" y="265"/>
                  </a:lnTo>
                  <a:lnTo>
                    <a:pt x="97" y="265"/>
                  </a:lnTo>
                  <a:lnTo>
                    <a:pt x="97" y="263"/>
                  </a:lnTo>
                  <a:lnTo>
                    <a:pt x="99" y="263"/>
                  </a:lnTo>
                  <a:lnTo>
                    <a:pt x="99" y="263"/>
                  </a:lnTo>
                  <a:lnTo>
                    <a:pt x="99" y="265"/>
                  </a:lnTo>
                  <a:close/>
                  <a:moveTo>
                    <a:pt x="93" y="277"/>
                  </a:moveTo>
                  <a:lnTo>
                    <a:pt x="95" y="277"/>
                  </a:lnTo>
                  <a:lnTo>
                    <a:pt x="95" y="277"/>
                  </a:lnTo>
                  <a:lnTo>
                    <a:pt x="95" y="278"/>
                  </a:lnTo>
                  <a:lnTo>
                    <a:pt x="93" y="278"/>
                  </a:lnTo>
                  <a:lnTo>
                    <a:pt x="93" y="278"/>
                  </a:lnTo>
                  <a:lnTo>
                    <a:pt x="93" y="278"/>
                  </a:lnTo>
                  <a:lnTo>
                    <a:pt x="93" y="277"/>
                  </a:lnTo>
                  <a:lnTo>
                    <a:pt x="93" y="277"/>
                  </a:lnTo>
                  <a:close/>
                  <a:moveTo>
                    <a:pt x="95" y="278"/>
                  </a:moveTo>
                  <a:lnTo>
                    <a:pt x="95" y="280"/>
                  </a:lnTo>
                  <a:lnTo>
                    <a:pt x="95" y="280"/>
                  </a:lnTo>
                  <a:lnTo>
                    <a:pt x="95" y="278"/>
                  </a:lnTo>
                  <a:lnTo>
                    <a:pt x="95" y="278"/>
                  </a:lnTo>
                  <a:close/>
                  <a:moveTo>
                    <a:pt x="97" y="288"/>
                  </a:moveTo>
                  <a:lnTo>
                    <a:pt x="97" y="288"/>
                  </a:lnTo>
                  <a:lnTo>
                    <a:pt x="99" y="288"/>
                  </a:lnTo>
                  <a:lnTo>
                    <a:pt x="99" y="286"/>
                  </a:lnTo>
                  <a:lnTo>
                    <a:pt x="99" y="288"/>
                  </a:lnTo>
                  <a:lnTo>
                    <a:pt x="99" y="290"/>
                  </a:lnTo>
                  <a:lnTo>
                    <a:pt x="97" y="290"/>
                  </a:lnTo>
                  <a:lnTo>
                    <a:pt x="97" y="292"/>
                  </a:lnTo>
                  <a:lnTo>
                    <a:pt x="97" y="292"/>
                  </a:lnTo>
                  <a:lnTo>
                    <a:pt x="97" y="290"/>
                  </a:lnTo>
                  <a:lnTo>
                    <a:pt x="97" y="290"/>
                  </a:lnTo>
                  <a:lnTo>
                    <a:pt x="97" y="288"/>
                  </a:lnTo>
                  <a:close/>
                  <a:moveTo>
                    <a:pt x="97" y="299"/>
                  </a:moveTo>
                  <a:lnTo>
                    <a:pt x="97" y="301"/>
                  </a:lnTo>
                  <a:lnTo>
                    <a:pt x="97" y="301"/>
                  </a:lnTo>
                  <a:lnTo>
                    <a:pt x="97" y="303"/>
                  </a:lnTo>
                  <a:lnTo>
                    <a:pt x="97" y="303"/>
                  </a:lnTo>
                  <a:lnTo>
                    <a:pt x="97" y="303"/>
                  </a:lnTo>
                  <a:lnTo>
                    <a:pt x="97" y="301"/>
                  </a:lnTo>
                  <a:lnTo>
                    <a:pt x="95" y="301"/>
                  </a:lnTo>
                  <a:lnTo>
                    <a:pt x="95" y="301"/>
                  </a:lnTo>
                  <a:lnTo>
                    <a:pt x="95" y="301"/>
                  </a:lnTo>
                  <a:lnTo>
                    <a:pt x="95" y="301"/>
                  </a:lnTo>
                  <a:lnTo>
                    <a:pt x="95" y="299"/>
                  </a:lnTo>
                  <a:lnTo>
                    <a:pt x="97" y="299"/>
                  </a:lnTo>
                  <a:close/>
                  <a:moveTo>
                    <a:pt x="95" y="288"/>
                  </a:moveTo>
                  <a:lnTo>
                    <a:pt x="95" y="290"/>
                  </a:lnTo>
                  <a:lnTo>
                    <a:pt x="93" y="288"/>
                  </a:lnTo>
                  <a:lnTo>
                    <a:pt x="93" y="288"/>
                  </a:lnTo>
                  <a:lnTo>
                    <a:pt x="93" y="286"/>
                  </a:lnTo>
                  <a:lnTo>
                    <a:pt x="93" y="286"/>
                  </a:lnTo>
                  <a:lnTo>
                    <a:pt x="95" y="286"/>
                  </a:lnTo>
                  <a:lnTo>
                    <a:pt x="95" y="288"/>
                  </a:lnTo>
                  <a:lnTo>
                    <a:pt x="95" y="288"/>
                  </a:lnTo>
                  <a:close/>
                  <a:moveTo>
                    <a:pt x="104" y="311"/>
                  </a:moveTo>
                  <a:lnTo>
                    <a:pt x="104" y="313"/>
                  </a:lnTo>
                  <a:lnTo>
                    <a:pt x="103" y="315"/>
                  </a:lnTo>
                  <a:lnTo>
                    <a:pt x="103" y="315"/>
                  </a:lnTo>
                  <a:lnTo>
                    <a:pt x="103" y="315"/>
                  </a:lnTo>
                  <a:lnTo>
                    <a:pt x="101" y="313"/>
                  </a:lnTo>
                  <a:lnTo>
                    <a:pt x="101" y="311"/>
                  </a:lnTo>
                  <a:lnTo>
                    <a:pt x="101" y="305"/>
                  </a:lnTo>
                  <a:lnTo>
                    <a:pt x="101" y="305"/>
                  </a:lnTo>
                  <a:lnTo>
                    <a:pt x="104" y="299"/>
                  </a:lnTo>
                  <a:lnTo>
                    <a:pt x="104" y="297"/>
                  </a:lnTo>
                  <a:lnTo>
                    <a:pt x="104" y="294"/>
                  </a:lnTo>
                  <a:lnTo>
                    <a:pt x="104" y="290"/>
                  </a:lnTo>
                  <a:lnTo>
                    <a:pt x="106" y="288"/>
                  </a:lnTo>
                  <a:lnTo>
                    <a:pt x="108" y="288"/>
                  </a:lnTo>
                  <a:lnTo>
                    <a:pt x="106" y="288"/>
                  </a:lnTo>
                  <a:lnTo>
                    <a:pt x="104" y="288"/>
                  </a:lnTo>
                  <a:lnTo>
                    <a:pt x="104" y="288"/>
                  </a:lnTo>
                  <a:lnTo>
                    <a:pt x="103" y="286"/>
                  </a:lnTo>
                  <a:lnTo>
                    <a:pt x="103" y="284"/>
                  </a:lnTo>
                  <a:lnTo>
                    <a:pt x="104" y="280"/>
                  </a:lnTo>
                  <a:lnTo>
                    <a:pt x="104" y="278"/>
                  </a:lnTo>
                  <a:lnTo>
                    <a:pt x="104" y="278"/>
                  </a:lnTo>
                  <a:lnTo>
                    <a:pt x="103" y="278"/>
                  </a:lnTo>
                  <a:lnTo>
                    <a:pt x="103" y="278"/>
                  </a:lnTo>
                  <a:lnTo>
                    <a:pt x="103" y="278"/>
                  </a:lnTo>
                  <a:lnTo>
                    <a:pt x="103" y="278"/>
                  </a:lnTo>
                  <a:lnTo>
                    <a:pt x="104" y="278"/>
                  </a:lnTo>
                  <a:lnTo>
                    <a:pt x="104" y="278"/>
                  </a:lnTo>
                  <a:lnTo>
                    <a:pt x="104" y="277"/>
                  </a:lnTo>
                  <a:lnTo>
                    <a:pt x="104" y="277"/>
                  </a:lnTo>
                  <a:lnTo>
                    <a:pt x="104" y="277"/>
                  </a:lnTo>
                  <a:lnTo>
                    <a:pt x="104" y="277"/>
                  </a:lnTo>
                  <a:lnTo>
                    <a:pt x="104" y="275"/>
                  </a:lnTo>
                  <a:lnTo>
                    <a:pt x="104" y="273"/>
                  </a:lnTo>
                  <a:lnTo>
                    <a:pt x="104" y="271"/>
                  </a:lnTo>
                  <a:lnTo>
                    <a:pt x="103" y="267"/>
                  </a:lnTo>
                  <a:lnTo>
                    <a:pt x="103" y="263"/>
                  </a:lnTo>
                  <a:lnTo>
                    <a:pt x="101" y="261"/>
                  </a:lnTo>
                  <a:lnTo>
                    <a:pt x="101" y="259"/>
                  </a:lnTo>
                  <a:lnTo>
                    <a:pt x="99" y="256"/>
                  </a:lnTo>
                  <a:lnTo>
                    <a:pt x="97" y="254"/>
                  </a:lnTo>
                  <a:lnTo>
                    <a:pt x="97" y="254"/>
                  </a:lnTo>
                  <a:lnTo>
                    <a:pt x="97" y="252"/>
                  </a:lnTo>
                  <a:lnTo>
                    <a:pt x="97" y="252"/>
                  </a:lnTo>
                  <a:lnTo>
                    <a:pt x="97" y="250"/>
                  </a:lnTo>
                  <a:lnTo>
                    <a:pt x="95" y="256"/>
                  </a:lnTo>
                  <a:lnTo>
                    <a:pt x="95" y="254"/>
                  </a:lnTo>
                  <a:lnTo>
                    <a:pt x="95" y="252"/>
                  </a:lnTo>
                  <a:lnTo>
                    <a:pt x="95" y="250"/>
                  </a:lnTo>
                  <a:lnTo>
                    <a:pt x="95" y="246"/>
                  </a:lnTo>
                  <a:lnTo>
                    <a:pt x="93" y="244"/>
                  </a:lnTo>
                  <a:lnTo>
                    <a:pt x="93" y="242"/>
                  </a:lnTo>
                  <a:lnTo>
                    <a:pt x="93" y="241"/>
                  </a:lnTo>
                  <a:lnTo>
                    <a:pt x="93" y="239"/>
                  </a:lnTo>
                  <a:lnTo>
                    <a:pt x="93" y="239"/>
                  </a:lnTo>
                  <a:lnTo>
                    <a:pt x="93" y="239"/>
                  </a:lnTo>
                  <a:lnTo>
                    <a:pt x="93" y="239"/>
                  </a:lnTo>
                  <a:lnTo>
                    <a:pt x="91" y="239"/>
                  </a:lnTo>
                  <a:lnTo>
                    <a:pt x="91" y="237"/>
                  </a:lnTo>
                  <a:lnTo>
                    <a:pt x="91" y="237"/>
                  </a:lnTo>
                  <a:lnTo>
                    <a:pt x="89" y="225"/>
                  </a:lnTo>
                  <a:lnTo>
                    <a:pt x="87" y="216"/>
                  </a:lnTo>
                  <a:lnTo>
                    <a:pt x="87" y="210"/>
                  </a:lnTo>
                  <a:lnTo>
                    <a:pt x="89" y="208"/>
                  </a:lnTo>
                  <a:lnTo>
                    <a:pt x="86" y="208"/>
                  </a:lnTo>
                  <a:lnTo>
                    <a:pt x="84" y="208"/>
                  </a:lnTo>
                  <a:lnTo>
                    <a:pt x="82" y="206"/>
                  </a:lnTo>
                  <a:lnTo>
                    <a:pt x="82" y="203"/>
                  </a:lnTo>
                  <a:lnTo>
                    <a:pt x="80" y="201"/>
                  </a:lnTo>
                  <a:lnTo>
                    <a:pt x="80" y="199"/>
                  </a:lnTo>
                  <a:lnTo>
                    <a:pt x="80" y="197"/>
                  </a:lnTo>
                  <a:lnTo>
                    <a:pt x="78" y="197"/>
                  </a:lnTo>
                  <a:lnTo>
                    <a:pt x="78" y="195"/>
                  </a:lnTo>
                  <a:lnTo>
                    <a:pt x="76" y="195"/>
                  </a:lnTo>
                  <a:lnTo>
                    <a:pt x="74" y="193"/>
                  </a:lnTo>
                  <a:lnTo>
                    <a:pt x="76" y="193"/>
                  </a:lnTo>
                  <a:lnTo>
                    <a:pt x="76" y="195"/>
                  </a:lnTo>
                  <a:lnTo>
                    <a:pt x="76" y="195"/>
                  </a:lnTo>
                  <a:lnTo>
                    <a:pt x="76" y="197"/>
                  </a:lnTo>
                  <a:lnTo>
                    <a:pt x="76" y="199"/>
                  </a:lnTo>
                  <a:lnTo>
                    <a:pt x="76" y="199"/>
                  </a:lnTo>
                  <a:lnTo>
                    <a:pt x="76" y="201"/>
                  </a:lnTo>
                  <a:lnTo>
                    <a:pt x="74" y="204"/>
                  </a:lnTo>
                  <a:lnTo>
                    <a:pt x="74" y="204"/>
                  </a:lnTo>
                  <a:lnTo>
                    <a:pt x="72" y="206"/>
                  </a:lnTo>
                  <a:lnTo>
                    <a:pt x="70" y="208"/>
                  </a:lnTo>
                  <a:lnTo>
                    <a:pt x="70" y="208"/>
                  </a:lnTo>
                  <a:lnTo>
                    <a:pt x="68" y="208"/>
                  </a:lnTo>
                  <a:lnTo>
                    <a:pt x="67" y="208"/>
                  </a:lnTo>
                  <a:lnTo>
                    <a:pt x="67" y="206"/>
                  </a:lnTo>
                  <a:lnTo>
                    <a:pt x="65" y="204"/>
                  </a:lnTo>
                  <a:lnTo>
                    <a:pt x="65" y="204"/>
                  </a:lnTo>
                  <a:lnTo>
                    <a:pt x="65" y="206"/>
                  </a:lnTo>
                  <a:lnTo>
                    <a:pt x="65" y="206"/>
                  </a:lnTo>
                  <a:lnTo>
                    <a:pt x="67" y="210"/>
                  </a:lnTo>
                  <a:lnTo>
                    <a:pt x="67" y="210"/>
                  </a:lnTo>
                  <a:lnTo>
                    <a:pt x="65" y="210"/>
                  </a:lnTo>
                  <a:lnTo>
                    <a:pt x="65" y="210"/>
                  </a:lnTo>
                  <a:lnTo>
                    <a:pt x="63" y="212"/>
                  </a:lnTo>
                  <a:lnTo>
                    <a:pt x="59" y="212"/>
                  </a:lnTo>
                  <a:lnTo>
                    <a:pt x="59" y="214"/>
                  </a:lnTo>
                  <a:lnTo>
                    <a:pt x="57" y="216"/>
                  </a:lnTo>
                  <a:lnTo>
                    <a:pt x="55" y="218"/>
                  </a:lnTo>
                  <a:lnTo>
                    <a:pt x="55" y="220"/>
                  </a:lnTo>
                  <a:lnTo>
                    <a:pt x="53" y="222"/>
                  </a:lnTo>
                  <a:lnTo>
                    <a:pt x="51" y="222"/>
                  </a:lnTo>
                  <a:lnTo>
                    <a:pt x="50" y="220"/>
                  </a:lnTo>
                  <a:lnTo>
                    <a:pt x="51" y="218"/>
                  </a:lnTo>
                  <a:lnTo>
                    <a:pt x="51" y="216"/>
                  </a:lnTo>
                  <a:lnTo>
                    <a:pt x="50" y="218"/>
                  </a:lnTo>
                  <a:lnTo>
                    <a:pt x="50" y="220"/>
                  </a:lnTo>
                  <a:lnTo>
                    <a:pt x="48" y="220"/>
                  </a:lnTo>
                  <a:lnTo>
                    <a:pt x="46" y="220"/>
                  </a:lnTo>
                  <a:lnTo>
                    <a:pt x="44" y="220"/>
                  </a:lnTo>
                  <a:lnTo>
                    <a:pt x="44" y="218"/>
                  </a:lnTo>
                  <a:lnTo>
                    <a:pt x="44" y="216"/>
                  </a:lnTo>
                  <a:lnTo>
                    <a:pt x="44" y="214"/>
                  </a:lnTo>
                  <a:lnTo>
                    <a:pt x="44" y="216"/>
                  </a:lnTo>
                  <a:lnTo>
                    <a:pt x="42" y="216"/>
                  </a:lnTo>
                  <a:lnTo>
                    <a:pt x="42" y="218"/>
                  </a:lnTo>
                  <a:lnTo>
                    <a:pt x="40" y="218"/>
                  </a:lnTo>
                  <a:lnTo>
                    <a:pt x="40" y="216"/>
                  </a:lnTo>
                  <a:lnTo>
                    <a:pt x="40" y="210"/>
                  </a:lnTo>
                  <a:lnTo>
                    <a:pt x="40" y="208"/>
                  </a:lnTo>
                  <a:lnTo>
                    <a:pt x="40" y="210"/>
                  </a:lnTo>
                  <a:lnTo>
                    <a:pt x="38" y="214"/>
                  </a:lnTo>
                  <a:lnTo>
                    <a:pt x="34" y="216"/>
                  </a:lnTo>
                  <a:lnTo>
                    <a:pt x="32" y="216"/>
                  </a:lnTo>
                  <a:lnTo>
                    <a:pt x="32" y="214"/>
                  </a:lnTo>
                  <a:lnTo>
                    <a:pt x="34" y="208"/>
                  </a:lnTo>
                  <a:lnTo>
                    <a:pt x="36" y="201"/>
                  </a:lnTo>
                  <a:lnTo>
                    <a:pt x="38" y="197"/>
                  </a:lnTo>
                  <a:lnTo>
                    <a:pt x="38" y="193"/>
                  </a:lnTo>
                  <a:lnTo>
                    <a:pt x="38" y="191"/>
                  </a:lnTo>
                  <a:lnTo>
                    <a:pt x="36" y="178"/>
                  </a:lnTo>
                  <a:lnTo>
                    <a:pt x="34" y="174"/>
                  </a:lnTo>
                  <a:lnTo>
                    <a:pt x="32" y="170"/>
                  </a:lnTo>
                  <a:lnTo>
                    <a:pt x="32" y="170"/>
                  </a:lnTo>
                  <a:lnTo>
                    <a:pt x="31" y="168"/>
                  </a:lnTo>
                  <a:lnTo>
                    <a:pt x="31" y="167"/>
                  </a:lnTo>
                  <a:lnTo>
                    <a:pt x="31" y="165"/>
                  </a:lnTo>
                  <a:lnTo>
                    <a:pt x="31" y="161"/>
                  </a:lnTo>
                  <a:lnTo>
                    <a:pt x="29" y="165"/>
                  </a:lnTo>
                  <a:lnTo>
                    <a:pt x="29" y="167"/>
                  </a:lnTo>
                  <a:lnTo>
                    <a:pt x="29" y="167"/>
                  </a:lnTo>
                  <a:lnTo>
                    <a:pt x="27" y="167"/>
                  </a:lnTo>
                  <a:lnTo>
                    <a:pt x="25" y="167"/>
                  </a:lnTo>
                  <a:lnTo>
                    <a:pt x="23" y="163"/>
                  </a:lnTo>
                  <a:lnTo>
                    <a:pt x="21" y="161"/>
                  </a:lnTo>
                  <a:lnTo>
                    <a:pt x="23" y="161"/>
                  </a:lnTo>
                  <a:lnTo>
                    <a:pt x="25" y="161"/>
                  </a:lnTo>
                  <a:lnTo>
                    <a:pt x="25" y="163"/>
                  </a:lnTo>
                  <a:lnTo>
                    <a:pt x="27" y="163"/>
                  </a:lnTo>
                  <a:lnTo>
                    <a:pt x="29" y="161"/>
                  </a:lnTo>
                  <a:lnTo>
                    <a:pt x="29" y="161"/>
                  </a:lnTo>
                  <a:lnTo>
                    <a:pt x="29" y="159"/>
                  </a:lnTo>
                  <a:lnTo>
                    <a:pt x="29" y="159"/>
                  </a:lnTo>
                  <a:lnTo>
                    <a:pt x="27" y="157"/>
                  </a:lnTo>
                  <a:lnTo>
                    <a:pt x="25" y="155"/>
                  </a:lnTo>
                  <a:lnTo>
                    <a:pt x="23" y="153"/>
                  </a:lnTo>
                  <a:lnTo>
                    <a:pt x="25" y="151"/>
                  </a:lnTo>
                  <a:lnTo>
                    <a:pt x="21" y="149"/>
                  </a:lnTo>
                  <a:lnTo>
                    <a:pt x="19" y="149"/>
                  </a:lnTo>
                  <a:lnTo>
                    <a:pt x="17" y="149"/>
                  </a:lnTo>
                  <a:lnTo>
                    <a:pt x="17" y="151"/>
                  </a:lnTo>
                  <a:lnTo>
                    <a:pt x="15" y="151"/>
                  </a:lnTo>
                  <a:lnTo>
                    <a:pt x="14" y="149"/>
                  </a:lnTo>
                  <a:lnTo>
                    <a:pt x="14" y="148"/>
                  </a:lnTo>
                  <a:lnTo>
                    <a:pt x="15" y="146"/>
                  </a:lnTo>
                  <a:lnTo>
                    <a:pt x="14" y="146"/>
                  </a:lnTo>
                  <a:lnTo>
                    <a:pt x="14" y="146"/>
                  </a:lnTo>
                  <a:lnTo>
                    <a:pt x="14" y="146"/>
                  </a:lnTo>
                  <a:lnTo>
                    <a:pt x="14" y="144"/>
                  </a:lnTo>
                  <a:lnTo>
                    <a:pt x="14" y="144"/>
                  </a:lnTo>
                  <a:lnTo>
                    <a:pt x="14" y="142"/>
                  </a:lnTo>
                  <a:lnTo>
                    <a:pt x="14" y="144"/>
                  </a:lnTo>
                  <a:lnTo>
                    <a:pt x="12" y="146"/>
                  </a:lnTo>
                  <a:lnTo>
                    <a:pt x="12" y="146"/>
                  </a:lnTo>
                  <a:lnTo>
                    <a:pt x="10" y="146"/>
                  </a:lnTo>
                  <a:lnTo>
                    <a:pt x="12" y="146"/>
                  </a:lnTo>
                  <a:lnTo>
                    <a:pt x="12" y="144"/>
                  </a:lnTo>
                  <a:lnTo>
                    <a:pt x="12" y="144"/>
                  </a:lnTo>
                  <a:lnTo>
                    <a:pt x="12" y="142"/>
                  </a:lnTo>
                  <a:lnTo>
                    <a:pt x="10" y="142"/>
                  </a:lnTo>
                  <a:lnTo>
                    <a:pt x="8" y="140"/>
                  </a:lnTo>
                  <a:lnTo>
                    <a:pt x="10" y="142"/>
                  </a:lnTo>
                  <a:lnTo>
                    <a:pt x="10" y="142"/>
                  </a:lnTo>
                  <a:lnTo>
                    <a:pt x="10" y="144"/>
                  </a:lnTo>
                  <a:lnTo>
                    <a:pt x="10" y="144"/>
                  </a:lnTo>
                  <a:lnTo>
                    <a:pt x="2" y="136"/>
                  </a:lnTo>
                  <a:lnTo>
                    <a:pt x="0" y="130"/>
                  </a:lnTo>
                  <a:lnTo>
                    <a:pt x="0" y="129"/>
                  </a:lnTo>
                  <a:lnTo>
                    <a:pt x="0" y="127"/>
                  </a:lnTo>
                  <a:lnTo>
                    <a:pt x="2" y="125"/>
                  </a:lnTo>
                  <a:lnTo>
                    <a:pt x="2" y="125"/>
                  </a:lnTo>
                  <a:lnTo>
                    <a:pt x="4" y="127"/>
                  </a:lnTo>
                  <a:lnTo>
                    <a:pt x="6" y="127"/>
                  </a:lnTo>
                  <a:lnTo>
                    <a:pt x="8" y="127"/>
                  </a:lnTo>
                  <a:lnTo>
                    <a:pt x="8" y="121"/>
                  </a:lnTo>
                  <a:lnTo>
                    <a:pt x="6" y="115"/>
                  </a:lnTo>
                  <a:lnTo>
                    <a:pt x="8" y="115"/>
                  </a:lnTo>
                  <a:lnTo>
                    <a:pt x="8" y="113"/>
                  </a:lnTo>
                  <a:lnTo>
                    <a:pt x="8" y="113"/>
                  </a:lnTo>
                  <a:lnTo>
                    <a:pt x="8" y="113"/>
                  </a:lnTo>
                  <a:lnTo>
                    <a:pt x="10" y="113"/>
                  </a:lnTo>
                  <a:lnTo>
                    <a:pt x="10" y="113"/>
                  </a:lnTo>
                  <a:lnTo>
                    <a:pt x="10" y="113"/>
                  </a:lnTo>
                  <a:lnTo>
                    <a:pt x="12" y="115"/>
                  </a:lnTo>
                  <a:lnTo>
                    <a:pt x="12" y="115"/>
                  </a:lnTo>
                  <a:lnTo>
                    <a:pt x="12" y="115"/>
                  </a:lnTo>
                  <a:lnTo>
                    <a:pt x="14" y="115"/>
                  </a:lnTo>
                  <a:lnTo>
                    <a:pt x="14" y="113"/>
                  </a:lnTo>
                  <a:lnTo>
                    <a:pt x="14" y="113"/>
                  </a:lnTo>
                  <a:lnTo>
                    <a:pt x="14" y="112"/>
                  </a:lnTo>
                  <a:lnTo>
                    <a:pt x="15" y="112"/>
                  </a:lnTo>
                  <a:lnTo>
                    <a:pt x="15" y="112"/>
                  </a:lnTo>
                  <a:lnTo>
                    <a:pt x="15" y="112"/>
                  </a:lnTo>
                  <a:lnTo>
                    <a:pt x="15" y="112"/>
                  </a:lnTo>
                  <a:lnTo>
                    <a:pt x="15" y="112"/>
                  </a:lnTo>
                  <a:lnTo>
                    <a:pt x="15" y="110"/>
                  </a:lnTo>
                  <a:lnTo>
                    <a:pt x="15" y="110"/>
                  </a:lnTo>
                  <a:lnTo>
                    <a:pt x="15" y="108"/>
                  </a:lnTo>
                  <a:lnTo>
                    <a:pt x="15" y="108"/>
                  </a:lnTo>
                  <a:lnTo>
                    <a:pt x="15" y="106"/>
                  </a:lnTo>
                  <a:lnTo>
                    <a:pt x="15" y="106"/>
                  </a:lnTo>
                  <a:lnTo>
                    <a:pt x="15" y="102"/>
                  </a:lnTo>
                  <a:lnTo>
                    <a:pt x="15" y="102"/>
                  </a:lnTo>
                  <a:lnTo>
                    <a:pt x="15" y="100"/>
                  </a:lnTo>
                  <a:lnTo>
                    <a:pt x="15" y="100"/>
                  </a:lnTo>
                  <a:lnTo>
                    <a:pt x="15" y="98"/>
                  </a:lnTo>
                  <a:lnTo>
                    <a:pt x="15" y="98"/>
                  </a:lnTo>
                  <a:lnTo>
                    <a:pt x="17" y="96"/>
                  </a:lnTo>
                  <a:lnTo>
                    <a:pt x="17" y="98"/>
                  </a:lnTo>
                  <a:lnTo>
                    <a:pt x="17" y="98"/>
                  </a:lnTo>
                  <a:lnTo>
                    <a:pt x="17" y="98"/>
                  </a:lnTo>
                  <a:lnTo>
                    <a:pt x="19" y="96"/>
                  </a:lnTo>
                  <a:lnTo>
                    <a:pt x="19" y="94"/>
                  </a:lnTo>
                  <a:lnTo>
                    <a:pt x="19" y="89"/>
                  </a:lnTo>
                  <a:lnTo>
                    <a:pt x="19" y="87"/>
                  </a:lnTo>
                  <a:lnTo>
                    <a:pt x="19" y="87"/>
                  </a:lnTo>
                  <a:lnTo>
                    <a:pt x="19" y="87"/>
                  </a:lnTo>
                  <a:lnTo>
                    <a:pt x="19" y="85"/>
                  </a:lnTo>
                  <a:lnTo>
                    <a:pt x="19" y="85"/>
                  </a:lnTo>
                  <a:lnTo>
                    <a:pt x="19" y="79"/>
                  </a:lnTo>
                  <a:lnTo>
                    <a:pt x="19" y="79"/>
                  </a:lnTo>
                  <a:lnTo>
                    <a:pt x="19" y="79"/>
                  </a:lnTo>
                  <a:lnTo>
                    <a:pt x="19" y="79"/>
                  </a:lnTo>
                  <a:lnTo>
                    <a:pt x="19" y="79"/>
                  </a:lnTo>
                  <a:lnTo>
                    <a:pt x="19" y="79"/>
                  </a:lnTo>
                  <a:lnTo>
                    <a:pt x="19" y="79"/>
                  </a:lnTo>
                  <a:lnTo>
                    <a:pt x="21" y="81"/>
                  </a:lnTo>
                  <a:lnTo>
                    <a:pt x="21" y="81"/>
                  </a:lnTo>
                  <a:lnTo>
                    <a:pt x="23" y="81"/>
                  </a:lnTo>
                  <a:lnTo>
                    <a:pt x="23" y="81"/>
                  </a:lnTo>
                  <a:lnTo>
                    <a:pt x="23" y="81"/>
                  </a:lnTo>
                  <a:lnTo>
                    <a:pt x="23" y="81"/>
                  </a:lnTo>
                  <a:lnTo>
                    <a:pt x="25" y="81"/>
                  </a:lnTo>
                  <a:lnTo>
                    <a:pt x="27" y="81"/>
                  </a:lnTo>
                  <a:lnTo>
                    <a:pt x="29" y="81"/>
                  </a:lnTo>
                  <a:lnTo>
                    <a:pt x="29" y="81"/>
                  </a:lnTo>
                  <a:lnTo>
                    <a:pt x="29" y="83"/>
                  </a:lnTo>
                  <a:lnTo>
                    <a:pt x="31" y="83"/>
                  </a:lnTo>
                  <a:lnTo>
                    <a:pt x="31" y="83"/>
                  </a:lnTo>
                  <a:lnTo>
                    <a:pt x="31" y="83"/>
                  </a:lnTo>
                  <a:lnTo>
                    <a:pt x="32" y="83"/>
                  </a:lnTo>
                  <a:lnTo>
                    <a:pt x="32" y="81"/>
                  </a:lnTo>
                  <a:lnTo>
                    <a:pt x="32" y="81"/>
                  </a:lnTo>
                  <a:lnTo>
                    <a:pt x="32" y="79"/>
                  </a:lnTo>
                  <a:lnTo>
                    <a:pt x="34" y="75"/>
                  </a:lnTo>
                  <a:lnTo>
                    <a:pt x="34" y="74"/>
                  </a:lnTo>
                  <a:lnTo>
                    <a:pt x="36" y="72"/>
                  </a:lnTo>
                  <a:lnTo>
                    <a:pt x="36" y="72"/>
                  </a:lnTo>
                  <a:lnTo>
                    <a:pt x="36" y="70"/>
                  </a:lnTo>
                  <a:lnTo>
                    <a:pt x="38" y="68"/>
                  </a:lnTo>
                  <a:lnTo>
                    <a:pt x="38" y="68"/>
                  </a:lnTo>
                  <a:lnTo>
                    <a:pt x="40" y="64"/>
                  </a:lnTo>
                  <a:lnTo>
                    <a:pt x="40" y="62"/>
                  </a:lnTo>
                  <a:lnTo>
                    <a:pt x="40" y="62"/>
                  </a:lnTo>
                  <a:lnTo>
                    <a:pt x="40" y="62"/>
                  </a:lnTo>
                  <a:lnTo>
                    <a:pt x="40" y="60"/>
                  </a:lnTo>
                  <a:lnTo>
                    <a:pt x="40" y="60"/>
                  </a:lnTo>
                  <a:lnTo>
                    <a:pt x="40" y="60"/>
                  </a:lnTo>
                  <a:lnTo>
                    <a:pt x="40" y="60"/>
                  </a:lnTo>
                  <a:lnTo>
                    <a:pt x="40" y="60"/>
                  </a:lnTo>
                  <a:lnTo>
                    <a:pt x="40" y="60"/>
                  </a:lnTo>
                  <a:lnTo>
                    <a:pt x="38" y="60"/>
                  </a:lnTo>
                  <a:lnTo>
                    <a:pt x="38" y="60"/>
                  </a:lnTo>
                  <a:lnTo>
                    <a:pt x="38" y="58"/>
                  </a:lnTo>
                  <a:lnTo>
                    <a:pt x="38" y="58"/>
                  </a:lnTo>
                  <a:lnTo>
                    <a:pt x="38" y="58"/>
                  </a:lnTo>
                  <a:lnTo>
                    <a:pt x="38" y="58"/>
                  </a:lnTo>
                  <a:lnTo>
                    <a:pt x="38" y="58"/>
                  </a:lnTo>
                  <a:lnTo>
                    <a:pt x="38" y="57"/>
                  </a:lnTo>
                  <a:lnTo>
                    <a:pt x="38" y="57"/>
                  </a:lnTo>
                  <a:lnTo>
                    <a:pt x="40" y="55"/>
                  </a:lnTo>
                  <a:lnTo>
                    <a:pt x="40" y="55"/>
                  </a:lnTo>
                  <a:lnTo>
                    <a:pt x="42" y="55"/>
                  </a:lnTo>
                  <a:lnTo>
                    <a:pt x="42" y="53"/>
                  </a:lnTo>
                  <a:lnTo>
                    <a:pt x="42" y="53"/>
                  </a:lnTo>
                  <a:lnTo>
                    <a:pt x="44" y="53"/>
                  </a:lnTo>
                  <a:lnTo>
                    <a:pt x="44" y="51"/>
                  </a:lnTo>
                  <a:lnTo>
                    <a:pt x="44" y="51"/>
                  </a:lnTo>
                  <a:lnTo>
                    <a:pt x="46" y="49"/>
                  </a:lnTo>
                  <a:lnTo>
                    <a:pt x="46" y="49"/>
                  </a:lnTo>
                  <a:lnTo>
                    <a:pt x="46" y="47"/>
                  </a:lnTo>
                  <a:lnTo>
                    <a:pt x="46" y="47"/>
                  </a:lnTo>
                  <a:lnTo>
                    <a:pt x="46" y="47"/>
                  </a:lnTo>
                  <a:lnTo>
                    <a:pt x="48" y="45"/>
                  </a:lnTo>
                  <a:lnTo>
                    <a:pt x="48" y="45"/>
                  </a:lnTo>
                  <a:lnTo>
                    <a:pt x="48" y="45"/>
                  </a:lnTo>
                  <a:lnTo>
                    <a:pt x="48" y="43"/>
                  </a:lnTo>
                  <a:lnTo>
                    <a:pt x="48" y="43"/>
                  </a:lnTo>
                  <a:lnTo>
                    <a:pt x="48" y="43"/>
                  </a:lnTo>
                  <a:lnTo>
                    <a:pt x="48" y="43"/>
                  </a:lnTo>
                  <a:lnTo>
                    <a:pt x="48" y="43"/>
                  </a:lnTo>
                  <a:lnTo>
                    <a:pt x="46" y="41"/>
                  </a:lnTo>
                  <a:lnTo>
                    <a:pt x="46" y="41"/>
                  </a:lnTo>
                  <a:lnTo>
                    <a:pt x="46" y="41"/>
                  </a:lnTo>
                  <a:lnTo>
                    <a:pt x="46" y="39"/>
                  </a:lnTo>
                  <a:lnTo>
                    <a:pt x="46" y="39"/>
                  </a:lnTo>
                  <a:lnTo>
                    <a:pt x="46" y="38"/>
                  </a:lnTo>
                  <a:lnTo>
                    <a:pt x="46" y="38"/>
                  </a:lnTo>
                  <a:lnTo>
                    <a:pt x="46" y="38"/>
                  </a:lnTo>
                  <a:lnTo>
                    <a:pt x="46" y="36"/>
                  </a:lnTo>
                  <a:lnTo>
                    <a:pt x="48" y="36"/>
                  </a:lnTo>
                  <a:lnTo>
                    <a:pt x="48" y="34"/>
                  </a:lnTo>
                  <a:lnTo>
                    <a:pt x="48" y="34"/>
                  </a:lnTo>
                  <a:lnTo>
                    <a:pt x="48" y="34"/>
                  </a:lnTo>
                  <a:lnTo>
                    <a:pt x="50" y="34"/>
                  </a:lnTo>
                  <a:lnTo>
                    <a:pt x="50" y="34"/>
                  </a:lnTo>
                  <a:lnTo>
                    <a:pt x="50" y="34"/>
                  </a:lnTo>
                  <a:lnTo>
                    <a:pt x="53" y="32"/>
                  </a:lnTo>
                  <a:lnTo>
                    <a:pt x="55" y="30"/>
                  </a:lnTo>
                  <a:lnTo>
                    <a:pt x="57" y="28"/>
                  </a:lnTo>
                  <a:lnTo>
                    <a:pt x="59" y="26"/>
                  </a:lnTo>
                  <a:lnTo>
                    <a:pt x="59" y="26"/>
                  </a:lnTo>
                  <a:lnTo>
                    <a:pt x="59" y="26"/>
                  </a:lnTo>
                  <a:lnTo>
                    <a:pt x="61" y="26"/>
                  </a:lnTo>
                  <a:lnTo>
                    <a:pt x="61" y="26"/>
                  </a:lnTo>
                  <a:lnTo>
                    <a:pt x="61" y="24"/>
                  </a:lnTo>
                  <a:lnTo>
                    <a:pt x="61" y="24"/>
                  </a:lnTo>
                  <a:lnTo>
                    <a:pt x="63" y="24"/>
                  </a:lnTo>
                  <a:lnTo>
                    <a:pt x="63" y="22"/>
                  </a:lnTo>
                  <a:lnTo>
                    <a:pt x="63" y="22"/>
                  </a:lnTo>
                  <a:lnTo>
                    <a:pt x="63" y="22"/>
                  </a:lnTo>
                  <a:lnTo>
                    <a:pt x="65" y="22"/>
                  </a:lnTo>
                  <a:lnTo>
                    <a:pt x="67" y="22"/>
                  </a:lnTo>
                  <a:lnTo>
                    <a:pt x="70" y="20"/>
                  </a:lnTo>
                  <a:lnTo>
                    <a:pt x="72" y="20"/>
                  </a:lnTo>
                  <a:lnTo>
                    <a:pt x="74" y="22"/>
                  </a:lnTo>
                  <a:lnTo>
                    <a:pt x="74" y="22"/>
                  </a:lnTo>
                  <a:lnTo>
                    <a:pt x="76" y="24"/>
                  </a:lnTo>
                  <a:lnTo>
                    <a:pt x="76" y="24"/>
                  </a:lnTo>
                  <a:lnTo>
                    <a:pt x="76" y="24"/>
                  </a:lnTo>
                  <a:lnTo>
                    <a:pt x="78" y="26"/>
                  </a:lnTo>
                  <a:lnTo>
                    <a:pt x="78" y="26"/>
                  </a:lnTo>
                  <a:lnTo>
                    <a:pt x="78" y="24"/>
                  </a:lnTo>
                  <a:lnTo>
                    <a:pt x="80" y="24"/>
                  </a:lnTo>
                  <a:lnTo>
                    <a:pt x="76" y="20"/>
                  </a:lnTo>
                  <a:lnTo>
                    <a:pt x="76" y="20"/>
                  </a:lnTo>
                  <a:lnTo>
                    <a:pt x="76" y="19"/>
                  </a:lnTo>
                  <a:lnTo>
                    <a:pt x="76" y="19"/>
                  </a:lnTo>
                  <a:lnTo>
                    <a:pt x="76" y="19"/>
                  </a:lnTo>
                  <a:lnTo>
                    <a:pt x="76" y="17"/>
                  </a:lnTo>
                  <a:lnTo>
                    <a:pt x="76" y="17"/>
                  </a:lnTo>
                  <a:lnTo>
                    <a:pt x="76" y="17"/>
                  </a:lnTo>
                  <a:lnTo>
                    <a:pt x="76" y="17"/>
                  </a:lnTo>
                  <a:lnTo>
                    <a:pt x="76" y="15"/>
                  </a:lnTo>
                  <a:lnTo>
                    <a:pt x="76" y="15"/>
                  </a:lnTo>
                  <a:lnTo>
                    <a:pt x="76" y="15"/>
                  </a:lnTo>
                  <a:lnTo>
                    <a:pt x="76" y="15"/>
                  </a:lnTo>
                  <a:lnTo>
                    <a:pt x="78" y="13"/>
                  </a:lnTo>
                  <a:lnTo>
                    <a:pt x="80" y="13"/>
                  </a:lnTo>
                  <a:lnTo>
                    <a:pt x="80" y="11"/>
                  </a:lnTo>
                  <a:lnTo>
                    <a:pt x="82" y="11"/>
                  </a:lnTo>
                  <a:lnTo>
                    <a:pt x="84" y="11"/>
                  </a:lnTo>
                  <a:lnTo>
                    <a:pt x="82" y="7"/>
                  </a:lnTo>
                  <a:lnTo>
                    <a:pt x="82" y="5"/>
                  </a:lnTo>
                  <a:lnTo>
                    <a:pt x="82" y="5"/>
                  </a:lnTo>
                  <a:lnTo>
                    <a:pt x="82" y="5"/>
                  </a:lnTo>
                  <a:lnTo>
                    <a:pt x="82" y="5"/>
                  </a:lnTo>
                  <a:lnTo>
                    <a:pt x="86" y="1"/>
                  </a:lnTo>
                  <a:lnTo>
                    <a:pt x="86" y="0"/>
                  </a:lnTo>
                  <a:lnTo>
                    <a:pt x="87" y="0"/>
                  </a:lnTo>
                  <a:lnTo>
                    <a:pt x="87" y="0"/>
                  </a:lnTo>
                  <a:lnTo>
                    <a:pt x="89" y="1"/>
                  </a:lnTo>
                  <a:lnTo>
                    <a:pt x="89" y="1"/>
                  </a:lnTo>
                  <a:lnTo>
                    <a:pt x="91" y="3"/>
                  </a:lnTo>
                  <a:lnTo>
                    <a:pt x="91" y="3"/>
                  </a:lnTo>
                  <a:lnTo>
                    <a:pt x="93" y="3"/>
                  </a:lnTo>
                  <a:lnTo>
                    <a:pt x="93" y="5"/>
                  </a:lnTo>
                  <a:lnTo>
                    <a:pt x="95" y="7"/>
                  </a:lnTo>
                  <a:lnTo>
                    <a:pt x="95" y="7"/>
                  </a:lnTo>
                  <a:lnTo>
                    <a:pt x="97" y="15"/>
                  </a:lnTo>
                  <a:lnTo>
                    <a:pt x="97" y="17"/>
                  </a:lnTo>
                  <a:lnTo>
                    <a:pt x="99" y="17"/>
                  </a:lnTo>
                  <a:lnTo>
                    <a:pt x="99" y="17"/>
                  </a:lnTo>
                  <a:lnTo>
                    <a:pt x="101" y="17"/>
                  </a:lnTo>
                  <a:lnTo>
                    <a:pt x="101" y="15"/>
                  </a:lnTo>
                  <a:lnTo>
                    <a:pt x="103" y="17"/>
                  </a:lnTo>
                  <a:lnTo>
                    <a:pt x="104" y="19"/>
                  </a:lnTo>
                  <a:lnTo>
                    <a:pt x="104" y="24"/>
                  </a:lnTo>
                  <a:lnTo>
                    <a:pt x="104" y="32"/>
                  </a:lnTo>
                  <a:lnTo>
                    <a:pt x="104" y="36"/>
                  </a:lnTo>
                  <a:lnTo>
                    <a:pt x="104" y="39"/>
                  </a:lnTo>
                  <a:lnTo>
                    <a:pt x="103" y="43"/>
                  </a:lnTo>
                  <a:lnTo>
                    <a:pt x="103" y="45"/>
                  </a:lnTo>
                  <a:lnTo>
                    <a:pt x="103" y="45"/>
                  </a:lnTo>
                  <a:lnTo>
                    <a:pt x="103" y="47"/>
                  </a:lnTo>
                  <a:lnTo>
                    <a:pt x="104" y="47"/>
                  </a:lnTo>
                  <a:lnTo>
                    <a:pt x="104" y="47"/>
                  </a:lnTo>
                  <a:lnTo>
                    <a:pt x="103" y="49"/>
                  </a:lnTo>
                  <a:lnTo>
                    <a:pt x="101" y="49"/>
                  </a:lnTo>
                  <a:lnTo>
                    <a:pt x="101" y="49"/>
                  </a:lnTo>
                  <a:lnTo>
                    <a:pt x="101" y="49"/>
                  </a:lnTo>
                  <a:lnTo>
                    <a:pt x="99" y="51"/>
                  </a:lnTo>
                  <a:lnTo>
                    <a:pt x="99" y="53"/>
                  </a:lnTo>
                  <a:lnTo>
                    <a:pt x="99" y="53"/>
                  </a:lnTo>
                  <a:lnTo>
                    <a:pt x="97" y="53"/>
                  </a:lnTo>
                  <a:lnTo>
                    <a:pt x="95" y="53"/>
                  </a:lnTo>
                  <a:lnTo>
                    <a:pt x="95" y="55"/>
                  </a:lnTo>
                  <a:lnTo>
                    <a:pt x="93" y="57"/>
                  </a:lnTo>
                  <a:lnTo>
                    <a:pt x="93" y="58"/>
                  </a:lnTo>
                  <a:lnTo>
                    <a:pt x="93" y="58"/>
                  </a:lnTo>
                  <a:lnTo>
                    <a:pt x="91" y="58"/>
                  </a:lnTo>
                  <a:lnTo>
                    <a:pt x="91" y="58"/>
                  </a:lnTo>
                  <a:lnTo>
                    <a:pt x="91" y="58"/>
                  </a:lnTo>
                  <a:lnTo>
                    <a:pt x="89" y="58"/>
                  </a:lnTo>
                  <a:lnTo>
                    <a:pt x="89" y="60"/>
                  </a:lnTo>
                  <a:lnTo>
                    <a:pt x="89" y="62"/>
                  </a:lnTo>
                  <a:lnTo>
                    <a:pt x="89" y="64"/>
                  </a:lnTo>
                  <a:lnTo>
                    <a:pt x="89" y="64"/>
                  </a:lnTo>
                  <a:lnTo>
                    <a:pt x="89" y="66"/>
                  </a:lnTo>
                  <a:lnTo>
                    <a:pt x="89" y="66"/>
                  </a:lnTo>
                  <a:lnTo>
                    <a:pt x="87" y="66"/>
                  </a:lnTo>
                  <a:lnTo>
                    <a:pt x="87" y="68"/>
                  </a:lnTo>
                  <a:lnTo>
                    <a:pt x="86" y="70"/>
                  </a:lnTo>
                  <a:lnTo>
                    <a:pt x="86" y="72"/>
                  </a:lnTo>
                  <a:lnTo>
                    <a:pt x="87" y="72"/>
                  </a:lnTo>
                  <a:lnTo>
                    <a:pt x="87" y="74"/>
                  </a:lnTo>
                  <a:lnTo>
                    <a:pt x="87" y="75"/>
                  </a:lnTo>
                  <a:lnTo>
                    <a:pt x="89" y="75"/>
                  </a:lnTo>
                  <a:lnTo>
                    <a:pt x="89" y="77"/>
                  </a:lnTo>
                  <a:lnTo>
                    <a:pt x="87" y="77"/>
                  </a:lnTo>
                  <a:lnTo>
                    <a:pt x="87" y="79"/>
                  </a:lnTo>
                  <a:lnTo>
                    <a:pt x="86" y="81"/>
                  </a:lnTo>
                  <a:lnTo>
                    <a:pt x="87" y="83"/>
                  </a:lnTo>
                  <a:lnTo>
                    <a:pt x="89" y="81"/>
                  </a:lnTo>
                  <a:lnTo>
                    <a:pt x="93" y="79"/>
                  </a:lnTo>
                  <a:lnTo>
                    <a:pt x="95" y="79"/>
                  </a:lnTo>
                  <a:lnTo>
                    <a:pt x="99" y="79"/>
                  </a:lnTo>
                  <a:lnTo>
                    <a:pt x="106" y="77"/>
                  </a:lnTo>
                  <a:lnTo>
                    <a:pt x="106" y="79"/>
                  </a:lnTo>
                  <a:lnTo>
                    <a:pt x="104" y="81"/>
                  </a:lnTo>
                  <a:lnTo>
                    <a:pt x="104" y="81"/>
                  </a:lnTo>
                  <a:lnTo>
                    <a:pt x="104" y="83"/>
                  </a:lnTo>
                  <a:lnTo>
                    <a:pt x="104" y="83"/>
                  </a:lnTo>
                  <a:lnTo>
                    <a:pt x="104" y="83"/>
                  </a:lnTo>
                  <a:lnTo>
                    <a:pt x="106" y="85"/>
                  </a:lnTo>
                  <a:lnTo>
                    <a:pt x="106" y="91"/>
                  </a:lnTo>
                  <a:lnTo>
                    <a:pt x="108" y="94"/>
                  </a:lnTo>
                  <a:lnTo>
                    <a:pt x="108" y="94"/>
                  </a:lnTo>
                  <a:lnTo>
                    <a:pt x="108" y="94"/>
                  </a:lnTo>
                  <a:lnTo>
                    <a:pt x="110" y="96"/>
                  </a:lnTo>
                  <a:lnTo>
                    <a:pt x="112" y="96"/>
                  </a:lnTo>
                  <a:lnTo>
                    <a:pt x="114" y="96"/>
                  </a:lnTo>
                  <a:lnTo>
                    <a:pt x="114" y="96"/>
                  </a:lnTo>
                  <a:lnTo>
                    <a:pt x="116" y="96"/>
                  </a:lnTo>
                  <a:lnTo>
                    <a:pt x="118" y="98"/>
                  </a:lnTo>
                  <a:lnTo>
                    <a:pt x="116" y="100"/>
                  </a:lnTo>
                  <a:lnTo>
                    <a:pt x="116" y="102"/>
                  </a:lnTo>
                  <a:lnTo>
                    <a:pt x="114" y="104"/>
                  </a:lnTo>
                  <a:lnTo>
                    <a:pt x="114" y="108"/>
                  </a:lnTo>
                  <a:lnTo>
                    <a:pt x="114" y="108"/>
                  </a:lnTo>
                  <a:lnTo>
                    <a:pt x="112" y="110"/>
                  </a:lnTo>
                  <a:lnTo>
                    <a:pt x="112" y="112"/>
                  </a:lnTo>
                  <a:lnTo>
                    <a:pt x="112" y="113"/>
                  </a:lnTo>
                  <a:lnTo>
                    <a:pt x="114" y="113"/>
                  </a:lnTo>
                  <a:lnTo>
                    <a:pt x="116" y="113"/>
                  </a:lnTo>
                  <a:lnTo>
                    <a:pt x="122" y="113"/>
                  </a:lnTo>
                  <a:lnTo>
                    <a:pt x="123" y="115"/>
                  </a:lnTo>
                  <a:lnTo>
                    <a:pt x="123" y="115"/>
                  </a:lnTo>
                  <a:lnTo>
                    <a:pt x="123" y="117"/>
                  </a:lnTo>
                  <a:lnTo>
                    <a:pt x="125" y="121"/>
                  </a:lnTo>
                  <a:lnTo>
                    <a:pt x="125" y="121"/>
                  </a:lnTo>
                  <a:lnTo>
                    <a:pt x="127" y="121"/>
                  </a:lnTo>
                  <a:lnTo>
                    <a:pt x="127" y="123"/>
                  </a:lnTo>
                  <a:lnTo>
                    <a:pt x="127" y="123"/>
                  </a:lnTo>
                  <a:lnTo>
                    <a:pt x="127" y="123"/>
                  </a:lnTo>
                  <a:lnTo>
                    <a:pt x="129" y="125"/>
                  </a:lnTo>
                  <a:lnTo>
                    <a:pt x="129" y="125"/>
                  </a:lnTo>
                  <a:lnTo>
                    <a:pt x="133" y="125"/>
                  </a:lnTo>
                  <a:lnTo>
                    <a:pt x="135" y="125"/>
                  </a:lnTo>
                  <a:lnTo>
                    <a:pt x="137" y="123"/>
                  </a:lnTo>
                  <a:lnTo>
                    <a:pt x="139" y="121"/>
                  </a:lnTo>
                  <a:lnTo>
                    <a:pt x="140" y="121"/>
                  </a:lnTo>
                  <a:lnTo>
                    <a:pt x="142" y="119"/>
                  </a:lnTo>
                  <a:lnTo>
                    <a:pt x="144" y="121"/>
                  </a:lnTo>
                  <a:lnTo>
                    <a:pt x="144" y="123"/>
                  </a:lnTo>
                  <a:lnTo>
                    <a:pt x="142" y="125"/>
                  </a:lnTo>
                  <a:lnTo>
                    <a:pt x="142" y="125"/>
                  </a:lnTo>
                  <a:lnTo>
                    <a:pt x="139" y="127"/>
                  </a:lnTo>
                  <a:lnTo>
                    <a:pt x="139" y="127"/>
                  </a:lnTo>
                  <a:lnTo>
                    <a:pt x="137" y="129"/>
                  </a:lnTo>
                  <a:lnTo>
                    <a:pt x="135" y="130"/>
                  </a:lnTo>
                  <a:lnTo>
                    <a:pt x="135" y="132"/>
                  </a:lnTo>
                  <a:lnTo>
                    <a:pt x="135" y="134"/>
                  </a:lnTo>
                  <a:lnTo>
                    <a:pt x="135" y="134"/>
                  </a:lnTo>
                  <a:lnTo>
                    <a:pt x="135" y="136"/>
                  </a:lnTo>
                  <a:lnTo>
                    <a:pt x="131" y="136"/>
                  </a:lnTo>
                  <a:lnTo>
                    <a:pt x="129" y="136"/>
                  </a:lnTo>
                  <a:lnTo>
                    <a:pt x="129" y="138"/>
                  </a:lnTo>
                  <a:lnTo>
                    <a:pt x="127" y="140"/>
                  </a:lnTo>
                  <a:lnTo>
                    <a:pt x="127" y="144"/>
                  </a:lnTo>
                  <a:lnTo>
                    <a:pt x="125" y="144"/>
                  </a:lnTo>
                  <a:lnTo>
                    <a:pt x="122" y="144"/>
                  </a:lnTo>
                  <a:lnTo>
                    <a:pt x="120" y="144"/>
                  </a:lnTo>
                  <a:lnTo>
                    <a:pt x="116" y="144"/>
                  </a:lnTo>
                  <a:lnTo>
                    <a:pt x="118" y="148"/>
                  </a:lnTo>
                  <a:lnTo>
                    <a:pt x="116" y="148"/>
                  </a:lnTo>
                  <a:lnTo>
                    <a:pt x="112" y="148"/>
                  </a:lnTo>
                  <a:lnTo>
                    <a:pt x="110" y="149"/>
                  </a:lnTo>
                  <a:lnTo>
                    <a:pt x="108" y="151"/>
                  </a:lnTo>
                  <a:lnTo>
                    <a:pt x="108" y="151"/>
                  </a:lnTo>
                  <a:lnTo>
                    <a:pt x="108" y="153"/>
                  </a:lnTo>
                  <a:lnTo>
                    <a:pt x="106" y="153"/>
                  </a:lnTo>
                  <a:lnTo>
                    <a:pt x="104" y="153"/>
                  </a:lnTo>
                  <a:lnTo>
                    <a:pt x="103" y="155"/>
                  </a:lnTo>
                  <a:lnTo>
                    <a:pt x="101" y="155"/>
                  </a:lnTo>
                  <a:lnTo>
                    <a:pt x="99" y="155"/>
                  </a:lnTo>
                  <a:lnTo>
                    <a:pt x="99" y="155"/>
                  </a:lnTo>
                  <a:lnTo>
                    <a:pt x="95" y="153"/>
                  </a:lnTo>
                  <a:lnTo>
                    <a:pt x="95" y="153"/>
                  </a:lnTo>
                  <a:lnTo>
                    <a:pt x="95" y="153"/>
                  </a:lnTo>
                  <a:lnTo>
                    <a:pt x="93" y="153"/>
                  </a:lnTo>
                  <a:lnTo>
                    <a:pt x="93" y="155"/>
                  </a:lnTo>
                  <a:lnTo>
                    <a:pt x="91" y="157"/>
                  </a:lnTo>
                  <a:lnTo>
                    <a:pt x="91" y="159"/>
                  </a:lnTo>
                  <a:lnTo>
                    <a:pt x="89" y="165"/>
                  </a:lnTo>
                  <a:lnTo>
                    <a:pt x="89" y="165"/>
                  </a:lnTo>
                  <a:lnTo>
                    <a:pt x="89" y="167"/>
                  </a:lnTo>
                  <a:lnTo>
                    <a:pt x="89" y="168"/>
                  </a:lnTo>
                  <a:lnTo>
                    <a:pt x="89" y="168"/>
                  </a:lnTo>
                  <a:lnTo>
                    <a:pt x="89" y="172"/>
                  </a:lnTo>
                  <a:lnTo>
                    <a:pt x="89" y="172"/>
                  </a:lnTo>
                  <a:lnTo>
                    <a:pt x="87" y="174"/>
                  </a:lnTo>
                  <a:lnTo>
                    <a:pt x="87" y="174"/>
                  </a:lnTo>
                  <a:lnTo>
                    <a:pt x="86" y="174"/>
                  </a:lnTo>
                  <a:lnTo>
                    <a:pt x="84" y="174"/>
                  </a:lnTo>
                  <a:lnTo>
                    <a:pt x="84" y="176"/>
                  </a:lnTo>
                  <a:lnTo>
                    <a:pt x="86" y="178"/>
                  </a:lnTo>
                  <a:lnTo>
                    <a:pt x="86" y="178"/>
                  </a:lnTo>
                  <a:lnTo>
                    <a:pt x="87" y="178"/>
                  </a:lnTo>
                  <a:lnTo>
                    <a:pt x="87" y="182"/>
                  </a:lnTo>
                  <a:lnTo>
                    <a:pt x="89" y="184"/>
                  </a:lnTo>
                  <a:lnTo>
                    <a:pt x="89" y="186"/>
                  </a:lnTo>
                  <a:lnTo>
                    <a:pt x="89" y="187"/>
                  </a:lnTo>
                  <a:lnTo>
                    <a:pt x="91" y="191"/>
                  </a:lnTo>
                  <a:lnTo>
                    <a:pt x="97" y="197"/>
                  </a:lnTo>
                  <a:lnTo>
                    <a:pt x="101" y="201"/>
                  </a:lnTo>
                  <a:lnTo>
                    <a:pt x="101" y="203"/>
                  </a:lnTo>
                  <a:lnTo>
                    <a:pt x="103" y="206"/>
                  </a:lnTo>
                  <a:lnTo>
                    <a:pt x="103" y="208"/>
                  </a:lnTo>
                  <a:lnTo>
                    <a:pt x="104" y="210"/>
                  </a:lnTo>
                  <a:lnTo>
                    <a:pt x="104" y="210"/>
                  </a:lnTo>
                  <a:lnTo>
                    <a:pt x="106" y="210"/>
                  </a:lnTo>
                  <a:lnTo>
                    <a:pt x="106" y="210"/>
                  </a:lnTo>
                  <a:lnTo>
                    <a:pt x="108" y="212"/>
                  </a:lnTo>
                  <a:lnTo>
                    <a:pt x="106" y="214"/>
                  </a:lnTo>
                  <a:lnTo>
                    <a:pt x="104" y="216"/>
                  </a:lnTo>
                  <a:lnTo>
                    <a:pt x="103" y="218"/>
                  </a:lnTo>
                  <a:lnTo>
                    <a:pt x="103" y="220"/>
                  </a:lnTo>
                  <a:lnTo>
                    <a:pt x="103" y="225"/>
                  </a:lnTo>
                  <a:lnTo>
                    <a:pt x="103" y="227"/>
                  </a:lnTo>
                  <a:lnTo>
                    <a:pt x="101" y="227"/>
                  </a:lnTo>
                  <a:lnTo>
                    <a:pt x="101" y="227"/>
                  </a:lnTo>
                  <a:lnTo>
                    <a:pt x="99" y="229"/>
                  </a:lnTo>
                  <a:lnTo>
                    <a:pt x="97" y="231"/>
                  </a:lnTo>
                  <a:lnTo>
                    <a:pt x="97" y="231"/>
                  </a:lnTo>
                  <a:lnTo>
                    <a:pt x="97" y="233"/>
                  </a:lnTo>
                  <a:lnTo>
                    <a:pt x="97" y="237"/>
                  </a:lnTo>
                  <a:lnTo>
                    <a:pt x="99" y="241"/>
                  </a:lnTo>
                  <a:lnTo>
                    <a:pt x="108" y="250"/>
                  </a:lnTo>
                  <a:lnTo>
                    <a:pt x="110" y="254"/>
                  </a:lnTo>
                  <a:lnTo>
                    <a:pt x="112" y="258"/>
                  </a:lnTo>
                  <a:lnTo>
                    <a:pt x="112" y="265"/>
                  </a:lnTo>
                  <a:lnTo>
                    <a:pt x="112" y="269"/>
                  </a:lnTo>
                  <a:lnTo>
                    <a:pt x="112" y="271"/>
                  </a:lnTo>
                  <a:lnTo>
                    <a:pt x="114" y="271"/>
                  </a:lnTo>
                  <a:lnTo>
                    <a:pt x="116" y="273"/>
                  </a:lnTo>
                  <a:lnTo>
                    <a:pt x="116" y="275"/>
                  </a:lnTo>
                  <a:lnTo>
                    <a:pt x="118" y="284"/>
                  </a:lnTo>
                  <a:lnTo>
                    <a:pt x="120" y="286"/>
                  </a:lnTo>
                  <a:lnTo>
                    <a:pt x="118" y="288"/>
                  </a:lnTo>
                  <a:lnTo>
                    <a:pt x="118" y="290"/>
                  </a:lnTo>
                  <a:lnTo>
                    <a:pt x="112" y="297"/>
                  </a:lnTo>
                  <a:lnTo>
                    <a:pt x="110" y="299"/>
                  </a:lnTo>
                  <a:lnTo>
                    <a:pt x="106" y="303"/>
                  </a:lnTo>
                  <a:lnTo>
                    <a:pt x="106" y="305"/>
                  </a:lnTo>
                  <a:lnTo>
                    <a:pt x="104" y="307"/>
                  </a:lnTo>
                  <a:lnTo>
                    <a:pt x="104" y="311"/>
                  </a:lnTo>
                  <a:close/>
                  <a:moveTo>
                    <a:pt x="27" y="161"/>
                  </a:moveTo>
                  <a:lnTo>
                    <a:pt x="29" y="161"/>
                  </a:lnTo>
                  <a:lnTo>
                    <a:pt x="29" y="159"/>
                  </a:lnTo>
                  <a:lnTo>
                    <a:pt x="27" y="157"/>
                  </a:lnTo>
                  <a:lnTo>
                    <a:pt x="25" y="157"/>
                  </a:lnTo>
                  <a:lnTo>
                    <a:pt x="23" y="159"/>
                  </a:lnTo>
                  <a:lnTo>
                    <a:pt x="25" y="159"/>
                  </a:lnTo>
                  <a:lnTo>
                    <a:pt x="27" y="161"/>
                  </a:lnTo>
                  <a:lnTo>
                    <a:pt x="27" y="161"/>
                  </a:lnTo>
                  <a:close/>
                  <a:moveTo>
                    <a:pt x="14" y="151"/>
                  </a:moveTo>
                  <a:lnTo>
                    <a:pt x="14" y="153"/>
                  </a:lnTo>
                  <a:lnTo>
                    <a:pt x="14" y="151"/>
                  </a:lnTo>
                  <a:lnTo>
                    <a:pt x="14" y="149"/>
                  </a:lnTo>
                  <a:lnTo>
                    <a:pt x="14" y="149"/>
                  </a:lnTo>
                  <a:lnTo>
                    <a:pt x="12" y="148"/>
                  </a:lnTo>
                  <a:lnTo>
                    <a:pt x="12" y="149"/>
                  </a:lnTo>
                  <a:lnTo>
                    <a:pt x="12" y="149"/>
                  </a:lnTo>
                  <a:lnTo>
                    <a:pt x="14" y="151"/>
                  </a:lnTo>
                  <a:lnTo>
                    <a:pt x="14" y="151"/>
                  </a:lnTo>
                  <a:close/>
                  <a:moveTo>
                    <a:pt x="21" y="153"/>
                  </a:moveTo>
                  <a:lnTo>
                    <a:pt x="21" y="153"/>
                  </a:lnTo>
                  <a:lnTo>
                    <a:pt x="21" y="151"/>
                  </a:lnTo>
                  <a:lnTo>
                    <a:pt x="21" y="151"/>
                  </a:lnTo>
                  <a:lnTo>
                    <a:pt x="19" y="151"/>
                  </a:lnTo>
                  <a:lnTo>
                    <a:pt x="19" y="151"/>
                  </a:lnTo>
                  <a:lnTo>
                    <a:pt x="21" y="153"/>
                  </a:lnTo>
                  <a:lnTo>
                    <a:pt x="21" y="153"/>
                  </a:lnTo>
                  <a:lnTo>
                    <a:pt x="21" y="153"/>
                  </a:lnTo>
                  <a:close/>
                  <a:moveTo>
                    <a:pt x="25" y="170"/>
                  </a:moveTo>
                  <a:lnTo>
                    <a:pt x="25" y="168"/>
                  </a:lnTo>
                  <a:lnTo>
                    <a:pt x="21" y="168"/>
                  </a:lnTo>
                  <a:lnTo>
                    <a:pt x="23" y="170"/>
                  </a:lnTo>
                  <a:lnTo>
                    <a:pt x="23" y="170"/>
                  </a:lnTo>
                  <a:lnTo>
                    <a:pt x="25" y="172"/>
                  </a:lnTo>
                  <a:lnTo>
                    <a:pt x="25" y="17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64" name="Freeform 1859">
              <a:extLst>
                <a:ext uri="{FF2B5EF4-FFF2-40B4-BE49-F238E27FC236}">
                  <a16:creationId xmlns:a16="http://schemas.microsoft.com/office/drawing/2014/main" id="{799A3D52-4D6F-4C01-8727-4856C9A361AE}"/>
                </a:ext>
              </a:extLst>
            </p:cNvPr>
            <p:cNvSpPr>
              <a:spLocks noEditPoints="1"/>
            </p:cNvSpPr>
            <p:nvPr/>
          </p:nvSpPr>
          <p:spPr bwMode="auto">
            <a:xfrm>
              <a:off x="14339888" y="-995363"/>
              <a:ext cx="117475" cy="158750"/>
            </a:xfrm>
            <a:custGeom>
              <a:avLst/>
              <a:gdLst>
                <a:gd name="T0" fmla="*/ 61 w 74"/>
                <a:gd name="T1" fmla="*/ 76 h 100"/>
                <a:gd name="T2" fmla="*/ 49 w 74"/>
                <a:gd name="T3" fmla="*/ 68 h 100"/>
                <a:gd name="T4" fmla="*/ 40 w 74"/>
                <a:gd name="T5" fmla="*/ 55 h 100"/>
                <a:gd name="T6" fmla="*/ 40 w 74"/>
                <a:gd name="T7" fmla="*/ 60 h 100"/>
                <a:gd name="T8" fmla="*/ 40 w 74"/>
                <a:gd name="T9" fmla="*/ 70 h 100"/>
                <a:gd name="T10" fmla="*/ 32 w 74"/>
                <a:gd name="T11" fmla="*/ 81 h 100"/>
                <a:gd name="T12" fmla="*/ 30 w 74"/>
                <a:gd name="T13" fmla="*/ 79 h 100"/>
                <a:gd name="T14" fmla="*/ 28 w 74"/>
                <a:gd name="T15" fmla="*/ 76 h 100"/>
                <a:gd name="T16" fmla="*/ 23 w 74"/>
                <a:gd name="T17" fmla="*/ 74 h 100"/>
                <a:gd name="T18" fmla="*/ 17 w 74"/>
                <a:gd name="T19" fmla="*/ 77 h 100"/>
                <a:gd name="T20" fmla="*/ 13 w 74"/>
                <a:gd name="T21" fmla="*/ 64 h 100"/>
                <a:gd name="T22" fmla="*/ 11 w 74"/>
                <a:gd name="T23" fmla="*/ 57 h 100"/>
                <a:gd name="T24" fmla="*/ 9 w 74"/>
                <a:gd name="T25" fmla="*/ 45 h 100"/>
                <a:gd name="T26" fmla="*/ 7 w 74"/>
                <a:gd name="T27" fmla="*/ 38 h 100"/>
                <a:gd name="T28" fmla="*/ 4 w 74"/>
                <a:gd name="T29" fmla="*/ 36 h 100"/>
                <a:gd name="T30" fmla="*/ 0 w 74"/>
                <a:gd name="T31" fmla="*/ 32 h 100"/>
                <a:gd name="T32" fmla="*/ 7 w 74"/>
                <a:gd name="T33" fmla="*/ 24 h 100"/>
                <a:gd name="T34" fmla="*/ 13 w 74"/>
                <a:gd name="T35" fmla="*/ 22 h 100"/>
                <a:gd name="T36" fmla="*/ 13 w 74"/>
                <a:gd name="T37" fmla="*/ 21 h 100"/>
                <a:gd name="T38" fmla="*/ 9 w 74"/>
                <a:gd name="T39" fmla="*/ 19 h 100"/>
                <a:gd name="T40" fmla="*/ 2 w 74"/>
                <a:gd name="T41" fmla="*/ 13 h 100"/>
                <a:gd name="T42" fmla="*/ 4 w 74"/>
                <a:gd name="T43" fmla="*/ 5 h 100"/>
                <a:gd name="T44" fmla="*/ 6 w 74"/>
                <a:gd name="T45" fmla="*/ 2 h 100"/>
                <a:gd name="T46" fmla="*/ 6 w 74"/>
                <a:gd name="T47" fmla="*/ 0 h 100"/>
                <a:gd name="T48" fmla="*/ 7 w 74"/>
                <a:gd name="T49" fmla="*/ 0 h 100"/>
                <a:gd name="T50" fmla="*/ 11 w 74"/>
                <a:gd name="T51" fmla="*/ 3 h 100"/>
                <a:gd name="T52" fmla="*/ 15 w 74"/>
                <a:gd name="T53" fmla="*/ 3 h 100"/>
                <a:gd name="T54" fmla="*/ 15 w 74"/>
                <a:gd name="T55" fmla="*/ 2 h 100"/>
                <a:gd name="T56" fmla="*/ 17 w 74"/>
                <a:gd name="T57" fmla="*/ 3 h 100"/>
                <a:gd name="T58" fmla="*/ 23 w 74"/>
                <a:gd name="T59" fmla="*/ 9 h 100"/>
                <a:gd name="T60" fmla="*/ 25 w 74"/>
                <a:gd name="T61" fmla="*/ 5 h 100"/>
                <a:gd name="T62" fmla="*/ 28 w 74"/>
                <a:gd name="T63" fmla="*/ 13 h 100"/>
                <a:gd name="T64" fmla="*/ 28 w 74"/>
                <a:gd name="T65" fmla="*/ 21 h 100"/>
                <a:gd name="T66" fmla="*/ 38 w 74"/>
                <a:gd name="T67" fmla="*/ 24 h 100"/>
                <a:gd name="T68" fmla="*/ 43 w 74"/>
                <a:gd name="T69" fmla="*/ 24 h 100"/>
                <a:gd name="T70" fmla="*/ 55 w 74"/>
                <a:gd name="T71" fmla="*/ 24 h 100"/>
                <a:gd name="T72" fmla="*/ 70 w 74"/>
                <a:gd name="T73" fmla="*/ 28 h 100"/>
                <a:gd name="T74" fmla="*/ 70 w 74"/>
                <a:gd name="T75" fmla="*/ 30 h 100"/>
                <a:gd name="T76" fmla="*/ 66 w 74"/>
                <a:gd name="T77" fmla="*/ 30 h 100"/>
                <a:gd name="T78" fmla="*/ 64 w 74"/>
                <a:gd name="T79" fmla="*/ 38 h 100"/>
                <a:gd name="T80" fmla="*/ 62 w 74"/>
                <a:gd name="T81" fmla="*/ 38 h 100"/>
                <a:gd name="T82" fmla="*/ 61 w 74"/>
                <a:gd name="T83" fmla="*/ 41 h 100"/>
                <a:gd name="T84" fmla="*/ 57 w 74"/>
                <a:gd name="T85" fmla="*/ 41 h 100"/>
                <a:gd name="T86" fmla="*/ 51 w 74"/>
                <a:gd name="T87" fmla="*/ 45 h 100"/>
                <a:gd name="T88" fmla="*/ 53 w 74"/>
                <a:gd name="T89" fmla="*/ 58 h 100"/>
                <a:gd name="T90" fmla="*/ 53 w 74"/>
                <a:gd name="T91" fmla="*/ 58 h 100"/>
                <a:gd name="T92" fmla="*/ 57 w 74"/>
                <a:gd name="T93" fmla="*/ 62 h 100"/>
                <a:gd name="T94" fmla="*/ 59 w 74"/>
                <a:gd name="T95" fmla="*/ 57 h 100"/>
                <a:gd name="T96" fmla="*/ 62 w 74"/>
                <a:gd name="T97" fmla="*/ 53 h 100"/>
                <a:gd name="T98" fmla="*/ 62 w 74"/>
                <a:gd name="T99" fmla="*/ 49 h 100"/>
                <a:gd name="T100" fmla="*/ 68 w 74"/>
                <a:gd name="T101" fmla="*/ 51 h 100"/>
                <a:gd name="T102" fmla="*/ 70 w 74"/>
                <a:gd name="T103" fmla="*/ 64 h 100"/>
                <a:gd name="T104" fmla="*/ 72 w 74"/>
                <a:gd name="T105" fmla="*/ 68 h 100"/>
                <a:gd name="T106" fmla="*/ 74 w 74"/>
                <a:gd name="T107" fmla="*/ 91 h 100"/>
                <a:gd name="T108" fmla="*/ 66 w 74"/>
                <a:gd name="T109" fmla="*/ 94 h 100"/>
                <a:gd name="T110" fmla="*/ 61 w 74"/>
                <a:gd name="T111" fmla="*/ 83 h 100"/>
                <a:gd name="T112" fmla="*/ 42 w 74"/>
                <a:gd name="T113" fmla="*/ 70 h 100"/>
                <a:gd name="T114" fmla="*/ 45 w 74"/>
                <a:gd name="T115" fmla="*/ 76 h 100"/>
                <a:gd name="T116" fmla="*/ 55 w 74"/>
                <a:gd name="T117" fmla="*/ 70 h 100"/>
                <a:gd name="T118" fmla="*/ 42 w 74"/>
                <a:gd name="T119" fmla="*/ 62 h 100"/>
                <a:gd name="T120" fmla="*/ 42 w 74"/>
                <a:gd name="T121" fmla="*/ 64 h 100"/>
                <a:gd name="T122" fmla="*/ 47 w 74"/>
                <a:gd name="T123"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 h="100">
                  <a:moveTo>
                    <a:pt x="66" y="94"/>
                  </a:moveTo>
                  <a:lnTo>
                    <a:pt x="68" y="100"/>
                  </a:lnTo>
                  <a:lnTo>
                    <a:pt x="66" y="96"/>
                  </a:lnTo>
                  <a:lnTo>
                    <a:pt x="64" y="94"/>
                  </a:lnTo>
                  <a:lnTo>
                    <a:pt x="64" y="87"/>
                  </a:lnTo>
                  <a:lnTo>
                    <a:pt x="61" y="79"/>
                  </a:lnTo>
                  <a:lnTo>
                    <a:pt x="61" y="76"/>
                  </a:lnTo>
                  <a:lnTo>
                    <a:pt x="61" y="74"/>
                  </a:lnTo>
                  <a:lnTo>
                    <a:pt x="61" y="74"/>
                  </a:lnTo>
                  <a:lnTo>
                    <a:pt x="57" y="70"/>
                  </a:lnTo>
                  <a:lnTo>
                    <a:pt x="55" y="66"/>
                  </a:lnTo>
                  <a:lnTo>
                    <a:pt x="55" y="64"/>
                  </a:lnTo>
                  <a:lnTo>
                    <a:pt x="53" y="66"/>
                  </a:lnTo>
                  <a:lnTo>
                    <a:pt x="49" y="68"/>
                  </a:lnTo>
                  <a:lnTo>
                    <a:pt x="47" y="68"/>
                  </a:lnTo>
                  <a:lnTo>
                    <a:pt x="43" y="66"/>
                  </a:lnTo>
                  <a:lnTo>
                    <a:pt x="42" y="62"/>
                  </a:lnTo>
                  <a:lnTo>
                    <a:pt x="42" y="58"/>
                  </a:lnTo>
                  <a:lnTo>
                    <a:pt x="42" y="51"/>
                  </a:lnTo>
                  <a:lnTo>
                    <a:pt x="40" y="53"/>
                  </a:lnTo>
                  <a:lnTo>
                    <a:pt x="40" y="55"/>
                  </a:lnTo>
                  <a:lnTo>
                    <a:pt x="38" y="55"/>
                  </a:lnTo>
                  <a:lnTo>
                    <a:pt x="36" y="55"/>
                  </a:lnTo>
                  <a:lnTo>
                    <a:pt x="38" y="55"/>
                  </a:lnTo>
                  <a:lnTo>
                    <a:pt x="40" y="57"/>
                  </a:lnTo>
                  <a:lnTo>
                    <a:pt x="40" y="57"/>
                  </a:lnTo>
                  <a:lnTo>
                    <a:pt x="42" y="58"/>
                  </a:lnTo>
                  <a:lnTo>
                    <a:pt x="40" y="60"/>
                  </a:lnTo>
                  <a:lnTo>
                    <a:pt x="40" y="60"/>
                  </a:lnTo>
                  <a:lnTo>
                    <a:pt x="40" y="62"/>
                  </a:lnTo>
                  <a:lnTo>
                    <a:pt x="40" y="64"/>
                  </a:lnTo>
                  <a:lnTo>
                    <a:pt x="38" y="64"/>
                  </a:lnTo>
                  <a:lnTo>
                    <a:pt x="38" y="66"/>
                  </a:lnTo>
                  <a:lnTo>
                    <a:pt x="38" y="68"/>
                  </a:lnTo>
                  <a:lnTo>
                    <a:pt x="40" y="70"/>
                  </a:lnTo>
                  <a:lnTo>
                    <a:pt x="42" y="72"/>
                  </a:lnTo>
                  <a:lnTo>
                    <a:pt x="42" y="74"/>
                  </a:lnTo>
                  <a:lnTo>
                    <a:pt x="40" y="76"/>
                  </a:lnTo>
                  <a:lnTo>
                    <a:pt x="38" y="79"/>
                  </a:lnTo>
                  <a:lnTo>
                    <a:pt x="36" y="81"/>
                  </a:lnTo>
                  <a:lnTo>
                    <a:pt x="34" y="83"/>
                  </a:lnTo>
                  <a:lnTo>
                    <a:pt x="32" y="81"/>
                  </a:lnTo>
                  <a:lnTo>
                    <a:pt x="32" y="79"/>
                  </a:lnTo>
                  <a:lnTo>
                    <a:pt x="34" y="77"/>
                  </a:lnTo>
                  <a:lnTo>
                    <a:pt x="34" y="77"/>
                  </a:lnTo>
                  <a:lnTo>
                    <a:pt x="34" y="77"/>
                  </a:lnTo>
                  <a:lnTo>
                    <a:pt x="32" y="77"/>
                  </a:lnTo>
                  <a:lnTo>
                    <a:pt x="32" y="77"/>
                  </a:lnTo>
                  <a:lnTo>
                    <a:pt x="30" y="79"/>
                  </a:lnTo>
                  <a:lnTo>
                    <a:pt x="30" y="77"/>
                  </a:lnTo>
                  <a:lnTo>
                    <a:pt x="30" y="76"/>
                  </a:lnTo>
                  <a:lnTo>
                    <a:pt x="30" y="74"/>
                  </a:lnTo>
                  <a:lnTo>
                    <a:pt x="30" y="72"/>
                  </a:lnTo>
                  <a:lnTo>
                    <a:pt x="30" y="72"/>
                  </a:lnTo>
                  <a:lnTo>
                    <a:pt x="28" y="74"/>
                  </a:lnTo>
                  <a:lnTo>
                    <a:pt x="28" y="76"/>
                  </a:lnTo>
                  <a:lnTo>
                    <a:pt x="28" y="77"/>
                  </a:lnTo>
                  <a:lnTo>
                    <a:pt x="28" y="79"/>
                  </a:lnTo>
                  <a:lnTo>
                    <a:pt x="26" y="81"/>
                  </a:lnTo>
                  <a:lnTo>
                    <a:pt x="26" y="81"/>
                  </a:lnTo>
                  <a:lnTo>
                    <a:pt x="25" y="83"/>
                  </a:lnTo>
                  <a:lnTo>
                    <a:pt x="25" y="81"/>
                  </a:lnTo>
                  <a:lnTo>
                    <a:pt x="23" y="74"/>
                  </a:lnTo>
                  <a:lnTo>
                    <a:pt x="23" y="77"/>
                  </a:lnTo>
                  <a:lnTo>
                    <a:pt x="23" y="79"/>
                  </a:lnTo>
                  <a:lnTo>
                    <a:pt x="23" y="81"/>
                  </a:lnTo>
                  <a:lnTo>
                    <a:pt x="21" y="83"/>
                  </a:lnTo>
                  <a:lnTo>
                    <a:pt x="19" y="83"/>
                  </a:lnTo>
                  <a:lnTo>
                    <a:pt x="17" y="83"/>
                  </a:lnTo>
                  <a:lnTo>
                    <a:pt x="17" y="77"/>
                  </a:lnTo>
                  <a:lnTo>
                    <a:pt x="17" y="76"/>
                  </a:lnTo>
                  <a:lnTo>
                    <a:pt x="15" y="74"/>
                  </a:lnTo>
                  <a:lnTo>
                    <a:pt x="15" y="70"/>
                  </a:lnTo>
                  <a:lnTo>
                    <a:pt x="15" y="68"/>
                  </a:lnTo>
                  <a:lnTo>
                    <a:pt x="13" y="66"/>
                  </a:lnTo>
                  <a:lnTo>
                    <a:pt x="13" y="64"/>
                  </a:lnTo>
                  <a:lnTo>
                    <a:pt x="13" y="64"/>
                  </a:lnTo>
                  <a:lnTo>
                    <a:pt x="13" y="62"/>
                  </a:lnTo>
                  <a:lnTo>
                    <a:pt x="13" y="62"/>
                  </a:lnTo>
                  <a:lnTo>
                    <a:pt x="13" y="60"/>
                  </a:lnTo>
                  <a:lnTo>
                    <a:pt x="15" y="58"/>
                  </a:lnTo>
                  <a:lnTo>
                    <a:pt x="11" y="58"/>
                  </a:lnTo>
                  <a:lnTo>
                    <a:pt x="11" y="57"/>
                  </a:lnTo>
                  <a:lnTo>
                    <a:pt x="11" y="57"/>
                  </a:lnTo>
                  <a:lnTo>
                    <a:pt x="11" y="55"/>
                  </a:lnTo>
                  <a:lnTo>
                    <a:pt x="11" y="53"/>
                  </a:lnTo>
                  <a:lnTo>
                    <a:pt x="9" y="53"/>
                  </a:lnTo>
                  <a:lnTo>
                    <a:pt x="9" y="53"/>
                  </a:lnTo>
                  <a:lnTo>
                    <a:pt x="9" y="51"/>
                  </a:lnTo>
                  <a:lnTo>
                    <a:pt x="7" y="51"/>
                  </a:lnTo>
                  <a:lnTo>
                    <a:pt x="9" y="45"/>
                  </a:lnTo>
                  <a:lnTo>
                    <a:pt x="11" y="43"/>
                  </a:lnTo>
                  <a:lnTo>
                    <a:pt x="11" y="41"/>
                  </a:lnTo>
                  <a:lnTo>
                    <a:pt x="11" y="39"/>
                  </a:lnTo>
                  <a:lnTo>
                    <a:pt x="9" y="39"/>
                  </a:lnTo>
                  <a:lnTo>
                    <a:pt x="9" y="38"/>
                  </a:lnTo>
                  <a:lnTo>
                    <a:pt x="7" y="38"/>
                  </a:lnTo>
                  <a:lnTo>
                    <a:pt x="7" y="38"/>
                  </a:lnTo>
                  <a:lnTo>
                    <a:pt x="6" y="38"/>
                  </a:lnTo>
                  <a:lnTo>
                    <a:pt x="6" y="38"/>
                  </a:lnTo>
                  <a:lnTo>
                    <a:pt x="6" y="36"/>
                  </a:lnTo>
                  <a:lnTo>
                    <a:pt x="4" y="36"/>
                  </a:lnTo>
                  <a:lnTo>
                    <a:pt x="4" y="36"/>
                  </a:lnTo>
                  <a:lnTo>
                    <a:pt x="4" y="36"/>
                  </a:lnTo>
                  <a:lnTo>
                    <a:pt x="4" y="36"/>
                  </a:lnTo>
                  <a:lnTo>
                    <a:pt x="2" y="36"/>
                  </a:lnTo>
                  <a:lnTo>
                    <a:pt x="2" y="36"/>
                  </a:lnTo>
                  <a:lnTo>
                    <a:pt x="0" y="34"/>
                  </a:lnTo>
                  <a:lnTo>
                    <a:pt x="0" y="34"/>
                  </a:lnTo>
                  <a:lnTo>
                    <a:pt x="0" y="34"/>
                  </a:lnTo>
                  <a:lnTo>
                    <a:pt x="0" y="34"/>
                  </a:lnTo>
                  <a:lnTo>
                    <a:pt x="0" y="32"/>
                  </a:lnTo>
                  <a:lnTo>
                    <a:pt x="2" y="28"/>
                  </a:lnTo>
                  <a:lnTo>
                    <a:pt x="4" y="28"/>
                  </a:lnTo>
                  <a:lnTo>
                    <a:pt x="4" y="28"/>
                  </a:lnTo>
                  <a:lnTo>
                    <a:pt x="6" y="28"/>
                  </a:lnTo>
                  <a:lnTo>
                    <a:pt x="6" y="26"/>
                  </a:lnTo>
                  <a:lnTo>
                    <a:pt x="6" y="24"/>
                  </a:lnTo>
                  <a:lnTo>
                    <a:pt x="7" y="24"/>
                  </a:lnTo>
                  <a:lnTo>
                    <a:pt x="9" y="24"/>
                  </a:lnTo>
                  <a:lnTo>
                    <a:pt x="11" y="24"/>
                  </a:lnTo>
                  <a:lnTo>
                    <a:pt x="11" y="24"/>
                  </a:lnTo>
                  <a:lnTo>
                    <a:pt x="13" y="24"/>
                  </a:lnTo>
                  <a:lnTo>
                    <a:pt x="13" y="24"/>
                  </a:lnTo>
                  <a:lnTo>
                    <a:pt x="13" y="24"/>
                  </a:lnTo>
                  <a:lnTo>
                    <a:pt x="13" y="22"/>
                  </a:lnTo>
                  <a:lnTo>
                    <a:pt x="15" y="22"/>
                  </a:lnTo>
                  <a:lnTo>
                    <a:pt x="15" y="22"/>
                  </a:lnTo>
                  <a:lnTo>
                    <a:pt x="15" y="22"/>
                  </a:lnTo>
                  <a:lnTo>
                    <a:pt x="15" y="22"/>
                  </a:lnTo>
                  <a:lnTo>
                    <a:pt x="15" y="22"/>
                  </a:lnTo>
                  <a:lnTo>
                    <a:pt x="13" y="21"/>
                  </a:lnTo>
                  <a:lnTo>
                    <a:pt x="13" y="21"/>
                  </a:lnTo>
                  <a:lnTo>
                    <a:pt x="13" y="21"/>
                  </a:lnTo>
                  <a:lnTo>
                    <a:pt x="13" y="21"/>
                  </a:lnTo>
                  <a:lnTo>
                    <a:pt x="11" y="19"/>
                  </a:lnTo>
                  <a:lnTo>
                    <a:pt x="11" y="19"/>
                  </a:lnTo>
                  <a:lnTo>
                    <a:pt x="11" y="19"/>
                  </a:lnTo>
                  <a:lnTo>
                    <a:pt x="9" y="19"/>
                  </a:lnTo>
                  <a:lnTo>
                    <a:pt x="9" y="19"/>
                  </a:lnTo>
                  <a:lnTo>
                    <a:pt x="7" y="17"/>
                  </a:lnTo>
                  <a:lnTo>
                    <a:pt x="7" y="17"/>
                  </a:lnTo>
                  <a:lnTo>
                    <a:pt x="6" y="15"/>
                  </a:lnTo>
                  <a:lnTo>
                    <a:pt x="4" y="13"/>
                  </a:lnTo>
                  <a:lnTo>
                    <a:pt x="4" y="13"/>
                  </a:lnTo>
                  <a:lnTo>
                    <a:pt x="4" y="13"/>
                  </a:lnTo>
                  <a:lnTo>
                    <a:pt x="2" y="13"/>
                  </a:lnTo>
                  <a:lnTo>
                    <a:pt x="2" y="13"/>
                  </a:lnTo>
                  <a:lnTo>
                    <a:pt x="2" y="11"/>
                  </a:lnTo>
                  <a:lnTo>
                    <a:pt x="0" y="11"/>
                  </a:lnTo>
                  <a:lnTo>
                    <a:pt x="2" y="9"/>
                  </a:lnTo>
                  <a:lnTo>
                    <a:pt x="2" y="7"/>
                  </a:lnTo>
                  <a:lnTo>
                    <a:pt x="2" y="7"/>
                  </a:lnTo>
                  <a:lnTo>
                    <a:pt x="4" y="5"/>
                  </a:lnTo>
                  <a:lnTo>
                    <a:pt x="6" y="5"/>
                  </a:lnTo>
                  <a:lnTo>
                    <a:pt x="6" y="3"/>
                  </a:lnTo>
                  <a:lnTo>
                    <a:pt x="6" y="3"/>
                  </a:lnTo>
                  <a:lnTo>
                    <a:pt x="6" y="2"/>
                  </a:lnTo>
                  <a:lnTo>
                    <a:pt x="6" y="2"/>
                  </a:lnTo>
                  <a:lnTo>
                    <a:pt x="6" y="2"/>
                  </a:lnTo>
                  <a:lnTo>
                    <a:pt x="6" y="2"/>
                  </a:lnTo>
                  <a:lnTo>
                    <a:pt x="6" y="2"/>
                  </a:lnTo>
                  <a:lnTo>
                    <a:pt x="6" y="2"/>
                  </a:lnTo>
                  <a:lnTo>
                    <a:pt x="6" y="2"/>
                  </a:lnTo>
                  <a:lnTo>
                    <a:pt x="6" y="2"/>
                  </a:lnTo>
                  <a:lnTo>
                    <a:pt x="6" y="2"/>
                  </a:lnTo>
                  <a:lnTo>
                    <a:pt x="6" y="2"/>
                  </a:lnTo>
                  <a:lnTo>
                    <a:pt x="6" y="0"/>
                  </a:lnTo>
                  <a:lnTo>
                    <a:pt x="6" y="0"/>
                  </a:lnTo>
                  <a:lnTo>
                    <a:pt x="6" y="0"/>
                  </a:lnTo>
                  <a:lnTo>
                    <a:pt x="6" y="0"/>
                  </a:lnTo>
                  <a:lnTo>
                    <a:pt x="6" y="0"/>
                  </a:lnTo>
                  <a:lnTo>
                    <a:pt x="6" y="0"/>
                  </a:lnTo>
                  <a:lnTo>
                    <a:pt x="7" y="0"/>
                  </a:lnTo>
                  <a:lnTo>
                    <a:pt x="7" y="0"/>
                  </a:lnTo>
                  <a:lnTo>
                    <a:pt x="9" y="2"/>
                  </a:lnTo>
                  <a:lnTo>
                    <a:pt x="9" y="2"/>
                  </a:lnTo>
                  <a:lnTo>
                    <a:pt x="9" y="2"/>
                  </a:lnTo>
                  <a:lnTo>
                    <a:pt x="9" y="3"/>
                  </a:lnTo>
                  <a:lnTo>
                    <a:pt x="9" y="3"/>
                  </a:lnTo>
                  <a:lnTo>
                    <a:pt x="9" y="3"/>
                  </a:lnTo>
                  <a:lnTo>
                    <a:pt x="11" y="3"/>
                  </a:lnTo>
                  <a:lnTo>
                    <a:pt x="11" y="3"/>
                  </a:lnTo>
                  <a:lnTo>
                    <a:pt x="11" y="3"/>
                  </a:lnTo>
                  <a:lnTo>
                    <a:pt x="11" y="3"/>
                  </a:lnTo>
                  <a:lnTo>
                    <a:pt x="13" y="5"/>
                  </a:lnTo>
                  <a:lnTo>
                    <a:pt x="15" y="5"/>
                  </a:lnTo>
                  <a:lnTo>
                    <a:pt x="15" y="3"/>
                  </a:lnTo>
                  <a:lnTo>
                    <a:pt x="15" y="3"/>
                  </a:lnTo>
                  <a:lnTo>
                    <a:pt x="15" y="3"/>
                  </a:lnTo>
                  <a:lnTo>
                    <a:pt x="15" y="2"/>
                  </a:lnTo>
                  <a:lnTo>
                    <a:pt x="15" y="2"/>
                  </a:lnTo>
                  <a:lnTo>
                    <a:pt x="15" y="2"/>
                  </a:lnTo>
                  <a:lnTo>
                    <a:pt x="15" y="2"/>
                  </a:lnTo>
                  <a:lnTo>
                    <a:pt x="15" y="2"/>
                  </a:lnTo>
                  <a:lnTo>
                    <a:pt x="15" y="2"/>
                  </a:lnTo>
                  <a:lnTo>
                    <a:pt x="15" y="2"/>
                  </a:lnTo>
                  <a:lnTo>
                    <a:pt x="15" y="2"/>
                  </a:lnTo>
                  <a:lnTo>
                    <a:pt x="15" y="2"/>
                  </a:lnTo>
                  <a:lnTo>
                    <a:pt x="17" y="2"/>
                  </a:lnTo>
                  <a:lnTo>
                    <a:pt x="17" y="2"/>
                  </a:lnTo>
                  <a:lnTo>
                    <a:pt x="17" y="3"/>
                  </a:lnTo>
                  <a:lnTo>
                    <a:pt x="17" y="3"/>
                  </a:lnTo>
                  <a:lnTo>
                    <a:pt x="17" y="3"/>
                  </a:lnTo>
                  <a:lnTo>
                    <a:pt x="17" y="5"/>
                  </a:lnTo>
                  <a:lnTo>
                    <a:pt x="17" y="5"/>
                  </a:lnTo>
                  <a:lnTo>
                    <a:pt x="19" y="7"/>
                  </a:lnTo>
                  <a:lnTo>
                    <a:pt x="21" y="9"/>
                  </a:lnTo>
                  <a:lnTo>
                    <a:pt x="21" y="9"/>
                  </a:lnTo>
                  <a:lnTo>
                    <a:pt x="23" y="9"/>
                  </a:lnTo>
                  <a:lnTo>
                    <a:pt x="25" y="9"/>
                  </a:lnTo>
                  <a:lnTo>
                    <a:pt x="25" y="9"/>
                  </a:lnTo>
                  <a:lnTo>
                    <a:pt x="25" y="7"/>
                  </a:lnTo>
                  <a:lnTo>
                    <a:pt x="25" y="7"/>
                  </a:lnTo>
                  <a:lnTo>
                    <a:pt x="25" y="7"/>
                  </a:lnTo>
                  <a:lnTo>
                    <a:pt x="25" y="5"/>
                  </a:lnTo>
                  <a:lnTo>
                    <a:pt x="25" y="5"/>
                  </a:lnTo>
                  <a:lnTo>
                    <a:pt x="25" y="5"/>
                  </a:lnTo>
                  <a:lnTo>
                    <a:pt x="26" y="5"/>
                  </a:lnTo>
                  <a:lnTo>
                    <a:pt x="26" y="7"/>
                  </a:lnTo>
                  <a:lnTo>
                    <a:pt x="28" y="11"/>
                  </a:lnTo>
                  <a:lnTo>
                    <a:pt x="28" y="11"/>
                  </a:lnTo>
                  <a:lnTo>
                    <a:pt x="28" y="11"/>
                  </a:lnTo>
                  <a:lnTo>
                    <a:pt x="28" y="13"/>
                  </a:lnTo>
                  <a:lnTo>
                    <a:pt x="28" y="13"/>
                  </a:lnTo>
                  <a:lnTo>
                    <a:pt x="28" y="15"/>
                  </a:lnTo>
                  <a:lnTo>
                    <a:pt x="28" y="15"/>
                  </a:lnTo>
                  <a:lnTo>
                    <a:pt x="28" y="17"/>
                  </a:lnTo>
                  <a:lnTo>
                    <a:pt x="28" y="17"/>
                  </a:lnTo>
                  <a:lnTo>
                    <a:pt x="28" y="19"/>
                  </a:lnTo>
                  <a:lnTo>
                    <a:pt x="28" y="21"/>
                  </a:lnTo>
                  <a:lnTo>
                    <a:pt x="28" y="21"/>
                  </a:lnTo>
                  <a:lnTo>
                    <a:pt x="28" y="21"/>
                  </a:lnTo>
                  <a:lnTo>
                    <a:pt x="28" y="22"/>
                  </a:lnTo>
                  <a:lnTo>
                    <a:pt x="34" y="22"/>
                  </a:lnTo>
                  <a:lnTo>
                    <a:pt x="36" y="24"/>
                  </a:lnTo>
                  <a:lnTo>
                    <a:pt x="36" y="24"/>
                  </a:lnTo>
                  <a:lnTo>
                    <a:pt x="38" y="24"/>
                  </a:lnTo>
                  <a:lnTo>
                    <a:pt x="38" y="24"/>
                  </a:lnTo>
                  <a:lnTo>
                    <a:pt x="40" y="24"/>
                  </a:lnTo>
                  <a:lnTo>
                    <a:pt x="40" y="24"/>
                  </a:lnTo>
                  <a:lnTo>
                    <a:pt x="42" y="24"/>
                  </a:lnTo>
                  <a:lnTo>
                    <a:pt x="42" y="24"/>
                  </a:lnTo>
                  <a:lnTo>
                    <a:pt x="42" y="24"/>
                  </a:lnTo>
                  <a:lnTo>
                    <a:pt x="43" y="24"/>
                  </a:lnTo>
                  <a:lnTo>
                    <a:pt x="45" y="24"/>
                  </a:lnTo>
                  <a:lnTo>
                    <a:pt x="47" y="24"/>
                  </a:lnTo>
                  <a:lnTo>
                    <a:pt x="51" y="24"/>
                  </a:lnTo>
                  <a:lnTo>
                    <a:pt x="53" y="24"/>
                  </a:lnTo>
                  <a:lnTo>
                    <a:pt x="53" y="24"/>
                  </a:lnTo>
                  <a:lnTo>
                    <a:pt x="55" y="24"/>
                  </a:lnTo>
                  <a:lnTo>
                    <a:pt x="55" y="24"/>
                  </a:lnTo>
                  <a:lnTo>
                    <a:pt x="57" y="24"/>
                  </a:lnTo>
                  <a:lnTo>
                    <a:pt x="57" y="24"/>
                  </a:lnTo>
                  <a:lnTo>
                    <a:pt x="59" y="24"/>
                  </a:lnTo>
                  <a:lnTo>
                    <a:pt x="62" y="24"/>
                  </a:lnTo>
                  <a:lnTo>
                    <a:pt x="64" y="24"/>
                  </a:lnTo>
                  <a:lnTo>
                    <a:pt x="68" y="26"/>
                  </a:lnTo>
                  <a:lnTo>
                    <a:pt x="70" y="28"/>
                  </a:lnTo>
                  <a:lnTo>
                    <a:pt x="70" y="28"/>
                  </a:lnTo>
                  <a:lnTo>
                    <a:pt x="70" y="28"/>
                  </a:lnTo>
                  <a:lnTo>
                    <a:pt x="72" y="28"/>
                  </a:lnTo>
                  <a:lnTo>
                    <a:pt x="72" y="28"/>
                  </a:lnTo>
                  <a:lnTo>
                    <a:pt x="70" y="30"/>
                  </a:lnTo>
                  <a:lnTo>
                    <a:pt x="70" y="30"/>
                  </a:lnTo>
                  <a:lnTo>
                    <a:pt x="70" y="30"/>
                  </a:lnTo>
                  <a:lnTo>
                    <a:pt x="70" y="30"/>
                  </a:lnTo>
                  <a:lnTo>
                    <a:pt x="68" y="28"/>
                  </a:lnTo>
                  <a:lnTo>
                    <a:pt x="68" y="28"/>
                  </a:lnTo>
                  <a:lnTo>
                    <a:pt x="68" y="28"/>
                  </a:lnTo>
                  <a:lnTo>
                    <a:pt x="66" y="30"/>
                  </a:lnTo>
                  <a:lnTo>
                    <a:pt x="66" y="30"/>
                  </a:lnTo>
                  <a:lnTo>
                    <a:pt x="66" y="30"/>
                  </a:lnTo>
                  <a:lnTo>
                    <a:pt x="66" y="30"/>
                  </a:lnTo>
                  <a:lnTo>
                    <a:pt x="66" y="30"/>
                  </a:lnTo>
                  <a:lnTo>
                    <a:pt x="64" y="36"/>
                  </a:lnTo>
                  <a:lnTo>
                    <a:pt x="64" y="36"/>
                  </a:lnTo>
                  <a:lnTo>
                    <a:pt x="64" y="38"/>
                  </a:lnTo>
                  <a:lnTo>
                    <a:pt x="64" y="38"/>
                  </a:lnTo>
                  <a:lnTo>
                    <a:pt x="64" y="38"/>
                  </a:lnTo>
                  <a:lnTo>
                    <a:pt x="64" y="38"/>
                  </a:lnTo>
                  <a:lnTo>
                    <a:pt x="64" y="38"/>
                  </a:lnTo>
                  <a:lnTo>
                    <a:pt x="64" y="38"/>
                  </a:lnTo>
                  <a:lnTo>
                    <a:pt x="64" y="38"/>
                  </a:lnTo>
                  <a:lnTo>
                    <a:pt x="64" y="38"/>
                  </a:lnTo>
                  <a:lnTo>
                    <a:pt x="62" y="38"/>
                  </a:lnTo>
                  <a:lnTo>
                    <a:pt x="62" y="38"/>
                  </a:lnTo>
                  <a:lnTo>
                    <a:pt x="62" y="39"/>
                  </a:lnTo>
                  <a:lnTo>
                    <a:pt x="62" y="39"/>
                  </a:lnTo>
                  <a:lnTo>
                    <a:pt x="62" y="39"/>
                  </a:lnTo>
                  <a:lnTo>
                    <a:pt x="61" y="41"/>
                  </a:lnTo>
                  <a:lnTo>
                    <a:pt x="61" y="41"/>
                  </a:lnTo>
                  <a:lnTo>
                    <a:pt x="61" y="41"/>
                  </a:lnTo>
                  <a:lnTo>
                    <a:pt x="61" y="41"/>
                  </a:lnTo>
                  <a:lnTo>
                    <a:pt x="59" y="41"/>
                  </a:lnTo>
                  <a:lnTo>
                    <a:pt x="59" y="41"/>
                  </a:lnTo>
                  <a:lnTo>
                    <a:pt x="59" y="41"/>
                  </a:lnTo>
                  <a:lnTo>
                    <a:pt x="59" y="41"/>
                  </a:lnTo>
                  <a:lnTo>
                    <a:pt x="59" y="41"/>
                  </a:lnTo>
                  <a:lnTo>
                    <a:pt x="57" y="41"/>
                  </a:lnTo>
                  <a:lnTo>
                    <a:pt x="57" y="41"/>
                  </a:lnTo>
                  <a:lnTo>
                    <a:pt x="57" y="41"/>
                  </a:lnTo>
                  <a:lnTo>
                    <a:pt x="57" y="41"/>
                  </a:lnTo>
                  <a:lnTo>
                    <a:pt x="57" y="43"/>
                  </a:lnTo>
                  <a:lnTo>
                    <a:pt x="55" y="43"/>
                  </a:lnTo>
                  <a:lnTo>
                    <a:pt x="53" y="43"/>
                  </a:lnTo>
                  <a:lnTo>
                    <a:pt x="53" y="43"/>
                  </a:lnTo>
                  <a:lnTo>
                    <a:pt x="51" y="45"/>
                  </a:lnTo>
                  <a:lnTo>
                    <a:pt x="51" y="49"/>
                  </a:lnTo>
                  <a:lnTo>
                    <a:pt x="49" y="51"/>
                  </a:lnTo>
                  <a:lnTo>
                    <a:pt x="49" y="51"/>
                  </a:lnTo>
                  <a:lnTo>
                    <a:pt x="51" y="57"/>
                  </a:lnTo>
                  <a:lnTo>
                    <a:pt x="51" y="58"/>
                  </a:lnTo>
                  <a:lnTo>
                    <a:pt x="51" y="58"/>
                  </a:lnTo>
                  <a:lnTo>
                    <a:pt x="53" y="58"/>
                  </a:lnTo>
                  <a:lnTo>
                    <a:pt x="53" y="60"/>
                  </a:lnTo>
                  <a:lnTo>
                    <a:pt x="53" y="60"/>
                  </a:lnTo>
                  <a:lnTo>
                    <a:pt x="53" y="60"/>
                  </a:lnTo>
                  <a:lnTo>
                    <a:pt x="53" y="60"/>
                  </a:lnTo>
                  <a:lnTo>
                    <a:pt x="53" y="60"/>
                  </a:lnTo>
                  <a:lnTo>
                    <a:pt x="53" y="60"/>
                  </a:lnTo>
                  <a:lnTo>
                    <a:pt x="53" y="58"/>
                  </a:lnTo>
                  <a:lnTo>
                    <a:pt x="53" y="58"/>
                  </a:lnTo>
                  <a:lnTo>
                    <a:pt x="55" y="58"/>
                  </a:lnTo>
                  <a:lnTo>
                    <a:pt x="55" y="60"/>
                  </a:lnTo>
                  <a:lnTo>
                    <a:pt x="55" y="60"/>
                  </a:lnTo>
                  <a:lnTo>
                    <a:pt x="55" y="62"/>
                  </a:lnTo>
                  <a:lnTo>
                    <a:pt x="57" y="62"/>
                  </a:lnTo>
                  <a:lnTo>
                    <a:pt x="57" y="62"/>
                  </a:lnTo>
                  <a:lnTo>
                    <a:pt x="57" y="62"/>
                  </a:lnTo>
                  <a:lnTo>
                    <a:pt x="59" y="62"/>
                  </a:lnTo>
                  <a:lnTo>
                    <a:pt x="59" y="60"/>
                  </a:lnTo>
                  <a:lnTo>
                    <a:pt x="61" y="60"/>
                  </a:lnTo>
                  <a:lnTo>
                    <a:pt x="59" y="58"/>
                  </a:lnTo>
                  <a:lnTo>
                    <a:pt x="59" y="58"/>
                  </a:lnTo>
                  <a:lnTo>
                    <a:pt x="59" y="57"/>
                  </a:lnTo>
                  <a:lnTo>
                    <a:pt x="59" y="57"/>
                  </a:lnTo>
                  <a:lnTo>
                    <a:pt x="61" y="57"/>
                  </a:lnTo>
                  <a:lnTo>
                    <a:pt x="61" y="57"/>
                  </a:lnTo>
                  <a:lnTo>
                    <a:pt x="61" y="55"/>
                  </a:lnTo>
                  <a:lnTo>
                    <a:pt x="61" y="55"/>
                  </a:lnTo>
                  <a:lnTo>
                    <a:pt x="61" y="55"/>
                  </a:lnTo>
                  <a:lnTo>
                    <a:pt x="62" y="53"/>
                  </a:lnTo>
                  <a:lnTo>
                    <a:pt x="62" y="53"/>
                  </a:lnTo>
                  <a:lnTo>
                    <a:pt x="62" y="53"/>
                  </a:lnTo>
                  <a:lnTo>
                    <a:pt x="62" y="53"/>
                  </a:lnTo>
                  <a:lnTo>
                    <a:pt x="62" y="51"/>
                  </a:lnTo>
                  <a:lnTo>
                    <a:pt x="62" y="51"/>
                  </a:lnTo>
                  <a:lnTo>
                    <a:pt x="62" y="51"/>
                  </a:lnTo>
                  <a:lnTo>
                    <a:pt x="62" y="49"/>
                  </a:lnTo>
                  <a:lnTo>
                    <a:pt x="62" y="49"/>
                  </a:lnTo>
                  <a:lnTo>
                    <a:pt x="64" y="51"/>
                  </a:lnTo>
                  <a:lnTo>
                    <a:pt x="64" y="51"/>
                  </a:lnTo>
                  <a:lnTo>
                    <a:pt x="66" y="49"/>
                  </a:lnTo>
                  <a:lnTo>
                    <a:pt x="66" y="49"/>
                  </a:lnTo>
                  <a:lnTo>
                    <a:pt x="68" y="51"/>
                  </a:lnTo>
                  <a:lnTo>
                    <a:pt x="68" y="51"/>
                  </a:lnTo>
                  <a:lnTo>
                    <a:pt x="68" y="55"/>
                  </a:lnTo>
                  <a:lnTo>
                    <a:pt x="68" y="57"/>
                  </a:lnTo>
                  <a:lnTo>
                    <a:pt x="68" y="58"/>
                  </a:lnTo>
                  <a:lnTo>
                    <a:pt x="68" y="58"/>
                  </a:lnTo>
                  <a:lnTo>
                    <a:pt x="68" y="60"/>
                  </a:lnTo>
                  <a:lnTo>
                    <a:pt x="70" y="62"/>
                  </a:lnTo>
                  <a:lnTo>
                    <a:pt x="70" y="64"/>
                  </a:lnTo>
                  <a:lnTo>
                    <a:pt x="70" y="64"/>
                  </a:lnTo>
                  <a:lnTo>
                    <a:pt x="70" y="64"/>
                  </a:lnTo>
                  <a:lnTo>
                    <a:pt x="70" y="64"/>
                  </a:lnTo>
                  <a:lnTo>
                    <a:pt x="70" y="66"/>
                  </a:lnTo>
                  <a:lnTo>
                    <a:pt x="72" y="68"/>
                  </a:lnTo>
                  <a:lnTo>
                    <a:pt x="72" y="68"/>
                  </a:lnTo>
                  <a:lnTo>
                    <a:pt x="72" y="68"/>
                  </a:lnTo>
                  <a:lnTo>
                    <a:pt x="72" y="68"/>
                  </a:lnTo>
                  <a:lnTo>
                    <a:pt x="72" y="72"/>
                  </a:lnTo>
                  <a:lnTo>
                    <a:pt x="72" y="72"/>
                  </a:lnTo>
                  <a:lnTo>
                    <a:pt x="72" y="74"/>
                  </a:lnTo>
                  <a:lnTo>
                    <a:pt x="72" y="79"/>
                  </a:lnTo>
                  <a:lnTo>
                    <a:pt x="74" y="85"/>
                  </a:lnTo>
                  <a:lnTo>
                    <a:pt x="74" y="91"/>
                  </a:lnTo>
                  <a:lnTo>
                    <a:pt x="72" y="91"/>
                  </a:lnTo>
                  <a:lnTo>
                    <a:pt x="70" y="91"/>
                  </a:lnTo>
                  <a:lnTo>
                    <a:pt x="68" y="89"/>
                  </a:lnTo>
                  <a:lnTo>
                    <a:pt x="68" y="89"/>
                  </a:lnTo>
                  <a:lnTo>
                    <a:pt x="66" y="91"/>
                  </a:lnTo>
                  <a:lnTo>
                    <a:pt x="66" y="93"/>
                  </a:lnTo>
                  <a:lnTo>
                    <a:pt x="66" y="94"/>
                  </a:lnTo>
                  <a:close/>
                  <a:moveTo>
                    <a:pt x="61" y="81"/>
                  </a:moveTo>
                  <a:lnTo>
                    <a:pt x="61" y="81"/>
                  </a:lnTo>
                  <a:lnTo>
                    <a:pt x="61" y="81"/>
                  </a:lnTo>
                  <a:lnTo>
                    <a:pt x="61" y="81"/>
                  </a:lnTo>
                  <a:lnTo>
                    <a:pt x="61" y="83"/>
                  </a:lnTo>
                  <a:lnTo>
                    <a:pt x="61" y="83"/>
                  </a:lnTo>
                  <a:lnTo>
                    <a:pt x="61" y="83"/>
                  </a:lnTo>
                  <a:lnTo>
                    <a:pt x="61" y="81"/>
                  </a:lnTo>
                  <a:close/>
                  <a:moveTo>
                    <a:pt x="43" y="66"/>
                  </a:moveTo>
                  <a:lnTo>
                    <a:pt x="42" y="66"/>
                  </a:lnTo>
                  <a:lnTo>
                    <a:pt x="40" y="64"/>
                  </a:lnTo>
                  <a:lnTo>
                    <a:pt x="40" y="66"/>
                  </a:lnTo>
                  <a:lnTo>
                    <a:pt x="40" y="68"/>
                  </a:lnTo>
                  <a:lnTo>
                    <a:pt x="42" y="70"/>
                  </a:lnTo>
                  <a:lnTo>
                    <a:pt x="42" y="72"/>
                  </a:lnTo>
                  <a:lnTo>
                    <a:pt x="42" y="74"/>
                  </a:lnTo>
                  <a:lnTo>
                    <a:pt x="42" y="76"/>
                  </a:lnTo>
                  <a:lnTo>
                    <a:pt x="40" y="77"/>
                  </a:lnTo>
                  <a:lnTo>
                    <a:pt x="42" y="77"/>
                  </a:lnTo>
                  <a:lnTo>
                    <a:pt x="43" y="77"/>
                  </a:lnTo>
                  <a:lnTo>
                    <a:pt x="45" y="76"/>
                  </a:lnTo>
                  <a:lnTo>
                    <a:pt x="45" y="72"/>
                  </a:lnTo>
                  <a:lnTo>
                    <a:pt x="45" y="70"/>
                  </a:lnTo>
                  <a:lnTo>
                    <a:pt x="43" y="66"/>
                  </a:lnTo>
                  <a:close/>
                  <a:moveTo>
                    <a:pt x="55" y="68"/>
                  </a:moveTo>
                  <a:lnTo>
                    <a:pt x="55" y="70"/>
                  </a:lnTo>
                  <a:lnTo>
                    <a:pt x="55" y="70"/>
                  </a:lnTo>
                  <a:lnTo>
                    <a:pt x="55" y="70"/>
                  </a:lnTo>
                  <a:lnTo>
                    <a:pt x="55" y="72"/>
                  </a:lnTo>
                  <a:lnTo>
                    <a:pt x="55" y="74"/>
                  </a:lnTo>
                  <a:lnTo>
                    <a:pt x="55" y="72"/>
                  </a:lnTo>
                  <a:lnTo>
                    <a:pt x="55" y="70"/>
                  </a:lnTo>
                  <a:lnTo>
                    <a:pt x="55" y="68"/>
                  </a:lnTo>
                  <a:close/>
                  <a:moveTo>
                    <a:pt x="42" y="64"/>
                  </a:moveTo>
                  <a:lnTo>
                    <a:pt x="42" y="62"/>
                  </a:lnTo>
                  <a:lnTo>
                    <a:pt x="42" y="62"/>
                  </a:lnTo>
                  <a:lnTo>
                    <a:pt x="42" y="62"/>
                  </a:lnTo>
                  <a:lnTo>
                    <a:pt x="40" y="62"/>
                  </a:lnTo>
                  <a:lnTo>
                    <a:pt x="40" y="62"/>
                  </a:lnTo>
                  <a:lnTo>
                    <a:pt x="42" y="62"/>
                  </a:lnTo>
                  <a:lnTo>
                    <a:pt x="42" y="62"/>
                  </a:lnTo>
                  <a:lnTo>
                    <a:pt x="42" y="64"/>
                  </a:lnTo>
                  <a:close/>
                  <a:moveTo>
                    <a:pt x="61" y="87"/>
                  </a:moveTo>
                  <a:lnTo>
                    <a:pt x="62" y="87"/>
                  </a:lnTo>
                  <a:lnTo>
                    <a:pt x="62" y="85"/>
                  </a:lnTo>
                  <a:lnTo>
                    <a:pt x="61" y="85"/>
                  </a:lnTo>
                  <a:lnTo>
                    <a:pt x="61" y="87"/>
                  </a:lnTo>
                  <a:close/>
                  <a:moveTo>
                    <a:pt x="49" y="70"/>
                  </a:moveTo>
                  <a:lnTo>
                    <a:pt x="47" y="77"/>
                  </a:lnTo>
                  <a:lnTo>
                    <a:pt x="49" y="76"/>
                  </a:lnTo>
                  <a:lnTo>
                    <a:pt x="49" y="74"/>
                  </a:lnTo>
                  <a:lnTo>
                    <a:pt x="49" y="72"/>
                  </a:lnTo>
                  <a:lnTo>
                    <a:pt x="49" y="7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65" name="Freeform 1860">
              <a:extLst>
                <a:ext uri="{FF2B5EF4-FFF2-40B4-BE49-F238E27FC236}">
                  <a16:creationId xmlns:a16="http://schemas.microsoft.com/office/drawing/2014/main" id="{1C352072-D1EF-4BF7-AEA5-92819820AE13}"/>
                </a:ext>
              </a:extLst>
            </p:cNvPr>
            <p:cNvSpPr>
              <a:spLocks noEditPoints="1"/>
            </p:cNvSpPr>
            <p:nvPr/>
          </p:nvSpPr>
          <p:spPr bwMode="auto">
            <a:xfrm>
              <a:off x="14578013" y="-823912"/>
              <a:ext cx="209550" cy="385763"/>
            </a:xfrm>
            <a:custGeom>
              <a:avLst/>
              <a:gdLst>
                <a:gd name="T0" fmla="*/ 79 w 132"/>
                <a:gd name="T1" fmla="*/ 136 h 243"/>
                <a:gd name="T2" fmla="*/ 83 w 132"/>
                <a:gd name="T3" fmla="*/ 144 h 243"/>
                <a:gd name="T4" fmla="*/ 83 w 132"/>
                <a:gd name="T5" fmla="*/ 129 h 243"/>
                <a:gd name="T6" fmla="*/ 79 w 132"/>
                <a:gd name="T7" fmla="*/ 114 h 243"/>
                <a:gd name="T8" fmla="*/ 83 w 132"/>
                <a:gd name="T9" fmla="*/ 112 h 243"/>
                <a:gd name="T10" fmla="*/ 104 w 132"/>
                <a:gd name="T11" fmla="*/ 100 h 243"/>
                <a:gd name="T12" fmla="*/ 125 w 132"/>
                <a:gd name="T13" fmla="*/ 100 h 243"/>
                <a:gd name="T14" fmla="*/ 132 w 132"/>
                <a:gd name="T15" fmla="*/ 79 h 243"/>
                <a:gd name="T16" fmla="*/ 127 w 132"/>
                <a:gd name="T17" fmla="*/ 74 h 243"/>
                <a:gd name="T18" fmla="*/ 117 w 132"/>
                <a:gd name="T19" fmla="*/ 62 h 243"/>
                <a:gd name="T20" fmla="*/ 113 w 132"/>
                <a:gd name="T21" fmla="*/ 45 h 243"/>
                <a:gd name="T22" fmla="*/ 94 w 132"/>
                <a:gd name="T23" fmla="*/ 32 h 243"/>
                <a:gd name="T24" fmla="*/ 91 w 132"/>
                <a:gd name="T25" fmla="*/ 36 h 243"/>
                <a:gd name="T26" fmla="*/ 85 w 132"/>
                <a:gd name="T27" fmla="*/ 42 h 243"/>
                <a:gd name="T28" fmla="*/ 83 w 132"/>
                <a:gd name="T29" fmla="*/ 42 h 243"/>
                <a:gd name="T30" fmla="*/ 74 w 132"/>
                <a:gd name="T31" fmla="*/ 38 h 243"/>
                <a:gd name="T32" fmla="*/ 60 w 132"/>
                <a:gd name="T33" fmla="*/ 38 h 243"/>
                <a:gd name="T34" fmla="*/ 60 w 132"/>
                <a:gd name="T35" fmla="*/ 28 h 243"/>
                <a:gd name="T36" fmla="*/ 58 w 132"/>
                <a:gd name="T37" fmla="*/ 11 h 243"/>
                <a:gd name="T38" fmla="*/ 49 w 132"/>
                <a:gd name="T39" fmla="*/ 4 h 243"/>
                <a:gd name="T40" fmla="*/ 43 w 132"/>
                <a:gd name="T41" fmla="*/ 0 h 243"/>
                <a:gd name="T42" fmla="*/ 28 w 132"/>
                <a:gd name="T43" fmla="*/ 4 h 243"/>
                <a:gd name="T44" fmla="*/ 19 w 132"/>
                <a:gd name="T45" fmla="*/ 11 h 243"/>
                <a:gd name="T46" fmla="*/ 9 w 132"/>
                <a:gd name="T47" fmla="*/ 9 h 243"/>
                <a:gd name="T48" fmla="*/ 5 w 132"/>
                <a:gd name="T49" fmla="*/ 24 h 243"/>
                <a:gd name="T50" fmla="*/ 0 w 132"/>
                <a:gd name="T51" fmla="*/ 30 h 243"/>
                <a:gd name="T52" fmla="*/ 5 w 132"/>
                <a:gd name="T53" fmla="*/ 42 h 243"/>
                <a:gd name="T54" fmla="*/ 19 w 132"/>
                <a:gd name="T55" fmla="*/ 64 h 243"/>
                <a:gd name="T56" fmla="*/ 20 w 132"/>
                <a:gd name="T57" fmla="*/ 72 h 243"/>
                <a:gd name="T58" fmla="*/ 15 w 132"/>
                <a:gd name="T59" fmla="*/ 85 h 243"/>
                <a:gd name="T60" fmla="*/ 26 w 132"/>
                <a:gd name="T61" fmla="*/ 110 h 243"/>
                <a:gd name="T62" fmla="*/ 32 w 132"/>
                <a:gd name="T63" fmla="*/ 131 h 243"/>
                <a:gd name="T64" fmla="*/ 22 w 132"/>
                <a:gd name="T65" fmla="*/ 159 h 243"/>
                <a:gd name="T66" fmla="*/ 17 w 132"/>
                <a:gd name="T67" fmla="*/ 201 h 243"/>
                <a:gd name="T68" fmla="*/ 22 w 132"/>
                <a:gd name="T69" fmla="*/ 203 h 243"/>
                <a:gd name="T70" fmla="*/ 26 w 132"/>
                <a:gd name="T71" fmla="*/ 208 h 243"/>
                <a:gd name="T72" fmla="*/ 32 w 132"/>
                <a:gd name="T73" fmla="*/ 214 h 243"/>
                <a:gd name="T74" fmla="*/ 36 w 132"/>
                <a:gd name="T75" fmla="*/ 218 h 243"/>
                <a:gd name="T76" fmla="*/ 38 w 132"/>
                <a:gd name="T77" fmla="*/ 224 h 243"/>
                <a:gd name="T78" fmla="*/ 51 w 132"/>
                <a:gd name="T79" fmla="*/ 229 h 243"/>
                <a:gd name="T80" fmla="*/ 56 w 132"/>
                <a:gd name="T81" fmla="*/ 231 h 243"/>
                <a:gd name="T82" fmla="*/ 60 w 132"/>
                <a:gd name="T83" fmla="*/ 241 h 243"/>
                <a:gd name="T84" fmla="*/ 72 w 132"/>
                <a:gd name="T85" fmla="*/ 239 h 243"/>
                <a:gd name="T86" fmla="*/ 68 w 132"/>
                <a:gd name="T87" fmla="*/ 226 h 243"/>
                <a:gd name="T88" fmla="*/ 47 w 132"/>
                <a:gd name="T89" fmla="*/ 216 h 243"/>
                <a:gd name="T90" fmla="*/ 49 w 132"/>
                <a:gd name="T91" fmla="*/ 216 h 243"/>
                <a:gd name="T92" fmla="*/ 41 w 132"/>
                <a:gd name="T93" fmla="*/ 189 h 243"/>
                <a:gd name="T94" fmla="*/ 30 w 132"/>
                <a:gd name="T95" fmla="*/ 180 h 243"/>
                <a:gd name="T96" fmla="*/ 30 w 132"/>
                <a:gd name="T97" fmla="*/ 163 h 243"/>
                <a:gd name="T98" fmla="*/ 41 w 132"/>
                <a:gd name="T99" fmla="*/ 129 h 243"/>
                <a:gd name="T100" fmla="*/ 41 w 132"/>
                <a:gd name="T101" fmla="*/ 119 h 243"/>
                <a:gd name="T102" fmla="*/ 51 w 132"/>
                <a:gd name="T103" fmla="*/ 114 h 243"/>
                <a:gd name="T104" fmla="*/ 56 w 132"/>
                <a:gd name="T105" fmla="*/ 129 h 243"/>
                <a:gd name="T106" fmla="*/ 72 w 132"/>
                <a:gd name="T107" fmla="*/ 129 h 243"/>
                <a:gd name="T108" fmla="*/ 81 w 132"/>
                <a:gd name="T109" fmla="*/ 136 h 243"/>
                <a:gd name="T110" fmla="*/ 41 w 132"/>
                <a:gd name="T111" fmla="*/ 178 h 243"/>
                <a:gd name="T112" fmla="*/ 43 w 132"/>
                <a:gd name="T113" fmla="*/ 176 h 243"/>
                <a:gd name="T114" fmla="*/ 15 w 132"/>
                <a:gd name="T115" fmla="*/ 188 h 243"/>
                <a:gd name="T116" fmla="*/ 15 w 132"/>
                <a:gd name="T117" fmla="*/ 188 h 243"/>
                <a:gd name="T118" fmla="*/ 19 w 132"/>
                <a:gd name="T119" fmla="*/ 205 h 243"/>
                <a:gd name="T120" fmla="*/ 15 w 132"/>
                <a:gd name="T121" fmla="*/ 203 h 243"/>
                <a:gd name="T122" fmla="*/ 26 w 132"/>
                <a:gd name="T123" fmla="*/ 210 h 243"/>
                <a:gd name="T124" fmla="*/ 36 w 132"/>
                <a:gd name="T125" fmla="*/ 22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43">
                  <a:moveTo>
                    <a:pt x="79" y="138"/>
                  </a:moveTo>
                  <a:lnTo>
                    <a:pt x="81" y="140"/>
                  </a:lnTo>
                  <a:lnTo>
                    <a:pt x="79" y="140"/>
                  </a:lnTo>
                  <a:lnTo>
                    <a:pt x="77" y="138"/>
                  </a:lnTo>
                  <a:lnTo>
                    <a:pt x="77" y="138"/>
                  </a:lnTo>
                  <a:lnTo>
                    <a:pt x="77" y="136"/>
                  </a:lnTo>
                  <a:lnTo>
                    <a:pt x="79" y="136"/>
                  </a:lnTo>
                  <a:lnTo>
                    <a:pt x="79" y="138"/>
                  </a:lnTo>
                  <a:lnTo>
                    <a:pt x="79" y="138"/>
                  </a:lnTo>
                  <a:close/>
                  <a:moveTo>
                    <a:pt x="83" y="144"/>
                  </a:moveTo>
                  <a:lnTo>
                    <a:pt x="83" y="146"/>
                  </a:lnTo>
                  <a:lnTo>
                    <a:pt x="83" y="146"/>
                  </a:lnTo>
                  <a:lnTo>
                    <a:pt x="83" y="144"/>
                  </a:lnTo>
                  <a:lnTo>
                    <a:pt x="83" y="144"/>
                  </a:lnTo>
                  <a:lnTo>
                    <a:pt x="83" y="144"/>
                  </a:lnTo>
                  <a:close/>
                  <a:moveTo>
                    <a:pt x="85" y="138"/>
                  </a:moveTo>
                  <a:lnTo>
                    <a:pt x="85" y="136"/>
                  </a:lnTo>
                  <a:lnTo>
                    <a:pt x="85" y="133"/>
                  </a:lnTo>
                  <a:lnTo>
                    <a:pt x="85" y="133"/>
                  </a:lnTo>
                  <a:lnTo>
                    <a:pt x="85" y="131"/>
                  </a:lnTo>
                  <a:lnTo>
                    <a:pt x="83" y="129"/>
                  </a:lnTo>
                  <a:lnTo>
                    <a:pt x="81" y="129"/>
                  </a:lnTo>
                  <a:lnTo>
                    <a:pt x="81" y="127"/>
                  </a:lnTo>
                  <a:lnTo>
                    <a:pt x="81" y="123"/>
                  </a:lnTo>
                  <a:lnTo>
                    <a:pt x="81" y="123"/>
                  </a:lnTo>
                  <a:lnTo>
                    <a:pt x="79" y="117"/>
                  </a:lnTo>
                  <a:lnTo>
                    <a:pt x="79" y="115"/>
                  </a:lnTo>
                  <a:lnTo>
                    <a:pt x="79" y="114"/>
                  </a:lnTo>
                  <a:lnTo>
                    <a:pt x="79" y="114"/>
                  </a:lnTo>
                  <a:lnTo>
                    <a:pt x="81" y="114"/>
                  </a:lnTo>
                  <a:lnTo>
                    <a:pt x="83" y="112"/>
                  </a:lnTo>
                  <a:lnTo>
                    <a:pt x="83" y="112"/>
                  </a:lnTo>
                  <a:lnTo>
                    <a:pt x="83" y="112"/>
                  </a:lnTo>
                  <a:lnTo>
                    <a:pt x="83" y="112"/>
                  </a:lnTo>
                  <a:lnTo>
                    <a:pt x="83" y="112"/>
                  </a:lnTo>
                  <a:lnTo>
                    <a:pt x="83" y="110"/>
                  </a:lnTo>
                  <a:lnTo>
                    <a:pt x="89" y="104"/>
                  </a:lnTo>
                  <a:lnTo>
                    <a:pt x="91" y="102"/>
                  </a:lnTo>
                  <a:lnTo>
                    <a:pt x="94" y="100"/>
                  </a:lnTo>
                  <a:lnTo>
                    <a:pt x="96" y="100"/>
                  </a:lnTo>
                  <a:lnTo>
                    <a:pt x="100" y="100"/>
                  </a:lnTo>
                  <a:lnTo>
                    <a:pt x="104" y="100"/>
                  </a:lnTo>
                  <a:lnTo>
                    <a:pt x="106" y="100"/>
                  </a:lnTo>
                  <a:lnTo>
                    <a:pt x="117" y="98"/>
                  </a:lnTo>
                  <a:lnTo>
                    <a:pt x="119" y="100"/>
                  </a:lnTo>
                  <a:lnTo>
                    <a:pt x="121" y="100"/>
                  </a:lnTo>
                  <a:lnTo>
                    <a:pt x="121" y="102"/>
                  </a:lnTo>
                  <a:lnTo>
                    <a:pt x="123" y="102"/>
                  </a:lnTo>
                  <a:lnTo>
                    <a:pt x="125" y="100"/>
                  </a:lnTo>
                  <a:lnTo>
                    <a:pt x="129" y="98"/>
                  </a:lnTo>
                  <a:lnTo>
                    <a:pt x="130" y="95"/>
                  </a:lnTo>
                  <a:lnTo>
                    <a:pt x="129" y="89"/>
                  </a:lnTo>
                  <a:lnTo>
                    <a:pt x="129" y="85"/>
                  </a:lnTo>
                  <a:lnTo>
                    <a:pt x="130" y="83"/>
                  </a:lnTo>
                  <a:lnTo>
                    <a:pt x="130" y="81"/>
                  </a:lnTo>
                  <a:lnTo>
                    <a:pt x="132" y="79"/>
                  </a:lnTo>
                  <a:lnTo>
                    <a:pt x="130" y="78"/>
                  </a:lnTo>
                  <a:lnTo>
                    <a:pt x="130" y="78"/>
                  </a:lnTo>
                  <a:lnTo>
                    <a:pt x="129" y="76"/>
                  </a:lnTo>
                  <a:lnTo>
                    <a:pt x="127" y="76"/>
                  </a:lnTo>
                  <a:lnTo>
                    <a:pt x="127" y="74"/>
                  </a:lnTo>
                  <a:lnTo>
                    <a:pt x="127" y="74"/>
                  </a:lnTo>
                  <a:lnTo>
                    <a:pt x="127" y="74"/>
                  </a:lnTo>
                  <a:lnTo>
                    <a:pt x="127" y="72"/>
                  </a:lnTo>
                  <a:lnTo>
                    <a:pt x="125" y="72"/>
                  </a:lnTo>
                  <a:lnTo>
                    <a:pt x="123" y="70"/>
                  </a:lnTo>
                  <a:lnTo>
                    <a:pt x="123" y="70"/>
                  </a:lnTo>
                  <a:lnTo>
                    <a:pt x="121" y="68"/>
                  </a:lnTo>
                  <a:lnTo>
                    <a:pt x="119" y="66"/>
                  </a:lnTo>
                  <a:lnTo>
                    <a:pt x="117" y="62"/>
                  </a:lnTo>
                  <a:lnTo>
                    <a:pt x="117" y="60"/>
                  </a:lnTo>
                  <a:lnTo>
                    <a:pt x="117" y="57"/>
                  </a:lnTo>
                  <a:lnTo>
                    <a:pt x="117" y="55"/>
                  </a:lnTo>
                  <a:lnTo>
                    <a:pt x="117" y="51"/>
                  </a:lnTo>
                  <a:lnTo>
                    <a:pt x="117" y="49"/>
                  </a:lnTo>
                  <a:lnTo>
                    <a:pt x="115" y="47"/>
                  </a:lnTo>
                  <a:lnTo>
                    <a:pt x="113" y="45"/>
                  </a:lnTo>
                  <a:lnTo>
                    <a:pt x="111" y="43"/>
                  </a:lnTo>
                  <a:lnTo>
                    <a:pt x="108" y="38"/>
                  </a:lnTo>
                  <a:lnTo>
                    <a:pt x="106" y="36"/>
                  </a:lnTo>
                  <a:lnTo>
                    <a:pt x="104" y="34"/>
                  </a:lnTo>
                  <a:lnTo>
                    <a:pt x="100" y="34"/>
                  </a:lnTo>
                  <a:lnTo>
                    <a:pt x="98" y="32"/>
                  </a:lnTo>
                  <a:lnTo>
                    <a:pt x="94" y="32"/>
                  </a:lnTo>
                  <a:lnTo>
                    <a:pt x="94" y="32"/>
                  </a:lnTo>
                  <a:lnTo>
                    <a:pt x="94" y="34"/>
                  </a:lnTo>
                  <a:lnTo>
                    <a:pt x="94" y="34"/>
                  </a:lnTo>
                  <a:lnTo>
                    <a:pt x="94" y="34"/>
                  </a:lnTo>
                  <a:lnTo>
                    <a:pt x="93" y="36"/>
                  </a:lnTo>
                  <a:lnTo>
                    <a:pt x="93" y="36"/>
                  </a:lnTo>
                  <a:lnTo>
                    <a:pt x="91" y="36"/>
                  </a:lnTo>
                  <a:lnTo>
                    <a:pt x="91" y="38"/>
                  </a:lnTo>
                  <a:lnTo>
                    <a:pt x="91" y="38"/>
                  </a:lnTo>
                  <a:lnTo>
                    <a:pt x="91" y="38"/>
                  </a:lnTo>
                  <a:lnTo>
                    <a:pt x="91" y="40"/>
                  </a:lnTo>
                  <a:lnTo>
                    <a:pt x="89" y="40"/>
                  </a:lnTo>
                  <a:lnTo>
                    <a:pt x="87" y="40"/>
                  </a:lnTo>
                  <a:lnTo>
                    <a:pt x="85" y="42"/>
                  </a:lnTo>
                  <a:lnTo>
                    <a:pt x="85" y="42"/>
                  </a:lnTo>
                  <a:lnTo>
                    <a:pt x="85" y="42"/>
                  </a:lnTo>
                  <a:lnTo>
                    <a:pt x="85" y="42"/>
                  </a:lnTo>
                  <a:lnTo>
                    <a:pt x="85" y="43"/>
                  </a:lnTo>
                  <a:lnTo>
                    <a:pt x="83" y="42"/>
                  </a:lnTo>
                  <a:lnTo>
                    <a:pt x="83" y="42"/>
                  </a:lnTo>
                  <a:lnTo>
                    <a:pt x="83" y="42"/>
                  </a:lnTo>
                  <a:lnTo>
                    <a:pt x="83" y="42"/>
                  </a:lnTo>
                  <a:lnTo>
                    <a:pt x="81" y="40"/>
                  </a:lnTo>
                  <a:lnTo>
                    <a:pt x="79" y="38"/>
                  </a:lnTo>
                  <a:lnTo>
                    <a:pt x="77" y="38"/>
                  </a:lnTo>
                  <a:lnTo>
                    <a:pt x="75" y="36"/>
                  </a:lnTo>
                  <a:lnTo>
                    <a:pt x="75" y="36"/>
                  </a:lnTo>
                  <a:lnTo>
                    <a:pt x="74" y="38"/>
                  </a:lnTo>
                  <a:lnTo>
                    <a:pt x="72" y="40"/>
                  </a:lnTo>
                  <a:lnTo>
                    <a:pt x="60" y="47"/>
                  </a:lnTo>
                  <a:lnTo>
                    <a:pt x="58" y="47"/>
                  </a:lnTo>
                  <a:lnTo>
                    <a:pt x="56" y="45"/>
                  </a:lnTo>
                  <a:lnTo>
                    <a:pt x="56" y="45"/>
                  </a:lnTo>
                  <a:lnTo>
                    <a:pt x="58" y="40"/>
                  </a:lnTo>
                  <a:lnTo>
                    <a:pt x="60" y="38"/>
                  </a:lnTo>
                  <a:lnTo>
                    <a:pt x="60" y="36"/>
                  </a:lnTo>
                  <a:lnTo>
                    <a:pt x="58" y="36"/>
                  </a:lnTo>
                  <a:lnTo>
                    <a:pt x="58" y="32"/>
                  </a:lnTo>
                  <a:lnTo>
                    <a:pt x="58" y="32"/>
                  </a:lnTo>
                  <a:lnTo>
                    <a:pt x="58" y="32"/>
                  </a:lnTo>
                  <a:lnTo>
                    <a:pt x="58" y="30"/>
                  </a:lnTo>
                  <a:lnTo>
                    <a:pt x="60" y="28"/>
                  </a:lnTo>
                  <a:lnTo>
                    <a:pt x="60" y="26"/>
                  </a:lnTo>
                  <a:lnTo>
                    <a:pt x="62" y="24"/>
                  </a:lnTo>
                  <a:lnTo>
                    <a:pt x="62" y="23"/>
                  </a:lnTo>
                  <a:lnTo>
                    <a:pt x="62" y="19"/>
                  </a:lnTo>
                  <a:lnTo>
                    <a:pt x="60" y="15"/>
                  </a:lnTo>
                  <a:lnTo>
                    <a:pt x="60" y="13"/>
                  </a:lnTo>
                  <a:lnTo>
                    <a:pt x="58" y="11"/>
                  </a:lnTo>
                  <a:lnTo>
                    <a:pt x="55" y="13"/>
                  </a:lnTo>
                  <a:lnTo>
                    <a:pt x="53" y="13"/>
                  </a:lnTo>
                  <a:lnTo>
                    <a:pt x="51" y="13"/>
                  </a:lnTo>
                  <a:lnTo>
                    <a:pt x="49" y="11"/>
                  </a:lnTo>
                  <a:lnTo>
                    <a:pt x="49" y="9"/>
                  </a:lnTo>
                  <a:lnTo>
                    <a:pt x="49" y="5"/>
                  </a:lnTo>
                  <a:lnTo>
                    <a:pt x="49" y="4"/>
                  </a:lnTo>
                  <a:lnTo>
                    <a:pt x="49" y="2"/>
                  </a:lnTo>
                  <a:lnTo>
                    <a:pt x="49" y="0"/>
                  </a:lnTo>
                  <a:lnTo>
                    <a:pt x="47" y="0"/>
                  </a:lnTo>
                  <a:lnTo>
                    <a:pt x="47" y="0"/>
                  </a:lnTo>
                  <a:lnTo>
                    <a:pt x="45" y="0"/>
                  </a:lnTo>
                  <a:lnTo>
                    <a:pt x="43" y="2"/>
                  </a:lnTo>
                  <a:lnTo>
                    <a:pt x="43" y="0"/>
                  </a:lnTo>
                  <a:lnTo>
                    <a:pt x="41" y="0"/>
                  </a:lnTo>
                  <a:lnTo>
                    <a:pt x="38" y="0"/>
                  </a:lnTo>
                  <a:lnTo>
                    <a:pt x="36" y="0"/>
                  </a:lnTo>
                  <a:lnTo>
                    <a:pt x="32" y="0"/>
                  </a:lnTo>
                  <a:lnTo>
                    <a:pt x="34" y="4"/>
                  </a:lnTo>
                  <a:lnTo>
                    <a:pt x="32" y="4"/>
                  </a:lnTo>
                  <a:lnTo>
                    <a:pt x="28" y="4"/>
                  </a:lnTo>
                  <a:lnTo>
                    <a:pt x="26" y="5"/>
                  </a:lnTo>
                  <a:lnTo>
                    <a:pt x="24" y="7"/>
                  </a:lnTo>
                  <a:lnTo>
                    <a:pt x="24" y="7"/>
                  </a:lnTo>
                  <a:lnTo>
                    <a:pt x="24" y="9"/>
                  </a:lnTo>
                  <a:lnTo>
                    <a:pt x="22" y="9"/>
                  </a:lnTo>
                  <a:lnTo>
                    <a:pt x="20" y="9"/>
                  </a:lnTo>
                  <a:lnTo>
                    <a:pt x="19" y="11"/>
                  </a:lnTo>
                  <a:lnTo>
                    <a:pt x="17" y="11"/>
                  </a:lnTo>
                  <a:lnTo>
                    <a:pt x="15" y="11"/>
                  </a:lnTo>
                  <a:lnTo>
                    <a:pt x="15" y="11"/>
                  </a:lnTo>
                  <a:lnTo>
                    <a:pt x="11" y="9"/>
                  </a:lnTo>
                  <a:lnTo>
                    <a:pt x="11" y="9"/>
                  </a:lnTo>
                  <a:lnTo>
                    <a:pt x="11" y="9"/>
                  </a:lnTo>
                  <a:lnTo>
                    <a:pt x="9" y="9"/>
                  </a:lnTo>
                  <a:lnTo>
                    <a:pt x="9" y="11"/>
                  </a:lnTo>
                  <a:lnTo>
                    <a:pt x="7" y="13"/>
                  </a:lnTo>
                  <a:lnTo>
                    <a:pt x="7" y="15"/>
                  </a:lnTo>
                  <a:lnTo>
                    <a:pt x="5" y="21"/>
                  </a:lnTo>
                  <a:lnTo>
                    <a:pt x="5" y="21"/>
                  </a:lnTo>
                  <a:lnTo>
                    <a:pt x="5" y="23"/>
                  </a:lnTo>
                  <a:lnTo>
                    <a:pt x="5" y="24"/>
                  </a:lnTo>
                  <a:lnTo>
                    <a:pt x="5" y="24"/>
                  </a:lnTo>
                  <a:lnTo>
                    <a:pt x="5" y="28"/>
                  </a:lnTo>
                  <a:lnTo>
                    <a:pt x="5" y="28"/>
                  </a:lnTo>
                  <a:lnTo>
                    <a:pt x="3" y="30"/>
                  </a:lnTo>
                  <a:lnTo>
                    <a:pt x="3" y="30"/>
                  </a:lnTo>
                  <a:lnTo>
                    <a:pt x="2" y="30"/>
                  </a:lnTo>
                  <a:lnTo>
                    <a:pt x="0" y="30"/>
                  </a:lnTo>
                  <a:lnTo>
                    <a:pt x="0" y="32"/>
                  </a:lnTo>
                  <a:lnTo>
                    <a:pt x="2" y="34"/>
                  </a:lnTo>
                  <a:lnTo>
                    <a:pt x="2" y="34"/>
                  </a:lnTo>
                  <a:lnTo>
                    <a:pt x="3" y="34"/>
                  </a:lnTo>
                  <a:lnTo>
                    <a:pt x="3" y="38"/>
                  </a:lnTo>
                  <a:lnTo>
                    <a:pt x="5" y="40"/>
                  </a:lnTo>
                  <a:lnTo>
                    <a:pt x="5" y="42"/>
                  </a:lnTo>
                  <a:lnTo>
                    <a:pt x="5" y="43"/>
                  </a:lnTo>
                  <a:lnTo>
                    <a:pt x="7" y="47"/>
                  </a:lnTo>
                  <a:lnTo>
                    <a:pt x="13" y="53"/>
                  </a:lnTo>
                  <a:lnTo>
                    <a:pt x="17" y="57"/>
                  </a:lnTo>
                  <a:lnTo>
                    <a:pt x="17" y="59"/>
                  </a:lnTo>
                  <a:lnTo>
                    <a:pt x="19" y="62"/>
                  </a:lnTo>
                  <a:lnTo>
                    <a:pt x="19" y="64"/>
                  </a:lnTo>
                  <a:lnTo>
                    <a:pt x="20" y="66"/>
                  </a:lnTo>
                  <a:lnTo>
                    <a:pt x="20" y="66"/>
                  </a:lnTo>
                  <a:lnTo>
                    <a:pt x="22" y="66"/>
                  </a:lnTo>
                  <a:lnTo>
                    <a:pt x="22" y="66"/>
                  </a:lnTo>
                  <a:lnTo>
                    <a:pt x="24" y="68"/>
                  </a:lnTo>
                  <a:lnTo>
                    <a:pt x="22" y="70"/>
                  </a:lnTo>
                  <a:lnTo>
                    <a:pt x="20" y="72"/>
                  </a:lnTo>
                  <a:lnTo>
                    <a:pt x="19" y="74"/>
                  </a:lnTo>
                  <a:lnTo>
                    <a:pt x="19" y="76"/>
                  </a:lnTo>
                  <a:lnTo>
                    <a:pt x="19" y="81"/>
                  </a:lnTo>
                  <a:lnTo>
                    <a:pt x="19" y="83"/>
                  </a:lnTo>
                  <a:lnTo>
                    <a:pt x="17" y="83"/>
                  </a:lnTo>
                  <a:lnTo>
                    <a:pt x="17" y="83"/>
                  </a:lnTo>
                  <a:lnTo>
                    <a:pt x="15" y="85"/>
                  </a:lnTo>
                  <a:lnTo>
                    <a:pt x="13" y="87"/>
                  </a:lnTo>
                  <a:lnTo>
                    <a:pt x="13" y="87"/>
                  </a:lnTo>
                  <a:lnTo>
                    <a:pt x="13" y="89"/>
                  </a:lnTo>
                  <a:lnTo>
                    <a:pt x="13" y="93"/>
                  </a:lnTo>
                  <a:lnTo>
                    <a:pt x="15" y="97"/>
                  </a:lnTo>
                  <a:lnTo>
                    <a:pt x="24" y="106"/>
                  </a:lnTo>
                  <a:lnTo>
                    <a:pt x="26" y="110"/>
                  </a:lnTo>
                  <a:lnTo>
                    <a:pt x="28" y="114"/>
                  </a:lnTo>
                  <a:lnTo>
                    <a:pt x="28" y="121"/>
                  </a:lnTo>
                  <a:lnTo>
                    <a:pt x="28" y="125"/>
                  </a:lnTo>
                  <a:lnTo>
                    <a:pt x="28" y="127"/>
                  </a:lnTo>
                  <a:lnTo>
                    <a:pt x="30" y="127"/>
                  </a:lnTo>
                  <a:lnTo>
                    <a:pt x="32" y="129"/>
                  </a:lnTo>
                  <a:lnTo>
                    <a:pt x="32" y="131"/>
                  </a:lnTo>
                  <a:lnTo>
                    <a:pt x="34" y="140"/>
                  </a:lnTo>
                  <a:lnTo>
                    <a:pt x="36" y="142"/>
                  </a:lnTo>
                  <a:lnTo>
                    <a:pt x="34" y="144"/>
                  </a:lnTo>
                  <a:lnTo>
                    <a:pt x="34" y="146"/>
                  </a:lnTo>
                  <a:lnTo>
                    <a:pt x="28" y="153"/>
                  </a:lnTo>
                  <a:lnTo>
                    <a:pt x="26" y="155"/>
                  </a:lnTo>
                  <a:lnTo>
                    <a:pt x="22" y="159"/>
                  </a:lnTo>
                  <a:lnTo>
                    <a:pt x="22" y="161"/>
                  </a:lnTo>
                  <a:lnTo>
                    <a:pt x="20" y="163"/>
                  </a:lnTo>
                  <a:lnTo>
                    <a:pt x="20" y="167"/>
                  </a:lnTo>
                  <a:lnTo>
                    <a:pt x="20" y="169"/>
                  </a:lnTo>
                  <a:lnTo>
                    <a:pt x="15" y="186"/>
                  </a:lnTo>
                  <a:lnTo>
                    <a:pt x="13" y="197"/>
                  </a:lnTo>
                  <a:lnTo>
                    <a:pt x="17" y="201"/>
                  </a:lnTo>
                  <a:lnTo>
                    <a:pt x="17" y="201"/>
                  </a:lnTo>
                  <a:lnTo>
                    <a:pt x="19" y="199"/>
                  </a:lnTo>
                  <a:lnTo>
                    <a:pt x="19" y="199"/>
                  </a:lnTo>
                  <a:lnTo>
                    <a:pt x="20" y="199"/>
                  </a:lnTo>
                  <a:lnTo>
                    <a:pt x="20" y="201"/>
                  </a:lnTo>
                  <a:lnTo>
                    <a:pt x="22" y="203"/>
                  </a:lnTo>
                  <a:lnTo>
                    <a:pt x="22" y="203"/>
                  </a:lnTo>
                  <a:lnTo>
                    <a:pt x="24" y="205"/>
                  </a:lnTo>
                  <a:lnTo>
                    <a:pt x="26" y="205"/>
                  </a:lnTo>
                  <a:lnTo>
                    <a:pt x="26" y="207"/>
                  </a:lnTo>
                  <a:lnTo>
                    <a:pt x="26" y="207"/>
                  </a:lnTo>
                  <a:lnTo>
                    <a:pt x="26" y="208"/>
                  </a:lnTo>
                  <a:lnTo>
                    <a:pt x="26" y="208"/>
                  </a:lnTo>
                  <a:lnTo>
                    <a:pt x="26" y="208"/>
                  </a:lnTo>
                  <a:lnTo>
                    <a:pt x="26" y="208"/>
                  </a:lnTo>
                  <a:lnTo>
                    <a:pt x="28" y="208"/>
                  </a:lnTo>
                  <a:lnTo>
                    <a:pt x="28" y="208"/>
                  </a:lnTo>
                  <a:lnTo>
                    <a:pt x="28" y="208"/>
                  </a:lnTo>
                  <a:lnTo>
                    <a:pt x="30" y="210"/>
                  </a:lnTo>
                  <a:lnTo>
                    <a:pt x="30" y="210"/>
                  </a:lnTo>
                  <a:lnTo>
                    <a:pt x="32" y="214"/>
                  </a:lnTo>
                  <a:lnTo>
                    <a:pt x="32" y="214"/>
                  </a:lnTo>
                  <a:lnTo>
                    <a:pt x="36" y="214"/>
                  </a:lnTo>
                  <a:lnTo>
                    <a:pt x="34" y="216"/>
                  </a:lnTo>
                  <a:lnTo>
                    <a:pt x="34" y="216"/>
                  </a:lnTo>
                  <a:lnTo>
                    <a:pt x="36" y="218"/>
                  </a:lnTo>
                  <a:lnTo>
                    <a:pt x="36" y="218"/>
                  </a:lnTo>
                  <a:lnTo>
                    <a:pt x="36" y="218"/>
                  </a:lnTo>
                  <a:lnTo>
                    <a:pt x="36" y="218"/>
                  </a:lnTo>
                  <a:lnTo>
                    <a:pt x="38" y="218"/>
                  </a:lnTo>
                  <a:lnTo>
                    <a:pt x="38" y="218"/>
                  </a:lnTo>
                  <a:lnTo>
                    <a:pt x="38" y="220"/>
                  </a:lnTo>
                  <a:lnTo>
                    <a:pt x="36" y="222"/>
                  </a:lnTo>
                  <a:lnTo>
                    <a:pt x="36" y="222"/>
                  </a:lnTo>
                  <a:lnTo>
                    <a:pt x="38" y="224"/>
                  </a:lnTo>
                  <a:lnTo>
                    <a:pt x="43" y="229"/>
                  </a:lnTo>
                  <a:lnTo>
                    <a:pt x="43" y="226"/>
                  </a:lnTo>
                  <a:lnTo>
                    <a:pt x="45" y="226"/>
                  </a:lnTo>
                  <a:lnTo>
                    <a:pt x="45" y="226"/>
                  </a:lnTo>
                  <a:lnTo>
                    <a:pt x="49" y="227"/>
                  </a:lnTo>
                  <a:lnTo>
                    <a:pt x="51" y="229"/>
                  </a:lnTo>
                  <a:lnTo>
                    <a:pt x="51" y="229"/>
                  </a:lnTo>
                  <a:lnTo>
                    <a:pt x="53" y="229"/>
                  </a:lnTo>
                  <a:lnTo>
                    <a:pt x="53" y="229"/>
                  </a:lnTo>
                  <a:lnTo>
                    <a:pt x="55" y="229"/>
                  </a:lnTo>
                  <a:lnTo>
                    <a:pt x="55" y="231"/>
                  </a:lnTo>
                  <a:lnTo>
                    <a:pt x="55" y="231"/>
                  </a:lnTo>
                  <a:lnTo>
                    <a:pt x="55" y="231"/>
                  </a:lnTo>
                  <a:lnTo>
                    <a:pt x="56" y="231"/>
                  </a:lnTo>
                  <a:lnTo>
                    <a:pt x="58" y="233"/>
                  </a:lnTo>
                  <a:lnTo>
                    <a:pt x="58" y="235"/>
                  </a:lnTo>
                  <a:lnTo>
                    <a:pt x="58" y="235"/>
                  </a:lnTo>
                  <a:lnTo>
                    <a:pt x="58" y="237"/>
                  </a:lnTo>
                  <a:lnTo>
                    <a:pt x="56" y="239"/>
                  </a:lnTo>
                  <a:lnTo>
                    <a:pt x="58" y="243"/>
                  </a:lnTo>
                  <a:lnTo>
                    <a:pt x="60" y="241"/>
                  </a:lnTo>
                  <a:lnTo>
                    <a:pt x="64" y="239"/>
                  </a:lnTo>
                  <a:lnTo>
                    <a:pt x="66" y="239"/>
                  </a:lnTo>
                  <a:lnTo>
                    <a:pt x="68" y="239"/>
                  </a:lnTo>
                  <a:lnTo>
                    <a:pt x="68" y="239"/>
                  </a:lnTo>
                  <a:lnTo>
                    <a:pt x="70" y="241"/>
                  </a:lnTo>
                  <a:lnTo>
                    <a:pt x="72" y="239"/>
                  </a:lnTo>
                  <a:lnTo>
                    <a:pt x="72" y="239"/>
                  </a:lnTo>
                  <a:lnTo>
                    <a:pt x="74" y="237"/>
                  </a:lnTo>
                  <a:lnTo>
                    <a:pt x="74" y="235"/>
                  </a:lnTo>
                  <a:lnTo>
                    <a:pt x="75" y="233"/>
                  </a:lnTo>
                  <a:lnTo>
                    <a:pt x="72" y="229"/>
                  </a:lnTo>
                  <a:lnTo>
                    <a:pt x="70" y="229"/>
                  </a:lnTo>
                  <a:lnTo>
                    <a:pt x="70" y="227"/>
                  </a:lnTo>
                  <a:lnTo>
                    <a:pt x="68" y="226"/>
                  </a:lnTo>
                  <a:lnTo>
                    <a:pt x="66" y="224"/>
                  </a:lnTo>
                  <a:lnTo>
                    <a:pt x="66" y="222"/>
                  </a:lnTo>
                  <a:lnTo>
                    <a:pt x="62" y="222"/>
                  </a:lnTo>
                  <a:lnTo>
                    <a:pt x="56" y="222"/>
                  </a:lnTo>
                  <a:lnTo>
                    <a:pt x="55" y="220"/>
                  </a:lnTo>
                  <a:lnTo>
                    <a:pt x="49" y="218"/>
                  </a:lnTo>
                  <a:lnTo>
                    <a:pt x="47" y="216"/>
                  </a:lnTo>
                  <a:lnTo>
                    <a:pt x="45" y="212"/>
                  </a:lnTo>
                  <a:lnTo>
                    <a:pt x="45" y="210"/>
                  </a:lnTo>
                  <a:lnTo>
                    <a:pt x="45" y="208"/>
                  </a:lnTo>
                  <a:lnTo>
                    <a:pt x="47" y="208"/>
                  </a:lnTo>
                  <a:lnTo>
                    <a:pt x="45" y="212"/>
                  </a:lnTo>
                  <a:lnTo>
                    <a:pt x="47" y="212"/>
                  </a:lnTo>
                  <a:lnTo>
                    <a:pt x="49" y="216"/>
                  </a:lnTo>
                  <a:lnTo>
                    <a:pt x="51" y="216"/>
                  </a:lnTo>
                  <a:lnTo>
                    <a:pt x="47" y="201"/>
                  </a:lnTo>
                  <a:lnTo>
                    <a:pt x="43" y="195"/>
                  </a:lnTo>
                  <a:lnTo>
                    <a:pt x="43" y="197"/>
                  </a:lnTo>
                  <a:lnTo>
                    <a:pt x="43" y="197"/>
                  </a:lnTo>
                  <a:lnTo>
                    <a:pt x="41" y="193"/>
                  </a:lnTo>
                  <a:lnTo>
                    <a:pt x="41" y="189"/>
                  </a:lnTo>
                  <a:lnTo>
                    <a:pt x="39" y="186"/>
                  </a:lnTo>
                  <a:lnTo>
                    <a:pt x="38" y="184"/>
                  </a:lnTo>
                  <a:lnTo>
                    <a:pt x="36" y="184"/>
                  </a:lnTo>
                  <a:lnTo>
                    <a:pt x="34" y="184"/>
                  </a:lnTo>
                  <a:lnTo>
                    <a:pt x="32" y="184"/>
                  </a:lnTo>
                  <a:lnTo>
                    <a:pt x="30" y="184"/>
                  </a:lnTo>
                  <a:lnTo>
                    <a:pt x="30" y="180"/>
                  </a:lnTo>
                  <a:lnTo>
                    <a:pt x="30" y="178"/>
                  </a:lnTo>
                  <a:lnTo>
                    <a:pt x="28" y="176"/>
                  </a:lnTo>
                  <a:lnTo>
                    <a:pt x="28" y="176"/>
                  </a:lnTo>
                  <a:lnTo>
                    <a:pt x="28" y="172"/>
                  </a:lnTo>
                  <a:lnTo>
                    <a:pt x="28" y="169"/>
                  </a:lnTo>
                  <a:lnTo>
                    <a:pt x="28" y="165"/>
                  </a:lnTo>
                  <a:lnTo>
                    <a:pt x="30" y="163"/>
                  </a:lnTo>
                  <a:lnTo>
                    <a:pt x="32" y="157"/>
                  </a:lnTo>
                  <a:lnTo>
                    <a:pt x="34" y="155"/>
                  </a:lnTo>
                  <a:lnTo>
                    <a:pt x="36" y="148"/>
                  </a:lnTo>
                  <a:lnTo>
                    <a:pt x="41" y="138"/>
                  </a:lnTo>
                  <a:lnTo>
                    <a:pt x="41" y="134"/>
                  </a:lnTo>
                  <a:lnTo>
                    <a:pt x="41" y="133"/>
                  </a:lnTo>
                  <a:lnTo>
                    <a:pt x="41" y="129"/>
                  </a:lnTo>
                  <a:lnTo>
                    <a:pt x="41" y="127"/>
                  </a:lnTo>
                  <a:lnTo>
                    <a:pt x="41" y="125"/>
                  </a:lnTo>
                  <a:lnTo>
                    <a:pt x="43" y="123"/>
                  </a:lnTo>
                  <a:lnTo>
                    <a:pt x="43" y="123"/>
                  </a:lnTo>
                  <a:lnTo>
                    <a:pt x="43" y="121"/>
                  </a:lnTo>
                  <a:lnTo>
                    <a:pt x="41" y="119"/>
                  </a:lnTo>
                  <a:lnTo>
                    <a:pt x="41" y="119"/>
                  </a:lnTo>
                  <a:lnTo>
                    <a:pt x="41" y="117"/>
                  </a:lnTo>
                  <a:lnTo>
                    <a:pt x="43" y="115"/>
                  </a:lnTo>
                  <a:lnTo>
                    <a:pt x="43" y="115"/>
                  </a:lnTo>
                  <a:lnTo>
                    <a:pt x="45" y="115"/>
                  </a:lnTo>
                  <a:lnTo>
                    <a:pt x="47" y="114"/>
                  </a:lnTo>
                  <a:lnTo>
                    <a:pt x="49" y="114"/>
                  </a:lnTo>
                  <a:lnTo>
                    <a:pt x="51" y="114"/>
                  </a:lnTo>
                  <a:lnTo>
                    <a:pt x="53" y="114"/>
                  </a:lnTo>
                  <a:lnTo>
                    <a:pt x="55" y="115"/>
                  </a:lnTo>
                  <a:lnTo>
                    <a:pt x="56" y="117"/>
                  </a:lnTo>
                  <a:lnTo>
                    <a:pt x="56" y="119"/>
                  </a:lnTo>
                  <a:lnTo>
                    <a:pt x="55" y="127"/>
                  </a:lnTo>
                  <a:lnTo>
                    <a:pt x="56" y="127"/>
                  </a:lnTo>
                  <a:lnTo>
                    <a:pt x="56" y="129"/>
                  </a:lnTo>
                  <a:lnTo>
                    <a:pt x="58" y="129"/>
                  </a:lnTo>
                  <a:lnTo>
                    <a:pt x="58" y="129"/>
                  </a:lnTo>
                  <a:lnTo>
                    <a:pt x="62" y="129"/>
                  </a:lnTo>
                  <a:lnTo>
                    <a:pt x="64" y="129"/>
                  </a:lnTo>
                  <a:lnTo>
                    <a:pt x="68" y="129"/>
                  </a:lnTo>
                  <a:lnTo>
                    <a:pt x="70" y="129"/>
                  </a:lnTo>
                  <a:lnTo>
                    <a:pt x="72" y="129"/>
                  </a:lnTo>
                  <a:lnTo>
                    <a:pt x="75" y="131"/>
                  </a:lnTo>
                  <a:lnTo>
                    <a:pt x="75" y="133"/>
                  </a:lnTo>
                  <a:lnTo>
                    <a:pt x="77" y="134"/>
                  </a:lnTo>
                  <a:lnTo>
                    <a:pt x="77" y="133"/>
                  </a:lnTo>
                  <a:lnTo>
                    <a:pt x="79" y="134"/>
                  </a:lnTo>
                  <a:lnTo>
                    <a:pt x="79" y="136"/>
                  </a:lnTo>
                  <a:lnTo>
                    <a:pt x="81" y="136"/>
                  </a:lnTo>
                  <a:lnTo>
                    <a:pt x="83" y="136"/>
                  </a:lnTo>
                  <a:lnTo>
                    <a:pt x="85" y="138"/>
                  </a:lnTo>
                  <a:lnTo>
                    <a:pt x="87" y="142"/>
                  </a:lnTo>
                  <a:lnTo>
                    <a:pt x="89" y="144"/>
                  </a:lnTo>
                  <a:lnTo>
                    <a:pt x="85" y="138"/>
                  </a:lnTo>
                  <a:lnTo>
                    <a:pt x="85" y="138"/>
                  </a:lnTo>
                  <a:close/>
                  <a:moveTo>
                    <a:pt x="41" y="178"/>
                  </a:moveTo>
                  <a:lnTo>
                    <a:pt x="43" y="178"/>
                  </a:lnTo>
                  <a:lnTo>
                    <a:pt x="43" y="180"/>
                  </a:lnTo>
                  <a:lnTo>
                    <a:pt x="41" y="180"/>
                  </a:lnTo>
                  <a:lnTo>
                    <a:pt x="41" y="180"/>
                  </a:lnTo>
                  <a:lnTo>
                    <a:pt x="41" y="178"/>
                  </a:lnTo>
                  <a:close/>
                  <a:moveTo>
                    <a:pt x="41" y="176"/>
                  </a:moveTo>
                  <a:lnTo>
                    <a:pt x="43" y="176"/>
                  </a:lnTo>
                  <a:lnTo>
                    <a:pt x="43" y="176"/>
                  </a:lnTo>
                  <a:lnTo>
                    <a:pt x="41" y="174"/>
                  </a:lnTo>
                  <a:lnTo>
                    <a:pt x="41" y="174"/>
                  </a:lnTo>
                  <a:lnTo>
                    <a:pt x="41" y="176"/>
                  </a:lnTo>
                  <a:lnTo>
                    <a:pt x="41" y="176"/>
                  </a:lnTo>
                  <a:lnTo>
                    <a:pt x="41" y="176"/>
                  </a:lnTo>
                  <a:close/>
                  <a:moveTo>
                    <a:pt x="15" y="188"/>
                  </a:moveTo>
                  <a:lnTo>
                    <a:pt x="13" y="188"/>
                  </a:lnTo>
                  <a:lnTo>
                    <a:pt x="13" y="188"/>
                  </a:lnTo>
                  <a:lnTo>
                    <a:pt x="13" y="186"/>
                  </a:lnTo>
                  <a:lnTo>
                    <a:pt x="13" y="186"/>
                  </a:lnTo>
                  <a:lnTo>
                    <a:pt x="15" y="186"/>
                  </a:lnTo>
                  <a:lnTo>
                    <a:pt x="15" y="186"/>
                  </a:lnTo>
                  <a:lnTo>
                    <a:pt x="15" y="188"/>
                  </a:lnTo>
                  <a:lnTo>
                    <a:pt x="15" y="188"/>
                  </a:lnTo>
                  <a:close/>
                  <a:moveTo>
                    <a:pt x="19" y="205"/>
                  </a:moveTo>
                  <a:lnTo>
                    <a:pt x="19" y="205"/>
                  </a:lnTo>
                  <a:lnTo>
                    <a:pt x="19" y="203"/>
                  </a:lnTo>
                  <a:lnTo>
                    <a:pt x="19" y="203"/>
                  </a:lnTo>
                  <a:lnTo>
                    <a:pt x="19" y="203"/>
                  </a:lnTo>
                  <a:lnTo>
                    <a:pt x="19" y="205"/>
                  </a:lnTo>
                  <a:close/>
                  <a:moveTo>
                    <a:pt x="15" y="208"/>
                  </a:moveTo>
                  <a:lnTo>
                    <a:pt x="13" y="207"/>
                  </a:lnTo>
                  <a:lnTo>
                    <a:pt x="13" y="205"/>
                  </a:lnTo>
                  <a:lnTo>
                    <a:pt x="15" y="203"/>
                  </a:lnTo>
                  <a:lnTo>
                    <a:pt x="15" y="203"/>
                  </a:lnTo>
                  <a:lnTo>
                    <a:pt x="15" y="201"/>
                  </a:lnTo>
                  <a:lnTo>
                    <a:pt x="15" y="203"/>
                  </a:lnTo>
                  <a:lnTo>
                    <a:pt x="17" y="205"/>
                  </a:lnTo>
                  <a:lnTo>
                    <a:pt x="15" y="207"/>
                  </a:lnTo>
                  <a:lnTo>
                    <a:pt x="15" y="208"/>
                  </a:lnTo>
                  <a:close/>
                  <a:moveTo>
                    <a:pt x="26" y="212"/>
                  </a:moveTo>
                  <a:lnTo>
                    <a:pt x="26" y="212"/>
                  </a:lnTo>
                  <a:lnTo>
                    <a:pt x="26" y="212"/>
                  </a:lnTo>
                  <a:lnTo>
                    <a:pt x="26" y="210"/>
                  </a:lnTo>
                  <a:lnTo>
                    <a:pt x="26" y="210"/>
                  </a:lnTo>
                  <a:lnTo>
                    <a:pt x="26" y="210"/>
                  </a:lnTo>
                  <a:lnTo>
                    <a:pt x="26" y="212"/>
                  </a:lnTo>
                  <a:lnTo>
                    <a:pt x="26" y="212"/>
                  </a:lnTo>
                  <a:lnTo>
                    <a:pt x="26" y="212"/>
                  </a:lnTo>
                  <a:close/>
                  <a:moveTo>
                    <a:pt x="36" y="226"/>
                  </a:moveTo>
                  <a:lnTo>
                    <a:pt x="36" y="227"/>
                  </a:lnTo>
                  <a:lnTo>
                    <a:pt x="36" y="227"/>
                  </a:lnTo>
                  <a:lnTo>
                    <a:pt x="36" y="227"/>
                  </a:lnTo>
                  <a:lnTo>
                    <a:pt x="36" y="227"/>
                  </a:lnTo>
                  <a:lnTo>
                    <a:pt x="36" y="226"/>
                  </a:lnTo>
                  <a:lnTo>
                    <a:pt x="36" y="226"/>
                  </a:lnTo>
                  <a:lnTo>
                    <a:pt x="36" y="22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66" name="Freeform 1861">
              <a:extLst>
                <a:ext uri="{FF2B5EF4-FFF2-40B4-BE49-F238E27FC236}">
                  <a16:creationId xmlns:a16="http://schemas.microsoft.com/office/drawing/2014/main" id="{D1B3AC0A-F42A-4CB6-ADAB-B54EBF1A9FAD}"/>
                </a:ext>
              </a:extLst>
            </p:cNvPr>
            <p:cNvSpPr>
              <a:spLocks noEditPoints="1"/>
            </p:cNvSpPr>
            <p:nvPr/>
          </p:nvSpPr>
          <p:spPr bwMode="auto">
            <a:xfrm>
              <a:off x="14635163" y="-484187"/>
              <a:ext cx="498475" cy="165100"/>
            </a:xfrm>
            <a:custGeom>
              <a:avLst/>
              <a:gdLst>
                <a:gd name="T0" fmla="*/ 26 w 314"/>
                <a:gd name="T1" fmla="*/ 70 h 104"/>
                <a:gd name="T2" fmla="*/ 9 w 314"/>
                <a:gd name="T3" fmla="*/ 32 h 104"/>
                <a:gd name="T4" fmla="*/ 3 w 314"/>
                <a:gd name="T5" fmla="*/ 17 h 104"/>
                <a:gd name="T6" fmla="*/ 290 w 314"/>
                <a:gd name="T7" fmla="*/ 51 h 104"/>
                <a:gd name="T8" fmla="*/ 161 w 314"/>
                <a:gd name="T9" fmla="*/ 93 h 104"/>
                <a:gd name="T10" fmla="*/ 182 w 314"/>
                <a:gd name="T11" fmla="*/ 103 h 104"/>
                <a:gd name="T12" fmla="*/ 199 w 314"/>
                <a:gd name="T13" fmla="*/ 101 h 104"/>
                <a:gd name="T14" fmla="*/ 214 w 314"/>
                <a:gd name="T15" fmla="*/ 95 h 104"/>
                <a:gd name="T16" fmla="*/ 229 w 314"/>
                <a:gd name="T17" fmla="*/ 95 h 104"/>
                <a:gd name="T18" fmla="*/ 240 w 314"/>
                <a:gd name="T19" fmla="*/ 93 h 104"/>
                <a:gd name="T20" fmla="*/ 242 w 314"/>
                <a:gd name="T21" fmla="*/ 87 h 104"/>
                <a:gd name="T22" fmla="*/ 248 w 314"/>
                <a:gd name="T23" fmla="*/ 80 h 104"/>
                <a:gd name="T24" fmla="*/ 248 w 314"/>
                <a:gd name="T25" fmla="*/ 70 h 104"/>
                <a:gd name="T26" fmla="*/ 256 w 314"/>
                <a:gd name="T27" fmla="*/ 51 h 104"/>
                <a:gd name="T28" fmla="*/ 282 w 314"/>
                <a:gd name="T29" fmla="*/ 49 h 104"/>
                <a:gd name="T30" fmla="*/ 290 w 314"/>
                <a:gd name="T31" fmla="*/ 49 h 104"/>
                <a:gd name="T32" fmla="*/ 303 w 314"/>
                <a:gd name="T33" fmla="*/ 48 h 104"/>
                <a:gd name="T34" fmla="*/ 301 w 314"/>
                <a:gd name="T35" fmla="*/ 38 h 104"/>
                <a:gd name="T36" fmla="*/ 314 w 314"/>
                <a:gd name="T37" fmla="*/ 34 h 104"/>
                <a:gd name="T38" fmla="*/ 299 w 314"/>
                <a:gd name="T39" fmla="*/ 25 h 104"/>
                <a:gd name="T40" fmla="*/ 293 w 314"/>
                <a:gd name="T41" fmla="*/ 25 h 104"/>
                <a:gd name="T42" fmla="*/ 286 w 314"/>
                <a:gd name="T43" fmla="*/ 25 h 104"/>
                <a:gd name="T44" fmla="*/ 288 w 314"/>
                <a:gd name="T45" fmla="*/ 15 h 104"/>
                <a:gd name="T46" fmla="*/ 282 w 314"/>
                <a:gd name="T47" fmla="*/ 8 h 104"/>
                <a:gd name="T48" fmla="*/ 274 w 314"/>
                <a:gd name="T49" fmla="*/ 10 h 104"/>
                <a:gd name="T50" fmla="*/ 254 w 314"/>
                <a:gd name="T51" fmla="*/ 31 h 104"/>
                <a:gd name="T52" fmla="*/ 254 w 314"/>
                <a:gd name="T53" fmla="*/ 34 h 104"/>
                <a:gd name="T54" fmla="*/ 250 w 314"/>
                <a:gd name="T55" fmla="*/ 46 h 104"/>
                <a:gd name="T56" fmla="*/ 246 w 314"/>
                <a:gd name="T57" fmla="*/ 40 h 104"/>
                <a:gd name="T58" fmla="*/ 240 w 314"/>
                <a:gd name="T59" fmla="*/ 53 h 104"/>
                <a:gd name="T60" fmla="*/ 229 w 314"/>
                <a:gd name="T61" fmla="*/ 48 h 104"/>
                <a:gd name="T62" fmla="*/ 216 w 314"/>
                <a:gd name="T63" fmla="*/ 67 h 104"/>
                <a:gd name="T64" fmla="*/ 191 w 314"/>
                <a:gd name="T65" fmla="*/ 74 h 104"/>
                <a:gd name="T66" fmla="*/ 187 w 314"/>
                <a:gd name="T67" fmla="*/ 80 h 104"/>
                <a:gd name="T68" fmla="*/ 185 w 314"/>
                <a:gd name="T69" fmla="*/ 84 h 104"/>
                <a:gd name="T70" fmla="*/ 183 w 314"/>
                <a:gd name="T71" fmla="*/ 95 h 104"/>
                <a:gd name="T72" fmla="*/ 161 w 314"/>
                <a:gd name="T73" fmla="*/ 89 h 104"/>
                <a:gd name="T74" fmla="*/ 41 w 314"/>
                <a:gd name="T75" fmla="*/ 19 h 104"/>
                <a:gd name="T76" fmla="*/ 57 w 314"/>
                <a:gd name="T77" fmla="*/ 36 h 104"/>
                <a:gd name="T78" fmla="*/ 60 w 314"/>
                <a:gd name="T79" fmla="*/ 59 h 104"/>
                <a:gd name="T80" fmla="*/ 60 w 314"/>
                <a:gd name="T81" fmla="*/ 72 h 104"/>
                <a:gd name="T82" fmla="*/ 72 w 314"/>
                <a:gd name="T83" fmla="*/ 89 h 104"/>
                <a:gd name="T84" fmla="*/ 70 w 314"/>
                <a:gd name="T85" fmla="*/ 93 h 104"/>
                <a:gd name="T86" fmla="*/ 62 w 314"/>
                <a:gd name="T87" fmla="*/ 97 h 104"/>
                <a:gd name="T88" fmla="*/ 51 w 314"/>
                <a:gd name="T89" fmla="*/ 89 h 104"/>
                <a:gd name="T90" fmla="*/ 26 w 314"/>
                <a:gd name="T91" fmla="*/ 67 h 104"/>
                <a:gd name="T92" fmla="*/ 17 w 314"/>
                <a:gd name="T93" fmla="*/ 51 h 104"/>
                <a:gd name="T94" fmla="*/ 7 w 314"/>
                <a:gd name="T95" fmla="*/ 15 h 104"/>
                <a:gd name="T96" fmla="*/ 15 w 314"/>
                <a:gd name="T97" fmla="*/ 15 h 104"/>
                <a:gd name="T98" fmla="*/ 19 w 314"/>
                <a:gd name="T99" fmla="*/ 17 h 104"/>
                <a:gd name="T100" fmla="*/ 20 w 314"/>
                <a:gd name="T101" fmla="*/ 25 h 104"/>
                <a:gd name="T102" fmla="*/ 32 w 314"/>
                <a:gd name="T103" fmla="*/ 25 h 104"/>
                <a:gd name="T104" fmla="*/ 72 w 314"/>
                <a:gd name="T105" fmla="*/ 72 h 104"/>
                <a:gd name="T106" fmla="*/ 72 w 314"/>
                <a:gd name="T107" fmla="*/ 74 h 104"/>
                <a:gd name="T108" fmla="*/ 187 w 314"/>
                <a:gd name="T109" fmla="*/ 74 h 104"/>
                <a:gd name="T110" fmla="*/ 282 w 314"/>
                <a:gd name="T111" fmla="*/ 0 h 104"/>
                <a:gd name="T112" fmla="*/ 278 w 314"/>
                <a:gd name="T11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4" h="104">
                  <a:moveTo>
                    <a:pt x="26" y="70"/>
                  </a:moveTo>
                  <a:lnTo>
                    <a:pt x="26" y="70"/>
                  </a:lnTo>
                  <a:lnTo>
                    <a:pt x="26" y="70"/>
                  </a:lnTo>
                  <a:lnTo>
                    <a:pt x="26" y="70"/>
                  </a:lnTo>
                  <a:lnTo>
                    <a:pt x="26" y="70"/>
                  </a:lnTo>
                  <a:lnTo>
                    <a:pt x="26" y="70"/>
                  </a:lnTo>
                  <a:lnTo>
                    <a:pt x="26" y="70"/>
                  </a:lnTo>
                  <a:lnTo>
                    <a:pt x="26" y="70"/>
                  </a:lnTo>
                  <a:close/>
                  <a:moveTo>
                    <a:pt x="9" y="31"/>
                  </a:moveTo>
                  <a:lnTo>
                    <a:pt x="9" y="34"/>
                  </a:lnTo>
                  <a:lnTo>
                    <a:pt x="11" y="34"/>
                  </a:lnTo>
                  <a:lnTo>
                    <a:pt x="9" y="32"/>
                  </a:lnTo>
                  <a:lnTo>
                    <a:pt x="9" y="31"/>
                  </a:lnTo>
                  <a:close/>
                  <a:moveTo>
                    <a:pt x="0" y="15"/>
                  </a:moveTo>
                  <a:lnTo>
                    <a:pt x="2" y="15"/>
                  </a:lnTo>
                  <a:lnTo>
                    <a:pt x="2" y="15"/>
                  </a:lnTo>
                  <a:lnTo>
                    <a:pt x="3" y="15"/>
                  </a:lnTo>
                  <a:lnTo>
                    <a:pt x="3" y="17"/>
                  </a:lnTo>
                  <a:lnTo>
                    <a:pt x="3" y="17"/>
                  </a:lnTo>
                  <a:lnTo>
                    <a:pt x="2" y="17"/>
                  </a:lnTo>
                  <a:lnTo>
                    <a:pt x="0" y="15"/>
                  </a:lnTo>
                  <a:close/>
                  <a:moveTo>
                    <a:pt x="290" y="51"/>
                  </a:moveTo>
                  <a:lnTo>
                    <a:pt x="292" y="51"/>
                  </a:lnTo>
                  <a:lnTo>
                    <a:pt x="290" y="51"/>
                  </a:lnTo>
                  <a:lnTo>
                    <a:pt x="288" y="51"/>
                  </a:lnTo>
                  <a:lnTo>
                    <a:pt x="288" y="51"/>
                  </a:lnTo>
                  <a:lnTo>
                    <a:pt x="290" y="49"/>
                  </a:lnTo>
                  <a:lnTo>
                    <a:pt x="290" y="51"/>
                  </a:lnTo>
                  <a:close/>
                  <a:moveTo>
                    <a:pt x="159" y="91"/>
                  </a:moveTo>
                  <a:lnTo>
                    <a:pt x="161" y="93"/>
                  </a:lnTo>
                  <a:lnTo>
                    <a:pt x="161" y="95"/>
                  </a:lnTo>
                  <a:lnTo>
                    <a:pt x="163" y="97"/>
                  </a:lnTo>
                  <a:lnTo>
                    <a:pt x="170" y="103"/>
                  </a:lnTo>
                  <a:lnTo>
                    <a:pt x="172" y="104"/>
                  </a:lnTo>
                  <a:lnTo>
                    <a:pt x="174" y="104"/>
                  </a:lnTo>
                  <a:lnTo>
                    <a:pt x="182" y="103"/>
                  </a:lnTo>
                  <a:lnTo>
                    <a:pt x="183" y="103"/>
                  </a:lnTo>
                  <a:lnTo>
                    <a:pt x="191" y="103"/>
                  </a:lnTo>
                  <a:lnTo>
                    <a:pt x="193" y="103"/>
                  </a:lnTo>
                  <a:lnTo>
                    <a:pt x="195" y="103"/>
                  </a:lnTo>
                  <a:lnTo>
                    <a:pt x="197" y="101"/>
                  </a:lnTo>
                  <a:lnTo>
                    <a:pt x="199" y="101"/>
                  </a:lnTo>
                  <a:lnTo>
                    <a:pt x="199" y="99"/>
                  </a:lnTo>
                  <a:lnTo>
                    <a:pt x="202" y="95"/>
                  </a:lnTo>
                  <a:lnTo>
                    <a:pt x="202" y="95"/>
                  </a:lnTo>
                  <a:lnTo>
                    <a:pt x="204" y="95"/>
                  </a:lnTo>
                  <a:lnTo>
                    <a:pt x="208" y="93"/>
                  </a:lnTo>
                  <a:lnTo>
                    <a:pt x="214" y="95"/>
                  </a:lnTo>
                  <a:lnTo>
                    <a:pt x="216" y="97"/>
                  </a:lnTo>
                  <a:lnTo>
                    <a:pt x="223" y="99"/>
                  </a:lnTo>
                  <a:lnTo>
                    <a:pt x="223" y="99"/>
                  </a:lnTo>
                  <a:lnTo>
                    <a:pt x="225" y="99"/>
                  </a:lnTo>
                  <a:lnTo>
                    <a:pt x="227" y="97"/>
                  </a:lnTo>
                  <a:lnTo>
                    <a:pt x="229" y="95"/>
                  </a:lnTo>
                  <a:lnTo>
                    <a:pt x="229" y="95"/>
                  </a:lnTo>
                  <a:lnTo>
                    <a:pt x="233" y="95"/>
                  </a:lnTo>
                  <a:lnTo>
                    <a:pt x="237" y="95"/>
                  </a:lnTo>
                  <a:lnTo>
                    <a:pt x="238" y="95"/>
                  </a:lnTo>
                  <a:lnTo>
                    <a:pt x="238" y="93"/>
                  </a:lnTo>
                  <a:lnTo>
                    <a:pt x="240" y="93"/>
                  </a:lnTo>
                  <a:lnTo>
                    <a:pt x="240" y="91"/>
                  </a:lnTo>
                  <a:lnTo>
                    <a:pt x="240" y="89"/>
                  </a:lnTo>
                  <a:lnTo>
                    <a:pt x="240" y="89"/>
                  </a:lnTo>
                  <a:lnTo>
                    <a:pt x="242" y="89"/>
                  </a:lnTo>
                  <a:lnTo>
                    <a:pt x="242" y="87"/>
                  </a:lnTo>
                  <a:lnTo>
                    <a:pt x="242" y="87"/>
                  </a:lnTo>
                  <a:lnTo>
                    <a:pt x="242" y="86"/>
                  </a:lnTo>
                  <a:lnTo>
                    <a:pt x="242" y="84"/>
                  </a:lnTo>
                  <a:lnTo>
                    <a:pt x="242" y="82"/>
                  </a:lnTo>
                  <a:lnTo>
                    <a:pt x="244" y="82"/>
                  </a:lnTo>
                  <a:lnTo>
                    <a:pt x="246" y="80"/>
                  </a:lnTo>
                  <a:lnTo>
                    <a:pt x="248" y="80"/>
                  </a:lnTo>
                  <a:lnTo>
                    <a:pt x="248" y="78"/>
                  </a:lnTo>
                  <a:lnTo>
                    <a:pt x="248" y="76"/>
                  </a:lnTo>
                  <a:lnTo>
                    <a:pt x="248" y="76"/>
                  </a:lnTo>
                  <a:lnTo>
                    <a:pt x="246" y="74"/>
                  </a:lnTo>
                  <a:lnTo>
                    <a:pt x="246" y="72"/>
                  </a:lnTo>
                  <a:lnTo>
                    <a:pt x="248" y="70"/>
                  </a:lnTo>
                  <a:lnTo>
                    <a:pt x="252" y="70"/>
                  </a:lnTo>
                  <a:lnTo>
                    <a:pt x="254" y="68"/>
                  </a:lnTo>
                  <a:lnTo>
                    <a:pt x="254" y="67"/>
                  </a:lnTo>
                  <a:lnTo>
                    <a:pt x="254" y="57"/>
                  </a:lnTo>
                  <a:lnTo>
                    <a:pt x="256" y="55"/>
                  </a:lnTo>
                  <a:lnTo>
                    <a:pt x="256" y="51"/>
                  </a:lnTo>
                  <a:lnTo>
                    <a:pt x="259" y="49"/>
                  </a:lnTo>
                  <a:lnTo>
                    <a:pt x="261" y="49"/>
                  </a:lnTo>
                  <a:lnTo>
                    <a:pt x="263" y="49"/>
                  </a:lnTo>
                  <a:lnTo>
                    <a:pt x="278" y="49"/>
                  </a:lnTo>
                  <a:lnTo>
                    <a:pt x="280" y="49"/>
                  </a:lnTo>
                  <a:lnTo>
                    <a:pt x="282" y="49"/>
                  </a:lnTo>
                  <a:lnTo>
                    <a:pt x="284" y="49"/>
                  </a:lnTo>
                  <a:lnTo>
                    <a:pt x="284" y="51"/>
                  </a:lnTo>
                  <a:lnTo>
                    <a:pt x="286" y="51"/>
                  </a:lnTo>
                  <a:lnTo>
                    <a:pt x="286" y="51"/>
                  </a:lnTo>
                  <a:lnTo>
                    <a:pt x="288" y="49"/>
                  </a:lnTo>
                  <a:lnTo>
                    <a:pt x="290" y="49"/>
                  </a:lnTo>
                  <a:lnTo>
                    <a:pt x="292" y="49"/>
                  </a:lnTo>
                  <a:lnTo>
                    <a:pt x="293" y="51"/>
                  </a:lnTo>
                  <a:lnTo>
                    <a:pt x="295" y="49"/>
                  </a:lnTo>
                  <a:lnTo>
                    <a:pt x="301" y="49"/>
                  </a:lnTo>
                  <a:lnTo>
                    <a:pt x="303" y="48"/>
                  </a:lnTo>
                  <a:lnTo>
                    <a:pt x="303" y="48"/>
                  </a:lnTo>
                  <a:lnTo>
                    <a:pt x="301" y="46"/>
                  </a:lnTo>
                  <a:lnTo>
                    <a:pt x="299" y="44"/>
                  </a:lnTo>
                  <a:lnTo>
                    <a:pt x="297" y="42"/>
                  </a:lnTo>
                  <a:lnTo>
                    <a:pt x="297" y="40"/>
                  </a:lnTo>
                  <a:lnTo>
                    <a:pt x="297" y="38"/>
                  </a:lnTo>
                  <a:lnTo>
                    <a:pt x="301" y="38"/>
                  </a:lnTo>
                  <a:lnTo>
                    <a:pt x="303" y="38"/>
                  </a:lnTo>
                  <a:lnTo>
                    <a:pt x="305" y="38"/>
                  </a:lnTo>
                  <a:lnTo>
                    <a:pt x="309" y="38"/>
                  </a:lnTo>
                  <a:lnTo>
                    <a:pt x="310" y="38"/>
                  </a:lnTo>
                  <a:lnTo>
                    <a:pt x="312" y="36"/>
                  </a:lnTo>
                  <a:lnTo>
                    <a:pt x="314" y="34"/>
                  </a:lnTo>
                  <a:lnTo>
                    <a:pt x="314" y="32"/>
                  </a:lnTo>
                  <a:lnTo>
                    <a:pt x="312" y="32"/>
                  </a:lnTo>
                  <a:lnTo>
                    <a:pt x="305" y="31"/>
                  </a:lnTo>
                  <a:lnTo>
                    <a:pt x="303" y="29"/>
                  </a:lnTo>
                  <a:lnTo>
                    <a:pt x="301" y="27"/>
                  </a:lnTo>
                  <a:lnTo>
                    <a:pt x="299" y="25"/>
                  </a:lnTo>
                  <a:lnTo>
                    <a:pt x="297" y="27"/>
                  </a:lnTo>
                  <a:lnTo>
                    <a:pt x="293" y="27"/>
                  </a:lnTo>
                  <a:lnTo>
                    <a:pt x="293" y="27"/>
                  </a:lnTo>
                  <a:lnTo>
                    <a:pt x="292" y="27"/>
                  </a:lnTo>
                  <a:lnTo>
                    <a:pt x="293" y="25"/>
                  </a:lnTo>
                  <a:lnTo>
                    <a:pt x="293" y="25"/>
                  </a:lnTo>
                  <a:lnTo>
                    <a:pt x="295" y="25"/>
                  </a:lnTo>
                  <a:lnTo>
                    <a:pt x="295" y="23"/>
                  </a:lnTo>
                  <a:lnTo>
                    <a:pt x="293" y="23"/>
                  </a:lnTo>
                  <a:lnTo>
                    <a:pt x="292" y="23"/>
                  </a:lnTo>
                  <a:lnTo>
                    <a:pt x="286" y="25"/>
                  </a:lnTo>
                  <a:lnTo>
                    <a:pt x="286" y="25"/>
                  </a:lnTo>
                  <a:lnTo>
                    <a:pt x="288" y="23"/>
                  </a:lnTo>
                  <a:lnTo>
                    <a:pt x="288" y="23"/>
                  </a:lnTo>
                  <a:lnTo>
                    <a:pt x="288" y="21"/>
                  </a:lnTo>
                  <a:lnTo>
                    <a:pt x="288" y="19"/>
                  </a:lnTo>
                  <a:lnTo>
                    <a:pt x="288" y="15"/>
                  </a:lnTo>
                  <a:lnTo>
                    <a:pt x="288" y="15"/>
                  </a:lnTo>
                  <a:lnTo>
                    <a:pt x="284" y="12"/>
                  </a:lnTo>
                  <a:lnTo>
                    <a:pt x="282" y="12"/>
                  </a:lnTo>
                  <a:lnTo>
                    <a:pt x="282" y="10"/>
                  </a:lnTo>
                  <a:lnTo>
                    <a:pt x="282" y="10"/>
                  </a:lnTo>
                  <a:lnTo>
                    <a:pt x="282" y="8"/>
                  </a:lnTo>
                  <a:lnTo>
                    <a:pt x="282" y="8"/>
                  </a:lnTo>
                  <a:lnTo>
                    <a:pt x="280" y="8"/>
                  </a:lnTo>
                  <a:lnTo>
                    <a:pt x="278" y="8"/>
                  </a:lnTo>
                  <a:lnTo>
                    <a:pt x="276" y="12"/>
                  </a:lnTo>
                  <a:lnTo>
                    <a:pt x="274" y="13"/>
                  </a:lnTo>
                  <a:lnTo>
                    <a:pt x="274" y="12"/>
                  </a:lnTo>
                  <a:lnTo>
                    <a:pt x="274" y="10"/>
                  </a:lnTo>
                  <a:lnTo>
                    <a:pt x="274" y="8"/>
                  </a:lnTo>
                  <a:lnTo>
                    <a:pt x="273" y="8"/>
                  </a:lnTo>
                  <a:lnTo>
                    <a:pt x="261" y="25"/>
                  </a:lnTo>
                  <a:lnTo>
                    <a:pt x="257" y="29"/>
                  </a:lnTo>
                  <a:lnTo>
                    <a:pt x="256" y="29"/>
                  </a:lnTo>
                  <a:lnTo>
                    <a:pt x="254" y="31"/>
                  </a:lnTo>
                  <a:lnTo>
                    <a:pt x="252" y="31"/>
                  </a:lnTo>
                  <a:lnTo>
                    <a:pt x="252" y="32"/>
                  </a:lnTo>
                  <a:lnTo>
                    <a:pt x="252" y="32"/>
                  </a:lnTo>
                  <a:lnTo>
                    <a:pt x="254" y="34"/>
                  </a:lnTo>
                  <a:lnTo>
                    <a:pt x="254" y="34"/>
                  </a:lnTo>
                  <a:lnTo>
                    <a:pt x="254" y="34"/>
                  </a:lnTo>
                  <a:lnTo>
                    <a:pt x="254" y="38"/>
                  </a:lnTo>
                  <a:lnTo>
                    <a:pt x="252" y="38"/>
                  </a:lnTo>
                  <a:lnTo>
                    <a:pt x="250" y="40"/>
                  </a:lnTo>
                  <a:lnTo>
                    <a:pt x="248" y="40"/>
                  </a:lnTo>
                  <a:lnTo>
                    <a:pt x="248" y="42"/>
                  </a:lnTo>
                  <a:lnTo>
                    <a:pt x="250" y="46"/>
                  </a:lnTo>
                  <a:lnTo>
                    <a:pt x="250" y="48"/>
                  </a:lnTo>
                  <a:lnTo>
                    <a:pt x="250" y="49"/>
                  </a:lnTo>
                  <a:lnTo>
                    <a:pt x="248" y="48"/>
                  </a:lnTo>
                  <a:lnTo>
                    <a:pt x="246" y="46"/>
                  </a:lnTo>
                  <a:lnTo>
                    <a:pt x="246" y="42"/>
                  </a:lnTo>
                  <a:lnTo>
                    <a:pt x="246" y="40"/>
                  </a:lnTo>
                  <a:lnTo>
                    <a:pt x="244" y="42"/>
                  </a:lnTo>
                  <a:lnTo>
                    <a:pt x="242" y="42"/>
                  </a:lnTo>
                  <a:lnTo>
                    <a:pt x="242" y="44"/>
                  </a:lnTo>
                  <a:lnTo>
                    <a:pt x="242" y="49"/>
                  </a:lnTo>
                  <a:lnTo>
                    <a:pt x="242" y="51"/>
                  </a:lnTo>
                  <a:lnTo>
                    <a:pt x="240" y="53"/>
                  </a:lnTo>
                  <a:lnTo>
                    <a:pt x="238" y="53"/>
                  </a:lnTo>
                  <a:lnTo>
                    <a:pt x="235" y="51"/>
                  </a:lnTo>
                  <a:lnTo>
                    <a:pt x="233" y="48"/>
                  </a:lnTo>
                  <a:lnTo>
                    <a:pt x="231" y="46"/>
                  </a:lnTo>
                  <a:lnTo>
                    <a:pt x="229" y="46"/>
                  </a:lnTo>
                  <a:lnTo>
                    <a:pt x="229" y="48"/>
                  </a:lnTo>
                  <a:lnTo>
                    <a:pt x="229" y="48"/>
                  </a:lnTo>
                  <a:lnTo>
                    <a:pt x="229" y="49"/>
                  </a:lnTo>
                  <a:lnTo>
                    <a:pt x="227" y="51"/>
                  </a:lnTo>
                  <a:lnTo>
                    <a:pt x="227" y="53"/>
                  </a:lnTo>
                  <a:lnTo>
                    <a:pt x="223" y="55"/>
                  </a:lnTo>
                  <a:lnTo>
                    <a:pt x="216" y="67"/>
                  </a:lnTo>
                  <a:lnTo>
                    <a:pt x="212" y="68"/>
                  </a:lnTo>
                  <a:lnTo>
                    <a:pt x="206" y="70"/>
                  </a:lnTo>
                  <a:lnTo>
                    <a:pt x="197" y="72"/>
                  </a:lnTo>
                  <a:lnTo>
                    <a:pt x="193" y="74"/>
                  </a:lnTo>
                  <a:lnTo>
                    <a:pt x="191" y="74"/>
                  </a:lnTo>
                  <a:lnTo>
                    <a:pt x="191" y="74"/>
                  </a:lnTo>
                  <a:lnTo>
                    <a:pt x="189" y="74"/>
                  </a:lnTo>
                  <a:lnTo>
                    <a:pt x="189" y="76"/>
                  </a:lnTo>
                  <a:lnTo>
                    <a:pt x="189" y="76"/>
                  </a:lnTo>
                  <a:lnTo>
                    <a:pt x="189" y="78"/>
                  </a:lnTo>
                  <a:lnTo>
                    <a:pt x="189" y="80"/>
                  </a:lnTo>
                  <a:lnTo>
                    <a:pt x="187" y="80"/>
                  </a:lnTo>
                  <a:lnTo>
                    <a:pt x="187" y="80"/>
                  </a:lnTo>
                  <a:lnTo>
                    <a:pt x="187" y="80"/>
                  </a:lnTo>
                  <a:lnTo>
                    <a:pt x="185" y="80"/>
                  </a:lnTo>
                  <a:lnTo>
                    <a:pt x="185" y="82"/>
                  </a:lnTo>
                  <a:lnTo>
                    <a:pt x="185" y="82"/>
                  </a:lnTo>
                  <a:lnTo>
                    <a:pt x="185" y="84"/>
                  </a:lnTo>
                  <a:lnTo>
                    <a:pt x="185" y="84"/>
                  </a:lnTo>
                  <a:lnTo>
                    <a:pt x="185" y="86"/>
                  </a:lnTo>
                  <a:lnTo>
                    <a:pt x="185" y="86"/>
                  </a:lnTo>
                  <a:lnTo>
                    <a:pt x="183" y="91"/>
                  </a:lnTo>
                  <a:lnTo>
                    <a:pt x="182" y="93"/>
                  </a:lnTo>
                  <a:lnTo>
                    <a:pt x="183" y="95"/>
                  </a:lnTo>
                  <a:lnTo>
                    <a:pt x="185" y="97"/>
                  </a:lnTo>
                  <a:lnTo>
                    <a:pt x="183" y="97"/>
                  </a:lnTo>
                  <a:lnTo>
                    <a:pt x="172" y="91"/>
                  </a:lnTo>
                  <a:lnTo>
                    <a:pt x="170" y="91"/>
                  </a:lnTo>
                  <a:lnTo>
                    <a:pt x="165" y="91"/>
                  </a:lnTo>
                  <a:lnTo>
                    <a:pt x="161" y="89"/>
                  </a:lnTo>
                  <a:lnTo>
                    <a:pt x="159" y="86"/>
                  </a:lnTo>
                  <a:lnTo>
                    <a:pt x="159" y="87"/>
                  </a:lnTo>
                  <a:lnTo>
                    <a:pt x="159" y="91"/>
                  </a:lnTo>
                  <a:close/>
                  <a:moveTo>
                    <a:pt x="38" y="21"/>
                  </a:moveTo>
                  <a:lnTo>
                    <a:pt x="39" y="19"/>
                  </a:lnTo>
                  <a:lnTo>
                    <a:pt x="41" y="19"/>
                  </a:lnTo>
                  <a:lnTo>
                    <a:pt x="45" y="23"/>
                  </a:lnTo>
                  <a:lnTo>
                    <a:pt x="47" y="25"/>
                  </a:lnTo>
                  <a:lnTo>
                    <a:pt x="49" y="27"/>
                  </a:lnTo>
                  <a:lnTo>
                    <a:pt x="53" y="31"/>
                  </a:lnTo>
                  <a:lnTo>
                    <a:pt x="55" y="32"/>
                  </a:lnTo>
                  <a:lnTo>
                    <a:pt x="57" y="36"/>
                  </a:lnTo>
                  <a:lnTo>
                    <a:pt x="58" y="38"/>
                  </a:lnTo>
                  <a:lnTo>
                    <a:pt x="60" y="42"/>
                  </a:lnTo>
                  <a:lnTo>
                    <a:pt x="60" y="46"/>
                  </a:lnTo>
                  <a:lnTo>
                    <a:pt x="60" y="49"/>
                  </a:lnTo>
                  <a:lnTo>
                    <a:pt x="60" y="57"/>
                  </a:lnTo>
                  <a:lnTo>
                    <a:pt x="60" y="59"/>
                  </a:lnTo>
                  <a:lnTo>
                    <a:pt x="60" y="59"/>
                  </a:lnTo>
                  <a:lnTo>
                    <a:pt x="60" y="61"/>
                  </a:lnTo>
                  <a:lnTo>
                    <a:pt x="60" y="63"/>
                  </a:lnTo>
                  <a:lnTo>
                    <a:pt x="60" y="65"/>
                  </a:lnTo>
                  <a:lnTo>
                    <a:pt x="60" y="68"/>
                  </a:lnTo>
                  <a:lnTo>
                    <a:pt x="60" y="72"/>
                  </a:lnTo>
                  <a:lnTo>
                    <a:pt x="62" y="74"/>
                  </a:lnTo>
                  <a:lnTo>
                    <a:pt x="62" y="76"/>
                  </a:lnTo>
                  <a:lnTo>
                    <a:pt x="66" y="76"/>
                  </a:lnTo>
                  <a:lnTo>
                    <a:pt x="66" y="78"/>
                  </a:lnTo>
                  <a:lnTo>
                    <a:pt x="68" y="80"/>
                  </a:lnTo>
                  <a:lnTo>
                    <a:pt x="72" y="89"/>
                  </a:lnTo>
                  <a:lnTo>
                    <a:pt x="74" y="93"/>
                  </a:lnTo>
                  <a:lnTo>
                    <a:pt x="74" y="97"/>
                  </a:lnTo>
                  <a:lnTo>
                    <a:pt x="72" y="97"/>
                  </a:lnTo>
                  <a:lnTo>
                    <a:pt x="72" y="95"/>
                  </a:lnTo>
                  <a:lnTo>
                    <a:pt x="70" y="93"/>
                  </a:lnTo>
                  <a:lnTo>
                    <a:pt x="70" y="93"/>
                  </a:lnTo>
                  <a:lnTo>
                    <a:pt x="70" y="95"/>
                  </a:lnTo>
                  <a:lnTo>
                    <a:pt x="70" y="95"/>
                  </a:lnTo>
                  <a:lnTo>
                    <a:pt x="68" y="95"/>
                  </a:lnTo>
                  <a:lnTo>
                    <a:pt x="66" y="95"/>
                  </a:lnTo>
                  <a:lnTo>
                    <a:pt x="64" y="97"/>
                  </a:lnTo>
                  <a:lnTo>
                    <a:pt x="62" y="97"/>
                  </a:lnTo>
                  <a:lnTo>
                    <a:pt x="60" y="97"/>
                  </a:lnTo>
                  <a:lnTo>
                    <a:pt x="60" y="97"/>
                  </a:lnTo>
                  <a:lnTo>
                    <a:pt x="58" y="93"/>
                  </a:lnTo>
                  <a:lnTo>
                    <a:pt x="58" y="93"/>
                  </a:lnTo>
                  <a:lnTo>
                    <a:pt x="57" y="93"/>
                  </a:lnTo>
                  <a:lnTo>
                    <a:pt x="51" y="89"/>
                  </a:lnTo>
                  <a:lnTo>
                    <a:pt x="28" y="74"/>
                  </a:lnTo>
                  <a:lnTo>
                    <a:pt x="26" y="72"/>
                  </a:lnTo>
                  <a:lnTo>
                    <a:pt x="26" y="72"/>
                  </a:lnTo>
                  <a:lnTo>
                    <a:pt x="26" y="70"/>
                  </a:lnTo>
                  <a:lnTo>
                    <a:pt x="26" y="68"/>
                  </a:lnTo>
                  <a:lnTo>
                    <a:pt x="26" y="67"/>
                  </a:lnTo>
                  <a:lnTo>
                    <a:pt x="24" y="63"/>
                  </a:lnTo>
                  <a:lnTo>
                    <a:pt x="19" y="59"/>
                  </a:lnTo>
                  <a:lnTo>
                    <a:pt x="19" y="57"/>
                  </a:lnTo>
                  <a:lnTo>
                    <a:pt x="19" y="57"/>
                  </a:lnTo>
                  <a:lnTo>
                    <a:pt x="17" y="55"/>
                  </a:lnTo>
                  <a:lnTo>
                    <a:pt x="17" y="51"/>
                  </a:lnTo>
                  <a:lnTo>
                    <a:pt x="15" y="48"/>
                  </a:lnTo>
                  <a:lnTo>
                    <a:pt x="11" y="32"/>
                  </a:lnTo>
                  <a:lnTo>
                    <a:pt x="11" y="27"/>
                  </a:lnTo>
                  <a:lnTo>
                    <a:pt x="11" y="23"/>
                  </a:lnTo>
                  <a:lnTo>
                    <a:pt x="9" y="17"/>
                  </a:lnTo>
                  <a:lnTo>
                    <a:pt x="7" y="15"/>
                  </a:lnTo>
                  <a:lnTo>
                    <a:pt x="7" y="12"/>
                  </a:lnTo>
                  <a:lnTo>
                    <a:pt x="9" y="12"/>
                  </a:lnTo>
                  <a:lnTo>
                    <a:pt x="9" y="12"/>
                  </a:lnTo>
                  <a:lnTo>
                    <a:pt x="13" y="13"/>
                  </a:lnTo>
                  <a:lnTo>
                    <a:pt x="15" y="15"/>
                  </a:lnTo>
                  <a:lnTo>
                    <a:pt x="15" y="15"/>
                  </a:lnTo>
                  <a:lnTo>
                    <a:pt x="17" y="15"/>
                  </a:lnTo>
                  <a:lnTo>
                    <a:pt x="17" y="15"/>
                  </a:lnTo>
                  <a:lnTo>
                    <a:pt x="19" y="15"/>
                  </a:lnTo>
                  <a:lnTo>
                    <a:pt x="19" y="17"/>
                  </a:lnTo>
                  <a:lnTo>
                    <a:pt x="19" y="17"/>
                  </a:lnTo>
                  <a:lnTo>
                    <a:pt x="19" y="17"/>
                  </a:lnTo>
                  <a:lnTo>
                    <a:pt x="20" y="17"/>
                  </a:lnTo>
                  <a:lnTo>
                    <a:pt x="22" y="19"/>
                  </a:lnTo>
                  <a:lnTo>
                    <a:pt x="22" y="21"/>
                  </a:lnTo>
                  <a:lnTo>
                    <a:pt x="22" y="21"/>
                  </a:lnTo>
                  <a:lnTo>
                    <a:pt x="22" y="23"/>
                  </a:lnTo>
                  <a:lnTo>
                    <a:pt x="20" y="25"/>
                  </a:lnTo>
                  <a:lnTo>
                    <a:pt x="22" y="29"/>
                  </a:lnTo>
                  <a:lnTo>
                    <a:pt x="24" y="27"/>
                  </a:lnTo>
                  <a:lnTo>
                    <a:pt x="28" y="25"/>
                  </a:lnTo>
                  <a:lnTo>
                    <a:pt x="30" y="25"/>
                  </a:lnTo>
                  <a:lnTo>
                    <a:pt x="32" y="25"/>
                  </a:lnTo>
                  <a:lnTo>
                    <a:pt x="32" y="25"/>
                  </a:lnTo>
                  <a:lnTo>
                    <a:pt x="34" y="27"/>
                  </a:lnTo>
                  <a:lnTo>
                    <a:pt x="36" y="25"/>
                  </a:lnTo>
                  <a:lnTo>
                    <a:pt x="36" y="25"/>
                  </a:lnTo>
                  <a:lnTo>
                    <a:pt x="38" y="23"/>
                  </a:lnTo>
                  <a:lnTo>
                    <a:pt x="38" y="21"/>
                  </a:lnTo>
                  <a:close/>
                  <a:moveTo>
                    <a:pt x="72" y="72"/>
                  </a:moveTo>
                  <a:lnTo>
                    <a:pt x="72" y="72"/>
                  </a:lnTo>
                  <a:lnTo>
                    <a:pt x="74" y="74"/>
                  </a:lnTo>
                  <a:lnTo>
                    <a:pt x="74" y="74"/>
                  </a:lnTo>
                  <a:lnTo>
                    <a:pt x="72" y="74"/>
                  </a:lnTo>
                  <a:lnTo>
                    <a:pt x="72" y="74"/>
                  </a:lnTo>
                  <a:lnTo>
                    <a:pt x="72" y="74"/>
                  </a:lnTo>
                  <a:lnTo>
                    <a:pt x="72" y="74"/>
                  </a:lnTo>
                  <a:lnTo>
                    <a:pt x="72" y="72"/>
                  </a:lnTo>
                  <a:close/>
                  <a:moveTo>
                    <a:pt x="187" y="80"/>
                  </a:moveTo>
                  <a:lnTo>
                    <a:pt x="185" y="78"/>
                  </a:lnTo>
                  <a:lnTo>
                    <a:pt x="185" y="76"/>
                  </a:lnTo>
                  <a:lnTo>
                    <a:pt x="187" y="74"/>
                  </a:lnTo>
                  <a:lnTo>
                    <a:pt x="187" y="74"/>
                  </a:lnTo>
                  <a:lnTo>
                    <a:pt x="187" y="76"/>
                  </a:lnTo>
                  <a:lnTo>
                    <a:pt x="187" y="80"/>
                  </a:lnTo>
                  <a:lnTo>
                    <a:pt x="187" y="80"/>
                  </a:lnTo>
                  <a:close/>
                  <a:moveTo>
                    <a:pt x="280" y="0"/>
                  </a:moveTo>
                  <a:lnTo>
                    <a:pt x="282" y="0"/>
                  </a:lnTo>
                  <a:lnTo>
                    <a:pt x="282" y="2"/>
                  </a:lnTo>
                  <a:lnTo>
                    <a:pt x="280" y="4"/>
                  </a:lnTo>
                  <a:lnTo>
                    <a:pt x="278" y="4"/>
                  </a:lnTo>
                  <a:lnTo>
                    <a:pt x="278" y="4"/>
                  </a:lnTo>
                  <a:lnTo>
                    <a:pt x="278" y="2"/>
                  </a:lnTo>
                  <a:lnTo>
                    <a:pt x="278" y="2"/>
                  </a:lnTo>
                  <a:lnTo>
                    <a:pt x="280"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67" name="Freeform 1862">
              <a:extLst>
                <a:ext uri="{FF2B5EF4-FFF2-40B4-BE49-F238E27FC236}">
                  <a16:creationId xmlns:a16="http://schemas.microsoft.com/office/drawing/2014/main" id="{D9771276-37C5-403A-B320-3103E7F4C049}"/>
                </a:ext>
              </a:extLst>
            </p:cNvPr>
            <p:cNvSpPr>
              <a:spLocks noEditPoints="1"/>
            </p:cNvSpPr>
            <p:nvPr/>
          </p:nvSpPr>
          <p:spPr bwMode="auto">
            <a:xfrm>
              <a:off x="14524038" y="-444500"/>
              <a:ext cx="1160463" cy="427038"/>
            </a:xfrm>
            <a:custGeom>
              <a:avLst/>
              <a:gdLst>
                <a:gd name="T0" fmla="*/ 324 w 731"/>
                <a:gd name="T1" fmla="*/ 233 h 269"/>
                <a:gd name="T2" fmla="*/ 458 w 731"/>
                <a:gd name="T3" fmla="*/ 260 h 269"/>
                <a:gd name="T4" fmla="*/ 504 w 731"/>
                <a:gd name="T5" fmla="*/ 28 h 269"/>
                <a:gd name="T6" fmla="*/ 485 w 731"/>
                <a:gd name="T7" fmla="*/ 38 h 269"/>
                <a:gd name="T8" fmla="*/ 115 w 731"/>
                <a:gd name="T9" fmla="*/ 72 h 269"/>
                <a:gd name="T10" fmla="*/ 123 w 731"/>
                <a:gd name="T11" fmla="*/ 81 h 269"/>
                <a:gd name="T12" fmla="*/ 147 w 731"/>
                <a:gd name="T13" fmla="*/ 91 h 269"/>
                <a:gd name="T14" fmla="*/ 153 w 731"/>
                <a:gd name="T15" fmla="*/ 97 h 269"/>
                <a:gd name="T16" fmla="*/ 7 w 731"/>
                <a:gd name="T17" fmla="*/ 49 h 269"/>
                <a:gd name="T18" fmla="*/ 217 w 731"/>
                <a:gd name="T19" fmla="*/ 47 h 269"/>
                <a:gd name="T20" fmla="*/ 636 w 731"/>
                <a:gd name="T21" fmla="*/ 148 h 269"/>
                <a:gd name="T22" fmla="*/ 585 w 731"/>
                <a:gd name="T23" fmla="*/ 119 h 269"/>
                <a:gd name="T24" fmla="*/ 600 w 731"/>
                <a:gd name="T25" fmla="*/ 150 h 269"/>
                <a:gd name="T26" fmla="*/ 672 w 731"/>
                <a:gd name="T27" fmla="*/ 172 h 269"/>
                <a:gd name="T28" fmla="*/ 716 w 731"/>
                <a:gd name="T29" fmla="*/ 224 h 269"/>
                <a:gd name="T30" fmla="*/ 549 w 731"/>
                <a:gd name="T31" fmla="*/ 222 h 269"/>
                <a:gd name="T32" fmla="*/ 574 w 731"/>
                <a:gd name="T33" fmla="*/ 216 h 269"/>
                <a:gd name="T34" fmla="*/ 625 w 731"/>
                <a:gd name="T35" fmla="*/ 127 h 269"/>
                <a:gd name="T36" fmla="*/ 515 w 731"/>
                <a:gd name="T37" fmla="*/ 146 h 269"/>
                <a:gd name="T38" fmla="*/ 523 w 731"/>
                <a:gd name="T39" fmla="*/ 64 h 269"/>
                <a:gd name="T40" fmla="*/ 530 w 731"/>
                <a:gd name="T41" fmla="*/ 108 h 269"/>
                <a:gd name="T42" fmla="*/ 519 w 731"/>
                <a:gd name="T43" fmla="*/ 104 h 269"/>
                <a:gd name="T44" fmla="*/ 553 w 731"/>
                <a:gd name="T45" fmla="*/ 148 h 269"/>
                <a:gd name="T46" fmla="*/ 515 w 731"/>
                <a:gd name="T47" fmla="*/ 95 h 269"/>
                <a:gd name="T48" fmla="*/ 631 w 731"/>
                <a:gd name="T49" fmla="*/ 193 h 269"/>
                <a:gd name="T50" fmla="*/ 631 w 731"/>
                <a:gd name="T51" fmla="*/ 199 h 269"/>
                <a:gd name="T52" fmla="*/ 587 w 731"/>
                <a:gd name="T53" fmla="*/ 210 h 269"/>
                <a:gd name="T54" fmla="*/ 494 w 731"/>
                <a:gd name="T55" fmla="*/ 150 h 269"/>
                <a:gd name="T56" fmla="*/ 489 w 731"/>
                <a:gd name="T57" fmla="*/ 222 h 269"/>
                <a:gd name="T58" fmla="*/ 453 w 731"/>
                <a:gd name="T59" fmla="*/ 178 h 269"/>
                <a:gd name="T60" fmla="*/ 403 w 731"/>
                <a:gd name="T61" fmla="*/ 193 h 269"/>
                <a:gd name="T62" fmla="*/ 460 w 731"/>
                <a:gd name="T63" fmla="*/ 190 h 269"/>
                <a:gd name="T64" fmla="*/ 439 w 731"/>
                <a:gd name="T65" fmla="*/ 186 h 269"/>
                <a:gd name="T66" fmla="*/ 441 w 731"/>
                <a:gd name="T67" fmla="*/ 231 h 269"/>
                <a:gd name="T68" fmla="*/ 394 w 731"/>
                <a:gd name="T69" fmla="*/ 235 h 269"/>
                <a:gd name="T70" fmla="*/ 377 w 731"/>
                <a:gd name="T71" fmla="*/ 148 h 269"/>
                <a:gd name="T72" fmla="*/ 413 w 731"/>
                <a:gd name="T73" fmla="*/ 153 h 269"/>
                <a:gd name="T74" fmla="*/ 422 w 731"/>
                <a:gd name="T75" fmla="*/ 129 h 269"/>
                <a:gd name="T76" fmla="*/ 415 w 731"/>
                <a:gd name="T77" fmla="*/ 114 h 269"/>
                <a:gd name="T78" fmla="*/ 460 w 731"/>
                <a:gd name="T79" fmla="*/ 79 h 269"/>
                <a:gd name="T80" fmla="*/ 394 w 731"/>
                <a:gd name="T81" fmla="*/ 106 h 269"/>
                <a:gd name="T82" fmla="*/ 344 w 731"/>
                <a:gd name="T83" fmla="*/ 237 h 269"/>
                <a:gd name="T84" fmla="*/ 403 w 731"/>
                <a:gd name="T85" fmla="*/ 260 h 269"/>
                <a:gd name="T86" fmla="*/ 443 w 731"/>
                <a:gd name="T87" fmla="*/ 231 h 269"/>
                <a:gd name="T88" fmla="*/ 278 w 731"/>
                <a:gd name="T89" fmla="*/ 68 h 269"/>
                <a:gd name="T90" fmla="*/ 350 w 731"/>
                <a:gd name="T91" fmla="*/ 24 h 269"/>
                <a:gd name="T92" fmla="*/ 362 w 731"/>
                <a:gd name="T93" fmla="*/ 61 h 269"/>
                <a:gd name="T94" fmla="*/ 339 w 731"/>
                <a:gd name="T95" fmla="*/ 125 h 269"/>
                <a:gd name="T96" fmla="*/ 295 w 731"/>
                <a:gd name="T97" fmla="*/ 150 h 269"/>
                <a:gd name="T98" fmla="*/ 238 w 731"/>
                <a:gd name="T99" fmla="*/ 140 h 269"/>
                <a:gd name="T100" fmla="*/ 168 w 731"/>
                <a:gd name="T101" fmla="*/ 131 h 269"/>
                <a:gd name="T102" fmla="*/ 161 w 731"/>
                <a:gd name="T103" fmla="*/ 182 h 269"/>
                <a:gd name="T104" fmla="*/ 149 w 731"/>
                <a:gd name="T105" fmla="*/ 125 h 269"/>
                <a:gd name="T106" fmla="*/ 106 w 731"/>
                <a:gd name="T107" fmla="*/ 70 h 269"/>
                <a:gd name="T108" fmla="*/ 15 w 731"/>
                <a:gd name="T109" fmla="*/ 9 h 269"/>
                <a:gd name="T110" fmla="*/ 102 w 731"/>
                <a:gd name="T111" fmla="*/ 144 h 269"/>
                <a:gd name="T112" fmla="*/ 206 w 731"/>
                <a:gd name="T113" fmla="*/ 142 h 269"/>
                <a:gd name="T114" fmla="*/ 280 w 731"/>
                <a:gd name="T115" fmla="*/ 214 h 269"/>
                <a:gd name="T116" fmla="*/ 185 w 731"/>
                <a:gd name="T117" fmla="*/ 191 h 269"/>
                <a:gd name="T118" fmla="*/ 278 w 731"/>
                <a:gd name="T119" fmla="*/ 227 h 269"/>
                <a:gd name="T120" fmla="*/ 81 w 731"/>
                <a:gd name="T121" fmla="*/ 146 h 269"/>
                <a:gd name="T122" fmla="*/ 326 w 731"/>
                <a:gd name="T123" fmla="*/ 229 h 269"/>
                <a:gd name="T124" fmla="*/ 288 w 731"/>
                <a:gd name="T125" fmla="*/ 20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1" h="269">
                  <a:moveTo>
                    <a:pt x="0" y="0"/>
                  </a:moveTo>
                  <a:lnTo>
                    <a:pt x="0" y="0"/>
                  </a:lnTo>
                  <a:lnTo>
                    <a:pt x="0" y="0"/>
                  </a:lnTo>
                  <a:lnTo>
                    <a:pt x="0" y="0"/>
                  </a:lnTo>
                  <a:lnTo>
                    <a:pt x="1" y="0"/>
                  </a:lnTo>
                  <a:lnTo>
                    <a:pt x="1" y="0"/>
                  </a:lnTo>
                  <a:lnTo>
                    <a:pt x="1" y="0"/>
                  </a:lnTo>
                  <a:lnTo>
                    <a:pt x="0" y="0"/>
                  </a:lnTo>
                  <a:lnTo>
                    <a:pt x="0" y="0"/>
                  </a:lnTo>
                  <a:close/>
                  <a:moveTo>
                    <a:pt x="695" y="229"/>
                  </a:moveTo>
                  <a:lnTo>
                    <a:pt x="697" y="229"/>
                  </a:lnTo>
                  <a:lnTo>
                    <a:pt x="697" y="227"/>
                  </a:lnTo>
                  <a:lnTo>
                    <a:pt x="697" y="226"/>
                  </a:lnTo>
                  <a:lnTo>
                    <a:pt x="695" y="226"/>
                  </a:lnTo>
                  <a:lnTo>
                    <a:pt x="693" y="226"/>
                  </a:lnTo>
                  <a:lnTo>
                    <a:pt x="693" y="227"/>
                  </a:lnTo>
                  <a:lnTo>
                    <a:pt x="693" y="227"/>
                  </a:lnTo>
                  <a:lnTo>
                    <a:pt x="695" y="229"/>
                  </a:lnTo>
                  <a:close/>
                  <a:moveTo>
                    <a:pt x="343" y="229"/>
                  </a:moveTo>
                  <a:lnTo>
                    <a:pt x="341" y="233"/>
                  </a:lnTo>
                  <a:lnTo>
                    <a:pt x="341" y="237"/>
                  </a:lnTo>
                  <a:lnTo>
                    <a:pt x="339" y="237"/>
                  </a:lnTo>
                  <a:lnTo>
                    <a:pt x="335" y="237"/>
                  </a:lnTo>
                  <a:lnTo>
                    <a:pt x="331" y="237"/>
                  </a:lnTo>
                  <a:lnTo>
                    <a:pt x="329" y="235"/>
                  </a:lnTo>
                  <a:lnTo>
                    <a:pt x="329" y="235"/>
                  </a:lnTo>
                  <a:lnTo>
                    <a:pt x="331" y="235"/>
                  </a:lnTo>
                  <a:lnTo>
                    <a:pt x="331" y="235"/>
                  </a:lnTo>
                  <a:lnTo>
                    <a:pt x="333" y="233"/>
                  </a:lnTo>
                  <a:lnTo>
                    <a:pt x="333" y="233"/>
                  </a:lnTo>
                  <a:lnTo>
                    <a:pt x="333" y="233"/>
                  </a:lnTo>
                  <a:lnTo>
                    <a:pt x="333" y="231"/>
                  </a:lnTo>
                  <a:lnTo>
                    <a:pt x="333" y="229"/>
                  </a:lnTo>
                  <a:lnTo>
                    <a:pt x="333" y="229"/>
                  </a:lnTo>
                  <a:lnTo>
                    <a:pt x="335" y="227"/>
                  </a:lnTo>
                  <a:lnTo>
                    <a:pt x="335" y="227"/>
                  </a:lnTo>
                  <a:lnTo>
                    <a:pt x="337" y="226"/>
                  </a:lnTo>
                  <a:lnTo>
                    <a:pt x="337" y="226"/>
                  </a:lnTo>
                  <a:lnTo>
                    <a:pt x="339" y="226"/>
                  </a:lnTo>
                  <a:lnTo>
                    <a:pt x="343" y="227"/>
                  </a:lnTo>
                  <a:lnTo>
                    <a:pt x="343" y="229"/>
                  </a:lnTo>
                  <a:close/>
                  <a:moveTo>
                    <a:pt x="324" y="233"/>
                  </a:moveTo>
                  <a:lnTo>
                    <a:pt x="324" y="235"/>
                  </a:lnTo>
                  <a:lnTo>
                    <a:pt x="324" y="235"/>
                  </a:lnTo>
                  <a:lnTo>
                    <a:pt x="324" y="235"/>
                  </a:lnTo>
                  <a:lnTo>
                    <a:pt x="326" y="235"/>
                  </a:lnTo>
                  <a:lnTo>
                    <a:pt x="326" y="235"/>
                  </a:lnTo>
                  <a:lnTo>
                    <a:pt x="326" y="233"/>
                  </a:lnTo>
                  <a:lnTo>
                    <a:pt x="324" y="233"/>
                  </a:lnTo>
                  <a:lnTo>
                    <a:pt x="324" y="233"/>
                  </a:lnTo>
                  <a:close/>
                  <a:moveTo>
                    <a:pt x="475" y="245"/>
                  </a:moveTo>
                  <a:lnTo>
                    <a:pt x="475" y="243"/>
                  </a:lnTo>
                  <a:lnTo>
                    <a:pt x="475" y="243"/>
                  </a:lnTo>
                  <a:lnTo>
                    <a:pt x="475" y="243"/>
                  </a:lnTo>
                  <a:lnTo>
                    <a:pt x="477" y="243"/>
                  </a:lnTo>
                  <a:lnTo>
                    <a:pt x="477" y="241"/>
                  </a:lnTo>
                  <a:lnTo>
                    <a:pt x="477" y="239"/>
                  </a:lnTo>
                  <a:lnTo>
                    <a:pt x="477" y="239"/>
                  </a:lnTo>
                  <a:lnTo>
                    <a:pt x="475" y="239"/>
                  </a:lnTo>
                  <a:lnTo>
                    <a:pt x="473" y="237"/>
                  </a:lnTo>
                  <a:lnTo>
                    <a:pt x="471" y="241"/>
                  </a:lnTo>
                  <a:lnTo>
                    <a:pt x="470" y="241"/>
                  </a:lnTo>
                  <a:lnTo>
                    <a:pt x="466" y="241"/>
                  </a:lnTo>
                  <a:lnTo>
                    <a:pt x="466" y="245"/>
                  </a:lnTo>
                  <a:lnTo>
                    <a:pt x="464" y="245"/>
                  </a:lnTo>
                  <a:lnTo>
                    <a:pt x="462" y="245"/>
                  </a:lnTo>
                  <a:lnTo>
                    <a:pt x="460" y="245"/>
                  </a:lnTo>
                  <a:lnTo>
                    <a:pt x="458" y="246"/>
                  </a:lnTo>
                  <a:lnTo>
                    <a:pt x="454" y="248"/>
                  </a:lnTo>
                  <a:lnTo>
                    <a:pt x="454" y="250"/>
                  </a:lnTo>
                  <a:lnTo>
                    <a:pt x="453" y="254"/>
                  </a:lnTo>
                  <a:lnTo>
                    <a:pt x="453" y="254"/>
                  </a:lnTo>
                  <a:lnTo>
                    <a:pt x="454" y="254"/>
                  </a:lnTo>
                  <a:lnTo>
                    <a:pt x="454" y="256"/>
                  </a:lnTo>
                  <a:lnTo>
                    <a:pt x="454" y="256"/>
                  </a:lnTo>
                  <a:lnTo>
                    <a:pt x="454" y="256"/>
                  </a:lnTo>
                  <a:lnTo>
                    <a:pt x="454" y="256"/>
                  </a:lnTo>
                  <a:lnTo>
                    <a:pt x="454" y="258"/>
                  </a:lnTo>
                  <a:lnTo>
                    <a:pt x="454" y="258"/>
                  </a:lnTo>
                  <a:lnTo>
                    <a:pt x="454" y="258"/>
                  </a:lnTo>
                  <a:lnTo>
                    <a:pt x="453" y="260"/>
                  </a:lnTo>
                  <a:lnTo>
                    <a:pt x="454" y="260"/>
                  </a:lnTo>
                  <a:lnTo>
                    <a:pt x="456" y="260"/>
                  </a:lnTo>
                  <a:lnTo>
                    <a:pt x="458" y="260"/>
                  </a:lnTo>
                  <a:lnTo>
                    <a:pt x="462" y="258"/>
                  </a:lnTo>
                  <a:lnTo>
                    <a:pt x="466" y="256"/>
                  </a:lnTo>
                  <a:lnTo>
                    <a:pt x="468" y="256"/>
                  </a:lnTo>
                  <a:lnTo>
                    <a:pt x="470" y="254"/>
                  </a:lnTo>
                  <a:lnTo>
                    <a:pt x="477" y="246"/>
                  </a:lnTo>
                  <a:lnTo>
                    <a:pt x="477" y="246"/>
                  </a:lnTo>
                  <a:lnTo>
                    <a:pt x="475" y="245"/>
                  </a:lnTo>
                  <a:close/>
                  <a:moveTo>
                    <a:pt x="451" y="258"/>
                  </a:moveTo>
                  <a:lnTo>
                    <a:pt x="449" y="260"/>
                  </a:lnTo>
                  <a:lnTo>
                    <a:pt x="449" y="260"/>
                  </a:lnTo>
                  <a:lnTo>
                    <a:pt x="449" y="258"/>
                  </a:lnTo>
                  <a:lnTo>
                    <a:pt x="451" y="258"/>
                  </a:lnTo>
                  <a:lnTo>
                    <a:pt x="451" y="258"/>
                  </a:lnTo>
                  <a:close/>
                  <a:moveTo>
                    <a:pt x="458" y="227"/>
                  </a:moveTo>
                  <a:lnTo>
                    <a:pt x="460" y="227"/>
                  </a:lnTo>
                  <a:lnTo>
                    <a:pt x="460" y="227"/>
                  </a:lnTo>
                  <a:lnTo>
                    <a:pt x="462" y="227"/>
                  </a:lnTo>
                  <a:lnTo>
                    <a:pt x="462" y="226"/>
                  </a:lnTo>
                  <a:lnTo>
                    <a:pt x="464" y="226"/>
                  </a:lnTo>
                  <a:lnTo>
                    <a:pt x="464" y="226"/>
                  </a:lnTo>
                  <a:lnTo>
                    <a:pt x="464" y="227"/>
                  </a:lnTo>
                  <a:lnTo>
                    <a:pt x="462" y="231"/>
                  </a:lnTo>
                  <a:lnTo>
                    <a:pt x="462" y="231"/>
                  </a:lnTo>
                  <a:lnTo>
                    <a:pt x="460" y="229"/>
                  </a:lnTo>
                  <a:lnTo>
                    <a:pt x="458" y="229"/>
                  </a:lnTo>
                  <a:lnTo>
                    <a:pt x="458" y="227"/>
                  </a:lnTo>
                  <a:close/>
                  <a:moveTo>
                    <a:pt x="513" y="79"/>
                  </a:moveTo>
                  <a:lnTo>
                    <a:pt x="513" y="79"/>
                  </a:lnTo>
                  <a:lnTo>
                    <a:pt x="513" y="81"/>
                  </a:lnTo>
                  <a:lnTo>
                    <a:pt x="513" y="81"/>
                  </a:lnTo>
                  <a:lnTo>
                    <a:pt x="513" y="79"/>
                  </a:lnTo>
                  <a:close/>
                  <a:moveTo>
                    <a:pt x="530" y="53"/>
                  </a:moveTo>
                  <a:lnTo>
                    <a:pt x="534" y="53"/>
                  </a:lnTo>
                  <a:lnTo>
                    <a:pt x="534" y="55"/>
                  </a:lnTo>
                  <a:lnTo>
                    <a:pt x="534" y="59"/>
                  </a:lnTo>
                  <a:lnTo>
                    <a:pt x="532" y="61"/>
                  </a:lnTo>
                  <a:lnTo>
                    <a:pt x="528" y="61"/>
                  </a:lnTo>
                  <a:lnTo>
                    <a:pt x="528" y="59"/>
                  </a:lnTo>
                  <a:lnTo>
                    <a:pt x="528" y="55"/>
                  </a:lnTo>
                  <a:lnTo>
                    <a:pt x="530" y="53"/>
                  </a:lnTo>
                  <a:close/>
                  <a:moveTo>
                    <a:pt x="504" y="28"/>
                  </a:moveTo>
                  <a:lnTo>
                    <a:pt x="504" y="28"/>
                  </a:lnTo>
                  <a:lnTo>
                    <a:pt x="504" y="30"/>
                  </a:lnTo>
                  <a:lnTo>
                    <a:pt x="506" y="28"/>
                  </a:lnTo>
                  <a:lnTo>
                    <a:pt x="506" y="24"/>
                  </a:lnTo>
                  <a:lnTo>
                    <a:pt x="506" y="23"/>
                  </a:lnTo>
                  <a:lnTo>
                    <a:pt x="504" y="21"/>
                  </a:lnTo>
                  <a:lnTo>
                    <a:pt x="504" y="23"/>
                  </a:lnTo>
                  <a:lnTo>
                    <a:pt x="504" y="23"/>
                  </a:lnTo>
                  <a:lnTo>
                    <a:pt x="504" y="24"/>
                  </a:lnTo>
                  <a:lnTo>
                    <a:pt x="504" y="24"/>
                  </a:lnTo>
                  <a:lnTo>
                    <a:pt x="504" y="26"/>
                  </a:lnTo>
                  <a:lnTo>
                    <a:pt x="504" y="28"/>
                  </a:lnTo>
                  <a:close/>
                  <a:moveTo>
                    <a:pt x="504" y="32"/>
                  </a:moveTo>
                  <a:lnTo>
                    <a:pt x="506" y="34"/>
                  </a:lnTo>
                  <a:lnTo>
                    <a:pt x="506" y="34"/>
                  </a:lnTo>
                  <a:lnTo>
                    <a:pt x="506" y="32"/>
                  </a:lnTo>
                  <a:lnTo>
                    <a:pt x="506" y="32"/>
                  </a:lnTo>
                  <a:lnTo>
                    <a:pt x="504" y="32"/>
                  </a:lnTo>
                  <a:lnTo>
                    <a:pt x="504" y="32"/>
                  </a:lnTo>
                  <a:close/>
                  <a:moveTo>
                    <a:pt x="502" y="28"/>
                  </a:moveTo>
                  <a:lnTo>
                    <a:pt x="502" y="30"/>
                  </a:lnTo>
                  <a:lnTo>
                    <a:pt x="502" y="30"/>
                  </a:lnTo>
                  <a:lnTo>
                    <a:pt x="502" y="32"/>
                  </a:lnTo>
                  <a:lnTo>
                    <a:pt x="504" y="32"/>
                  </a:lnTo>
                  <a:lnTo>
                    <a:pt x="504" y="32"/>
                  </a:lnTo>
                  <a:lnTo>
                    <a:pt x="504" y="30"/>
                  </a:lnTo>
                  <a:lnTo>
                    <a:pt x="502" y="30"/>
                  </a:lnTo>
                  <a:lnTo>
                    <a:pt x="502" y="28"/>
                  </a:lnTo>
                  <a:close/>
                  <a:moveTo>
                    <a:pt x="481" y="49"/>
                  </a:moveTo>
                  <a:lnTo>
                    <a:pt x="481" y="49"/>
                  </a:lnTo>
                  <a:lnTo>
                    <a:pt x="481" y="51"/>
                  </a:lnTo>
                  <a:lnTo>
                    <a:pt x="483" y="51"/>
                  </a:lnTo>
                  <a:lnTo>
                    <a:pt x="483" y="49"/>
                  </a:lnTo>
                  <a:lnTo>
                    <a:pt x="483" y="49"/>
                  </a:lnTo>
                  <a:lnTo>
                    <a:pt x="481" y="49"/>
                  </a:lnTo>
                  <a:close/>
                  <a:moveTo>
                    <a:pt x="485" y="38"/>
                  </a:moveTo>
                  <a:lnTo>
                    <a:pt x="487" y="38"/>
                  </a:lnTo>
                  <a:lnTo>
                    <a:pt x="485" y="36"/>
                  </a:lnTo>
                  <a:lnTo>
                    <a:pt x="485" y="34"/>
                  </a:lnTo>
                  <a:lnTo>
                    <a:pt x="483" y="34"/>
                  </a:lnTo>
                  <a:lnTo>
                    <a:pt x="483" y="36"/>
                  </a:lnTo>
                  <a:lnTo>
                    <a:pt x="483" y="38"/>
                  </a:lnTo>
                  <a:lnTo>
                    <a:pt x="485" y="38"/>
                  </a:lnTo>
                  <a:close/>
                  <a:moveTo>
                    <a:pt x="358" y="26"/>
                  </a:moveTo>
                  <a:lnTo>
                    <a:pt x="358" y="28"/>
                  </a:lnTo>
                  <a:lnTo>
                    <a:pt x="360" y="30"/>
                  </a:lnTo>
                  <a:lnTo>
                    <a:pt x="362" y="28"/>
                  </a:lnTo>
                  <a:lnTo>
                    <a:pt x="362" y="26"/>
                  </a:lnTo>
                  <a:lnTo>
                    <a:pt x="360" y="26"/>
                  </a:lnTo>
                  <a:lnTo>
                    <a:pt x="358" y="26"/>
                  </a:lnTo>
                  <a:close/>
                  <a:moveTo>
                    <a:pt x="358" y="40"/>
                  </a:moveTo>
                  <a:lnTo>
                    <a:pt x="358" y="40"/>
                  </a:lnTo>
                  <a:lnTo>
                    <a:pt x="358" y="40"/>
                  </a:lnTo>
                  <a:lnTo>
                    <a:pt x="358" y="40"/>
                  </a:lnTo>
                  <a:lnTo>
                    <a:pt x="358" y="42"/>
                  </a:lnTo>
                  <a:lnTo>
                    <a:pt x="356" y="40"/>
                  </a:lnTo>
                  <a:lnTo>
                    <a:pt x="356" y="40"/>
                  </a:lnTo>
                  <a:lnTo>
                    <a:pt x="358" y="40"/>
                  </a:lnTo>
                  <a:close/>
                  <a:moveTo>
                    <a:pt x="113" y="72"/>
                  </a:moveTo>
                  <a:lnTo>
                    <a:pt x="113" y="74"/>
                  </a:lnTo>
                  <a:lnTo>
                    <a:pt x="115" y="76"/>
                  </a:lnTo>
                  <a:lnTo>
                    <a:pt x="115" y="78"/>
                  </a:lnTo>
                  <a:lnTo>
                    <a:pt x="113" y="78"/>
                  </a:lnTo>
                  <a:lnTo>
                    <a:pt x="111" y="76"/>
                  </a:lnTo>
                  <a:lnTo>
                    <a:pt x="111" y="74"/>
                  </a:lnTo>
                  <a:lnTo>
                    <a:pt x="111" y="72"/>
                  </a:lnTo>
                  <a:lnTo>
                    <a:pt x="113" y="72"/>
                  </a:lnTo>
                  <a:close/>
                  <a:moveTo>
                    <a:pt x="130" y="76"/>
                  </a:moveTo>
                  <a:lnTo>
                    <a:pt x="130" y="76"/>
                  </a:lnTo>
                  <a:lnTo>
                    <a:pt x="130" y="76"/>
                  </a:lnTo>
                  <a:lnTo>
                    <a:pt x="128" y="76"/>
                  </a:lnTo>
                  <a:lnTo>
                    <a:pt x="128" y="76"/>
                  </a:lnTo>
                  <a:lnTo>
                    <a:pt x="128" y="76"/>
                  </a:lnTo>
                  <a:lnTo>
                    <a:pt x="128" y="78"/>
                  </a:lnTo>
                  <a:lnTo>
                    <a:pt x="130" y="78"/>
                  </a:lnTo>
                  <a:lnTo>
                    <a:pt x="130" y="78"/>
                  </a:lnTo>
                  <a:lnTo>
                    <a:pt x="130" y="78"/>
                  </a:lnTo>
                  <a:lnTo>
                    <a:pt x="130" y="76"/>
                  </a:lnTo>
                  <a:close/>
                  <a:moveTo>
                    <a:pt x="113" y="68"/>
                  </a:moveTo>
                  <a:lnTo>
                    <a:pt x="109" y="68"/>
                  </a:lnTo>
                  <a:lnTo>
                    <a:pt x="108" y="68"/>
                  </a:lnTo>
                  <a:lnTo>
                    <a:pt x="109" y="70"/>
                  </a:lnTo>
                  <a:lnTo>
                    <a:pt x="111" y="70"/>
                  </a:lnTo>
                  <a:lnTo>
                    <a:pt x="113" y="72"/>
                  </a:lnTo>
                  <a:lnTo>
                    <a:pt x="115" y="72"/>
                  </a:lnTo>
                  <a:lnTo>
                    <a:pt x="115" y="70"/>
                  </a:lnTo>
                  <a:lnTo>
                    <a:pt x="113" y="68"/>
                  </a:lnTo>
                  <a:close/>
                  <a:moveTo>
                    <a:pt x="128" y="79"/>
                  </a:moveTo>
                  <a:lnTo>
                    <a:pt x="128" y="79"/>
                  </a:lnTo>
                  <a:lnTo>
                    <a:pt x="128" y="81"/>
                  </a:lnTo>
                  <a:lnTo>
                    <a:pt x="128" y="81"/>
                  </a:lnTo>
                  <a:lnTo>
                    <a:pt x="130" y="83"/>
                  </a:lnTo>
                  <a:lnTo>
                    <a:pt x="130" y="83"/>
                  </a:lnTo>
                  <a:lnTo>
                    <a:pt x="130" y="81"/>
                  </a:lnTo>
                  <a:lnTo>
                    <a:pt x="130" y="81"/>
                  </a:lnTo>
                  <a:lnTo>
                    <a:pt x="130" y="79"/>
                  </a:lnTo>
                  <a:lnTo>
                    <a:pt x="128" y="79"/>
                  </a:lnTo>
                  <a:close/>
                  <a:moveTo>
                    <a:pt x="140" y="76"/>
                  </a:moveTo>
                  <a:lnTo>
                    <a:pt x="140" y="76"/>
                  </a:lnTo>
                  <a:lnTo>
                    <a:pt x="138" y="76"/>
                  </a:lnTo>
                  <a:lnTo>
                    <a:pt x="140" y="78"/>
                  </a:lnTo>
                  <a:lnTo>
                    <a:pt x="140" y="78"/>
                  </a:lnTo>
                  <a:lnTo>
                    <a:pt x="142" y="76"/>
                  </a:lnTo>
                  <a:lnTo>
                    <a:pt x="142" y="76"/>
                  </a:lnTo>
                  <a:lnTo>
                    <a:pt x="140" y="76"/>
                  </a:lnTo>
                  <a:lnTo>
                    <a:pt x="140" y="76"/>
                  </a:lnTo>
                  <a:close/>
                  <a:moveTo>
                    <a:pt x="128" y="83"/>
                  </a:moveTo>
                  <a:lnTo>
                    <a:pt x="127" y="83"/>
                  </a:lnTo>
                  <a:lnTo>
                    <a:pt x="127" y="85"/>
                  </a:lnTo>
                  <a:lnTo>
                    <a:pt x="128" y="85"/>
                  </a:lnTo>
                  <a:lnTo>
                    <a:pt x="128" y="83"/>
                  </a:lnTo>
                  <a:close/>
                  <a:moveTo>
                    <a:pt x="102" y="66"/>
                  </a:moveTo>
                  <a:lnTo>
                    <a:pt x="104" y="64"/>
                  </a:lnTo>
                  <a:lnTo>
                    <a:pt x="104" y="62"/>
                  </a:lnTo>
                  <a:lnTo>
                    <a:pt x="102" y="61"/>
                  </a:lnTo>
                  <a:lnTo>
                    <a:pt x="100" y="61"/>
                  </a:lnTo>
                  <a:lnTo>
                    <a:pt x="98" y="61"/>
                  </a:lnTo>
                  <a:lnTo>
                    <a:pt x="98" y="62"/>
                  </a:lnTo>
                  <a:lnTo>
                    <a:pt x="100" y="66"/>
                  </a:lnTo>
                  <a:lnTo>
                    <a:pt x="102" y="66"/>
                  </a:lnTo>
                  <a:close/>
                  <a:moveTo>
                    <a:pt x="115" y="76"/>
                  </a:moveTo>
                  <a:lnTo>
                    <a:pt x="115" y="78"/>
                  </a:lnTo>
                  <a:lnTo>
                    <a:pt x="115" y="79"/>
                  </a:lnTo>
                  <a:lnTo>
                    <a:pt x="117" y="81"/>
                  </a:lnTo>
                  <a:lnTo>
                    <a:pt x="121" y="81"/>
                  </a:lnTo>
                  <a:lnTo>
                    <a:pt x="123" y="83"/>
                  </a:lnTo>
                  <a:lnTo>
                    <a:pt x="123" y="81"/>
                  </a:lnTo>
                  <a:lnTo>
                    <a:pt x="123" y="79"/>
                  </a:lnTo>
                  <a:lnTo>
                    <a:pt x="117" y="76"/>
                  </a:lnTo>
                  <a:lnTo>
                    <a:pt x="115" y="76"/>
                  </a:lnTo>
                  <a:close/>
                  <a:moveTo>
                    <a:pt x="142" y="79"/>
                  </a:moveTo>
                  <a:lnTo>
                    <a:pt x="142" y="79"/>
                  </a:lnTo>
                  <a:lnTo>
                    <a:pt x="142" y="79"/>
                  </a:lnTo>
                  <a:lnTo>
                    <a:pt x="142" y="81"/>
                  </a:lnTo>
                  <a:lnTo>
                    <a:pt x="144" y="79"/>
                  </a:lnTo>
                  <a:lnTo>
                    <a:pt x="144" y="79"/>
                  </a:lnTo>
                  <a:lnTo>
                    <a:pt x="142" y="79"/>
                  </a:lnTo>
                  <a:lnTo>
                    <a:pt x="142" y="79"/>
                  </a:lnTo>
                  <a:lnTo>
                    <a:pt x="142" y="79"/>
                  </a:lnTo>
                  <a:close/>
                  <a:moveTo>
                    <a:pt x="145" y="76"/>
                  </a:moveTo>
                  <a:lnTo>
                    <a:pt x="144" y="76"/>
                  </a:lnTo>
                  <a:lnTo>
                    <a:pt x="144" y="76"/>
                  </a:lnTo>
                  <a:lnTo>
                    <a:pt x="144" y="78"/>
                  </a:lnTo>
                  <a:lnTo>
                    <a:pt x="145" y="78"/>
                  </a:lnTo>
                  <a:lnTo>
                    <a:pt x="147" y="78"/>
                  </a:lnTo>
                  <a:lnTo>
                    <a:pt x="145" y="78"/>
                  </a:lnTo>
                  <a:lnTo>
                    <a:pt x="147" y="79"/>
                  </a:lnTo>
                  <a:lnTo>
                    <a:pt x="149" y="79"/>
                  </a:lnTo>
                  <a:lnTo>
                    <a:pt x="149" y="78"/>
                  </a:lnTo>
                  <a:lnTo>
                    <a:pt x="149" y="74"/>
                  </a:lnTo>
                  <a:lnTo>
                    <a:pt x="145" y="76"/>
                  </a:lnTo>
                  <a:close/>
                  <a:moveTo>
                    <a:pt x="168" y="47"/>
                  </a:moveTo>
                  <a:lnTo>
                    <a:pt x="168" y="45"/>
                  </a:lnTo>
                  <a:lnTo>
                    <a:pt x="168" y="45"/>
                  </a:lnTo>
                  <a:lnTo>
                    <a:pt x="166" y="45"/>
                  </a:lnTo>
                  <a:lnTo>
                    <a:pt x="166" y="45"/>
                  </a:lnTo>
                  <a:lnTo>
                    <a:pt x="166" y="45"/>
                  </a:lnTo>
                  <a:lnTo>
                    <a:pt x="166" y="47"/>
                  </a:lnTo>
                  <a:lnTo>
                    <a:pt x="168" y="47"/>
                  </a:lnTo>
                  <a:close/>
                  <a:moveTo>
                    <a:pt x="176" y="43"/>
                  </a:moveTo>
                  <a:lnTo>
                    <a:pt x="176" y="42"/>
                  </a:lnTo>
                  <a:lnTo>
                    <a:pt x="174" y="42"/>
                  </a:lnTo>
                  <a:lnTo>
                    <a:pt x="176" y="43"/>
                  </a:lnTo>
                  <a:lnTo>
                    <a:pt x="176" y="43"/>
                  </a:lnTo>
                  <a:lnTo>
                    <a:pt x="176" y="43"/>
                  </a:lnTo>
                  <a:close/>
                  <a:moveTo>
                    <a:pt x="149" y="93"/>
                  </a:moveTo>
                  <a:lnTo>
                    <a:pt x="149" y="91"/>
                  </a:lnTo>
                  <a:lnTo>
                    <a:pt x="149" y="91"/>
                  </a:lnTo>
                  <a:lnTo>
                    <a:pt x="147" y="91"/>
                  </a:lnTo>
                  <a:lnTo>
                    <a:pt x="147" y="91"/>
                  </a:lnTo>
                  <a:lnTo>
                    <a:pt x="147" y="91"/>
                  </a:lnTo>
                  <a:lnTo>
                    <a:pt x="149" y="91"/>
                  </a:lnTo>
                  <a:lnTo>
                    <a:pt x="149" y="93"/>
                  </a:lnTo>
                  <a:lnTo>
                    <a:pt x="151" y="93"/>
                  </a:lnTo>
                  <a:lnTo>
                    <a:pt x="151" y="93"/>
                  </a:lnTo>
                  <a:lnTo>
                    <a:pt x="149" y="93"/>
                  </a:lnTo>
                  <a:close/>
                  <a:moveTo>
                    <a:pt x="136" y="79"/>
                  </a:moveTo>
                  <a:lnTo>
                    <a:pt x="136" y="79"/>
                  </a:lnTo>
                  <a:lnTo>
                    <a:pt x="136" y="79"/>
                  </a:lnTo>
                  <a:lnTo>
                    <a:pt x="136" y="81"/>
                  </a:lnTo>
                  <a:lnTo>
                    <a:pt x="136" y="81"/>
                  </a:lnTo>
                  <a:lnTo>
                    <a:pt x="136" y="81"/>
                  </a:lnTo>
                  <a:lnTo>
                    <a:pt x="136" y="81"/>
                  </a:lnTo>
                  <a:lnTo>
                    <a:pt x="136" y="79"/>
                  </a:lnTo>
                  <a:close/>
                  <a:moveTo>
                    <a:pt x="132" y="97"/>
                  </a:moveTo>
                  <a:lnTo>
                    <a:pt x="132" y="98"/>
                  </a:lnTo>
                  <a:lnTo>
                    <a:pt x="130" y="100"/>
                  </a:lnTo>
                  <a:lnTo>
                    <a:pt x="132" y="100"/>
                  </a:lnTo>
                  <a:lnTo>
                    <a:pt x="134" y="100"/>
                  </a:lnTo>
                  <a:lnTo>
                    <a:pt x="134" y="100"/>
                  </a:lnTo>
                  <a:lnTo>
                    <a:pt x="136" y="98"/>
                  </a:lnTo>
                  <a:lnTo>
                    <a:pt x="134" y="98"/>
                  </a:lnTo>
                  <a:lnTo>
                    <a:pt x="132" y="97"/>
                  </a:lnTo>
                  <a:close/>
                  <a:moveTo>
                    <a:pt x="145" y="98"/>
                  </a:moveTo>
                  <a:lnTo>
                    <a:pt x="145" y="100"/>
                  </a:lnTo>
                  <a:lnTo>
                    <a:pt x="144" y="100"/>
                  </a:lnTo>
                  <a:lnTo>
                    <a:pt x="144" y="102"/>
                  </a:lnTo>
                  <a:lnTo>
                    <a:pt x="145" y="102"/>
                  </a:lnTo>
                  <a:lnTo>
                    <a:pt x="145" y="104"/>
                  </a:lnTo>
                  <a:lnTo>
                    <a:pt x="145" y="104"/>
                  </a:lnTo>
                  <a:lnTo>
                    <a:pt x="147" y="102"/>
                  </a:lnTo>
                  <a:lnTo>
                    <a:pt x="149" y="102"/>
                  </a:lnTo>
                  <a:lnTo>
                    <a:pt x="149" y="100"/>
                  </a:lnTo>
                  <a:lnTo>
                    <a:pt x="147" y="100"/>
                  </a:lnTo>
                  <a:lnTo>
                    <a:pt x="145" y="98"/>
                  </a:lnTo>
                  <a:close/>
                  <a:moveTo>
                    <a:pt x="149" y="97"/>
                  </a:moveTo>
                  <a:lnTo>
                    <a:pt x="151" y="97"/>
                  </a:lnTo>
                  <a:lnTo>
                    <a:pt x="153" y="98"/>
                  </a:lnTo>
                  <a:lnTo>
                    <a:pt x="155" y="98"/>
                  </a:lnTo>
                  <a:lnTo>
                    <a:pt x="155" y="98"/>
                  </a:lnTo>
                  <a:lnTo>
                    <a:pt x="153" y="97"/>
                  </a:lnTo>
                  <a:lnTo>
                    <a:pt x="151" y="97"/>
                  </a:lnTo>
                  <a:lnTo>
                    <a:pt x="151" y="95"/>
                  </a:lnTo>
                  <a:lnTo>
                    <a:pt x="149" y="95"/>
                  </a:lnTo>
                  <a:lnTo>
                    <a:pt x="147" y="93"/>
                  </a:lnTo>
                  <a:lnTo>
                    <a:pt x="147" y="95"/>
                  </a:lnTo>
                  <a:lnTo>
                    <a:pt x="147" y="95"/>
                  </a:lnTo>
                  <a:lnTo>
                    <a:pt x="147" y="97"/>
                  </a:lnTo>
                  <a:lnTo>
                    <a:pt x="147" y="97"/>
                  </a:lnTo>
                  <a:lnTo>
                    <a:pt x="147" y="97"/>
                  </a:lnTo>
                  <a:lnTo>
                    <a:pt x="149" y="98"/>
                  </a:lnTo>
                  <a:lnTo>
                    <a:pt x="149" y="97"/>
                  </a:lnTo>
                  <a:close/>
                  <a:moveTo>
                    <a:pt x="123" y="76"/>
                  </a:moveTo>
                  <a:lnTo>
                    <a:pt x="121" y="76"/>
                  </a:lnTo>
                  <a:lnTo>
                    <a:pt x="119" y="76"/>
                  </a:lnTo>
                  <a:lnTo>
                    <a:pt x="121" y="78"/>
                  </a:lnTo>
                  <a:lnTo>
                    <a:pt x="125" y="79"/>
                  </a:lnTo>
                  <a:lnTo>
                    <a:pt x="127" y="79"/>
                  </a:lnTo>
                  <a:lnTo>
                    <a:pt x="125" y="78"/>
                  </a:lnTo>
                  <a:lnTo>
                    <a:pt x="123" y="76"/>
                  </a:lnTo>
                  <a:close/>
                  <a:moveTo>
                    <a:pt x="204" y="34"/>
                  </a:moveTo>
                  <a:lnTo>
                    <a:pt x="206" y="34"/>
                  </a:lnTo>
                  <a:lnTo>
                    <a:pt x="206" y="36"/>
                  </a:lnTo>
                  <a:lnTo>
                    <a:pt x="208" y="36"/>
                  </a:lnTo>
                  <a:lnTo>
                    <a:pt x="208" y="34"/>
                  </a:lnTo>
                  <a:lnTo>
                    <a:pt x="210" y="32"/>
                  </a:lnTo>
                  <a:lnTo>
                    <a:pt x="210" y="30"/>
                  </a:lnTo>
                  <a:lnTo>
                    <a:pt x="208" y="28"/>
                  </a:lnTo>
                  <a:lnTo>
                    <a:pt x="208" y="26"/>
                  </a:lnTo>
                  <a:lnTo>
                    <a:pt x="204" y="28"/>
                  </a:lnTo>
                  <a:lnTo>
                    <a:pt x="204" y="30"/>
                  </a:lnTo>
                  <a:lnTo>
                    <a:pt x="204" y="32"/>
                  </a:lnTo>
                  <a:lnTo>
                    <a:pt x="208" y="32"/>
                  </a:lnTo>
                  <a:lnTo>
                    <a:pt x="206" y="34"/>
                  </a:lnTo>
                  <a:lnTo>
                    <a:pt x="204" y="34"/>
                  </a:lnTo>
                  <a:close/>
                  <a:moveTo>
                    <a:pt x="18" y="55"/>
                  </a:moveTo>
                  <a:lnTo>
                    <a:pt x="18" y="53"/>
                  </a:lnTo>
                  <a:lnTo>
                    <a:pt x="17" y="53"/>
                  </a:lnTo>
                  <a:lnTo>
                    <a:pt x="13" y="49"/>
                  </a:lnTo>
                  <a:lnTo>
                    <a:pt x="11" y="49"/>
                  </a:lnTo>
                  <a:lnTo>
                    <a:pt x="11" y="47"/>
                  </a:lnTo>
                  <a:lnTo>
                    <a:pt x="9" y="47"/>
                  </a:lnTo>
                  <a:lnTo>
                    <a:pt x="7" y="49"/>
                  </a:lnTo>
                  <a:lnTo>
                    <a:pt x="9" y="51"/>
                  </a:lnTo>
                  <a:lnTo>
                    <a:pt x="13" y="53"/>
                  </a:lnTo>
                  <a:lnTo>
                    <a:pt x="17" y="55"/>
                  </a:lnTo>
                  <a:lnTo>
                    <a:pt x="18" y="55"/>
                  </a:lnTo>
                  <a:close/>
                  <a:moveTo>
                    <a:pt x="49" y="93"/>
                  </a:moveTo>
                  <a:lnTo>
                    <a:pt x="49" y="97"/>
                  </a:lnTo>
                  <a:lnTo>
                    <a:pt x="49" y="98"/>
                  </a:lnTo>
                  <a:lnTo>
                    <a:pt x="49" y="102"/>
                  </a:lnTo>
                  <a:lnTo>
                    <a:pt x="51" y="102"/>
                  </a:lnTo>
                  <a:lnTo>
                    <a:pt x="53" y="98"/>
                  </a:lnTo>
                  <a:lnTo>
                    <a:pt x="51" y="95"/>
                  </a:lnTo>
                  <a:lnTo>
                    <a:pt x="49" y="93"/>
                  </a:lnTo>
                  <a:close/>
                  <a:moveTo>
                    <a:pt x="37" y="74"/>
                  </a:moveTo>
                  <a:lnTo>
                    <a:pt x="36" y="70"/>
                  </a:lnTo>
                  <a:lnTo>
                    <a:pt x="34" y="70"/>
                  </a:lnTo>
                  <a:lnTo>
                    <a:pt x="34" y="68"/>
                  </a:lnTo>
                  <a:lnTo>
                    <a:pt x="32" y="70"/>
                  </a:lnTo>
                  <a:lnTo>
                    <a:pt x="32" y="70"/>
                  </a:lnTo>
                  <a:lnTo>
                    <a:pt x="30" y="70"/>
                  </a:lnTo>
                  <a:lnTo>
                    <a:pt x="28" y="70"/>
                  </a:lnTo>
                  <a:lnTo>
                    <a:pt x="34" y="76"/>
                  </a:lnTo>
                  <a:lnTo>
                    <a:pt x="34" y="76"/>
                  </a:lnTo>
                  <a:lnTo>
                    <a:pt x="34" y="78"/>
                  </a:lnTo>
                  <a:lnTo>
                    <a:pt x="34" y="78"/>
                  </a:lnTo>
                  <a:lnTo>
                    <a:pt x="34" y="79"/>
                  </a:lnTo>
                  <a:lnTo>
                    <a:pt x="36" y="79"/>
                  </a:lnTo>
                  <a:lnTo>
                    <a:pt x="36" y="79"/>
                  </a:lnTo>
                  <a:lnTo>
                    <a:pt x="39" y="83"/>
                  </a:lnTo>
                  <a:lnTo>
                    <a:pt x="39" y="85"/>
                  </a:lnTo>
                  <a:lnTo>
                    <a:pt x="41" y="81"/>
                  </a:lnTo>
                  <a:lnTo>
                    <a:pt x="43" y="79"/>
                  </a:lnTo>
                  <a:lnTo>
                    <a:pt x="41" y="78"/>
                  </a:lnTo>
                  <a:lnTo>
                    <a:pt x="37" y="74"/>
                  </a:lnTo>
                  <a:close/>
                  <a:moveTo>
                    <a:pt x="34" y="61"/>
                  </a:moveTo>
                  <a:lnTo>
                    <a:pt x="32" y="59"/>
                  </a:lnTo>
                  <a:lnTo>
                    <a:pt x="32" y="59"/>
                  </a:lnTo>
                  <a:lnTo>
                    <a:pt x="30" y="59"/>
                  </a:lnTo>
                  <a:lnTo>
                    <a:pt x="30" y="59"/>
                  </a:lnTo>
                  <a:lnTo>
                    <a:pt x="30" y="59"/>
                  </a:lnTo>
                  <a:lnTo>
                    <a:pt x="34" y="61"/>
                  </a:lnTo>
                  <a:close/>
                  <a:moveTo>
                    <a:pt x="217" y="45"/>
                  </a:moveTo>
                  <a:lnTo>
                    <a:pt x="217" y="47"/>
                  </a:lnTo>
                  <a:lnTo>
                    <a:pt x="216" y="47"/>
                  </a:lnTo>
                  <a:lnTo>
                    <a:pt x="216" y="47"/>
                  </a:lnTo>
                  <a:lnTo>
                    <a:pt x="217" y="47"/>
                  </a:lnTo>
                  <a:lnTo>
                    <a:pt x="217" y="47"/>
                  </a:lnTo>
                  <a:lnTo>
                    <a:pt x="217" y="47"/>
                  </a:lnTo>
                  <a:lnTo>
                    <a:pt x="217" y="45"/>
                  </a:lnTo>
                  <a:lnTo>
                    <a:pt x="217" y="45"/>
                  </a:lnTo>
                  <a:close/>
                  <a:moveTo>
                    <a:pt x="729" y="203"/>
                  </a:moveTo>
                  <a:lnTo>
                    <a:pt x="729" y="199"/>
                  </a:lnTo>
                  <a:lnTo>
                    <a:pt x="731" y="195"/>
                  </a:lnTo>
                  <a:lnTo>
                    <a:pt x="731" y="138"/>
                  </a:lnTo>
                  <a:lnTo>
                    <a:pt x="731" y="136"/>
                  </a:lnTo>
                  <a:lnTo>
                    <a:pt x="729" y="136"/>
                  </a:lnTo>
                  <a:lnTo>
                    <a:pt x="729" y="135"/>
                  </a:lnTo>
                  <a:lnTo>
                    <a:pt x="727" y="135"/>
                  </a:lnTo>
                  <a:lnTo>
                    <a:pt x="727" y="135"/>
                  </a:lnTo>
                  <a:lnTo>
                    <a:pt x="725" y="133"/>
                  </a:lnTo>
                  <a:lnTo>
                    <a:pt x="712" y="131"/>
                  </a:lnTo>
                  <a:lnTo>
                    <a:pt x="708" y="131"/>
                  </a:lnTo>
                  <a:lnTo>
                    <a:pt x="684" y="119"/>
                  </a:lnTo>
                  <a:lnTo>
                    <a:pt x="680" y="117"/>
                  </a:lnTo>
                  <a:lnTo>
                    <a:pt x="678" y="119"/>
                  </a:lnTo>
                  <a:lnTo>
                    <a:pt x="672" y="121"/>
                  </a:lnTo>
                  <a:lnTo>
                    <a:pt x="670" y="121"/>
                  </a:lnTo>
                  <a:lnTo>
                    <a:pt x="670" y="123"/>
                  </a:lnTo>
                  <a:lnTo>
                    <a:pt x="670" y="123"/>
                  </a:lnTo>
                  <a:lnTo>
                    <a:pt x="670" y="125"/>
                  </a:lnTo>
                  <a:lnTo>
                    <a:pt x="670" y="125"/>
                  </a:lnTo>
                  <a:lnTo>
                    <a:pt x="669" y="127"/>
                  </a:lnTo>
                  <a:lnTo>
                    <a:pt x="667" y="129"/>
                  </a:lnTo>
                  <a:lnTo>
                    <a:pt x="661" y="129"/>
                  </a:lnTo>
                  <a:lnTo>
                    <a:pt x="657" y="131"/>
                  </a:lnTo>
                  <a:lnTo>
                    <a:pt x="657" y="131"/>
                  </a:lnTo>
                  <a:lnTo>
                    <a:pt x="655" y="135"/>
                  </a:lnTo>
                  <a:lnTo>
                    <a:pt x="655" y="135"/>
                  </a:lnTo>
                  <a:lnTo>
                    <a:pt x="653" y="136"/>
                  </a:lnTo>
                  <a:lnTo>
                    <a:pt x="652" y="138"/>
                  </a:lnTo>
                  <a:lnTo>
                    <a:pt x="652" y="138"/>
                  </a:lnTo>
                  <a:lnTo>
                    <a:pt x="646" y="144"/>
                  </a:lnTo>
                  <a:lnTo>
                    <a:pt x="644" y="148"/>
                  </a:lnTo>
                  <a:lnTo>
                    <a:pt x="640" y="148"/>
                  </a:lnTo>
                  <a:lnTo>
                    <a:pt x="636" y="148"/>
                  </a:lnTo>
                  <a:lnTo>
                    <a:pt x="634" y="146"/>
                  </a:lnTo>
                  <a:lnTo>
                    <a:pt x="633" y="144"/>
                  </a:lnTo>
                  <a:lnTo>
                    <a:pt x="633" y="140"/>
                  </a:lnTo>
                  <a:lnTo>
                    <a:pt x="631" y="140"/>
                  </a:lnTo>
                  <a:lnTo>
                    <a:pt x="631" y="138"/>
                  </a:lnTo>
                  <a:lnTo>
                    <a:pt x="631" y="136"/>
                  </a:lnTo>
                  <a:lnTo>
                    <a:pt x="629" y="135"/>
                  </a:lnTo>
                  <a:lnTo>
                    <a:pt x="629" y="135"/>
                  </a:lnTo>
                  <a:lnTo>
                    <a:pt x="627" y="136"/>
                  </a:lnTo>
                  <a:lnTo>
                    <a:pt x="627" y="138"/>
                  </a:lnTo>
                  <a:lnTo>
                    <a:pt x="623" y="131"/>
                  </a:lnTo>
                  <a:lnTo>
                    <a:pt x="621" y="127"/>
                  </a:lnTo>
                  <a:lnTo>
                    <a:pt x="621" y="123"/>
                  </a:lnTo>
                  <a:lnTo>
                    <a:pt x="621" y="121"/>
                  </a:lnTo>
                  <a:lnTo>
                    <a:pt x="623" y="117"/>
                  </a:lnTo>
                  <a:lnTo>
                    <a:pt x="623" y="116"/>
                  </a:lnTo>
                  <a:lnTo>
                    <a:pt x="623" y="114"/>
                  </a:lnTo>
                  <a:lnTo>
                    <a:pt x="621" y="110"/>
                  </a:lnTo>
                  <a:lnTo>
                    <a:pt x="621" y="108"/>
                  </a:lnTo>
                  <a:lnTo>
                    <a:pt x="621" y="108"/>
                  </a:lnTo>
                  <a:lnTo>
                    <a:pt x="621" y="108"/>
                  </a:lnTo>
                  <a:lnTo>
                    <a:pt x="621" y="106"/>
                  </a:lnTo>
                  <a:lnTo>
                    <a:pt x="619" y="106"/>
                  </a:lnTo>
                  <a:lnTo>
                    <a:pt x="619" y="106"/>
                  </a:lnTo>
                  <a:lnTo>
                    <a:pt x="612" y="104"/>
                  </a:lnTo>
                  <a:lnTo>
                    <a:pt x="610" y="104"/>
                  </a:lnTo>
                  <a:lnTo>
                    <a:pt x="602" y="100"/>
                  </a:lnTo>
                  <a:lnTo>
                    <a:pt x="598" y="100"/>
                  </a:lnTo>
                  <a:lnTo>
                    <a:pt x="593" y="100"/>
                  </a:lnTo>
                  <a:lnTo>
                    <a:pt x="591" y="100"/>
                  </a:lnTo>
                  <a:lnTo>
                    <a:pt x="583" y="104"/>
                  </a:lnTo>
                  <a:lnTo>
                    <a:pt x="578" y="108"/>
                  </a:lnTo>
                  <a:lnTo>
                    <a:pt x="576" y="108"/>
                  </a:lnTo>
                  <a:lnTo>
                    <a:pt x="576" y="110"/>
                  </a:lnTo>
                  <a:lnTo>
                    <a:pt x="572" y="116"/>
                  </a:lnTo>
                  <a:lnTo>
                    <a:pt x="572" y="117"/>
                  </a:lnTo>
                  <a:lnTo>
                    <a:pt x="576" y="116"/>
                  </a:lnTo>
                  <a:lnTo>
                    <a:pt x="578" y="116"/>
                  </a:lnTo>
                  <a:lnTo>
                    <a:pt x="581" y="117"/>
                  </a:lnTo>
                  <a:lnTo>
                    <a:pt x="583" y="117"/>
                  </a:lnTo>
                  <a:lnTo>
                    <a:pt x="585" y="119"/>
                  </a:lnTo>
                  <a:lnTo>
                    <a:pt x="585" y="119"/>
                  </a:lnTo>
                  <a:lnTo>
                    <a:pt x="587" y="121"/>
                  </a:lnTo>
                  <a:lnTo>
                    <a:pt x="587" y="121"/>
                  </a:lnTo>
                  <a:lnTo>
                    <a:pt x="587" y="123"/>
                  </a:lnTo>
                  <a:lnTo>
                    <a:pt x="587" y="125"/>
                  </a:lnTo>
                  <a:lnTo>
                    <a:pt x="591" y="127"/>
                  </a:lnTo>
                  <a:lnTo>
                    <a:pt x="593" y="129"/>
                  </a:lnTo>
                  <a:lnTo>
                    <a:pt x="597" y="131"/>
                  </a:lnTo>
                  <a:lnTo>
                    <a:pt x="606" y="131"/>
                  </a:lnTo>
                  <a:lnTo>
                    <a:pt x="610" y="129"/>
                  </a:lnTo>
                  <a:lnTo>
                    <a:pt x="614" y="129"/>
                  </a:lnTo>
                  <a:lnTo>
                    <a:pt x="617" y="127"/>
                  </a:lnTo>
                  <a:lnTo>
                    <a:pt x="617" y="129"/>
                  </a:lnTo>
                  <a:lnTo>
                    <a:pt x="617" y="129"/>
                  </a:lnTo>
                  <a:lnTo>
                    <a:pt x="617" y="131"/>
                  </a:lnTo>
                  <a:lnTo>
                    <a:pt x="616" y="131"/>
                  </a:lnTo>
                  <a:lnTo>
                    <a:pt x="617" y="131"/>
                  </a:lnTo>
                  <a:lnTo>
                    <a:pt x="617" y="133"/>
                  </a:lnTo>
                  <a:lnTo>
                    <a:pt x="616" y="135"/>
                  </a:lnTo>
                  <a:lnTo>
                    <a:pt x="616" y="136"/>
                  </a:lnTo>
                  <a:lnTo>
                    <a:pt x="614" y="135"/>
                  </a:lnTo>
                  <a:lnTo>
                    <a:pt x="612" y="135"/>
                  </a:lnTo>
                  <a:lnTo>
                    <a:pt x="610" y="135"/>
                  </a:lnTo>
                  <a:lnTo>
                    <a:pt x="608" y="133"/>
                  </a:lnTo>
                  <a:lnTo>
                    <a:pt x="606" y="133"/>
                  </a:lnTo>
                  <a:lnTo>
                    <a:pt x="604" y="133"/>
                  </a:lnTo>
                  <a:lnTo>
                    <a:pt x="604" y="135"/>
                  </a:lnTo>
                  <a:lnTo>
                    <a:pt x="602" y="136"/>
                  </a:lnTo>
                  <a:lnTo>
                    <a:pt x="600" y="138"/>
                  </a:lnTo>
                  <a:lnTo>
                    <a:pt x="598" y="138"/>
                  </a:lnTo>
                  <a:lnTo>
                    <a:pt x="598" y="138"/>
                  </a:lnTo>
                  <a:lnTo>
                    <a:pt x="597" y="136"/>
                  </a:lnTo>
                  <a:lnTo>
                    <a:pt x="593" y="136"/>
                  </a:lnTo>
                  <a:lnTo>
                    <a:pt x="591" y="136"/>
                  </a:lnTo>
                  <a:lnTo>
                    <a:pt x="587" y="138"/>
                  </a:lnTo>
                  <a:lnTo>
                    <a:pt x="589" y="140"/>
                  </a:lnTo>
                  <a:lnTo>
                    <a:pt x="591" y="142"/>
                  </a:lnTo>
                  <a:lnTo>
                    <a:pt x="595" y="142"/>
                  </a:lnTo>
                  <a:lnTo>
                    <a:pt x="597" y="144"/>
                  </a:lnTo>
                  <a:lnTo>
                    <a:pt x="598" y="146"/>
                  </a:lnTo>
                  <a:lnTo>
                    <a:pt x="600" y="148"/>
                  </a:lnTo>
                  <a:lnTo>
                    <a:pt x="600" y="148"/>
                  </a:lnTo>
                  <a:lnTo>
                    <a:pt x="600" y="150"/>
                  </a:lnTo>
                  <a:lnTo>
                    <a:pt x="600" y="153"/>
                  </a:lnTo>
                  <a:lnTo>
                    <a:pt x="600" y="155"/>
                  </a:lnTo>
                  <a:lnTo>
                    <a:pt x="600" y="157"/>
                  </a:lnTo>
                  <a:lnTo>
                    <a:pt x="602" y="159"/>
                  </a:lnTo>
                  <a:lnTo>
                    <a:pt x="604" y="159"/>
                  </a:lnTo>
                  <a:lnTo>
                    <a:pt x="608" y="159"/>
                  </a:lnTo>
                  <a:lnTo>
                    <a:pt x="610" y="157"/>
                  </a:lnTo>
                  <a:lnTo>
                    <a:pt x="612" y="153"/>
                  </a:lnTo>
                  <a:lnTo>
                    <a:pt x="612" y="152"/>
                  </a:lnTo>
                  <a:lnTo>
                    <a:pt x="612" y="148"/>
                  </a:lnTo>
                  <a:lnTo>
                    <a:pt x="614" y="148"/>
                  </a:lnTo>
                  <a:lnTo>
                    <a:pt x="616" y="144"/>
                  </a:lnTo>
                  <a:lnTo>
                    <a:pt x="617" y="142"/>
                  </a:lnTo>
                  <a:lnTo>
                    <a:pt x="616" y="144"/>
                  </a:lnTo>
                  <a:lnTo>
                    <a:pt x="616" y="146"/>
                  </a:lnTo>
                  <a:lnTo>
                    <a:pt x="614" y="150"/>
                  </a:lnTo>
                  <a:lnTo>
                    <a:pt x="616" y="152"/>
                  </a:lnTo>
                  <a:lnTo>
                    <a:pt x="617" y="153"/>
                  </a:lnTo>
                  <a:lnTo>
                    <a:pt x="617" y="153"/>
                  </a:lnTo>
                  <a:lnTo>
                    <a:pt x="621" y="155"/>
                  </a:lnTo>
                  <a:lnTo>
                    <a:pt x="621" y="155"/>
                  </a:lnTo>
                  <a:lnTo>
                    <a:pt x="623" y="155"/>
                  </a:lnTo>
                  <a:lnTo>
                    <a:pt x="623" y="155"/>
                  </a:lnTo>
                  <a:lnTo>
                    <a:pt x="623" y="157"/>
                  </a:lnTo>
                  <a:lnTo>
                    <a:pt x="623" y="157"/>
                  </a:lnTo>
                  <a:lnTo>
                    <a:pt x="625" y="157"/>
                  </a:lnTo>
                  <a:lnTo>
                    <a:pt x="625" y="157"/>
                  </a:lnTo>
                  <a:lnTo>
                    <a:pt x="625" y="157"/>
                  </a:lnTo>
                  <a:lnTo>
                    <a:pt x="629" y="157"/>
                  </a:lnTo>
                  <a:lnTo>
                    <a:pt x="633" y="157"/>
                  </a:lnTo>
                  <a:lnTo>
                    <a:pt x="634" y="157"/>
                  </a:lnTo>
                  <a:lnTo>
                    <a:pt x="631" y="157"/>
                  </a:lnTo>
                  <a:lnTo>
                    <a:pt x="633" y="159"/>
                  </a:lnTo>
                  <a:lnTo>
                    <a:pt x="634" y="163"/>
                  </a:lnTo>
                  <a:lnTo>
                    <a:pt x="638" y="165"/>
                  </a:lnTo>
                  <a:lnTo>
                    <a:pt x="642" y="165"/>
                  </a:lnTo>
                  <a:lnTo>
                    <a:pt x="648" y="165"/>
                  </a:lnTo>
                  <a:lnTo>
                    <a:pt x="652" y="167"/>
                  </a:lnTo>
                  <a:lnTo>
                    <a:pt x="661" y="171"/>
                  </a:lnTo>
                  <a:lnTo>
                    <a:pt x="669" y="172"/>
                  </a:lnTo>
                  <a:lnTo>
                    <a:pt x="670" y="172"/>
                  </a:lnTo>
                  <a:lnTo>
                    <a:pt x="672" y="172"/>
                  </a:lnTo>
                  <a:lnTo>
                    <a:pt x="674" y="174"/>
                  </a:lnTo>
                  <a:lnTo>
                    <a:pt x="676" y="176"/>
                  </a:lnTo>
                  <a:lnTo>
                    <a:pt x="680" y="178"/>
                  </a:lnTo>
                  <a:lnTo>
                    <a:pt x="682" y="180"/>
                  </a:lnTo>
                  <a:lnTo>
                    <a:pt x="684" y="182"/>
                  </a:lnTo>
                  <a:lnTo>
                    <a:pt x="686" y="184"/>
                  </a:lnTo>
                  <a:lnTo>
                    <a:pt x="686" y="186"/>
                  </a:lnTo>
                  <a:lnTo>
                    <a:pt x="689" y="184"/>
                  </a:lnTo>
                  <a:lnTo>
                    <a:pt x="688" y="186"/>
                  </a:lnTo>
                  <a:lnTo>
                    <a:pt x="688" y="186"/>
                  </a:lnTo>
                  <a:lnTo>
                    <a:pt x="688" y="188"/>
                  </a:lnTo>
                  <a:lnTo>
                    <a:pt x="688" y="188"/>
                  </a:lnTo>
                  <a:lnTo>
                    <a:pt x="689" y="188"/>
                  </a:lnTo>
                  <a:lnTo>
                    <a:pt x="689" y="188"/>
                  </a:lnTo>
                  <a:lnTo>
                    <a:pt x="689" y="191"/>
                  </a:lnTo>
                  <a:lnTo>
                    <a:pt x="691" y="195"/>
                  </a:lnTo>
                  <a:lnTo>
                    <a:pt x="695" y="201"/>
                  </a:lnTo>
                  <a:lnTo>
                    <a:pt x="697" y="205"/>
                  </a:lnTo>
                  <a:lnTo>
                    <a:pt x="693" y="205"/>
                  </a:lnTo>
                  <a:lnTo>
                    <a:pt x="695" y="207"/>
                  </a:lnTo>
                  <a:lnTo>
                    <a:pt x="699" y="208"/>
                  </a:lnTo>
                  <a:lnTo>
                    <a:pt x="703" y="208"/>
                  </a:lnTo>
                  <a:lnTo>
                    <a:pt x="701" y="210"/>
                  </a:lnTo>
                  <a:lnTo>
                    <a:pt x="697" y="210"/>
                  </a:lnTo>
                  <a:lnTo>
                    <a:pt x="695" y="210"/>
                  </a:lnTo>
                  <a:lnTo>
                    <a:pt x="697" y="212"/>
                  </a:lnTo>
                  <a:lnTo>
                    <a:pt x="699" y="214"/>
                  </a:lnTo>
                  <a:lnTo>
                    <a:pt x="699" y="214"/>
                  </a:lnTo>
                  <a:lnTo>
                    <a:pt x="701" y="216"/>
                  </a:lnTo>
                  <a:lnTo>
                    <a:pt x="701" y="218"/>
                  </a:lnTo>
                  <a:lnTo>
                    <a:pt x="697" y="224"/>
                  </a:lnTo>
                  <a:lnTo>
                    <a:pt x="697" y="224"/>
                  </a:lnTo>
                  <a:lnTo>
                    <a:pt x="697" y="226"/>
                  </a:lnTo>
                  <a:lnTo>
                    <a:pt x="699" y="226"/>
                  </a:lnTo>
                  <a:lnTo>
                    <a:pt x="701" y="226"/>
                  </a:lnTo>
                  <a:lnTo>
                    <a:pt x="703" y="224"/>
                  </a:lnTo>
                  <a:lnTo>
                    <a:pt x="703" y="222"/>
                  </a:lnTo>
                  <a:lnTo>
                    <a:pt x="705" y="226"/>
                  </a:lnTo>
                  <a:lnTo>
                    <a:pt x="710" y="226"/>
                  </a:lnTo>
                  <a:lnTo>
                    <a:pt x="714" y="224"/>
                  </a:lnTo>
                  <a:lnTo>
                    <a:pt x="718" y="222"/>
                  </a:lnTo>
                  <a:lnTo>
                    <a:pt x="716" y="224"/>
                  </a:lnTo>
                  <a:lnTo>
                    <a:pt x="716" y="224"/>
                  </a:lnTo>
                  <a:lnTo>
                    <a:pt x="716" y="226"/>
                  </a:lnTo>
                  <a:lnTo>
                    <a:pt x="716" y="227"/>
                  </a:lnTo>
                  <a:lnTo>
                    <a:pt x="718" y="229"/>
                  </a:lnTo>
                  <a:lnTo>
                    <a:pt x="722" y="231"/>
                  </a:lnTo>
                  <a:lnTo>
                    <a:pt x="729" y="239"/>
                  </a:lnTo>
                  <a:lnTo>
                    <a:pt x="731" y="241"/>
                  </a:lnTo>
                  <a:lnTo>
                    <a:pt x="731" y="205"/>
                  </a:lnTo>
                  <a:lnTo>
                    <a:pt x="729" y="203"/>
                  </a:lnTo>
                  <a:close/>
                  <a:moveTo>
                    <a:pt x="475" y="226"/>
                  </a:moveTo>
                  <a:lnTo>
                    <a:pt x="477" y="226"/>
                  </a:lnTo>
                  <a:lnTo>
                    <a:pt x="477" y="227"/>
                  </a:lnTo>
                  <a:lnTo>
                    <a:pt x="471" y="229"/>
                  </a:lnTo>
                  <a:lnTo>
                    <a:pt x="468" y="229"/>
                  </a:lnTo>
                  <a:lnTo>
                    <a:pt x="466" y="229"/>
                  </a:lnTo>
                  <a:lnTo>
                    <a:pt x="466" y="227"/>
                  </a:lnTo>
                  <a:lnTo>
                    <a:pt x="466" y="226"/>
                  </a:lnTo>
                  <a:lnTo>
                    <a:pt x="468" y="224"/>
                  </a:lnTo>
                  <a:lnTo>
                    <a:pt x="470" y="226"/>
                  </a:lnTo>
                  <a:lnTo>
                    <a:pt x="471" y="226"/>
                  </a:lnTo>
                  <a:lnTo>
                    <a:pt x="475" y="226"/>
                  </a:lnTo>
                  <a:close/>
                  <a:moveTo>
                    <a:pt x="532" y="150"/>
                  </a:moveTo>
                  <a:lnTo>
                    <a:pt x="532" y="152"/>
                  </a:lnTo>
                  <a:lnTo>
                    <a:pt x="530" y="152"/>
                  </a:lnTo>
                  <a:lnTo>
                    <a:pt x="530" y="152"/>
                  </a:lnTo>
                  <a:lnTo>
                    <a:pt x="530" y="152"/>
                  </a:lnTo>
                  <a:lnTo>
                    <a:pt x="530" y="150"/>
                  </a:lnTo>
                  <a:lnTo>
                    <a:pt x="532" y="150"/>
                  </a:lnTo>
                  <a:close/>
                  <a:moveTo>
                    <a:pt x="545" y="95"/>
                  </a:moveTo>
                  <a:lnTo>
                    <a:pt x="545" y="93"/>
                  </a:lnTo>
                  <a:lnTo>
                    <a:pt x="547" y="95"/>
                  </a:lnTo>
                  <a:lnTo>
                    <a:pt x="547" y="95"/>
                  </a:lnTo>
                  <a:lnTo>
                    <a:pt x="549" y="97"/>
                  </a:lnTo>
                  <a:lnTo>
                    <a:pt x="547" y="97"/>
                  </a:lnTo>
                  <a:lnTo>
                    <a:pt x="545" y="95"/>
                  </a:lnTo>
                  <a:lnTo>
                    <a:pt x="545" y="95"/>
                  </a:lnTo>
                  <a:close/>
                  <a:moveTo>
                    <a:pt x="551" y="220"/>
                  </a:moveTo>
                  <a:lnTo>
                    <a:pt x="553" y="220"/>
                  </a:lnTo>
                  <a:lnTo>
                    <a:pt x="553" y="222"/>
                  </a:lnTo>
                  <a:lnTo>
                    <a:pt x="551" y="222"/>
                  </a:lnTo>
                  <a:lnTo>
                    <a:pt x="551" y="222"/>
                  </a:lnTo>
                  <a:lnTo>
                    <a:pt x="549" y="222"/>
                  </a:lnTo>
                  <a:lnTo>
                    <a:pt x="549" y="220"/>
                  </a:lnTo>
                  <a:lnTo>
                    <a:pt x="551" y="218"/>
                  </a:lnTo>
                  <a:lnTo>
                    <a:pt x="551" y="220"/>
                  </a:lnTo>
                  <a:close/>
                  <a:moveTo>
                    <a:pt x="534" y="208"/>
                  </a:moveTo>
                  <a:lnTo>
                    <a:pt x="532" y="208"/>
                  </a:lnTo>
                  <a:lnTo>
                    <a:pt x="534" y="207"/>
                  </a:lnTo>
                  <a:lnTo>
                    <a:pt x="534" y="208"/>
                  </a:lnTo>
                  <a:lnTo>
                    <a:pt x="534" y="208"/>
                  </a:lnTo>
                  <a:close/>
                  <a:moveTo>
                    <a:pt x="634" y="110"/>
                  </a:moveTo>
                  <a:lnTo>
                    <a:pt x="634" y="110"/>
                  </a:lnTo>
                  <a:lnTo>
                    <a:pt x="636" y="110"/>
                  </a:lnTo>
                  <a:lnTo>
                    <a:pt x="634" y="112"/>
                  </a:lnTo>
                  <a:lnTo>
                    <a:pt x="634" y="112"/>
                  </a:lnTo>
                  <a:lnTo>
                    <a:pt x="633" y="112"/>
                  </a:lnTo>
                  <a:lnTo>
                    <a:pt x="633" y="110"/>
                  </a:lnTo>
                  <a:lnTo>
                    <a:pt x="633" y="110"/>
                  </a:lnTo>
                  <a:lnTo>
                    <a:pt x="634" y="110"/>
                  </a:lnTo>
                  <a:close/>
                  <a:moveTo>
                    <a:pt x="568" y="112"/>
                  </a:moveTo>
                  <a:lnTo>
                    <a:pt x="566" y="110"/>
                  </a:lnTo>
                  <a:lnTo>
                    <a:pt x="568" y="108"/>
                  </a:lnTo>
                  <a:lnTo>
                    <a:pt x="572" y="108"/>
                  </a:lnTo>
                  <a:lnTo>
                    <a:pt x="574" y="110"/>
                  </a:lnTo>
                  <a:lnTo>
                    <a:pt x="572" y="114"/>
                  </a:lnTo>
                  <a:lnTo>
                    <a:pt x="570" y="116"/>
                  </a:lnTo>
                  <a:lnTo>
                    <a:pt x="568" y="114"/>
                  </a:lnTo>
                  <a:lnTo>
                    <a:pt x="568" y="112"/>
                  </a:lnTo>
                  <a:close/>
                  <a:moveTo>
                    <a:pt x="568" y="108"/>
                  </a:moveTo>
                  <a:lnTo>
                    <a:pt x="562" y="108"/>
                  </a:lnTo>
                  <a:lnTo>
                    <a:pt x="564" y="108"/>
                  </a:lnTo>
                  <a:lnTo>
                    <a:pt x="568" y="106"/>
                  </a:lnTo>
                  <a:lnTo>
                    <a:pt x="568" y="106"/>
                  </a:lnTo>
                  <a:lnTo>
                    <a:pt x="570" y="106"/>
                  </a:lnTo>
                  <a:lnTo>
                    <a:pt x="570" y="106"/>
                  </a:lnTo>
                  <a:lnTo>
                    <a:pt x="570" y="106"/>
                  </a:lnTo>
                  <a:lnTo>
                    <a:pt x="568" y="108"/>
                  </a:lnTo>
                  <a:close/>
                  <a:moveTo>
                    <a:pt x="581" y="218"/>
                  </a:moveTo>
                  <a:lnTo>
                    <a:pt x="580" y="220"/>
                  </a:lnTo>
                  <a:lnTo>
                    <a:pt x="578" y="220"/>
                  </a:lnTo>
                  <a:lnTo>
                    <a:pt x="576" y="222"/>
                  </a:lnTo>
                  <a:lnTo>
                    <a:pt x="574" y="222"/>
                  </a:lnTo>
                  <a:lnTo>
                    <a:pt x="574" y="220"/>
                  </a:lnTo>
                  <a:lnTo>
                    <a:pt x="574" y="216"/>
                  </a:lnTo>
                  <a:lnTo>
                    <a:pt x="578" y="212"/>
                  </a:lnTo>
                  <a:lnTo>
                    <a:pt x="580" y="210"/>
                  </a:lnTo>
                  <a:lnTo>
                    <a:pt x="581" y="208"/>
                  </a:lnTo>
                  <a:lnTo>
                    <a:pt x="581" y="208"/>
                  </a:lnTo>
                  <a:lnTo>
                    <a:pt x="583" y="208"/>
                  </a:lnTo>
                  <a:lnTo>
                    <a:pt x="583" y="208"/>
                  </a:lnTo>
                  <a:lnTo>
                    <a:pt x="583" y="212"/>
                  </a:lnTo>
                  <a:lnTo>
                    <a:pt x="581" y="214"/>
                  </a:lnTo>
                  <a:lnTo>
                    <a:pt x="581" y="216"/>
                  </a:lnTo>
                  <a:lnTo>
                    <a:pt x="581" y="216"/>
                  </a:lnTo>
                  <a:lnTo>
                    <a:pt x="581" y="218"/>
                  </a:lnTo>
                  <a:close/>
                  <a:moveTo>
                    <a:pt x="568" y="227"/>
                  </a:moveTo>
                  <a:lnTo>
                    <a:pt x="568" y="227"/>
                  </a:lnTo>
                  <a:lnTo>
                    <a:pt x="570" y="226"/>
                  </a:lnTo>
                  <a:lnTo>
                    <a:pt x="572" y="224"/>
                  </a:lnTo>
                  <a:lnTo>
                    <a:pt x="572" y="224"/>
                  </a:lnTo>
                  <a:lnTo>
                    <a:pt x="574" y="224"/>
                  </a:lnTo>
                  <a:lnTo>
                    <a:pt x="572" y="226"/>
                  </a:lnTo>
                  <a:lnTo>
                    <a:pt x="568" y="227"/>
                  </a:lnTo>
                  <a:close/>
                  <a:moveTo>
                    <a:pt x="655" y="110"/>
                  </a:moveTo>
                  <a:lnTo>
                    <a:pt x="657" y="112"/>
                  </a:lnTo>
                  <a:lnTo>
                    <a:pt x="655" y="112"/>
                  </a:lnTo>
                  <a:lnTo>
                    <a:pt x="655" y="114"/>
                  </a:lnTo>
                  <a:lnTo>
                    <a:pt x="653" y="114"/>
                  </a:lnTo>
                  <a:lnTo>
                    <a:pt x="652" y="112"/>
                  </a:lnTo>
                  <a:lnTo>
                    <a:pt x="650" y="112"/>
                  </a:lnTo>
                  <a:lnTo>
                    <a:pt x="650" y="110"/>
                  </a:lnTo>
                  <a:lnTo>
                    <a:pt x="648" y="106"/>
                  </a:lnTo>
                  <a:lnTo>
                    <a:pt x="646" y="108"/>
                  </a:lnTo>
                  <a:lnTo>
                    <a:pt x="644" y="106"/>
                  </a:lnTo>
                  <a:lnTo>
                    <a:pt x="642" y="106"/>
                  </a:lnTo>
                  <a:lnTo>
                    <a:pt x="642" y="104"/>
                  </a:lnTo>
                  <a:lnTo>
                    <a:pt x="648" y="104"/>
                  </a:lnTo>
                  <a:lnTo>
                    <a:pt x="650" y="106"/>
                  </a:lnTo>
                  <a:lnTo>
                    <a:pt x="652" y="106"/>
                  </a:lnTo>
                  <a:lnTo>
                    <a:pt x="655" y="110"/>
                  </a:lnTo>
                  <a:close/>
                  <a:moveTo>
                    <a:pt x="625" y="127"/>
                  </a:moveTo>
                  <a:lnTo>
                    <a:pt x="625" y="127"/>
                  </a:lnTo>
                  <a:lnTo>
                    <a:pt x="627" y="127"/>
                  </a:lnTo>
                  <a:lnTo>
                    <a:pt x="625" y="127"/>
                  </a:lnTo>
                  <a:lnTo>
                    <a:pt x="625" y="127"/>
                  </a:lnTo>
                  <a:lnTo>
                    <a:pt x="625" y="127"/>
                  </a:lnTo>
                  <a:lnTo>
                    <a:pt x="625" y="127"/>
                  </a:lnTo>
                  <a:close/>
                  <a:moveTo>
                    <a:pt x="644" y="119"/>
                  </a:moveTo>
                  <a:lnTo>
                    <a:pt x="663" y="121"/>
                  </a:lnTo>
                  <a:lnTo>
                    <a:pt x="667" y="123"/>
                  </a:lnTo>
                  <a:lnTo>
                    <a:pt x="659" y="123"/>
                  </a:lnTo>
                  <a:lnTo>
                    <a:pt x="657" y="123"/>
                  </a:lnTo>
                  <a:lnTo>
                    <a:pt x="653" y="123"/>
                  </a:lnTo>
                  <a:lnTo>
                    <a:pt x="648" y="121"/>
                  </a:lnTo>
                  <a:lnTo>
                    <a:pt x="644" y="121"/>
                  </a:lnTo>
                  <a:lnTo>
                    <a:pt x="644" y="119"/>
                  </a:lnTo>
                  <a:close/>
                  <a:moveTo>
                    <a:pt x="566" y="100"/>
                  </a:moveTo>
                  <a:lnTo>
                    <a:pt x="566" y="100"/>
                  </a:lnTo>
                  <a:lnTo>
                    <a:pt x="566" y="102"/>
                  </a:lnTo>
                  <a:lnTo>
                    <a:pt x="564" y="102"/>
                  </a:lnTo>
                  <a:lnTo>
                    <a:pt x="564" y="102"/>
                  </a:lnTo>
                  <a:lnTo>
                    <a:pt x="562" y="102"/>
                  </a:lnTo>
                  <a:lnTo>
                    <a:pt x="564" y="100"/>
                  </a:lnTo>
                  <a:lnTo>
                    <a:pt x="564" y="100"/>
                  </a:lnTo>
                  <a:lnTo>
                    <a:pt x="566" y="100"/>
                  </a:lnTo>
                  <a:close/>
                  <a:moveTo>
                    <a:pt x="525" y="121"/>
                  </a:moveTo>
                  <a:lnTo>
                    <a:pt x="517" y="121"/>
                  </a:lnTo>
                  <a:lnTo>
                    <a:pt x="515" y="121"/>
                  </a:lnTo>
                  <a:lnTo>
                    <a:pt x="513" y="119"/>
                  </a:lnTo>
                  <a:lnTo>
                    <a:pt x="515" y="117"/>
                  </a:lnTo>
                  <a:lnTo>
                    <a:pt x="515" y="116"/>
                  </a:lnTo>
                  <a:lnTo>
                    <a:pt x="517" y="116"/>
                  </a:lnTo>
                  <a:lnTo>
                    <a:pt x="519" y="116"/>
                  </a:lnTo>
                  <a:lnTo>
                    <a:pt x="521" y="116"/>
                  </a:lnTo>
                  <a:lnTo>
                    <a:pt x="523" y="117"/>
                  </a:lnTo>
                  <a:lnTo>
                    <a:pt x="526" y="119"/>
                  </a:lnTo>
                  <a:lnTo>
                    <a:pt x="525" y="121"/>
                  </a:lnTo>
                  <a:close/>
                  <a:moveTo>
                    <a:pt x="523" y="226"/>
                  </a:moveTo>
                  <a:lnTo>
                    <a:pt x="521" y="224"/>
                  </a:lnTo>
                  <a:lnTo>
                    <a:pt x="525" y="224"/>
                  </a:lnTo>
                  <a:lnTo>
                    <a:pt x="525" y="226"/>
                  </a:lnTo>
                  <a:lnTo>
                    <a:pt x="523" y="226"/>
                  </a:lnTo>
                  <a:close/>
                  <a:moveTo>
                    <a:pt x="517" y="146"/>
                  </a:moveTo>
                  <a:lnTo>
                    <a:pt x="517" y="146"/>
                  </a:lnTo>
                  <a:lnTo>
                    <a:pt x="517" y="148"/>
                  </a:lnTo>
                  <a:lnTo>
                    <a:pt x="517" y="148"/>
                  </a:lnTo>
                  <a:lnTo>
                    <a:pt x="517" y="148"/>
                  </a:lnTo>
                  <a:lnTo>
                    <a:pt x="515" y="146"/>
                  </a:lnTo>
                  <a:lnTo>
                    <a:pt x="517" y="146"/>
                  </a:lnTo>
                  <a:lnTo>
                    <a:pt x="517" y="146"/>
                  </a:lnTo>
                  <a:close/>
                  <a:moveTo>
                    <a:pt x="534" y="152"/>
                  </a:moveTo>
                  <a:lnTo>
                    <a:pt x="534" y="152"/>
                  </a:lnTo>
                  <a:lnTo>
                    <a:pt x="534" y="152"/>
                  </a:lnTo>
                  <a:lnTo>
                    <a:pt x="534" y="150"/>
                  </a:lnTo>
                  <a:lnTo>
                    <a:pt x="532" y="150"/>
                  </a:lnTo>
                  <a:lnTo>
                    <a:pt x="534" y="150"/>
                  </a:lnTo>
                  <a:lnTo>
                    <a:pt x="534" y="150"/>
                  </a:lnTo>
                  <a:lnTo>
                    <a:pt x="534" y="152"/>
                  </a:lnTo>
                  <a:lnTo>
                    <a:pt x="534" y="152"/>
                  </a:lnTo>
                  <a:close/>
                  <a:moveTo>
                    <a:pt x="526" y="153"/>
                  </a:moveTo>
                  <a:lnTo>
                    <a:pt x="526" y="153"/>
                  </a:lnTo>
                  <a:lnTo>
                    <a:pt x="526" y="153"/>
                  </a:lnTo>
                  <a:lnTo>
                    <a:pt x="526" y="153"/>
                  </a:lnTo>
                  <a:lnTo>
                    <a:pt x="525" y="153"/>
                  </a:lnTo>
                  <a:lnTo>
                    <a:pt x="525" y="153"/>
                  </a:lnTo>
                  <a:lnTo>
                    <a:pt x="523" y="153"/>
                  </a:lnTo>
                  <a:lnTo>
                    <a:pt x="523" y="153"/>
                  </a:lnTo>
                  <a:lnTo>
                    <a:pt x="523" y="152"/>
                  </a:lnTo>
                  <a:lnTo>
                    <a:pt x="525" y="152"/>
                  </a:lnTo>
                  <a:lnTo>
                    <a:pt x="526" y="150"/>
                  </a:lnTo>
                  <a:lnTo>
                    <a:pt x="528" y="150"/>
                  </a:lnTo>
                  <a:lnTo>
                    <a:pt x="528" y="152"/>
                  </a:lnTo>
                  <a:lnTo>
                    <a:pt x="528" y="152"/>
                  </a:lnTo>
                  <a:lnTo>
                    <a:pt x="526" y="153"/>
                  </a:lnTo>
                  <a:lnTo>
                    <a:pt x="526" y="153"/>
                  </a:lnTo>
                  <a:lnTo>
                    <a:pt x="526" y="153"/>
                  </a:lnTo>
                  <a:close/>
                  <a:moveTo>
                    <a:pt x="521" y="142"/>
                  </a:moveTo>
                  <a:lnTo>
                    <a:pt x="523" y="140"/>
                  </a:lnTo>
                  <a:lnTo>
                    <a:pt x="523" y="140"/>
                  </a:lnTo>
                  <a:lnTo>
                    <a:pt x="523" y="142"/>
                  </a:lnTo>
                  <a:lnTo>
                    <a:pt x="523" y="142"/>
                  </a:lnTo>
                  <a:lnTo>
                    <a:pt x="521" y="142"/>
                  </a:lnTo>
                  <a:lnTo>
                    <a:pt x="521" y="142"/>
                  </a:lnTo>
                  <a:close/>
                  <a:moveTo>
                    <a:pt x="517" y="68"/>
                  </a:moveTo>
                  <a:lnTo>
                    <a:pt x="519" y="62"/>
                  </a:lnTo>
                  <a:lnTo>
                    <a:pt x="525" y="59"/>
                  </a:lnTo>
                  <a:lnTo>
                    <a:pt x="525" y="61"/>
                  </a:lnTo>
                  <a:lnTo>
                    <a:pt x="523" y="61"/>
                  </a:lnTo>
                  <a:lnTo>
                    <a:pt x="523" y="62"/>
                  </a:lnTo>
                  <a:lnTo>
                    <a:pt x="523" y="64"/>
                  </a:lnTo>
                  <a:lnTo>
                    <a:pt x="523" y="64"/>
                  </a:lnTo>
                  <a:lnTo>
                    <a:pt x="523" y="64"/>
                  </a:lnTo>
                  <a:lnTo>
                    <a:pt x="523" y="66"/>
                  </a:lnTo>
                  <a:lnTo>
                    <a:pt x="525" y="68"/>
                  </a:lnTo>
                  <a:lnTo>
                    <a:pt x="525" y="72"/>
                  </a:lnTo>
                  <a:lnTo>
                    <a:pt x="523" y="74"/>
                  </a:lnTo>
                  <a:lnTo>
                    <a:pt x="521" y="76"/>
                  </a:lnTo>
                  <a:lnTo>
                    <a:pt x="519" y="78"/>
                  </a:lnTo>
                  <a:lnTo>
                    <a:pt x="517" y="78"/>
                  </a:lnTo>
                  <a:lnTo>
                    <a:pt x="517" y="79"/>
                  </a:lnTo>
                  <a:lnTo>
                    <a:pt x="519" y="79"/>
                  </a:lnTo>
                  <a:lnTo>
                    <a:pt x="519" y="79"/>
                  </a:lnTo>
                  <a:lnTo>
                    <a:pt x="521" y="79"/>
                  </a:lnTo>
                  <a:lnTo>
                    <a:pt x="521" y="79"/>
                  </a:lnTo>
                  <a:lnTo>
                    <a:pt x="523" y="79"/>
                  </a:lnTo>
                  <a:lnTo>
                    <a:pt x="525" y="78"/>
                  </a:lnTo>
                  <a:lnTo>
                    <a:pt x="526" y="74"/>
                  </a:lnTo>
                  <a:lnTo>
                    <a:pt x="528" y="72"/>
                  </a:lnTo>
                  <a:lnTo>
                    <a:pt x="530" y="70"/>
                  </a:lnTo>
                  <a:lnTo>
                    <a:pt x="532" y="68"/>
                  </a:lnTo>
                  <a:lnTo>
                    <a:pt x="534" y="70"/>
                  </a:lnTo>
                  <a:lnTo>
                    <a:pt x="536" y="72"/>
                  </a:lnTo>
                  <a:lnTo>
                    <a:pt x="536" y="74"/>
                  </a:lnTo>
                  <a:lnTo>
                    <a:pt x="534" y="76"/>
                  </a:lnTo>
                  <a:lnTo>
                    <a:pt x="532" y="78"/>
                  </a:lnTo>
                  <a:lnTo>
                    <a:pt x="528" y="79"/>
                  </a:lnTo>
                  <a:lnTo>
                    <a:pt x="528" y="81"/>
                  </a:lnTo>
                  <a:lnTo>
                    <a:pt x="532" y="85"/>
                  </a:lnTo>
                  <a:lnTo>
                    <a:pt x="534" y="85"/>
                  </a:lnTo>
                  <a:lnTo>
                    <a:pt x="534" y="87"/>
                  </a:lnTo>
                  <a:lnTo>
                    <a:pt x="534" y="87"/>
                  </a:lnTo>
                  <a:lnTo>
                    <a:pt x="536" y="89"/>
                  </a:lnTo>
                  <a:lnTo>
                    <a:pt x="538" y="89"/>
                  </a:lnTo>
                  <a:lnTo>
                    <a:pt x="538" y="91"/>
                  </a:lnTo>
                  <a:lnTo>
                    <a:pt x="525" y="87"/>
                  </a:lnTo>
                  <a:lnTo>
                    <a:pt x="525" y="87"/>
                  </a:lnTo>
                  <a:lnTo>
                    <a:pt x="523" y="87"/>
                  </a:lnTo>
                  <a:lnTo>
                    <a:pt x="523" y="89"/>
                  </a:lnTo>
                  <a:lnTo>
                    <a:pt x="523" y="95"/>
                  </a:lnTo>
                  <a:lnTo>
                    <a:pt x="525" y="100"/>
                  </a:lnTo>
                  <a:lnTo>
                    <a:pt x="526" y="104"/>
                  </a:lnTo>
                  <a:lnTo>
                    <a:pt x="530" y="108"/>
                  </a:lnTo>
                  <a:lnTo>
                    <a:pt x="526" y="106"/>
                  </a:lnTo>
                  <a:lnTo>
                    <a:pt x="523" y="104"/>
                  </a:lnTo>
                  <a:lnTo>
                    <a:pt x="521" y="98"/>
                  </a:lnTo>
                  <a:lnTo>
                    <a:pt x="519" y="97"/>
                  </a:lnTo>
                  <a:lnTo>
                    <a:pt x="519" y="95"/>
                  </a:lnTo>
                  <a:lnTo>
                    <a:pt x="519" y="91"/>
                  </a:lnTo>
                  <a:lnTo>
                    <a:pt x="519" y="91"/>
                  </a:lnTo>
                  <a:lnTo>
                    <a:pt x="519" y="89"/>
                  </a:lnTo>
                  <a:lnTo>
                    <a:pt x="517" y="87"/>
                  </a:lnTo>
                  <a:lnTo>
                    <a:pt x="517" y="87"/>
                  </a:lnTo>
                  <a:lnTo>
                    <a:pt x="517" y="85"/>
                  </a:lnTo>
                  <a:lnTo>
                    <a:pt x="517" y="81"/>
                  </a:lnTo>
                  <a:lnTo>
                    <a:pt x="517" y="79"/>
                  </a:lnTo>
                  <a:lnTo>
                    <a:pt x="515" y="79"/>
                  </a:lnTo>
                  <a:lnTo>
                    <a:pt x="515" y="74"/>
                  </a:lnTo>
                  <a:lnTo>
                    <a:pt x="517" y="68"/>
                  </a:lnTo>
                  <a:close/>
                  <a:moveTo>
                    <a:pt x="513" y="216"/>
                  </a:moveTo>
                  <a:lnTo>
                    <a:pt x="513" y="214"/>
                  </a:lnTo>
                  <a:lnTo>
                    <a:pt x="513" y="214"/>
                  </a:lnTo>
                  <a:lnTo>
                    <a:pt x="515" y="214"/>
                  </a:lnTo>
                  <a:lnTo>
                    <a:pt x="515" y="216"/>
                  </a:lnTo>
                  <a:lnTo>
                    <a:pt x="515" y="216"/>
                  </a:lnTo>
                  <a:lnTo>
                    <a:pt x="513" y="216"/>
                  </a:lnTo>
                  <a:lnTo>
                    <a:pt x="513" y="216"/>
                  </a:lnTo>
                  <a:close/>
                  <a:moveTo>
                    <a:pt x="513" y="100"/>
                  </a:moveTo>
                  <a:lnTo>
                    <a:pt x="513" y="98"/>
                  </a:lnTo>
                  <a:lnTo>
                    <a:pt x="513" y="98"/>
                  </a:lnTo>
                  <a:lnTo>
                    <a:pt x="513" y="100"/>
                  </a:lnTo>
                  <a:lnTo>
                    <a:pt x="515" y="100"/>
                  </a:lnTo>
                  <a:lnTo>
                    <a:pt x="515" y="100"/>
                  </a:lnTo>
                  <a:lnTo>
                    <a:pt x="515" y="100"/>
                  </a:lnTo>
                  <a:lnTo>
                    <a:pt x="515" y="98"/>
                  </a:lnTo>
                  <a:lnTo>
                    <a:pt x="515" y="98"/>
                  </a:lnTo>
                  <a:lnTo>
                    <a:pt x="517" y="98"/>
                  </a:lnTo>
                  <a:lnTo>
                    <a:pt x="517" y="100"/>
                  </a:lnTo>
                  <a:lnTo>
                    <a:pt x="517" y="100"/>
                  </a:lnTo>
                  <a:lnTo>
                    <a:pt x="517" y="102"/>
                  </a:lnTo>
                  <a:lnTo>
                    <a:pt x="517" y="102"/>
                  </a:lnTo>
                  <a:lnTo>
                    <a:pt x="517" y="104"/>
                  </a:lnTo>
                  <a:lnTo>
                    <a:pt x="517" y="104"/>
                  </a:lnTo>
                  <a:lnTo>
                    <a:pt x="517" y="104"/>
                  </a:lnTo>
                  <a:lnTo>
                    <a:pt x="519" y="104"/>
                  </a:lnTo>
                  <a:lnTo>
                    <a:pt x="519" y="104"/>
                  </a:lnTo>
                  <a:lnTo>
                    <a:pt x="519" y="104"/>
                  </a:lnTo>
                  <a:lnTo>
                    <a:pt x="521" y="104"/>
                  </a:lnTo>
                  <a:lnTo>
                    <a:pt x="521" y="104"/>
                  </a:lnTo>
                  <a:lnTo>
                    <a:pt x="521" y="106"/>
                  </a:lnTo>
                  <a:lnTo>
                    <a:pt x="521" y="106"/>
                  </a:lnTo>
                  <a:lnTo>
                    <a:pt x="521" y="106"/>
                  </a:lnTo>
                  <a:lnTo>
                    <a:pt x="521" y="108"/>
                  </a:lnTo>
                  <a:lnTo>
                    <a:pt x="521" y="108"/>
                  </a:lnTo>
                  <a:lnTo>
                    <a:pt x="517" y="106"/>
                  </a:lnTo>
                  <a:lnTo>
                    <a:pt x="517" y="106"/>
                  </a:lnTo>
                  <a:lnTo>
                    <a:pt x="515" y="106"/>
                  </a:lnTo>
                  <a:lnTo>
                    <a:pt x="515" y="106"/>
                  </a:lnTo>
                  <a:lnTo>
                    <a:pt x="515" y="106"/>
                  </a:lnTo>
                  <a:lnTo>
                    <a:pt x="515" y="104"/>
                  </a:lnTo>
                  <a:lnTo>
                    <a:pt x="515" y="104"/>
                  </a:lnTo>
                  <a:lnTo>
                    <a:pt x="513" y="104"/>
                  </a:lnTo>
                  <a:lnTo>
                    <a:pt x="513" y="102"/>
                  </a:lnTo>
                  <a:lnTo>
                    <a:pt x="513" y="102"/>
                  </a:lnTo>
                  <a:lnTo>
                    <a:pt x="513" y="100"/>
                  </a:lnTo>
                  <a:close/>
                  <a:moveTo>
                    <a:pt x="532" y="138"/>
                  </a:moveTo>
                  <a:lnTo>
                    <a:pt x="542" y="140"/>
                  </a:lnTo>
                  <a:lnTo>
                    <a:pt x="542" y="140"/>
                  </a:lnTo>
                  <a:lnTo>
                    <a:pt x="542" y="140"/>
                  </a:lnTo>
                  <a:lnTo>
                    <a:pt x="542" y="140"/>
                  </a:lnTo>
                  <a:lnTo>
                    <a:pt x="543" y="140"/>
                  </a:lnTo>
                  <a:lnTo>
                    <a:pt x="543" y="140"/>
                  </a:lnTo>
                  <a:lnTo>
                    <a:pt x="545" y="138"/>
                  </a:lnTo>
                  <a:lnTo>
                    <a:pt x="547" y="138"/>
                  </a:lnTo>
                  <a:lnTo>
                    <a:pt x="549" y="138"/>
                  </a:lnTo>
                  <a:lnTo>
                    <a:pt x="551" y="138"/>
                  </a:lnTo>
                  <a:lnTo>
                    <a:pt x="555" y="140"/>
                  </a:lnTo>
                  <a:lnTo>
                    <a:pt x="557" y="142"/>
                  </a:lnTo>
                  <a:lnTo>
                    <a:pt x="561" y="142"/>
                  </a:lnTo>
                  <a:lnTo>
                    <a:pt x="562" y="142"/>
                  </a:lnTo>
                  <a:lnTo>
                    <a:pt x="564" y="144"/>
                  </a:lnTo>
                  <a:lnTo>
                    <a:pt x="564" y="144"/>
                  </a:lnTo>
                  <a:lnTo>
                    <a:pt x="568" y="150"/>
                  </a:lnTo>
                  <a:lnTo>
                    <a:pt x="568" y="152"/>
                  </a:lnTo>
                  <a:lnTo>
                    <a:pt x="568" y="153"/>
                  </a:lnTo>
                  <a:lnTo>
                    <a:pt x="568" y="155"/>
                  </a:lnTo>
                  <a:lnTo>
                    <a:pt x="553" y="148"/>
                  </a:lnTo>
                  <a:lnTo>
                    <a:pt x="551" y="146"/>
                  </a:lnTo>
                  <a:lnTo>
                    <a:pt x="549" y="148"/>
                  </a:lnTo>
                  <a:lnTo>
                    <a:pt x="549" y="148"/>
                  </a:lnTo>
                  <a:lnTo>
                    <a:pt x="547" y="148"/>
                  </a:lnTo>
                  <a:lnTo>
                    <a:pt x="547" y="148"/>
                  </a:lnTo>
                  <a:lnTo>
                    <a:pt x="547" y="148"/>
                  </a:lnTo>
                  <a:lnTo>
                    <a:pt x="547" y="150"/>
                  </a:lnTo>
                  <a:lnTo>
                    <a:pt x="545" y="148"/>
                  </a:lnTo>
                  <a:lnTo>
                    <a:pt x="540" y="146"/>
                  </a:lnTo>
                  <a:lnTo>
                    <a:pt x="540" y="146"/>
                  </a:lnTo>
                  <a:lnTo>
                    <a:pt x="540" y="146"/>
                  </a:lnTo>
                  <a:lnTo>
                    <a:pt x="540" y="146"/>
                  </a:lnTo>
                  <a:lnTo>
                    <a:pt x="538" y="146"/>
                  </a:lnTo>
                  <a:lnTo>
                    <a:pt x="536" y="146"/>
                  </a:lnTo>
                  <a:lnTo>
                    <a:pt x="534" y="148"/>
                  </a:lnTo>
                  <a:lnTo>
                    <a:pt x="532" y="150"/>
                  </a:lnTo>
                  <a:lnTo>
                    <a:pt x="530" y="148"/>
                  </a:lnTo>
                  <a:lnTo>
                    <a:pt x="528" y="146"/>
                  </a:lnTo>
                  <a:lnTo>
                    <a:pt x="526" y="144"/>
                  </a:lnTo>
                  <a:lnTo>
                    <a:pt x="525" y="144"/>
                  </a:lnTo>
                  <a:lnTo>
                    <a:pt x="525" y="146"/>
                  </a:lnTo>
                  <a:lnTo>
                    <a:pt x="523" y="148"/>
                  </a:lnTo>
                  <a:lnTo>
                    <a:pt x="523" y="150"/>
                  </a:lnTo>
                  <a:lnTo>
                    <a:pt x="523" y="148"/>
                  </a:lnTo>
                  <a:lnTo>
                    <a:pt x="523" y="146"/>
                  </a:lnTo>
                  <a:lnTo>
                    <a:pt x="523" y="146"/>
                  </a:lnTo>
                  <a:lnTo>
                    <a:pt x="523" y="142"/>
                  </a:lnTo>
                  <a:lnTo>
                    <a:pt x="525" y="140"/>
                  </a:lnTo>
                  <a:lnTo>
                    <a:pt x="528" y="140"/>
                  </a:lnTo>
                  <a:lnTo>
                    <a:pt x="530" y="140"/>
                  </a:lnTo>
                  <a:lnTo>
                    <a:pt x="532" y="138"/>
                  </a:lnTo>
                  <a:close/>
                  <a:moveTo>
                    <a:pt x="513" y="81"/>
                  </a:moveTo>
                  <a:lnTo>
                    <a:pt x="515" y="81"/>
                  </a:lnTo>
                  <a:lnTo>
                    <a:pt x="515" y="83"/>
                  </a:lnTo>
                  <a:lnTo>
                    <a:pt x="513" y="83"/>
                  </a:lnTo>
                  <a:lnTo>
                    <a:pt x="513" y="81"/>
                  </a:lnTo>
                  <a:close/>
                  <a:moveTo>
                    <a:pt x="515" y="93"/>
                  </a:moveTo>
                  <a:lnTo>
                    <a:pt x="515" y="91"/>
                  </a:lnTo>
                  <a:lnTo>
                    <a:pt x="515" y="93"/>
                  </a:lnTo>
                  <a:lnTo>
                    <a:pt x="515" y="93"/>
                  </a:lnTo>
                  <a:lnTo>
                    <a:pt x="515" y="93"/>
                  </a:lnTo>
                  <a:lnTo>
                    <a:pt x="515" y="95"/>
                  </a:lnTo>
                  <a:lnTo>
                    <a:pt x="515" y="95"/>
                  </a:lnTo>
                  <a:lnTo>
                    <a:pt x="515" y="95"/>
                  </a:lnTo>
                  <a:lnTo>
                    <a:pt x="513" y="93"/>
                  </a:lnTo>
                  <a:lnTo>
                    <a:pt x="513" y="93"/>
                  </a:lnTo>
                  <a:lnTo>
                    <a:pt x="515" y="93"/>
                  </a:lnTo>
                  <a:close/>
                  <a:moveTo>
                    <a:pt x="623" y="197"/>
                  </a:moveTo>
                  <a:lnTo>
                    <a:pt x="623" y="197"/>
                  </a:lnTo>
                  <a:lnTo>
                    <a:pt x="621" y="197"/>
                  </a:lnTo>
                  <a:lnTo>
                    <a:pt x="621" y="195"/>
                  </a:lnTo>
                  <a:lnTo>
                    <a:pt x="621" y="193"/>
                  </a:lnTo>
                  <a:lnTo>
                    <a:pt x="623" y="193"/>
                  </a:lnTo>
                  <a:lnTo>
                    <a:pt x="623" y="193"/>
                  </a:lnTo>
                  <a:lnTo>
                    <a:pt x="627" y="197"/>
                  </a:lnTo>
                  <a:lnTo>
                    <a:pt x="629" y="197"/>
                  </a:lnTo>
                  <a:lnTo>
                    <a:pt x="627" y="201"/>
                  </a:lnTo>
                  <a:lnTo>
                    <a:pt x="625" y="203"/>
                  </a:lnTo>
                  <a:lnTo>
                    <a:pt x="623" y="205"/>
                  </a:lnTo>
                  <a:lnTo>
                    <a:pt x="621" y="203"/>
                  </a:lnTo>
                  <a:lnTo>
                    <a:pt x="621" y="197"/>
                  </a:lnTo>
                  <a:lnTo>
                    <a:pt x="621" y="197"/>
                  </a:lnTo>
                  <a:lnTo>
                    <a:pt x="621" y="197"/>
                  </a:lnTo>
                  <a:lnTo>
                    <a:pt x="623" y="197"/>
                  </a:lnTo>
                  <a:close/>
                  <a:moveTo>
                    <a:pt x="631" y="193"/>
                  </a:moveTo>
                  <a:lnTo>
                    <a:pt x="631" y="193"/>
                  </a:lnTo>
                  <a:lnTo>
                    <a:pt x="631" y="195"/>
                  </a:lnTo>
                  <a:lnTo>
                    <a:pt x="631" y="195"/>
                  </a:lnTo>
                  <a:lnTo>
                    <a:pt x="627" y="195"/>
                  </a:lnTo>
                  <a:lnTo>
                    <a:pt x="623" y="193"/>
                  </a:lnTo>
                  <a:lnTo>
                    <a:pt x="623" y="191"/>
                  </a:lnTo>
                  <a:lnTo>
                    <a:pt x="625" y="190"/>
                  </a:lnTo>
                  <a:lnTo>
                    <a:pt x="625" y="190"/>
                  </a:lnTo>
                  <a:lnTo>
                    <a:pt x="625" y="188"/>
                  </a:lnTo>
                  <a:lnTo>
                    <a:pt x="623" y="186"/>
                  </a:lnTo>
                  <a:lnTo>
                    <a:pt x="623" y="186"/>
                  </a:lnTo>
                  <a:lnTo>
                    <a:pt x="625" y="184"/>
                  </a:lnTo>
                  <a:lnTo>
                    <a:pt x="627" y="182"/>
                  </a:lnTo>
                  <a:lnTo>
                    <a:pt x="629" y="182"/>
                  </a:lnTo>
                  <a:lnTo>
                    <a:pt x="631" y="184"/>
                  </a:lnTo>
                  <a:lnTo>
                    <a:pt x="631" y="186"/>
                  </a:lnTo>
                  <a:lnTo>
                    <a:pt x="631" y="188"/>
                  </a:lnTo>
                  <a:lnTo>
                    <a:pt x="633" y="190"/>
                  </a:lnTo>
                  <a:lnTo>
                    <a:pt x="631" y="193"/>
                  </a:lnTo>
                  <a:close/>
                  <a:moveTo>
                    <a:pt x="600" y="190"/>
                  </a:moveTo>
                  <a:lnTo>
                    <a:pt x="606" y="178"/>
                  </a:lnTo>
                  <a:lnTo>
                    <a:pt x="606" y="182"/>
                  </a:lnTo>
                  <a:lnTo>
                    <a:pt x="604" y="184"/>
                  </a:lnTo>
                  <a:lnTo>
                    <a:pt x="602" y="188"/>
                  </a:lnTo>
                  <a:lnTo>
                    <a:pt x="600" y="190"/>
                  </a:lnTo>
                  <a:close/>
                  <a:moveTo>
                    <a:pt x="608" y="159"/>
                  </a:moveTo>
                  <a:lnTo>
                    <a:pt x="612" y="161"/>
                  </a:lnTo>
                  <a:lnTo>
                    <a:pt x="614" y="163"/>
                  </a:lnTo>
                  <a:lnTo>
                    <a:pt x="612" y="163"/>
                  </a:lnTo>
                  <a:lnTo>
                    <a:pt x="610" y="161"/>
                  </a:lnTo>
                  <a:lnTo>
                    <a:pt x="610" y="161"/>
                  </a:lnTo>
                  <a:lnTo>
                    <a:pt x="608" y="159"/>
                  </a:lnTo>
                  <a:close/>
                  <a:moveTo>
                    <a:pt x="633" y="195"/>
                  </a:moveTo>
                  <a:lnTo>
                    <a:pt x="633" y="195"/>
                  </a:lnTo>
                  <a:lnTo>
                    <a:pt x="634" y="195"/>
                  </a:lnTo>
                  <a:lnTo>
                    <a:pt x="633" y="195"/>
                  </a:lnTo>
                  <a:lnTo>
                    <a:pt x="633" y="197"/>
                  </a:lnTo>
                  <a:lnTo>
                    <a:pt x="633" y="197"/>
                  </a:lnTo>
                  <a:lnTo>
                    <a:pt x="633" y="195"/>
                  </a:lnTo>
                  <a:close/>
                  <a:moveTo>
                    <a:pt x="598" y="184"/>
                  </a:moveTo>
                  <a:lnTo>
                    <a:pt x="600" y="186"/>
                  </a:lnTo>
                  <a:lnTo>
                    <a:pt x="600" y="188"/>
                  </a:lnTo>
                  <a:lnTo>
                    <a:pt x="600" y="190"/>
                  </a:lnTo>
                  <a:lnTo>
                    <a:pt x="598" y="188"/>
                  </a:lnTo>
                  <a:lnTo>
                    <a:pt x="598" y="188"/>
                  </a:lnTo>
                  <a:lnTo>
                    <a:pt x="598" y="186"/>
                  </a:lnTo>
                  <a:lnTo>
                    <a:pt x="598" y="184"/>
                  </a:lnTo>
                  <a:lnTo>
                    <a:pt x="598" y="184"/>
                  </a:lnTo>
                  <a:close/>
                  <a:moveTo>
                    <a:pt x="629" y="201"/>
                  </a:moveTo>
                  <a:lnTo>
                    <a:pt x="631" y="201"/>
                  </a:lnTo>
                  <a:lnTo>
                    <a:pt x="631" y="201"/>
                  </a:lnTo>
                  <a:lnTo>
                    <a:pt x="631" y="201"/>
                  </a:lnTo>
                  <a:lnTo>
                    <a:pt x="631" y="201"/>
                  </a:lnTo>
                  <a:lnTo>
                    <a:pt x="631" y="201"/>
                  </a:lnTo>
                  <a:lnTo>
                    <a:pt x="631" y="201"/>
                  </a:lnTo>
                  <a:lnTo>
                    <a:pt x="631" y="203"/>
                  </a:lnTo>
                  <a:lnTo>
                    <a:pt x="631" y="203"/>
                  </a:lnTo>
                  <a:lnTo>
                    <a:pt x="631" y="203"/>
                  </a:lnTo>
                  <a:lnTo>
                    <a:pt x="631" y="201"/>
                  </a:lnTo>
                  <a:lnTo>
                    <a:pt x="629" y="201"/>
                  </a:lnTo>
                  <a:close/>
                  <a:moveTo>
                    <a:pt x="631" y="199"/>
                  </a:moveTo>
                  <a:lnTo>
                    <a:pt x="631" y="199"/>
                  </a:lnTo>
                  <a:lnTo>
                    <a:pt x="629" y="197"/>
                  </a:lnTo>
                  <a:lnTo>
                    <a:pt x="631" y="197"/>
                  </a:lnTo>
                  <a:lnTo>
                    <a:pt x="631" y="197"/>
                  </a:lnTo>
                  <a:lnTo>
                    <a:pt x="631" y="197"/>
                  </a:lnTo>
                  <a:lnTo>
                    <a:pt x="631" y="199"/>
                  </a:lnTo>
                  <a:lnTo>
                    <a:pt x="631" y="199"/>
                  </a:lnTo>
                  <a:lnTo>
                    <a:pt x="631" y="199"/>
                  </a:lnTo>
                  <a:close/>
                  <a:moveTo>
                    <a:pt x="559" y="97"/>
                  </a:moveTo>
                  <a:lnTo>
                    <a:pt x="562" y="95"/>
                  </a:lnTo>
                  <a:lnTo>
                    <a:pt x="568" y="95"/>
                  </a:lnTo>
                  <a:lnTo>
                    <a:pt x="574" y="95"/>
                  </a:lnTo>
                  <a:lnTo>
                    <a:pt x="578" y="98"/>
                  </a:lnTo>
                  <a:lnTo>
                    <a:pt x="574" y="100"/>
                  </a:lnTo>
                  <a:lnTo>
                    <a:pt x="572" y="98"/>
                  </a:lnTo>
                  <a:lnTo>
                    <a:pt x="568" y="97"/>
                  </a:lnTo>
                  <a:lnTo>
                    <a:pt x="566" y="95"/>
                  </a:lnTo>
                  <a:lnTo>
                    <a:pt x="566" y="97"/>
                  </a:lnTo>
                  <a:lnTo>
                    <a:pt x="568" y="98"/>
                  </a:lnTo>
                  <a:lnTo>
                    <a:pt x="570" y="100"/>
                  </a:lnTo>
                  <a:lnTo>
                    <a:pt x="568" y="100"/>
                  </a:lnTo>
                  <a:lnTo>
                    <a:pt x="566" y="100"/>
                  </a:lnTo>
                  <a:lnTo>
                    <a:pt x="566" y="98"/>
                  </a:lnTo>
                  <a:lnTo>
                    <a:pt x="566" y="98"/>
                  </a:lnTo>
                  <a:lnTo>
                    <a:pt x="564" y="98"/>
                  </a:lnTo>
                  <a:lnTo>
                    <a:pt x="561" y="98"/>
                  </a:lnTo>
                  <a:lnTo>
                    <a:pt x="559" y="97"/>
                  </a:lnTo>
                  <a:close/>
                  <a:moveTo>
                    <a:pt x="553" y="125"/>
                  </a:moveTo>
                  <a:lnTo>
                    <a:pt x="551" y="123"/>
                  </a:lnTo>
                  <a:lnTo>
                    <a:pt x="555" y="121"/>
                  </a:lnTo>
                  <a:lnTo>
                    <a:pt x="557" y="121"/>
                  </a:lnTo>
                  <a:lnTo>
                    <a:pt x="559" y="121"/>
                  </a:lnTo>
                  <a:lnTo>
                    <a:pt x="561" y="121"/>
                  </a:lnTo>
                  <a:lnTo>
                    <a:pt x="562" y="121"/>
                  </a:lnTo>
                  <a:lnTo>
                    <a:pt x="562" y="125"/>
                  </a:lnTo>
                  <a:lnTo>
                    <a:pt x="559" y="125"/>
                  </a:lnTo>
                  <a:lnTo>
                    <a:pt x="557" y="127"/>
                  </a:lnTo>
                  <a:lnTo>
                    <a:pt x="553" y="125"/>
                  </a:lnTo>
                  <a:close/>
                  <a:moveTo>
                    <a:pt x="587" y="208"/>
                  </a:moveTo>
                  <a:lnTo>
                    <a:pt x="587" y="208"/>
                  </a:lnTo>
                  <a:lnTo>
                    <a:pt x="587" y="210"/>
                  </a:lnTo>
                  <a:lnTo>
                    <a:pt x="587" y="210"/>
                  </a:lnTo>
                  <a:lnTo>
                    <a:pt x="585" y="208"/>
                  </a:lnTo>
                  <a:lnTo>
                    <a:pt x="585" y="208"/>
                  </a:lnTo>
                  <a:lnTo>
                    <a:pt x="583" y="208"/>
                  </a:lnTo>
                  <a:lnTo>
                    <a:pt x="585" y="208"/>
                  </a:lnTo>
                  <a:lnTo>
                    <a:pt x="587" y="208"/>
                  </a:lnTo>
                  <a:close/>
                  <a:moveTo>
                    <a:pt x="695" y="224"/>
                  </a:moveTo>
                  <a:lnTo>
                    <a:pt x="693" y="226"/>
                  </a:lnTo>
                  <a:lnTo>
                    <a:pt x="689" y="227"/>
                  </a:lnTo>
                  <a:lnTo>
                    <a:pt x="686" y="229"/>
                  </a:lnTo>
                  <a:lnTo>
                    <a:pt x="682" y="229"/>
                  </a:lnTo>
                  <a:lnTo>
                    <a:pt x="678" y="229"/>
                  </a:lnTo>
                  <a:lnTo>
                    <a:pt x="680" y="222"/>
                  </a:lnTo>
                  <a:lnTo>
                    <a:pt x="686" y="216"/>
                  </a:lnTo>
                  <a:lnTo>
                    <a:pt x="691" y="212"/>
                  </a:lnTo>
                  <a:lnTo>
                    <a:pt x="699" y="214"/>
                  </a:lnTo>
                  <a:lnTo>
                    <a:pt x="699" y="218"/>
                  </a:lnTo>
                  <a:lnTo>
                    <a:pt x="697" y="222"/>
                  </a:lnTo>
                  <a:lnTo>
                    <a:pt x="695" y="224"/>
                  </a:lnTo>
                  <a:close/>
                  <a:moveTo>
                    <a:pt x="509" y="98"/>
                  </a:moveTo>
                  <a:lnTo>
                    <a:pt x="511" y="98"/>
                  </a:lnTo>
                  <a:lnTo>
                    <a:pt x="511" y="98"/>
                  </a:lnTo>
                  <a:lnTo>
                    <a:pt x="511" y="100"/>
                  </a:lnTo>
                  <a:lnTo>
                    <a:pt x="511" y="100"/>
                  </a:lnTo>
                  <a:lnTo>
                    <a:pt x="511" y="102"/>
                  </a:lnTo>
                  <a:lnTo>
                    <a:pt x="509" y="100"/>
                  </a:lnTo>
                  <a:lnTo>
                    <a:pt x="509" y="98"/>
                  </a:lnTo>
                  <a:lnTo>
                    <a:pt x="509" y="98"/>
                  </a:lnTo>
                  <a:close/>
                  <a:moveTo>
                    <a:pt x="511" y="104"/>
                  </a:moveTo>
                  <a:lnTo>
                    <a:pt x="513" y="106"/>
                  </a:lnTo>
                  <a:lnTo>
                    <a:pt x="511" y="106"/>
                  </a:lnTo>
                  <a:lnTo>
                    <a:pt x="511" y="104"/>
                  </a:lnTo>
                  <a:lnTo>
                    <a:pt x="511" y="104"/>
                  </a:lnTo>
                  <a:close/>
                  <a:moveTo>
                    <a:pt x="507" y="144"/>
                  </a:moveTo>
                  <a:lnTo>
                    <a:pt x="509" y="146"/>
                  </a:lnTo>
                  <a:lnTo>
                    <a:pt x="511" y="150"/>
                  </a:lnTo>
                  <a:lnTo>
                    <a:pt x="511" y="152"/>
                  </a:lnTo>
                  <a:lnTo>
                    <a:pt x="509" y="153"/>
                  </a:lnTo>
                  <a:lnTo>
                    <a:pt x="506" y="153"/>
                  </a:lnTo>
                  <a:lnTo>
                    <a:pt x="502" y="155"/>
                  </a:lnTo>
                  <a:lnTo>
                    <a:pt x="500" y="153"/>
                  </a:lnTo>
                  <a:lnTo>
                    <a:pt x="496" y="153"/>
                  </a:lnTo>
                  <a:lnTo>
                    <a:pt x="494" y="150"/>
                  </a:lnTo>
                  <a:lnTo>
                    <a:pt x="492" y="150"/>
                  </a:lnTo>
                  <a:lnTo>
                    <a:pt x="492" y="148"/>
                  </a:lnTo>
                  <a:lnTo>
                    <a:pt x="492" y="146"/>
                  </a:lnTo>
                  <a:lnTo>
                    <a:pt x="492" y="144"/>
                  </a:lnTo>
                  <a:lnTo>
                    <a:pt x="492" y="144"/>
                  </a:lnTo>
                  <a:lnTo>
                    <a:pt x="494" y="144"/>
                  </a:lnTo>
                  <a:lnTo>
                    <a:pt x="500" y="142"/>
                  </a:lnTo>
                  <a:lnTo>
                    <a:pt x="504" y="144"/>
                  </a:lnTo>
                  <a:lnTo>
                    <a:pt x="507" y="144"/>
                  </a:lnTo>
                  <a:close/>
                  <a:moveTo>
                    <a:pt x="492" y="133"/>
                  </a:moveTo>
                  <a:lnTo>
                    <a:pt x="490" y="133"/>
                  </a:lnTo>
                  <a:lnTo>
                    <a:pt x="490" y="131"/>
                  </a:lnTo>
                  <a:lnTo>
                    <a:pt x="490" y="127"/>
                  </a:lnTo>
                  <a:lnTo>
                    <a:pt x="490" y="127"/>
                  </a:lnTo>
                  <a:lnTo>
                    <a:pt x="490" y="125"/>
                  </a:lnTo>
                  <a:lnTo>
                    <a:pt x="490" y="127"/>
                  </a:lnTo>
                  <a:lnTo>
                    <a:pt x="492" y="131"/>
                  </a:lnTo>
                  <a:lnTo>
                    <a:pt x="492" y="133"/>
                  </a:lnTo>
                  <a:lnTo>
                    <a:pt x="492" y="133"/>
                  </a:lnTo>
                  <a:lnTo>
                    <a:pt x="492" y="133"/>
                  </a:lnTo>
                  <a:close/>
                  <a:moveTo>
                    <a:pt x="490" y="218"/>
                  </a:moveTo>
                  <a:lnTo>
                    <a:pt x="490" y="218"/>
                  </a:lnTo>
                  <a:lnTo>
                    <a:pt x="492" y="218"/>
                  </a:lnTo>
                  <a:lnTo>
                    <a:pt x="494" y="218"/>
                  </a:lnTo>
                  <a:lnTo>
                    <a:pt x="496" y="218"/>
                  </a:lnTo>
                  <a:lnTo>
                    <a:pt x="496" y="216"/>
                  </a:lnTo>
                  <a:lnTo>
                    <a:pt x="500" y="216"/>
                  </a:lnTo>
                  <a:lnTo>
                    <a:pt x="502" y="216"/>
                  </a:lnTo>
                  <a:lnTo>
                    <a:pt x="502" y="216"/>
                  </a:lnTo>
                  <a:lnTo>
                    <a:pt x="504" y="216"/>
                  </a:lnTo>
                  <a:lnTo>
                    <a:pt x="504" y="218"/>
                  </a:lnTo>
                  <a:lnTo>
                    <a:pt x="504" y="218"/>
                  </a:lnTo>
                  <a:lnTo>
                    <a:pt x="504" y="218"/>
                  </a:lnTo>
                  <a:lnTo>
                    <a:pt x="500" y="220"/>
                  </a:lnTo>
                  <a:lnTo>
                    <a:pt x="500" y="220"/>
                  </a:lnTo>
                  <a:lnTo>
                    <a:pt x="500" y="220"/>
                  </a:lnTo>
                  <a:lnTo>
                    <a:pt x="498" y="220"/>
                  </a:lnTo>
                  <a:lnTo>
                    <a:pt x="498" y="222"/>
                  </a:lnTo>
                  <a:lnTo>
                    <a:pt x="494" y="222"/>
                  </a:lnTo>
                  <a:lnTo>
                    <a:pt x="492" y="222"/>
                  </a:lnTo>
                  <a:lnTo>
                    <a:pt x="490" y="222"/>
                  </a:lnTo>
                  <a:lnTo>
                    <a:pt x="489" y="222"/>
                  </a:lnTo>
                  <a:lnTo>
                    <a:pt x="489" y="220"/>
                  </a:lnTo>
                  <a:lnTo>
                    <a:pt x="489" y="220"/>
                  </a:lnTo>
                  <a:lnTo>
                    <a:pt x="490" y="218"/>
                  </a:lnTo>
                  <a:close/>
                  <a:moveTo>
                    <a:pt x="434" y="174"/>
                  </a:moveTo>
                  <a:lnTo>
                    <a:pt x="434" y="174"/>
                  </a:lnTo>
                  <a:lnTo>
                    <a:pt x="434" y="172"/>
                  </a:lnTo>
                  <a:lnTo>
                    <a:pt x="434" y="172"/>
                  </a:lnTo>
                  <a:lnTo>
                    <a:pt x="434" y="171"/>
                  </a:lnTo>
                  <a:lnTo>
                    <a:pt x="434" y="171"/>
                  </a:lnTo>
                  <a:lnTo>
                    <a:pt x="435" y="169"/>
                  </a:lnTo>
                  <a:lnTo>
                    <a:pt x="437" y="169"/>
                  </a:lnTo>
                  <a:lnTo>
                    <a:pt x="439" y="169"/>
                  </a:lnTo>
                  <a:lnTo>
                    <a:pt x="439" y="171"/>
                  </a:lnTo>
                  <a:lnTo>
                    <a:pt x="439" y="172"/>
                  </a:lnTo>
                  <a:lnTo>
                    <a:pt x="439" y="174"/>
                  </a:lnTo>
                  <a:lnTo>
                    <a:pt x="437" y="174"/>
                  </a:lnTo>
                  <a:lnTo>
                    <a:pt x="437" y="176"/>
                  </a:lnTo>
                  <a:lnTo>
                    <a:pt x="437" y="176"/>
                  </a:lnTo>
                  <a:lnTo>
                    <a:pt x="437" y="178"/>
                  </a:lnTo>
                  <a:lnTo>
                    <a:pt x="437" y="178"/>
                  </a:lnTo>
                  <a:lnTo>
                    <a:pt x="437" y="180"/>
                  </a:lnTo>
                  <a:lnTo>
                    <a:pt x="435" y="180"/>
                  </a:lnTo>
                  <a:lnTo>
                    <a:pt x="434" y="180"/>
                  </a:lnTo>
                  <a:lnTo>
                    <a:pt x="434" y="180"/>
                  </a:lnTo>
                  <a:lnTo>
                    <a:pt x="432" y="178"/>
                  </a:lnTo>
                  <a:lnTo>
                    <a:pt x="432" y="178"/>
                  </a:lnTo>
                  <a:lnTo>
                    <a:pt x="434" y="174"/>
                  </a:lnTo>
                  <a:close/>
                  <a:moveTo>
                    <a:pt x="426" y="180"/>
                  </a:moveTo>
                  <a:lnTo>
                    <a:pt x="424" y="178"/>
                  </a:lnTo>
                  <a:lnTo>
                    <a:pt x="424" y="176"/>
                  </a:lnTo>
                  <a:lnTo>
                    <a:pt x="426" y="176"/>
                  </a:lnTo>
                  <a:lnTo>
                    <a:pt x="426" y="176"/>
                  </a:lnTo>
                  <a:lnTo>
                    <a:pt x="428" y="176"/>
                  </a:lnTo>
                  <a:lnTo>
                    <a:pt x="428" y="178"/>
                  </a:lnTo>
                  <a:lnTo>
                    <a:pt x="428" y="180"/>
                  </a:lnTo>
                  <a:lnTo>
                    <a:pt x="426" y="180"/>
                  </a:lnTo>
                  <a:close/>
                  <a:moveTo>
                    <a:pt x="453" y="119"/>
                  </a:moveTo>
                  <a:lnTo>
                    <a:pt x="453" y="121"/>
                  </a:lnTo>
                  <a:lnTo>
                    <a:pt x="451" y="121"/>
                  </a:lnTo>
                  <a:lnTo>
                    <a:pt x="451" y="117"/>
                  </a:lnTo>
                  <a:lnTo>
                    <a:pt x="453" y="119"/>
                  </a:lnTo>
                  <a:close/>
                  <a:moveTo>
                    <a:pt x="453" y="178"/>
                  </a:moveTo>
                  <a:lnTo>
                    <a:pt x="453" y="178"/>
                  </a:lnTo>
                  <a:lnTo>
                    <a:pt x="453" y="178"/>
                  </a:lnTo>
                  <a:lnTo>
                    <a:pt x="453" y="178"/>
                  </a:lnTo>
                  <a:lnTo>
                    <a:pt x="454" y="180"/>
                  </a:lnTo>
                  <a:lnTo>
                    <a:pt x="453" y="180"/>
                  </a:lnTo>
                  <a:lnTo>
                    <a:pt x="453" y="180"/>
                  </a:lnTo>
                  <a:lnTo>
                    <a:pt x="453" y="180"/>
                  </a:lnTo>
                  <a:lnTo>
                    <a:pt x="453" y="178"/>
                  </a:lnTo>
                  <a:close/>
                  <a:moveTo>
                    <a:pt x="451" y="114"/>
                  </a:moveTo>
                  <a:lnTo>
                    <a:pt x="453" y="117"/>
                  </a:lnTo>
                  <a:lnTo>
                    <a:pt x="449" y="117"/>
                  </a:lnTo>
                  <a:lnTo>
                    <a:pt x="449" y="117"/>
                  </a:lnTo>
                  <a:lnTo>
                    <a:pt x="449" y="117"/>
                  </a:lnTo>
                  <a:lnTo>
                    <a:pt x="447" y="119"/>
                  </a:lnTo>
                  <a:lnTo>
                    <a:pt x="447" y="119"/>
                  </a:lnTo>
                  <a:lnTo>
                    <a:pt x="447" y="119"/>
                  </a:lnTo>
                  <a:lnTo>
                    <a:pt x="447" y="117"/>
                  </a:lnTo>
                  <a:lnTo>
                    <a:pt x="447" y="116"/>
                  </a:lnTo>
                  <a:lnTo>
                    <a:pt x="447" y="114"/>
                  </a:lnTo>
                  <a:lnTo>
                    <a:pt x="445" y="116"/>
                  </a:lnTo>
                  <a:lnTo>
                    <a:pt x="443" y="117"/>
                  </a:lnTo>
                  <a:lnTo>
                    <a:pt x="441" y="119"/>
                  </a:lnTo>
                  <a:lnTo>
                    <a:pt x="441" y="117"/>
                  </a:lnTo>
                  <a:lnTo>
                    <a:pt x="441" y="116"/>
                  </a:lnTo>
                  <a:lnTo>
                    <a:pt x="441" y="114"/>
                  </a:lnTo>
                  <a:lnTo>
                    <a:pt x="443" y="114"/>
                  </a:lnTo>
                  <a:lnTo>
                    <a:pt x="445" y="112"/>
                  </a:lnTo>
                  <a:lnTo>
                    <a:pt x="447" y="114"/>
                  </a:lnTo>
                  <a:lnTo>
                    <a:pt x="447" y="114"/>
                  </a:lnTo>
                  <a:lnTo>
                    <a:pt x="447" y="116"/>
                  </a:lnTo>
                  <a:lnTo>
                    <a:pt x="449" y="114"/>
                  </a:lnTo>
                  <a:lnTo>
                    <a:pt x="451" y="114"/>
                  </a:lnTo>
                  <a:close/>
                  <a:moveTo>
                    <a:pt x="481" y="123"/>
                  </a:moveTo>
                  <a:lnTo>
                    <a:pt x="485" y="123"/>
                  </a:lnTo>
                  <a:lnTo>
                    <a:pt x="489" y="121"/>
                  </a:lnTo>
                  <a:lnTo>
                    <a:pt x="496" y="123"/>
                  </a:lnTo>
                  <a:lnTo>
                    <a:pt x="494" y="123"/>
                  </a:lnTo>
                  <a:lnTo>
                    <a:pt x="489" y="125"/>
                  </a:lnTo>
                  <a:lnTo>
                    <a:pt x="485" y="125"/>
                  </a:lnTo>
                  <a:lnTo>
                    <a:pt x="481" y="123"/>
                  </a:lnTo>
                  <a:close/>
                  <a:moveTo>
                    <a:pt x="403" y="193"/>
                  </a:moveTo>
                  <a:lnTo>
                    <a:pt x="403" y="193"/>
                  </a:lnTo>
                  <a:lnTo>
                    <a:pt x="403" y="191"/>
                  </a:lnTo>
                  <a:lnTo>
                    <a:pt x="403" y="188"/>
                  </a:lnTo>
                  <a:lnTo>
                    <a:pt x="403" y="186"/>
                  </a:lnTo>
                  <a:lnTo>
                    <a:pt x="403" y="190"/>
                  </a:lnTo>
                  <a:lnTo>
                    <a:pt x="405" y="191"/>
                  </a:lnTo>
                  <a:lnTo>
                    <a:pt x="403" y="195"/>
                  </a:lnTo>
                  <a:lnTo>
                    <a:pt x="403" y="197"/>
                  </a:lnTo>
                  <a:lnTo>
                    <a:pt x="403" y="193"/>
                  </a:lnTo>
                  <a:close/>
                  <a:moveTo>
                    <a:pt x="456" y="125"/>
                  </a:moveTo>
                  <a:lnTo>
                    <a:pt x="456" y="125"/>
                  </a:lnTo>
                  <a:lnTo>
                    <a:pt x="456" y="125"/>
                  </a:lnTo>
                  <a:lnTo>
                    <a:pt x="456" y="125"/>
                  </a:lnTo>
                  <a:lnTo>
                    <a:pt x="456" y="125"/>
                  </a:lnTo>
                  <a:lnTo>
                    <a:pt x="456" y="125"/>
                  </a:lnTo>
                  <a:lnTo>
                    <a:pt x="458" y="125"/>
                  </a:lnTo>
                  <a:lnTo>
                    <a:pt x="456" y="125"/>
                  </a:lnTo>
                  <a:lnTo>
                    <a:pt x="456" y="125"/>
                  </a:lnTo>
                  <a:close/>
                  <a:moveTo>
                    <a:pt x="477" y="123"/>
                  </a:moveTo>
                  <a:lnTo>
                    <a:pt x="477" y="125"/>
                  </a:lnTo>
                  <a:lnTo>
                    <a:pt x="475" y="125"/>
                  </a:lnTo>
                  <a:lnTo>
                    <a:pt x="473" y="125"/>
                  </a:lnTo>
                  <a:lnTo>
                    <a:pt x="473" y="123"/>
                  </a:lnTo>
                  <a:lnTo>
                    <a:pt x="471" y="125"/>
                  </a:lnTo>
                  <a:lnTo>
                    <a:pt x="470" y="125"/>
                  </a:lnTo>
                  <a:lnTo>
                    <a:pt x="470" y="125"/>
                  </a:lnTo>
                  <a:lnTo>
                    <a:pt x="466" y="125"/>
                  </a:lnTo>
                  <a:lnTo>
                    <a:pt x="466" y="123"/>
                  </a:lnTo>
                  <a:lnTo>
                    <a:pt x="464" y="123"/>
                  </a:lnTo>
                  <a:lnTo>
                    <a:pt x="466" y="121"/>
                  </a:lnTo>
                  <a:lnTo>
                    <a:pt x="470" y="119"/>
                  </a:lnTo>
                  <a:lnTo>
                    <a:pt x="473" y="119"/>
                  </a:lnTo>
                  <a:lnTo>
                    <a:pt x="477" y="121"/>
                  </a:lnTo>
                  <a:lnTo>
                    <a:pt x="479" y="123"/>
                  </a:lnTo>
                  <a:lnTo>
                    <a:pt x="481" y="123"/>
                  </a:lnTo>
                  <a:lnTo>
                    <a:pt x="481" y="123"/>
                  </a:lnTo>
                  <a:lnTo>
                    <a:pt x="479" y="123"/>
                  </a:lnTo>
                  <a:lnTo>
                    <a:pt x="477" y="123"/>
                  </a:lnTo>
                  <a:close/>
                  <a:moveTo>
                    <a:pt x="460" y="190"/>
                  </a:moveTo>
                  <a:lnTo>
                    <a:pt x="460" y="190"/>
                  </a:lnTo>
                  <a:lnTo>
                    <a:pt x="458" y="188"/>
                  </a:lnTo>
                  <a:lnTo>
                    <a:pt x="460" y="188"/>
                  </a:lnTo>
                  <a:lnTo>
                    <a:pt x="460" y="190"/>
                  </a:lnTo>
                  <a:lnTo>
                    <a:pt x="460" y="190"/>
                  </a:lnTo>
                  <a:lnTo>
                    <a:pt x="460" y="190"/>
                  </a:lnTo>
                  <a:lnTo>
                    <a:pt x="460" y="190"/>
                  </a:lnTo>
                  <a:lnTo>
                    <a:pt x="460" y="190"/>
                  </a:lnTo>
                  <a:close/>
                  <a:moveTo>
                    <a:pt x="445" y="157"/>
                  </a:moveTo>
                  <a:lnTo>
                    <a:pt x="447" y="157"/>
                  </a:lnTo>
                  <a:lnTo>
                    <a:pt x="447" y="159"/>
                  </a:lnTo>
                  <a:lnTo>
                    <a:pt x="447" y="159"/>
                  </a:lnTo>
                  <a:lnTo>
                    <a:pt x="447" y="161"/>
                  </a:lnTo>
                  <a:lnTo>
                    <a:pt x="445" y="161"/>
                  </a:lnTo>
                  <a:lnTo>
                    <a:pt x="443" y="159"/>
                  </a:lnTo>
                  <a:lnTo>
                    <a:pt x="443" y="159"/>
                  </a:lnTo>
                  <a:lnTo>
                    <a:pt x="445" y="157"/>
                  </a:lnTo>
                  <a:close/>
                  <a:moveTo>
                    <a:pt x="445" y="123"/>
                  </a:moveTo>
                  <a:lnTo>
                    <a:pt x="447" y="123"/>
                  </a:lnTo>
                  <a:lnTo>
                    <a:pt x="445" y="125"/>
                  </a:lnTo>
                  <a:lnTo>
                    <a:pt x="445" y="123"/>
                  </a:lnTo>
                  <a:lnTo>
                    <a:pt x="445" y="123"/>
                  </a:lnTo>
                  <a:lnTo>
                    <a:pt x="445" y="123"/>
                  </a:lnTo>
                  <a:close/>
                  <a:moveTo>
                    <a:pt x="441" y="169"/>
                  </a:moveTo>
                  <a:lnTo>
                    <a:pt x="443" y="165"/>
                  </a:lnTo>
                  <a:lnTo>
                    <a:pt x="445" y="165"/>
                  </a:lnTo>
                  <a:lnTo>
                    <a:pt x="447" y="167"/>
                  </a:lnTo>
                  <a:lnTo>
                    <a:pt x="447" y="169"/>
                  </a:lnTo>
                  <a:lnTo>
                    <a:pt x="447" y="171"/>
                  </a:lnTo>
                  <a:lnTo>
                    <a:pt x="445" y="171"/>
                  </a:lnTo>
                  <a:lnTo>
                    <a:pt x="443" y="171"/>
                  </a:lnTo>
                  <a:lnTo>
                    <a:pt x="443" y="174"/>
                  </a:lnTo>
                  <a:lnTo>
                    <a:pt x="443" y="176"/>
                  </a:lnTo>
                  <a:lnTo>
                    <a:pt x="445" y="176"/>
                  </a:lnTo>
                  <a:lnTo>
                    <a:pt x="445" y="178"/>
                  </a:lnTo>
                  <a:lnTo>
                    <a:pt x="447" y="178"/>
                  </a:lnTo>
                  <a:lnTo>
                    <a:pt x="447" y="180"/>
                  </a:lnTo>
                  <a:lnTo>
                    <a:pt x="445" y="180"/>
                  </a:lnTo>
                  <a:lnTo>
                    <a:pt x="445" y="180"/>
                  </a:lnTo>
                  <a:lnTo>
                    <a:pt x="443" y="180"/>
                  </a:lnTo>
                  <a:lnTo>
                    <a:pt x="443" y="180"/>
                  </a:lnTo>
                  <a:lnTo>
                    <a:pt x="441" y="182"/>
                  </a:lnTo>
                  <a:lnTo>
                    <a:pt x="441" y="182"/>
                  </a:lnTo>
                  <a:lnTo>
                    <a:pt x="441" y="184"/>
                  </a:lnTo>
                  <a:lnTo>
                    <a:pt x="441" y="184"/>
                  </a:lnTo>
                  <a:lnTo>
                    <a:pt x="439" y="186"/>
                  </a:lnTo>
                  <a:lnTo>
                    <a:pt x="439" y="184"/>
                  </a:lnTo>
                  <a:lnTo>
                    <a:pt x="437" y="184"/>
                  </a:lnTo>
                  <a:lnTo>
                    <a:pt x="437" y="182"/>
                  </a:lnTo>
                  <a:lnTo>
                    <a:pt x="437" y="180"/>
                  </a:lnTo>
                  <a:lnTo>
                    <a:pt x="439" y="176"/>
                  </a:lnTo>
                  <a:lnTo>
                    <a:pt x="441" y="174"/>
                  </a:lnTo>
                  <a:lnTo>
                    <a:pt x="441" y="169"/>
                  </a:lnTo>
                  <a:close/>
                  <a:moveTo>
                    <a:pt x="424" y="100"/>
                  </a:moveTo>
                  <a:lnTo>
                    <a:pt x="424" y="100"/>
                  </a:lnTo>
                  <a:lnTo>
                    <a:pt x="426" y="100"/>
                  </a:lnTo>
                  <a:lnTo>
                    <a:pt x="426" y="102"/>
                  </a:lnTo>
                  <a:lnTo>
                    <a:pt x="422" y="102"/>
                  </a:lnTo>
                  <a:lnTo>
                    <a:pt x="422" y="102"/>
                  </a:lnTo>
                  <a:lnTo>
                    <a:pt x="422" y="100"/>
                  </a:lnTo>
                  <a:lnTo>
                    <a:pt x="424" y="100"/>
                  </a:lnTo>
                  <a:close/>
                  <a:moveTo>
                    <a:pt x="453" y="229"/>
                  </a:moveTo>
                  <a:lnTo>
                    <a:pt x="453" y="231"/>
                  </a:lnTo>
                  <a:lnTo>
                    <a:pt x="451" y="231"/>
                  </a:lnTo>
                  <a:lnTo>
                    <a:pt x="447" y="231"/>
                  </a:lnTo>
                  <a:lnTo>
                    <a:pt x="449" y="229"/>
                  </a:lnTo>
                  <a:lnTo>
                    <a:pt x="451" y="227"/>
                  </a:lnTo>
                  <a:lnTo>
                    <a:pt x="451" y="227"/>
                  </a:lnTo>
                  <a:lnTo>
                    <a:pt x="451" y="227"/>
                  </a:lnTo>
                  <a:lnTo>
                    <a:pt x="454" y="226"/>
                  </a:lnTo>
                  <a:lnTo>
                    <a:pt x="454" y="226"/>
                  </a:lnTo>
                  <a:lnTo>
                    <a:pt x="456" y="226"/>
                  </a:lnTo>
                  <a:lnTo>
                    <a:pt x="456" y="226"/>
                  </a:lnTo>
                  <a:lnTo>
                    <a:pt x="458" y="227"/>
                  </a:lnTo>
                  <a:lnTo>
                    <a:pt x="456" y="227"/>
                  </a:lnTo>
                  <a:lnTo>
                    <a:pt x="454" y="227"/>
                  </a:lnTo>
                  <a:lnTo>
                    <a:pt x="453" y="229"/>
                  </a:lnTo>
                  <a:close/>
                  <a:moveTo>
                    <a:pt x="426" y="264"/>
                  </a:moveTo>
                  <a:lnTo>
                    <a:pt x="426" y="264"/>
                  </a:lnTo>
                  <a:lnTo>
                    <a:pt x="426" y="262"/>
                  </a:lnTo>
                  <a:lnTo>
                    <a:pt x="422" y="264"/>
                  </a:lnTo>
                  <a:lnTo>
                    <a:pt x="426" y="264"/>
                  </a:lnTo>
                  <a:close/>
                  <a:moveTo>
                    <a:pt x="435" y="233"/>
                  </a:moveTo>
                  <a:lnTo>
                    <a:pt x="437" y="233"/>
                  </a:lnTo>
                  <a:lnTo>
                    <a:pt x="437" y="233"/>
                  </a:lnTo>
                  <a:lnTo>
                    <a:pt x="439" y="231"/>
                  </a:lnTo>
                  <a:lnTo>
                    <a:pt x="439" y="231"/>
                  </a:lnTo>
                  <a:lnTo>
                    <a:pt x="441" y="231"/>
                  </a:lnTo>
                  <a:lnTo>
                    <a:pt x="441" y="229"/>
                  </a:lnTo>
                  <a:lnTo>
                    <a:pt x="441" y="229"/>
                  </a:lnTo>
                  <a:lnTo>
                    <a:pt x="443" y="227"/>
                  </a:lnTo>
                  <a:lnTo>
                    <a:pt x="443" y="227"/>
                  </a:lnTo>
                  <a:lnTo>
                    <a:pt x="443" y="226"/>
                  </a:lnTo>
                  <a:lnTo>
                    <a:pt x="443" y="226"/>
                  </a:lnTo>
                  <a:lnTo>
                    <a:pt x="441" y="224"/>
                  </a:lnTo>
                  <a:lnTo>
                    <a:pt x="441" y="224"/>
                  </a:lnTo>
                  <a:lnTo>
                    <a:pt x="439" y="226"/>
                  </a:lnTo>
                  <a:lnTo>
                    <a:pt x="441" y="226"/>
                  </a:lnTo>
                  <a:lnTo>
                    <a:pt x="441" y="226"/>
                  </a:lnTo>
                  <a:lnTo>
                    <a:pt x="443" y="226"/>
                  </a:lnTo>
                  <a:lnTo>
                    <a:pt x="441" y="227"/>
                  </a:lnTo>
                  <a:lnTo>
                    <a:pt x="439" y="227"/>
                  </a:lnTo>
                  <a:lnTo>
                    <a:pt x="437" y="229"/>
                  </a:lnTo>
                  <a:lnTo>
                    <a:pt x="435" y="229"/>
                  </a:lnTo>
                  <a:lnTo>
                    <a:pt x="435" y="231"/>
                  </a:lnTo>
                  <a:lnTo>
                    <a:pt x="434" y="231"/>
                  </a:lnTo>
                  <a:lnTo>
                    <a:pt x="434" y="233"/>
                  </a:lnTo>
                  <a:lnTo>
                    <a:pt x="432" y="233"/>
                  </a:lnTo>
                  <a:lnTo>
                    <a:pt x="430" y="231"/>
                  </a:lnTo>
                  <a:lnTo>
                    <a:pt x="428" y="231"/>
                  </a:lnTo>
                  <a:lnTo>
                    <a:pt x="426" y="229"/>
                  </a:lnTo>
                  <a:lnTo>
                    <a:pt x="424" y="231"/>
                  </a:lnTo>
                  <a:lnTo>
                    <a:pt x="420" y="231"/>
                  </a:lnTo>
                  <a:lnTo>
                    <a:pt x="420" y="231"/>
                  </a:lnTo>
                  <a:lnTo>
                    <a:pt x="417" y="231"/>
                  </a:lnTo>
                  <a:lnTo>
                    <a:pt x="409" y="227"/>
                  </a:lnTo>
                  <a:lnTo>
                    <a:pt x="405" y="226"/>
                  </a:lnTo>
                  <a:lnTo>
                    <a:pt x="405" y="226"/>
                  </a:lnTo>
                  <a:lnTo>
                    <a:pt x="403" y="226"/>
                  </a:lnTo>
                  <a:lnTo>
                    <a:pt x="401" y="226"/>
                  </a:lnTo>
                  <a:lnTo>
                    <a:pt x="399" y="227"/>
                  </a:lnTo>
                  <a:lnTo>
                    <a:pt x="398" y="227"/>
                  </a:lnTo>
                  <a:lnTo>
                    <a:pt x="398" y="229"/>
                  </a:lnTo>
                  <a:lnTo>
                    <a:pt x="396" y="229"/>
                  </a:lnTo>
                  <a:lnTo>
                    <a:pt x="394" y="229"/>
                  </a:lnTo>
                  <a:lnTo>
                    <a:pt x="392" y="231"/>
                  </a:lnTo>
                  <a:lnTo>
                    <a:pt x="392" y="231"/>
                  </a:lnTo>
                  <a:lnTo>
                    <a:pt x="392" y="233"/>
                  </a:lnTo>
                  <a:lnTo>
                    <a:pt x="394" y="235"/>
                  </a:lnTo>
                  <a:lnTo>
                    <a:pt x="394" y="235"/>
                  </a:lnTo>
                  <a:lnTo>
                    <a:pt x="407" y="237"/>
                  </a:lnTo>
                  <a:lnTo>
                    <a:pt x="411" y="237"/>
                  </a:lnTo>
                  <a:lnTo>
                    <a:pt x="415" y="237"/>
                  </a:lnTo>
                  <a:lnTo>
                    <a:pt x="418" y="235"/>
                  </a:lnTo>
                  <a:lnTo>
                    <a:pt x="420" y="235"/>
                  </a:lnTo>
                  <a:lnTo>
                    <a:pt x="420" y="235"/>
                  </a:lnTo>
                  <a:lnTo>
                    <a:pt x="422" y="237"/>
                  </a:lnTo>
                  <a:lnTo>
                    <a:pt x="422" y="237"/>
                  </a:lnTo>
                  <a:lnTo>
                    <a:pt x="422" y="237"/>
                  </a:lnTo>
                  <a:lnTo>
                    <a:pt x="430" y="235"/>
                  </a:lnTo>
                  <a:lnTo>
                    <a:pt x="435" y="233"/>
                  </a:lnTo>
                  <a:close/>
                  <a:moveTo>
                    <a:pt x="392" y="106"/>
                  </a:moveTo>
                  <a:lnTo>
                    <a:pt x="392" y="104"/>
                  </a:lnTo>
                  <a:lnTo>
                    <a:pt x="390" y="106"/>
                  </a:lnTo>
                  <a:lnTo>
                    <a:pt x="388" y="108"/>
                  </a:lnTo>
                  <a:lnTo>
                    <a:pt x="386" y="112"/>
                  </a:lnTo>
                  <a:lnTo>
                    <a:pt x="384" y="114"/>
                  </a:lnTo>
                  <a:lnTo>
                    <a:pt x="384" y="117"/>
                  </a:lnTo>
                  <a:lnTo>
                    <a:pt x="384" y="119"/>
                  </a:lnTo>
                  <a:lnTo>
                    <a:pt x="384" y="121"/>
                  </a:lnTo>
                  <a:lnTo>
                    <a:pt x="384" y="123"/>
                  </a:lnTo>
                  <a:lnTo>
                    <a:pt x="384" y="123"/>
                  </a:lnTo>
                  <a:lnTo>
                    <a:pt x="384" y="125"/>
                  </a:lnTo>
                  <a:lnTo>
                    <a:pt x="382" y="127"/>
                  </a:lnTo>
                  <a:lnTo>
                    <a:pt x="382" y="127"/>
                  </a:lnTo>
                  <a:lnTo>
                    <a:pt x="382" y="129"/>
                  </a:lnTo>
                  <a:lnTo>
                    <a:pt x="382" y="133"/>
                  </a:lnTo>
                  <a:lnTo>
                    <a:pt x="380" y="133"/>
                  </a:lnTo>
                  <a:lnTo>
                    <a:pt x="380" y="135"/>
                  </a:lnTo>
                  <a:lnTo>
                    <a:pt x="379" y="136"/>
                  </a:lnTo>
                  <a:lnTo>
                    <a:pt x="377" y="136"/>
                  </a:lnTo>
                  <a:lnTo>
                    <a:pt x="377" y="136"/>
                  </a:lnTo>
                  <a:lnTo>
                    <a:pt x="377" y="138"/>
                  </a:lnTo>
                  <a:lnTo>
                    <a:pt x="377" y="138"/>
                  </a:lnTo>
                  <a:lnTo>
                    <a:pt x="377" y="138"/>
                  </a:lnTo>
                  <a:lnTo>
                    <a:pt x="377" y="138"/>
                  </a:lnTo>
                  <a:lnTo>
                    <a:pt x="377" y="140"/>
                  </a:lnTo>
                  <a:lnTo>
                    <a:pt x="377" y="142"/>
                  </a:lnTo>
                  <a:lnTo>
                    <a:pt x="377" y="144"/>
                  </a:lnTo>
                  <a:lnTo>
                    <a:pt x="377" y="144"/>
                  </a:lnTo>
                  <a:lnTo>
                    <a:pt x="377" y="146"/>
                  </a:lnTo>
                  <a:lnTo>
                    <a:pt x="377" y="148"/>
                  </a:lnTo>
                  <a:lnTo>
                    <a:pt x="379" y="150"/>
                  </a:lnTo>
                  <a:lnTo>
                    <a:pt x="379" y="150"/>
                  </a:lnTo>
                  <a:lnTo>
                    <a:pt x="380" y="150"/>
                  </a:lnTo>
                  <a:lnTo>
                    <a:pt x="384" y="150"/>
                  </a:lnTo>
                  <a:lnTo>
                    <a:pt x="386" y="150"/>
                  </a:lnTo>
                  <a:lnTo>
                    <a:pt x="386" y="150"/>
                  </a:lnTo>
                  <a:lnTo>
                    <a:pt x="388" y="152"/>
                  </a:lnTo>
                  <a:lnTo>
                    <a:pt x="388" y="153"/>
                  </a:lnTo>
                  <a:lnTo>
                    <a:pt x="388" y="153"/>
                  </a:lnTo>
                  <a:lnTo>
                    <a:pt x="390" y="159"/>
                  </a:lnTo>
                  <a:lnTo>
                    <a:pt x="390" y="163"/>
                  </a:lnTo>
                  <a:lnTo>
                    <a:pt x="390" y="165"/>
                  </a:lnTo>
                  <a:lnTo>
                    <a:pt x="386" y="176"/>
                  </a:lnTo>
                  <a:lnTo>
                    <a:pt x="386" y="180"/>
                  </a:lnTo>
                  <a:lnTo>
                    <a:pt x="386" y="182"/>
                  </a:lnTo>
                  <a:lnTo>
                    <a:pt x="388" y="184"/>
                  </a:lnTo>
                  <a:lnTo>
                    <a:pt x="392" y="186"/>
                  </a:lnTo>
                  <a:lnTo>
                    <a:pt x="394" y="184"/>
                  </a:lnTo>
                  <a:lnTo>
                    <a:pt x="398" y="184"/>
                  </a:lnTo>
                  <a:lnTo>
                    <a:pt x="399" y="182"/>
                  </a:lnTo>
                  <a:lnTo>
                    <a:pt x="403" y="184"/>
                  </a:lnTo>
                  <a:lnTo>
                    <a:pt x="401" y="180"/>
                  </a:lnTo>
                  <a:lnTo>
                    <a:pt x="401" y="178"/>
                  </a:lnTo>
                  <a:lnTo>
                    <a:pt x="401" y="176"/>
                  </a:lnTo>
                  <a:lnTo>
                    <a:pt x="401" y="172"/>
                  </a:lnTo>
                  <a:lnTo>
                    <a:pt x="401" y="169"/>
                  </a:lnTo>
                  <a:lnTo>
                    <a:pt x="401" y="159"/>
                  </a:lnTo>
                  <a:lnTo>
                    <a:pt x="401" y="153"/>
                  </a:lnTo>
                  <a:lnTo>
                    <a:pt x="401" y="150"/>
                  </a:lnTo>
                  <a:lnTo>
                    <a:pt x="401" y="146"/>
                  </a:lnTo>
                  <a:lnTo>
                    <a:pt x="399" y="144"/>
                  </a:lnTo>
                  <a:lnTo>
                    <a:pt x="399" y="142"/>
                  </a:lnTo>
                  <a:lnTo>
                    <a:pt x="399" y="140"/>
                  </a:lnTo>
                  <a:lnTo>
                    <a:pt x="401" y="140"/>
                  </a:lnTo>
                  <a:lnTo>
                    <a:pt x="403" y="138"/>
                  </a:lnTo>
                  <a:lnTo>
                    <a:pt x="405" y="136"/>
                  </a:lnTo>
                  <a:lnTo>
                    <a:pt x="405" y="136"/>
                  </a:lnTo>
                  <a:lnTo>
                    <a:pt x="411" y="136"/>
                  </a:lnTo>
                  <a:lnTo>
                    <a:pt x="413" y="140"/>
                  </a:lnTo>
                  <a:lnTo>
                    <a:pt x="411" y="148"/>
                  </a:lnTo>
                  <a:lnTo>
                    <a:pt x="411" y="152"/>
                  </a:lnTo>
                  <a:lnTo>
                    <a:pt x="413" y="153"/>
                  </a:lnTo>
                  <a:lnTo>
                    <a:pt x="420" y="157"/>
                  </a:lnTo>
                  <a:lnTo>
                    <a:pt x="422" y="161"/>
                  </a:lnTo>
                  <a:lnTo>
                    <a:pt x="420" y="163"/>
                  </a:lnTo>
                  <a:lnTo>
                    <a:pt x="420" y="165"/>
                  </a:lnTo>
                  <a:lnTo>
                    <a:pt x="420" y="167"/>
                  </a:lnTo>
                  <a:lnTo>
                    <a:pt x="420" y="171"/>
                  </a:lnTo>
                  <a:lnTo>
                    <a:pt x="422" y="171"/>
                  </a:lnTo>
                  <a:lnTo>
                    <a:pt x="424" y="171"/>
                  </a:lnTo>
                  <a:lnTo>
                    <a:pt x="426" y="172"/>
                  </a:lnTo>
                  <a:lnTo>
                    <a:pt x="428" y="171"/>
                  </a:lnTo>
                  <a:lnTo>
                    <a:pt x="428" y="171"/>
                  </a:lnTo>
                  <a:lnTo>
                    <a:pt x="428" y="169"/>
                  </a:lnTo>
                  <a:lnTo>
                    <a:pt x="430" y="167"/>
                  </a:lnTo>
                  <a:lnTo>
                    <a:pt x="432" y="165"/>
                  </a:lnTo>
                  <a:lnTo>
                    <a:pt x="437" y="165"/>
                  </a:lnTo>
                  <a:lnTo>
                    <a:pt x="439" y="163"/>
                  </a:lnTo>
                  <a:lnTo>
                    <a:pt x="441" y="165"/>
                  </a:lnTo>
                  <a:lnTo>
                    <a:pt x="441" y="163"/>
                  </a:lnTo>
                  <a:lnTo>
                    <a:pt x="441" y="161"/>
                  </a:lnTo>
                  <a:lnTo>
                    <a:pt x="441" y="159"/>
                  </a:lnTo>
                  <a:lnTo>
                    <a:pt x="439" y="159"/>
                  </a:lnTo>
                  <a:lnTo>
                    <a:pt x="439" y="159"/>
                  </a:lnTo>
                  <a:lnTo>
                    <a:pt x="439" y="159"/>
                  </a:lnTo>
                  <a:lnTo>
                    <a:pt x="437" y="157"/>
                  </a:lnTo>
                  <a:lnTo>
                    <a:pt x="437" y="157"/>
                  </a:lnTo>
                  <a:lnTo>
                    <a:pt x="435" y="155"/>
                  </a:lnTo>
                  <a:lnTo>
                    <a:pt x="435" y="155"/>
                  </a:lnTo>
                  <a:lnTo>
                    <a:pt x="432" y="152"/>
                  </a:lnTo>
                  <a:lnTo>
                    <a:pt x="432" y="152"/>
                  </a:lnTo>
                  <a:lnTo>
                    <a:pt x="432" y="148"/>
                  </a:lnTo>
                  <a:lnTo>
                    <a:pt x="434" y="146"/>
                  </a:lnTo>
                  <a:lnTo>
                    <a:pt x="434" y="144"/>
                  </a:lnTo>
                  <a:lnTo>
                    <a:pt x="434" y="144"/>
                  </a:lnTo>
                  <a:lnTo>
                    <a:pt x="434" y="142"/>
                  </a:lnTo>
                  <a:lnTo>
                    <a:pt x="432" y="142"/>
                  </a:lnTo>
                  <a:lnTo>
                    <a:pt x="432" y="140"/>
                  </a:lnTo>
                  <a:lnTo>
                    <a:pt x="432" y="140"/>
                  </a:lnTo>
                  <a:lnTo>
                    <a:pt x="428" y="136"/>
                  </a:lnTo>
                  <a:lnTo>
                    <a:pt x="426" y="133"/>
                  </a:lnTo>
                  <a:lnTo>
                    <a:pt x="424" y="131"/>
                  </a:lnTo>
                  <a:lnTo>
                    <a:pt x="424" y="131"/>
                  </a:lnTo>
                  <a:lnTo>
                    <a:pt x="422" y="129"/>
                  </a:lnTo>
                  <a:lnTo>
                    <a:pt x="420" y="127"/>
                  </a:lnTo>
                  <a:lnTo>
                    <a:pt x="418" y="127"/>
                  </a:lnTo>
                  <a:lnTo>
                    <a:pt x="418" y="125"/>
                  </a:lnTo>
                  <a:lnTo>
                    <a:pt x="418" y="125"/>
                  </a:lnTo>
                  <a:lnTo>
                    <a:pt x="418" y="123"/>
                  </a:lnTo>
                  <a:lnTo>
                    <a:pt x="418" y="123"/>
                  </a:lnTo>
                  <a:lnTo>
                    <a:pt x="420" y="123"/>
                  </a:lnTo>
                  <a:lnTo>
                    <a:pt x="422" y="123"/>
                  </a:lnTo>
                  <a:lnTo>
                    <a:pt x="422" y="123"/>
                  </a:lnTo>
                  <a:lnTo>
                    <a:pt x="430" y="119"/>
                  </a:lnTo>
                  <a:lnTo>
                    <a:pt x="434" y="117"/>
                  </a:lnTo>
                  <a:lnTo>
                    <a:pt x="435" y="116"/>
                  </a:lnTo>
                  <a:lnTo>
                    <a:pt x="437" y="112"/>
                  </a:lnTo>
                  <a:lnTo>
                    <a:pt x="439" y="110"/>
                  </a:lnTo>
                  <a:lnTo>
                    <a:pt x="443" y="108"/>
                  </a:lnTo>
                  <a:lnTo>
                    <a:pt x="445" y="110"/>
                  </a:lnTo>
                  <a:lnTo>
                    <a:pt x="449" y="110"/>
                  </a:lnTo>
                  <a:lnTo>
                    <a:pt x="451" y="110"/>
                  </a:lnTo>
                  <a:lnTo>
                    <a:pt x="451" y="108"/>
                  </a:lnTo>
                  <a:lnTo>
                    <a:pt x="451" y="106"/>
                  </a:lnTo>
                  <a:lnTo>
                    <a:pt x="449" y="104"/>
                  </a:lnTo>
                  <a:lnTo>
                    <a:pt x="447" y="102"/>
                  </a:lnTo>
                  <a:lnTo>
                    <a:pt x="447" y="102"/>
                  </a:lnTo>
                  <a:lnTo>
                    <a:pt x="445" y="102"/>
                  </a:lnTo>
                  <a:lnTo>
                    <a:pt x="443" y="104"/>
                  </a:lnTo>
                  <a:lnTo>
                    <a:pt x="441" y="104"/>
                  </a:lnTo>
                  <a:lnTo>
                    <a:pt x="441" y="104"/>
                  </a:lnTo>
                  <a:lnTo>
                    <a:pt x="441" y="106"/>
                  </a:lnTo>
                  <a:lnTo>
                    <a:pt x="441" y="106"/>
                  </a:lnTo>
                  <a:lnTo>
                    <a:pt x="434" y="106"/>
                  </a:lnTo>
                  <a:lnTo>
                    <a:pt x="432" y="106"/>
                  </a:lnTo>
                  <a:lnTo>
                    <a:pt x="430" y="106"/>
                  </a:lnTo>
                  <a:lnTo>
                    <a:pt x="430" y="108"/>
                  </a:lnTo>
                  <a:lnTo>
                    <a:pt x="428" y="108"/>
                  </a:lnTo>
                  <a:lnTo>
                    <a:pt x="426" y="108"/>
                  </a:lnTo>
                  <a:lnTo>
                    <a:pt x="424" y="108"/>
                  </a:lnTo>
                  <a:lnTo>
                    <a:pt x="422" y="108"/>
                  </a:lnTo>
                  <a:lnTo>
                    <a:pt x="422" y="108"/>
                  </a:lnTo>
                  <a:lnTo>
                    <a:pt x="420" y="108"/>
                  </a:lnTo>
                  <a:lnTo>
                    <a:pt x="418" y="108"/>
                  </a:lnTo>
                  <a:lnTo>
                    <a:pt x="417" y="110"/>
                  </a:lnTo>
                  <a:lnTo>
                    <a:pt x="415" y="114"/>
                  </a:lnTo>
                  <a:lnTo>
                    <a:pt x="413" y="116"/>
                  </a:lnTo>
                  <a:lnTo>
                    <a:pt x="411" y="116"/>
                  </a:lnTo>
                  <a:lnTo>
                    <a:pt x="409" y="116"/>
                  </a:lnTo>
                  <a:lnTo>
                    <a:pt x="407" y="116"/>
                  </a:lnTo>
                  <a:lnTo>
                    <a:pt x="407" y="116"/>
                  </a:lnTo>
                  <a:lnTo>
                    <a:pt x="405" y="114"/>
                  </a:lnTo>
                  <a:lnTo>
                    <a:pt x="405" y="114"/>
                  </a:lnTo>
                  <a:lnTo>
                    <a:pt x="405" y="112"/>
                  </a:lnTo>
                  <a:lnTo>
                    <a:pt x="403" y="110"/>
                  </a:lnTo>
                  <a:lnTo>
                    <a:pt x="403" y="110"/>
                  </a:lnTo>
                  <a:lnTo>
                    <a:pt x="401" y="108"/>
                  </a:lnTo>
                  <a:lnTo>
                    <a:pt x="399" y="108"/>
                  </a:lnTo>
                  <a:lnTo>
                    <a:pt x="399" y="108"/>
                  </a:lnTo>
                  <a:lnTo>
                    <a:pt x="398" y="106"/>
                  </a:lnTo>
                  <a:lnTo>
                    <a:pt x="398" y="104"/>
                  </a:lnTo>
                  <a:lnTo>
                    <a:pt x="396" y="102"/>
                  </a:lnTo>
                  <a:lnTo>
                    <a:pt x="396" y="98"/>
                  </a:lnTo>
                  <a:lnTo>
                    <a:pt x="396" y="95"/>
                  </a:lnTo>
                  <a:lnTo>
                    <a:pt x="398" y="93"/>
                  </a:lnTo>
                  <a:lnTo>
                    <a:pt x="399" y="89"/>
                  </a:lnTo>
                  <a:lnTo>
                    <a:pt x="401" y="87"/>
                  </a:lnTo>
                  <a:lnTo>
                    <a:pt x="405" y="85"/>
                  </a:lnTo>
                  <a:lnTo>
                    <a:pt x="413" y="87"/>
                  </a:lnTo>
                  <a:lnTo>
                    <a:pt x="437" y="85"/>
                  </a:lnTo>
                  <a:lnTo>
                    <a:pt x="443" y="85"/>
                  </a:lnTo>
                  <a:lnTo>
                    <a:pt x="447" y="87"/>
                  </a:lnTo>
                  <a:lnTo>
                    <a:pt x="449" y="89"/>
                  </a:lnTo>
                  <a:lnTo>
                    <a:pt x="451" y="89"/>
                  </a:lnTo>
                  <a:lnTo>
                    <a:pt x="453" y="89"/>
                  </a:lnTo>
                  <a:lnTo>
                    <a:pt x="458" y="89"/>
                  </a:lnTo>
                  <a:lnTo>
                    <a:pt x="462" y="87"/>
                  </a:lnTo>
                  <a:lnTo>
                    <a:pt x="466" y="87"/>
                  </a:lnTo>
                  <a:lnTo>
                    <a:pt x="468" y="83"/>
                  </a:lnTo>
                  <a:lnTo>
                    <a:pt x="475" y="76"/>
                  </a:lnTo>
                  <a:lnTo>
                    <a:pt x="477" y="72"/>
                  </a:lnTo>
                  <a:lnTo>
                    <a:pt x="479" y="68"/>
                  </a:lnTo>
                  <a:lnTo>
                    <a:pt x="477" y="66"/>
                  </a:lnTo>
                  <a:lnTo>
                    <a:pt x="475" y="66"/>
                  </a:lnTo>
                  <a:lnTo>
                    <a:pt x="473" y="68"/>
                  </a:lnTo>
                  <a:lnTo>
                    <a:pt x="468" y="74"/>
                  </a:lnTo>
                  <a:lnTo>
                    <a:pt x="464" y="78"/>
                  </a:lnTo>
                  <a:lnTo>
                    <a:pt x="460" y="79"/>
                  </a:lnTo>
                  <a:lnTo>
                    <a:pt x="456" y="79"/>
                  </a:lnTo>
                  <a:lnTo>
                    <a:pt x="454" y="79"/>
                  </a:lnTo>
                  <a:lnTo>
                    <a:pt x="447" y="79"/>
                  </a:lnTo>
                  <a:lnTo>
                    <a:pt x="445" y="79"/>
                  </a:lnTo>
                  <a:lnTo>
                    <a:pt x="445" y="79"/>
                  </a:lnTo>
                  <a:lnTo>
                    <a:pt x="443" y="79"/>
                  </a:lnTo>
                  <a:lnTo>
                    <a:pt x="443" y="79"/>
                  </a:lnTo>
                  <a:lnTo>
                    <a:pt x="441" y="79"/>
                  </a:lnTo>
                  <a:lnTo>
                    <a:pt x="441" y="79"/>
                  </a:lnTo>
                  <a:lnTo>
                    <a:pt x="439" y="79"/>
                  </a:lnTo>
                  <a:lnTo>
                    <a:pt x="437" y="78"/>
                  </a:lnTo>
                  <a:lnTo>
                    <a:pt x="435" y="78"/>
                  </a:lnTo>
                  <a:lnTo>
                    <a:pt x="434" y="78"/>
                  </a:lnTo>
                  <a:lnTo>
                    <a:pt x="426" y="78"/>
                  </a:lnTo>
                  <a:lnTo>
                    <a:pt x="422" y="78"/>
                  </a:lnTo>
                  <a:lnTo>
                    <a:pt x="420" y="76"/>
                  </a:lnTo>
                  <a:lnTo>
                    <a:pt x="420" y="76"/>
                  </a:lnTo>
                  <a:lnTo>
                    <a:pt x="418" y="74"/>
                  </a:lnTo>
                  <a:lnTo>
                    <a:pt x="417" y="74"/>
                  </a:lnTo>
                  <a:lnTo>
                    <a:pt x="415" y="72"/>
                  </a:lnTo>
                  <a:lnTo>
                    <a:pt x="411" y="74"/>
                  </a:lnTo>
                  <a:lnTo>
                    <a:pt x="409" y="76"/>
                  </a:lnTo>
                  <a:lnTo>
                    <a:pt x="405" y="79"/>
                  </a:lnTo>
                  <a:lnTo>
                    <a:pt x="405" y="79"/>
                  </a:lnTo>
                  <a:lnTo>
                    <a:pt x="403" y="79"/>
                  </a:lnTo>
                  <a:lnTo>
                    <a:pt x="401" y="79"/>
                  </a:lnTo>
                  <a:lnTo>
                    <a:pt x="401" y="79"/>
                  </a:lnTo>
                  <a:lnTo>
                    <a:pt x="401" y="78"/>
                  </a:lnTo>
                  <a:lnTo>
                    <a:pt x="399" y="78"/>
                  </a:lnTo>
                  <a:lnTo>
                    <a:pt x="399" y="78"/>
                  </a:lnTo>
                  <a:lnTo>
                    <a:pt x="394" y="87"/>
                  </a:lnTo>
                  <a:lnTo>
                    <a:pt x="394" y="89"/>
                  </a:lnTo>
                  <a:lnTo>
                    <a:pt x="394" y="91"/>
                  </a:lnTo>
                  <a:lnTo>
                    <a:pt x="394" y="93"/>
                  </a:lnTo>
                  <a:lnTo>
                    <a:pt x="394" y="95"/>
                  </a:lnTo>
                  <a:lnTo>
                    <a:pt x="392" y="95"/>
                  </a:lnTo>
                  <a:lnTo>
                    <a:pt x="392" y="95"/>
                  </a:lnTo>
                  <a:lnTo>
                    <a:pt x="392" y="95"/>
                  </a:lnTo>
                  <a:lnTo>
                    <a:pt x="392" y="95"/>
                  </a:lnTo>
                  <a:lnTo>
                    <a:pt x="392" y="97"/>
                  </a:lnTo>
                  <a:lnTo>
                    <a:pt x="392" y="97"/>
                  </a:lnTo>
                  <a:lnTo>
                    <a:pt x="394" y="106"/>
                  </a:lnTo>
                  <a:lnTo>
                    <a:pt x="394" y="108"/>
                  </a:lnTo>
                  <a:lnTo>
                    <a:pt x="392" y="106"/>
                  </a:lnTo>
                  <a:lnTo>
                    <a:pt x="392" y="106"/>
                  </a:lnTo>
                  <a:close/>
                  <a:moveTo>
                    <a:pt x="379" y="233"/>
                  </a:moveTo>
                  <a:lnTo>
                    <a:pt x="380" y="233"/>
                  </a:lnTo>
                  <a:lnTo>
                    <a:pt x="380" y="233"/>
                  </a:lnTo>
                  <a:lnTo>
                    <a:pt x="380" y="229"/>
                  </a:lnTo>
                  <a:lnTo>
                    <a:pt x="379" y="227"/>
                  </a:lnTo>
                  <a:lnTo>
                    <a:pt x="377" y="227"/>
                  </a:lnTo>
                  <a:lnTo>
                    <a:pt x="375" y="229"/>
                  </a:lnTo>
                  <a:lnTo>
                    <a:pt x="373" y="227"/>
                  </a:lnTo>
                  <a:lnTo>
                    <a:pt x="373" y="227"/>
                  </a:lnTo>
                  <a:lnTo>
                    <a:pt x="371" y="227"/>
                  </a:lnTo>
                  <a:lnTo>
                    <a:pt x="369" y="227"/>
                  </a:lnTo>
                  <a:lnTo>
                    <a:pt x="367" y="227"/>
                  </a:lnTo>
                  <a:lnTo>
                    <a:pt x="365" y="226"/>
                  </a:lnTo>
                  <a:lnTo>
                    <a:pt x="363" y="224"/>
                  </a:lnTo>
                  <a:lnTo>
                    <a:pt x="362" y="224"/>
                  </a:lnTo>
                  <a:lnTo>
                    <a:pt x="360" y="226"/>
                  </a:lnTo>
                  <a:lnTo>
                    <a:pt x="360" y="226"/>
                  </a:lnTo>
                  <a:lnTo>
                    <a:pt x="362" y="227"/>
                  </a:lnTo>
                  <a:lnTo>
                    <a:pt x="362" y="229"/>
                  </a:lnTo>
                  <a:lnTo>
                    <a:pt x="365" y="229"/>
                  </a:lnTo>
                  <a:lnTo>
                    <a:pt x="367" y="231"/>
                  </a:lnTo>
                  <a:lnTo>
                    <a:pt x="367" y="231"/>
                  </a:lnTo>
                  <a:lnTo>
                    <a:pt x="367" y="233"/>
                  </a:lnTo>
                  <a:lnTo>
                    <a:pt x="365" y="233"/>
                  </a:lnTo>
                  <a:lnTo>
                    <a:pt x="365" y="233"/>
                  </a:lnTo>
                  <a:lnTo>
                    <a:pt x="363" y="233"/>
                  </a:lnTo>
                  <a:lnTo>
                    <a:pt x="362" y="233"/>
                  </a:lnTo>
                  <a:lnTo>
                    <a:pt x="362" y="233"/>
                  </a:lnTo>
                  <a:lnTo>
                    <a:pt x="360" y="233"/>
                  </a:lnTo>
                  <a:lnTo>
                    <a:pt x="358" y="229"/>
                  </a:lnTo>
                  <a:lnTo>
                    <a:pt x="356" y="229"/>
                  </a:lnTo>
                  <a:lnTo>
                    <a:pt x="352" y="229"/>
                  </a:lnTo>
                  <a:lnTo>
                    <a:pt x="350" y="229"/>
                  </a:lnTo>
                  <a:lnTo>
                    <a:pt x="348" y="229"/>
                  </a:lnTo>
                  <a:lnTo>
                    <a:pt x="346" y="231"/>
                  </a:lnTo>
                  <a:lnTo>
                    <a:pt x="344" y="231"/>
                  </a:lnTo>
                  <a:lnTo>
                    <a:pt x="344" y="233"/>
                  </a:lnTo>
                  <a:lnTo>
                    <a:pt x="344" y="235"/>
                  </a:lnTo>
                  <a:lnTo>
                    <a:pt x="344" y="237"/>
                  </a:lnTo>
                  <a:lnTo>
                    <a:pt x="348" y="241"/>
                  </a:lnTo>
                  <a:lnTo>
                    <a:pt x="356" y="239"/>
                  </a:lnTo>
                  <a:lnTo>
                    <a:pt x="365" y="237"/>
                  </a:lnTo>
                  <a:lnTo>
                    <a:pt x="369" y="233"/>
                  </a:lnTo>
                  <a:lnTo>
                    <a:pt x="371" y="235"/>
                  </a:lnTo>
                  <a:lnTo>
                    <a:pt x="371" y="235"/>
                  </a:lnTo>
                  <a:lnTo>
                    <a:pt x="375" y="235"/>
                  </a:lnTo>
                  <a:lnTo>
                    <a:pt x="377" y="235"/>
                  </a:lnTo>
                  <a:lnTo>
                    <a:pt x="377" y="235"/>
                  </a:lnTo>
                  <a:lnTo>
                    <a:pt x="377" y="235"/>
                  </a:lnTo>
                  <a:lnTo>
                    <a:pt x="375" y="235"/>
                  </a:lnTo>
                  <a:lnTo>
                    <a:pt x="377" y="233"/>
                  </a:lnTo>
                  <a:lnTo>
                    <a:pt x="379" y="233"/>
                  </a:lnTo>
                  <a:close/>
                  <a:moveTo>
                    <a:pt x="358" y="226"/>
                  </a:moveTo>
                  <a:lnTo>
                    <a:pt x="356" y="226"/>
                  </a:lnTo>
                  <a:lnTo>
                    <a:pt x="356" y="227"/>
                  </a:lnTo>
                  <a:lnTo>
                    <a:pt x="356" y="227"/>
                  </a:lnTo>
                  <a:lnTo>
                    <a:pt x="358" y="226"/>
                  </a:lnTo>
                  <a:close/>
                  <a:moveTo>
                    <a:pt x="449" y="227"/>
                  </a:moveTo>
                  <a:lnTo>
                    <a:pt x="447" y="226"/>
                  </a:lnTo>
                  <a:lnTo>
                    <a:pt x="445" y="227"/>
                  </a:lnTo>
                  <a:lnTo>
                    <a:pt x="443" y="229"/>
                  </a:lnTo>
                  <a:lnTo>
                    <a:pt x="449" y="229"/>
                  </a:lnTo>
                  <a:lnTo>
                    <a:pt x="449" y="227"/>
                  </a:lnTo>
                  <a:close/>
                  <a:moveTo>
                    <a:pt x="407" y="208"/>
                  </a:moveTo>
                  <a:lnTo>
                    <a:pt x="407" y="208"/>
                  </a:lnTo>
                  <a:lnTo>
                    <a:pt x="409" y="207"/>
                  </a:lnTo>
                  <a:lnTo>
                    <a:pt x="407" y="207"/>
                  </a:lnTo>
                  <a:lnTo>
                    <a:pt x="407" y="207"/>
                  </a:lnTo>
                  <a:lnTo>
                    <a:pt x="405" y="207"/>
                  </a:lnTo>
                  <a:lnTo>
                    <a:pt x="405" y="208"/>
                  </a:lnTo>
                  <a:lnTo>
                    <a:pt x="407" y="208"/>
                  </a:lnTo>
                  <a:close/>
                  <a:moveTo>
                    <a:pt x="382" y="250"/>
                  </a:moveTo>
                  <a:lnTo>
                    <a:pt x="384" y="250"/>
                  </a:lnTo>
                  <a:lnTo>
                    <a:pt x="388" y="252"/>
                  </a:lnTo>
                  <a:lnTo>
                    <a:pt x="390" y="252"/>
                  </a:lnTo>
                  <a:lnTo>
                    <a:pt x="392" y="252"/>
                  </a:lnTo>
                  <a:lnTo>
                    <a:pt x="394" y="254"/>
                  </a:lnTo>
                  <a:lnTo>
                    <a:pt x="398" y="258"/>
                  </a:lnTo>
                  <a:lnTo>
                    <a:pt x="399" y="258"/>
                  </a:lnTo>
                  <a:lnTo>
                    <a:pt x="401" y="260"/>
                  </a:lnTo>
                  <a:lnTo>
                    <a:pt x="403" y="260"/>
                  </a:lnTo>
                  <a:lnTo>
                    <a:pt x="407" y="258"/>
                  </a:lnTo>
                  <a:lnTo>
                    <a:pt x="409" y="256"/>
                  </a:lnTo>
                  <a:lnTo>
                    <a:pt x="409" y="256"/>
                  </a:lnTo>
                  <a:lnTo>
                    <a:pt x="407" y="252"/>
                  </a:lnTo>
                  <a:lnTo>
                    <a:pt x="405" y="252"/>
                  </a:lnTo>
                  <a:lnTo>
                    <a:pt x="401" y="248"/>
                  </a:lnTo>
                  <a:lnTo>
                    <a:pt x="398" y="245"/>
                  </a:lnTo>
                  <a:lnTo>
                    <a:pt x="396" y="245"/>
                  </a:lnTo>
                  <a:lnTo>
                    <a:pt x="396" y="245"/>
                  </a:lnTo>
                  <a:lnTo>
                    <a:pt x="396" y="245"/>
                  </a:lnTo>
                  <a:lnTo>
                    <a:pt x="396" y="243"/>
                  </a:lnTo>
                  <a:lnTo>
                    <a:pt x="394" y="245"/>
                  </a:lnTo>
                  <a:lnTo>
                    <a:pt x="394" y="245"/>
                  </a:lnTo>
                  <a:lnTo>
                    <a:pt x="392" y="245"/>
                  </a:lnTo>
                  <a:lnTo>
                    <a:pt x="386" y="245"/>
                  </a:lnTo>
                  <a:lnTo>
                    <a:pt x="382" y="245"/>
                  </a:lnTo>
                  <a:lnTo>
                    <a:pt x="380" y="245"/>
                  </a:lnTo>
                  <a:lnTo>
                    <a:pt x="379" y="246"/>
                  </a:lnTo>
                  <a:lnTo>
                    <a:pt x="380" y="248"/>
                  </a:lnTo>
                  <a:lnTo>
                    <a:pt x="382" y="250"/>
                  </a:lnTo>
                  <a:close/>
                  <a:moveTo>
                    <a:pt x="386" y="235"/>
                  </a:moveTo>
                  <a:lnTo>
                    <a:pt x="388" y="233"/>
                  </a:lnTo>
                  <a:lnTo>
                    <a:pt x="388" y="231"/>
                  </a:lnTo>
                  <a:lnTo>
                    <a:pt x="388" y="229"/>
                  </a:lnTo>
                  <a:lnTo>
                    <a:pt x="386" y="229"/>
                  </a:lnTo>
                  <a:lnTo>
                    <a:pt x="386" y="229"/>
                  </a:lnTo>
                  <a:lnTo>
                    <a:pt x="386" y="231"/>
                  </a:lnTo>
                  <a:lnTo>
                    <a:pt x="386" y="231"/>
                  </a:lnTo>
                  <a:lnTo>
                    <a:pt x="386" y="233"/>
                  </a:lnTo>
                  <a:lnTo>
                    <a:pt x="386" y="233"/>
                  </a:lnTo>
                  <a:lnTo>
                    <a:pt x="386" y="235"/>
                  </a:lnTo>
                  <a:lnTo>
                    <a:pt x="386" y="235"/>
                  </a:lnTo>
                  <a:close/>
                  <a:moveTo>
                    <a:pt x="380" y="226"/>
                  </a:moveTo>
                  <a:lnTo>
                    <a:pt x="380" y="226"/>
                  </a:lnTo>
                  <a:lnTo>
                    <a:pt x="380" y="226"/>
                  </a:lnTo>
                  <a:lnTo>
                    <a:pt x="380" y="226"/>
                  </a:lnTo>
                  <a:lnTo>
                    <a:pt x="380" y="226"/>
                  </a:lnTo>
                  <a:close/>
                  <a:moveTo>
                    <a:pt x="443" y="229"/>
                  </a:moveTo>
                  <a:lnTo>
                    <a:pt x="443" y="229"/>
                  </a:lnTo>
                  <a:lnTo>
                    <a:pt x="443" y="231"/>
                  </a:lnTo>
                  <a:lnTo>
                    <a:pt x="441" y="231"/>
                  </a:lnTo>
                  <a:lnTo>
                    <a:pt x="443" y="231"/>
                  </a:lnTo>
                  <a:lnTo>
                    <a:pt x="443" y="231"/>
                  </a:lnTo>
                  <a:lnTo>
                    <a:pt x="445" y="229"/>
                  </a:lnTo>
                  <a:lnTo>
                    <a:pt x="447" y="229"/>
                  </a:lnTo>
                  <a:lnTo>
                    <a:pt x="445" y="229"/>
                  </a:lnTo>
                  <a:lnTo>
                    <a:pt x="445" y="229"/>
                  </a:lnTo>
                  <a:lnTo>
                    <a:pt x="443" y="229"/>
                  </a:lnTo>
                  <a:close/>
                  <a:moveTo>
                    <a:pt x="447" y="269"/>
                  </a:moveTo>
                  <a:lnTo>
                    <a:pt x="449" y="265"/>
                  </a:lnTo>
                  <a:lnTo>
                    <a:pt x="449" y="262"/>
                  </a:lnTo>
                  <a:lnTo>
                    <a:pt x="447" y="264"/>
                  </a:lnTo>
                  <a:lnTo>
                    <a:pt x="441" y="267"/>
                  </a:lnTo>
                  <a:lnTo>
                    <a:pt x="441" y="267"/>
                  </a:lnTo>
                  <a:lnTo>
                    <a:pt x="443" y="269"/>
                  </a:lnTo>
                  <a:lnTo>
                    <a:pt x="447" y="269"/>
                  </a:lnTo>
                  <a:close/>
                  <a:moveTo>
                    <a:pt x="219" y="76"/>
                  </a:moveTo>
                  <a:lnTo>
                    <a:pt x="221" y="74"/>
                  </a:lnTo>
                  <a:lnTo>
                    <a:pt x="221" y="74"/>
                  </a:lnTo>
                  <a:lnTo>
                    <a:pt x="219" y="74"/>
                  </a:lnTo>
                  <a:lnTo>
                    <a:pt x="221" y="70"/>
                  </a:lnTo>
                  <a:lnTo>
                    <a:pt x="223" y="66"/>
                  </a:lnTo>
                  <a:lnTo>
                    <a:pt x="225" y="62"/>
                  </a:lnTo>
                  <a:lnTo>
                    <a:pt x="229" y="61"/>
                  </a:lnTo>
                  <a:lnTo>
                    <a:pt x="229" y="62"/>
                  </a:lnTo>
                  <a:lnTo>
                    <a:pt x="229" y="66"/>
                  </a:lnTo>
                  <a:lnTo>
                    <a:pt x="231" y="68"/>
                  </a:lnTo>
                  <a:lnTo>
                    <a:pt x="231" y="70"/>
                  </a:lnTo>
                  <a:lnTo>
                    <a:pt x="233" y="72"/>
                  </a:lnTo>
                  <a:lnTo>
                    <a:pt x="240" y="78"/>
                  </a:lnTo>
                  <a:lnTo>
                    <a:pt x="242" y="79"/>
                  </a:lnTo>
                  <a:lnTo>
                    <a:pt x="244" y="79"/>
                  </a:lnTo>
                  <a:lnTo>
                    <a:pt x="252" y="78"/>
                  </a:lnTo>
                  <a:lnTo>
                    <a:pt x="253" y="78"/>
                  </a:lnTo>
                  <a:lnTo>
                    <a:pt x="261" y="78"/>
                  </a:lnTo>
                  <a:lnTo>
                    <a:pt x="263" y="78"/>
                  </a:lnTo>
                  <a:lnTo>
                    <a:pt x="265" y="78"/>
                  </a:lnTo>
                  <a:lnTo>
                    <a:pt x="267" y="76"/>
                  </a:lnTo>
                  <a:lnTo>
                    <a:pt x="269" y="76"/>
                  </a:lnTo>
                  <a:lnTo>
                    <a:pt x="269" y="74"/>
                  </a:lnTo>
                  <a:lnTo>
                    <a:pt x="272" y="70"/>
                  </a:lnTo>
                  <a:lnTo>
                    <a:pt x="272" y="70"/>
                  </a:lnTo>
                  <a:lnTo>
                    <a:pt x="274" y="70"/>
                  </a:lnTo>
                  <a:lnTo>
                    <a:pt x="278" y="68"/>
                  </a:lnTo>
                  <a:lnTo>
                    <a:pt x="284" y="70"/>
                  </a:lnTo>
                  <a:lnTo>
                    <a:pt x="286" y="72"/>
                  </a:lnTo>
                  <a:lnTo>
                    <a:pt x="293" y="74"/>
                  </a:lnTo>
                  <a:lnTo>
                    <a:pt x="293" y="74"/>
                  </a:lnTo>
                  <a:lnTo>
                    <a:pt x="295" y="74"/>
                  </a:lnTo>
                  <a:lnTo>
                    <a:pt x="297" y="72"/>
                  </a:lnTo>
                  <a:lnTo>
                    <a:pt x="299" y="70"/>
                  </a:lnTo>
                  <a:lnTo>
                    <a:pt x="299" y="70"/>
                  </a:lnTo>
                  <a:lnTo>
                    <a:pt x="303" y="70"/>
                  </a:lnTo>
                  <a:lnTo>
                    <a:pt x="307" y="70"/>
                  </a:lnTo>
                  <a:lnTo>
                    <a:pt x="308" y="70"/>
                  </a:lnTo>
                  <a:lnTo>
                    <a:pt x="308" y="68"/>
                  </a:lnTo>
                  <a:lnTo>
                    <a:pt x="310" y="68"/>
                  </a:lnTo>
                  <a:lnTo>
                    <a:pt x="310" y="66"/>
                  </a:lnTo>
                  <a:lnTo>
                    <a:pt x="310" y="64"/>
                  </a:lnTo>
                  <a:lnTo>
                    <a:pt x="310" y="64"/>
                  </a:lnTo>
                  <a:lnTo>
                    <a:pt x="312" y="64"/>
                  </a:lnTo>
                  <a:lnTo>
                    <a:pt x="312" y="62"/>
                  </a:lnTo>
                  <a:lnTo>
                    <a:pt x="312" y="62"/>
                  </a:lnTo>
                  <a:lnTo>
                    <a:pt x="312" y="61"/>
                  </a:lnTo>
                  <a:lnTo>
                    <a:pt x="312" y="59"/>
                  </a:lnTo>
                  <a:lnTo>
                    <a:pt x="312" y="57"/>
                  </a:lnTo>
                  <a:lnTo>
                    <a:pt x="314" y="57"/>
                  </a:lnTo>
                  <a:lnTo>
                    <a:pt x="316" y="55"/>
                  </a:lnTo>
                  <a:lnTo>
                    <a:pt x="318" y="55"/>
                  </a:lnTo>
                  <a:lnTo>
                    <a:pt x="318" y="53"/>
                  </a:lnTo>
                  <a:lnTo>
                    <a:pt x="318" y="51"/>
                  </a:lnTo>
                  <a:lnTo>
                    <a:pt x="318" y="51"/>
                  </a:lnTo>
                  <a:lnTo>
                    <a:pt x="316" y="49"/>
                  </a:lnTo>
                  <a:lnTo>
                    <a:pt x="316" y="47"/>
                  </a:lnTo>
                  <a:lnTo>
                    <a:pt x="318" y="45"/>
                  </a:lnTo>
                  <a:lnTo>
                    <a:pt x="322" y="45"/>
                  </a:lnTo>
                  <a:lnTo>
                    <a:pt x="324" y="43"/>
                  </a:lnTo>
                  <a:lnTo>
                    <a:pt x="324" y="42"/>
                  </a:lnTo>
                  <a:lnTo>
                    <a:pt x="324" y="32"/>
                  </a:lnTo>
                  <a:lnTo>
                    <a:pt x="326" y="30"/>
                  </a:lnTo>
                  <a:lnTo>
                    <a:pt x="326" y="26"/>
                  </a:lnTo>
                  <a:lnTo>
                    <a:pt x="329" y="24"/>
                  </a:lnTo>
                  <a:lnTo>
                    <a:pt x="331" y="24"/>
                  </a:lnTo>
                  <a:lnTo>
                    <a:pt x="333" y="24"/>
                  </a:lnTo>
                  <a:lnTo>
                    <a:pt x="348" y="24"/>
                  </a:lnTo>
                  <a:lnTo>
                    <a:pt x="350" y="24"/>
                  </a:lnTo>
                  <a:lnTo>
                    <a:pt x="352" y="24"/>
                  </a:lnTo>
                  <a:lnTo>
                    <a:pt x="354" y="24"/>
                  </a:lnTo>
                  <a:lnTo>
                    <a:pt x="354" y="26"/>
                  </a:lnTo>
                  <a:lnTo>
                    <a:pt x="356" y="26"/>
                  </a:lnTo>
                  <a:lnTo>
                    <a:pt x="356" y="26"/>
                  </a:lnTo>
                  <a:lnTo>
                    <a:pt x="356" y="28"/>
                  </a:lnTo>
                  <a:lnTo>
                    <a:pt x="356" y="30"/>
                  </a:lnTo>
                  <a:lnTo>
                    <a:pt x="358" y="30"/>
                  </a:lnTo>
                  <a:lnTo>
                    <a:pt x="360" y="32"/>
                  </a:lnTo>
                  <a:lnTo>
                    <a:pt x="360" y="34"/>
                  </a:lnTo>
                  <a:lnTo>
                    <a:pt x="358" y="36"/>
                  </a:lnTo>
                  <a:lnTo>
                    <a:pt x="358" y="36"/>
                  </a:lnTo>
                  <a:lnTo>
                    <a:pt x="356" y="34"/>
                  </a:lnTo>
                  <a:lnTo>
                    <a:pt x="354" y="36"/>
                  </a:lnTo>
                  <a:lnTo>
                    <a:pt x="352" y="36"/>
                  </a:lnTo>
                  <a:lnTo>
                    <a:pt x="348" y="36"/>
                  </a:lnTo>
                  <a:lnTo>
                    <a:pt x="350" y="36"/>
                  </a:lnTo>
                  <a:lnTo>
                    <a:pt x="350" y="36"/>
                  </a:lnTo>
                  <a:lnTo>
                    <a:pt x="352" y="38"/>
                  </a:lnTo>
                  <a:lnTo>
                    <a:pt x="352" y="38"/>
                  </a:lnTo>
                  <a:lnTo>
                    <a:pt x="352" y="40"/>
                  </a:lnTo>
                  <a:lnTo>
                    <a:pt x="352" y="40"/>
                  </a:lnTo>
                  <a:lnTo>
                    <a:pt x="352" y="42"/>
                  </a:lnTo>
                  <a:lnTo>
                    <a:pt x="352" y="42"/>
                  </a:lnTo>
                  <a:lnTo>
                    <a:pt x="354" y="43"/>
                  </a:lnTo>
                  <a:lnTo>
                    <a:pt x="356" y="43"/>
                  </a:lnTo>
                  <a:lnTo>
                    <a:pt x="358" y="45"/>
                  </a:lnTo>
                  <a:lnTo>
                    <a:pt x="358" y="47"/>
                  </a:lnTo>
                  <a:lnTo>
                    <a:pt x="356" y="47"/>
                  </a:lnTo>
                  <a:lnTo>
                    <a:pt x="358" y="47"/>
                  </a:lnTo>
                  <a:lnTo>
                    <a:pt x="358" y="47"/>
                  </a:lnTo>
                  <a:lnTo>
                    <a:pt x="358" y="47"/>
                  </a:lnTo>
                  <a:lnTo>
                    <a:pt x="358" y="47"/>
                  </a:lnTo>
                  <a:lnTo>
                    <a:pt x="358" y="47"/>
                  </a:lnTo>
                  <a:lnTo>
                    <a:pt x="358" y="49"/>
                  </a:lnTo>
                  <a:lnTo>
                    <a:pt x="360" y="49"/>
                  </a:lnTo>
                  <a:lnTo>
                    <a:pt x="362" y="51"/>
                  </a:lnTo>
                  <a:lnTo>
                    <a:pt x="363" y="53"/>
                  </a:lnTo>
                  <a:lnTo>
                    <a:pt x="363" y="55"/>
                  </a:lnTo>
                  <a:lnTo>
                    <a:pt x="363" y="57"/>
                  </a:lnTo>
                  <a:lnTo>
                    <a:pt x="363" y="59"/>
                  </a:lnTo>
                  <a:lnTo>
                    <a:pt x="362" y="61"/>
                  </a:lnTo>
                  <a:lnTo>
                    <a:pt x="360" y="61"/>
                  </a:lnTo>
                  <a:lnTo>
                    <a:pt x="362" y="62"/>
                  </a:lnTo>
                  <a:lnTo>
                    <a:pt x="365" y="66"/>
                  </a:lnTo>
                  <a:lnTo>
                    <a:pt x="367" y="68"/>
                  </a:lnTo>
                  <a:lnTo>
                    <a:pt x="375" y="74"/>
                  </a:lnTo>
                  <a:lnTo>
                    <a:pt x="377" y="76"/>
                  </a:lnTo>
                  <a:lnTo>
                    <a:pt x="379" y="78"/>
                  </a:lnTo>
                  <a:lnTo>
                    <a:pt x="379" y="78"/>
                  </a:lnTo>
                  <a:lnTo>
                    <a:pt x="379" y="78"/>
                  </a:lnTo>
                  <a:lnTo>
                    <a:pt x="379" y="79"/>
                  </a:lnTo>
                  <a:lnTo>
                    <a:pt x="377" y="79"/>
                  </a:lnTo>
                  <a:lnTo>
                    <a:pt x="375" y="79"/>
                  </a:lnTo>
                  <a:lnTo>
                    <a:pt x="375" y="81"/>
                  </a:lnTo>
                  <a:lnTo>
                    <a:pt x="373" y="81"/>
                  </a:lnTo>
                  <a:lnTo>
                    <a:pt x="369" y="79"/>
                  </a:lnTo>
                  <a:lnTo>
                    <a:pt x="367" y="79"/>
                  </a:lnTo>
                  <a:lnTo>
                    <a:pt x="365" y="78"/>
                  </a:lnTo>
                  <a:lnTo>
                    <a:pt x="362" y="76"/>
                  </a:lnTo>
                  <a:lnTo>
                    <a:pt x="363" y="78"/>
                  </a:lnTo>
                  <a:lnTo>
                    <a:pt x="362" y="81"/>
                  </a:lnTo>
                  <a:lnTo>
                    <a:pt x="360" y="83"/>
                  </a:lnTo>
                  <a:lnTo>
                    <a:pt x="358" y="85"/>
                  </a:lnTo>
                  <a:lnTo>
                    <a:pt x="356" y="89"/>
                  </a:lnTo>
                  <a:lnTo>
                    <a:pt x="356" y="93"/>
                  </a:lnTo>
                  <a:lnTo>
                    <a:pt x="356" y="97"/>
                  </a:lnTo>
                  <a:lnTo>
                    <a:pt x="356" y="100"/>
                  </a:lnTo>
                  <a:lnTo>
                    <a:pt x="356" y="104"/>
                  </a:lnTo>
                  <a:lnTo>
                    <a:pt x="356" y="106"/>
                  </a:lnTo>
                  <a:lnTo>
                    <a:pt x="350" y="108"/>
                  </a:lnTo>
                  <a:lnTo>
                    <a:pt x="346" y="112"/>
                  </a:lnTo>
                  <a:lnTo>
                    <a:pt x="344" y="114"/>
                  </a:lnTo>
                  <a:lnTo>
                    <a:pt x="343" y="110"/>
                  </a:lnTo>
                  <a:lnTo>
                    <a:pt x="343" y="112"/>
                  </a:lnTo>
                  <a:lnTo>
                    <a:pt x="344" y="114"/>
                  </a:lnTo>
                  <a:lnTo>
                    <a:pt x="344" y="114"/>
                  </a:lnTo>
                  <a:lnTo>
                    <a:pt x="343" y="116"/>
                  </a:lnTo>
                  <a:lnTo>
                    <a:pt x="343" y="116"/>
                  </a:lnTo>
                  <a:lnTo>
                    <a:pt x="343" y="116"/>
                  </a:lnTo>
                  <a:lnTo>
                    <a:pt x="337" y="121"/>
                  </a:lnTo>
                  <a:lnTo>
                    <a:pt x="335" y="123"/>
                  </a:lnTo>
                  <a:lnTo>
                    <a:pt x="339" y="123"/>
                  </a:lnTo>
                  <a:lnTo>
                    <a:pt x="339" y="125"/>
                  </a:lnTo>
                  <a:lnTo>
                    <a:pt x="339" y="127"/>
                  </a:lnTo>
                  <a:lnTo>
                    <a:pt x="337" y="129"/>
                  </a:lnTo>
                  <a:lnTo>
                    <a:pt x="339" y="129"/>
                  </a:lnTo>
                  <a:lnTo>
                    <a:pt x="341" y="129"/>
                  </a:lnTo>
                  <a:lnTo>
                    <a:pt x="341" y="131"/>
                  </a:lnTo>
                  <a:lnTo>
                    <a:pt x="341" y="133"/>
                  </a:lnTo>
                  <a:lnTo>
                    <a:pt x="339" y="135"/>
                  </a:lnTo>
                  <a:lnTo>
                    <a:pt x="339" y="135"/>
                  </a:lnTo>
                  <a:lnTo>
                    <a:pt x="337" y="135"/>
                  </a:lnTo>
                  <a:lnTo>
                    <a:pt x="337" y="135"/>
                  </a:lnTo>
                  <a:lnTo>
                    <a:pt x="337" y="135"/>
                  </a:lnTo>
                  <a:lnTo>
                    <a:pt x="337" y="136"/>
                  </a:lnTo>
                  <a:lnTo>
                    <a:pt x="337" y="140"/>
                  </a:lnTo>
                  <a:lnTo>
                    <a:pt x="337" y="140"/>
                  </a:lnTo>
                  <a:lnTo>
                    <a:pt x="335" y="140"/>
                  </a:lnTo>
                  <a:lnTo>
                    <a:pt x="335" y="142"/>
                  </a:lnTo>
                  <a:lnTo>
                    <a:pt x="335" y="142"/>
                  </a:lnTo>
                  <a:lnTo>
                    <a:pt x="335" y="144"/>
                  </a:lnTo>
                  <a:lnTo>
                    <a:pt x="335" y="144"/>
                  </a:lnTo>
                  <a:lnTo>
                    <a:pt x="333" y="146"/>
                  </a:lnTo>
                  <a:lnTo>
                    <a:pt x="333" y="148"/>
                  </a:lnTo>
                  <a:lnTo>
                    <a:pt x="333" y="150"/>
                  </a:lnTo>
                  <a:lnTo>
                    <a:pt x="331" y="152"/>
                  </a:lnTo>
                  <a:lnTo>
                    <a:pt x="329" y="153"/>
                  </a:lnTo>
                  <a:lnTo>
                    <a:pt x="326" y="153"/>
                  </a:lnTo>
                  <a:lnTo>
                    <a:pt x="320" y="155"/>
                  </a:lnTo>
                  <a:lnTo>
                    <a:pt x="314" y="159"/>
                  </a:lnTo>
                  <a:lnTo>
                    <a:pt x="312" y="161"/>
                  </a:lnTo>
                  <a:lnTo>
                    <a:pt x="310" y="159"/>
                  </a:lnTo>
                  <a:lnTo>
                    <a:pt x="308" y="157"/>
                  </a:lnTo>
                  <a:lnTo>
                    <a:pt x="308" y="148"/>
                  </a:lnTo>
                  <a:lnTo>
                    <a:pt x="307" y="150"/>
                  </a:lnTo>
                  <a:lnTo>
                    <a:pt x="305" y="150"/>
                  </a:lnTo>
                  <a:lnTo>
                    <a:pt x="305" y="148"/>
                  </a:lnTo>
                  <a:lnTo>
                    <a:pt x="305" y="146"/>
                  </a:lnTo>
                  <a:lnTo>
                    <a:pt x="305" y="148"/>
                  </a:lnTo>
                  <a:lnTo>
                    <a:pt x="303" y="148"/>
                  </a:lnTo>
                  <a:lnTo>
                    <a:pt x="301" y="146"/>
                  </a:lnTo>
                  <a:lnTo>
                    <a:pt x="301" y="146"/>
                  </a:lnTo>
                  <a:lnTo>
                    <a:pt x="299" y="148"/>
                  </a:lnTo>
                  <a:lnTo>
                    <a:pt x="297" y="148"/>
                  </a:lnTo>
                  <a:lnTo>
                    <a:pt x="295" y="150"/>
                  </a:lnTo>
                  <a:lnTo>
                    <a:pt x="293" y="148"/>
                  </a:lnTo>
                  <a:lnTo>
                    <a:pt x="293" y="148"/>
                  </a:lnTo>
                  <a:lnTo>
                    <a:pt x="293" y="146"/>
                  </a:lnTo>
                  <a:lnTo>
                    <a:pt x="293" y="146"/>
                  </a:lnTo>
                  <a:lnTo>
                    <a:pt x="293" y="144"/>
                  </a:lnTo>
                  <a:lnTo>
                    <a:pt x="291" y="144"/>
                  </a:lnTo>
                  <a:lnTo>
                    <a:pt x="291" y="144"/>
                  </a:lnTo>
                  <a:lnTo>
                    <a:pt x="291" y="146"/>
                  </a:lnTo>
                  <a:lnTo>
                    <a:pt x="290" y="146"/>
                  </a:lnTo>
                  <a:lnTo>
                    <a:pt x="288" y="144"/>
                  </a:lnTo>
                  <a:lnTo>
                    <a:pt x="288" y="144"/>
                  </a:lnTo>
                  <a:lnTo>
                    <a:pt x="284" y="140"/>
                  </a:lnTo>
                  <a:lnTo>
                    <a:pt x="284" y="142"/>
                  </a:lnTo>
                  <a:lnTo>
                    <a:pt x="282" y="144"/>
                  </a:lnTo>
                  <a:lnTo>
                    <a:pt x="282" y="146"/>
                  </a:lnTo>
                  <a:lnTo>
                    <a:pt x="280" y="146"/>
                  </a:lnTo>
                  <a:lnTo>
                    <a:pt x="278" y="148"/>
                  </a:lnTo>
                  <a:lnTo>
                    <a:pt x="276" y="148"/>
                  </a:lnTo>
                  <a:lnTo>
                    <a:pt x="274" y="148"/>
                  </a:lnTo>
                  <a:lnTo>
                    <a:pt x="272" y="148"/>
                  </a:lnTo>
                  <a:lnTo>
                    <a:pt x="269" y="148"/>
                  </a:lnTo>
                  <a:lnTo>
                    <a:pt x="267" y="150"/>
                  </a:lnTo>
                  <a:lnTo>
                    <a:pt x="265" y="150"/>
                  </a:lnTo>
                  <a:lnTo>
                    <a:pt x="265" y="146"/>
                  </a:lnTo>
                  <a:lnTo>
                    <a:pt x="265" y="144"/>
                  </a:lnTo>
                  <a:lnTo>
                    <a:pt x="265" y="142"/>
                  </a:lnTo>
                  <a:lnTo>
                    <a:pt x="263" y="140"/>
                  </a:lnTo>
                  <a:lnTo>
                    <a:pt x="263" y="140"/>
                  </a:lnTo>
                  <a:lnTo>
                    <a:pt x="259" y="142"/>
                  </a:lnTo>
                  <a:lnTo>
                    <a:pt x="252" y="142"/>
                  </a:lnTo>
                  <a:lnTo>
                    <a:pt x="250" y="142"/>
                  </a:lnTo>
                  <a:lnTo>
                    <a:pt x="250" y="140"/>
                  </a:lnTo>
                  <a:lnTo>
                    <a:pt x="250" y="140"/>
                  </a:lnTo>
                  <a:lnTo>
                    <a:pt x="248" y="142"/>
                  </a:lnTo>
                  <a:lnTo>
                    <a:pt x="246" y="142"/>
                  </a:lnTo>
                  <a:lnTo>
                    <a:pt x="246" y="142"/>
                  </a:lnTo>
                  <a:lnTo>
                    <a:pt x="246" y="140"/>
                  </a:lnTo>
                  <a:lnTo>
                    <a:pt x="244" y="140"/>
                  </a:lnTo>
                  <a:lnTo>
                    <a:pt x="244" y="140"/>
                  </a:lnTo>
                  <a:lnTo>
                    <a:pt x="240" y="142"/>
                  </a:lnTo>
                  <a:lnTo>
                    <a:pt x="240" y="140"/>
                  </a:lnTo>
                  <a:lnTo>
                    <a:pt x="238" y="140"/>
                  </a:lnTo>
                  <a:lnTo>
                    <a:pt x="236" y="127"/>
                  </a:lnTo>
                  <a:lnTo>
                    <a:pt x="236" y="125"/>
                  </a:lnTo>
                  <a:lnTo>
                    <a:pt x="236" y="123"/>
                  </a:lnTo>
                  <a:lnTo>
                    <a:pt x="236" y="123"/>
                  </a:lnTo>
                  <a:lnTo>
                    <a:pt x="235" y="123"/>
                  </a:lnTo>
                  <a:lnTo>
                    <a:pt x="235" y="121"/>
                  </a:lnTo>
                  <a:lnTo>
                    <a:pt x="235" y="121"/>
                  </a:lnTo>
                  <a:lnTo>
                    <a:pt x="236" y="119"/>
                  </a:lnTo>
                  <a:lnTo>
                    <a:pt x="236" y="117"/>
                  </a:lnTo>
                  <a:lnTo>
                    <a:pt x="236" y="116"/>
                  </a:lnTo>
                  <a:lnTo>
                    <a:pt x="235" y="114"/>
                  </a:lnTo>
                  <a:lnTo>
                    <a:pt x="235" y="112"/>
                  </a:lnTo>
                  <a:lnTo>
                    <a:pt x="233" y="110"/>
                  </a:lnTo>
                  <a:lnTo>
                    <a:pt x="231" y="110"/>
                  </a:lnTo>
                  <a:lnTo>
                    <a:pt x="227" y="108"/>
                  </a:lnTo>
                  <a:lnTo>
                    <a:pt x="223" y="106"/>
                  </a:lnTo>
                  <a:lnTo>
                    <a:pt x="225" y="104"/>
                  </a:lnTo>
                  <a:lnTo>
                    <a:pt x="223" y="102"/>
                  </a:lnTo>
                  <a:lnTo>
                    <a:pt x="221" y="98"/>
                  </a:lnTo>
                  <a:lnTo>
                    <a:pt x="221" y="97"/>
                  </a:lnTo>
                  <a:lnTo>
                    <a:pt x="223" y="93"/>
                  </a:lnTo>
                  <a:lnTo>
                    <a:pt x="219" y="89"/>
                  </a:lnTo>
                  <a:lnTo>
                    <a:pt x="219" y="87"/>
                  </a:lnTo>
                  <a:lnTo>
                    <a:pt x="217" y="85"/>
                  </a:lnTo>
                  <a:lnTo>
                    <a:pt x="217" y="81"/>
                  </a:lnTo>
                  <a:lnTo>
                    <a:pt x="217" y="78"/>
                  </a:lnTo>
                  <a:lnTo>
                    <a:pt x="219" y="76"/>
                  </a:lnTo>
                  <a:close/>
                  <a:moveTo>
                    <a:pt x="164" y="119"/>
                  </a:moveTo>
                  <a:lnTo>
                    <a:pt x="163" y="119"/>
                  </a:lnTo>
                  <a:lnTo>
                    <a:pt x="161" y="121"/>
                  </a:lnTo>
                  <a:lnTo>
                    <a:pt x="161" y="121"/>
                  </a:lnTo>
                  <a:lnTo>
                    <a:pt x="161" y="123"/>
                  </a:lnTo>
                  <a:lnTo>
                    <a:pt x="161" y="123"/>
                  </a:lnTo>
                  <a:lnTo>
                    <a:pt x="159" y="125"/>
                  </a:lnTo>
                  <a:lnTo>
                    <a:pt x="159" y="125"/>
                  </a:lnTo>
                  <a:lnTo>
                    <a:pt x="159" y="125"/>
                  </a:lnTo>
                  <a:lnTo>
                    <a:pt x="157" y="127"/>
                  </a:lnTo>
                  <a:lnTo>
                    <a:pt x="161" y="127"/>
                  </a:lnTo>
                  <a:lnTo>
                    <a:pt x="164" y="127"/>
                  </a:lnTo>
                  <a:lnTo>
                    <a:pt x="166" y="127"/>
                  </a:lnTo>
                  <a:lnTo>
                    <a:pt x="168" y="129"/>
                  </a:lnTo>
                  <a:lnTo>
                    <a:pt x="168" y="131"/>
                  </a:lnTo>
                  <a:lnTo>
                    <a:pt x="170" y="133"/>
                  </a:lnTo>
                  <a:lnTo>
                    <a:pt x="170" y="135"/>
                  </a:lnTo>
                  <a:lnTo>
                    <a:pt x="170" y="136"/>
                  </a:lnTo>
                  <a:lnTo>
                    <a:pt x="170" y="136"/>
                  </a:lnTo>
                  <a:lnTo>
                    <a:pt x="170" y="138"/>
                  </a:lnTo>
                  <a:lnTo>
                    <a:pt x="172" y="138"/>
                  </a:lnTo>
                  <a:lnTo>
                    <a:pt x="172" y="140"/>
                  </a:lnTo>
                  <a:lnTo>
                    <a:pt x="176" y="140"/>
                  </a:lnTo>
                  <a:lnTo>
                    <a:pt x="180" y="142"/>
                  </a:lnTo>
                  <a:lnTo>
                    <a:pt x="181" y="142"/>
                  </a:lnTo>
                  <a:lnTo>
                    <a:pt x="181" y="142"/>
                  </a:lnTo>
                  <a:lnTo>
                    <a:pt x="181" y="140"/>
                  </a:lnTo>
                  <a:lnTo>
                    <a:pt x="181" y="138"/>
                  </a:lnTo>
                  <a:lnTo>
                    <a:pt x="183" y="136"/>
                  </a:lnTo>
                  <a:lnTo>
                    <a:pt x="185" y="135"/>
                  </a:lnTo>
                  <a:lnTo>
                    <a:pt x="180" y="135"/>
                  </a:lnTo>
                  <a:lnTo>
                    <a:pt x="178" y="133"/>
                  </a:lnTo>
                  <a:lnTo>
                    <a:pt x="176" y="133"/>
                  </a:lnTo>
                  <a:lnTo>
                    <a:pt x="176" y="131"/>
                  </a:lnTo>
                  <a:lnTo>
                    <a:pt x="174" y="127"/>
                  </a:lnTo>
                  <a:lnTo>
                    <a:pt x="174" y="125"/>
                  </a:lnTo>
                  <a:lnTo>
                    <a:pt x="174" y="123"/>
                  </a:lnTo>
                  <a:lnTo>
                    <a:pt x="172" y="121"/>
                  </a:lnTo>
                  <a:lnTo>
                    <a:pt x="172" y="119"/>
                  </a:lnTo>
                  <a:lnTo>
                    <a:pt x="170" y="117"/>
                  </a:lnTo>
                  <a:lnTo>
                    <a:pt x="168" y="117"/>
                  </a:lnTo>
                  <a:lnTo>
                    <a:pt x="168" y="117"/>
                  </a:lnTo>
                  <a:lnTo>
                    <a:pt x="166" y="121"/>
                  </a:lnTo>
                  <a:lnTo>
                    <a:pt x="166" y="119"/>
                  </a:lnTo>
                  <a:lnTo>
                    <a:pt x="164" y="119"/>
                  </a:lnTo>
                  <a:close/>
                  <a:moveTo>
                    <a:pt x="111" y="178"/>
                  </a:moveTo>
                  <a:lnTo>
                    <a:pt x="109" y="178"/>
                  </a:lnTo>
                  <a:lnTo>
                    <a:pt x="109" y="178"/>
                  </a:lnTo>
                  <a:lnTo>
                    <a:pt x="109" y="180"/>
                  </a:lnTo>
                  <a:lnTo>
                    <a:pt x="111" y="182"/>
                  </a:lnTo>
                  <a:lnTo>
                    <a:pt x="113" y="182"/>
                  </a:lnTo>
                  <a:lnTo>
                    <a:pt x="113" y="180"/>
                  </a:lnTo>
                  <a:lnTo>
                    <a:pt x="113" y="180"/>
                  </a:lnTo>
                  <a:lnTo>
                    <a:pt x="111" y="178"/>
                  </a:lnTo>
                  <a:close/>
                  <a:moveTo>
                    <a:pt x="159" y="186"/>
                  </a:moveTo>
                  <a:lnTo>
                    <a:pt x="161" y="184"/>
                  </a:lnTo>
                  <a:lnTo>
                    <a:pt x="161" y="182"/>
                  </a:lnTo>
                  <a:lnTo>
                    <a:pt x="163" y="184"/>
                  </a:lnTo>
                  <a:lnTo>
                    <a:pt x="163" y="184"/>
                  </a:lnTo>
                  <a:lnTo>
                    <a:pt x="164" y="186"/>
                  </a:lnTo>
                  <a:lnTo>
                    <a:pt x="164" y="186"/>
                  </a:lnTo>
                  <a:lnTo>
                    <a:pt x="166" y="186"/>
                  </a:lnTo>
                  <a:lnTo>
                    <a:pt x="166" y="188"/>
                  </a:lnTo>
                  <a:lnTo>
                    <a:pt x="168" y="186"/>
                  </a:lnTo>
                  <a:lnTo>
                    <a:pt x="168" y="184"/>
                  </a:lnTo>
                  <a:lnTo>
                    <a:pt x="170" y="182"/>
                  </a:lnTo>
                  <a:lnTo>
                    <a:pt x="170" y="178"/>
                  </a:lnTo>
                  <a:lnTo>
                    <a:pt x="168" y="161"/>
                  </a:lnTo>
                  <a:lnTo>
                    <a:pt x="168" y="159"/>
                  </a:lnTo>
                  <a:lnTo>
                    <a:pt x="170" y="157"/>
                  </a:lnTo>
                  <a:lnTo>
                    <a:pt x="170" y="155"/>
                  </a:lnTo>
                  <a:lnTo>
                    <a:pt x="170" y="153"/>
                  </a:lnTo>
                  <a:lnTo>
                    <a:pt x="170" y="153"/>
                  </a:lnTo>
                  <a:lnTo>
                    <a:pt x="170" y="152"/>
                  </a:lnTo>
                  <a:lnTo>
                    <a:pt x="168" y="152"/>
                  </a:lnTo>
                  <a:lnTo>
                    <a:pt x="170" y="150"/>
                  </a:lnTo>
                  <a:lnTo>
                    <a:pt x="170" y="150"/>
                  </a:lnTo>
                  <a:lnTo>
                    <a:pt x="170" y="148"/>
                  </a:lnTo>
                  <a:lnTo>
                    <a:pt x="170" y="148"/>
                  </a:lnTo>
                  <a:lnTo>
                    <a:pt x="172" y="146"/>
                  </a:lnTo>
                  <a:lnTo>
                    <a:pt x="172" y="144"/>
                  </a:lnTo>
                  <a:lnTo>
                    <a:pt x="172" y="142"/>
                  </a:lnTo>
                  <a:lnTo>
                    <a:pt x="166" y="136"/>
                  </a:lnTo>
                  <a:lnTo>
                    <a:pt x="163" y="133"/>
                  </a:lnTo>
                  <a:lnTo>
                    <a:pt x="159" y="131"/>
                  </a:lnTo>
                  <a:lnTo>
                    <a:pt x="155" y="133"/>
                  </a:lnTo>
                  <a:lnTo>
                    <a:pt x="153" y="133"/>
                  </a:lnTo>
                  <a:lnTo>
                    <a:pt x="151" y="135"/>
                  </a:lnTo>
                  <a:lnTo>
                    <a:pt x="151" y="135"/>
                  </a:lnTo>
                  <a:lnTo>
                    <a:pt x="149" y="135"/>
                  </a:lnTo>
                  <a:lnTo>
                    <a:pt x="149" y="133"/>
                  </a:lnTo>
                  <a:lnTo>
                    <a:pt x="151" y="131"/>
                  </a:lnTo>
                  <a:lnTo>
                    <a:pt x="153" y="129"/>
                  </a:lnTo>
                  <a:lnTo>
                    <a:pt x="153" y="127"/>
                  </a:lnTo>
                  <a:lnTo>
                    <a:pt x="153" y="127"/>
                  </a:lnTo>
                  <a:lnTo>
                    <a:pt x="151" y="127"/>
                  </a:lnTo>
                  <a:lnTo>
                    <a:pt x="151" y="127"/>
                  </a:lnTo>
                  <a:lnTo>
                    <a:pt x="151" y="125"/>
                  </a:lnTo>
                  <a:lnTo>
                    <a:pt x="149" y="125"/>
                  </a:lnTo>
                  <a:lnTo>
                    <a:pt x="149" y="123"/>
                  </a:lnTo>
                  <a:lnTo>
                    <a:pt x="147" y="123"/>
                  </a:lnTo>
                  <a:lnTo>
                    <a:pt x="147" y="121"/>
                  </a:lnTo>
                  <a:lnTo>
                    <a:pt x="147" y="119"/>
                  </a:lnTo>
                  <a:lnTo>
                    <a:pt x="147" y="116"/>
                  </a:lnTo>
                  <a:lnTo>
                    <a:pt x="147" y="114"/>
                  </a:lnTo>
                  <a:lnTo>
                    <a:pt x="145" y="110"/>
                  </a:lnTo>
                  <a:lnTo>
                    <a:pt x="144" y="110"/>
                  </a:lnTo>
                  <a:lnTo>
                    <a:pt x="140" y="110"/>
                  </a:lnTo>
                  <a:lnTo>
                    <a:pt x="138" y="110"/>
                  </a:lnTo>
                  <a:lnTo>
                    <a:pt x="136" y="108"/>
                  </a:lnTo>
                  <a:lnTo>
                    <a:pt x="134" y="106"/>
                  </a:lnTo>
                  <a:lnTo>
                    <a:pt x="132" y="106"/>
                  </a:lnTo>
                  <a:lnTo>
                    <a:pt x="130" y="102"/>
                  </a:lnTo>
                  <a:lnTo>
                    <a:pt x="130" y="102"/>
                  </a:lnTo>
                  <a:lnTo>
                    <a:pt x="130" y="102"/>
                  </a:lnTo>
                  <a:lnTo>
                    <a:pt x="130" y="102"/>
                  </a:lnTo>
                  <a:lnTo>
                    <a:pt x="130" y="102"/>
                  </a:lnTo>
                  <a:lnTo>
                    <a:pt x="130" y="102"/>
                  </a:lnTo>
                  <a:lnTo>
                    <a:pt x="130" y="100"/>
                  </a:lnTo>
                  <a:lnTo>
                    <a:pt x="130" y="100"/>
                  </a:lnTo>
                  <a:lnTo>
                    <a:pt x="130" y="98"/>
                  </a:lnTo>
                  <a:lnTo>
                    <a:pt x="130" y="98"/>
                  </a:lnTo>
                  <a:lnTo>
                    <a:pt x="130" y="97"/>
                  </a:lnTo>
                  <a:lnTo>
                    <a:pt x="132" y="95"/>
                  </a:lnTo>
                  <a:lnTo>
                    <a:pt x="134" y="95"/>
                  </a:lnTo>
                  <a:lnTo>
                    <a:pt x="136" y="93"/>
                  </a:lnTo>
                  <a:lnTo>
                    <a:pt x="134" y="91"/>
                  </a:lnTo>
                  <a:lnTo>
                    <a:pt x="132" y="87"/>
                  </a:lnTo>
                  <a:lnTo>
                    <a:pt x="128" y="85"/>
                  </a:lnTo>
                  <a:lnTo>
                    <a:pt x="121" y="89"/>
                  </a:lnTo>
                  <a:lnTo>
                    <a:pt x="117" y="91"/>
                  </a:lnTo>
                  <a:lnTo>
                    <a:pt x="123" y="87"/>
                  </a:lnTo>
                  <a:lnTo>
                    <a:pt x="125" y="85"/>
                  </a:lnTo>
                  <a:lnTo>
                    <a:pt x="125" y="83"/>
                  </a:lnTo>
                  <a:lnTo>
                    <a:pt x="123" y="83"/>
                  </a:lnTo>
                  <a:lnTo>
                    <a:pt x="117" y="81"/>
                  </a:lnTo>
                  <a:lnTo>
                    <a:pt x="113" y="79"/>
                  </a:lnTo>
                  <a:lnTo>
                    <a:pt x="111" y="78"/>
                  </a:lnTo>
                  <a:lnTo>
                    <a:pt x="109" y="74"/>
                  </a:lnTo>
                  <a:lnTo>
                    <a:pt x="108" y="70"/>
                  </a:lnTo>
                  <a:lnTo>
                    <a:pt x="106" y="70"/>
                  </a:lnTo>
                  <a:lnTo>
                    <a:pt x="104" y="68"/>
                  </a:lnTo>
                  <a:lnTo>
                    <a:pt x="100" y="66"/>
                  </a:lnTo>
                  <a:lnTo>
                    <a:pt x="98" y="66"/>
                  </a:lnTo>
                  <a:lnTo>
                    <a:pt x="98" y="64"/>
                  </a:lnTo>
                  <a:lnTo>
                    <a:pt x="98" y="62"/>
                  </a:lnTo>
                  <a:lnTo>
                    <a:pt x="96" y="61"/>
                  </a:lnTo>
                  <a:lnTo>
                    <a:pt x="94" y="61"/>
                  </a:lnTo>
                  <a:lnTo>
                    <a:pt x="92" y="59"/>
                  </a:lnTo>
                  <a:lnTo>
                    <a:pt x="90" y="57"/>
                  </a:lnTo>
                  <a:lnTo>
                    <a:pt x="89" y="57"/>
                  </a:lnTo>
                  <a:lnTo>
                    <a:pt x="89" y="59"/>
                  </a:lnTo>
                  <a:lnTo>
                    <a:pt x="89" y="61"/>
                  </a:lnTo>
                  <a:lnTo>
                    <a:pt x="90" y="62"/>
                  </a:lnTo>
                  <a:lnTo>
                    <a:pt x="85" y="59"/>
                  </a:lnTo>
                  <a:lnTo>
                    <a:pt x="81" y="55"/>
                  </a:lnTo>
                  <a:lnTo>
                    <a:pt x="73" y="45"/>
                  </a:lnTo>
                  <a:lnTo>
                    <a:pt x="72" y="43"/>
                  </a:lnTo>
                  <a:lnTo>
                    <a:pt x="70" y="42"/>
                  </a:lnTo>
                  <a:lnTo>
                    <a:pt x="62" y="38"/>
                  </a:lnTo>
                  <a:lnTo>
                    <a:pt x="62" y="36"/>
                  </a:lnTo>
                  <a:lnTo>
                    <a:pt x="58" y="36"/>
                  </a:lnTo>
                  <a:lnTo>
                    <a:pt x="56" y="34"/>
                  </a:lnTo>
                  <a:lnTo>
                    <a:pt x="56" y="34"/>
                  </a:lnTo>
                  <a:lnTo>
                    <a:pt x="54" y="32"/>
                  </a:lnTo>
                  <a:lnTo>
                    <a:pt x="54" y="30"/>
                  </a:lnTo>
                  <a:lnTo>
                    <a:pt x="53" y="30"/>
                  </a:lnTo>
                  <a:lnTo>
                    <a:pt x="49" y="28"/>
                  </a:lnTo>
                  <a:lnTo>
                    <a:pt x="49" y="28"/>
                  </a:lnTo>
                  <a:lnTo>
                    <a:pt x="47" y="26"/>
                  </a:lnTo>
                  <a:lnTo>
                    <a:pt x="47" y="26"/>
                  </a:lnTo>
                  <a:lnTo>
                    <a:pt x="47" y="24"/>
                  </a:lnTo>
                  <a:lnTo>
                    <a:pt x="47" y="23"/>
                  </a:lnTo>
                  <a:lnTo>
                    <a:pt x="47" y="23"/>
                  </a:lnTo>
                  <a:lnTo>
                    <a:pt x="45" y="21"/>
                  </a:lnTo>
                  <a:lnTo>
                    <a:pt x="43" y="19"/>
                  </a:lnTo>
                  <a:lnTo>
                    <a:pt x="41" y="15"/>
                  </a:lnTo>
                  <a:lnTo>
                    <a:pt x="41" y="15"/>
                  </a:lnTo>
                  <a:lnTo>
                    <a:pt x="37" y="11"/>
                  </a:lnTo>
                  <a:lnTo>
                    <a:pt x="37" y="11"/>
                  </a:lnTo>
                  <a:lnTo>
                    <a:pt x="34" y="9"/>
                  </a:lnTo>
                  <a:lnTo>
                    <a:pt x="18" y="9"/>
                  </a:lnTo>
                  <a:lnTo>
                    <a:pt x="15" y="9"/>
                  </a:lnTo>
                  <a:lnTo>
                    <a:pt x="9" y="6"/>
                  </a:lnTo>
                  <a:lnTo>
                    <a:pt x="5" y="4"/>
                  </a:lnTo>
                  <a:lnTo>
                    <a:pt x="1" y="4"/>
                  </a:lnTo>
                  <a:lnTo>
                    <a:pt x="0" y="4"/>
                  </a:lnTo>
                  <a:lnTo>
                    <a:pt x="0" y="6"/>
                  </a:lnTo>
                  <a:lnTo>
                    <a:pt x="0" y="9"/>
                  </a:lnTo>
                  <a:lnTo>
                    <a:pt x="1" y="15"/>
                  </a:lnTo>
                  <a:lnTo>
                    <a:pt x="5" y="19"/>
                  </a:lnTo>
                  <a:lnTo>
                    <a:pt x="17" y="30"/>
                  </a:lnTo>
                  <a:lnTo>
                    <a:pt x="18" y="32"/>
                  </a:lnTo>
                  <a:lnTo>
                    <a:pt x="18" y="32"/>
                  </a:lnTo>
                  <a:lnTo>
                    <a:pt x="20" y="34"/>
                  </a:lnTo>
                  <a:lnTo>
                    <a:pt x="24" y="34"/>
                  </a:lnTo>
                  <a:lnTo>
                    <a:pt x="24" y="34"/>
                  </a:lnTo>
                  <a:lnTo>
                    <a:pt x="28" y="36"/>
                  </a:lnTo>
                  <a:lnTo>
                    <a:pt x="32" y="43"/>
                  </a:lnTo>
                  <a:lnTo>
                    <a:pt x="34" y="45"/>
                  </a:lnTo>
                  <a:lnTo>
                    <a:pt x="36" y="47"/>
                  </a:lnTo>
                  <a:lnTo>
                    <a:pt x="37" y="47"/>
                  </a:lnTo>
                  <a:lnTo>
                    <a:pt x="37" y="49"/>
                  </a:lnTo>
                  <a:lnTo>
                    <a:pt x="37" y="51"/>
                  </a:lnTo>
                  <a:lnTo>
                    <a:pt x="37" y="53"/>
                  </a:lnTo>
                  <a:lnTo>
                    <a:pt x="37" y="53"/>
                  </a:lnTo>
                  <a:lnTo>
                    <a:pt x="39" y="57"/>
                  </a:lnTo>
                  <a:lnTo>
                    <a:pt x="41" y="57"/>
                  </a:lnTo>
                  <a:lnTo>
                    <a:pt x="47" y="61"/>
                  </a:lnTo>
                  <a:lnTo>
                    <a:pt x="53" y="64"/>
                  </a:lnTo>
                  <a:lnTo>
                    <a:pt x="56" y="68"/>
                  </a:lnTo>
                  <a:lnTo>
                    <a:pt x="58" y="74"/>
                  </a:lnTo>
                  <a:lnTo>
                    <a:pt x="60" y="85"/>
                  </a:lnTo>
                  <a:lnTo>
                    <a:pt x="62" y="87"/>
                  </a:lnTo>
                  <a:lnTo>
                    <a:pt x="64" y="89"/>
                  </a:lnTo>
                  <a:lnTo>
                    <a:pt x="70" y="93"/>
                  </a:lnTo>
                  <a:lnTo>
                    <a:pt x="72" y="95"/>
                  </a:lnTo>
                  <a:lnTo>
                    <a:pt x="73" y="100"/>
                  </a:lnTo>
                  <a:lnTo>
                    <a:pt x="79" y="106"/>
                  </a:lnTo>
                  <a:lnTo>
                    <a:pt x="89" y="123"/>
                  </a:lnTo>
                  <a:lnTo>
                    <a:pt x="90" y="129"/>
                  </a:lnTo>
                  <a:lnTo>
                    <a:pt x="90" y="133"/>
                  </a:lnTo>
                  <a:lnTo>
                    <a:pt x="92" y="135"/>
                  </a:lnTo>
                  <a:lnTo>
                    <a:pt x="96" y="138"/>
                  </a:lnTo>
                  <a:lnTo>
                    <a:pt x="102" y="144"/>
                  </a:lnTo>
                  <a:lnTo>
                    <a:pt x="104" y="146"/>
                  </a:lnTo>
                  <a:lnTo>
                    <a:pt x="108" y="152"/>
                  </a:lnTo>
                  <a:lnTo>
                    <a:pt x="111" y="153"/>
                  </a:lnTo>
                  <a:lnTo>
                    <a:pt x="113" y="157"/>
                  </a:lnTo>
                  <a:lnTo>
                    <a:pt x="115" y="161"/>
                  </a:lnTo>
                  <a:lnTo>
                    <a:pt x="121" y="165"/>
                  </a:lnTo>
                  <a:lnTo>
                    <a:pt x="132" y="171"/>
                  </a:lnTo>
                  <a:lnTo>
                    <a:pt x="136" y="176"/>
                  </a:lnTo>
                  <a:lnTo>
                    <a:pt x="147" y="186"/>
                  </a:lnTo>
                  <a:lnTo>
                    <a:pt x="149" y="188"/>
                  </a:lnTo>
                  <a:lnTo>
                    <a:pt x="149" y="188"/>
                  </a:lnTo>
                  <a:lnTo>
                    <a:pt x="149" y="186"/>
                  </a:lnTo>
                  <a:lnTo>
                    <a:pt x="149" y="182"/>
                  </a:lnTo>
                  <a:lnTo>
                    <a:pt x="153" y="184"/>
                  </a:lnTo>
                  <a:lnTo>
                    <a:pt x="155" y="186"/>
                  </a:lnTo>
                  <a:lnTo>
                    <a:pt x="157" y="186"/>
                  </a:lnTo>
                  <a:lnTo>
                    <a:pt x="159" y="186"/>
                  </a:lnTo>
                  <a:close/>
                  <a:moveTo>
                    <a:pt x="183" y="142"/>
                  </a:moveTo>
                  <a:lnTo>
                    <a:pt x="185" y="142"/>
                  </a:lnTo>
                  <a:lnTo>
                    <a:pt x="185" y="142"/>
                  </a:lnTo>
                  <a:lnTo>
                    <a:pt x="185" y="140"/>
                  </a:lnTo>
                  <a:lnTo>
                    <a:pt x="185" y="140"/>
                  </a:lnTo>
                  <a:lnTo>
                    <a:pt x="185" y="140"/>
                  </a:lnTo>
                  <a:lnTo>
                    <a:pt x="183" y="140"/>
                  </a:lnTo>
                  <a:lnTo>
                    <a:pt x="183" y="140"/>
                  </a:lnTo>
                  <a:lnTo>
                    <a:pt x="183" y="142"/>
                  </a:lnTo>
                  <a:close/>
                  <a:moveTo>
                    <a:pt x="200" y="135"/>
                  </a:moveTo>
                  <a:lnTo>
                    <a:pt x="199" y="135"/>
                  </a:lnTo>
                  <a:lnTo>
                    <a:pt x="199" y="136"/>
                  </a:lnTo>
                  <a:lnTo>
                    <a:pt x="197" y="140"/>
                  </a:lnTo>
                  <a:lnTo>
                    <a:pt x="197" y="142"/>
                  </a:lnTo>
                  <a:lnTo>
                    <a:pt x="197" y="142"/>
                  </a:lnTo>
                  <a:lnTo>
                    <a:pt x="197" y="144"/>
                  </a:lnTo>
                  <a:lnTo>
                    <a:pt x="197" y="146"/>
                  </a:lnTo>
                  <a:lnTo>
                    <a:pt x="199" y="144"/>
                  </a:lnTo>
                  <a:lnTo>
                    <a:pt x="199" y="144"/>
                  </a:lnTo>
                  <a:lnTo>
                    <a:pt x="200" y="144"/>
                  </a:lnTo>
                  <a:lnTo>
                    <a:pt x="202" y="144"/>
                  </a:lnTo>
                  <a:lnTo>
                    <a:pt x="202" y="144"/>
                  </a:lnTo>
                  <a:lnTo>
                    <a:pt x="204" y="144"/>
                  </a:lnTo>
                  <a:lnTo>
                    <a:pt x="206" y="144"/>
                  </a:lnTo>
                  <a:lnTo>
                    <a:pt x="206" y="142"/>
                  </a:lnTo>
                  <a:lnTo>
                    <a:pt x="208" y="140"/>
                  </a:lnTo>
                  <a:lnTo>
                    <a:pt x="208" y="138"/>
                  </a:lnTo>
                  <a:lnTo>
                    <a:pt x="206" y="136"/>
                  </a:lnTo>
                  <a:lnTo>
                    <a:pt x="204" y="135"/>
                  </a:lnTo>
                  <a:lnTo>
                    <a:pt x="200" y="135"/>
                  </a:lnTo>
                  <a:close/>
                  <a:moveTo>
                    <a:pt x="195" y="140"/>
                  </a:moveTo>
                  <a:lnTo>
                    <a:pt x="195" y="140"/>
                  </a:lnTo>
                  <a:lnTo>
                    <a:pt x="195" y="138"/>
                  </a:lnTo>
                  <a:lnTo>
                    <a:pt x="195" y="138"/>
                  </a:lnTo>
                  <a:lnTo>
                    <a:pt x="195" y="140"/>
                  </a:lnTo>
                  <a:lnTo>
                    <a:pt x="195" y="140"/>
                  </a:lnTo>
                  <a:lnTo>
                    <a:pt x="195" y="140"/>
                  </a:lnTo>
                  <a:close/>
                  <a:moveTo>
                    <a:pt x="159" y="199"/>
                  </a:moveTo>
                  <a:lnTo>
                    <a:pt x="157" y="199"/>
                  </a:lnTo>
                  <a:lnTo>
                    <a:pt x="159" y="201"/>
                  </a:lnTo>
                  <a:lnTo>
                    <a:pt x="159" y="199"/>
                  </a:lnTo>
                  <a:lnTo>
                    <a:pt x="159" y="199"/>
                  </a:lnTo>
                  <a:close/>
                  <a:moveTo>
                    <a:pt x="288" y="227"/>
                  </a:moveTo>
                  <a:lnTo>
                    <a:pt x="291" y="227"/>
                  </a:lnTo>
                  <a:lnTo>
                    <a:pt x="299" y="231"/>
                  </a:lnTo>
                  <a:lnTo>
                    <a:pt x="305" y="233"/>
                  </a:lnTo>
                  <a:lnTo>
                    <a:pt x="308" y="235"/>
                  </a:lnTo>
                  <a:lnTo>
                    <a:pt x="308" y="235"/>
                  </a:lnTo>
                  <a:lnTo>
                    <a:pt x="308" y="233"/>
                  </a:lnTo>
                  <a:lnTo>
                    <a:pt x="308" y="233"/>
                  </a:lnTo>
                  <a:lnTo>
                    <a:pt x="307" y="229"/>
                  </a:lnTo>
                  <a:lnTo>
                    <a:pt x="305" y="227"/>
                  </a:lnTo>
                  <a:lnTo>
                    <a:pt x="307" y="226"/>
                  </a:lnTo>
                  <a:lnTo>
                    <a:pt x="307" y="222"/>
                  </a:lnTo>
                  <a:lnTo>
                    <a:pt x="307" y="220"/>
                  </a:lnTo>
                  <a:lnTo>
                    <a:pt x="305" y="218"/>
                  </a:lnTo>
                  <a:lnTo>
                    <a:pt x="301" y="216"/>
                  </a:lnTo>
                  <a:lnTo>
                    <a:pt x="299" y="216"/>
                  </a:lnTo>
                  <a:lnTo>
                    <a:pt x="293" y="218"/>
                  </a:lnTo>
                  <a:lnTo>
                    <a:pt x="290" y="218"/>
                  </a:lnTo>
                  <a:lnTo>
                    <a:pt x="288" y="218"/>
                  </a:lnTo>
                  <a:lnTo>
                    <a:pt x="284" y="216"/>
                  </a:lnTo>
                  <a:lnTo>
                    <a:pt x="284" y="216"/>
                  </a:lnTo>
                  <a:lnTo>
                    <a:pt x="282" y="216"/>
                  </a:lnTo>
                  <a:lnTo>
                    <a:pt x="282" y="216"/>
                  </a:lnTo>
                  <a:lnTo>
                    <a:pt x="280" y="214"/>
                  </a:lnTo>
                  <a:lnTo>
                    <a:pt x="280" y="214"/>
                  </a:lnTo>
                  <a:lnTo>
                    <a:pt x="280" y="212"/>
                  </a:lnTo>
                  <a:lnTo>
                    <a:pt x="280" y="212"/>
                  </a:lnTo>
                  <a:lnTo>
                    <a:pt x="276" y="208"/>
                  </a:lnTo>
                  <a:lnTo>
                    <a:pt x="276" y="207"/>
                  </a:lnTo>
                  <a:lnTo>
                    <a:pt x="276" y="205"/>
                  </a:lnTo>
                  <a:lnTo>
                    <a:pt x="276" y="205"/>
                  </a:lnTo>
                  <a:lnTo>
                    <a:pt x="274" y="205"/>
                  </a:lnTo>
                  <a:lnTo>
                    <a:pt x="272" y="205"/>
                  </a:lnTo>
                  <a:lnTo>
                    <a:pt x="269" y="203"/>
                  </a:lnTo>
                  <a:lnTo>
                    <a:pt x="263" y="201"/>
                  </a:lnTo>
                  <a:lnTo>
                    <a:pt x="259" y="201"/>
                  </a:lnTo>
                  <a:lnTo>
                    <a:pt x="259" y="201"/>
                  </a:lnTo>
                  <a:lnTo>
                    <a:pt x="257" y="201"/>
                  </a:lnTo>
                  <a:lnTo>
                    <a:pt x="255" y="201"/>
                  </a:lnTo>
                  <a:lnTo>
                    <a:pt x="253" y="201"/>
                  </a:lnTo>
                  <a:lnTo>
                    <a:pt x="253" y="199"/>
                  </a:lnTo>
                  <a:lnTo>
                    <a:pt x="252" y="199"/>
                  </a:lnTo>
                  <a:lnTo>
                    <a:pt x="252" y="197"/>
                  </a:lnTo>
                  <a:lnTo>
                    <a:pt x="250" y="197"/>
                  </a:lnTo>
                  <a:lnTo>
                    <a:pt x="248" y="197"/>
                  </a:lnTo>
                  <a:lnTo>
                    <a:pt x="246" y="201"/>
                  </a:lnTo>
                  <a:lnTo>
                    <a:pt x="244" y="203"/>
                  </a:lnTo>
                  <a:lnTo>
                    <a:pt x="242" y="205"/>
                  </a:lnTo>
                  <a:lnTo>
                    <a:pt x="242" y="205"/>
                  </a:lnTo>
                  <a:lnTo>
                    <a:pt x="229" y="203"/>
                  </a:lnTo>
                  <a:lnTo>
                    <a:pt x="217" y="203"/>
                  </a:lnTo>
                  <a:lnTo>
                    <a:pt x="216" y="203"/>
                  </a:lnTo>
                  <a:lnTo>
                    <a:pt x="214" y="201"/>
                  </a:lnTo>
                  <a:lnTo>
                    <a:pt x="210" y="197"/>
                  </a:lnTo>
                  <a:lnTo>
                    <a:pt x="208" y="195"/>
                  </a:lnTo>
                  <a:lnTo>
                    <a:pt x="206" y="195"/>
                  </a:lnTo>
                  <a:lnTo>
                    <a:pt x="200" y="193"/>
                  </a:lnTo>
                  <a:lnTo>
                    <a:pt x="199" y="193"/>
                  </a:lnTo>
                  <a:lnTo>
                    <a:pt x="197" y="193"/>
                  </a:lnTo>
                  <a:lnTo>
                    <a:pt x="195" y="191"/>
                  </a:lnTo>
                  <a:lnTo>
                    <a:pt x="195" y="191"/>
                  </a:lnTo>
                  <a:lnTo>
                    <a:pt x="193" y="190"/>
                  </a:lnTo>
                  <a:lnTo>
                    <a:pt x="193" y="190"/>
                  </a:lnTo>
                  <a:lnTo>
                    <a:pt x="191" y="190"/>
                  </a:lnTo>
                  <a:lnTo>
                    <a:pt x="189" y="190"/>
                  </a:lnTo>
                  <a:lnTo>
                    <a:pt x="189" y="188"/>
                  </a:lnTo>
                  <a:lnTo>
                    <a:pt x="185" y="191"/>
                  </a:lnTo>
                  <a:lnTo>
                    <a:pt x="181" y="191"/>
                  </a:lnTo>
                  <a:lnTo>
                    <a:pt x="174" y="190"/>
                  </a:lnTo>
                  <a:lnTo>
                    <a:pt x="172" y="190"/>
                  </a:lnTo>
                  <a:lnTo>
                    <a:pt x="172" y="190"/>
                  </a:lnTo>
                  <a:lnTo>
                    <a:pt x="170" y="191"/>
                  </a:lnTo>
                  <a:lnTo>
                    <a:pt x="168" y="193"/>
                  </a:lnTo>
                  <a:lnTo>
                    <a:pt x="168" y="197"/>
                  </a:lnTo>
                  <a:lnTo>
                    <a:pt x="168" y="197"/>
                  </a:lnTo>
                  <a:lnTo>
                    <a:pt x="166" y="197"/>
                  </a:lnTo>
                  <a:lnTo>
                    <a:pt x="164" y="199"/>
                  </a:lnTo>
                  <a:lnTo>
                    <a:pt x="164" y="201"/>
                  </a:lnTo>
                  <a:lnTo>
                    <a:pt x="163" y="203"/>
                  </a:lnTo>
                  <a:lnTo>
                    <a:pt x="161" y="201"/>
                  </a:lnTo>
                  <a:lnTo>
                    <a:pt x="161" y="201"/>
                  </a:lnTo>
                  <a:lnTo>
                    <a:pt x="161" y="201"/>
                  </a:lnTo>
                  <a:lnTo>
                    <a:pt x="161" y="203"/>
                  </a:lnTo>
                  <a:lnTo>
                    <a:pt x="159" y="203"/>
                  </a:lnTo>
                  <a:lnTo>
                    <a:pt x="161" y="203"/>
                  </a:lnTo>
                  <a:lnTo>
                    <a:pt x="163" y="203"/>
                  </a:lnTo>
                  <a:lnTo>
                    <a:pt x="168" y="203"/>
                  </a:lnTo>
                  <a:lnTo>
                    <a:pt x="170" y="205"/>
                  </a:lnTo>
                  <a:lnTo>
                    <a:pt x="174" y="205"/>
                  </a:lnTo>
                  <a:lnTo>
                    <a:pt x="180" y="207"/>
                  </a:lnTo>
                  <a:lnTo>
                    <a:pt x="178" y="210"/>
                  </a:lnTo>
                  <a:lnTo>
                    <a:pt x="180" y="212"/>
                  </a:lnTo>
                  <a:lnTo>
                    <a:pt x="183" y="212"/>
                  </a:lnTo>
                  <a:lnTo>
                    <a:pt x="187" y="212"/>
                  </a:lnTo>
                  <a:lnTo>
                    <a:pt x="191" y="214"/>
                  </a:lnTo>
                  <a:lnTo>
                    <a:pt x="204" y="218"/>
                  </a:lnTo>
                  <a:lnTo>
                    <a:pt x="206" y="218"/>
                  </a:lnTo>
                  <a:lnTo>
                    <a:pt x="208" y="220"/>
                  </a:lnTo>
                  <a:lnTo>
                    <a:pt x="210" y="220"/>
                  </a:lnTo>
                  <a:lnTo>
                    <a:pt x="212" y="218"/>
                  </a:lnTo>
                  <a:lnTo>
                    <a:pt x="216" y="218"/>
                  </a:lnTo>
                  <a:lnTo>
                    <a:pt x="217" y="216"/>
                  </a:lnTo>
                  <a:lnTo>
                    <a:pt x="221" y="218"/>
                  </a:lnTo>
                  <a:lnTo>
                    <a:pt x="229" y="218"/>
                  </a:lnTo>
                  <a:lnTo>
                    <a:pt x="233" y="220"/>
                  </a:lnTo>
                  <a:lnTo>
                    <a:pt x="246" y="224"/>
                  </a:lnTo>
                  <a:lnTo>
                    <a:pt x="250" y="226"/>
                  </a:lnTo>
                  <a:lnTo>
                    <a:pt x="276" y="227"/>
                  </a:lnTo>
                  <a:lnTo>
                    <a:pt x="278" y="227"/>
                  </a:lnTo>
                  <a:lnTo>
                    <a:pt x="282" y="227"/>
                  </a:lnTo>
                  <a:lnTo>
                    <a:pt x="288" y="227"/>
                  </a:lnTo>
                  <a:close/>
                  <a:moveTo>
                    <a:pt x="62" y="116"/>
                  </a:moveTo>
                  <a:lnTo>
                    <a:pt x="58" y="110"/>
                  </a:lnTo>
                  <a:lnTo>
                    <a:pt x="58" y="108"/>
                  </a:lnTo>
                  <a:lnTo>
                    <a:pt x="56" y="108"/>
                  </a:lnTo>
                  <a:lnTo>
                    <a:pt x="54" y="110"/>
                  </a:lnTo>
                  <a:lnTo>
                    <a:pt x="53" y="112"/>
                  </a:lnTo>
                  <a:lnTo>
                    <a:pt x="54" y="114"/>
                  </a:lnTo>
                  <a:lnTo>
                    <a:pt x="54" y="117"/>
                  </a:lnTo>
                  <a:lnTo>
                    <a:pt x="56" y="119"/>
                  </a:lnTo>
                  <a:lnTo>
                    <a:pt x="58" y="121"/>
                  </a:lnTo>
                  <a:lnTo>
                    <a:pt x="60" y="123"/>
                  </a:lnTo>
                  <a:lnTo>
                    <a:pt x="64" y="121"/>
                  </a:lnTo>
                  <a:lnTo>
                    <a:pt x="64" y="121"/>
                  </a:lnTo>
                  <a:lnTo>
                    <a:pt x="62" y="117"/>
                  </a:lnTo>
                  <a:lnTo>
                    <a:pt x="62" y="116"/>
                  </a:lnTo>
                  <a:close/>
                  <a:moveTo>
                    <a:pt x="70" y="127"/>
                  </a:moveTo>
                  <a:lnTo>
                    <a:pt x="70" y="127"/>
                  </a:lnTo>
                  <a:lnTo>
                    <a:pt x="68" y="129"/>
                  </a:lnTo>
                  <a:lnTo>
                    <a:pt x="70" y="129"/>
                  </a:lnTo>
                  <a:lnTo>
                    <a:pt x="70" y="131"/>
                  </a:lnTo>
                  <a:lnTo>
                    <a:pt x="73" y="131"/>
                  </a:lnTo>
                  <a:lnTo>
                    <a:pt x="72" y="129"/>
                  </a:lnTo>
                  <a:lnTo>
                    <a:pt x="70" y="127"/>
                  </a:lnTo>
                  <a:close/>
                  <a:moveTo>
                    <a:pt x="79" y="138"/>
                  </a:moveTo>
                  <a:lnTo>
                    <a:pt x="79" y="136"/>
                  </a:lnTo>
                  <a:lnTo>
                    <a:pt x="77" y="135"/>
                  </a:lnTo>
                  <a:lnTo>
                    <a:pt x="75" y="135"/>
                  </a:lnTo>
                  <a:lnTo>
                    <a:pt x="75" y="136"/>
                  </a:lnTo>
                  <a:lnTo>
                    <a:pt x="75" y="136"/>
                  </a:lnTo>
                  <a:lnTo>
                    <a:pt x="77" y="138"/>
                  </a:lnTo>
                  <a:lnTo>
                    <a:pt x="77" y="138"/>
                  </a:lnTo>
                  <a:lnTo>
                    <a:pt x="79" y="138"/>
                  </a:lnTo>
                  <a:close/>
                  <a:moveTo>
                    <a:pt x="83" y="142"/>
                  </a:moveTo>
                  <a:lnTo>
                    <a:pt x="81" y="140"/>
                  </a:lnTo>
                  <a:lnTo>
                    <a:pt x="81" y="138"/>
                  </a:lnTo>
                  <a:lnTo>
                    <a:pt x="79" y="138"/>
                  </a:lnTo>
                  <a:lnTo>
                    <a:pt x="79" y="140"/>
                  </a:lnTo>
                  <a:lnTo>
                    <a:pt x="79" y="142"/>
                  </a:lnTo>
                  <a:lnTo>
                    <a:pt x="81" y="144"/>
                  </a:lnTo>
                  <a:lnTo>
                    <a:pt x="81" y="146"/>
                  </a:lnTo>
                  <a:lnTo>
                    <a:pt x="83" y="148"/>
                  </a:lnTo>
                  <a:lnTo>
                    <a:pt x="83" y="146"/>
                  </a:lnTo>
                  <a:lnTo>
                    <a:pt x="83" y="144"/>
                  </a:lnTo>
                  <a:lnTo>
                    <a:pt x="83" y="144"/>
                  </a:lnTo>
                  <a:lnTo>
                    <a:pt x="83" y="142"/>
                  </a:lnTo>
                  <a:close/>
                  <a:moveTo>
                    <a:pt x="333" y="148"/>
                  </a:moveTo>
                  <a:lnTo>
                    <a:pt x="331" y="152"/>
                  </a:lnTo>
                  <a:lnTo>
                    <a:pt x="331" y="155"/>
                  </a:lnTo>
                  <a:lnTo>
                    <a:pt x="333" y="159"/>
                  </a:lnTo>
                  <a:lnTo>
                    <a:pt x="335" y="157"/>
                  </a:lnTo>
                  <a:lnTo>
                    <a:pt x="337" y="155"/>
                  </a:lnTo>
                  <a:lnTo>
                    <a:pt x="337" y="153"/>
                  </a:lnTo>
                  <a:lnTo>
                    <a:pt x="335" y="150"/>
                  </a:lnTo>
                  <a:lnTo>
                    <a:pt x="335" y="148"/>
                  </a:lnTo>
                  <a:lnTo>
                    <a:pt x="335" y="146"/>
                  </a:lnTo>
                  <a:lnTo>
                    <a:pt x="333" y="148"/>
                  </a:lnTo>
                  <a:close/>
                  <a:moveTo>
                    <a:pt x="326" y="227"/>
                  </a:moveTo>
                  <a:lnTo>
                    <a:pt x="324" y="226"/>
                  </a:lnTo>
                  <a:lnTo>
                    <a:pt x="324" y="226"/>
                  </a:lnTo>
                  <a:lnTo>
                    <a:pt x="322" y="224"/>
                  </a:lnTo>
                  <a:lnTo>
                    <a:pt x="320" y="224"/>
                  </a:lnTo>
                  <a:lnTo>
                    <a:pt x="320" y="224"/>
                  </a:lnTo>
                  <a:lnTo>
                    <a:pt x="318" y="224"/>
                  </a:lnTo>
                  <a:lnTo>
                    <a:pt x="318" y="224"/>
                  </a:lnTo>
                  <a:lnTo>
                    <a:pt x="316" y="226"/>
                  </a:lnTo>
                  <a:lnTo>
                    <a:pt x="316" y="226"/>
                  </a:lnTo>
                  <a:lnTo>
                    <a:pt x="314" y="226"/>
                  </a:lnTo>
                  <a:lnTo>
                    <a:pt x="310" y="224"/>
                  </a:lnTo>
                  <a:lnTo>
                    <a:pt x="308" y="224"/>
                  </a:lnTo>
                  <a:lnTo>
                    <a:pt x="307" y="226"/>
                  </a:lnTo>
                  <a:lnTo>
                    <a:pt x="308" y="227"/>
                  </a:lnTo>
                  <a:lnTo>
                    <a:pt x="310" y="227"/>
                  </a:lnTo>
                  <a:lnTo>
                    <a:pt x="314" y="229"/>
                  </a:lnTo>
                  <a:lnTo>
                    <a:pt x="316" y="231"/>
                  </a:lnTo>
                  <a:lnTo>
                    <a:pt x="316" y="231"/>
                  </a:lnTo>
                  <a:lnTo>
                    <a:pt x="318" y="233"/>
                  </a:lnTo>
                  <a:lnTo>
                    <a:pt x="316" y="235"/>
                  </a:lnTo>
                  <a:lnTo>
                    <a:pt x="318" y="235"/>
                  </a:lnTo>
                  <a:lnTo>
                    <a:pt x="320" y="235"/>
                  </a:lnTo>
                  <a:lnTo>
                    <a:pt x="320" y="233"/>
                  </a:lnTo>
                  <a:lnTo>
                    <a:pt x="322" y="231"/>
                  </a:lnTo>
                  <a:lnTo>
                    <a:pt x="326" y="229"/>
                  </a:lnTo>
                  <a:lnTo>
                    <a:pt x="326" y="227"/>
                  </a:lnTo>
                  <a:close/>
                  <a:moveTo>
                    <a:pt x="339" y="150"/>
                  </a:moveTo>
                  <a:lnTo>
                    <a:pt x="339" y="148"/>
                  </a:lnTo>
                  <a:lnTo>
                    <a:pt x="337" y="150"/>
                  </a:lnTo>
                  <a:lnTo>
                    <a:pt x="337" y="150"/>
                  </a:lnTo>
                  <a:lnTo>
                    <a:pt x="337" y="152"/>
                  </a:lnTo>
                  <a:lnTo>
                    <a:pt x="337" y="152"/>
                  </a:lnTo>
                  <a:lnTo>
                    <a:pt x="339" y="150"/>
                  </a:lnTo>
                  <a:close/>
                  <a:moveTo>
                    <a:pt x="216" y="119"/>
                  </a:moveTo>
                  <a:lnTo>
                    <a:pt x="217" y="121"/>
                  </a:lnTo>
                  <a:lnTo>
                    <a:pt x="217" y="119"/>
                  </a:lnTo>
                  <a:lnTo>
                    <a:pt x="219" y="119"/>
                  </a:lnTo>
                  <a:lnTo>
                    <a:pt x="217" y="119"/>
                  </a:lnTo>
                  <a:lnTo>
                    <a:pt x="216" y="119"/>
                  </a:lnTo>
                  <a:close/>
                  <a:moveTo>
                    <a:pt x="229" y="110"/>
                  </a:moveTo>
                  <a:lnTo>
                    <a:pt x="227" y="110"/>
                  </a:lnTo>
                  <a:lnTo>
                    <a:pt x="227" y="110"/>
                  </a:lnTo>
                  <a:lnTo>
                    <a:pt x="227" y="112"/>
                  </a:lnTo>
                  <a:lnTo>
                    <a:pt x="227" y="112"/>
                  </a:lnTo>
                  <a:lnTo>
                    <a:pt x="227" y="114"/>
                  </a:lnTo>
                  <a:lnTo>
                    <a:pt x="227" y="114"/>
                  </a:lnTo>
                  <a:lnTo>
                    <a:pt x="229" y="114"/>
                  </a:lnTo>
                  <a:lnTo>
                    <a:pt x="231" y="112"/>
                  </a:lnTo>
                  <a:lnTo>
                    <a:pt x="231" y="110"/>
                  </a:lnTo>
                  <a:lnTo>
                    <a:pt x="231" y="110"/>
                  </a:lnTo>
                  <a:lnTo>
                    <a:pt x="229" y="110"/>
                  </a:lnTo>
                  <a:lnTo>
                    <a:pt x="229" y="110"/>
                  </a:lnTo>
                  <a:close/>
                  <a:moveTo>
                    <a:pt x="305" y="208"/>
                  </a:moveTo>
                  <a:lnTo>
                    <a:pt x="305" y="208"/>
                  </a:lnTo>
                  <a:lnTo>
                    <a:pt x="305" y="208"/>
                  </a:lnTo>
                  <a:lnTo>
                    <a:pt x="307" y="208"/>
                  </a:lnTo>
                  <a:lnTo>
                    <a:pt x="307" y="208"/>
                  </a:lnTo>
                  <a:lnTo>
                    <a:pt x="305" y="208"/>
                  </a:lnTo>
                  <a:lnTo>
                    <a:pt x="305" y="208"/>
                  </a:lnTo>
                  <a:lnTo>
                    <a:pt x="305" y="208"/>
                  </a:lnTo>
                  <a:close/>
                  <a:moveTo>
                    <a:pt x="278" y="188"/>
                  </a:moveTo>
                  <a:lnTo>
                    <a:pt x="278" y="186"/>
                  </a:lnTo>
                  <a:lnTo>
                    <a:pt x="278" y="186"/>
                  </a:lnTo>
                  <a:lnTo>
                    <a:pt x="276" y="188"/>
                  </a:lnTo>
                  <a:lnTo>
                    <a:pt x="278" y="188"/>
                  </a:lnTo>
                  <a:close/>
                  <a:moveTo>
                    <a:pt x="295" y="203"/>
                  </a:moveTo>
                  <a:lnTo>
                    <a:pt x="288" y="205"/>
                  </a:lnTo>
                  <a:lnTo>
                    <a:pt x="286" y="205"/>
                  </a:lnTo>
                  <a:lnTo>
                    <a:pt x="284" y="205"/>
                  </a:lnTo>
                  <a:lnTo>
                    <a:pt x="280" y="205"/>
                  </a:lnTo>
                  <a:lnTo>
                    <a:pt x="278" y="207"/>
                  </a:lnTo>
                  <a:lnTo>
                    <a:pt x="284" y="210"/>
                  </a:lnTo>
                  <a:lnTo>
                    <a:pt x="290" y="210"/>
                  </a:lnTo>
                  <a:lnTo>
                    <a:pt x="301" y="207"/>
                  </a:lnTo>
                  <a:lnTo>
                    <a:pt x="299" y="205"/>
                  </a:lnTo>
                  <a:lnTo>
                    <a:pt x="295" y="203"/>
                  </a:lnTo>
                  <a:close/>
                  <a:moveTo>
                    <a:pt x="324" y="205"/>
                  </a:moveTo>
                  <a:lnTo>
                    <a:pt x="324" y="205"/>
                  </a:lnTo>
                  <a:lnTo>
                    <a:pt x="322" y="203"/>
                  </a:lnTo>
                  <a:lnTo>
                    <a:pt x="320" y="203"/>
                  </a:lnTo>
                  <a:lnTo>
                    <a:pt x="320" y="205"/>
                  </a:lnTo>
                  <a:lnTo>
                    <a:pt x="320" y="205"/>
                  </a:lnTo>
                  <a:lnTo>
                    <a:pt x="322" y="205"/>
                  </a:lnTo>
                  <a:lnTo>
                    <a:pt x="324" y="20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68" name="Freeform 1863">
              <a:extLst>
                <a:ext uri="{FF2B5EF4-FFF2-40B4-BE49-F238E27FC236}">
                  <a16:creationId xmlns:a16="http://schemas.microsoft.com/office/drawing/2014/main" id="{EA8F95B3-790F-4329-AD74-A9268DAF4DDB}"/>
                </a:ext>
              </a:extLst>
            </p:cNvPr>
            <p:cNvSpPr>
              <a:spLocks noEditPoints="1"/>
            </p:cNvSpPr>
            <p:nvPr/>
          </p:nvSpPr>
          <p:spPr bwMode="auto">
            <a:xfrm>
              <a:off x="15073313" y="-839787"/>
              <a:ext cx="247650" cy="415925"/>
            </a:xfrm>
            <a:custGeom>
              <a:avLst/>
              <a:gdLst>
                <a:gd name="T0" fmla="*/ 95 w 156"/>
                <a:gd name="T1" fmla="*/ 224 h 262"/>
                <a:gd name="T2" fmla="*/ 72 w 156"/>
                <a:gd name="T3" fmla="*/ 247 h 262"/>
                <a:gd name="T4" fmla="*/ 88 w 156"/>
                <a:gd name="T5" fmla="*/ 237 h 262"/>
                <a:gd name="T6" fmla="*/ 0 w 156"/>
                <a:gd name="T7" fmla="*/ 215 h 262"/>
                <a:gd name="T8" fmla="*/ 82 w 156"/>
                <a:gd name="T9" fmla="*/ 8 h 262"/>
                <a:gd name="T10" fmla="*/ 80 w 156"/>
                <a:gd name="T11" fmla="*/ 2 h 262"/>
                <a:gd name="T12" fmla="*/ 114 w 156"/>
                <a:gd name="T13" fmla="*/ 122 h 262"/>
                <a:gd name="T14" fmla="*/ 114 w 156"/>
                <a:gd name="T15" fmla="*/ 122 h 262"/>
                <a:gd name="T16" fmla="*/ 59 w 156"/>
                <a:gd name="T17" fmla="*/ 108 h 262"/>
                <a:gd name="T18" fmla="*/ 65 w 156"/>
                <a:gd name="T19" fmla="*/ 120 h 262"/>
                <a:gd name="T20" fmla="*/ 89 w 156"/>
                <a:gd name="T21" fmla="*/ 120 h 262"/>
                <a:gd name="T22" fmla="*/ 105 w 156"/>
                <a:gd name="T23" fmla="*/ 131 h 262"/>
                <a:gd name="T24" fmla="*/ 114 w 156"/>
                <a:gd name="T25" fmla="*/ 131 h 262"/>
                <a:gd name="T26" fmla="*/ 110 w 156"/>
                <a:gd name="T27" fmla="*/ 118 h 262"/>
                <a:gd name="T28" fmla="*/ 95 w 156"/>
                <a:gd name="T29" fmla="*/ 112 h 262"/>
                <a:gd name="T30" fmla="*/ 76 w 156"/>
                <a:gd name="T31" fmla="*/ 105 h 262"/>
                <a:gd name="T32" fmla="*/ 86 w 156"/>
                <a:gd name="T33" fmla="*/ 78 h 262"/>
                <a:gd name="T34" fmla="*/ 82 w 156"/>
                <a:gd name="T35" fmla="*/ 44 h 262"/>
                <a:gd name="T36" fmla="*/ 59 w 156"/>
                <a:gd name="T37" fmla="*/ 40 h 262"/>
                <a:gd name="T38" fmla="*/ 131 w 156"/>
                <a:gd name="T39" fmla="*/ 139 h 262"/>
                <a:gd name="T40" fmla="*/ 129 w 156"/>
                <a:gd name="T41" fmla="*/ 160 h 262"/>
                <a:gd name="T42" fmla="*/ 137 w 156"/>
                <a:gd name="T43" fmla="*/ 154 h 262"/>
                <a:gd name="T44" fmla="*/ 69 w 156"/>
                <a:gd name="T45" fmla="*/ 33 h 262"/>
                <a:gd name="T46" fmla="*/ 137 w 156"/>
                <a:gd name="T47" fmla="*/ 196 h 262"/>
                <a:gd name="T48" fmla="*/ 125 w 156"/>
                <a:gd name="T49" fmla="*/ 201 h 262"/>
                <a:gd name="T50" fmla="*/ 112 w 156"/>
                <a:gd name="T51" fmla="*/ 211 h 262"/>
                <a:gd name="T52" fmla="*/ 84 w 156"/>
                <a:gd name="T53" fmla="*/ 217 h 262"/>
                <a:gd name="T54" fmla="*/ 89 w 156"/>
                <a:gd name="T55" fmla="*/ 218 h 262"/>
                <a:gd name="T56" fmla="*/ 110 w 156"/>
                <a:gd name="T57" fmla="*/ 218 h 262"/>
                <a:gd name="T58" fmla="*/ 133 w 156"/>
                <a:gd name="T59" fmla="*/ 247 h 262"/>
                <a:gd name="T60" fmla="*/ 143 w 156"/>
                <a:gd name="T61" fmla="*/ 226 h 262"/>
                <a:gd name="T62" fmla="*/ 156 w 156"/>
                <a:gd name="T63" fmla="*/ 224 h 262"/>
                <a:gd name="T64" fmla="*/ 148 w 156"/>
                <a:gd name="T65" fmla="*/ 203 h 262"/>
                <a:gd name="T66" fmla="*/ 144 w 156"/>
                <a:gd name="T67" fmla="*/ 186 h 262"/>
                <a:gd name="T68" fmla="*/ 80 w 156"/>
                <a:gd name="T69" fmla="*/ 33 h 262"/>
                <a:gd name="T70" fmla="*/ 27 w 156"/>
                <a:gd name="T71" fmla="*/ 192 h 262"/>
                <a:gd name="T72" fmla="*/ 42 w 156"/>
                <a:gd name="T73" fmla="*/ 167 h 262"/>
                <a:gd name="T74" fmla="*/ 10 w 156"/>
                <a:gd name="T75" fmla="*/ 199 h 262"/>
                <a:gd name="T76" fmla="*/ 105 w 156"/>
                <a:gd name="T77" fmla="*/ 141 h 262"/>
                <a:gd name="T78" fmla="*/ 108 w 156"/>
                <a:gd name="T79" fmla="*/ 139 h 262"/>
                <a:gd name="T80" fmla="*/ 86 w 156"/>
                <a:gd name="T81" fmla="*/ 141 h 262"/>
                <a:gd name="T82" fmla="*/ 129 w 156"/>
                <a:gd name="T83" fmla="*/ 181 h 262"/>
                <a:gd name="T84" fmla="*/ 129 w 156"/>
                <a:gd name="T85" fmla="*/ 162 h 262"/>
                <a:gd name="T86" fmla="*/ 148 w 156"/>
                <a:gd name="T87" fmla="*/ 184 h 262"/>
                <a:gd name="T88" fmla="*/ 80 w 156"/>
                <a:gd name="T89" fmla="*/ 150 h 262"/>
                <a:gd name="T90" fmla="*/ 93 w 156"/>
                <a:gd name="T91" fmla="*/ 167 h 262"/>
                <a:gd name="T92" fmla="*/ 93 w 156"/>
                <a:gd name="T93" fmla="*/ 156 h 262"/>
                <a:gd name="T94" fmla="*/ 53 w 156"/>
                <a:gd name="T95" fmla="*/ 120 h 262"/>
                <a:gd name="T96" fmla="*/ 105 w 156"/>
                <a:gd name="T97" fmla="*/ 167 h 262"/>
                <a:gd name="T98" fmla="*/ 91 w 156"/>
                <a:gd name="T99" fmla="*/ 190 h 262"/>
                <a:gd name="T100" fmla="*/ 108 w 156"/>
                <a:gd name="T101" fmla="*/ 194 h 262"/>
                <a:gd name="T102" fmla="*/ 114 w 156"/>
                <a:gd name="T103" fmla="*/ 173 h 262"/>
                <a:gd name="T104" fmla="*/ 101 w 156"/>
                <a:gd name="T105" fmla="*/ 133 h 262"/>
                <a:gd name="T106" fmla="*/ 89 w 156"/>
                <a:gd name="T107" fmla="*/ 175 h 262"/>
                <a:gd name="T108" fmla="*/ 125 w 156"/>
                <a:gd name="T109" fmla="*/ 196 h 262"/>
                <a:gd name="T110" fmla="*/ 118 w 156"/>
                <a:gd name="T111" fmla="*/ 188 h 262"/>
                <a:gd name="T112" fmla="*/ 50 w 156"/>
                <a:gd name="T113" fmla="*/ 154 h 262"/>
                <a:gd name="T114" fmla="*/ 46 w 156"/>
                <a:gd name="T115" fmla="*/ 160 h 262"/>
                <a:gd name="T116" fmla="*/ 80 w 156"/>
                <a:gd name="T117" fmla="*/ 143 h 262"/>
                <a:gd name="T118" fmla="*/ 71 w 156"/>
                <a:gd name="T119" fmla="*/ 127 h 262"/>
                <a:gd name="T120" fmla="*/ 61 w 156"/>
                <a:gd name="T121" fmla="*/ 131 h 262"/>
                <a:gd name="T122" fmla="*/ 78 w 156"/>
                <a:gd name="T123" fmla="*/ 125 h 262"/>
                <a:gd name="T124" fmla="*/ 139 w 156"/>
                <a:gd name="T125" fmla="*/ 18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262">
                  <a:moveTo>
                    <a:pt x="141" y="230"/>
                  </a:moveTo>
                  <a:lnTo>
                    <a:pt x="141" y="230"/>
                  </a:lnTo>
                  <a:lnTo>
                    <a:pt x="141" y="228"/>
                  </a:lnTo>
                  <a:lnTo>
                    <a:pt x="141" y="228"/>
                  </a:lnTo>
                  <a:lnTo>
                    <a:pt x="143" y="228"/>
                  </a:lnTo>
                  <a:lnTo>
                    <a:pt x="143" y="228"/>
                  </a:lnTo>
                  <a:lnTo>
                    <a:pt x="143" y="230"/>
                  </a:lnTo>
                  <a:lnTo>
                    <a:pt x="143" y="232"/>
                  </a:lnTo>
                  <a:lnTo>
                    <a:pt x="143" y="232"/>
                  </a:lnTo>
                  <a:lnTo>
                    <a:pt x="141" y="230"/>
                  </a:lnTo>
                  <a:close/>
                  <a:moveTo>
                    <a:pt x="95" y="226"/>
                  </a:moveTo>
                  <a:lnTo>
                    <a:pt x="95" y="224"/>
                  </a:lnTo>
                  <a:lnTo>
                    <a:pt x="95" y="224"/>
                  </a:lnTo>
                  <a:lnTo>
                    <a:pt x="95" y="224"/>
                  </a:lnTo>
                  <a:lnTo>
                    <a:pt x="95" y="226"/>
                  </a:lnTo>
                  <a:close/>
                  <a:moveTo>
                    <a:pt x="48" y="262"/>
                  </a:moveTo>
                  <a:lnTo>
                    <a:pt x="46" y="262"/>
                  </a:lnTo>
                  <a:lnTo>
                    <a:pt x="48" y="260"/>
                  </a:lnTo>
                  <a:lnTo>
                    <a:pt x="50" y="258"/>
                  </a:lnTo>
                  <a:lnTo>
                    <a:pt x="52" y="258"/>
                  </a:lnTo>
                  <a:lnTo>
                    <a:pt x="53" y="256"/>
                  </a:lnTo>
                  <a:lnTo>
                    <a:pt x="53" y="258"/>
                  </a:lnTo>
                  <a:lnTo>
                    <a:pt x="53" y="258"/>
                  </a:lnTo>
                  <a:lnTo>
                    <a:pt x="53" y="260"/>
                  </a:lnTo>
                  <a:lnTo>
                    <a:pt x="52" y="258"/>
                  </a:lnTo>
                  <a:lnTo>
                    <a:pt x="50" y="260"/>
                  </a:lnTo>
                  <a:lnTo>
                    <a:pt x="48" y="262"/>
                  </a:lnTo>
                  <a:close/>
                  <a:moveTo>
                    <a:pt x="72" y="247"/>
                  </a:moveTo>
                  <a:lnTo>
                    <a:pt x="72" y="247"/>
                  </a:lnTo>
                  <a:lnTo>
                    <a:pt x="71" y="247"/>
                  </a:lnTo>
                  <a:lnTo>
                    <a:pt x="69" y="249"/>
                  </a:lnTo>
                  <a:lnTo>
                    <a:pt x="65" y="247"/>
                  </a:lnTo>
                  <a:lnTo>
                    <a:pt x="63" y="247"/>
                  </a:lnTo>
                  <a:lnTo>
                    <a:pt x="65" y="245"/>
                  </a:lnTo>
                  <a:lnTo>
                    <a:pt x="65" y="245"/>
                  </a:lnTo>
                  <a:lnTo>
                    <a:pt x="71" y="247"/>
                  </a:lnTo>
                  <a:lnTo>
                    <a:pt x="72" y="247"/>
                  </a:lnTo>
                  <a:close/>
                  <a:moveTo>
                    <a:pt x="78" y="237"/>
                  </a:moveTo>
                  <a:lnTo>
                    <a:pt x="80" y="236"/>
                  </a:lnTo>
                  <a:lnTo>
                    <a:pt x="82" y="236"/>
                  </a:lnTo>
                  <a:lnTo>
                    <a:pt x="84" y="236"/>
                  </a:lnTo>
                  <a:lnTo>
                    <a:pt x="88" y="237"/>
                  </a:lnTo>
                  <a:lnTo>
                    <a:pt x="86" y="237"/>
                  </a:lnTo>
                  <a:lnTo>
                    <a:pt x="84" y="239"/>
                  </a:lnTo>
                  <a:lnTo>
                    <a:pt x="84" y="239"/>
                  </a:lnTo>
                  <a:lnTo>
                    <a:pt x="82" y="239"/>
                  </a:lnTo>
                  <a:lnTo>
                    <a:pt x="80" y="239"/>
                  </a:lnTo>
                  <a:lnTo>
                    <a:pt x="80" y="237"/>
                  </a:lnTo>
                  <a:lnTo>
                    <a:pt x="80" y="237"/>
                  </a:lnTo>
                  <a:lnTo>
                    <a:pt x="78" y="237"/>
                  </a:lnTo>
                  <a:close/>
                  <a:moveTo>
                    <a:pt x="2" y="213"/>
                  </a:moveTo>
                  <a:lnTo>
                    <a:pt x="2" y="215"/>
                  </a:lnTo>
                  <a:lnTo>
                    <a:pt x="2" y="217"/>
                  </a:lnTo>
                  <a:lnTo>
                    <a:pt x="2" y="217"/>
                  </a:lnTo>
                  <a:lnTo>
                    <a:pt x="0" y="217"/>
                  </a:lnTo>
                  <a:lnTo>
                    <a:pt x="0" y="215"/>
                  </a:lnTo>
                  <a:lnTo>
                    <a:pt x="2" y="213"/>
                  </a:lnTo>
                  <a:lnTo>
                    <a:pt x="2" y="213"/>
                  </a:lnTo>
                  <a:close/>
                  <a:moveTo>
                    <a:pt x="6" y="209"/>
                  </a:moveTo>
                  <a:lnTo>
                    <a:pt x="6" y="209"/>
                  </a:lnTo>
                  <a:lnTo>
                    <a:pt x="6" y="211"/>
                  </a:lnTo>
                  <a:lnTo>
                    <a:pt x="6" y="211"/>
                  </a:lnTo>
                  <a:lnTo>
                    <a:pt x="8" y="211"/>
                  </a:lnTo>
                  <a:lnTo>
                    <a:pt x="6" y="209"/>
                  </a:lnTo>
                  <a:lnTo>
                    <a:pt x="6" y="209"/>
                  </a:lnTo>
                  <a:lnTo>
                    <a:pt x="6" y="209"/>
                  </a:lnTo>
                  <a:close/>
                  <a:moveTo>
                    <a:pt x="82" y="8"/>
                  </a:moveTo>
                  <a:lnTo>
                    <a:pt x="82" y="8"/>
                  </a:lnTo>
                  <a:lnTo>
                    <a:pt x="82" y="8"/>
                  </a:lnTo>
                  <a:lnTo>
                    <a:pt x="82" y="8"/>
                  </a:lnTo>
                  <a:lnTo>
                    <a:pt x="80" y="8"/>
                  </a:lnTo>
                  <a:lnTo>
                    <a:pt x="80" y="8"/>
                  </a:lnTo>
                  <a:lnTo>
                    <a:pt x="80" y="10"/>
                  </a:lnTo>
                  <a:lnTo>
                    <a:pt x="80" y="10"/>
                  </a:lnTo>
                  <a:lnTo>
                    <a:pt x="82" y="8"/>
                  </a:lnTo>
                  <a:close/>
                  <a:moveTo>
                    <a:pt x="80" y="2"/>
                  </a:moveTo>
                  <a:lnTo>
                    <a:pt x="78" y="2"/>
                  </a:lnTo>
                  <a:lnTo>
                    <a:pt x="78" y="4"/>
                  </a:lnTo>
                  <a:lnTo>
                    <a:pt x="78" y="2"/>
                  </a:lnTo>
                  <a:lnTo>
                    <a:pt x="78" y="2"/>
                  </a:lnTo>
                  <a:lnTo>
                    <a:pt x="78" y="2"/>
                  </a:lnTo>
                  <a:lnTo>
                    <a:pt x="80" y="0"/>
                  </a:lnTo>
                  <a:lnTo>
                    <a:pt x="80" y="2"/>
                  </a:lnTo>
                  <a:lnTo>
                    <a:pt x="80" y="2"/>
                  </a:lnTo>
                  <a:close/>
                  <a:moveTo>
                    <a:pt x="80" y="105"/>
                  </a:moveTo>
                  <a:lnTo>
                    <a:pt x="80" y="105"/>
                  </a:lnTo>
                  <a:lnTo>
                    <a:pt x="80" y="103"/>
                  </a:lnTo>
                  <a:lnTo>
                    <a:pt x="80" y="101"/>
                  </a:lnTo>
                  <a:lnTo>
                    <a:pt x="78" y="101"/>
                  </a:lnTo>
                  <a:lnTo>
                    <a:pt x="80" y="99"/>
                  </a:lnTo>
                  <a:lnTo>
                    <a:pt x="80" y="99"/>
                  </a:lnTo>
                  <a:lnTo>
                    <a:pt x="82" y="99"/>
                  </a:lnTo>
                  <a:lnTo>
                    <a:pt x="82" y="101"/>
                  </a:lnTo>
                  <a:lnTo>
                    <a:pt x="82" y="101"/>
                  </a:lnTo>
                  <a:lnTo>
                    <a:pt x="82" y="103"/>
                  </a:lnTo>
                  <a:lnTo>
                    <a:pt x="82" y="105"/>
                  </a:lnTo>
                  <a:lnTo>
                    <a:pt x="80" y="105"/>
                  </a:lnTo>
                  <a:close/>
                  <a:moveTo>
                    <a:pt x="114" y="122"/>
                  </a:moveTo>
                  <a:lnTo>
                    <a:pt x="116" y="124"/>
                  </a:lnTo>
                  <a:lnTo>
                    <a:pt x="116" y="124"/>
                  </a:lnTo>
                  <a:lnTo>
                    <a:pt x="118" y="124"/>
                  </a:lnTo>
                  <a:lnTo>
                    <a:pt x="118" y="124"/>
                  </a:lnTo>
                  <a:lnTo>
                    <a:pt x="120" y="122"/>
                  </a:lnTo>
                  <a:lnTo>
                    <a:pt x="120" y="120"/>
                  </a:lnTo>
                  <a:lnTo>
                    <a:pt x="120" y="118"/>
                  </a:lnTo>
                  <a:lnTo>
                    <a:pt x="120" y="118"/>
                  </a:lnTo>
                  <a:lnTo>
                    <a:pt x="118" y="116"/>
                  </a:lnTo>
                  <a:lnTo>
                    <a:pt x="116" y="116"/>
                  </a:lnTo>
                  <a:lnTo>
                    <a:pt x="116" y="118"/>
                  </a:lnTo>
                  <a:lnTo>
                    <a:pt x="116" y="120"/>
                  </a:lnTo>
                  <a:lnTo>
                    <a:pt x="114" y="120"/>
                  </a:lnTo>
                  <a:lnTo>
                    <a:pt x="114" y="122"/>
                  </a:lnTo>
                  <a:lnTo>
                    <a:pt x="114" y="122"/>
                  </a:lnTo>
                  <a:close/>
                  <a:moveTo>
                    <a:pt x="46" y="78"/>
                  </a:moveTo>
                  <a:lnTo>
                    <a:pt x="46" y="80"/>
                  </a:lnTo>
                  <a:lnTo>
                    <a:pt x="52" y="101"/>
                  </a:lnTo>
                  <a:lnTo>
                    <a:pt x="52" y="103"/>
                  </a:lnTo>
                  <a:lnTo>
                    <a:pt x="52" y="103"/>
                  </a:lnTo>
                  <a:lnTo>
                    <a:pt x="52" y="103"/>
                  </a:lnTo>
                  <a:lnTo>
                    <a:pt x="53" y="103"/>
                  </a:lnTo>
                  <a:lnTo>
                    <a:pt x="53" y="103"/>
                  </a:lnTo>
                  <a:lnTo>
                    <a:pt x="53" y="103"/>
                  </a:lnTo>
                  <a:lnTo>
                    <a:pt x="55" y="108"/>
                  </a:lnTo>
                  <a:lnTo>
                    <a:pt x="57" y="108"/>
                  </a:lnTo>
                  <a:lnTo>
                    <a:pt x="59" y="108"/>
                  </a:lnTo>
                  <a:lnTo>
                    <a:pt x="59" y="108"/>
                  </a:lnTo>
                  <a:lnTo>
                    <a:pt x="59" y="103"/>
                  </a:lnTo>
                  <a:lnTo>
                    <a:pt x="59" y="101"/>
                  </a:lnTo>
                  <a:lnTo>
                    <a:pt x="61" y="103"/>
                  </a:lnTo>
                  <a:lnTo>
                    <a:pt x="63" y="105"/>
                  </a:lnTo>
                  <a:lnTo>
                    <a:pt x="65" y="107"/>
                  </a:lnTo>
                  <a:lnTo>
                    <a:pt x="63" y="108"/>
                  </a:lnTo>
                  <a:lnTo>
                    <a:pt x="63" y="110"/>
                  </a:lnTo>
                  <a:lnTo>
                    <a:pt x="61" y="112"/>
                  </a:lnTo>
                  <a:lnTo>
                    <a:pt x="59" y="112"/>
                  </a:lnTo>
                  <a:lnTo>
                    <a:pt x="59" y="114"/>
                  </a:lnTo>
                  <a:lnTo>
                    <a:pt x="59" y="116"/>
                  </a:lnTo>
                  <a:lnTo>
                    <a:pt x="59" y="120"/>
                  </a:lnTo>
                  <a:lnTo>
                    <a:pt x="61" y="118"/>
                  </a:lnTo>
                  <a:lnTo>
                    <a:pt x="65" y="120"/>
                  </a:lnTo>
                  <a:lnTo>
                    <a:pt x="67" y="122"/>
                  </a:lnTo>
                  <a:lnTo>
                    <a:pt x="69" y="122"/>
                  </a:lnTo>
                  <a:lnTo>
                    <a:pt x="71" y="122"/>
                  </a:lnTo>
                  <a:lnTo>
                    <a:pt x="72" y="120"/>
                  </a:lnTo>
                  <a:lnTo>
                    <a:pt x="74" y="118"/>
                  </a:lnTo>
                  <a:lnTo>
                    <a:pt x="76" y="118"/>
                  </a:lnTo>
                  <a:lnTo>
                    <a:pt x="78" y="118"/>
                  </a:lnTo>
                  <a:lnTo>
                    <a:pt x="82" y="118"/>
                  </a:lnTo>
                  <a:lnTo>
                    <a:pt x="88" y="124"/>
                  </a:lnTo>
                  <a:lnTo>
                    <a:pt x="88" y="125"/>
                  </a:lnTo>
                  <a:lnTo>
                    <a:pt x="89" y="127"/>
                  </a:lnTo>
                  <a:lnTo>
                    <a:pt x="91" y="129"/>
                  </a:lnTo>
                  <a:lnTo>
                    <a:pt x="91" y="127"/>
                  </a:lnTo>
                  <a:lnTo>
                    <a:pt x="89" y="120"/>
                  </a:lnTo>
                  <a:lnTo>
                    <a:pt x="91" y="118"/>
                  </a:lnTo>
                  <a:lnTo>
                    <a:pt x="91" y="118"/>
                  </a:lnTo>
                  <a:lnTo>
                    <a:pt x="93" y="120"/>
                  </a:lnTo>
                  <a:lnTo>
                    <a:pt x="93" y="122"/>
                  </a:lnTo>
                  <a:lnTo>
                    <a:pt x="95" y="122"/>
                  </a:lnTo>
                  <a:lnTo>
                    <a:pt x="97" y="124"/>
                  </a:lnTo>
                  <a:lnTo>
                    <a:pt x="99" y="124"/>
                  </a:lnTo>
                  <a:lnTo>
                    <a:pt x="99" y="125"/>
                  </a:lnTo>
                  <a:lnTo>
                    <a:pt x="101" y="125"/>
                  </a:lnTo>
                  <a:lnTo>
                    <a:pt x="101" y="127"/>
                  </a:lnTo>
                  <a:lnTo>
                    <a:pt x="103" y="129"/>
                  </a:lnTo>
                  <a:lnTo>
                    <a:pt x="103" y="131"/>
                  </a:lnTo>
                  <a:lnTo>
                    <a:pt x="103" y="131"/>
                  </a:lnTo>
                  <a:lnTo>
                    <a:pt x="105" y="131"/>
                  </a:lnTo>
                  <a:lnTo>
                    <a:pt x="105" y="133"/>
                  </a:lnTo>
                  <a:lnTo>
                    <a:pt x="107" y="133"/>
                  </a:lnTo>
                  <a:lnTo>
                    <a:pt x="110" y="135"/>
                  </a:lnTo>
                  <a:lnTo>
                    <a:pt x="110" y="135"/>
                  </a:lnTo>
                  <a:lnTo>
                    <a:pt x="112" y="133"/>
                  </a:lnTo>
                  <a:lnTo>
                    <a:pt x="112" y="133"/>
                  </a:lnTo>
                  <a:lnTo>
                    <a:pt x="112" y="135"/>
                  </a:lnTo>
                  <a:lnTo>
                    <a:pt x="112" y="137"/>
                  </a:lnTo>
                  <a:lnTo>
                    <a:pt x="112" y="139"/>
                  </a:lnTo>
                  <a:lnTo>
                    <a:pt x="114" y="139"/>
                  </a:lnTo>
                  <a:lnTo>
                    <a:pt x="116" y="139"/>
                  </a:lnTo>
                  <a:lnTo>
                    <a:pt x="116" y="137"/>
                  </a:lnTo>
                  <a:lnTo>
                    <a:pt x="116" y="131"/>
                  </a:lnTo>
                  <a:lnTo>
                    <a:pt x="114" y="131"/>
                  </a:lnTo>
                  <a:lnTo>
                    <a:pt x="114" y="131"/>
                  </a:lnTo>
                  <a:lnTo>
                    <a:pt x="112" y="131"/>
                  </a:lnTo>
                  <a:lnTo>
                    <a:pt x="112" y="131"/>
                  </a:lnTo>
                  <a:lnTo>
                    <a:pt x="110" y="131"/>
                  </a:lnTo>
                  <a:lnTo>
                    <a:pt x="110" y="131"/>
                  </a:lnTo>
                  <a:lnTo>
                    <a:pt x="110" y="129"/>
                  </a:lnTo>
                  <a:lnTo>
                    <a:pt x="110" y="127"/>
                  </a:lnTo>
                  <a:lnTo>
                    <a:pt x="108" y="125"/>
                  </a:lnTo>
                  <a:lnTo>
                    <a:pt x="107" y="124"/>
                  </a:lnTo>
                  <a:lnTo>
                    <a:pt x="107" y="122"/>
                  </a:lnTo>
                  <a:lnTo>
                    <a:pt x="108" y="122"/>
                  </a:lnTo>
                  <a:lnTo>
                    <a:pt x="110" y="122"/>
                  </a:lnTo>
                  <a:lnTo>
                    <a:pt x="110" y="120"/>
                  </a:lnTo>
                  <a:lnTo>
                    <a:pt x="110" y="118"/>
                  </a:lnTo>
                  <a:lnTo>
                    <a:pt x="108" y="118"/>
                  </a:lnTo>
                  <a:lnTo>
                    <a:pt x="105" y="116"/>
                  </a:lnTo>
                  <a:lnTo>
                    <a:pt x="105" y="116"/>
                  </a:lnTo>
                  <a:lnTo>
                    <a:pt x="103" y="116"/>
                  </a:lnTo>
                  <a:lnTo>
                    <a:pt x="103" y="116"/>
                  </a:lnTo>
                  <a:lnTo>
                    <a:pt x="103" y="116"/>
                  </a:lnTo>
                  <a:lnTo>
                    <a:pt x="101" y="116"/>
                  </a:lnTo>
                  <a:lnTo>
                    <a:pt x="103" y="116"/>
                  </a:lnTo>
                  <a:lnTo>
                    <a:pt x="103" y="118"/>
                  </a:lnTo>
                  <a:lnTo>
                    <a:pt x="103" y="118"/>
                  </a:lnTo>
                  <a:lnTo>
                    <a:pt x="101" y="120"/>
                  </a:lnTo>
                  <a:lnTo>
                    <a:pt x="99" y="118"/>
                  </a:lnTo>
                  <a:lnTo>
                    <a:pt x="97" y="116"/>
                  </a:lnTo>
                  <a:lnTo>
                    <a:pt x="95" y="112"/>
                  </a:lnTo>
                  <a:lnTo>
                    <a:pt x="91" y="112"/>
                  </a:lnTo>
                  <a:lnTo>
                    <a:pt x="88" y="112"/>
                  </a:lnTo>
                  <a:lnTo>
                    <a:pt x="86" y="114"/>
                  </a:lnTo>
                  <a:lnTo>
                    <a:pt x="86" y="116"/>
                  </a:lnTo>
                  <a:lnTo>
                    <a:pt x="84" y="118"/>
                  </a:lnTo>
                  <a:lnTo>
                    <a:pt x="82" y="116"/>
                  </a:lnTo>
                  <a:lnTo>
                    <a:pt x="80" y="116"/>
                  </a:lnTo>
                  <a:lnTo>
                    <a:pt x="78" y="114"/>
                  </a:lnTo>
                  <a:lnTo>
                    <a:pt x="78" y="112"/>
                  </a:lnTo>
                  <a:lnTo>
                    <a:pt x="76" y="112"/>
                  </a:lnTo>
                  <a:lnTo>
                    <a:pt x="76" y="107"/>
                  </a:lnTo>
                  <a:lnTo>
                    <a:pt x="76" y="107"/>
                  </a:lnTo>
                  <a:lnTo>
                    <a:pt x="76" y="107"/>
                  </a:lnTo>
                  <a:lnTo>
                    <a:pt x="76" y="105"/>
                  </a:lnTo>
                  <a:lnTo>
                    <a:pt x="76" y="101"/>
                  </a:lnTo>
                  <a:lnTo>
                    <a:pt x="72" y="97"/>
                  </a:lnTo>
                  <a:lnTo>
                    <a:pt x="72" y="95"/>
                  </a:lnTo>
                  <a:lnTo>
                    <a:pt x="72" y="93"/>
                  </a:lnTo>
                  <a:lnTo>
                    <a:pt x="74" y="89"/>
                  </a:lnTo>
                  <a:lnTo>
                    <a:pt x="74" y="89"/>
                  </a:lnTo>
                  <a:lnTo>
                    <a:pt x="76" y="86"/>
                  </a:lnTo>
                  <a:lnTo>
                    <a:pt x="76" y="84"/>
                  </a:lnTo>
                  <a:lnTo>
                    <a:pt x="76" y="84"/>
                  </a:lnTo>
                  <a:lnTo>
                    <a:pt x="78" y="82"/>
                  </a:lnTo>
                  <a:lnTo>
                    <a:pt x="80" y="82"/>
                  </a:lnTo>
                  <a:lnTo>
                    <a:pt x="82" y="80"/>
                  </a:lnTo>
                  <a:lnTo>
                    <a:pt x="84" y="80"/>
                  </a:lnTo>
                  <a:lnTo>
                    <a:pt x="86" y="78"/>
                  </a:lnTo>
                  <a:lnTo>
                    <a:pt x="89" y="67"/>
                  </a:lnTo>
                  <a:lnTo>
                    <a:pt x="89" y="65"/>
                  </a:lnTo>
                  <a:lnTo>
                    <a:pt x="89" y="63"/>
                  </a:lnTo>
                  <a:lnTo>
                    <a:pt x="88" y="61"/>
                  </a:lnTo>
                  <a:lnTo>
                    <a:pt x="86" y="59"/>
                  </a:lnTo>
                  <a:lnTo>
                    <a:pt x="84" y="57"/>
                  </a:lnTo>
                  <a:lnTo>
                    <a:pt x="84" y="53"/>
                  </a:lnTo>
                  <a:lnTo>
                    <a:pt x="84" y="52"/>
                  </a:lnTo>
                  <a:lnTo>
                    <a:pt x="86" y="46"/>
                  </a:lnTo>
                  <a:lnTo>
                    <a:pt x="86" y="42"/>
                  </a:lnTo>
                  <a:lnTo>
                    <a:pt x="86" y="40"/>
                  </a:lnTo>
                  <a:lnTo>
                    <a:pt x="84" y="42"/>
                  </a:lnTo>
                  <a:lnTo>
                    <a:pt x="84" y="42"/>
                  </a:lnTo>
                  <a:lnTo>
                    <a:pt x="82" y="44"/>
                  </a:lnTo>
                  <a:lnTo>
                    <a:pt x="82" y="44"/>
                  </a:lnTo>
                  <a:lnTo>
                    <a:pt x="80" y="44"/>
                  </a:lnTo>
                  <a:lnTo>
                    <a:pt x="80" y="44"/>
                  </a:lnTo>
                  <a:lnTo>
                    <a:pt x="78" y="44"/>
                  </a:lnTo>
                  <a:lnTo>
                    <a:pt x="76" y="44"/>
                  </a:lnTo>
                  <a:lnTo>
                    <a:pt x="74" y="42"/>
                  </a:lnTo>
                  <a:lnTo>
                    <a:pt x="71" y="40"/>
                  </a:lnTo>
                  <a:lnTo>
                    <a:pt x="69" y="40"/>
                  </a:lnTo>
                  <a:lnTo>
                    <a:pt x="67" y="40"/>
                  </a:lnTo>
                  <a:lnTo>
                    <a:pt x="65" y="40"/>
                  </a:lnTo>
                  <a:lnTo>
                    <a:pt x="63" y="40"/>
                  </a:lnTo>
                  <a:lnTo>
                    <a:pt x="63" y="40"/>
                  </a:lnTo>
                  <a:lnTo>
                    <a:pt x="61" y="40"/>
                  </a:lnTo>
                  <a:lnTo>
                    <a:pt x="59" y="40"/>
                  </a:lnTo>
                  <a:lnTo>
                    <a:pt x="59" y="42"/>
                  </a:lnTo>
                  <a:lnTo>
                    <a:pt x="57" y="52"/>
                  </a:lnTo>
                  <a:lnTo>
                    <a:pt x="55" y="55"/>
                  </a:lnTo>
                  <a:lnTo>
                    <a:pt x="55" y="65"/>
                  </a:lnTo>
                  <a:lnTo>
                    <a:pt x="55" y="70"/>
                  </a:lnTo>
                  <a:lnTo>
                    <a:pt x="55" y="72"/>
                  </a:lnTo>
                  <a:lnTo>
                    <a:pt x="55" y="78"/>
                  </a:lnTo>
                  <a:lnTo>
                    <a:pt x="55" y="82"/>
                  </a:lnTo>
                  <a:lnTo>
                    <a:pt x="53" y="82"/>
                  </a:lnTo>
                  <a:lnTo>
                    <a:pt x="52" y="82"/>
                  </a:lnTo>
                  <a:lnTo>
                    <a:pt x="48" y="78"/>
                  </a:lnTo>
                  <a:lnTo>
                    <a:pt x="46" y="78"/>
                  </a:lnTo>
                  <a:close/>
                  <a:moveTo>
                    <a:pt x="131" y="139"/>
                  </a:moveTo>
                  <a:lnTo>
                    <a:pt x="131" y="139"/>
                  </a:lnTo>
                  <a:lnTo>
                    <a:pt x="125" y="141"/>
                  </a:lnTo>
                  <a:lnTo>
                    <a:pt x="122" y="141"/>
                  </a:lnTo>
                  <a:lnTo>
                    <a:pt x="118" y="139"/>
                  </a:lnTo>
                  <a:lnTo>
                    <a:pt x="118" y="143"/>
                  </a:lnTo>
                  <a:lnTo>
                    <a:pt x="120" y="144"/>
                  </a:lnTo>
                  <a:lnTo>
                    <a:pt x="122" y="146"/>
                  </a:lnTo>
                  <a:lnTo>
                    <a:pt x="125" y="150"/>
                  </a:lnTo>
                  <a:lnTo>
                    <a:pt x="125" y="152"/>
                  </a:lnTo>
                  <a:lnTo>
                    <a:pt x="127" y="152"/>
                  </a:lnTo>
                  <a:lnTo>
                    <a:pt x="129" y="152"/>
                  </a:lnTo>
                  <a:lnTo>
                    <a:pt x="129" y="154"/>
                  </a:lnTo>
                  <a:lnTo>
                    <a:pt x="129" y="156"/>
                  </a:lnTo>
                  <a:lnTo>
                    <a:pt x="129" y="158"/>
                  </a:lnTo>
                  <a:lnTo>
                    <a:pt x="129" y="160"/>
                  </a:lnTo>
                  <a:lnTo>
                    <a:pt x="129" y="160"/>
                  </a:lnTo>
                  <a:lnTo>
                    <a:pt x="135" y="163"/>
                  </a:lnTo>
                  <a:lnTo>
                    <a:pt x="135" y="163"/>
                  </a:lnTo>
                  <a:lnTo>
                    <a:pt x="137" y="163"/>
                  </a:lnTo>
                  <a:lnTo>
                    <a:pt x="139" y="163"/>
                  </a:lnTo>
                  <a:lnTo>
                    <a:pt x="141" y="163"/>
                  </a:lnTo>
                  <a:lnTo>
                    <a:pt x="141" y="163"/>
                  </a:lnTo>
                  <a:lnTo>
                    <a:pt x="141" y="163"/>
                  </a:lnTo>
                  <a:lnTo>
                    <a:pt x="141" y="162"/>
                  </a:lnTo>
                  <a:lnTo>
                    <a:pt x="139" y="162"/>
                  </a:lnTo>
                  <a:lnTo>
                    <a:pt x="139" y="162"/>
                  </a:lnTo>
                  <a:lnTo>
                    <a:pt x="139" y="160"/>
                  </a:lnTo>
                  <a:lnTo>
                    <a:pt x="139" y="158"/>
                  </a:lnTo>
                  <a:lnTo>
                    <a:pt x="137" y="154"/>
                  </a:lnTo>
                  <a:lnTo>
                    <a:pt x="137" y="152"/>
                  </a:lnTo>
                  <a:lnTo>
                    <a:pt x="137" y="146"/>
                  </a:lnTo>
                  <a:lnTo>
                    <a:pt x="137" y="144"/>
                  </a:lnTo>
                  <a:lnTo>
                    <a:pt x="135" y="143"/>
                  </a:lnTo>
                  <a:lnTo>
                    <a:pt x="135" y="143"/>
                  </a:lnTo>
                  <a:lnTo>
                    <a:pt x="133" y="141"/>
                  </a:lnTo>
                  <a:lnTo>
                    <a:pt x="133" y="141"/>
                  </a:lnTo>
                  <a:lnTo>
                    <a:pt x="131" y="139"/>
                  </a:lnTo>
                  <a:close/>
                  <a:moveTo>
                    <a:pt x="69" y="29"/>
                  </a:moveTo>
                  <a:lnTo>
                    <a:pt x="69" y="31"/>
                  </a:lnTo>
                  <a:lnTo>
                    <a:pt x="69" y="31"/>
                  </a:lnTo>
                  <a:lnTo>
                    <a:pt x="69" y="33"/>
                  </a:lnTo>
                  <a:lnTo>
                    <a:pt x="69" y="33"/>
                  </a:lnTo>
                  <a:lnTo>
                    <a:pt x="69" y="33"/>
                  </a:lnTo>
                  <a:lnTo>
                    <a:pt x="69" y="31"/>
                  </a:lnTo>
                  <a:lnTo>
                    <a:pt x="69" y="31"/>
                  </a:lnTo>
                  <a:lnTo>
                    <a:pt x="69" y="31"/>
                  </a:lnTo>
                  <a:lnTo>
                    <a:pt x="69" y="29"/>
                  </a:lnTo>
                  <a:close/>
                  <a:moveTo>
                    <a:pt x="82" y="114"/>
                  </a:moveTo>
                  <a:lnTo>
                    <a:pt x="84" y="116"/>
                  </a:lnTo>
                  <a:lnTo>
                    <a:pt x="84" y="116"/>
                  </a:lnTo>
                  <a:lnTo>
                    <a:pt x="80" y="112"/>
                  </a:lnTo>
                  <a:lnTo>
                    <a:pt x="82" y="114"/>
                  </a:lnTo>
                  <a:lnTo>
                    <a:pt x="82" y="114"/>
                  </a:lnTo>
                  <a:close/>
                  <a:moveTo>
                    <a:pt x="137" y="186"/>
                  </a:moveTo>
                  <a:lnTo>
                    <a:pt x="137" y="190"/>
                  </a:lnTo>
                  <a:lnTo>
                    <a:pt x="139" y="194"/>
                  </a:lnTo>
                  <a:lnTo>
                    <a:pt x="137" y="196"/>
                  </a:lnTo>
                  <a:lnTo>
                    <a:pt x="137" y="198"/>
                  </a:lnTo>
                  <a:lnTo>
                    <a:pt x="135" y="198"/>
                  </a:lnTo>
                  <a:lnTo>
                    <a:pt x="133" y="198"/>
                  </a:lnTo>
                  <a:lnTo>
                    <a:pt x="133" y="198"/>
                  </a:lnTo>
                  <a:lnTo>
                    <a:pt x="133" y="198"/>
                  </a:lnTo>
                  <a:lnTo>
                    <a:pt x="133" y="199"/>
                  </a:lnTo>
                  <a:lnTo>
                    <a:pt x="131" y="199"/>
                  </a:lnTo>
                  <a:lnTo>
                    <a:pt x="131" y="199"/>
                  </a:lnTo>
                  <a:lnTo>
                    <a:pt x="129" y="199"/>
                  </a:lnTo>
                  <a:lnTo>
                    <a:pt x="129" y="199"/>
                  </a:lnTo>
                  <a:lnTo>
                    <a:pt x="127" y="199"/>
                  </a:lnTo>
                  <a:lnTo>
                    <a:pt x="127" y="199"/>
                  </a:lnTo>
                  <a:lnTo>
                    <a:pt x="125" y="199"/>
                  </a:lnTo>
                  <a:lnTo>
                    <a:pt x="125" y="201"/>
                  </a:lnTo>
                  <a:lnTo>
                    <a:pt x="125" y="201"/>
                  </a:lnTo>
                  <a:lnTo>
                    <a:pt x="125" y="203"/>
                  </a:lnTo>
                  <a:lnTo>
                    <a:pt x="124" y="205"/>
                  </a:lnTo>
                  <a:lnTo>
                    <a:pt x="124" y="205"/>
                  </a:lnTo>
                  <a:lnTo>
                    <a:pt x="122" y="205"/>
                  </a:lnTo>
                  <a:lnTo>
                    <a:pt x="120" y="205"/>
                  </a:lnTo>
                  <a:lnTo>
                    <a:pt x="118" y="205"/>
                  </a:lnTo>
                  <a:lnTo>
                    <a:pt x="118" y="209"/>
                  </a:lnTo>
                  <a:lnTo>
                    <a:pt x="116" y="211"/>
                  </a:lnTo>
                  <a:lnTo>
                    <a:pt x="116" y="211"/>
                  </a:lnTo>
                  <a:lnTo>
                    <a:pt x="114" y="213"/>
                  </a:lnTo>
                  <a:lnTo>
                    <a:pt x="110" y="213"/>
                  </a:lnTo>
                  <a:lnTo>
                    <a:pt x="110" y="213"/>
                  </a:lnTo>
                  <a:lnTo>
                    <a:pt x="112" y="211"/>
                  </a:lnTo>
                  <a:lnTo>
                    <a:pt x="112" y="209"/>
                  </a:lnTo>
                  <a:lnTo>
                    <a:pt x="110" y="207"/>
                  </a:lnTo>
                  <a:lnTo>
                    <a:pt x="108" y="205"/>
                  </a:lnTo>
                  <a:lnTo>
                    <a:pt x="107" y="203"/>
                  </a:lnTo>
                  <a:lnTo>
                    <a:pt x="105" y="203"/>
                  </a:lnTo>
                  <a:lnTo>
                    <a:pt x="103" y="205"/>
                  </a:lnTo>
                  <a:lnTo>
                    <a:pt x="101" y="205"/>
                  </a:lnTo>
                  <a:lnTo>
                    <a:pt x="99" y="207"/>
                  </a:lnTo>
                  <a:lnTo>
                    <a:pt x="97" y="211"/>
                  </a:lnTo>
                  <a:lnTo>
                    <a:pt x="95" y="211"/>
                  </a:lnTo>
                  <a:lnTo>
                    <a:pt x="93" y="213"/>
                  </a:lnTo>
                  <a:lnTo>
                    <a:pt x="89" y="213"/>
                  </a:lnTo>
                  <a:lnTo>
                    <a:pt x="88" y="215"/>
                  </a:lnTo>
                  <a:lnTo>
                    <a:pt x="84" y="217"/>
                  </a:lnTo>
                  <a:lnTo>
                    <a:pt x="84" y="217"/>
                  </a:lnTo>
                  <a:lnTo>
                    <a:pt x="84" y="218"/>
                  </a:lnTo>
                  <a:lnTo>
                    <a:pt x="84" y="220"/>
                  </a:lnTo>
                  <a:lnTo>
                    <a:pt x="82" y="222"/>
                  </a:lnTo>
                  <a:lnTo>
                    <a:pt x="80" y="226"/>
                  </a:lnTo>
                  <a:lnTo>
                    <a:pt x="80" y="228"/>
                  </a:lnTo>
                  <a:lnTo>
                    <a:pt x="80" y="230"/>
                  </a:lnTo>
                  <a:lnTo>
                    <a:pt x="80" y="230"/>
                  </a:lnTo>
                  <a:lnTo>
                    <a:pt x="82" y="232"/>
                  </a:lnTo>
                  <a:lnTo>
                    <a:pt x="84" y="232"/>
                  </a:lnTo>
                  <a:lnTo>
                    <a:pt x="84" y="232"/>
                  </a:lnTo>
                  <a:lnTo>
                    <a:pt x="86" y="230"/>
                  </a:lnTo>
                  <a:lnTo>
                    <a:pt x="88" y="222"/>
                  </a:lnTo>
                  <a:lnTo>
                    <a:pt x="89" y="218"/>
                  </a:lnTo>
                  <a:lnTo>
                    <a:pt x="91" y="218"/>
                  </a:lnTo>
                  <a:lnTo>
                    <a:pt x="93" y="218"/>
                  </a:lnTo>
                  <a:lnTo>
                    <a:pt x="95" y="220"/>
                  </a:lnTo>
                  <a:lnTo>
                    <a:pt x="97" y="222"/>
                  </a:lnTo>
                  <a:lnTo>
                    <a:pt x="99" y="218"/>
                  </a:lnTo>
                  <a:lnTo>
                    <a:pt x="99" y="220"/>
                  </a:lnTo>
                  <a:lnTo>
                    <a:pt x="101" y="222"/>
                  </a:lnTo>
                  <a:lnTo>
                    <a:pt x="103" y="222"/>
                  </a:lnTo>
                  <a:lnTo>
                    <a:pt x="105" y="224"/>
                  </a:lnTo>
                  <a:lnTo>
                    <a:pt x="105" y="220"/>
                  </a:lnTo>
                  <a:lnTo>
                    <a:pt x="105" y="218"/>
                  </a:lnTo>
                  <a:lnTo>
                    <a:pt x="107" y="217"/>
                  </a:lnTo>
                  <a:lnTo>
                    <a:pt x="108" y="217"/>
                  </a:lnTo>
                  <a:lnTo>
                    <a:pt x="110" y="218"/>
                  </a:lnTo>
                  <a:lnTo>
                    <a:pt x="114" y="220"/>
                  </a:lnTo>
                  <a:lnTo>
                    <a:pt x="116" y="224"/>
                  </a:lnTo>
                  <a:lnTo>
                    <a:pt x="116" y="226"/>
                  </a:lnTo>
                  <a:lnTo>
                    <a:pt x="114" y="230"/>
                  </a:lnTo>
                  <a:lnTo>
                    <a:pt x="114" y="234"/>
                  </a:lnTo>
                  <a:lnTo>
                    <a:pt x="116" y="239"/>
                  </a:lnTo>
                  <a:lnTo>
                    <a:pt x="118" y="243"/>
                  </a:lnTo>
                  <a:lnTo>
                    <a:pt x="124" y="247"/>
                  </a:lnTo>
                  <a:lnTo>
                    <a:pt x="127" y="249"/>
                  </a:lnTo>
                  <a:lnTo>
                    <a:pt x="129" y="247"/>
                  </a:lnTo>
                  <a:lnTo>
                    <a:pt x="131" y="247"/>
                  </a:lnTo>
                  <a:lnTo>
                    <a:pt x="133" y="245"/>
                  </a:lnTo>
                  <a:lnTo>
                    <a:pt x="133" y="245"/>
                  </a:lnTo>
                  <a:lnTo>
                    <a:pt x="133" y="247"/>
                  </a:lnTo>
                  <a:lnTo>
                    <a:pt x="133" y="249"/>
                  </a:lnTo>
                  <a:lnTo>
                    <a:pt x="135" y="251"/>
                  </a:lnTo>
                  <a:lnTo>
                    <a:pt x="135" y="253"/>
                  </a:lnTo>
                  <a:lnTo>
                    <a:pt x="139" y="251"/>
                  </a:lnTo>
                  <a:lnTo>
                    <a:pt x="141" y="247"/>
                  </a:lnTo>
                  <a:lnTo>
                    <a:pt x="141" y="243"/>
                  </a:lnTo>
                  <a:lnTo>
                    <a:pt x="139" y="239"/>
                  </a:lnTo>
                  <a:lnTo>
                    <a:pt x="137" y="236"/>
                  </a:lnTo>
                  <a:lnTo>
                    <a:pt x="137" y="234"/>
                  </a:lnTo>
                  <a:lnTo>
                    <a:pt x="139" y="230"/>
                  </a:lnTo>
                  <a:lnTo>
                    <a:pt x="141" y="228"/>
                  </a:lnTo>
                  <a:lnTo>
                    <a:pt x="141" y="226"/>
                  </a:lnTo>
                  <a:lnTo>
                    <a:pt x="141" y="226"/>
                  </a:lnTo>
                  <a:lnTo>
                    <a:pt x="143" y="226"/>
                  </a:lnTo>
                  <a:lnTo>
                    <a:pt x="143" y="226"/>
                  </a:lnTo>
                  <a:lnTo>
                    <a:pt x="144" y="228"/>
                  </a:lnTo>
                  <a:lnTo>
                    <a:pt x="144" y="230"/>
                  </a:lnTo>
                  <a:lnTo>
                    <a:pt x="146" y="237"/>
                  </a:lnTo>
                  <a:lnTo>
                    <a:pt x="148" y="241"/>
                  </a:lnTo>
                  <a:lnTo>
                    <a:pt x="148" y="239"/>
                  </a:lnTo>
                  <a:lnTo>
                    <a:pt x="148" y="236"/>
                  </a:lnTo>
                  <a:lnTo>
                    <a:pt x="148" y="234"/>
                  </a:lnTo>
                  <a:lnTo>
                    <a:pt x="150" y="232"/>
                  </a:lnTo>
                  <a:lnTo>
                    <a:pt x="152" y="232"/>
                  </a:lnTo>
                  <a:lnTo>
                    <a:pt x="152" y="230"/>
                  </a:lnTo>
                  <a:lnTo>
                    <a:pt x="154" y="228"/>
                  </a:lnTo>
                  <a:lnTo>
                    <a:pt x="154" y="226"/>
                  </a:lnTo>
                  <a:lnTo>
                    <a:pt x="156" y="224"/>
                  </a:lnTo>
                  <a:lnTo>
                    <a:pt x="156" y="224"/>
                  </a:lnTo>
                  <a:lnTo>
                    <a:pt x="154" y="222"/>
                  </a:lnTo>
                  <a:lnTo>
                    <a:pt x="154" y="220"/>
                  </a:lnTo>
                  <a:lnTo>
                    <a:pt x="154" y="218"/>
                  </a:lnTo>
                  <a:lnTo>
                    <a:pt x="154" y="217"/>
                  </a:lnTo>
                  <a:lnTo>
                    <a:pt x="152" y="217"/>
                  </a:lnTo>
                  <a:lnTo>
                    <a:pt x="152" y="213"/>
                  </a:lnTo>
                  <a:lnTo>
                    <a:pt x="152" y="211"/>
                  </a:lnTo>
                  <a:lnTo>
                    <a:pt x="152" y="207"/>
                  </a:lnTo>
                  <a:lnTo>
                    <a:pt x="152" y="207"/>
                  </a:lnTo>
                  <a:lnTo>
                    <a:pt x="150" y="207"/>
                  </a:lnTo>
                  <a:lnTo>
                    <a:pt x="148" y="205"/>
                  </a:lnTo>
                  <a:lnTo>
                    <a:pt x="148" y="205"/>
                  </a:lnTo>
                  <a:lnTo>
                    <a:pt x="148" y="203"/>
                  </a:lnTo>
                  <a:lnTo>
                    <a:pt x="148" y="203"/>
                  </a:lnTo>
                  <a:lnTo>
                    <a:pt x="150" y="201"/>
                  </a:lnTo>
                  <a:lnTo>
                    <a:pt x="150" y="199"/>
                  </a:lnTo>
                  <a:lnTo>
                    <a:pt x="150" y="199"/>
                  </a:lnTo>
                  <a:lnTo>
                    <a:pt x="148" y="196"/>
                  </a:lnTo>
                  <a:lnTo>
                    <a:pt x="148" y="194"/>
                  </a:lnTo>
                  <a:lnTo>
                    <a:pt x="144" y="192"/>
                  </a:lnTo>
                  <a:lnTo>
                    <a:pt x="141" y="188"/>
                  </a:lnTo>
                  <a:lnTo>
                    <a:pt x="137" y="186"/>
                  </a:lnTo>
                  <a:close/>
                  <a:moveTo>
                    <a:pt x="144" y="188"/>
                  </a:moveTo>
                  <a:lnTo>
                    <a:pt x="144" y="188"/>
                  </a:lnTo>
                  <a:lnTo>
                    <a:pt x="144" y="186"/>
                  </a:lnTo>
                  <a:lnTo>
                    <a:pt x="144" y="186"/>
                  </a:lnTo>
                  <a:lnTo>
                    <a:pt x="144" y="186"/>
                  </a:lnTo>
                  <a:lnTo>
                    <a:pt x="144" y="186"/>
                  </a:lnTo>
                  <a:lnTo>
                    <a:pt x="144" y="188"/>
                  </a:lnTo>
                  <a:lnTo>
                    <a:pt x="144" y="188"/>
                  </a:lnTo>
                  <a:lnTo>
                    <a:pt x="144" y="188"/>
                  </a:lnTo>
                  <a:close/>
                  <a:moveTo>
                    <a:pt x="72" y="27"/>
                  </a:moveTo>
                  <a:lnTo>
                    <a:pt x="72" y="27"/>
                  </a:lnTo>
                  <a:lnTo>
                    <a:pt x="72" y="27"/>
                  </a:lnTo>
                  <a:lnTo>
                    <a:pt x="72" y="27"/>
                  </a:lnTo>
                  <a:lnTo>
                    <a:pt x="72" y="29"/>
                  </a:lnTo>
                  <a:lnTo>
                    <a:pt x="74" y="29"/>
                  </a:lnTo>
                  <a:lnTo>
                    <a:pt x="74" y="27"/>
                  </a:lnTo>
                  <a:lnTo>
                    <a:pt x="72" y="27"/>
                  </a:lnTo>
                  <a:lnTo>
                    <a:pt x="72" y="27"/>
                  </a:lnTo>
                  <a:close/>
                  <a:moveTo>
                    <a:pt x="80" y="33"/>
                  </a:moveTo>
                  <a:lnTo>
                    <a:pt x="80" y="33"/>
                  </a:lnTo>
                  <a:lnTo>
                    <a:pt x="78" y="34"/>
                  </a:lnTo>
                  <a:lnTo>
                    <a:pt x="80" y="34"/>
                  </a:lnTo>
                  <a:lnTo>
                    <a:pt x="80" y="33"/>
                  </a:lnTo>
                  <a:close/>
                  <a:moveTo>
                    <a:pt x="6" y="203"/>
                  </a:moveTo>
                  <a:lnTo>
                    <a:pt x="4" y="209"/>
                  </a:lnTo>
                  <a:lnTo>
                    <a:pt x="8" y="207"/>
                  </a:lnTo>
                  <a:lnTo>
                    <a:pt x="16" y="201"/>
                  </a:lnTo>
                  <a:lnTo>
                    <a:pt x="17" y="199"/>
                  </a:lnTo>
                  <a:lnTo>
                    <a:pt x="19" y="198"/>
                  </a:lnTo>
                  <a:lnTo>
                    <a:pt x="19" y="196"/>
                  </a:lnTo>
                  <a:lnTo>
                    <a:pt x="21" y="196"/>
                  </a:lnTo>
                  <a:lnTo>
                    <a:pt x="25" y="194"/>
                  </a:lnTo>
                  <a:lnTo>
                    <a:pt x="27" y="192"/>
                  </a:lnTo>
                  <a:lnTo>
                    <a:pt x="27" y="190"/>
                  </a:lnTo>
                  <a:lnTo>
                    <a:pt x="29" y="184"/>
                  </a:lnTo>
                  <a:lnTo>
                    <a:pt x="31" y="182"/>
                  </a:lnTo>
                  <a:lnTo>
                    <a:pt x="31" y="182"/>
                  </a:lnTo>
                  <a:lnTo>
                    <a:pt x="34" y="181"/>
                  </a:lnTo>
                  <a:lnTo>
                    <a:pt x="36" y="181"/>
                  </a:lnTo>
                  <a:lnTo>
                    <a:pt x="36" y="179"/>
                  </a:lnTo>
                  <a:lnTo>
                    <a:pt x="38" y="179"/>
                  </a:lnTo>
                  <a:lnTo>
                    <a:pt x="38" y="177"/>
                  </a:lnTo>
                  <a:lnTo>
                    <a:pt x="40" y="177"/>
                  </a:lnTo>
                  <a:lnTo>
                    <a:pt x="42" y="175"/>
                  </a:lnTo>
                  <a:lnTo>
                    <a:pt x="44" y="175"/>
                  </a:lnTo>
                  <a:lnTo>
                    <a:pt x="44" y="173"/>
                  </a:lnTo>
                  <a:lnTo>
                    <a:pt x="42" y="167"/>
                  </a:lnTo>
                  <a:lnTo>
                    <a:pt x="42" y="163"/>
                  </a:lnTo>
                  <a:lnTo>
                    <a:pt x="42" y="162"/>
                  </a:lnTo>
                  <a:lnTo>
                    <a:pt x="42" y="160"/>
                  </a:lnTo>
                  <a:lnTo>
                    <a:pt x="40" y="162"/>
                  </a:lnTo>
                  <a:lnTo>
                    <a:pt x="38" y="167"/>
                  </a:lnTo>
                  <a:lnTo>
                    <a:pt x="38" y="167"/>
                  </a:lnTo>
                  <a:lnTo>
                    <a:pt x="38" y="169"/>
                  </a:lnTo>
                  <a:lnTo>
                    <a:pt x="38" y="169"/>
                  </a:lnTo>
                  <a:lnTo>
                    <a:pt x="38" y="171"/>
                  </a:lnTo>
                  <a:lnTo>
                    <a:pt x="38" y="173"/>
                  </a:lnTo>
                  <a:lnTo>
                    <a:pt x="36" y="175"/>
                  </a:lnTo>
                  <a:lnTo>
                    <a:pt x="33" y="179"/>
                  </a:lnTo>
                  <a:lnTo>
                    <a:pt x="21" y="190"/>
                  </a:lnTo>
                  <a:lnTo>
                    <a:pt x="10" y="199"/>
                  </a:lnTo>
                  <a:lnTo>
                    <a:pt x="6" y="203"/>
                  </a:lnTo>
                  <a:close/>
                  <a:moveTo>
                    <a:pt x="101" y="139"/>
                  </a:moveTo>
                  <a:lnTo>
                    <a:pt x="101" y="143"/>
                  </a:lnTo>
                  <a:lnTo>
                    <a:pt x="101" y="150"/>
                  </a:lnTo>
                  <a:lnTo>
                    <a:pt x="103" y="148"/>
                  </a:lnTo>
                  <a:lnTo>
                    <a:pt x="105" y="146"/>
                  </a:lnTo>
                  <a:lnTo>
                    <a:pt x="105" y="146"/>
                  </a:lnTo>
                  <a:lnTo>
                    <a:pt x="108" y="148"/>
                  </a:lnTo>
                  <a:lnTo>
                    <a:pt x="112" y="152"/>
                  </a:lnTo>
                  <a:lnTo>
                    <a:pt x="114" y="154"/>
                  </a:lnTo>
                  <a:lnTo>
                    <a:pt x="114" y="152"/>
                  </a:lnTo>
                  <a:lnTo>
                    <a:pt x="114" y="148"/>
                  </a:lnTo>
                  <a:lnTo>
                    <a:pt x="110" y="144"/>
                  </a:lnTo>
                  <a:lnTo>
                    <a:pt x="105" y="141"/>
                  </a:lnTo>
                  <a:lnTo>
                    <a:pt x="101" y="139"/>
                  </a:lnTo>
                  <a:close/>
                  <a:moveTo>
                    <a:pt x="89" y="144"/>
                  </a:moveTo>
                  <a:lnTo>
                    <a:pt x="91" y="144"/>
                  </a:lnTo>
                  <a:lnTo>
                    <a:pt x="93" y="143"/>
                  </a:lnTo>
                  <a:lnTo>
                    <a:pt x="91" y="143"/>
                  </a:lnTo>
                  <a:lnTo>
                    <a:pt x="89" y="141"/>
                  </a:lnTo>
                  <a:lnTo>
                    <a:pt x="89" y="141"/>
                  </a:lnTo>
                  <a:lnTo>
                    <a:pt x="88" y="143"/>
                  </a:lnTo>
                  <a:lnTo>
                    <a:pt x="89" y="143"/>
                  </a:lnTo>
                  <a:lnTo>
                    <a:pt x="89" y="144"/>
                  </a:lnTo>
                  <a:close/>
                  <a:moveTo>
                    <a:pt x="110" y="143"/>
                  </a:moveTo>
                  <a:lnTo>
                    <a:pt x="110" y="141"/>
                  </a:lnTo>
                  <a:lnTo>
                    <a:pt x="110" y="141"/>
                  </a:lnTo>
                  <a:lnTo>
                    <a:pt x="108" y="139"/>
                  </a:lnTo>
                  <a:lnTo>
                    <a:pt x="107" y="139"/>
                  </a:lnTo>
                  <a:lnTo>
                    <a:pt x="107" y="139"/>
                  </a:lnTo>
                  <a:lnTo>
                    <a:pt x="108" y="141"/>
                  </a:lnTo>
                  <a:lnTo>
                    <a:pt x="108" y="143"/>
                  </a:lnTo>
                  <a:lnTo>
                    <a:pt x="110" y="143"/>
                  </a:lnTo>
                  <a:close/>
                  <a:moveTo>
                    <a:pt x="86" y="141"/>
                  </a:moveTo>
                  <a:lnTo>
                    <a:pt x="86" y="141"/>
                  </a:lnTo>
                  <a:lnTo>
                    <a:pt x="86" y="141"/>
                  </a:lnTo>
                  <a:lnTo>
                    <a:pt x="86" y="141"/>
                  </a:lnTo>
                  <a:lnTo>
                    <a:pt x="86" y="139"/>
                  </a:lnTo>
                  <a:lnTo>
                    <a:pt x="86" y="139"/>
                  </a:lnTo>
                  <a:lnTo>
                    <a:pt x="86" y="141"/>
                  </a:lnTo>
                  <a:lnTo>
                    <a:pt x="86" y="141"/>
                  </a:lnTo>
                  <a:lnTo>
                    <a:pt x="86" y="141"/>
                  </a:lnTo>
                  <a:lnTo>
                    <a:pt x="86" y="141"/>
                  </a:lnTo>
                  <a:lnTo>
                    <a:pt x="86" y="141"/>
                  </a:lnTo>
                  <a:lnTo>
                    <a:pt x="86" y="141"/>
                  </a:lnTo>
                  <a:close/>
                  <a:moveTo>
                    <a:pt x="120" y="160"/>
                  </a:moveTo>
                  <a:lnTo>
                    <a:pt x="120" y="163"/>
                  </a:lnTo>
                  <a:lnTo>
                    <a:pt x="122" y="165"/>
                  </a:lnTo>
                  <a:lnTo>
                    <a:pt x="124" y="165"/>
                  </a:lnTo>
                  <a:lnTo>
                    <a:pt x="125" y="167"/>
                  </a:lnTo>
                  <a:lnTo>
                    <a:pt x="125" y="169"/>
                  </a:lnTo>
                  <a:lnTo>
                    <a:pt x="125" y="173"/>
                  </a:lnTo>
                  <a:lnTo>
                    <a:pt x="125" y="177"/>
                  </a:lnTo>
                  <a:lnTo>
                    <a:pt x="127" y="179"/>
                  </a:lnTo>
                  <a:lnTo>
                    <a:pt x="127" y="179"/>
                  </a:lnTo>
                  <a:lnTo>
                    <a:pt x="129" y="181"/>
                  </a:lnTo>
                  <a:lnTo>
                    <a:pt x="129" y="175"/>
                  </a:lnTo>
                  <a:lnTo>
                    <a:pt x="131" y="179"/>
                  </a:lnTo>
                  <a:lnTo>
                    <a:pt x="133" y="179"/>
                  </a:lnTo>
                  <a:lnTo>
                    <a:pt x="133" y="177"/>
                  </a:lnTo>
                  <a:lnTo>
                    <a:pt x="133" y="177"/>
                  </a:lnTo>
                  <a:lnTo>
                    <a:pt x="133" y="177"/>
                  </a:lnTo>
                  <a:lnTo>
                    <a:pt x="133" y="177"/>
                  </a:lnTo>
                  <a:lnTo>
                    <a:pt x="133" y="175"/>
                  </a:lnTo>
                  <a:lnTo>
                    <a:pt x="133" y="173"/>
                  </a:lnTo>
                  <a:lnTo>
                    <a:pt x="131" y="169"/>
                  </a:lnTo>
                  <a:lnTo>
                    <a:pt x="131" y="169"/>
                  </a:lnTo>
                  <a:lnTo>
                    <a:pt x="129" y="165"/>
                  </a:lnTo>
                  <a:lnTo>
                    <a:pt x="129" y="163"/>
                  </a:lnTo>
                  <a:lnTo>
                    <a:pt x="129" y="162"/>
                  </a:lnTo>
                  <a:lnTo>
                    <a:pt x="129" y="160"/>
                  </a:lnTo>
                  <a:lnTo>
                    <a:pt x="129" y="160"/>
                  </a:lnTo>
                  <a:lnTo>
                    <a:pt x="127" y="160"/>
                  </a:lnTo>
                  <a:lnTo>
                    <a:pt x="127" y="160"/>
                  </a:lnTo>
                  <a:lnTo>
                    <a:pt x="125" y="160"/>
                  </a:lnTo>
                  <a:lnTo>
                    <a:pt x="125" y="160"/>
                  </a:lnTo>
                  <a:lnTo>
                    <a:pt x="124" y="160"/>
                  </a:lnTo>
                  <a:lnTo>
                    <a:pt x="122" y="160"/>
                  </a:lnTo>
                  <a:lnTo>
                    <a:pt x="118" y="156"/>
                  </a:lnTo>
                  <a:lnTo>
                    <a:pt x="120" y="160"/>
                  </a:lnTo>
                  <a:close/>
                  <a:moveTo>
                    <a:pt x="146" y="184"/>
                  </a:moveTo>
                  <a:lnTo>
                    <a:pt x="146" y="184"/>
                  </a:lnTo>
                  <a:lnTo>
                    <a:pt x="146" y="186"/>
                  </a:lnTo>
                  <a:lnTo>
                    <a:pt x="148" y="184"/>
                  </a:lnTo>
                  <a:lnTo>
                    <a:pt x="146" y="181"/>
                  </a:lnTo>
                  <a:lnTo>
                    <a:pt x="146" y="182"/>
                  </a:lnTo>
                  <a:lnTo>
                    <a:pt x="146" y="182"/>
                  </a:lnTo>
                  <a:lnTo>
                    <a:pt x="146" y="184"/>
                  </a:lnTo>
                  <a:close/>
                  <a:moveTo>
                    <a:pt x="122" y="158"/>
                  </a:moveTo>
                  <a:lnTo>
                    <a:pt x="124" y="156"/>
                  </a:lnTo>
                  <a:lnTo>
                    <a:pt x="124" y="156"/>
                  </a:lnTo>
                  <a:lnTo>
                    <a:pt x="122" y="154"/>
                  </a:lnTo>
                  <a:lnTo>
                    <a:pt x="120" y="154"/>
                  </a:lnTo>
                  <a:lnTo>
                    <a:pt x="120" y="154"/>
                  </a:lnTo>
                  <a:lnTo>
                    <a:pt x="120" y="156"/>
                  </a:lnTo>
                  <a:lnTo>
                    <a:pt x="122" y="158"/>
                  </a:lnTo>
                  <a:lnTo>
                    <a:pt x="122" y="158"/>
                  </a:lnTo>
                  <a:close/>
                  <a:moveTo>
                    <a:pt x="80" y="150"/>
                  </a:moveTo>
                  <a:lnTo>
                    <a:pt x="80" y="152"/>
                  </a:lnTo>
                  <a:lnTo>
                    <a:pt x="80" y="154"/>
                  </a:lnTo>
                  <a:lnTo>
                    <a:pt x="82" y="154"/>
                  </a:lnTo>
                  <a:lnTo>
                    <a:pt x="82" y="154"/>
                  </a:lnTo>
                  <a:lnTo>
                    <a:pt x="84" y="156"/>
                  </a:lnTo>
                  <a:lnTo>
                    <a:pt x="84" y="156"/>
                  </a:lnTo>
                  <a:lnTo>
                    <a:pt x="80" y="171"/>
                  </a:lnTo>
                  <a:lnTo>
                    <a:pt x="80" y="175"/>
                  </a:lnTo>
                  <a:lnTo>
                    <a:pt x="82" y="173"/>
                  </a:lnTo>
                  <a:lnTo>
                    <a:pt x="84" y="173"/>
                  </a:lnTo>
                  <a:lnTo>
                    <a:pt x="91" y="169"/>
                  </a:lnTo>
                  <a:lnTo>
                    <a:pt x="91" y="169"/>
                  </a:lnTo>
                  <a:lnTo>
                    <a:pt x="93" y="169"/>
                  </a:lnTo>
                  <a:lnTo>
                    <a:pt x="93" y="167"/>
                  </a:lnTo>
                  <a:lnTo>
                    <a:pt x="93" y="167"/>
                  </a:lnTo>
                  <a:lnTo>
                    <a:pt x="95" y="165"/>
                  </a:lnTo>
                  <a:lnTo>
                    <a:pt x="97" y="163"/>
                  </a:lnTo>
                  <a:lnTo>
                    <a:pt x="99" y="162"/>
                  </a:lnTo>
                  <a:lnTo>
                    <a:pt x="99" y="162"/>
                  </a:lnTo>
                  <a:lnTo>
                    <a:pt x="101" y="158"/>
                  </a:lnTo>
                  <a:lnTo>
                    <a:pt x="99" y="158"/>
                  </a:lnTo>
                  <a:lnTo>
                    <a:pt x="99" y="158"/>
                  </a:lnTo>
                  <a:lnTo>
                    <a:pt x="95" y="158"/>
                  </a:lnTo>
                  <a:lnTo>
                    <a:pt x="97" y="158"/>
                  </a:lnTo>
                  <a:lnTo>
                    <a:pt x="95" y="156"/>
                  </a:lnTo>
                  <a:lnTo>
                    <a:pt x="95" y="156"/>
                  </a:lnTo>
                  <a:lnTo>
                    <a:pt x="93" y="156"/>
                  </a:lnTo>
                  <a:lnTo>
                    <a:pt x="93" y="156"/>
                  </a:lnTo>
                  <a:lnTo>
                    <a:pt x="91" y="156"/>
                  </a:lnTo>
                  <a:lnTo>
                    <a:pt x="91" y="156"/>
                  </a:lnTo>
                  <a:lnTo>
                    <a:pt x="89" y="156"/>
                  </a:lnTo>
                  <a:lnTo>
                    <a:pt x="89" y="156"/>
                  </a:lnTo>
                  <a:lnTo>
                    <a:pt x="88" y="154"/>
                  </a:lnTo>
                  <a:lnTo>
                    <a:pt x="88" y="154"/>
                  </a:lnTo>
                  <a:lnTo>
                    <a:pt x="86" y="152"/>
                  </a:lnTo>
                  <a:lnTo>
                    <a:pt x="84" y="152"/>
                  </a:lnTo>
                  <a:lnTo>
                    <a:pt x="80" y="150"/>
                  </a:lnTo>
                  <a:close/>
                  <a:moveTo>
                    <a:pt x="53" y="120"/>
                  </a:moveTo>
                  <a:lnTo>
                    <a:pt x="52" y="120"/>
                  </a:lnTo>
                  <a:lnTo>
                    <a:pt x="52" y="120"/>
                  </a:lnTo>
                  <a:lnTo>
                    <a:pt x="53" y="122"/>
                  </a:lnTo>
                  <a:lnTo>
                    <a:pt x="53" y="120"/>
                  </a:lnTo>
                  <a:close/>
                  <a:moveTo>
                    <a:pt x="127" y="156"/>
                  </a:moveTo>
                  <a:lnTo>
                    <a:pt x="127" y="156"/>
                  </a:lnTo>
                  <a:lnTo>
                    <a:pt x="127" y="156"/>
                  </a:lnTo>
                  <a:lnTo>
                    <a:pt x="125" y="154"/>
                  </a:lnTo>
                  <a:lnTo>
                    <a:pt x="125" y="154"/>
                  </a:lnTo>
                  <a:lnTo>
                    <a:pt x="125" y="154"/>
                  </a:lnTo>
                  <a:lnTo>
                    <a:pt x="125" y="154"/>
                  </a:lnTo>
                  <a:lnTo>
                    <a:pt x="125" y="156"/>
                  </a:lnTo>
                  <a:lnTo>
                    <a:pt x="127" y="156"/>
                  </a:lnTo>
                  <a:close/>
                  <a:moveTo>
                    <a:pt x="101" y="181"/>
                  </a:moveTo>
                  <a:lnTo>
                    <a:pt x="103" y="177"/>
                  </a:lnTo>
                  <a:lnTo>
                    <a:pt x="107" y="171"/>
                  </a:lnTo>
                  <a:lnTo>
                    <a:pt x="107" y="169"/>
                  </a:lnTo>
                  <a:lnTo>
                    <a:pt x="105" y="167"/>
                  </a:lnTo>
                  <a:lnTo>
                    <a:pt x="103" y="165"/>
                  </a:lnTo>
                  <a:lnTo>
                    <a:pt x="101" y="165"/>
                  </a:lnTo>
                  <a:lnTo>
                    <a:pt x="99" y="167"/>
                  </a:lnTo>
                  <a:lnTo>
                    <a:pt x="97" y="169"/>
                  </a:lnTo>
                  <a:lnTo>
                    <a:pt x="95" y="173"/>
                  </a:lnTo>
                  <a:lnTo>
                    <a:pt x="95" y="173"/>
                  </a:lnTo>
                  <a:lnTo>
                    <a:pt x="95" y="175"/>
                  </a:lnTo>
                  <a:lnTo>
                    <a:pt x="95" y="177"/>
                  </a:lnTo>
                  <a:lnTo>
                    <a:pt x="95" y="179"/>
                  </a:lnTo>
                  <a:lnTo>
                    <a:pt x="93" y="181"/>
                  </a:lnTo>
                  <a:lnTo>
                    <a:pt x="89" y="182"/>
                  </a:lnTo>
                  <a:lnTo>
                    <a:pt x="88" y="184"/>
                  </a:lnTo>
                  <a:lnTo>
                    <a:pt x="89" y="188"/>
                  </a:lnTo>
                  <a:lnTo>
                    <a:pt x="91" y="190"/>
                  </a:lnTo>
                  <a:lnTo>
                    <a:pt x="93" y="192"/>
                  </a:lnTo>
                  <a:lnTo>
                    <a:pt x="95" y="192"/>
                  </a:lnTo>
                  <a:lnTo>
                    <a:pt x="97" y="196"/>
                  </a:lnTo>
                  <a:lnTo>
                    <a:pt x="99" y="198"/>
                  </a:lnTo>
                  <a:lnTo>
                    <a:pt x="101" y="196"/>
                  </a:lnTo>
                  <a:lnTo>
                    <a:pt x="103" y="194"/>
                  </a:lnTo>
                  <a:lnTo>
                    <a:pt x="103" y="192"/>
                  </a:lnTo>
                  <a:lnTo>
                    <a:pt x="101" y="188"/>
                  </a:lnTo>
                  <a:lnTo>
                    <a:pt x="101" y="186"/>
                  </a:lnTo>
                  <a:lnTo>
                    <a:pt x="101" y="184"/>
                  </a:lnTo>
                  <a:lnTo>
                    <a:pt x="101" y="181"/>
                  </a:lnTo>
                  <a:close/>
                  <a:moveTo>
                    <a:pt x="107" y="196"/>
                  </a:moveTo>
                  <a:lnTo>
                    <a:pt x="108" y="196"/>
                  </a:lnTo>
                  <a:lnTo>
                    <a:pt x="108" y="194"/>
                  </a:lnTo>
                  <a:lnTo>
                    <a:pt x="105" y="196"/>
                  </a:lnTo>
                  <a:lnTo>
                    <a:pt x="107" y="196"/>
                  </a:lnTo>
                  <a:close/>
                  <a:moveTo>
                    <a:pt x="114" y="162"/>
                  </a:moveTo>
                  <a:lnTo>
                    <a:pt x="112" y="163"/>
                  </a:lnTo>
                  <a:lnTo>
                    <a:pt x="108" y="175"/>
                  </a:lnTo>
                  <a:lnTo>
                    <a:pt x="105" y="182"/>
                  </a:lnTo>
                  <a:lnTo>
                    <a:pt x="103" y="186"/>
                  </a:lnTo>
                  <a:lnTo>
                    <a:pt x="103" y="192"/>
                  </a:lnTo>
                  <a:lnTo>
                    <a:pt x="105" y="190"/>
                  </a:lnTo>
                  <a:lnTo>
                    <a:pt x="107" y="188"/>
                  </a:lnTo>
                  <a:lnTo>
                    <a:pt x="108" y="181"/>
                  </a:lnTo>
                  <a:lnTo>
                    <a:pt x="108" y="181"/>
                  </a:lnTo>
                  <a:lnTo>
                    <a:pt x="112" y="177"/>
                  </a:lnTo>
                  <a:lnTo>
                    <a:pt x="114" y="173"/>
                  </a:lnTo>
                  <a:lnTo>
                    <a:pt x="114" y="169"/>
                  </a:lnTo>
                  <a:lnTo>
                    <a:pt x="114" y="165"/>
                  </a:lnTo>
                  <a:lnTo>
                    <a:pt x="114" y="162"/>
                  </a:lnTo>
                  <a:lnTo>
                    <a:pt x="114" y="162"/>
                  </a:lnTo>
                  <a:close/>
                  <a:moveTo>
                    <a:pt x="110" y="163"/>
                  </a:moveTo>
                  <a:lnTo>
                    <a:pt x="110" y="162"/>
                  </a:lnTo>
                  <a:lnTo>
                    <a:pt x="110" y="162"/>
                  </a:lnTo>
                  <a:lnTo>
                    <a:pt x="110" y="162"/>
                  </a:lnTo>
                  <a:lnTo>
                    <a:pt x="108" y="162"/>
                  </a:lnTo>
                  <a:lnTo>
                    <a:pt x="108" y="162"/>
                  </a:lnTo>
                  <a:lnTo>
                    <a:pt x="108" y="163"/>
                  </a:lnTo>
                  <a:lnTo>
                    <a:pt x="110" y="163"/>
                  </a:lnTo>
                  <a:lnTo>
                    <a:pt x="110" y="163"/>
                  </a:lnTo>
                  <a:close/>
                  <a:moveTo>
                    <a:pt x="101" y="133"/>
                  </a:moveTo>
                  <a:lnTo>
                    <a:pt x="97" y="131"/>
                  </a:lnTo>
                  <a:lnTo>
                    <a:pt x="97" y="131"/>
                  </a:lnTo>
                  <a:lnTo>
                    <a:pt x="97" y="133"/>
                  </a:lnTo>
                  <a:lnTo>
                    <a:pt x="103" y="137"/>
                  </a:lnTo>
                  <a:lnTo>
                    <a:pt x="103" y="137"/>
                  </a:lnTo>
                  <a:lnTo>
                    <a:pt x="103" y="135"/>
                  </a:lnTo>
                  <a:lnTo>
                    <a:pt x="101" y="133"/>
                  </a:lnTo>
                  <a:close/>
                  <a:moveTo>
                    <a:pt x="93" y="173"/>
                  </a:moveTo>
                  <a:lnTo>
                    <a:pt x="93" y="173"/>
                  </a:lnTo>
                  <a:lnTo>
                    <a:pt x="93" y="171"/>
                  </a:lnTo>
                  <a:lnTo>
                    <a:pt x="91" y="169"/>
                  </a:lnTo>
                  <a:lnTo>
                    <a:pt x="91" y="171"/>
                  </a:lnTo>
                  <a:lnTo>
                    <a:pt x="89" y="173"/>
                  </a:lnTo>
                  <a:lnTo>
                    <a:pt x="89" y="175"/>
                  </a:lnTo>
                  <a:lnTo>
                    <a:pt x="91" y="175"/>
                  </a:lnTo>
                  <a:lnTo>
                    <a:pt x="93" y="173"/>
                  </a:lnTo>
                  <a:close/>
                  <a:moveTo>
                    <a:pt x="131" y="179"/>
                  </a:moveTo>
                  <a:lnTo>
                    <a:pt x="131" y="181"/>
                  </a:lnTo>
                  <a:lnTo>
                    <a:pt x="133" y="181"/>
                  </a:lnTo>
                  <a:lnTo>
                    <a:pt x="133" y="182"/>
                  </a:lnTo>
                  <a:lnTo>
                    <a:pt x="135" y="182"/>
                  </a:lnTo>
                  <a:lnTo>
                    <a:pt x="133" y="182"/>
                  </a:lnTo>
                  <a:lnTo>
                    <a:pt x="133" y="181"/>
                  </a:lnTo>
                  <a:lnTo>
                    <a:pt x="133" y="179"/>
                  </a:lnTo>
                  <a:lnTo>
                    <a:pt x="131" y="179"/>
                  </a:lnTo>
                  <a:close/>
                  <a:moveTo>
                    <a:pt x="124" y="196"/>
                  </a:moveTo>
                  <a:lnTo>
                    <a:pt x="125" y="198"/>
                  </a:lnTo>
                  <a:lnTo>
                    <a:pt x="125" y="196"/>
                  </a:lnTo>
                  <a:lnTo>
                    <a:pt x="125" y="194"/>
                  </a:lnTo>
                  <a:lnTo>
                    <a:pt x="124" y="196"/>
                  </a:lnTo>
                  <a:close/>
                  <a:moveTo>
                    <a:pt x="120" y="171"/>
                  </a:moveTo>
                  <a:lnTo>
                    <a:pt x="120" y="171"/>
                  </a:lnTo>
                  <a:lnTo>
                    <a:pt x="120" y="171"/>
                  </a:lnTo>
                  <a:lnTo>
                    <a:pt x="118" y="171"/>
                  </a:lnTo>
                  <a:lnTo>
                    <a:pt x="120" y="171"/>
                  </a:lnTo>
                  <a:close/>
                  <a:moveTo>
                    <a:pt x="114" y="181"/>
                  </a:moveTo>
                  <a:lnTo>
                    <a:pt x="112" y="182"/>
                  </a:lnTo>
                  <a:lnTo>
                    <a:pt x="112" y="184"/>
                  </a:lnTo>
                  <a:lnTo>
                    <a:pt x="110" y="186"/>
                  </a:lnTo>
                  <a:lnTo>
                    <a:pt x="112" y="188"/>
                  </a:lnTo>
                  <a:lnTo>
                    <a:pt x="114" y="188"/>
                  </a:lnTo>
                  <a:lnTo>
                    <a:pt x="118" y="188"/>
                  </a:lnTo>
                  <a:lnTo>
                    <a:pt x="120" y="188"/>
                  </a:lnTo>
                  <a:lnTo>
                    <a:pt x="122" y="184"/>
                  </a:lnTo>
                  <a:lnTo>
                    <a:pt x="122" y="182"/>
                  </a:lnTo>
                  <a:lnTo>
                    <a:pt x="120" y="179"/>
                  </a:lnTo>
                  <a:lnTo>
                    <a:pt x="116" y="179"/>
                  </a:lnTo>
                  <a:lnTo>
                    <a:pt x="114" y="181"/>
                  </a:lnTo>
                  <a:close/>
                  <a:moveTo>
                    <a:pt x="50" y="154"/>
                  </a:moveTo>
                  <a:lnTo>
                    <a:pt x="52" y="152"/>
                  </a:lnTo>
                  <a:lnTo>
                    <a:pt x="50" y="150"/>
                  </a:lnTo>
                  <a:lnTo>
                    <a:pt x="50" y="150"/>
                  </a:lnTo>
                  <a:lnTo>
                    <a:pt x="48" y="150"/>
                  </a:lnTo>
                  <a:lnTo>
                    <a:pt x="48" y="150"/>
                  </a:lnTo>
                  <a:lnTo>
                    <a:pt x="50" y="154"/>
                  </a:lnTo>
                  <a:lnTo>
                    <a:pt x="50" y="154"/>
                  </a:lnTo>
                  <a:close/>
                  <a:moveTo>
                    <a:pt x="53" y="146"/>
                  </a:moveTo>
                  <a:lnTo>
                    <a:pt x="53" y="146"/>
                  </a:lnTo>
                  <a:lnTo>
                    <a:pt x="52" y="146"/>
                  </a:lnTo>
                  <a:lnTo>
                    <a:pt x="48" y="144"/>
                  </a:lnTo>
                  <a:lnTo>
                    <a:pt x="48" y="144"/>
                  </a:lnTo>
                  <a:lnTo>
                    <a:pt x="50" y="148"/>
                  </a:lnTo>
                  <a:lnTo>
                    <a:pt x="52" y="148"/>
                  </a:lnTo>
                  <a:lnTo>
                    <a:pt x="53" y="148"/>
                  </a:lnTo>
                  <a:lnTo>
                    <a:pt x="53" y="146"/>
                  </a:lnTo>
                  <a:close/>
                  <a:moveTo>
                    <a:pt x="46" y="158"/>
                  </a:moveTo>
                  <a:lnTo>
                    <a:pt x="46" y="158"/>
                  </a:lnTo>
                  <a:lnTo>
                    <a:pt x="46" y="158"/>
                  </a:lnTo>
                  <a:lnTo>
                    <a:pt x="46" y="158"/>
                  </a:lnTo>
                  <a:lnTo>
                    <a:pt x="46" y="160"/>
                  </a:lnTo>
                  <a:lnTo>
                    <a:pt x="48" y="158"/>
                  </a:lnTo>
                  <a:lnTo>
                    <a:pt x="48" y="158"/>
                  </a:lnTo>
                  <a:lnTo>
                    <a:pt x="46" y="158"/>
                  </a:lnTo>
                  <a:lnTo>
                    <a:pt x="46" y="158"/>
                  </a:lnTo>
                  <a:close/>
                  <a:moveTo>
                    <a:pt x="48" y="175"/>
                  </a:moveTo>
                  <a:lnTo>
                    <a:pt x="48" y="173"/>
                  </a:lnTo>
                  <a:lnTo>
                    <a:pt x="50" y="173"/>
                  </a:lnTo>
                  <a:lnTo>
                    <a:pt x="48" y="171"/>
                  </a:lnTo>
                  <a:lnTo>
                    <a:pt x="48" y="171"/>
                  </a:lnTo>
                  <a:lnTo>
                    <a:pt x="46" y="171"/>
                  </a:lnTo>
                  <a:lnTo>
                    <a:pt x="46" y="173"/>
                  </a:lnTo>
                  <a:lnTo>
                    <a:pt x="46" y="175"/>
                  </a:lnTo>
                  <a:lnTo>
                    <a:pt x="48" y="175"/>
                  </a:lnTo>
                  <a:close/>
                  <a:moveTo>
                    <a:pt x="80" y="143"/>
                  </a:moveTo>
                  <a:lnTo>
                    <a:pt x="82" y="144"/>
                  </a:lnTo>
                  <a:lnTo>
                    <a:pt x="82" y="146"/>
                  </a:lnTo>
                  <a:lnTo>
                    <a:pt x="84" y="143"/>
                  </a:lnTo>
                  <a:lnTo>
                    <a:pt x="84" y="139"/>
                  </a:lnTo>
                  <a:lnTo>
                    <a:pt x="82" y="139"/>
                  </a:lnTo>
                  <a:lnTo>
                    <a:pt x="80" y="143"/>
                  </a:lnTo>
                  <a:close/>
                  <a:moveTo>
                    <a:pt x="74" y="139"/>
                  </a:moveTo>
                  <a:lnTo>
                    <a:pt x="74" y="137"/>
                  </a:lnTo>
                  <a:lnTo>
                    <a:pt x="74" y="131"/>
                  </a:lnTo>
                  <a:lnTo>
                    <a:pt x="74" y="131"/>
                  </a:lnTo>
                  <a:lnTo>
                    <a:pt x="74" y="129"/>
                  </a:lnTo>
                  <a:lnTo>
                    <a:pt x="71" y="127"/>
                  </a:lnTo>
                  <a:lnTo>
                    <a:pt x="71" y="127"/>
                  </a:lnTo>
                  <a:lnTo>
                    <a:pt x="71" y="127"/>
                  </a:lnTo>
                  <a:lnTo>
                    <a:pt x="69" y="125"/>
                  </a:lnTo>
                  <a:lnTo>
                    <a:pt x="69" y="125"/>
                  </a:lnTo>
                  <a:lnTo>
                    <a:pt x="69" y="125"/>
                  </a:lnTo>
                  <a:lnTo>
                    <a:pt x="69" y="125"/>
                  </a:lnTo>
                  <a:lnTo>
                    <a:pt x="67" y="125"/>
                  </a:lnTo>
                  <a:lnTo>
                    <a:pt x="65" y="125"/>
                  </a:lnTo>
                  <a:lnTo>
                    <a:pt x="61" y="124"/>
                  </a:lnTo>
                  <a:lnTo>
                    <a:pt x="57" y="124"/>
                  </a:lnTo>
                  <a:lnTo>
                    <a:pt x="55" y="125"/>
                  </a:lnTo>
                  <a:lnTo>
                    <a:pt x="55" y="125"/>
                  </a:lnTo>
                  <a:lnTo>
                    <a:pt x="57" y="127"/>
                  </a:lnTo>
                  <a:lnTo>
                    <a:pt x="59" y="129"/>
                  </a:lnTo>
                  <a:lnTo>
                    <a:pt x="61" y="129"/>
                  </a:lnTo>
                  <a:lnTo>
                    <a:pt x="61" y="131"/>
                  </a:lnTo>
                  <a:lnTo>
                    <a:pt x="65" y="141"/>
                  </a:lnTo>
                  <a:lnTo>
                    <a:pt x="67" y="143"/>
                  </a:lnTo>
                  <a:lnTo>
                    <a:pt x="67" y="144"/>
                  </a:lnTo>
                  <a:lnTo>
                    <a:pt x="69" y="144"/>
                  </a:lnTo>
                  <a:lnTo>
                    <a:pt x="69" y="144"/>
                  </a:lnTo>
                  <a:lnTo>
                    <a:pt x="71" y="144"/>
                  </a:lnTo>
                  <a:lnTo>
                    <a:pt x="72" y="144"/>
                  </a:lnTo>
                  <a:lnTo>
                    <a:pt x="72" y="143"/>
                  </a:lnTo>
                  <a:lnTo>
                    <a:pt x="72" y="141"/>
                  </a:lnTo>
                  <a:lnTo>
                    <a:pt x="74" y="139"/>
                  </a:lnTo>
                  <a:close/>
                  <a:moveTo>
                    <a:pt x="82" y="124"/>
                  </a:moveTo>
                  <a:lnTo>
                    <a:pt x="80" y="124"/>
                  </a:lnTo>
                  <a:lnTo>
                    <a:pt x="80" y="124"/>
                  </a:lnTo>
                  <a:lnTo>
                    <a:pt x="78" y="125"/>
                  </a:lnTo>
                  <a:lnTo>
                    <a:pt x="80" y="127"/>
                  </a:lnTo>
                  <a:lnTo>
                    <a:pt x="82" y="129"/>
                  </a:lnTo>
                  <a:lnTo>
                    <a:pt x="84" y="127"/>
                  </a:lnTo>
                  <a:lnTo>
                    <a:pt x="84" y="125"/>
                  </a:lnTo>
                  <a:lnTo>
                    <a:pt x="82" y="124"/>
                  </a:lnTo>
                  <a:close/>
                  <a:moveTo>
                    <a:pt x="141" y="184"/>
                  </a:moveTo>
                  <a:lnTo>
                    <a:pt x="141" y="181"/>
                  </a:lnTo>
                  <a:lnTo>
                    <a:pt x="141" y="179"/>
                  </a:lnTo>
                  <a:lnTo>
                    <a:pt x="141" y="175"/>
                  </a:lnTo>
                  <a:lnTo>
                    <a:pt x="139" y="175"/>
                  </a:lnTo>
                  <a:lnTo>
                    <a:pt x="139" y="177"/>
                  </a:lnTo>
                  <a:lnTo>
                    <a:pt x="137" y="179"/>
                  </a:lnTo>
                  <a:lnTo>
                    <a:pt x="137" y="181"/>
                  </a:lnTo>
                  <a:lnTo>
                    <a:pt x="139" y="182"/>
                  </a:lnTo>
                  <a:lnTo>
                    <a:pt x="141" y="18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69" name="Freeform 1864">
              <a:extLst>
                <a:ext uri="{FF2B5EF4-FFF2-40B4-BE49-F238E27FC236}">
                  <a16:creationId xmlns:a16="http://schemas.microsoft.com/office/drawing/2014/main" id="{15397D6C-EA25-484E-A03D-20535C972275}"/>
                </a:ext>
              </a:extLst>
            </p:cNvPr>
            <p:cNvSpPr>
              <a:spLocks noEditPoints="1"/>
            </p:cNvSpPr>
            <p:nvPr/>
          </p:nvSpPr>
          <p:spPr bwMode="auto">
            <a:xfrm>
              <a:off x="15305088" y="-1339850"/>
              <a:ext cx="123825" cy="157163"/>
            </a:xfrm>
            <a:custGeom>
              <a:avLst/>
              <a:gdLst>
                <a:gd name="T0" fmla="*/ 44 w 78"/>
                <a:gd name="T1" fmla="*/ 10 h 99"/>
                <a:gd name="T2" fmla="*/ 53 w 78"/>
                <a:gd name="T3" fmla="*/ 27 h 99"/>
                <a:gd name="T4" fmla="*/ 53 w 78"/>
                <a:gd name="T5" fmla="*/ 46 h 99"/>
                <a:gd name="T6" fmla="*/ 55 w 78"/>
                <a:gd name="T7" fmla="*/ 52 h 99"/>
                <a:gd name="T8" fmla="*/ 50 w 78"/>
                <a:gd name="T9" fmla="*/ 63 h 99"/>
                <a:gd name="T10" fmla="*/ 38 w 78"/>
                <a:gd name="T11" fmla="*/ 65 h 99"/>
                <a:gd name="T12" fmla="*/ 31 w 78"/>
                <a:gd name="T13" fmla="*/ 67 h 99"/>
                <a:gd name="T14" fmla="*/ 27 w 78"/>
                <a:gd name="T15" fmla="*/ 69 h 99"/>
                <a:gd name="T16" fmla="*/ 27 w 78"/>
                <a:gd name="T17" fmla="*/ 71 h 99"/>
                <a:gd name="T18" fmla="*/ 25 w 78"/>
                <a:gd name="T19" fmla="*/ 71 h 99"/>
                <a:gd name="T20" fmla="*/ 23 w 78"/>
                <a:gd name="T21" fmla="*/ 69 h 99"/>
                <a:gd name="T22" fmla="*/ 23 w 78"/>
                <a:gd name="T23" fmla="*/ 72 h 99"/>
                <a:gd name="T24" fmla="*/ 21 w 78"/>
                <a:gd name="T25" fmla="*/ 76 h 99"/>
                <a:gd name="T26" fmla="*/ 19 w 78"/>
                <a:gd name="T27" fmla="*/ 74 h 99"/>
                <a:gd name="T28" fmla="*/ 19 w 78"/>
                <a:gd name="T29" fmla="*/ 71 h 99"/>
                <a:gd name="T30" fmla="*/ 14 w 78"/>
                <a:gd name="T31" fmla="*/ 76 h 99"/>
                <a:gd name="T32" fmla="*/ 12 w 78"/>
                <a:gd name="T33" fmla="*/ 76 h 99"/>
                <a:gd name="T34" fmla="*/ 8 w 78"/>
                <a:gd name="T35" fmla="*/ 78 h 99"/>
                <a:gd name="T36" fmla="*/ 4 w 78"/>
                <a:gd name="T37" fmla="*/ 72 h 99"/>
                <a:gd name="T38" fmla="*/ 8 w 78"/>
                <a:gd name="T39" fmla="*/ 72 h 99"/>
                <a:gd name="T40" fmla="*/ 8 w 78"/>
                <a:gd name="T41" fmla="*/ 71 h 99"/>
                <a:gd name="T42" fmla="*/ 6 w 78"/>
                <a:gd name="T43" fmla="*/ 69 h 99"/>
                <a:gd name="T44" fmla="*/ 4 w 78"/>
                <a:gd name="T45" fmla="*/ 63 h 99"/>
                <a:gd name="T46" fmla="*/ 10 w 78"/>
                <a:gd name="T47" fmla="*/ 55 h 99"/>
                <a:gd name="T48" fmla="*/ 10 w 78"/>
                <a:gd name="T49" fmla="*/ 53 h 99"/>
                <a:gd name="T50" fmla="*/ 12 w 78"/>
                <a:gd name="T51" fmla="*/ 50 h 99"/>
                <a:gd name="T52" fmla="*/ 8 w 78"/>
                <a:gd name="T53" fmla="*/ 42 h 99"/>
                <a:gd name="T54" fmla="*/ 2 w 78"/>
                <a:gd name="T55" fmla="*/ 35 h 99"/>
                <a:gd name="T56" fmla="*/ 8 w 78"/>
                <a:gd name="T57" fmla="*/ 31 h 99"/>
                <a:gd name="T58" fmla="*/ 14 w 78"/>
                <a:gd name="T59" fmla="*/ 33 h 99"/>
                <a:gd name="T60" fmla="*/ 14 w 78"/>
                <a:gd name="T61" fmla="*/ 31 h 99"/>
                <a:gd name="T62" fmla="*/ 12 w 78"/>
                <a:gd name="T63" fmla="*/ 27 h 99"/>
                <a:gd name="T64" fmla="*/ 10 w 78"/>
                <a:gd name="T65" fmla="*/ 19 h 99"/>
                <a:gd name="T66" fmla="*/ 12 w 78"/>
                <a:gd name="T67" fmla="*/ 12 h 99"/>
                <a:gd name="T68" fmla="*/ 25 w 78"/>
                <a:gd name="T69" fmla="*/ 6 h 99"/>
                <a:gd name="T70" fmla="*/ 34 w 78"/>
                <a:gd name="T71" fmla="*/ 4 h 99"/>
                <a:gd name="T72" fmla="*/ 40 w 78"/>
                <a:gd name="T73" fmla="*/ 69 h 99"/>
                <a:gd name="T74" fmla="*/ 44 w 78"/>
                <a:gd name="T75" fmla="*/ 71 h 99"/>
                <a:gd name="T76" fmla="*/ 6 w 78"/>
                <a:gd name="T77" fmla="*/ 17 h 99"/>
                <a:gd name="T78" fmla="*/ 8 w 78"/>
                <a:gd name="T79" fmla="*/ 16 h 99"/>
                <a:gd name="T80" fmla="*/ 6 w 78"/>
                <a:gd name="T81" fmla="*/ 17 h 99"/>
                <a:gd name="T82" fmla="*/ 6 w 78"/>
                <a:gd name="T83" fmla="*/ 40 h 99"/>
                <a:gd name="T84" fmla="*/ 6 w 78"/>
                <a:gd name="T85" fmla="*/ 38 h 99"/>
                <a:gd name="T86" fmla="*/ 4 w 78"/>
                <a:gd name="T87" fmla="*/ 38 h 99"/>
                <a:gd name="T88" fmla="*/ 12 w 78"/>
                <a:gd name="T89" fmla="*/ 80 h 99"/>
                <a:gd name="T90" fmla="*/ 12 w 78"/>
                <a:gd name="T91" fmla="*/ 78 h 99"/>
                <a:gd name="T92" fmla="*/ 10 w 78"/>
                <a:gd name="T93" fmla="*/ 78 h 99"/>
                <a:gd name="T94" fmla="*/ 4 w 78"/>
                <a:gd name="T95" fmla="*/ 95 h 99"/>
                <a:gd name="T96" fmla="*/ 10 w 78"/>
                <a:gd name="T97" fmla="*/ 99 h 99"/>
                <a:gd name="T98" fmla="*/ 12 w 78"/>
                <a:gd name="T99" fmla="*/ 93 h 99"/>
                <a:gd name="T100" fmla="*/ 31 w 78"/>
                <a:gd name="T101" fmla="*/ 72 h 99"/>
                <a:gd name="T102" fmla="*/ 33 w 78"/>
                <a:gd name="T103" fmla="*/ 71 h 99"/>
                <a:gd name="T104" fmla="*/ 29 w 78"/>
                <a:gd name="T105" fmla="*/ 71 h 99"/>
                <a:gd name="T106" fmla="*/ 29 w 78"/>
                <a:gd name="T107" fmla="*/ 72 h 99"/>
                <a:gd name="T108" fmla="*/ 29 w 78"/>
                <a:gd name="T109" fmla="*/ 74 h 99"/>
                <a:gd name="T110" fmla="*/ 0 w 78"/>
                <a:gd name="T111" fmla="*/ 69 h 99"/>
                <a:gd name="T112" fmla="*/ 2 w 78"/>
                <a:gd name="T113" fmla="*/ 71 h 99"/>
                <a:gd name="T114" fmla="*/ 2 w 78"/>
                <a:gd name="T115" fmla="*/ 69 h 99"/>
                <a:gd name="T116" fmla="*/ 2 w 78"/>
                <a:gd name="T117" fmla="*/ 76 h 99"/>
                <a:gd name="T118" fmla="*/ 4 w 78"/>
                <a:gd name="T119" fmla="*/ 76 h 99"/>
                <a:gd name="T120" fmla="*/ 2 w 78"/>
                <a:gd name="T121" fmla="*/ 74 h 99"/>
                <a:gd name="T122" fmla="*/ 78 w 78"/>
                <a:gd name="T123" fmla="*/ 1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 h="99">
                  <a:moveTo>
                    <a:pt x="36" y="0"/>
                  </a:moveTo>
                  <a:lnTo>
                    <a:pt x="38" y="0"/>
                  </a:lnTo>
                  <a:lnTo>
                    <a:pt x="44" y="10"/>
                  </a:lnTo>
                  <a:lnTo>
                    <a:pt x="50" y="21"/>
                  </a:lnTo>
                  <a:lnTo>
                    <a:pt x="53" y="23"/>
                  </a:lnTo>
                  <a:lnTo>
                    <a:pt x="53" y="27"/>
                  </a:lnTo>
                  <a:lnTo>
                    <a:pt x="55" y="31"/>
                  </a:lnTo>
                  <a:lnTo>
                    <a:pt x="55" y="35"/>
                  </a:lnTo>
                  <a:lnTo>
                    <a:pt x="53" y="46"/>
                  </a:lnTo>
                  <a:lnTo>
                    <a:pt x="55" y="48"/>
                  </a:lnTo>
                  <a:lnTo>
                    <a:pt x="57" y="48"/>
                  </a:lnTo>
                  <a:lnTo>
                    <a:pt x="55" y="52"/>
                  </a:lnTo>
                  <a:lnTo>
                    <a:pt x="55" y="57"/>
                  </a:lnTo>
                  <a:lnTo>
                    <a:pt x="53" y="61"/>
                  </a:lnTo>
                  <a:lnTo>
                    <a:pt x="50" y="63"/>
                  </a:lnTo>
                  <a:lnTo>
                    <a:pt x="46" y="65"/>
                  </a:lnTo>
                  <a:lnTo>
                    <a:pt x="42" y="65"/>
                  </a:lnTo>
                  <a:lnTo>
                    <a:pt x="38" y="65"/>
                  </a:lnTo>
                  <a:lnTo>
                    <a:pt x="38" y="69"/>
                  </a:lnTo>
                  <a:lnTo>
                    <a:pt x="34" y="67"/>
                  </a:lnTo>
                  <a:lnTo>
                    <a:pt x="31" y="67"/>
                  </a:lnTo>
                  <a:lnTo>
                    <a:pt x="29" y="67"/>
                  </a:lnTo>
                  <a:lnTo>
                    <a:pt x="27" y="67"/>
                  </a:lnTo>
                  <a:lnTo>
                    <a:pt x="27" y="69"/>
                  </a:lnTo>
                  <a:lnTo>
                    <a:pt x="27" y="69"/>
                  </a:lnTo>
                  <a:lnTo>
                    <a:pt x="27" y="69"/>
                  </a:lnTo>
                  <a:lnTo>
                    <a:pt x="27" y="71"/>
                  </a:lnTo>
                  <a:lnTo>
                    <a:pt x="27" y="71"/>
                  </a:lnTo>
                  <a:lnTo>
                    <a:pt x="27" y="72"/>
                  </a:lnTo>
                  <a:lnTo>
                    <a:pt x="25" y="71"/>
                  </a:lnTo>
                  <a:lnTo>
                    <a:pt x="25" y="71"/>
                  </a:lnTo>
                  <a:lnTo>
                    <a:pt x="23" y="71"/>
                  </a:lnTo>
                  <a:lnTo>
                    <a:pt x="23" y="69"/>
                  </a:lnTo>
                  <a:lnTo>
                    <a:pt x="21" y="71"/>
                  </a:lnTo>
                  <a:lnTo>
                    <a:pt x="21" y="71"/>
                  </a:lnTo>
                  <a:lnTo>
                    <a:pt x="23" y="72"/>
                  </a:lnTo>
                  <a:lnTo>
                    <a:pt x="21" y="74"/>
                  </a:lnTo>
                  <a:lnTo>
                    <a:pt x="21" y="76"/>
                  </a:lnTo>
                  <a:lnTo>
                    <a:pt x="21" y="76"/>
                  </a:lnTo>
                  <a:lnTo>
                    <a:pt x="19" y="76"/>
                  </a:lnTo>
                  <a:lnTo>
                    <a:pt x="17" y="74"/>
                  </a:lnTo>
                  <a:lnTo>
                    <a:pt x="19" y="74"/>
                  </a:lnTo>
                  <a:lnTo>
                    <a:pt x="19" y="72"/>
                  </a:lnTo>
                  <a:lnTo>
                    <a:pt x="19" y="72"/>
                  </a:lnTo>
                  <a:lnTo>
                    <a:pt x="19" y="71"/>
                  </a:lnTo>
                  <a:lnTo>
                    <a:pt x="15" y="76"/>
                  </a:lnTo>
                  <a:lnTo>
                    <a:pt x="14" y="76"/>
                  </a:lnTo>
                  <a:lnTo>
                    <a:pt x="14" y="76"/>
                  </a:lnTo>
                  <a:lnTo>
                    <a:pt x="12" y="76"/>
                  </a:lnTo>
                  <a:lnTo>
                    <a:pt x="12" y="76"/>
                  </a:lnTo>
                  <a:lnTo>
                    <a:pt x="12" y="76"/>
                  </a:lnTo>
                  <a:lnTo>
                    <a:pt x="10" y="76"/>
                  </a:lnTo>
                  <a:lnTo>
                    <a:pt x="10" y="78"/>
                  </a:lnTo>
                  <a:lnTo>
                    <a:pt x="8" y="78"/>
                  </a:lnTo>
                  <a:lnTo>
                    <a:pt x="8" y="78"/>
                  </a:lnTo>
                  <a:lnTo>
                    <a:pt x="6" y="76"/>
                  </a:lnTo>
                  <a:lnTo>
                    <a:pt x="4" y="72"/>
                  </a:lnTo>
                  <a:lnTo>
                    <a:pt x="4" y="72"/>
                  </a:lnTo>
                  <a:lnTo>
                    <a:pt x="6" y="72"/>
                  </a:lnTo>
                  <a:lnTo>
                    <a:pt x="8" y="72"/>
                  </a:lnTo>
                  <a:lnTo>
                    <a:pt x="8" y="71"/>
                  </a:lnTo>
                  <a:lnTo>
                    <a:pt x="8" y="71"/>
                  </a:lnTo>
                  <a:lnTo>
                    <a:pt x="8" y="71"/>
                  </a:lnTo>
                  <a:lnTo>
                    <a:pt x="10" y="71"/>
                  </a:lnTo>
                  <a:lnTo>
                    <a:pt x="8" y="71"/>
                  </a:lnTo>
                  <a:lnTo>
                    <a:pt x="6" y="69"/>
                  </a:lnTo>
                  <a:lnTo>
                    <a:pt x="4" y="67"/>
                  </a:lnTo>
                  <a:lnTo>
                    <a:pt x="4" y="65"/>
                  </a:lnTo>
                  <a:lnTo>
                    <a:pt x="4" y="63"/>
                  </a:lnTo>
                  <a:lnTo>
                    <a:pt x="6" y="59"/>
                  </a:lnTo>
                  <a:lnTo>
                    <a:pt x="8" y="57"/>
                  </a:lnTo>
                  <a:lnTo>
                    <a:pt x="10" y="55"/>
                  </a:lnTo>
                  <a:lnTo>
                    <a:pt x="8" y="55"/>
                  </a:lnTo>
                  <a:lnTo>
                    <a:pt x="8" y="55"/>
                  </a:lnTo>
                  <a:lnTo>
                    <a:pt x="10" y="53"/>
                  </a:lnTo>
                  <a:lnTo>
                    <a:pt x="10" y="52"/>
                  </a:lnTo>
                  <a:lnTo>
                    <a:pt x="12" y="52"/>
                  </a:lnTo>
                  <a:lnTo>
                    <a:pt x="12" y="50"/>
                  </a:lnTo>
                  <a:lnTo>
                    <a:pt x="10" y="50"/>
                  </a:lnTo>
                  <a:lnTo>
                    <a:pt x="10" y="46"/>
                  </a:lnTo>
                  <a:lnTo>
                    <a:pt x="8" y="42"/>
                  </a:lnTo>
                  <a:lnTo>
                    <a:pt x="8" y="36"/>
                  </a:lnTo>
                  <a:lnTo>
                    <a:pt x="4" y="36"/>
                  </a:lnTo>
                  <a:lnTo>
                    <a:pt x="2" y="35"/>
                  </a:lnTo>
                  <a:lnTo>
                    <a:pt x="2" y="33"/>
                  </a:lnTo>
                  <a:lnTo>
                    <a:pt x="4" y="31"/>
                  </a:lnTo>
                  <a:lnTo>
                    <a:pt x="8" y="31"/>
                  </a:lnTo>
                  <a:lnTo>
                    <a:pt x="10" y="31"/>
                  </a:lnTo>
                  <a:lnTo>
                    <a:pt x="12" y="31"/>
                  </a:lnTo>
                  <a:lnTo>
                    <a:pt x="14" y="33"/>
                  </a:lnTo>
                  <a:lnTo>
                    <a:pt x="15" y="33"/>
                  </a:lnTo>
                  <a:lnTo>
                    <a:pt x="15" y="31"/>
                  </a:lnTo>
                  <a:lnTo>
                    <a:pt x="14" y="31"/>
                  </a:lnTo>
                  <a:lnTo>
                    <a:pt x="14" y="31"/>
                  </a:lnTo>
                  <a:lnTo>
                    <a:pt x="14" y="29"/>
                  </a:lnTo>
                  <a:lnTo>
                    <a:pt x="12" y="27"/>
                  </a:lnTo>
                  <a:lnTo>
                    <a:pt x="12" y="25"/>
                  </a:lnTo>
                  <a:lnTo>
                    <a:pt x="12" y="25"/>
                  </a:lnTo>
                  <a:lnTo>
                    <a:pt x="10" y="19"/>
                  </a:lnTo>
                  <a:lnTo>
                    <a:pt x="8" y="17"/>
                  </a:lnTo>
                  <a:lnTo>
                    <a:pt x="10" y="16"/>
                  </a:lnTo>
                  <a:lnTo>
                    <a:pt x="12" y="12"/>
                  </a:lnTo>
                  <a:lnTo>
                    <a:pt x="15" y="8"/>
                  </a:lnTo>
                  <a:lnTo>
                    <a:pt x="19" y="6"/>
                  </a:lnTo>
                  <a:lnTo>
                    <a:pt x="25" y="6"/>
                  </a:lnTo>
                  <a:lnTo>
                    <a:pt x="31" y="6"/>
                  </a:lnTo>
                  <a:lnTo>
                    <a:pt x="33" y="6"/>
                  </a:lnTo>
                  <a:lnTo>
                    <a:pt x="34" y="4"/>
                  </a:lnTo>
                  <a:lnTo>
                    <a:pt x="34" y="2"/>
                  </a:lnTo>
                  <a:lnTo>
                    <a:pt x="36" y="0"/>
                  </a:lnTo>
                  <a:close/>
                  <a:moveTo>
                    <a:pt x="40" y="69"/>
                  </a:moveTo>
                  <a:lnTo>
                    <a:pt x="40" y="71"/>
                  </a:lnTo>
                  <a:lnTo>
                    <a:pt x="42" y="71"/>
                  </a:lnTo>
                  <a:lnTo>
                    <a:pt x="44" y="71"/>
                  </a:lnTo>
                  <a:lnTo>
                    <a:pt x="44" y="67"/>
                  </a:lnTo>
                  <a:lnTo>
                    <a:pt x="40" y="69"/>
                  </a:lnTo>
                  <a:close/>
                  <a:moveTo>
                    <a:pt x="6" y="17"/>
                  </a:moveTo>
                  <a:lnTo>
                    <a:pt x="8" y="19"/>
                  </a:lnTo>
                  <a:lnTo>
                    <a:pt x="8" y="17"/>
                  </a:lnTo>
                  <a:lnTo>
                    <a:pt x="8" y="16"/>
                  </a:lnTo>
                  <a:lnTo>
                    <a:pt x="6" y="16"/>
                  </a:lnTo>
                  <a:lnTo>
                    <a:pt x="6" y="16"/>
                  </a:lnTo>
                  <a:lnTo>
                    <a:pt x="6" y="17"/>
                  </a:lnTo>
                  <a:lnTo>
                    <a:pt x="6" y="17"/>
                  </a:lnTo>
                  <a:lnTo>
                    <a:pt x="6" y="17"/>
                  </a:lnTo>
                  <a:close/>
                  <a:moveTo>
                    <a:pt x="6" y="40"/>
                  </a:moveTo>
                  <a:lnTo>
                    <a:pt x="6" y="40"/>
                  </a:lnTo>
                  <a:lnTo>
                    <a:pt x="6" y="38"/>
                  </a:lnTo>
                  <a:lnTo>
                    <a:pt x="6" y="38"/>
                  </a:lnTo>
                  <a:lnTo>
                    <a:pt x="4" y="36"/>
                  </a:lnTo>
                  <a:lnTo>
                    <a:pt x="4" y="38"/>
                  </a:lnTo>
                  <a:lnTo>
                    <a:pt x="4" y="38"/>
                  </a:lnTo>
                  <a:lnTo>
                    <a:pt x="6" y="40"/>
                  </a:lnTo>
                  <a:lnTo>
                    <a:pt x="6" y="40"/>
                  </a:lnTo>
                  <a:close/>
                  <a:moveTo>
                    <a:pt x="12" y="80"/>
                  </a:moveTo>
                  <a:lnTo>
                    <a:pt x="12" y="80"/>
                  </a:lnTo>
                  <a:lnTo>
                    <a:pt x="12" y="78"/>
                  </a:lnTo>
                  <a:lnTo>
                    <a:pt x="12" y="78"/>
                  </a:lnTo>
                  <a:lnTo>
                    <a:pt x="10" y="78"/>
                  </a:lnTo>
                  <a:lnTo>
                    <a:pt x="10" y="78"/>
                  </a:lnTo>
                  <a:lnTo>
                    <a:pt x="10" y="78"/>
                  </a:lnTo>
                  <a:lnTo>
                    <a:pt x="10" y="78"/>
                  </a:lnTo>
                  <a:lnTo>
                    <a:pt x="12" y="80"/>
                  </a:lnTo>
                  <a:close/>
                  <a:moveTo>
                    <a:pt x="4" y="95"/>
                  </a:moveTo>
                  <a:lnTo>
                    <a:pt x="2" y="99"/>
                  </a:lnTo>
                  <a:lnTo>
                    <a:pt x="6" y="99"/>
                  </a:lnTo>
                  <a:lnTo>
                    <a:pt x="10" y="99"/>
                  </a:lnTo>
                  <a:lnTo>
                    <a:pt x="12" y="97"/>
                  </a:lnTo>
                  <a:lnTo>
                    <a:pt x="14" y="95"/>
                  </a:lnTo>
                  <a:lnTo>
                    <a:pt x="12" y="93"/>
                  </a:lnTo>
                  <a:lnTo>
                    <a:pt x="8" y="93"/>
                  </a:lnTo>
                  <a:lnTo>
                    <a:pt x="4" y="95"/>
                  </a:lnTo>
                  <a:close/>
                  <a:moveTo>
                    <a:pt x="31" y="72"/>
                  </a:moveTo>
                  <a:lnTo>
                    <a:pt x="33" y="72"/>
                  </a:lnTo>
                  <a:lnTo>
                    <a:pt x="33" y="71"/>
                  </a:lnTo>
                  <a:lnTo>
                    <a:pt x="33" y="71"/>
                  </a:lnTo>
                  <a:lnTo>
                    <a:pt x="31" y="69"/>
                  </a:lnTo>
                  <a:lnTo>
                    <a:pt x="29" y="69"/>
                  </a:lnTo>
                  <a:lnTo>
                    <a:pt x="29" y="71"/>
                  </a:lnTo>
                  <a:lnTo>
                    <a:pt x="31" y="71"/>
                  </a:lnTo>
                  <a:lnTo>
                    <a:pt x="31" y="72"/>
                  </a:lnTo>
                  <a:close/>
                  <a:moveTo>
                    <a:pt x="29" y="72"/>
                  </a:moveTo>
                  <a:lnTo>
                    <a:pt x="27" y="72"/>
                  </a:lnTo>
                  <a:lnTo>
                    <a:pt x="27" y="74"/>
                  </a:lnTo>
                  <a:lnTo>
                    <a:pt x="29" y="74"/>
                  </a:lnTo>
                  <a:lnTo>
                    <a:pt x="29" y="72"/>
                  </a:lnTo>
                  <a:close/>
                  <a:moveTo>
                    <a:pt x="2" y="69"/>
                  </a:moveTo>
                  <a:lnTo>
                    <a:pt x="0" y="69"/>
                  </a:lnTo>
                  <a:lnTo>
                    <a:pt x="0" y="69"/>
                  </a:lnTo>
                  <a:lnTo>
                    <a:pt x="0" y="71"/>
                  </a:lnTo>
                  <a:lnTo>
                    <a:pt x="2" y="71"/>
                  </a:lnTo>
                  <a:lnTo>
                    <a:pt x="2" y="71"/>
                  </a:lnTo>
                  <a:lnTo>
                    <a:pt x="2" y="71"/>
                  </a:lnTo>
                  <a:lnTo>
                    <a:pt x="2" y="69"/>
                  </a:lnTo>
                  <a:close/>
                  <a:moveTo>
                    <a:pt x="2" y="74"/>
                  </a:moveTo>
                  <a:lnTo>
                    <a:pt x="2" y="76"/>
                  </a:lnTo>
                  <a:lnTo>
                    <a:pt x="2" y="76"/>
                  </a:lnTo>
                  <a:lnTo>
                    <a:pt x="2" y="78"/>
                  </a:lnTo>
                  <a:lnTo>
                    <a:pt x="4" y="78"/>
                  </a:lnTo>
                  <a:lnTo>
                    <a:pt x="4" y="76"/>
                  </a:lnTo>
                  <a:lnTo>
                    <a:pt x="6" y="76"/>
                  </a:lnTo>
                  <a:lnTo>
                    <a:pt x="4" y="74"/>
                  </a:lnTo>
                  <a:lnTo>
                    <a:pt x="2" y="74"/>
                  </a:lnTo>
                  <a:close/>
                  <a:moveTo>
                    <a:pt x="76" y="21"/>
                  </a:moveTo>
                  <a:lnTo>
                    <a:pt x="78" y="21"/>
                  </a:lnTo>
                  <a:lnTo>
                    <a:pt x="78" y="19"/>
                  </a:lnTo>
                  <a:lnTo>
                    <a:pt x="76" y="19"/>
                  </a:lnTo>
                  <a:lnTo>
                    <a:pt x="76" y="2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70" name="Freeform 1865">
              <a:extLst>
                <a:ext uri="{FF2B5EF4-FFF2-40B4-BE49-F238E27FC236}">
                  <a16:creationId xmlns:a16="http://schemas.microsoft.com/office/drawing/2014/main" id="{0638B6AC-D993-4094-AFE2-A8CDEE7FF872}"/>
                </a:ext>
              </a:extLst>
            </p:cNvPr>
            <p:cNvSpPr>
              <a:spLocks noEditPoints="1"/>
            </p:cNvSpPr>
            <p:nvPr/>
          </p:nvSpPr>
          <p:spPr bwMode="auto">
            <a:xfrm>
              <a:off x="15244763" y="-1558925"/>
              <a:ext cx="563563" cy="625475"/>
            </a:xfrm>
            <a:custGeom>
              <a:avLst/>
              <a:gdLst>
                <a:gd name="T0" fmla="*/ 264 w 355"/>
                <a:gd name="T1" fmla="*/ 83 h 394"/>
                <a:gd name="T2" fmla="*/ 268 w 355"/>
                <a:gd name="T3" fmla="*/ 64 h 394"/>
                <a:gd name="T4" fmla="*/ 296 w 355"/>
                <a:gd name="T5" fmla="*/ 62 h 394"/>
                <a:gd name="T6" fmla="*/ 328 w 355"/>
                <a:gd name="T7" fmla="*/ 53 h 394"/>
                <a:gd name="T8" fmla="*/ 349 w 355"/>
                <a:gd name="T9" fmla="*/ 45 h 394"/>
                <a:gd name="T10" fmla="*/ 321 w 355"/>
                <a:gd name="T11" fmla="*/ 26 h 394"/>
                <a:gd name="T12" fmla="*/ 290 w 355"/>
                <a:gd name="T13" fmla="*/ 19 h 394"/>
                <a:gd name="T14" fmla="*/ 270 w 355"/>
                <a:gd name="T15" fmla="*/ 45 h 394"/>
                <a:gd name="T16" fmla="*/ 277 w 355"/>
                <a:gd name="T17" fmla="*/ 0 h 394"/>
                <a:gd name="T18" fmla="*/ 237 w 355"/>
                <a:gd name="T19" fmla="*/ 150 h 394"/>
                <a:gd name="T20" fmla="*/ 89 w 355"/>
                <a:gd name="T21" fmla="*/ 324 h 394"/>
                <a:gd name="T22" fmla="*/ 107 w 355"/>
                <a:gd name="T23" fmla="*/ 250 h 394"/>
                <a:gd name="T24" fmla="*/ 171 w 355"/>
                <a:gd name="T25" fmla="*/ 212 h 394"/>
                <a:gd name="T26" fmla="*/ 182 w 355"/>
                <a:gd name="T27" fmla="*/ 212 h 394"/>
                <a:gd name="T28" fmla="*/ 143 w 355"/>
                <a:gd name="T29" fmla="*/ 229 h 394"/>
                <a:gd name="T30" fmla="*/ 162 w 355"/>
                <a:gd name="T31" fmla="*/ 218 h 394"/>
                <a:gd name="T32" fmla="*/ 175 w 355"/>
                <a:gd name="T33" fmla="*/ 228 h 394"/>
                <a:gd name="T34" fmla="*/ 144 w 355"/>
                <a:gd name="T35" fmla="*/ 245 h 394"/>
                <a:gd name="T36" fmla="*/ 141 w 355"/>
                <a:gd name="T37" fmla="*/ 235 h 394"/>
                <a:gd name="T38" fmla="*/ 86 w 355"/>
                <a:gd name="T39" fmla="*/ 332 h 394"/>
                <a:gd name="T40" fmla="*/ 2 w 355"/>
                <a:gd name="T41" fmla="*/ 393 h 394"/>
                <a:gd name="T42" fmla="*/ 27 w 355"/>
                <a:gd name="T43" fmla="*/ 387 h 394"/>
                <a:gd name="T44" fmla="*/ 93 w 355"/>
                <a:gd name="T45" fmla="*/ 322 h 394"/>
                <a:gd name="T46" fmla="*/ 97 w 355"/>
                <a:gd name="T47" fmla="*/ 226 h 394"/>
                <a:gd name="T48" fmla="*/ 112 w 355"/>
                <a:gd name="T49" fmla="*/ 224 h 394"/>
                <a:gd name="T50" fmla="*/ 131 w 355"/>
                <a:gd name="T51" fmla="*/ 241 h 394"/>
                <a:gd name="T52" fmla="*/ 122 w 355"/>
                <a:gd name="T53" fmla="*/ 267 h 394"/>
                <a:gd name="T54" fmla="*/ 114 w 355"/>
                <a:gd name="T55" fmla="*/ 273 h 394"/>
                <a:gd name="T56" fmla="*/ 105 w 355"/>
                <a:gd name="T57" fmla="*/ 269 h 394"/>
                <a:gd name="T58" fmla="*/ 108 w 355"/>
                <a:gd name="T59" fmla="*/ 239 h 394"/>
                <a:gd name="T60" fmla="*/ 101 w 355"/>
                <a:gd name="T61" fmla="*/ 245 h 394"/>
                <a:gd name="T62" fmla="*/ 97 w 355"/>
                <a:gd name="T63" fmla="*/ 239 h 394"/>
                <a:gd name="T64" fmla="*/ 186 w 355"/>
                <a:gd name="T65" fmla="*/ 193 h 394"/>
                <a:gd name="T66" fmla="*/ 198 w 355"/>
                <a:gd name="T67" fmla="*/ 186 h 394"/>
                <a:gd name="T68" fmla="*/ 215 w 355"/>
                <a:gd name="T69" fmla="*/ 163 h 394"/>
                <a:gd name="T70" fmla="*/ 235 w 355"/>
                <a:gd name="T71" fmla="*/ 163 h 394"/>
                <a:gd name="T72" fmla="*/ 262 w 355"/>
                <a:gd name="T73" fmla="*/ 123 h 394"/>
                <a:gd name="T74" fmla="*/ 262 w 355"/>
                <a:gd name="T75" fmla="*/ 97 h 394"/>
                <a:gd name="T76" fmla="*/ 275 w 355"/>
                <a:gd name="T77" fmla="*/ 95 h 394"/>
                <a:gd name="T78" fmla="*/ 275 w 355"/>
                <a:gd name="T79" fmla="*/ 87 h 394"/>
                <a:gd name="T80" fmla="*/ 289 w 355"/>
                <a:gd name="T81" fmla="*/ 102 h 394"/>
                <a:gd name="T82" fmla="*/ 285 w 355"/>
                <a:gd name="T83" fmla="*/ 140 h 394"/>
                <a:gd name="T84" fmla="*/ 271 w 355"/>
                <a:gd name="T85" fmla="*/ 180 h 394"/>
                <a:gd name="T86" fmla="*/ 260 w 355"/>
                <a:gd name="T87" fmla="*/ 207 h 394"/>
                <a:gd name="T88" fmla="*/ 258 w 355"/>
                <a:gd name="T89" fmla="*/ 193 h 394"/>
                <a:gd name="T90" fmla="*/ 241 w 355"/>
                <a:gd name="T91" fmla="*/ 209 h 394"/>
                <a:gd name="T92" fmla="*/ 218 w 355"/>
                <a:gd name="T93" fmla="*/ 210 h 394"/>
                <a:gd name="T94" fmla="*/ 209 w 355"/>
                <a:gd name="T95" fmla="*/ 205 h 394"/>
                <a:gd name="T96" fmla="*/ 192 w 355"/>
                <a:gd name="T97" fmla="*/ 231 h 394"/>
                <a:gd name="T98" fmla="*/ 186 w 355"/>
                <a:gd name="T99" fmla="*/ 210 h 394"/>
                <a:gd name="T100" fmla="*/ 137 w 355"/>
                <a:gd name="T101" fmla="*/ 224 h 394"/>
                <a:gd name="T102" fmla="*/ 118 w 355"/>
                <a:gd name="T103" fmla="*/ 216 h 394"/>
                <a:gd name="T104" fmla="*/ 156 w 355"/>
                <a:gd name="T105" fmla="*/ 182 h 394"/>
                <a:gd name="T106" fmla="*/ 86 w 355"/>
                <a:gd name="T107" fmla="*/ 243 h 394"/>
                <a:gd name="T108" fmla="*/ 91 w 355"/>
                <a:gd name="T109" fmla="*/ 237 h 394"/>
                <a:gd name="T110" fmla="*/ 69 w 355"/>
                <a:gd name="T111" fmla="*/ 353 h 394"/>
                <a:gd name="T112" fmla="*/ 74 w 355"/>
                <a:gd name="T113" fmla="*/ 349 h 394"/>
                <a:gd name="T114" fmla="*/ 97 w 355"/>
                <a:gd name="T115" fmla="*/ 264 h 394"/>
                <a:gd name="T116" fmla="*/ 105 w 355"/>
                <a:gd name="T117" fmla="*/ 252 h 394"/>
                <a:gd name="T118" fmla="*/ 118 w 355"/>
                <a:gd name="T119" fmla="*/ 281 h 394"/>
                <a:gd name="T120" fmla="*/ 260 w 355"/>
                <a:gd name="T121" fmla="*/ 2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 h="394">
                  <a:moveTo>
                    <a:pt x="254" y="70"/>
                  </a:moveTo>
                  <a:lnTo>
                    <a:pt x="252" y="70"/>
                  </a:lnTo>
                  <a:lnTo>
                    <a:pt x="252" y="68"/>
                  </a:lnTo>
                  <a:lnTo>
                    <a:pt x="254" y="66"/>
                  </a:lnTo>
                  <a:lnTo>
                    <a:pt x="254" y="70"/>
                  </a:lnTo>
                  <a:close/>
                  <a:moveTo>
                    <a:pt x="260" y="59"/>
                  </a:moveTo>
                  <a:lnTo>
                    <a:pt x="258" y="64"/>
                  </a:lnTo>
                  <a:lnTo>
                    <a:pt x="260" y="66"/>
                  </a:lnTo>
                  <a:lnTo>
                    <a:pt x="262" y="72"/>
                  </a:lnTo>
                  <a:lnTo>
                    <a:pt x="264" y="74"/>
                  </a:lnTo>
                  <a:lnTo>
                    <a:pt x="262" y="76"/>
                  </a:lnTo>
                  <a:lnTo>
                    <a:pt x="262" y="80"/>
                  </a:lnTo>
                  <a:lnTo>
                    <a:pt x="262" y="81"/>
                  </a:lnTo>
                  <a:lnTo>
                    <a:pt x="264" y="83"/>
                  </a:lnTo>
                  <a:lnTo>
                    <a:pt x="266" y="83"/>
                  </a:lnTo>
                  <a:lnTo>
                    <a:pt x="268" y="81"/>
                  </a:lnTo>
                  <a:lnTo>
                    <a:pt x="270" y="78"/>
                  </a:lnTo>
                  <a:lnTo>
                    <a:pt x="271" y="76"/>
                  </a:lnTo>
                  <a:lnTo>
                    <a:pt x="277" y="78"/>
                  </a:lnTo>
                  <a:lnTo>
                    <a:pt x="281" y="76"/>
                  </a:lnTo>
                  <a:lnTo>
                    <a:pt x="279" y="74"/>
                  </a:lnTo>
                  <a:lnTo>
                    <a:pt x="275" y="70"/>
                  </a:lnTo>
                  <a:lnTo>
                    <a:pt x="273" y="70"/>
                  </a:lnTo>
                  <a:lnTo>
                    <a:pt x="271" y="70"/>
                  </a:lnTo>
                  <a:lnTo>
                    <a:pt x="271" y="70"/>
                  </a:lnTo>
                  <a:lnTo>
                    <a:pt x="270" y="68"/>
                  </a:lnTo>
                  <a:lnTo>
                    <a:pt x="268" y="66"/>
                  </a:lnTo>
                  <a:lnTo>
                    <a:pt x="268" y="64"/>
                  </a:lnTo>
                  <a:lnTo>
                    <a:pt x="268" y="62"/>
                  </a:lnTo>
                  <a:lnTo>
                    <a:pt x="270" y="61"/>
                  </a:lnTo>
                  <a:lnTo>
                    <a:pt x="273" y="61"/>
                  </a:lnTo>
                  <a:lnTo>
                    <a:pt x="275" y="62"/>
                  </a:lnTo>
                  <a:lnTo>
                    <a:pt x="277" y="64"/>
                  </a:lnTo>
                  <a:lnTo>
                    <a:pt x="279" y="64"/>
                  </a:lnTo>
                  <a:lnTo>
                    <a:pt x="281" y="62"/>
                  </a:lnTo>
                  <a:lnTo>
                    <a:pt x="281" y="62"/>
                  </a:lnTo>
                  <a:lnTo>
                    <a:pt x="283" y="61"/>
                  </a:lnTo>
                  <a:lnTo>
                    <a:pt x="285" y="61"/>
                  </a:lnTo>
                  <a:lnTo>
                    <a:pt x="287" y="61"/>
                  </a:lnTo>
                  <a:lnTo>
                    <a:pt x="289" y="61"/>
                  </a:lnTo>
                  <a:lnTo>
                    <a:pt x="290" y="61"/>
                  </a:lnTo>
                  <a:lnTo>
                    <a:pt x="296" y="62"/>
                  </a:lnTo>
                  <a:lnTo>
                    <a:pt x="302" y="66"/>
                  </a:lnTo>
                  <a:lnTo>
                    <a:pt x="309" y="70"/>
                  </a:lnTo>
                  <a:lnTo>
                    <a:pt x="315" y="70"/>
                  </a:lnTo>
                  <a:lnTo>
                    <a:pt x="315" y="70"/>
                  </a:lnTo>
                  <a:lnTo>
                    <a:pt x="315" y="68"/>
                  </a:lnTo>
                  <a:lnTo>
                    <a:pt x="315" y="66"/>
                  </a:lnTo>
                  <a:lnTo>
                    <a:pt x="315" y="66"/>
                  </a:lnTo>
                  <a:lnTo>
                    <a:pt x="315" y="64"/>
                  </a:lnTo>
                  <a:lnTo>
                    <a:pt x="317" y="62"/>
                  </a:lnTo>
                  <a:lnTo>
                    <a:pt x="319" y="61"/>
                  </a:lnTo>
                  <a:lnTo>
                    <a:pt x="321" y="57"/>
                  </a:lnTo>
                  <a:lnTo>
                    <a:pt x="323" y="55"/>
                  </a:lnTo>
                  <a:lnTo>
                    <a:pt x="326" y="53"/>
                  </a:lnTo>
                  <a:lnTo>
                    <a:pt x="328" y="53"/>
                  </a:lnTo>
                  <a:lnTo>
                    <a:pt x="330" y="51"/>
                  </a:lnTo>
                  <a:lnTo>
                    <a:pt x="334" y="53"/>
                  </a:lnTo>
                  <a:lnTo>
                    <a:pt x="336" y="53"/>
                  </a:lnTo>
                  <a:lnTo>
                    <a:pt x="338" y="53"/>
                  </a:lnTo>
                  <a:lnTo>
                    <a:pt x="340" y="51"/>
                  </a:lnTo>
                  <a:lnTo>
                    <a:pt x="343" y="49"/>
                  </a:lnTo>
                  <a:lnTo>
                    <a:pt x="345" y="49"/>
                  </a:lnTo>
                  <a:lnTo>
                    <a:pt x="349" y="49"/>
                  </a:lnTo>
                  <a:lnTo>
                    <a:pt x="349" y="47"/>
                  </a:lnTo>
                  <a:lnTo>
                    <a:pt x="351" y="47"/>
                  </a:lnTo>
                  <a:lnTo>
                    <a:pt x="353" y="45"/>
                  </a:lnTo>
                  <a:lnTo>
                    <a:pt x="355" y="44"/>
                  </a:lnTo>
                  <a:lnTo>
                    <a:pt x="353" y="44"/>
                  </a:lnTo>
                  <a:lnTo>
                    <a:pt x="349" y="45"/>
                  </a:lnTo>
                  <a:lnTo>
                    <a:pt x="347" y="45"/>
                  </a:lnTo>
                  <a:lnTo>
                    <a:pt x="343" y="38"/>
                  </a:lnTo>
                  <a:lnTo>
                    <a:pt x="343" y="34"/>
                  </a:lnTo>
                  <a:lnTo>
                    <a:pt x="343" y="32"/>
                  </a:lnTo>
                  <a:lnTo>
                    <a:pt x="347" y="26"/>
                  </a:lnTo>
                  <a:lnTo>
                    <a:pt x="347" y="25"/>
                  </a:lnTo>
                  <a:lnTo>
                    <a:pt x="345" y="26"/>
                  </a:lnTo>
                  <a:lnTo>
                    <a:pt x="342" y="30"/>
                  </a:lnTo>
                  <a:lnTo>
                    <a:pt x="340" y="32"/>
                  </a:lnTo>
                  <a:lnTo>
                    <a:pt x="336" y="32"/>
                  </a:lnTo>
                  <a:lnTo>
                    <a:pt x="334" y="32"/>
                  </a:lnTo>
                  <a:lnTo>
                    <a:pt x="328" y="30"/>
                  </a:lnTo>
                  <a:lnTo>
                    <a:pt x="323" y="28"/>
                  </a:lnTo>
                  <a:lnTo>
                    <a:pt x="321" y="26"/>
                  </a:lnTo>
                  <a:lnTo>
                    <a:pt x="315" y="25"/>
                  </a:lnTo>
                  <a:lnTo>
                    <a:pt x="311" y="21"/>
                  </a:lnTo>
                  <a:lnTo>
                    <a:pt x="307" y="17"/>
                  </a:lnTo>
                  <a:lnTo>
                    <a:pt x="294" y="2"/>
                  </a:lnTo>
                  <a:lnTo>
                    <a:pt x="294" y="0"/>
                  </a:lnTo>
                  <a:lnTo>
                    <a:pt x="292" y="0"/>
                  </a:lnTo>
                  <a:lnTo>
                    <a:pt x="290" y="2"/>
                  </a:lnTo>
                  <a:lnTo>
                    <a:pt x="289" y="2"/>
                  </a:lnTo>
                  <a:lnTo>
                    <a:pt x="289" y="4"/>
                  </a:lnTo>
                  <a:lnTo>
                    <a:pt x="287" y="6"/>
                  </a:lnTo>
                  <a:lnTo>
                    <a:pt x="287" y="7"/>
                  </a:lnTo>
                  <a:lnTo>
                    <a:pt x="289" y="9"/>
                  </a:lnTo>
                  <a:lnTo>
                    <a:pt x="290" y="15"/>
                  </a:lnTo>
                  <a:lnTo>
                    <a:pt x="290" y="19"/>
                  </a:lnTo>
                  <a:lnTo>
                    <a:pt x="290" y="21"/>
                  </a:lnTo>
                  <a:lnTo>
                    <a:pt x="289" y="30"/>
                  </a:lnTo>
                  <a:lnTo>
                    <a:pt x="287" y="32"/>
                  </a:lnTo>
                  <a:lnTo>
                    <a:pt x="285" y="36"/>
                  </a:lnTo>
                  <a:lnTo>
                    <a:pt x="285" y="38"/>
                  </a:lnTo>
                  <a:lnTo>
                    <a:pt x="285" y="42"/>
                  </a:lnTo>
                  <a:lnTo>
                    <a:pt x="285" y="44"/>
                  </a:lnTo>
                  <a:lnTo>
                    <a:pt x="283" y="45"/>
                  </a:lnTo>
                  <a:lnTo>
                    <a:pt x="283" y="47"/>
                  </a:lnTo>
                  <a:lnTo>
                    <a:pt x="279" y="47"/>
                  </a:lnTo>
                  <a:lnTo>
                    <a:pt x="277" y="47"/>
                  </a:lnTo>
                  <a:lnTo>
                    <a:pt x="273" y="45"/>
                  </a:lnTo>
                  <a:lnTo>
                    <a:pt x="270" y="45"/>
                  </a:lnTo>
                  <a:lnTo>
                    <a:pt x="270" y="45"/>
                  </a:lnTo>
                  <a:lnTo>
                    <a:pt x="268" y="45"/>
                  </a:lnTo>
                  <a:lnTo>
                    <a:pt x="268" y="47"/>
                  </a:lnTo>
                  <a:lnTo>
                    <a:pt x="268" y="47"/>
                  </a:lnTo>
                  <a:lnTo>
                    <a:pt x="270" y="49"/>
                  </a:lnTo>
                  <a:lnTo>
                    <a:pt x="270" y="51"/>
                  </a:lnTo>
                  <a:lnTo>
                    <a:pt x="268" y="55"/>
                  </a:lnTo>
                  <a:lnTo>
                    <a:pt x="260" y="59"/>
                  </a:lnTo>
                  <a:close/>
                  <a:moveTo>
                    <a:pt x="277" y="4"/>
                  </a:moveTo>
                  <a:lnTo>
                    <a:pt x="279" y="4"/>
                  </a:lnTo>
                  <a:lnTo>
                    <a:pt x="279" y="4"/>
                  </a:lnTo>
                  <a:lnTo>
                    <a:pt x="279" y="2"/>
                  </a:lnTo>
                  <a:lnTo>
                    <a:pt x="279" y="2"/>
                  </a:lnTo>
                  <a:lnTo>
                    <a:pt x="279" y="0"/>
                  </a:lnTo>
                  <a:lnTo>
                    <a:pt x="277" y="0"/>
                  </a:lnTo>
                  <a:lnTo>
                    <a:pt x="277" y="2"/>
                  </a:lnTo>
                  <a:lnTo>
                    <a:pt x="277" y="2"/>
                  </a:lnTo>
                  <a:lnTo>
                    <a:pt x="277" y="4"/>
                  </a:lnTo>
                  <a:close/>
                  <a:moveTo>
                    <a:pt x="281" y="6"/>
                  </a:moveTo>
                  <a:lnTo>
                    <a:pt x="281" y="6"/>
                  </a:lnTo>
                  <a:lnTo>
                    <a:pt x="281" y="7"/>
                  </a:lnTo>
                  <a:lnTo>
                    <a:pt x="283" y="7"/>
                  </a:lnTo>
                  <a:lnTo>
                    <a:pt x="281" y="6"/>
                  </a:lnTo>
                  <a:close/>
                  <a:moveTo>
                    <a:pt x="234" y="152"/>
                  </a:moveTo>
                  <a:lnTo>
                    <a:pt x="234" y="152"/>
                  </a:lnTo>
                  <a:lnTo>
                    <a:pt x="234" y="152"/>
                  </a:lnTo>
                  <a:lnTo>
                    <a:pt x="235" y="152"/>
                  </a:lnTo>
                  <a:lnTo>
                    <a:pt x="237" y="152"/>
                  </a:lnTo>
                  <a:lnTo>
                    <a:pt x="237" y="150"/>
                  </a:lnTo>
                  <a:lnTo>
                    <a:pt x="239" y="148"/>
                  </a:lnTo>
                  <a:lnTo>
                    <a:pt x="237" y="148"/>
                  </a:lnTo>
                  <a:lnTo>
                    <a:pt x="237" y="146"/>
                  </a:lnTo>
                  <a:lnTo>
                    <a:pt x="237" y="144"/>
                  </a:lnTo>
                  <a:lnTo>
                    <a:pt x="237" y="144"/>
                  </a:lnTo>
                  <a:lnTo>
                    <a:pt x="235" y="144"/>
                  </a:lnTo>
                  <a:lnTo>
                    <a:pt x="234" y="146"/>
                  </a:lnTo>
                  <a:lnTo>
                    <a:pt x="234" y="148"/>
                  </a:lnTo>
                  <a:lnTo>
                    <a:pt x="235" y="150"/>
                  </a:lnTo>
                  <a:lnTo>
                    <a:pt x="235" y="150"/>
                  </a:lnTo>
                  <a:lnTo>
                    <a:pt x="234" y="152"/>
                  </a:lnTo>
                  <a:close/>
                  <a:moveTo>
                    <a:pt x="89" y="326"/>
                  </a:moveTo>
                  <a:lnTo>
                    <a:pt x="89" y="324"/>
                  </a:lnTo>
                  <a:lnTo>
                    <a:pt x="89" y="324"/>
                  </a:lnTo>
                  <a:lnTo>
                    <a:pt x="89" y="326"/>
                  </a:lnTo>
                  <a:lnTo>
                    <a:pt x="89" y="326"/>
                  </a:lnTo>
                  <a:lnTo>
                    <a:pt x="89" y="326"/>
                  </a:lnTo>
                  <a:lnTo>
                    <a:pt x="91" y="326"/>
                  </a:lnTo>
                  <a:lnTo>
                    <a:pt x="89" y="326"/>
                  </a:lnTo>
                  <a:lnTo>
                    <a:pt x="89" y="326"/>
                  </a:lnTo>
                  <a:close/>
                  <a:moveTo>
                    <a:pt x="107" y="250"/>
                  </a:moveTo>
                  <a:lnTo>
                    <a:pt x="105" y="250"/>
                  </a:lnTo>
                  <a:lnTo>
                    <a:pt x="107" y="250"/>
                  </a:lnTo>
                  <a:lnTo>
                    <a:pt x="107" y="250"/>
                  </a:lnTo>
                  <a:lnTo>
                    <a:pt x="108" y="248"/>
                  </a:lnTo>
                  <a:lnTo>
                    <a:pt x="108" y="250"/>
                  </a:lnTo>
                  <a:lnTo>
                    <a:pt x="108" y="250"/>
                  </a:lnTo>
                  <a:lnTo>
                    <a:pt x="107" y="250"/>
                  </a:lnTo>
                  <a:lnTo>
                    <a:pt x="107" y="250"/>
                  </a:lnTo>
                  <a:close/>
                  <a:moveTo>
                    <a:pt x="139" y="226"/>
                  </a:moveTo>
                  <a:lnTo>
                    <a:pt x="137" y="226"/>
                  </a:lnTo>
                  <a:lnTo>
                    <a:pt x="137" y="224"/>
                  </a:lnTo>
                  <a:lnTo>
                    <a:pt x="137" y="224"/>
                  </a:lnTo>
                  <a:lnTo>
                    <a:pt x="139" y="224"/>
                  </a:lnTo>
                  <a:lnTo>
                    <a:pt x="141" y="224"/>
                  </a:lnTo>
                  <a:lnTo>
                    <a:pt x="141" y="226"/>
                  </a:lnTo>
                  <a:lnTo>
                    <a:pt x="139" y="226"/>
                  </a:lnTo>
                  <a:close/>
                  <a:moveTo>
                    <a:pt x="169" y="214"/>
                  </a:moveTo>
                  <a:lnTo>
                    <a:pt x="169" y="212"/>
                  </a:lnTo>
                  <a:lnTo>
                    <a:pt x="169" y="212"/>
                  </a:lnTo>
                  <a:lnTo>
                    <a:pt x="169" y="212"/>
                  </a:lnTo>
                  <a:lnTo>
                    <a:pt x="171" y="212"/>
                  </a:lnTo>
                  <a:lnTo>
                    <a:pt x="171" y="212"/>
                  </a:lnTo>
                  <a:lnTo>
                    <a:pt x="171" y="214"/>
                  </a:lnTo>
                  <a:lnTo>
                    <a:pt x="171" y="214"/>
                  </a:lnTo>
                  <a:lnTo>
                    <a:pt x="171" y="214"/>
                  </a:lnTo>
                  <a:lnTo>
                    <a:pt x="169" y="214"/>
                  </a:lnTo>
                  <a:lnTo>
                    <a:pt x="169" y="214"/>
                  </a:lnTo>
                  <a:close/>
                  <a:moveTo>
                    <a:pt x="182" y="212"/>
                  </a:moveTo>
                  <a:lnTo>
                    <a:pt x="180" y="218"/>
                  </a:lnTo>
                  <a:lnTo>
                    <a:pt x="179" y="220"/>
                  </a:lnTo>
                  <a:lnTo>
                    <a:pt x="177" y="218"/>
                  </a:lnTo>
                  <a:lnTo>
                    <a:pt x="177" y="216"/>
                  </a:lnTo>
                  <a:lnTo>
                    <a:pt x="179" y="214"/>
                  </a:lnTo>
                  <a:lnTo>
                    <a:pt x="180" y="214"/>
                  </a:lnTo>
                  <a:lnTo>
                    <a:pt x="182" y="212"/>
                  </a:lnTo>
                  <a:close/>
                  <a:moveTo>
                    <a:pt x="143" y="222"/>
                  </a:moveTo>
                  <a:lnTo>
                    <a:pt x="141" y="222"/>
                  </a:lnTo>
                  <a:lnTo>
                    <a:pt x="141" y="220"/>
                  </a:lnTo>
                  <a:lnTo>
                    <a:pt x="141" y="220"/>
                  </a:lnTo>
                  <a:lnTo>
                    <a:pt x="143" y="220"/>
                  </a:lnTo>
                  <a:lnTo>
                    <a:pt x="143" y="220"/>
                  </a:lnTo>
                  <a:lnTo>
                    <a:pt x="143" y="220"/>
                  </a:lnTo>
                  <a:lnTo>
                    <a:pt x="143" y="220"/>
                  </a:lnTo>
                  <a:lnTo>
                    <a:pt x="143" y="220"/>
                  </a:lnTo>
                  <a:lnTo>
                    <a:pt x="143" y="222"/>
                  </a:lnTo>
                  <a:lnTo>
                    <a:pt x="143" y="222"/>
                  </a:lnTo>
                  <a:close/>
                  <a:moveTo>
                    <a:pt x="137" y="233"/>
                  </a:moveTo>
                  <a:lnTo>
                    <a:pt x="141" y="231"/>
                  </a:lnTo>
                  <a:lnTo>
                    <a:pt x="143" y="229"/>
                  </a:lnTo>
                  <a:lnTo>
                    <a:pt x="144" y="228"/>
                  </a:lnTo>
                  <a:lnTo>
                    <a:pt x="146" y="224"/>
                  </a:lnTo>
                  <a:lnTo>
                    <a:pt x="146" y="222"/>
                  </a:lnTo>
                  <a:lnTo>
                    <a:pt x="148" y="222"/>
                  </a:lnTo>
                  <a:lnTo>
                    <a:pt x="148" y="222"/>
                  </a:lnTo>
                  <a:lnTo>
                    <a:pt x="150" y="222"/>
                  </a:lnTo>
                  <a:lnTo>
                    <a:pt x="150" y="224"/>
                  </a:lnTo>
                  <a:lnTo>
                    <a:pt x="152" y="224"/>
                  </a:lnTo>
                  <a:lnTo>
                    <a:pt x="152" y="224"/>
                  </a:lnTo>
                  <a:lnTo>
                    <a:pt x="156" y="224"/>
                  </a:lnTo>
                  <a:lnTo>
                    <a:pt x="160" y="222"/>
                  </a:lnTo>
                  <a:lnTo>
                    <a:pt x="160" y="220"/>
                  </a:lnTo>
                  <a:lnTo>
                    <a:pt x="160" y="218"/>
                  </a:lnTo>
                  <a:lnTo>
                    <a:pt x="162" y="218"/>
                  </a:lnTo>
                  <a:lnTo>
                    <a:pt x="165" y="216"/>
                  </a:lnTo>
                  <a:lnTo>
                    <a:pt x="167" y="216"/>
                  </a:lnTo>
                  <a:lnTo>
                    <a:pt x="169" y="216"/>
                  </a:lnTo>
                  <a:lnTo>
                    <a:pt x="171" y="218"/>
                  </a:lnTo>
                  <a:lnTo>
                    <a:pt x="173" y="218"/>
                  </a:lnTo>
                  <a:lnTo>
                    <a:pt x="177" y="218"/>
                  </a:lnTo>
                  <a:lnTo>
                    <a:pt x="175" y="220"/>
                  </a:lnTo>
                  <a:lnTo>
                    <a:pt x="177" y="222"/>
                  </a:lnTo>
                  <a:lnTo>
                    <a:pt x="177" y="224"/>
                  </a:lnTo>
                  <a:lnTo>
                    <a:pt x="177" y="224"/>
                  </a:lnTo>
                  <a:lnTo>
                    <a:pt x="177" y="226"/>
                  </a:lnTo>
                  <a:lnTo>
                    <a:pt x="177" y="226"/>
                  </a:lnTo>
                  <a:lnTo>
                    <a:pt x="177" y="226"/>
                  </a:lnTo>
                  <a:lnTo>
                    <a:pt x="175" y="228"/>
                  </a:lnTo>
                  <a:lnTo>
                    <a:pt x="171" y="229"/>
                  </a:lnTo>
                  <a:lnTo>
                    <a:pt x="169" y="233"/>
                  </a:lnTo>
                  <a:lnTo>
                    <a:pt x="169" y="237"/>
                  </a:lnTo>
                  <a:lnTo>
                    <a:pt x="165" y="233"/>
                  </a:lnTo>
                  <a:lnTo>
                    <a:pt x="163" y="231"/>
                  </a:lnTo>
                  <a:lnTo>
                    <a:pt x="160" y="231"/>
                  </a:lnTo>
                  <a:lnTo>
                    <a:pt x="158" y="231"/>
                  </a:lnTo>
                  <a:lnTo>
                    <a:pt x="156" y="233"/>
                  </a:lnTo>
                  <a:lnTo>
                    <a:pt x="154" y="235"/>
                  </a:lnTo>
                  <a:lnTo>
                    <a:pt x="148" y="245"/>
                  </a:lnTo>
                  <a:lnTo>
                    <a:pt x="148" y="245"/>
                  </a:lnTo>
                  <a:lnTo>
                    <a:pt x="146" y="245"/>
                  </a:lnTo>
                  <a:lnTo>
                    <a:pt x="144" y="245"/>
                  </a:lnTo>
                  <a:lnTo>
                    <a:pt x="144" y="245"/>
                  </a:lnTo>
                  <a:lnTo>
                    <a:pt x="144" y="243"/>
                  </a:lnTo>
                  <a:lnTo>
                    <a:pt x="144" y="243"/>
                  </a:lnTo>
                  <a:lnTo>
                    <a:pt x="144" y="243"/>
                  </a:lnTo>
                  <a:lnTo>
                    <a:pt x="143" y="243"/>
                  </a:lnTo>
                  <a:lnTo>
                    <a:pt x="141" y="243"/>
                  </a:lnTo>
                  <a:lnTo>
                    <a:pt x="141" y="241"/>
                  </a:lnTo>
                  <a:lnTo>
                    <a:pt x="141" y="239"/>
                  </a:lnTo>
                  <a:lnTo>
                    <a:pt x="141" y="239"/>
                  </a:lnTo>
                  <a:lnTo>
                    <a:pt x="141" y="239"/>
                  </a:lnTo>
                  <a:lnTo>
                    <a:pt x="141" y="237"/>
                  </a:lnTo>
                  <a:lnTo>
                    <a:pt x="143" y="237"/>
                  </a:lnTo>
                  <a:lnTo>
                    <a:pt x="141" y="235"/>
                  </a:lnTo>
                  <a:lnTo>
                    <a:pt x="141" y="235"/>
                  </a:lnTo>
                  <a:lnTo>
                    <a:pt x="141" y="235"/>
                  </a:lnTo>
                  <a:lnTo>
                    <a:pt x="141" y="233"/>
                  </a:lnTo>
                  <a:lnTo>
                    <a:pt x="139" y="233"/>
                  </a:lnTo>
                  <a:lnTo>
                    <a:pt x="135" y="235"/>
                  </a:lnTo>
                  <a:lnTo>
                    <a:pt x="135" y="235"/>
                  </a:lnTo>
                  <a:lnTo>
                    <a:pt x="137" y="233"/>
                  </a:lnTo>
                  <a:close/>
                  <a:moveTo>
                    <a:pt x="86" y="332"/>
                  </a:moveTo>
                  <a:lnTo>
                    <a:pt x="86" y="332"/>
                  </a:lnTo>
                  <a:lnTo>
                    <a:pt x="86" y="334"/>
                  </a:lnTo>
                  <a:lnTo>
                    <a:pt x="84" y="334"/>
                  </a:lnTo>
                  <a:lnTo>
                    <a:pt x="84" y="332"/>
                  </a:lnTo>
                  <a:lnTo>
                    <a:pt x="84" y="332"/>
                  </a:lnTo>
                  <a:lnTo>
                    <a:pt x="84" y="330"/>
                  </a:lnTo>
                  <a:lnTo>
                    <a:pt x="86" y="330"/>
                  </a:lnTo>
                  <a:lnTo>
                    <a:pt x="86" y="332"/>
                  </a:lnTo>
                  <a:close/>
                  <a:moveTo>
                    <a:pt x="84" y="246"/>
                  </a:moveTo>
                  <a:lnTo>
                    <a:pt x="84" y="246"/>
                  </a:lnTo>
                  <a:lnTo>
                    <a:pt x="82" y="248"/>
                  </a:lnTo>
                  <a:lnTo>
                    <a:pt x="80" y="248"/>
                  </a:lnTo>
                  <a:lnTo>
                    <a:pt x="80" y="246"/>
                  </a:lnTo>
                  <a:lnTo>
                    <a:pt x="80" y="245"/>
                  </a:lnTo>
                  <a:lnTo>
                    <a:pt x="82" y="245"/>
                  </a:lnTo>
                  <a:lnTo>
                    <a:pt x="82" y="245"/>
                  </a:lnTo>
                  <a:lnTo>
                    <a:pt x="84" y="246"/>
                  </a:lnTo>
                  <a:close/>
                  <a:moveTo>
                    <a:pt x="2" y="394"/>
                  </a:moveTo>
                  <a:lnTo>
                    <a:pt x="2" y="394"/>
                  </a:lnTo>
                  <a:lnTo>
                    <a:pt x="0" y="394"/>
                  </a:lnTo>
                  <a:lnTo>
                    <a:pt x="0" y="393"/>
                  </a:lnTo>
                  <a:lnTo>
                    <a:pt x="2" y="393"/>
                  </a:lnTo>
                  <a:lnTo>
                    <a:pt x="2" y="393"/>
                  </a:lnTo>
                  <a:lnTo>
                    <a:pt x="4" y="393"/>
                  </a:lnTo>
                  <a:lnTo>
                    <a:pt x="4" y="394"/>
                  </a:lnTo>
                  <a:lnTo>
                    <a:pt x="2" y="394"/>
                  </a:lnTo>
                  <a:close/>
                  <a:moveTo>
                    <a:pt x="6" y="393"/>
                  </a:moveTo>
                  <a:lnTo>
                    <a:pt x="6" y="393"/>
                  </a:lnTo>
                  <a:lnTo>
                    <a:pt x="8" y="391"/>
                  </a:lnTo>
                  <a:lnTo>
                    <a:pt x="10" y="389"/>
                  </a:lnTo>
                  <a:lnTo>
                    <a:pt x="10" y="393"/>
                  </a:lnTo>
                  <a:lnTo>
                    <a:pt x="8" y="393"/>
                  </a:lnTo>
                  <a:lnTo>
                    <a:pt x="8" y="393"/>
                  </a:lnTo>
                  <a:lnTo>
                    <a:pt x="8" y="393"/>
                  </a:lnTo>
                  <a:lnTo>
                    <a:pt x="6" y="393"/>
                  </a:lnTo>
                  <a:close/>
                  <a:moveTo>
                    <a:pt x="27" y="387"/>
                  </a:moveTo>
                  <a:lnTo>
                    <a:pt x="25" y="385"/>
                  </a:lnTo>
                  <a:lnTo>
                    <a:pt x="27" y="385"/>
                  </a:lnTo>
                  <a:lnTo>
                    <a:pt x="27" y="385"/>
                  </a:lnTo>
                  <a:lnTo>
                    <a:pt x="29" y="387"/>
                  </a:lnTo>
                  <a:lnTo>
                    <a:pt x="27" y="387"/>
                  </a:lnTo>
                  <a:lnTo>
                    <a:pt x="27" y="387"/>
                  </a:lnTo>
                  <a:close/>
                  <a:moveTo>
                    <a:pt x="88" y="324"/>
                  </a:moveTo>
                  <a:lnTo>
                    <a:pt x="91" y="322"/>
                  </a:lnTo>
                  <a:lnTo>
                    <a:pt x="93" y="320"/>
                  </a:lnTo>
                  <a:lnTo>
                    <a:pt x="95" y="319"/>
                  </a:lnTo>
                  <a:lnTo>
                    <a:pt x="97" y="319"/>
                  </a:lnTo>
                  <a:lnTo>
                    <a:pt x="97" y="320"/>
                  </a:lnTo>
                  <a:lnTo>
                    <a:pt x="95" y="320"/>
                  </a:lnTo>
                  <a:lnTo>
                    <a:pt x="93" y="322"/>
                  </a:lnTo>
                  <a:lnTo>
                    <a:pt x="93" y="324"/>
                  </a:lnTo>
                  <a:lnTo>
                    <a:pt x="93" y="324"/>
                  </a:lnTo>
                  <a:lnTo>
                    <a:pt x="91" y="324"/>
                  </a:lnTo>
                  <a:lnTo>
                    <a:pt x="91" y="324"/>
                  </a:lnTo>
                  <a:lnTo>
                    <a:pt x="89" y="324"/>
                  </a:lnTo>
                  <a:lnTo>
                    <a:pt x="89" y="324"/>
                  </a:lnTo>
                  <a:lnTo>
                    <a:pt x="88" y="324"/>
                  </a:lnTo>
                  <a:close/>
                  <a:moveTo>
                    <a:pt x="97" y="228"/>
                  </a:moveTo>
                  <a:lnTo>
                    <a:pt x="97" y="228"/>
                  </a:lnTo>
                  <a:lnTo>
                    <a:pt x="97" y="228"/>
                  </a:lnTo>
                  <a:lnTo>
                    <a:pt x="97" y="226"/>
                  </a:lnTo>
                  <a:lnTo>
                    <a:pt x="97" y="226"/>
                  </a:lnTo>
                  <a:lnTo>
                    <a:pt x="97" y="226"/>
                  </a:lnTo>
                  <a:lnTo>
                    <a:pt x="97" y="226"/>
                  </a:lnTo>
                  <a:lnTo>
                    <a:pt x="99" y="228"/>
                  </a:lnTo>
                  <a:lnTo>
                    <a:pt x="97" y="228"/>
                  </a:lnTo>
                  <a:close/>
                  <a:moveTo>
                    <a:pt x="95" y="235"/>
                  </a:moveTo>
                  <a:lnTo>
                    <a:pt x="97" y="235"/>
                  </a:lnTo>
                  <a:lnTo>
                    <a:pt x="99" y="235"/>
                  </a:lnTo>
                  <a:lnTo>
                    <a:pt x="99" y="233"/>
                  </a:lnTo>
                  <a:lnTo>
                    <a:pt x="101" y="231"/>
                  </a:lnTo>
                  <a:lnTo>
                    <a:pt x="103" y="231"/>
                  </a:lnTo>
                  <a:lnTo>
                    <a:pt x="107" y="229"/>
                  </a:lnTo>
                  <a:lnTo>
                    <a:pt x="107" y="229"/>
                  </a:lnTo>
                  <a:lnTo>
                    <a:pt x="110" y="226"/>
                  </a:lnTo>
                  <a:lnTo>
                    <a:pt x="110" y="226"/>
                  </a:lnTo>
                  <a:lnTo>
                    <a:pt x="112" y="224"/>
                  </a:lnTo>
                  <a:lnTo>
                    <a:pt x="112" y="224"/>
                  </a:lnTo>
                  <a:lnTo>
                    <a:pt x="116" y="226"/>
                  </a:lnTo>
                  <a:lnTo>
                    <a:pt x="120" y="229"/>
                  </a:lnTo>
                  <a:lnTo>
                    <a:pt x="124" y="231"/>
                  </a:lnTo>
                  <a:lnTo>
                    <a:pt x="126" y="229"/>
                  </a:lnTo>
                  <a:lnTo>
                    <a:pt x="127" y="229"/>
                  </a:lnTo>
                  <a:lnTo>
                    <a:pt x="127" y="229"/>
                  </a:lnTo>
                  <a:lnTo>
                    <a:pt x="129" y="231"/>
                  </a:lnTo>
                  <a:lnTo>
                    <a:pt x="129" y="231"/>
                  </a:lnTo>
                  <a:lnTo>
                    <a:pt x="127" y="233"/>
                  </a:lnTo>
                  <a:lnTo>
                    <a:pt x="126" y="235"/>
                  </a:lnTo>
                  <a:lnTo>
                    <a:pt x="129" y="237"/>
                  </a:lnTo>
                  <a:lnTo>
                    <a:pt x="131" y="237"/>
                  </a:lnTo>
                  <a:lnTo>
                    <a:pt x="131" y="239"/>
                  </a:lnTo>
                  <a:lnTo>
                    <a:pt x="131" y="241"/>
                  </a:lnTo>
                  <a:lnTo>
                    <a:pt x="133" y="243"/>
                  </a:lnTo>
                  <a:lnTo>
                    <a:pt x="133" y="243"/>
                  </a:lnTo>
                  <a:lnTo>
                    <a:pt x="133" y="245"/>
                  </a:lnTo>
                  <a:lnTo>
                    <a:pt x="129" y="248"/>
                  </a:lnTo>
                  <a:lnTo>
                    <a:pt x="129" y="248"/>
                  </a:lnTo>
                  <a:lnTo>
                    <a:pt x="127" y="250"/>
                  </a:lnTo>
                  <a:lnTo>
                    <a:pt x="127" y="254"/>
                  </a:lnTo>
                  <a:lnTo>
                    <a:pt x="126" y="258"/>
                  </a:lnTo>
                  <a:lnTo>
                    <a:pt x="126" y="264"/>
                  </a:lnTo>
                  <a:lnTo>
                    <a:pt x="124" y="265"/>
                  </a:lnTo>
                  <a:lnTo>
                    <a:pt x="124" y="265"/>
                  </a:lnTo>
                  <a:lnTo>
                    <a:pt x="124" y="267"/>
                  </a:lnTo>
                  <a:lnTo>
                    <a:pt x="124" y="267"/>
                  </a:lnTo>
                  <a:lnTo>
                    <a:pt x="122" y="267"/>
                  </a:lnTo>
                  <a:lnTo>
                    <a:pt x="122" y="267"/>
                  </a:lnTo>
                  <a:lnTo>
                    <a:pt x="122" y="269"/>
                  </a:lnTo>
                  <a:lnTo>
                    <a:pt x="120" y="269"/>
                  </a:lnTo>
                  <a:lnTo>
                    <a:pt x="120" y="267"/>
                  </a:lnTo>
                  <a:lnTo>
                    <a:pt x="120" y="267"/>
                  </a:lnTo>
                  <a:lnTo>
                    <a:pt x="118" y="267"/>
                  </a:lnTo>
                  <a:lnTo>
                    <a:pt x="118" y="269"/>
                  </a:lnTo>
                  <a:lnTo>
                    <a:pt x="118" y="269"/>
                  </a:lnTo>
                  <a:lnTo>
                    <a:pt x="120" y="271"/>
                  </a:lnTo>
                  <a:lnTo>
                    <a:pt x="120" y="271"/>
                  </a:lnTo>
                  <a:lnTo>
                    <a:pt x="118" y="273"/>
                  </a:lnTo>
                  <a:lnTo>
                    <a:pt x="116" y="273"/>
                  </a:lnTo>
                  <a:lnTo>
                    <a:pt x="112" y="275"/>
                  </a:lnTo>
                  <a:lnTo>
                    <a:pt x="114" y="273"/>
                  </a:lnTo>
                  <a:lnTo>
                    <a:pt x="114" y="273"/>
                  </a:lnTo>
                  <a:lnTo>
                    <a:pt x="114" y="271"/>
                  </a:lnTo>
                  <a:lnTo>
                    <a:pt x="112" y="267"/>
                  </a:lnTo>
                  <a:lnTo>
                    <a:pt x="112" y="267"/>
                  </a:lnTo>
                  <a:lnTo>
                    <a:pt x="114" y="264"/>
                  </a:lnTo>
                  <a:lnTo>
                    <a:pt x="114" y="264"/>
                  </a:lnTo>
                  <a:lnTo>
                    <a:pt x="112" y="264"/>
                  </a:lnTo>
                  <a:lnTo>
                    <a:pt x="110" y="265"/>
                  </a:lnTo>
                  <a:lnTo>
                    <a:pt x="110" y="267"/>
                  </a:lnTo>
                  <a:lnTo>
                    <a:pt x="110" y="269"/>
                  </a:lnTo>
                  <a:lnTo>
                    <a:pt x="112" y="271"/>
                  </a:lnTo>
                  <a:lnTo>
                    <a:pt x="110" y="273"/>
                  </a:lnTo>
                  <a:lnTo>
                    <a:pt x="107" y="271"/>
                  </a:lnTo>
                  <a:lnTo>
                    <a:pt x="105" y="269"/>
                  </a:lnTo>
                  <a:lnTo>
                    <a:pt x="105" y="269"/>
                  </a:lnTo>
                  <a:lnTo>
                    <a:pt x="107" y="267"/>
                  </a:lnTo>
                  <a:lnTo>
                    <a:pt x="107" y="265"/>
                  </a:lnTo>
                  <a:lnTo>
                    <a:pt x="105" y="262"/>
                  </a:lnTo>
                  <a:lnTo>
                    <a:pt x="105" y="260"/>
                  </a:lnTo>
                  <a:lnTo>
                    <a:pt x="107" y="256"/>
                  </a:lnTo>
                  <a:lnTo>
                    <a:pt x="110" y="250"/>
                  </a:lnTo>
                  <a:lnTo>
                    <a:pt x="112" y="248"/>
                  </a:lnTo>
                  <a:lnTo>
                    <a:pt x="110" y="248"/>
                  </a:lnTo>
                  <a:lnTo>
                    <a:pt x="110" y="246"/>
                  </a:lnTo>
                  <a:lnTo>
                    <a:pt x="110" y="246"/>
                  </a:lnTo>
                  <a:lnTo>
                    <a:pt x="110" y="245"/>
                  </a:lnTo>
                  <a:lnTo>
                    <a:pt x="108" y="243"/>
                  </a:lnTo>
                  <a:lnTo>
                    <a:pt x="108" y="239"/>
                  </a:lnTo>
                  <a:lnTo>
                    <a:pt x="105" y="237"/>
                  </a:lnTo>
                  <a:lnTo>
                    <a:pt x="105" y="239"/>
                  </a:lnTo>
                  <a:lnTo>
                    <a:pt x="105" y="239"/>
                  </a:lnTo>
                  <a:lnTo>
                    <a:pt x="105" y="241"/>
                  </a:lnTo>
                  <a:lnTo>
                    <a:pt x="105" y="243"/>
                  </a:lnTo>
                  <a:lnTo>
                    <a:pt x="105" y="243"/>
                  </a:lnTo>
                  <a:lnTo>
                    <a:pt x="105" y="243"/>
                  </a:lnTo>
                  <a:lnTo>
                    <a:pt x="107" y="245"/>
                  </a:lnTo>
                  <a:lnTo>
                    <a:pt x="107" y="246"/>
                  </a:lnTo>
                  <a:lnTo>
                    <a:pt x="105" y="246"/>
                  </a:lnTo>
                  <a:lnTo>
                    <a:pt x="105" y="246"/>
                  </a:lnTo>
                  <a:lnTo>
                    <a:pt x="103" y="245"/>
                  </a:lnTo>
                  <a:lnTo>
                    <a:pt x="103" y="245"/>
                  </a:lnTo>
                  <a:lnTo>
                    <a:pt x="101" y="245"/>
                  </a:lnTo>
                  <a:lnTo>
                    <a:pt x="101" y="246"/>
                  </a:lnTo>
                  <a:lnTo>
                    <a:pt x="99" y="248"/>
                  </a:lnTo>
                  <a:lnTo>
                    <a:pt x="97" y="248"/>
                  </a:lnTo>
                  <a:lnTo>
                    <a:pt x="99" y="246"/>
                  </a:lnTo>
                  <a:lnTo>
                    <a:pt x="97" y="245"/>
                  </a:lnTo>
                  <a:lnTo>
                    <a:pt x="97" y="243"/>
                  </a:lnTo>
                  <a:lnTo>
                    <a:pt x="97" y="241"/>
                  </a:lnTo>
                  <a:lnTo>
                    <a:pt x="97" y="241"/>
                  </a:lnTo>
                  <a:lnTo>
                    <a:pt x="99" y="243"/>
                  </a:lnTo>
                  <a:lnTo>
                    <a:pt x="99" y="243"/>
                  </a:lnTo>
                  <a:lnTo>
                    <a:pt x="101" y="243"/>
                  </a:lnTo>
                  <a:lnTo>
                    <a:pt x="101" y="241"/>
                  </a:lnTo>
                  <a:lnTo>
                    <a:pt x="99" y="241"/>
                  </a:lnTo>
                  <a:lnTo>
                    <a:pt x="97" y="239"/>
                  </a:lnTo>
                  <a:lnTo>
                    <a:pt x="95" y="237"/>
                  </a:lnTo>
                  <a:lnTo>
                    <a:pt x="95" y="235"/>
                  </a:lnTo>
                  <a:lnTo>
                    <a:pt x="95" y="235"/>
                  </a:lnTo>
                  <a:close/>
                  <a:moveTo>
                    <a:pt x="150" y="195"/>
                  </a:moveTo>
                  <a:lnTo>
                    <a:pt x="158" y="195"/>
                  </a:lnTo>
                  <a:lnTo>
                    <a:pt x="160" y="195"/>
                  </a:lnTo>
                  <a:lnTo>
                    <a:pt x="163" y="195"/>
                  </a:lnTo>
                  <a:lnTo>
                    <a:pt x="179" y="193"/>
                  </a:lnTo>
                  <a:lnTo>
                    <a:pt x="184" y="191"/>
                  </a:lnTo>
                  <a:lnTo>
                    <a:pt x="184" y="191"/>
                  </a:lnTo>
                  <a:lnTo>
                    <a:pt x="186" y="191"/>
                  </a:lnTo>
                  <a:lnTo>
                    <a:pt x="186" y="193"/>
                  </a:lnTo>
                  <a:lnTo>
                    <a:pt x="186" y="193"/>
                  </a:lnTo>
                  <a:lnTo>
                    <a:pt x="186" y="193"/>
                  </a:lnTo>
                  <a:lnTo>
                    <a:pt x="186" y="195"/>
                  </a:lnTo>
                  <a:lnTo>
                    <a:pt x="188" y="195"/>
                  </a:lnTo>
                  <a:lnTo>
                    <a:pt x="190" y="195"/>
                  </a:lnTo>
                  <a:lnTo>
                    <a:pt x="192" y="195"/>
                  </a:lnTo>
                  <a:lnTo>
                    <a:pt x="194" y="195"/>
                  </a:lnTo>
                  <a:lnTo>
                    <a:pt x="196" y="193"/>
                  </a:lnTo>
                  <a:lnTo>
                    <a:pt x="198" y="191"/>
                  </a:lnTo>
                  <a:lnTo>
                    <a:pt x="198" y="191"/>
                  </a:lnTo>
                  <a:lnTo>
                    <a:pt x="198" y="191"/>
                  </a:lnTo>
                  <a:lnTo>
                    <a:pt x="199" y="190"/>
                  </a:lnTo>
                  <a:lnTo>
                    <a:pt x="198" y="190"/>
                  </a:lnTo>
                  <a:lnTo>
                    <a:pt x="198" y="190"/>
                  </a:lnTo>
                  <a:lnTo>
                    <a:pt x="198" y="188"/>
                  </a:lnTo>
                  <a:lnTo>
                    <a:pt x="198" y="186"/>
                  </a:lnTo>
                  <a:lnTo>
                    <a:pt x="199" y="184"/>
                  </a:lnTo>
                  <a:lnTo>
                    <a:pt x="207" y="176"/>
                  </a:lnTo>
                  <a:lnTo>
                    <a:pt x="207" y="174"/>
                  </a:lnTo>
                  <a:lnTo>
                    <a:pt x="209" y="173"/>
                  </a:lnTo>
                  <a:lnTo>
                    <a:pt x="209" y="171"/>
                  </a:lnTo>
                  <a:lnTo>
                    <a:pt x="209" y="167"/>
                  </a:lnTo>
                  <a:lnTo>
                    <a:pt x="209" y="165"/>
                  </a:lnTo>
                  <a:lnTo>
                    <a:pt x="211" y="163"/>
                  </a:lnTo>
                  <a:lnTo>
                    <a:pt x="213" y="159"/>
                  </a:lnTo>
                  <a:lnTo>
                    <a:pt x="216" y="157"/>
                  </a:lnTo>
                  <a:lnTo>
                    <a:pt x="218" y="159"/>
                  </a:lnTo>
                  <a:lnTo>
                    <a:pt x="218" y="161"/>
                  </a:lnTo>
                  <a:lnTo>
                    <a:pt x="216" y="163"/>
                  </a:lnTo>
                  <a:lnTo>
                    <a:pt x="215" y="163"/>
                  </a:lnTo>
                  <a:lnTo>
                    <a:pt x="213" y="165"/>
                  </a:lnTo>
                  <a:lnTo>
                    <a:pt x="215" y="171"/>
                  </a:lnTo>
                  <a:lnTo>
                    <a:pt x="215" y="171"/>
                  </a:lnTo>
                  <a:lnTo>
                    <a:pt x="215" y="173"/>
                  </a:lnTo>
                  <a:lnTo>
                    <a:pt x="216" y="173"/>
                  </a:lnTo>
                  <a:lnTo>
                    <a:pt x="218" y="173"/>
                  </a:lnTo>
                  <a:lnTo>
                    <a:pt x="218" y="173"/>
                  </a:lnTo>
                  <a:lnTo>
                    <a:pt x="220" y="171"/>
                  </a:lnTo>
                  <a:lnTo>
                    <a:pt x="220" y="171"/>
                  </a:lnTo>
                  <a:lnTo>
                    <a:pt x="222" y="169"/>
                  </a:lnTo>
                  <a:lnTo>
                    <a:pt x="222" y="169"/>
                  </a:lnTo>
                  <a:lnTo>
                    <a:pt x="228" y="167"/>
                  </a:lnTo>
                  <a:lnTo>
                    <a:pt x="232" y="165"/>
                  </a:lnTo>
                  <a:lnTo>
                    <a:pt x="235" y="163"/>
                  </a:lnTo>
                  <a:lnTo>
                    <a:pt x="237" y="161"/>
                  </a:lnTo>
                  <a:lnTo>
                    <a:pt x="239" y="159"/>
                  </a:lnTo>
                  <a:lnTo>
                    <a:pt x="241" y="157"/>
                  </a:lnTo>
                  <a:lnTo>
                    <a:pt x="241" y="155"/>
                  </a:lnTo>
                  <a:lnTo>
                    <a:pt x="243" y="154"/>
                  </a:lnTo>
                  <a:lnTo>
                    <a:pt x="245" y="152"/>
                  </a:lnTo>
                  <a:lnTo>
                    <a:pt x="245" y="152"/>
                  </a:lnTo>
                  <a:lnTo>
                    <a:pt x="247" y="150"/>
                  </a:lnTo>
                  <a:lnTo>
                    <a:pt x="249" y="150"/>
                  </a:lnTo>
                  <a:lnTo>
                    <a:pt x="251" y="148"/>
                  </a:lnTo>
                  <a:lnTo>
                    <a:pt x="252" y="144"/>
                  </a:lnTo>
                  <a:lnTo>
                    <a:pt x="254" y="140"/>
                  </a:lnTo>
                  <a:lnTo>
                    <a:pt x="258" y="131"/>
                  </a:lnTo>
                  <a:lnTo>
                    <a:pt x="262" y="123"/>
                  </a:lnTo>
                  <a:lnTo>
                    <a:pt x="262" y="121"/>
                  </a:lnTo>
                  <a:lnTo>
                    <a:pt x="262" y="117"/>
                  </a:lnTo>
                  <a:lnTo>
                    <a:pt x="262" y="117"/>
                  </a:lnTo>
                  <a:lnTo>
                    <a:pt x="262" y="116"/>
                  </a:lnTo>
                  <a:lnTo>
                    <a:pt x="262" y="114"/>
                  </a:lnTo>
                  <a:lnTo>
                    <a:pt x="260" y="114"/>
                  </a:lnTo>
                  <a:lnTo>
                    <a:pt x="260" y="114"/>
                  </a:lnTo>
                  <a:lnTo>
                    <a:pt x="258" y="114"/>
                  </a:lnTo>
                  <a:lnTo>
                    <a:pt x="258" y="114"/>
                  </a:lnTo>
                  <a:lnTo>
                    <a:pt x="258" y="112"/>
                  </a:lnTo>
                  <a:lnTo>
                    <a:pt x="262" y="110"/>
                  </a:lnTo>
                  <a:lnTo>
                    <a:pt x="262" y="106"/>
                  </a:lnTo>
                  <a:lnTo>
                    <a:pt x="260" y="100"/>
                  </a:lnTo>
                  <a:lnTo>
                    <a:pt x="262" y="97"/>
                  </a:lnTo>
                  <a:lnTo>
                    <a:pt x="264" y="97"/>
                  </a:lnTo>
                  <a:lnTo>
                    <a:pt x="266" y="95"/>
                  </a:lnTo>
                  <a:lnTo>
                    <a:pt x="266" y="95"/>
                  </a:lnTo>
                  <a:lnTo>
                    <a:pt x="268" y="93"/>
                  </a:lnTo>
                  <a:lnTo>
                    <a:pt x="268" y="91"/>
                  </a:lnTo>
                  <a:lnTo>
                    <a:pt x="268" y="89"/>
                  </a:lnTo>
                  <a:lnTo>
                    <a:pt x="268" y="87"/>
                  </a:lnTo>
                  <a:lnTo>
                    <a:pt x="270" y="87"/>
                  </a:lnTo>
                  <a:lnTo>
                    <a:pt x="271" y="87"/>
                  </a:lnTo>
                  <a:lnTo>
                    <a:pt x="271" y="89"/>
                  </a:lnTo>
                  <a:lnTo>
                    <a:pt x="271" y="91"/>
                  </a:lnTo>
                  <a:lnTo>
                    <a:pt x="273" y="93"/>
                  </a:lnTo>
                  <a:lnTo>
                    <a:pt x="273" y="95"/>
                  </a:lnTo>
                  <a:lnTo>
                    <a:pt x="275" y="95"/>
                  </a:lnTo>
                  <a:lnTo>
                    <a:pt x="275" y="93"/>
                  </a:lnTo>
                  <a:lnTo>
                    <a:pt x="277" y="93"/>
                  </a:lnTo>
                  <a:lnTo>
                    <a:pt x="279" y="93"/>
                  </a:lnTo>
                  <a:lnTo>
                    <a:pt x="279" y="93"/>
                  </a:lnTo>
                  <a:lnTo>
                    <a:pt x="279" y="93"/>
                  </a:lnTo>
                  <a:lnTo>
                    <a:pt x="281" y="93"/>
                  </a:lnTo>
                  <a:lnTo>
                    <a:pt x="281" y="91"/>
                  </a:lnTo>
                  <a:lnTo>
                    <a:pt x="281" y="91"/>
                  </a:lnTo>
                  <a:lnTo>
                    <a:pt x="281" y="89"/>
                  </a:lnTo>
                  <a:lnTo>
                    <a:pt x="281" y="87"/>
                  </a:lnTo>
                  <a:lnTo>
                    <a:pt x="281" y="87"/>
                  </a:lnTo>
                  <a:lnTo>
                    <a:pt x="279" y="87"/>
                  </a:lnTo>
                  <a:lnTo>
                    <a:pt x="275" y="89"/>
                  </a:lnTo>
                  <a:lnTo>
                    <a:pt x="275" y="87"/>
                  </a:lnTo>
                  <a:lnTo>
                    <a:pt x="275" y="85"/>
                  </a:lnTo>
                  <a:lnTo>
                    <a:pt x="275" y="83"/>
                  </a:lnTo>
                  <a:lnTo>
                    <a:pt x="277" y="81"/>
                  </a:lnTo>
                  <a:lnTo>
                    <a:pt x="279" y="83"/>
                  </a:lnTo>
                  <a:lnTo>
                    <a:pt x="281" y="83"/>
                  </a:lnTo>
                  <a:lnTo>
                    <a:pt x="283" y="85"/>
                  </a:lnTo>
                  <a:lnTo>
                    <a:pt x="285" y="83"/>
                  </a:lnTo>
                  <a:lnTo>
                    <a:pt x="285" y="87"/>
                  </a:lnTo>
                  <a:lnTo>
                    <a:pt x="285" y="91"/>
                  </a:lnTo>
                  <a:lnTo>
                    <a:pt x="285" y="95"/>
                  </a:lnTo>
                  <a:lnTo>
                    <a:pt x="285" y="99"/>
                  </a:lnTo>
                  <a:lnTo>
                    <a:pt x="285" y="99"/>
                  </a:lnTo>
                  <a:lnTo>
                    <a:pt x="287" y="100"/>
                  </a:lnTo>
                  <a:lnTo>
                    <a:pt x="289" y="102"/>
                  </a:lnTo>
                  <a:lnTo>
                    <a:pt x="290" y="104"/>
                  </a:lnTo>
                  <a:lnTo>
                    <a:pt x="290" y="106"/>
                  </a:lnTo>
                  <a:lnTo>
                    <a:pt x="292" y="110"/>
                  </a:lnTo>
                  <a:lnTo>
                    <a:pt x="292" y="116"/>
                  </a:lnTo>
                  <a:lnTo>
                    <a:pt x="294" y="121"/>
                  </a:lnTo>
                  <a:lnTo>
                    <a:pt x="292" y="125"/>
                  </a:lnTo>
                  <a:lnTo>
                    <a:pt x="290" y="131"/>
                  </a:lnTo>
                  <a:lnTo>
                    <a:pt x="289" y="131"/>
                  </a:lnTo>
                  <a:lnTo>
                    <a:pt x="289" y="131"/>
                  </a:lnTo>
                  <a:lnTo>
                    <a:pt x="289" y="133"/>
                  </a:lnTo>
                  <a:lnTo>
                    <a:pt x="287" y="133"/>
                  </a:lnTo>
                  <a:lnTo>
                    <a:pt x="287" y="135"/>
                  </a:lnTo>
                  <a:lnTo>
                    <a:pt x="287" y="136"/>
                  </a:lnTo>
                  <a:lnTo>
                    <a:pt x="285" y="140"/>
                  </a:lnTo>
                  <a:lnTo>
                    <a:pt x="285" y="140"/>
                  </a:lnTo>
                  <a:lnTo>
                    <a:pt x="283" y="142"/>
                  </a:lnTo>
                  <a:lnTo>
                    <a:pt x="283" y="142"/>
                  </a:lnTo>
                  <a:lnTo>
                    <a:pt x="281" y="142"/>
                  </a:lnTo>
                  <a:lnTo>
                    <a:pt x="279" y="144"/>
                  </a:lnTo>
                  <a:lnTo>
                    <a:pt x="279" y="144"/>
                  </a:lnTo>
                  <a:lnTo>
                    <a:pt x="277" y="148"/>
                  </a:lnTo>
                  <a:lnTo>
                    <a:pt x="277" y="150"/>
                  </a:lnTo>
                  <a:lnTo>
                    <a:pt x="277" y="157"/>
                  </a:lnTo>
                  <a:lnTo>
                    <a:pt x="279" y="161"/>
                  </a:lnTo>
                  <a:lnTo>
                    <a:pt x="277" y="163"/>
                  </a:lnTo>
                  <a:lnTo>
                    <a:pt x="277" y="167"/>
                  </a:lnTo>
                  <a:lnTo>
                    <a:pt x="273" y="174"/>
                  </a:lnTo>
                  <a:lnTo>
                    <a:pt x="271" y="180"/>
                  </a:lnTo>
                  <a:lnTo>
                    <a:pt x="271" y="186"/>
                  </a:lnTo>
                  <a:lnTo>
                    <a:pt x="275" y="191"/>
                  </a:lnTo>
                  <a:lnTo>
                    <a:pt x="273" y="191"/>
                  </a:lnTo>
                  <a:lnTo>
                    <a:pt x="271" y="193"/>
                  </a:lnTo>
                  <a:lnTo>
                    <a:pt x="270" y="193"/>
                  </a:lnTo>
                  <a:lnTo>
                    <a:pt x="270" y="195"/>
                  </a:lnTo>
                  <a:lnTo>
                    <a:pt x="270" y="197"/>
                  </a:lnTo>
                  <a:lnTo>
                    <a:pt x="270" y="199"/>
                  </a:lnTo>
                  <a:lnTo>
                    <a:pt x="268" y="199"/>
                  </a:lnTo>
                  <a:lnTo>
                    <a:pt x="268" y="201"/>
                  </a:lnTo>
                  <a:lnTo>
                    <a:pt x="268" y="201"/>
                  </a:lnTo>
                  <a:lnTo>
                    <a:pt x="264" y="203"/>
                  </a:lnTo>
                  <a:lnTo>
                    <a:pt x="262" y="207"/>
                  </a:lnTo>
                  <a:lnTo>
                    <a:pt x="260" y="207"/>
                  </a:lnTo>
                  <a:lnTo>
                    <a:pt x="258" y="205"/>
                  </a:lnTo>
                  <a:lnTo>
                    <a:pt x="258" y="203"/>
                  </a:lnTo>
                  <a:lnTo>
                    <a:pt x="260" y="199"/>
                  </a:lnTo>
                  <a:lnTo>
                    <a:pt x="260" y="197"/>
                  </a:lnTo>
                  <a:lnTo>
                    <a:pt x="262" y="197"/>
                  </a:lnTo>
                  <a:lnTo>
                    <a:pt x="262" y="195"/>
                  </a:lnTo>
                  <a:lnTo>
                    <a:pt x="262" y="195"/>
                  </a:lnTo>
                  <a:lnTo>
                    <a:pt x="262" y="193"/>
                  </a:lnTo>
                  <a:lnTo>
                    <a:pt x="262" y="193"/>
                  </a:lnTo>
                  <a:lnTo>
                    <a:pt x="260" y="191"/>
                  </a:lnTo>
                  <a:lnTo>
                    <a:pt x="260" y="191"/>
                  </a:lnTo>
                  <a:lnTo>
                    <a:pt x="258" y="193"/>
                  </a:lnTo>
                  <a:lnTo>
                    <a:pt x="258" y="193"/>
                  </a:lnTo>
                  <a:lnTo>
                    <a:pt x="258" y="193"/>
                  </a:lnTo>
                  <a:lnTo>
                    <a:pt x="258" y="195"/>
                  </a:lnTo>
                  <a:lnTo>
                    <a:pt x="256" y="197"/>
                  </a:lnTo>
                  <a:lnTo>
                    <a:pt x="256" y="199"/>
                  </a:lnTo>
                  <a:lnTo>
                    <a:pt x="256" y="199"/>
                  </a:lnTo>
                  <a:lnTo>
                    <a:pt x="256" y="199"/>
                  </a:lnTo>
                  <a:lnTo>
                    <a:pt x="258" y="199"/>
                  </a:lnTo>
                  <a:lnTo>
                    <a:pt x="256" y="201"/>
                  </a:lnTo>
                  <a:lnTo>
                    <a:pt x="252" y="199"/>
                  </a:lnTo>
                  <a:lnTo>
                    <a:pt x="249" y="201"/>
                  </a:lnTo>
                  <a:lnTo>
                    <a:pt x="247" y="203"/>
                  </a:lnTo>
                  <a:lnTo>
                    <a:pt x="247" y="209"/>
                  </a:lnTo>
                  <a:lnTo>
                    <a:pt x="245" y="210"/>
                  </a:lnTo>
                  <a:lnTo>
                    <a:pt x="243" y="210"/>
                  </a:lnTo>
                  <a:lnTo>
                    <a:pt x="241" y="209"/>
                  </a:lnTo>
                  <a:lnTo>
                    <a:pt x="243" y="207"/>
                  </a:lnTo>
                  <a:lnTo>
                    <a:pt x="245" y="205"/>
                  </a:lnTo>
                  <a:lnTo>
                    <a:pt x="241" y="203"/>
                  </a:lnTo>
                  <a:lnTo>
                    <a:pt x="237" y="205"/>
                  </a:lnTo>
                  <a:lnTo>
                    <a:pt x="235" y="209"/>
                  </a:lnTo>
                  <a:lnTo>
                    <a:pt x="234" y="212"/>
                  </a:lnTo>
                  <a:lnTo>
                    <a:pt x="232" y="212"/>
                  </a:lnTo>
                  <a:lnTo>
                    <a:pt x="224" y="210"/>
                  </a:lnTo>
                  <a:lnTo>
                    <a:pt x="220" y="210"/>
                  </a:lnTo>
                  <a:lnTo>
                    <a:pt x="218" y="210"/>
                  </a:lnTo>
                  <a:lnTo>
                    <a:pt x="215" y="212"/>
                  </a:lnTo>
                  <a:lnTo>
                    <a:pt x="216" y="210"/>
                  </a:lnTo>
                  <a:lnTo>
                    <a:pt x="216" y="210"/>
                  </a:lnTo>
                  <a:lnTo>
                    <a:pt x="218" y="210"/>
                  </a:lnTo>
                  <a:lnTo>
                    <a:pt x="218" y="209"/>
                  </a:lnTo>
                  <a:lnTo>
                    <a:pt x="216" y="209"/>
                  </a:lnTo>
                  <a:lnTo>
                    <a:pt x="215" y="209"/>
                  </a:lnTo>
                  <a:lnTo>
                    <a:pt x="215" y="209"/>
                  </a:lnTo>
                  <a:lnTo>
                    <a:pt x="213" y="209"/>
                  </a:lnTo>
                  <a:lnTo>
                    <a:pt x="213" y="209"/>
                  </a:lnTo>
                  <a:lnTo>
                    <a:pt x="213" y="210"/>
                  </a:lnTo>
                  <a:lnTo>
                    <a:pt x="211" y="209"/>
                  </a:lnTo>
                  <a:lnTo>
                    <a:pt x="211" y="207"/>
                  </a:lnTo>
                  <a:lnTo>
                    <a:pt x="211" y="205"/>
                  </a:lnTo>
                  <a:lnTo>
                    <a:pt x="213" y="205"/>
                  </a:lnTo>
                  <a:lnTo>
                    <a:pt x="211" y="203"/>
                  </a:lnTo>
                  <a:lnTo>
                    <a:pt x="209" y="205"/>
                  </a:lnTo>
                  <a:lnTo>
                    <a:pt x="209" y="205"/>
                  </a:lnTo>
                  <a:lnTo>
                    <a:pt x="207" y="209"/>
                  </a:lnTo>
                  <a:lnTo>
                    <a:pt x="207" y="210"/>
                  </a:lnTo>
                  <a:lnTo>
                    <a:pt x="207" y="210"/>
                  </a:lnTo>
                  <a:lnTo>
                    <a:pt x="209" y="212"/>
                  </a:lnTo>
                  <a:lnTo>
                    <a:pt x="211" y="214"/>
                  </a:lnTo>
                  <a:lnTo>
                    <a:pt x="211" y="216"/>
                  </a:lnTo>
                  <a:lnTo>
                    <a:pt x="211" y="216"/>
                  </a:lnTo>
                  <a:lnTo>
                    <a:pt x="209" y="218"/>
                  </a:lnTo>
                  <a:lnTo>
                    <a:pt x="205" y="218"/>
                  </a:lnTo>
                  <a:lnTo>
                    <a:pt x="203" y="220"/>
                  </a:lnTo>
                  <a:lnTo>
                    <a:pt x="201" y="222"/>
                  </a:lnTo>
                  <a:lnTo>
                    <a:pt x="198" y="229"/>
                  </a:lnTo>
                  <a:lnTo>
                    <a:pt x="194" y="231"/>
                  </a:lnTo>
                  <a:lnTo>
                    <a:pt x="192" y="231"/>
                  </a:lnTo>
                  <a:lnTo>
                    <a:pt x="188" y="229"/>
                  </a:lnTo>
                  <a:lnTo>
                    <a:pt x="186" y="228"/>
                  </a:lnTo>
                  <a:lnTo>
                    <a:pt x="184" y="224"/>
                  </a:lnTo>
                  <a:lnTo>
                    <a:pt x="184" y="224"/>
                  </a:lnTo>
                  <a:lnTo>
                    <a:pt x="184" y="222"/>
                  </a:lnTo>
                  <a:lnTo>
                    <a:pt x="182" y="220"/>
                  </a:lnTo>
                  <a:lnTo>
                    <a:pt x="184" y="218"/>
                  </a:lnTo>
                  <a:lnTo>
                    <a:pt x="184" y="216"/>
                  </a:lnTo>
                  <a:lnTo>
                    <a:pt x="186" y="216"/>
                  </a:lnTo>
                  <a:lnTo>
                    <a:pt x="188" y="214"/>
                  </a:lnTo>
                  <a:lnTo>
                    <a:pt x="188" y="212"/>
                  </a:lnTo>
                  <a:lnTo>
                    <a:pt x="188" y="212"/>
                  </a:lnTo>
                  <a:lnTo>
                    <a:pt x="188" y="210"/>
                  </a:lnTo>
                  <a:lnTo>
                    <a:pt x="186" y="210"/>
                  </a:lnTo>
                  <a:lnTo>
                    <a:pt x="184" y="210"/>
                  </a:lnTo>
                  <a:lnTo>
                    <a:pt x="180" y="210"/>
                  </a:lnTo>
                  <a:lnTo>
                    <a:pt x="177" y="209"/>
                  </a:lnTo>
                  <a:lnTo>
                    <a:pt x="173" y="209"/>
                  </a:lnTo>
                  <a:lnTo>
                    <a:pt x="171" y="210"/>
                  </a:lnTo>
                  <a:lnTo>
                    <a:pt x="163" y="212"/>
                  </a:lnTo>
                  <a:lnTo>
                    <a:pt x="148" y="218"/>
                  </a:lnTo>
                  <a:lnTo>
                    <a:pt x="146" y="218"/>
                  </a:lnTo>
                  <a:lnTo>
                    <a:pt x="143" y="218"/>
                  </a:lnTo>
                  <a:lnTo>
                    <a:pt x="141" y="216"/>
                  </a:lnTo>
                  <a:lnTo>
                    <a:pt x="139" y="216"/>
                  </a:lnTo>
                  <a:lnTo>
                    <a:pt x="137" y="218"/>
                  </a:lnTo>
                  <a:lnTo>
                    <a:pt x="137" y="220"/>
                  </a:lnTo>
                  <a:lnTo>
                    <a:pt x="137" y="224"/>
                  </a:lnTo>
                  <a:lnTo>
                    <a:pt x="135" y="226"/>
                  </a:lnTo>
                  <a:lnTo>
                    <a:pt x="131" y="224"/>
                  </a:lnTo>
                  <a:lnTo>
                    <a:pt x="129" y="222"/>
                  </a:lnTo>
                  <a:lnTo>
                    <a:pt x="126" y="222"/>
                  </a:lnTo>
                  <a:lnTo>
                    <a:pt x="122" y="224"/>
                  </a:lnTo>
                  <a:lnTo>
                    <a:pt x="120" y="224"/>
                  </a:lnTo>
                  <a:lnTo>
                    <a:pt x="120" y="224"/>
                  </a:lnTo>
                  <a:lnTo>
                    <a:pt x="118" y="222"/>
                  </a:lnTo>
                  <a:lnTo>
                    <a:pt x="118" y="222"/>
                  </a:lnTo>
                  <a:lnTo>
                    <a:pt x="116" y="224"/>
                  </a:lnTo>
                  <a:lnTo>
                    <a:pt x="116" y="220"/>
                  </a:lnTo>
                  <a:lnTo>
                    <a:pt x="116" y="218"/>
                  </a:lnTo>
                  <a:lnTo>
                    <a:pt x="116" y="216"/>
                  </a:lnTo>
                  <a:lnTo>
                    <a:pt x="118" y="216"/>
                  </a:lnTo>
                  <a:lnTo>
                    <a:pt x="120" y="216"/>
                  </a:lnTo>
                  <a:lnTo>
                    <a:pt x="120" y="216"/>
                  </a:lnTo>
                  <a:lnTo>
                    <a:pt x="122" y="216"/>
                  </a:lnTo>
                  <a:lnTo>
                    <a:pt x="126" y="214"/>
                  </a:lnTo>
                  <a:lnTo>
                    <a:pt x="127" y="212"/>
                  </a:lnTo>
                  <a:lnTo>
                    <a:pt x="144" y="197"/>
                  </a:lnTo>
                  <a:lnTo>
                    <a:pt x="148" y="195"/>
                  </a:lnTo>
                  <a:lnTo>
                    <a:pt x="150" y="195"/>
                  </a:lnTo>
                  <a:close/>
                  <a:moveTo>
                    <a:pt x="154" y="184"/>
                  </a:moveTo>
                  <a:lnTo>
                    <a:pt x="152" y="182"/>
                  </a:lnTo>
                  <a:lnTo>
                    <a:pt x="152" y="180"/>
                  </a:lnTo>
                  <a:lnTo>
                    <a:pt x="154" y="180"/>
                  </a:lnTo>
                  <a:lnTo>
                    <a:pt x="154" y="180"/>
                  </a:lnTo>
                  <a:lnTo>
                    <a:pt x="156" y="182"/>
                  </a:lnTo>
                  <a:lnTo>
                    <a:pt x="156" y="182"/>
                  </a:lnTo>
                  <a:lnTo>
                    <a:pt x="154" y="184"/>
                  </a:lnTo>
                  <a:lnTo>
                    <a:pt x="154" y="184"/>
                  </a:lnTo>
                  <a:close/>
                  <a:moveTo>
                    <a:pt x="89" y="216"/>
                  </a:moveTo>
                  <a:lnTo>
                    <a:pt x="91" y="218"/>
                  </a:lnTo>
                  <a:lnTo>
                    <a:pt x="91" y="218"/>
                  </a:lnTo>
                  <a:lnTo>
                    <a:pt x="89" y="220"/>
                  </a:lnTo>
                  <a:lnTo>
                    <a:pt x="89" y="222"/>
                  </a:lnTo>
                  <a:lnTo>
                    <a:pt x="88" y="220"/>
                  </a:lnTo>
                  <a:lnTo>
                    <a:pt x="89" y="220"/>
                  </a:lnTo>
                  <a:lnTo>
                    <a:pt x="89" y="216"/>
                  </a:lnTo>
                  <a:close/>
                  <a:moveTo>
                    <a:pt x="88" y="243"/>
                  </a:moveTo>
                  <a:lnTo>
                    <a:pt x="86" y="245"/>
                  </a:lnTo>
                  <a:lnTo>
                    <a:pt x="86" y="243"/>
                  </a:lnTo>
                  <a:lnTo>
                    <a:pt x="86" y="241"/>
                  </a:lnTo>
                  <a:lnTo>
                    <a:pt x="88" y="239"/>
                  </a:lnTo>
                  <a:lnTo>
                    <a:pt x="88" y="239"/>
                  </a:lnTo>
                  <a:lnTo>
                    <a:pt x="88" y="241"/>
                  </a:lnTo>
                  <a:lnTo>
                    <a:pt x="88" y="241"/>
                  </a:lnTo>
                  <a:lnTo>
                    <a:pt x="88" y="243"/>
                  </a:lnTo>
                  <a:close/>
                  <a:moveTo>
                    <a:pt x="91" y="237"/>
                  </a:moveTo>
                  <a:lnTo>
                    <a:pt x="93" y="235"/>
                  </a:lnTo>
                  <a:lnTo>
                    <a:pt x="93" y="235"/>
                  </a:lnTo>
                  <a:lnTo>
                    <a:pt x="95" y="235"/>
                  </a:lnTo>
                  <a:lnTo>
                    <a:pt x="93" y="235"/>
                  </a:lnTo>
                  <a:lnTo>
                    <a:pt x="93" y="237"/>
                  </a:lnTo>
                  <a:lnTo>
                    <a:pt x="93" y="237"/>
                  </a:lnTo>
                  <a:lnTo>
                    <a:pt x="91" y="237"/>
                  </a:lnTo>
                  <a:lnTo>
                    <a:pt x="91" y="237"/>
                  </a:lnTo>
                  <a:close/>
                  <a:moveTo>
                    <a:pt x="93" y="210"/>
                  </a:moveTo>
                  <a:lnTo>
                    <a:pt x="93" y="212"/>
                  </a:lnTo>
                  <a:lnTo>
                    <a:pt x="93" y="214"/>
                  </a:lnTo>
                  <a:lnTo>
                    <a:pt x="91" y="216"/>
                  </a:lnTo>
                  <a:lnTo>
                    <a:pt x="91" y="218"/>
                  </a:lnTo>
                  <a:lnTo>
                    <a:pt x="89" y="216"/>
                  </a:lnTo>
                  <a:lnTo>
                    <a:pt x="89" y="214"/>
                  </a:lnTo>
                  <a:lnTo>
                    <a:pt x="91" y="212"/>
                  </a:lnTo>
                  <a:lnTo>
                    <a:pt x="93" y="210"/>
                  </a:lnTo>
                  <a:close/>
                  <a:moveTo>
                    <a:pt x="65" y="358"/>
                  </a:moveTo>
                  <a:lnTo>
                    <a:pt x="67" y="357"/>
                  </a:lnTo>
                  <a:lnTo>
                    <a:pt x="67" y="355"/>
                  </a:lnTo>
                  <a:lnTo>
                    <a:pt x="69" y="353"/>
                  </a:lnTo>
                  <a:lnTo>
                    <a:pt x="69" y="353"/>
                  </a:lnTo>
                  <a:lnTo>
                    <a:pt x="69" y="353"/>
                  </a:lnTo>
                  <a:lnTo>
                    <a:pt x="69" y="353"/>
                  </a:lnTo>
                  <a:lnTo>
                    <a:pt x="69" y="353"/>
                  </a:lnTo>
                  <a:lnTo>
                    <a:pt x="69" y="353"/>
                  </a:lnTo>
                  <a:lnTo>
                    <a:pt x="69" y="353"/>
                  </a:lnTo>
                  <a:lnTo>
                    <a:pt x="69" y="353"/>
                  </a:lnTo>
                  <a:lnTo>
                    <a:pt x="71" y="353"/>
                  </a:lnTo>
                  <a:lnTo>
                    <a:pt x="71" y="353"/>
                  </a:lnTo>
                  <a:lnTo>
                    <a:pt x="71" y="353"/>
                  </a:lnTo>
                  <a:lnTo>
                    <a:pt x="72" y="351"/>
                  </a:lnTo>
                  <a:lnTo>
                    <a:pt x="72" y="351"/>
                  </a:lnTo>
                  <a:lnTo>
                    <a:pt x="72" y="349"/>
                  </a:lnTo>
                  <a:lnTo>
                    <a:pt x="74" y="349"/>
                  </a:lnTo>
                  <a:lnTo>
                    <a:pt x="74" y="349"/>
                  </a:lnTo>
                  <a:lnTo>
                    <a:pt x="74" y="353"/>
                  </a:lnTo>
                  <a:lnTo>
                    <a:pt x="69" y="357"/>
                  </a:lnTo>
                  <a:lnTo>
                    <a:pt x="69" y="358"/>
                  </a:lnTo>
                  <a:lnTo>
                    <a:pt x="67" y="358"/>
                  </a:lnTo>
                  <a:lnTo>
                    <a:pt x="67" y="360"/>
                  </a:lnTo>
                  <a:lnTo>
                    <a:pt x="65" y="362"/>
                  </a:lnTo>
                  <a:lnTo>
                    <a:pt x="65" y="362"/>
                  </a:lnTo>
                  <a:lnTo>
                    <a:pt x="63" y="360"/>
                  </a:lnTo>
                  <a:lnTo>
                    <a:pt x="65" y="358"/>
                  </a:lnTo>
                  <a:close/>
                  <a:moveTo>
                    <a:pt x="97" y="264"/>
                  </a:moveTo>
                  <a:lnTo>
                    <a:pt x="97" y="264"/>
                  </a:lnTo>
                  <a:lnTo>
                    <a:pt x="97" y="264"/>
                  </a:lnTo>
                  <a:lnTo>
                    <a:pt x="97" y="264"/>
                  </a:lnTo>
                  <a:lnTo>
                    <a:pt x="97" y="264"/>
                  </a:lnTo>
                  <a:lnTo>
                    <a:pt x="97" y="264"/>
                  </a:lnTo>
                  <a:lnTo>
                    <a:pt x="97" y="262"/>
                  </a:lnTo>
                  <a:lnTo>
                    <a:pt x="99" y="264"/>
                  </a:lnTo>
                  <a:lnTo>
                    <a:pt x="97" y="264"/>
                  </a:lnTo>
                  <a:close/>
                  <a:moveTo>
                    <a:pt x="101" y="254"/>
                  </a:moveTo>
                  <a:lnTo>
                    <a:pt x="101" y="254"/>
                  </a:lnTo>
                  <a:lnTo>
                    <a:pt x="101" y="252"/>
                  </a:lnTo>
                  <a:lnTo>
                    <a:pt x="101" y="252"/>
                  </a:lnTo>
                  <a:lnTo>
                    <a:pt x="101" y="248"/>
                  </a:lnTo>
                  <a:lnTo>
                    <a:pt x="103" y="248"/>
                  </a:lnTo>
                  <a:lnTo>
                    <a:pt x="105" y="250"/>
                  </a:lnTo>
                  <a:lnTo>
                    <a:pt x="105" y="250"/>
                  </a:lnTo>
                  <a:lnTo>
                    <a:pt x="105" y="252"/>
                  </a:lnTo>
                  <a:lnTo>
                    <a:pt x="105" y="254"/>
                  </a:lnTo>
                  <a:lnTo>
                    <a:pt x="103" y="254"/>
                  </a:lnTo>
                  <a:lnTo>
                    <a:pt x="103" y="254"/>
                  </a:lnTo>
                  <a:lnTo>
                    <a:pt x="101" y="254"/>
                  </a:lnTo>
                  <a:lnTo>
                    <a:pt x="101" y="254"/>
                  </a:lnTo>
                  <a:lnTo>
                    <a:pt x="101" y="254"/>
                  </a:lnTo>
                  <a:lnTo>
                    <a:pt x="101" y="254"/>
                  </a:lnTo>
                  <a:close/>
                  <a:moveTo>
                    <a:pt x="118" y="283"/>
                  </a:moveTo>
                  <a:lnTo>
                    <a:pt x="116" y="284"/>
                  </a:lnTo>
                  <a:lnTo>
                    <a:pt x="116" y="286"/>
                  </a:lnTo>
                  <a:lnTo>
                    <a:pt x="116" y="281"/>
                  </a:lnTo>
                  <a:lnTo>
                    <a:pt x="118" y="279"/>
                  </a:lnTo>
                  <a:lnTo>
                    <a:pt x="120" y="279"/>
                  </a:lnTo>
                  <a:lnTo>
                    <a:pt x="118" y="281"/>
                  </a:lnTo>
                  <a:lnTo>
                    <a:pt x="118" y="283"/>
                  </a:lnTo>
                  <a:close/>
                  <a:moveTo>
                    <a:pt x="110" y="288"/>
                  </a:moveTo>
                  <a:lnTo>
                    <a:pt x="108" y="288"/>
                  </a:lnTo>
                  <a:lnTo>
                    <a:pt x="108" y="286"/>
                  </a:lnTo>
                  <a:lnTo>
                    <a:pt x="108" y="284"/>
                  </a:lnTo>
                  <a:lnTo>
                    <a:pt x="110" y="284"/>
                  </a:lnTo>
                  <a:lnTo>
                    <a:pt x="110" y="286"/>
                  </a:lnTo>
                  <a:lnTo>
                    <a:pt x="112" y="286"/>
                  </a:lnTo>
                  <a:lnTo>
                    <a:pt x="112" y="288"/>
                  </a:lnTo>
                  <a:lnTo>
                    <a:pt x="110" y="288"/>
                  </a:lnTo>
                  <a:close/>
                  <a:moveTo>
                    <a:pt x="258" y="239"/>
                  </a:moveTo>
                  <a:lnTo>
                    <a:pt x="258" y="239"/>
                  </a:lnTo>
                  <a:lnTo>
                    <a:pt x="258" y="241"/>
                  </a:lnTo>
                  <a:lnTo>
                    <a:pt x="260" y="239"/>
                  </a:lnTo>
                  <a:lnTo>
                    <a:pt x="258" y="239"/>
                  </a:lnTo>
                  <a:close/>
                  <a:moveTo>
                    <a:pt x="252" y="210"/>
                  </a:moveTo>
                  <a:lnTo>
                    <a:pt x="252" y="210"/>
                  </a:lnTo>
                  <a:lnTo>
                    <a:pt x="252" y="209"/>
                  </a:lnTo>
                  <a:lnTo>
                    <a:pt x="252" y="209"/>
                  </a:lnTo>
                  <a:lnTo>
                    <a:pt x="252" y="209"/>
                  </a:lnTo>
                  <a:lnTo>
                    <a:pt x="251" y="209"/>
                  </a:lnTo>
                  <a:lnTo>
                    <a:pt x="252" y="210"/>
                  </a:lnTo>
                  <a:lnTo>
                    <a:pt x="252" y="210"/>
                  </a:lnTo>
                  <a:lnTo>
                    <a:pt x="252" y="21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71" name="Freeform 1866">
              <a:extLst>
                <a:ext uri="{FF2B5EF4-FFF2-40B4-BE49-F238E27FC236}">
                  <a16:creationId xmlns:a16="http://schemas.microsoft.com/office/drawing/2014/main" id="{C77BCC28-0159-4471-AF81-608DC0FDF4B8}"/>
                </a:ext>
              </a:extLst>
            </p:cNvPr>
            <p:cNvSpPr>
              <a:spLocks noEditPoints="1"/>
            </p:cNvSpPr>
            <p:nvPr/>
          </p:nvSpPr>
          <p:spPr bwMode="auto">
            <a:xfrm>
              <a:off x="13973175" y="-1847850"/>
              <a:ext cx="1552575" cy="1081088"/>
            </a:xfrm>
            <a:custGeom>
              <a:avLst/>
              <a:gdLst>
                <a:gd name="T0" fmla="*/ 570 w 978"/>
                <a:gd name="T1" fmla="*/ 654 h 681"/>
                <a:gd name="T2" fmla="*/ 625 w 978"/>
                <a:gd name="T3" fmla="*/ 622 h 681"/>
                <a:gd name="T4" fmla="*/ 773 w 978"/>
                <a:gd name="T5" fmla="*/ 449 h 681"/>
                <a:gd name="T6" fmla="*/ 976 w 978"/>
                <a:gd name="T7" fmla="*/ 121 h 681"/>
                <a:gd name="T8" fmla="*/ 923 w 978"/>
                <a:gd name="T9" fmla="*/ 134 h 681"/>
                <a:gd name="T10" fmla="*/ 896 w 978"/>
                <a:gd name="T11" fmla="*/ 98 h 681"/>
                <a:gd name="T12" fmla="*/ 864 w 978"/>
                <a:gd name="T13" fmla="*/ 78 h 681"/>
                <a:gd name="T14" fmla="*/ 843 w 978"/>
                <a:gd name="T15" fmla="*/ 26 h 681"/>
                <a:gd name="T16" fmla="*/ 800 w 978"/>
                <a:gd name="T17" fmla="*/ 0 h 681"/>
                <a:gd name="T18" fmla="*/ 754 w 978"/>
                <a:gd name="T19" fmla="*/ 32 h 681"/>
                <a:gd name="T20" fmla="*/ 731 w 978"/>
                <a:gd name="T21" fmla="*/ 72 h 681"/>
                <a:gd name="T22" fmla="*/ 676 w 978"/>
                <a:gd name="T23" fmla="*/ 119 h 681"/>
                <a:gd name="T24" fmla="*/ 727 w 978"/>
                <a:gd name="T25" fmla="*/ 134 h 681"/>
                <a:gd name="T26" fmla="*/ 682 w 978"/>
                <a:gd name="T27" fmla="*/ 176 h 681"/>
                <a:gd name="T28" fmla="*/ 585 w 978"/>
                <a:gd name="T29" fmla="*/ 239 h 681"/>
                <a:gd name="T30" fmla="*/ 364 w 978"/>
                <a:gd name="T31" fmla="*/ 235 h 681"/>
                <a:gd name="T32" fmla="*/ 276 w 978"/>
                <a:gd name="T33" fmla="*/ 188 h 681"/>
                <a:gd name="T34" fmla="*/ 231 w 978"/>
                <a:gd name="T35" fmla="*/ 117 h 681"/>
                <a:gd name="T36" fmla="*/ 195 w 978"/>
                <a:gd name="T37" fmla="*/ 119 h 681"/>
                <a:gd name="T38" fmla="*/ 144 w 978"/>
                <a:gd name="T39" fmla="*/ 186 h 681"/>
                <a:gd name="T40" fmla="*/ 111 w 978"/>
                <a:gd name="T41" fmla="*/ 235 h 681"/>
                <a:gd name="T42" fmla="*/ 32 w 978"/>
                <a:gd name="T43" fmla="*/ 282 h 681"/>
                <a:gd name="T44" fmla="*/ 3 w 978"/>
                <a:gd name="T45" fmla="*/ 320 h 681"/>
                <a:gd name="T46" fmla="*/ 26 w 978"/>
                <a:gd name="T47" fmla="*/ 351 h 681"/>
                <a:gd name="T48" fmla="*/ 70 w 978"/>
                <a:gd name="T49" fmla="*/ 377 h 681"/>
                <a:gd name="T50" fmla="*/ 83 w 978"/>
                <a:gd name="T51" fmla="*/ 406 h 681"/>
                <a:gd name="T52" fmla="*/ 85 w 978"/>
                <a:gd name="T53" fmla="*/ 434 h 681"/>
                <a:gd name="T54" fmla="*/ 81 w 978"/>
                <a:gd name="T55" fmla="*/ 444 h 681"/>
                <a:gd name="T56" fmla="*/ 104 w 978"/>
                <a:gd name="T57" fmla="*/ 461 h 681"/>
                <a:gd name="T58" fmla="*/ 184 w 978"/>
                <a:gd name="T59" fmla="*/ 499 h 681"/>
                <a:gd name="T60" fmla="*/ 237 w 978"/>
                <a:gd name="T61" fmla="*/ 510 h 681"/>
                <a:gd name="T62" fmla="*/ 269 w 978"/>
                <a:gd name="T63" fmla="*/ 508 h 681"/>
                <a:gd name="T64" fmla="*/ 305 w 978"/>
                <a:gd name="T65" fmla="*/ 510 h 681"/>
                <a:gd name="T66" fmla="*/ 329 w 978"/>
                <a:gd name="T67" fmla="*/ 491 h 681"/>
                <a:gd name="T68" fmla="*/ 360 w 978"/>
                <a:gd name="T69" fmla="*/ 485 h 681"/>
                <a:gd name="T70" fmla="*/ 364 w 978"/>
                <a:gd name="T71" fmla="*/ 501 h 681"/>
                <a:gd name="T72" fmla="*/ 392 w 978"/>
                <a:gd name="T73" fmla="*/ 508 h 681"/>
                <a:gd name="T74" fmla="*/ 386 w 978"/>
                <a:gd name="T75" fmla="*/ 565 h 681"/>
                <a:gd name="T76" fmla="*/ 415 w 978"/>
                <a:gd name="T77" fmla="*/ 599 h 681"/>
                <a:gd name="T78" fmla="*/ 449 w 978"/>
                <a:gd name="T79" fmla="*/ 631 h 681"/>
                <a:gd name="T80" fmla="*/ 481 w 978"/>
                <a:gd name="T81" fmla="*/ 603 h 681"/>
                <a:gd name="T82" fmla="*/ 530 w 978"/>
                <a:gd name="T83" fmla="*/ 603 h 681"/>
                <a:gd name="T84" fmla="*/ 574 w 978"/>
                <a:gd name="T85" fmla="*/ 624 h 681"/>
                <a:gd name="T86" fmla="*/ 589 w 978"/>
                <a:gd name="T87" fmla="*/ 628 h 681"/>
                <a:gd name="T88" fmla="*/ 623 w 978"/>
                <a:gd name="T89" fmla="*/ 620 h 681"/>
                <a:gd name="T90" fmla="*/ 650 w 978"/>
                <a:gd name="T91" fmla="*/ 607 h 681"/>
                <a:gd name="T92" fmla="*/ 688 w 978"/>
                <a:gd name="T93" fmla="*/ 597 h 681"/>
                <a:gd name="T94" fmla="*/ 710 w 978"/>
                <a:gd name="T95" fmla="*/ 573 h 681"/>
                <a:gd name="T96" fmla="*/ 737 w 978"/>
                <a:gd name="T97" fmla="*/ 556 h 681"/>
                <a:gd name="T98" fmla="*/ 752 w 978"/>
                <a:gd name="T99" fmla="*/ 521 h 681"/>
                <a:gd name="T100" fmla="*/ 773 w 978"/>
                <a:gd name="T101" fmla="*/ 484 h 681"/>
                <a:gd name="T102" fmla="*/ 771 w 978"/>
                <a:gd name="T103" fmla="*/ 459 h 681"/>
                <a:gd name="T104" fmla="*/ 756 w 978"/>
                <a:gd name="T105" fmla="*/ 427 h 681"/>
                <a:gd name="T106" fmla="*/ 756 w 978"/>
                <a:gd name="T107" fmla="*/ 358 h 681"/>
                <a:gd name="T108" fmla="*/ 773 w 978"/>
                <a:gd name="T109" fmla="*/ 341 h 681"/>
                <a:gd name="T110" fmla="*/ 705 w 978"/>
                <a:gd name="T111" fmla="*/ 320 h 681"/>
                <a:gd name="T112" fmla="*/ 777 w 978"/>
                <a:gd name="T113" fmla="*/ 286 h 681"/>
                <a:gd name="T114" fmla="*/ 771 w 978"/>
                <a:gd name="T115" fmla="*/ 313 h 681"/>
                <a:gd name="T116" fmla="*/ 866 w 978"/>
                <a:gd name="T117" fmla="*/ 265 h 681"/>
                <a:gd name="T118" fmla="*/ 911 w 978"/>
                <a:gd name="T119" fmla="*/ 241 h 681"/>
                <a:gd name="T120" fmla="*/ 919 w 978"/>
                <a:gd name="T121" fmla="*/ 197 h 681"/>
                <a:gd name="T122" fmla="*/ 953 w 978"/>
                <a:gd name="T123" fmla="*/ 182 h 681"/>
                <a:gd name="T124" fmla="*/ 968 w 978"/>
                <a:gd name="T125" fmla="*/ 14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8" h="681">
                  <a:moveTo>
                    <a:pt x="739" y="552"/>
                  </a:moveTo>
                  <a:lnTo>
                    <a:pt x="741" y="554"/>
                  </a:lnTo>
                  <a:lnTo>
                    <a:pt x="739" y="556"/>
                  </a:lnTo>
                  <a:lnTo>
                    <a:pt x="739" y="556"/>
                  </a:lnTo>
                  <a:lnTo>
                    <a:pt x="739" y="556"/>
                  </a:lnTo>
                  <a:lnTo>
                    <a:pt x="739" y="554"/>
                  </a:lnTo>
                  <a:lnTo>
                    <a:pt x="739" y="554"/>
                  </a:lnTo>
                  <a:lnTo>
                    <a:pt x="739" y="552"/>
                  </a:lnTo>
                  <a:lnTo>
                    <a:pt x="739" y="552"/>
                  </a:lnTo>
                  <a:close/>
                  <a:moveTo>
                    <a:pt x="777" y="480"/>
                  </a:moveTo>
                  <a:lnTo>
                    <a:pt x="777" y="478"/>
                  </a:lnTo>
                  <a:lnTo>
                    <a:pt x="775" y="480"/>
                  </a:lnTo>
                  <a:lnTo>
                    <a:pt x="775" y="480"/>
                  </a:lnTo>
                  <a:lnTo>
                    <a:pt x="775" y="480"/>
                  </a:lnTo>
                  <a:lnTo>
                    <a:pt x="777" y="480"/>
                  </a:lnTo>
                  <a:lnTo>
                    <a:pt x="777" y="482"/>
                  </a:lnTo>
                  <a:lnTo>
                    <a:pt x="777" y="480"/>
                  </a:lnTo>
                  <a:lnTo>
                    <a:pt x="777" y="480"/>
                  </a:lnTo>
                  <a:close/>
                  <a:moveTo>
                    <a:pt x="712" y="573"/>
                  </a:moveTo>
                  <a:lnTo>
                    <a:pt x="712" y="573"/>
                  </a:lnTo>
                  <a:lnTo>
                    <a:pt x="714" y="573"/>
                  </a:lnTo>
                  <a:lnTo>
                    <a:pt x="712" y="573"/>
                  </a:lnTo>
                  <a:lnTo>
                    <a:pt x="712" y="573"/>
                  </a:lnTo>
                  <a:close/>
                  <a:moveTo>
                    <a:pt x="597" y="650"/>
                  </a:moveTo>
                  <a:lnTo>
                    <a:pt x="595" y="649"/>
                  </a:lnTo>
                  <a:lnTo>
                    <a:pt x="593" y="649"/>
                  </a:lnTo>
                  <a:lnTo>
                    <a:pt x="591" y="650"/>
                  </a:lnTo>
                  <a:lnTo>
                    <a:pt x="591" y="650"/>
                  </a:lnTo>
                  <a:lnTo>
                    <a:pt x="589" y="650"/>
                  </a:lnTo>
                  <a:lnTo>
                    <a:pt x="589" y="650"/>
                  </a:lnTo>
                  <a:lnTo>
                    <a:pt x="589" y="650"/>
                  </a:lnTo>
                  <a:lnTo>
                    <a:pt x="589" y="650"/>
                  </a:lnTo>
                  <a:lnTo>
                    <a:pt x="587" y="650"/>
                  </a:lnTo>
                  <a:lnTo>
                    <a:pt x="583" y="650"/>
                  </a:lnTo>
                  <a:lnTo>
                    <a:pt x="572" y="652"/>
                  </a:lnTo>
                  <a:lnTo>
                    <a:pt x="570" y="652"/>
                  </a:lnTo>
                  <a:lnTo>
                    <a:pt x="570" y="654"/>
                  </a:lnTo>
                  <a:lnTo>
                    <a:pt x="570" y="654"/>
                  </a:lnTo>
                  <a:lnTo>
                    <a:pt x="570" y="654"/>
                  </a:lnTo>
                  <a:lnTo>
                    <a:pt x="568" y="656"/>
                  </a:lnTo>
                  <a:lnTo>
                    <a:pt x="564" y="658"/>
                  </a:lnTo>
                  <a:lnTo>
                    <a:pt x="563" y="660"/>
                  </a:lnTo>
                  <a:lnTo>
                    <a:pt x="561" y="662"/>
                  </a:lnTo>
                  <a:lnTo>
                    <a:pt x="561" y="664"/>
                  </a:lnTo>
                  <a:lnTo>
                    <a:pt x="561" y="669"/>
                  </a:lnTo>
                  <a:lnTo>
                    <a:pt x="563" y="673"/>
                  </a:lnTo>
                  <a:lnTo>
                    <a:pt x="563" y="675"/>
                  </a:lnTo>
                  <a:lnTo>
                    <a:pt x="564" y="677"/>
                  </a:lnTo>
                  <a:lnTo>
                    <a:pt x="570" y="679"/>
                  </a:lnTo>
                  <a:lnTo>
                    <a:pt x="572" y="681"/>
                  </a:lnTo>
                  <a:lnTo>
                    <a:pt x="574" y="681"/>
                  </a:lnTo>
                  <a:lnTo>
                    <a:pt x="576" y="681"/>
                  </a:lnTo>
                  <a:lnTo>
                    <a:pt x="576" y="681"/>
                  </a:lnTo>
                  <a:lnTo>
                    <a:pt x="578" y="679"/>
                  </a:lnTo>
                  <a:lnTo>
                    <a:pt x="578" y="679"/>
                  </a:lnTo>
                  <a:lnTo>
                    <a:pt x="582" y="677"/>
                  </a:lnTo>
                  <a:lnTo>
                    <a:pt x="582" y="677"/>
                  </a:lnTo>
                  <a:lnTo>
                    <a:pt x="583" y="677"/>
                  </a:lnTo>
                  <a:lnTo>
                    <a:pt x="585" y="675"/>
                  </a:lnTo>
                  <a:lnTo>
                    <a:pt x="589" y="671"/>
                  </a:lnTo>
                  <a:lnTo>
                    <a:pt x="589" y="671"/>
                  </a:lnTo>
                  <a:lnTo>
                    <a:pt x="591" y="669"/>
                  </a:lnTo>
                  <a:lnTo>
                    <a:pt x="593" y="662"/>
                  </a:lnTo>
                  <a:lnTo>
                    <a:pt x="593" y="662"/>
                  </a:lnTo>
                  <a:lnTo>
                    <a:pt x="595" y="660"/>
                  </a:lnTo>
                  <a:lnTo>
                    <a:pt x="597" y="658"/>
                  </a:lnTo>
                  <a:lnTo>
                    <a:pt x="599" y="656"/>
                  </a:lnTo>
                  <a:lnTo>
                    <a:pt x="599" y="654"/>
                  </a:lnTo>
                  <a:lnTo>
                    <a:pt x="597" y="652"/>
                  </a:lnTo>
                  <a:lnTo>
                    <a:pt x="597" y="650"/>
                  </a:lnTo>
                  <a:close/>
                  <a:moveTo>
                    <a:pt x="623" y="622"/>
                  </a:moveTo>
                  <a:lnTo>
                    <a:pt x="623" y="622"/>
                  </a:lnTo>
                  <a:lnTo>
                    <a:pt x="623" y="622"/>
                  </a:lnTo>
                  <a:lnTo>
                    <a:pt x="625" y="622"/>
                  </a:lnTo>
                  <a:lnTo>
                    <a:pt x="625" y="622"/>
                  </a:lnTo>
                  <a:lnTo>
                    <a:pt x="625" y="622"/>
                  </a:lnTo>
                  <a:lnTo>
                    <a:pt x="623" y="622"/>
                  </a:lnTo>
                  <a:lnTo>
                    <a:pt x="623" y="622"/>
                  </a:lnTo>
                  <a:close/>
                  <a:moveTo>
                    <a:pt x="627" y="622"/>
                  </a:moveTo>
                  <a:lnTo>
                    <a:pt x="627" y="622"/>
                  </a:lnTo>
                  <a:lnTo>
                    <a:pt x="627" y="624"/>
                  </a:lnTo>
                  <a:lnTo>
                    <a:pt x="627" y="622"/>
                  </a:lnTo>
                  <a:lnTo>
                    <a:pt x="627" y="622"/>
                  </a:lnTo>
                  <a:lnTo>
                    <a:pt x="629" y="620"/>
                  </a:lnTo>
                  <a:lnTo>
                    <a:pt x="627" y="620"/>
                  </a:lnTo>
                  <a:lnTo>
                    <a:pt x="627" y="622"/>
                  </a:lnTo>
                  <a:close/>
                  <a:moveTo>
                    <a:pt x="762" y="508"/>
                  </a:moveTo>
                  <a:lnTo>
                    <a:pt x="762" y="506"/>
                  </a:lnTo>
                  <a:lnTo>
                    <a:pt x="762" y="506"/>
                  </a:lnTo>
                  <a:lnTo>
                    <a:pt x="762" y="506"/>
                  </a:lnTo>
                  <a:lnTo>
                    <a:pt x="762" y="508"/>
                  </a:lnTo>
                  <a:lnTo>
                    <a:pt x="760" y="508"/>
                  </a:lnTo>
                  <a:lnTo>
                    <a:pt x="760" y="508"/>
                  </a:lnTo>
                  <a:lnTo>
                    <a:pt x="762" y="508"/>
                  </a:lnTo>
                  <a:lnTo>
                    <a:pt x="762" y="508"/>
                  </a:lnTo>
                  <a:lnTo>
                    <a:pt x="762" y="508"/>
                  </a:lnTo>
                  <a:lnTo>
                    <a:pt x="762" y="508"/>
                  </a:lnTo>
                  <a:lnTo>
                    <a:pt x="762" y="508"/>
                  </a:lnTo>
                  <a:lnTo>
                    <a:pt x="762" y="508"/>
                  </a:lnTo>
                  <a:close/>
                  <a:moveTo>
                    <a:pt x="638" y="601"/>
                  </a:moveTo>
                  <a:lnTo>
                    <a:pt x="637" y="601"/>
                  </a:lnTo>
                  <a:lnTo>
                    <a:pt x="638" y="601"/>
                  </a:lnTo>
                  <a:lnTo>
                    <a:pt x="638" y="601"/>
                  </a:lnTo>
                  <a:lnTo>
                    <a:pt x="638" y="603"/>
                  </a:lnTo>
                  <a:lnTo>
                    <a:pt x="640" y="603"/>
                  </a:lnTo>
                  <a:lnTo>
                    <a:pt x="638" y="603"/>
                  </a:lnTo>
                  <a:lnTo>
                    <a:pt x="638" y="601"/>
                  </a:lnTo>
                  <a:lnTo>
                    <a:pt x="638" y="601"/>
                  </a:lnTo>
                  <a:close/>
                  <a:moveTo>
                    <a:pt x="764" y="444"/>
                  </a:moveTo>
                  <a:lnTo>
                    <a:pt x="762" y="444"/>
                  </a:lnTo>
                  <a:lnTo>
                    <a:pt x="764" y="446"/>
                  </a:lnTo>
                  <a:lnTo>
                    <a:pt x="765" y="447"/>
                  </a:lnTo>
                  <a:lnTo>
                    <a:pt x="769" y="449"/>
                  </a:lnTo>
                  <a:lnTo>
                    <a:pt x="773" y="449"/>
                  </a:lnTo>
                  <a:lnTo>
                    <a:pt x="771" y="447"/>
                  </a:lnTo>
                  <a:lnTo>
                    <a:pt x="767" y="446"/>
                  </a:lnTo>
                  <a:lnTo>
                    <a:pt x="764" y="444"/>
                  </a:lnTo>
                  <a:close/>
                  <a:moveTo>
                    <a:pt x="777" y="472"/>
                  </a:moveTo>
                  <a:lnTo>
                    <a:pt x="775" y="472"/>
                  </a:lnTo>
                  <a:lnTo>
                    <a:pt x="775" y="472"/>
                  </a:lnTo>
                  <a:lnTo>
                    <a:pt x="775" y="474"/>
                  </a:lnTo>
                  <a:lnTo>
                    <a:pt x="777" y="476"/>
                  </a:lnTo>
                  <a:lnTo>
                    <a:pt x="779" y="476"/>
                  </a:lnTo>
                  <a:lnTo>
                    <a:pt x="781" y="474"/>
                  </a:lnTo>
                  <a:lnTo>
                    <a:pt x="779" y="474"/>
                  </a:lnTo>
                  <a:lnTo>
                    <a:pt x="777" y="472"/>
                  </a:lnTo>
                  <a:close/>
                  <a:moveTo>
                    <a:pt x="589" y="631"/>
                  </a:moveTo>
                  <a:lnTo>
                    <a:pt x="587" y="631"/>
                  </a:lnTo>
                  <a:lnTo>
                    <a:pt x="587" y="633"/>
                  </a:lnTo>
                  <a:lnTo>
                    <a:pt x="587" y="633"/>
                  </a:lnTo>
                  <a:lnTo>
                    <a:pt x="589" y="633"/>
                  </a:lnTo>
                  <a:lnTo>
                    <a:pt x="591" y="633"/>
                  </a:lnTo>
                  <a:lnTo>
                    <a:pt x="591" y="633"/>
                  </a:lnTo>
                  <a:lnTo>
                    <a:pt x="591" y="633"/>
                  </a:lnTo>
                  <a:lnTo>
                    <a:pt x="589" y="631"/>
                  </a:lnTo>
                  <a:close/>
                  <a:moveTo>
                    <a:pt x="781" y="476"/>
                  </a:moveTo>
                  <a:lnTo>
                    <a:pt x="781" y="476"/>
                  </a:lnTo>
                  <a:lnTo>
                    <a:pt x="781" y="476"/>
                  </a:lnTo>
                  <a:lnTo>
                    <a:pt x="781" y="478"/>
                  </a:lnTo>
                  <a:lnTo>
                    <a:pt x="781" y="478"/>
                  </a:lnTo>
                  <a:lnTo>
                    <a:pt x="781" y="478"/>
                  </a:lnTo>
                  <a:lnTo>
                    <a:pt x="781" y="478"/>
                  </a:lnTo>
                  <a:lnTo>
                    <a:pt x="781" y="476"/>
                  </a:lnTo>
                  <a:lnTo>
                    <a:pt x="781" y="476"/>
                  </a:lnTo>
                  <a:close/>
                  <a:moveTo>
                    <a:pt x="976" y="131"/>
                  </a:moveTo>
                  <a:lnTo>
                    <a:pt x="976" y="127"/>
                  </a:lnTo>
                  <a:lnTo>
                    <a:pt x="976" y="127"/>
                  </a:lnTo>
                  <a:lnTo>
                    <a:pt x="978" y="125"/>
                  </a:lnTo>
                  <a:lnTo>
                    <a:pt x="978" y="125"/>
                  </a:lnTo>
                  <a:lnTo>
                    <a:pt x="978" y="123"/>
                  </a:lnTo>
                  <a:lnTo>
                    <a:pt x="978" y="123"/>
                  </a:lnTo>
                  <a:lnTo>
                    <a:pt x="976" y="121"/>
                  </a:lnTo>
                  <a:lnTo>
                    <a:pt x="976" y="121"/>
                  </a:lnTo>
                  <a:lnTo>
                    <a:pt x="974" y="121"/>
                  </a:lnTo>
                  <a:lnTo>
                    <a:pt x="972" y="119"/>
                  </a:lnTo>
                  <a:lnTo>
                    <a:pt x="970" y="119"/>
                  </a:lnTo>
                  <a:lnTo>
                    <a:pt x="968" y="121"/>
                  </a:lnTo>
                  <a:lnTo>
                    <a:pt x="966" y="121"/>
                  </a:lnTo>
                  <a:lnTo>
                    <a:pt x="964" y="123"/>
                  </a:lnTo>
                  <a:lnTo>
                    <a:pt x="963" y="123"/>
                  </a:lnTo>
                  <a:lnTo>
                    <a:pt x="959" y="125"/>
                  </a:lnTo>
                  <a:lnTo>
                    <a:pt x="959" y="127"/>
                  </a:lnTo>
                  <a:lnTo>
                    <a:pt x="955" y="127"/>
                  </a:lnTo>
                  <a:lnTo>
                    <a:pt x="953" y="127"/>
                  </a:lnTo>
                  <a:lnTo>
                    <a:pt x="953" y="127"/>
                  </a:lnTo>
                  <a:lnTo>
                    <a:pt x="951" y="127"/>
                  </a:lnTo>
                  <a:lnTo>
                    <a:pt x="951" y="127"/>
                  </a:lnTo>
                  <a:lnTo>
                    <a:pt x="949" y="127"/>
                  </a:lnTo>
                  <a:lnTo>
                    <a:pt x="949" y="129"/>
                  </a:lnTo>
                  <a:lnTo>
                    <a:pt x="947" y="129"/>
                  </a:lnTo>
                  <a:lnTo>
                    <a:pt x="947" y="129"/>
                  </a:lnTo>
                  <a:lnTo>
                    <a:pt x="945" y="129"/>
                  </a:lnTo>
                  <a:lnTo>
                    <a:pt x="945" y="131"/>
                  </a:lnTo>
                  <a:lnTo>
                    <a:pt x="945" y="131"/>
                  </a:lnTo>
                  <a:lnTo>
                    <a:pt x="944" y="133"/>
                  </a:lnTo>
                  <a:lnTo>
                    <a:pt x="944" y="133"/>
                  </a:lnTo>
                  <a:lnTo>
                    <a:pt x="944" y="133"/>
                  </a:lnTo>
                  <a:lnTo>
                    <a:pt x="944" y="134"/>
                  </a:lnTo>
                  <a:lnTo>
                    <a:pt x="942" y="134"/>
                  </a:lnTo>
                  <a:lnTo>
                    <a:pt x="942" y="134"/>
                  </a:lnTo>
                  <a:lnTo>
                    <a:pt x="940" y="134"/>
                  </a:lnTo>
                  <a:lnTo>
                    <a:pt x="938" y="134"/>
                  </a:lnTo>
                  <a:lnTo>
                    <a:pt x="934" y="134"/>
                  </a:lnTo>
                  <a:lnTo>
                    <a:pt x="932" y="134"/>
                  </a:lnTo>
                  <a:lnTo>
                    <a:pt x="928" y="134"/>
                  </a:lnTo>
                  <a:lnTo>
                    <a:pt x="927" y="134"/>
                  </a:lnTo>
                  <a:lnTo>
                    <a:pt x="925" y="134"/>
                  </a:lnTo>
                  <a:lnTo>
                    <a:pt x="925" y="134"/>
                  </a:lnTo>
                  <a:lnTo>
                    <a:pt x="923" y="134"/>
                  </a:lnTo>
                  <a:lnTo>
                    <a:pt x="923" y="134"/>
                  </a:lnTo>
                  <a:lnTo>
                    <a:pt x="921" y="134"/>
                  </a:lnTo>
                  <a:lnTo>
                    <a:pt x="921" y="134"/>
                  </a:lnTo>
                  <a:lnTo>
                    <a:pt x="919" y="134"/>
                  </a:lnTo>
                  <a:lnTo>
                    <a:pt x="917" y="134"/>
                  </a:lnTo>
                  <a:lnTo>
                    <a:pt x="917" y="131"/>
                  </a:lnTo>
                  <a:lnTo>
                    <a:pt x="917" y="131"/>
                  </a:lnTo>
                  <a:lnTo>
                    <a:pt x="915" y="129"/>
                  </a:lnTo>
                  <a:lnTo>
                    <a:pt x="915" y="129"/>
                  </a:lnTo>
                  <a:lnTo>
                    <a:pt x="915" y="129"/>
                  </a:lnTo>
                  <a:lnTo>
                    <a:pt x="915" y="129"/>
                  </a:lnTo>
                  <a:lnTo>
                    <a:pt x="915" y="129"/>
                  </a:lnTo>
                  <a:lnTo>
                    <a:pt x="913" y="127"/>
                  </a:lnTo>
                  <a:lnTo>
                    <a:pt x="913" y="127"/>
                  </a:lnTo>
                  <a:lnTo>
                    <a:pt x="913" y="125"/>
                  </a:lnTo>
                  <a:lnTo>
                    <a:pt x="915" y="123"/>
                  </a:lnTo>
                  <a:lnTo>
                    <a:pt x="915" y="123"/>
                  </a:lnTo>
                  <a:lnTo>
                    <a:pt x="915" y="123"/>
                  </a:lnTo>
                  <a:lnTo>
                    <a:pt x="915" y="123"/>
                  </a:lnTo>
                  <a:lnTo>
                    <a:pt x="915" y="121"/>
                  </a:lnTo>
                  <a:lnTo>
                    <a:pt x="915" y="121"/>
                  </a:lnTo>
                  <a:lnTo>
                    <a:pt x="915" y="119"/>
                  </a:lnTo>
                  <a:lnTo>
                    <a:pt x="911" y="115"/>
                  </a:lnTo>
                  <a:lnTo>
                    <a:pt x="911" y="114"/>
                  </a:lnTo>
                  <a:lnTo>
                    <a:pt x="911" y="114"/>
                  </a:lnTo>
                  <a:lnTo>
                    <a:pt x="911" y="112"/>
                  </a:lnTo>
                  <a:lnTo>
                    <a:pt x="911" y="112"/>
                  </a:lnTo>
                  <a:lnTo>
                    <a:pt x="913" y="112"/>
                  </a:lnTo>
                  <a:lnTo>
                    <a:pt x="911" y="110"/>
                  </a:lnTo>
                  <a:lnTo>
                    <a:pt x="909" y="110"/>
                  </a:lnTo>
                  <a:lnTo>
                    <a:pt x="908" y="108"/>
                  </a:lnTo>
                  <a:lnTo>
                    <a:pt x="906" y="108"/>
                  </a:lnTo>
                  <a:lnTo>
                    <a:pt x="904" y="108"/>
                  </a:lnTo>
                  <a:lnTo>
                    <a:pt x="904" y="106"/>
                  </a:lnTo>
                  <a:lnTo>
                    <a:pt x="902" y="104"/>
                  </a:lnTo>
                  <a:lnTo>
                    <a:pt x="900" y="102"/>
                  </a:lnTo>
                  <a:lnTo>
                    <a:pt x="898" y="100"/>
                  </a:lnTo>
                  <a:lnTo>
                    <a:pt x="896" y="100"/>
                  </a:lnTo>
                  <a:lnTo>
                    <a:pt x="896" y="98"/>
                  </a:lnTo>
                  <a:lnTo>
                    <a:pt x="896" y="98"/>
                  </a:lnTo>
                  <a:lnTo>
                    <a:pt x="894" y="98"/>
                  </a:lnTo>
                  <a:lnTo>
                    <a:pt x="894" y="96"/>
                  </a:lnTo>
                  <a:lnTo>
                    <a:pt x="894" y="96"/>
                  </a:lnTo>
                  <a:lnTo>
                    <a:pt x="892" y="96"/>
                  </a:lnTo>
                  <a:lnTo>
                    <a:pt x="892" y="96"/>
                  </a:lnTo>
                  <a:lnTo>
                    <a:pt x="892" y="98"/>
                  </a:lnTo>
                  <a:lnTo>
                    <a:pt x="892" y="98"/>
                  </a:lnTo>
                  <a:lnTo>
                    <a:pt x="890" y="98"/>
                  </a:lnTo>
                  <a:lnTo>
                    <a:pt x="890" y="96"/>
                  </a:lnTo>
                  <a:lnTo>
                    <a:pt x="889" y="96"/>
                  </a:lnTo>
                  <a:lnTo>
                    <a:pt x="889" y="96"/>
                  </a:lnTo>
                  <a:lnTo>
                    <a:pt x="887" y="96"/>
                  </a:lnTo>
                  <a:lnTo>
                    <a:pt x="887" y="96"/>
                  </a:lnTo>
                  <a:lnTo>
                    <a:pt x="883" y="95"/>
                  </a:lnTo>
                  <a:lnTo>
                    <a:pt x="883" y="95"/>
                  </a:lnTo>
                  <a:lnTo>
                    <a:pt x="883" y="93"/>
                  </a:lnTo>
                  <a:lnTo>
                    <a:pt x="883" y="93"/>
                  </a:lnTo>
                  <a:lnTo>
                    <a:pt x="883" y="93"/>
                  </a:lnTo>
                  <a:lnTo>
                    <a:pt x="881" y="93"/>
                  </a:lnTo>
                  <a:lnTo>
                    <a:pt x="881" y="93"/>
                  </a:lnTo>
                  <a:lnTo>
                    <a:pt x="873" y="93"/>
                  </a:lnTo>
                  <a:lnTo>
                    <a:pt x="870" y="93"/>
                  </a:lnTo>
                  <a:lnTo>
                    <a:pt x="868" y="91"/>
                  </a:lnTo>
                  <a:lnTo>
                    <a:pt x="868" y="91"/>
                  </a:lnTo>
                  <a:lnTo>
                    <a:pt x="866" y="91"/>
                  </a:lnTo>
                  <a:lnTo>
                    <a:pt x="866" y="91"/>
                  </a:lnTo>
                  <a:lnTo>
                    <a:pt x="866" y="89"/>
                  </a:lnTo>
                  <a:lnTo>
                    <a:pt x="864" y="89"/>
                  </a:lnTo>
                  <a:lnTo>
                    <a:pt x="864" y="87"/>
                  </a:lnTo>
                  <a:lnTo>
                    <a:pt x="864" y="87"/>
                  </a:lnTo>
                  <a:lnTo>
                    <a:pt x="862" y="87"/>
                  </a:lnTo>
                  <a:lnTo>
                    <a:pt x="862" y="85"/>
                  </a:lnTo>
                  <a:lnTo>
                    <a:pt x="862" y="83"/>
                  </a:lnTo>
                  <a:lnTo>
                    <a:pt x="864" y="81"/>
                  </a:lnTo>
                  <a:lnTo>
                    <a:pt x="864" y="79"/>
                  </a:lnTo>
                  <a:lnTo>
                    <a:pt x="864" y="78"/>
                  </a:lnTo>
                  <a:lnTo>
                    <a:pt x="864" y="78"/>
                  </a:lnTo>
                  <a:lnTo>
                    <a:pt x="862" y="78"/>
                  </a:lnTo>
                  <a:lnTo>
                    <a:pt x="862" y="76"/>
                  </a:lnTo>
                  <a:lnTo>
                    <a:pt x="862" y="76"/>
                  </a:lnTo>
                  <a:lnTo>
                    <a:pt x="860" y="76"/>
                  </a:lnTo>
                  <a:lnTo>
                    <a:pt x="860" y="74"/>
                  </a:lnTo>
                  <a:lnTo>
                    <a:pt x="860" y="74"/>
                  </a:lnTo>
                  <a:lnTo>
                    <a:pt x="860" y="72"/>
                  </a:lnTo>
                  <a:lnTo>
                    <a:pt x="860" y="72"/>
                  </a:lnTo>
                  <a:lnTo>
                    <a:pt x="860" y="70"/>
                  </a:lnTo>
                  <a:lnTo>
                    <a:pt x="860" y="70"/>
                  </a:lnTo>
                  <a:lnTo>
                    <a:pt x="860" y="68"/>
                  </a:lnTo>
                  <a:lnTo>
                    <a:pt x="860" y="68"/>
                  </a:lnTo>
                  <a:lnTo>
                    <a:pt x="860" y="68"/>
                  </a:lnTo>
                  <a:lnTo>
                    <a:pt x="860" y="66"/>
                  </a:lnTo>
                  <a:lnTo>
                    <a:pt x="858" y="64"/>
                  </a:lnTo>
                  <a:lnTo>
                    <a:pt x="858" y="62"/>
                  </a:lnTo>
                  <a:lnTo>
                    <a:pt x="854" y="59"/>
                  </a:lnTo>
                  <a:lnTo>
                    <a:pt x="853" y="57"/>
                  </a:lnTo>
                  <a:lnTo>
                    <a:pt x="853" y="55"/>
                  </a:lnTo>
                  <a:lnTo>
                    <a:pt x="853" y="51"/>
                  </a:lnTo>
                  <a:lnTo>
                    <a:pt x="853" y="49"/>
                  </a:lnTo>
                  <a:lnTo>
                    <a:pt x="853" y="49"/>
                  </a:lnTo>
                  <a:lnTo>
                    <a:pt x="851" y="47"/>
                  </a:lnTo>
                  <a:lnTo>
                    <a:pt x="851" y="47"/>
                  </a:lnTo>
                  <a:lnTo>
                    <a:pt x="851" y="45"/>
                  </a:lnTo>
                  <a:lnTo>
                    <a:pt x="849" y="45"/>
                  </a:lnTo>
                  <a:lnTo>
                    <a:pt x="849" y="43"/>
                  </a:lnTo>
                  <a:lnTo>
                    <a:pt x="849" y="43"/>
                  </a:lnTo>
                  <a:lnTo>
                    <a:pt x="849" y="41"/>
                  </a:lnTo>
                  <a:lnTo>
                    <a:pt x="849" y="41"/>
                  </a:lnTo>
                  <a:lnTo>
                    <a:pt x="849" y="40"/>
                  </a:lnTo>
                  <a:lnTo>
                    <a:pt x="847" y="36"/>
                  </a:lnTo>
                  <a:lnTo>
                    <a:pt x="847" y="34"/>
                  </a:lnTo>
                  <a:lnTo>
                    <a:pt x="845" y="32"/>
                  </a:lnTo>
                  <a:lnTo>
                    <a:pt x="845" y="32"/>
                  </a:lnTo>
                  <a:lnTo>
                    <a:pt x="845" y="30"/>
                  </a:lnTo>
                  <a:lnTo>
                    <a:pt x="845" y="28"/>
                  </a:lnTo>
                  <a:lnTo>
                    <a:pt x="843" y="26"/>
                  </a:lnTo>
                  <a:lnTo>
                    <a:pt x="843" y="26"/>
                  </a:lnTo>
                  <a:lnTo>
                    <a:pt x="843" y="26"/>
                  </a:lnTo>
                  <a:lnTo>
                    <a:pt x="843" y="26"/>
                  </a:lnTo>
                  <a:lnTo>
                    <a:pt x="843" y="24"/>
                  </a:lnTo>
                  <a:lnTo>
                    <a:pt x="843" y="24"/>
                  </a:lnTo>
                  <a:lnTo>
                    <a:pt x="841" y="23"/>
                  </a:lnTo>
                  <a:lnTo>
                    <a:pt x="839" y="23"/>
                  </a:lnTo>
                  <a:lnTo>
                    <a:pt x="839" y="21"/>
                  </a:lnTo>
                  <a:lnTo>
                    <a:pt x="839" y="19"/>
                  </a:lnTo>
                  <a:lnTo>
                    <a:pt x="839" y="19"/>
                  </a:lnTo>
                  <a:lnTo>
                    <a:pt x="839" y="19"/>
                  </a:lnTo>
                  <a:lnTo>
                    <a:pt x="839" y="17"/>
                  </a:lnTo>
                  <a:lnTo>
                    <a:pt x="837" y="17"/>
                  </a:lnTo>
                  <a:lnTo>
                    <a:pt x="837" y="15"/>
                  </a:lnTo>
                  <a:lnTo>
                    <a:pt x="834" y="15"/>
                  </a:lnTo>
                  <a:lnTo>
                    <a:pt x="834" y="11"/>
                  </a:lnTo>
                  <a:lnTo>
                    <a:pt x="832" y="11"/>
                  </a:lnTo>
                  <a:lnTo>
                    <a:pt x="830" y="11"/>
                  </a:lnTo>
                  <a:lnTo>
                    <a:pt x="828" y="9"/>
                  </a:lnTo>
                  <a:lnTo>
                    <a:pt x="826" y="9"/>
                  </a:lnTo>
                  <a:lnTo>
                    <a:pt x="824" y="7"/>
                  </a:lnTo>
                  <a:lnTo>
                    <a:pt x="824" y="7"/>
                  </a:lnTo>
                  <a:lnTo>
                    <a:pt x="822" y="7"/>
                  </a:lnTo>
                  <a:lnTo>
                    <a:pt x="820" y="9"/>
                  </a:lnTo>
                  <a:lnTo>
                    <a:pt x="820" y="9"/>
                  </a:lnTo>
                  <a:lnTo>
                    <a:pt x="818" y="9"/>
                  </a:lnTo>
                  <a:lnTo>
                    <a:pt x="817" y="7"/>
                  </a:lnTo>
                  <a:lnTo>
                    <a:pt x="815" y="7"/>
                  </a:lnTo>
                  <a:lnTo>
                    <a:pt x="813" y="5"/>
                  </a:lnTo>
                  <a:lnTo>
                    <a:pt x="811" y="5"/>
                  </a:lnTo>
                  <a:lnTo>
                    <a:pt x="809" y="4"/>
                  </a:lnTo>
                  <a:lnTo>
                    <a:pt x="807" y="4"/>
                  </a:lnTo>
                  <a:lnTo>
                    <a:pt x="807" y="4"/>
                  </a:lnTo>
                  <a:lnTo>
                    <a:pt x="803" y="2"/>
                  </a:lnTo>
                  <a:lnTo>
                    <a:pt x="801" y="0"/>
                  </a:lnTo>
                  <a:lnTo>
                    <a:pt x="801" y="0"/>
                  </a:lnTo>
                  <a:lnTo>
                    <a:pt x="800" y="0"/>
                  </a:lnTo>
                  <a:lnTo>
                    <a:pt x="800" y="0"/>
                  </a:lnTo>
                  <a:lnTo>
                    <a:pt x="798" y="0"/>
                  </a:lnTo>
                  <a:lnTo>
                    <a:pt x="798" y="0"/>
                  </a:lnTo>
                  <a:lnTo>
                    <a:pt x="798" y="0"/>
                  </a:lnTo>
                  <a:lnTo>
                    <a:pt x="796" y="0"/>
                  </a:lnTo>
                  <a:lnTo>
                    <a:pt x="796" y="0"/>
                  </a:lnTo>
                  <a:lnTo>
                    <a:pt x="794" y="0"/>
                  </a:lnTo>
                  <a:lnTo>
                    <a:pt x="792" y="0"/>
                  </a:lnTo>
                  <a:lnTo>
                    <a:pt x="792" y="2"/>
                  </a:lnTo>
                  <a:lnTo>
                    <a:pt x="790" y="2"/>
                  </a:lnTo>
                  <a:lnTo>
                    <a:pt x="788" y="2"/>
                  </a:lnTo>
                  <a:lnTo>
                    <a:pt x="786" y="2"/>
                  </a:lnTo>
                  <a:lnTo>
                    <a:pt x="784" y="2"/>
                  </a:lnTo>
                  <a:lnTo>
                    <a:pt x="782" y="2"/>
                  </a:lnTo>
                  <a:lnTo>
                    <a:pt x="779" y="2"/>
                  </a:lnTo>
                  <a:lnTo>
                    <a:pt x="765" y="5"/>
                  </a:lnTo>
                  <a:lnTo>
                    <a:pt x="762" y="5"/>
                  </a:lnTo>
                  <a:lnTo>
                    <a:pt x="760" y="5"/>
                  </a:lnTo>
                  <a:lnTo>
                    <a:pt x="756" y="7"/>
                  </a:lnTo>
                  <a:lnTo>
                    <a:pt x="754" y="9"/>
                  </a:lnTo>
                  <a:lnTo>
                    <a:pt x="748" y="15"/>
                  </a:lnTo>
                  <a:lnTo>
                    <a:pt x="746" y="15"/>
                  </a:lnTo>
                  <a:lnTo>
                    <a:pt x="745" y="17"/>
                  </a:lnTo>
                  <a:lnTo>
                    <a:pt x="745" y="17"/>
                  </a:lnTo>
                  <a:lnTo>
                    <a:pt x="743" y="19"/>
                  </a:lnTo>
                  <a:lnTo>
                    <a:pt x="743" y="19"/>
                  </a:lnTo>
                  <a:lnTo>
                    <a:pt x="745" y="21"/>
                  </a:lnTo>
                  <a:lnTo>
                    <a:pt x="745" y="21"/>
                  </a:lnTo>
                  <a:lnTo>
                    <a:pt x="746" y="21"/>
                  </a:lnTo>
                  <a:lnTo>
                    <a:pt x="746" y="21"/>
                  </a:lnTo>
                  <a:lnTo>
                    <a:pt x="748" y="21"/>
                  </a:lnTo>
                  <a:lnTo>
                    <a:pt x="750" y="21"/>
                  </a:lnTo>
                  <a:lnTo>
                    <a:pt x="752" y="23"/>
                  </a:lnTo>
                  <a:lnTo>
                    <a:pt x="754" y="23"/>
                  </a:lnTo>
                  <a:lnTo>
                    <a:pt x="754" y="24"/>
                  </a:lnTo>
                  <a:lnTo>
                    <a:pt x="752" y="26"/>
                  </a:lnTo>
                  <a:lnTo>
                    <a:pt x="754" y="28"/>
                  </a:lnTo>
                  <a:lnTo>
                    <a:pt x="754" y="30"/>
                  </a:lnTo>
                  <a:lnTo>
                    <a:pt x="754" y="32"/>
                  </a:lnTo>
                  <a:lnTo>
                    <a:pt x="754" y="32"/>
                  </a:lnTo>
                  <a:lnTo>
                    <a:pt x="754" y="34"/>
                  </a:lnTo>
                  <a:lnTo>
                    <a:pt x="754" y="34"/>
                  </a:lnTo>
                  <a:lnTo>
                    <a:pt x="754" y="34"/>
                  </a:lnTo>
                  <a:lnTo>
                    <a:pt x="754" y="36"/>
                  </a:lnTo>
                  <a:lnTo>
                    <a:pt x="752" y="36"/>
                  </a:lnTo>
                  <a:lnTo>
                    <a:pt x="752" y="38"/>
                  </a:lnTo>
                  <a:lnTo>
                    <a:pt x="752" y="38"/>
                  </a:lnTo>
                  <a:lnTo>
                    <a:pt x="750" y="38"/>
                  </a:lnTo>
                  <a:lnTo>
                    <a:pt x="750" y="40"/>
                  </a:lnTo>
                  <a:lnTo>
                    <a:pt x="748" y="40"/>
                  </a:lnTo>
                  <a:lnTo>
                    <a:pt x="746" y="41"/>
                  </a:lnTo>
                  <a:lnTo>
                    <a:pt x="746" y="41"/>
                  </a:lnTo>
                  <a:lnTo>
                    <a:pt x="743" y="43"/>
                  </a:lnTo>
                  <a:lnTo>
                    <a:pt x="743" y="47"/>
                  </a:lnTo>
                  <a:lnTo>
                    <a:pt x="741" y="49"/>
                  </a:lnTo>
                  <a:lnTo>
                    <a:pt x="741" y="51"/>
                  </a:lnTo>
                  <a:lnTo>
                    <a:pt x="739" y="53"/>
                  </a:lnTo>
                  <a:lnTo>
                    <a:pt x="739" y="53"/>
                  </a:lnTo>
                  <a:lnTo>
                    <a:pt x="739" y="53"/>
                  </a:lnTo>
                  <a:lnTo>
                    <a:pt x="739" y="55"/>
                  </a:lnTo>
                  <a:lnTo>
                    <a:pt x="739" y="55"/>
                  </a:lnTo>
                  <a:lnTo>
                    <a:pt x="739" y="57"/>
                  </a:lnTo>
                  <a:lnTo>
                    <a:pt x="737" y="57"/>
                  </a:lnTo>
                  <a:lnTo>
                    <a:pt x="737" y="59"/>
                  </a:lnTo>
                  <a:lnTo>
                    <a:pt x="737" y="59"/>
                  </a:lnTo>
                  <a:lnTo>
                    <a:pt x="735" y="60"/>
                  </a:lnTo>
                  <a:lnTo>
                    <a:pt x="735" y="60"/>
                  </a:lnTo>
                  <a:lnTo>
                    <a:pt x="735" y="60"/>
                  </a:lnTo>
                  <a:lnTo>
                    <a:pt x="735" y="62"/>
                  </a:lnTo>
                  <a:lnTo>
                    <a:pt x="735" y="62"/>
                  </a:lnTo>
                  <a:lnTo>
                    <a:pt x="735" y="64"/>
                  </a:lnTo>
                  <a:lnTo>
                    <a:pt x="733" y="64"/>
                  </a:lnTo>
                  <a:lnTo>
                    <a:pt x="731" y="68"/>
                  </a:lnTo>
                  <a:lnTo>
                    <a:pt x="731" y="70"/>
                  </a:lnTo>
                  <a:lnTo>
                    <a:pt x="731" y="70"/>
                  </a:lnTo>
                  <a:lnTo>
                    <a:pt x="731" y="70"/>
                  </a:lnTo>
                  <a:lnTo>
                    <a:pt x="731" y="72"/>
                  </a:lnTo>
                  <a:lnTo>
                    <a:pt x="729" y="72"/>
                  </a:lnTo>
                  <a:lnTo>
                    <a:pt x="729" y="74"/>
                  </a:lnTo>
                  <a:lnTo>
                    <a:pt x="729" y="74"/>
                  </a:lnTo>
                  <a:lnTo>
                    <a:pt x="731" y="74"/>
                  </a:lnTo>
                  <a:lnTo>
                    <a:pt x="731" y="74"/>
                  </a:lnTo>
                  <a:lnTo>
                    <a:pt x="731" y="74"/>
                  </a:lnTo>
                  <a:lnTo>
                    <a:pt x="731" y="74"/>
                  </a:lnTo>
                  <a:lnTo>
                    <a:pt x="731" y="76"/>
                  </a:lnTo>
                  <a:lnTo>
                    <a:pt x="731" y="76"/>
                  </a:lnTo>
                  <a:lnTo>
                    <a:pt x="731" y="76"/>
                  </a:lnTo>
                  <a:lnTo>
                    <a:pt x="731" y="78"/>
                  </a:lnTo>
                  <a:lnTo>
                    <a:pt x="731" y="78"/>
                  </a:lnTo>
                  <a:lnTo>
                    <a:pt x="731" y="78"/>
                  </a:lnTo>
                  <a:lnTo>
                    <a:pt x="731" y="79"/>
                  </a:lnTo>
                  <a:lnTo>
                    <a:pt x="731" y="79"/>
                  </a:lnTo>
                  <a:lnTo>
                    <a:pt x="731" y="79"/>
                  </a:lnTo>
                  <a:lnTo>
                    <a:pt x="731" y="81"/>
                  </a:lnTo>
                  <a:lnTo>
                    <a:pt x="731" y="81"/>
                  </a:lnTo>
                  <a:lnTo>
                    <a:pt x="729" y="81"/>
                  </a:lnTo>
                  <a:lnTo>
                    <a:pt x="729" y="81"/>
                  </a:lnTo>
                  <a:lnTo>
                    <a:pt x="727" y="83"/>
                  </a:lnTo>
                  <a:lnTo>
                    <a:pt x="726" y="83"/>
                  </a:lnTo>
                  <a:lnTo>
                    <a:pt x="722" y="83"/>
                  </a:lnTo>
                  <a:lnTo>
                    <a:pt x="718" y="87"/>
                  </a:lnTo>
                  <a:lnTo>
                    <a:pt x="710" y="93"/>
                  </a:lnTo>
                  <a:lnTo>
                    <a:pt x="709" y="93"/>
                  </a:lnTo>
                  <a:lnTo>
                    <a:pt x="709" y="95"/>
                  </a:lnTo>
                  <a:lnTo>
                    <a:pt x="707" y="93"/>
                  </a:lnTo>
                  <a:lnTo>
                    <a:pt x="695" y="89"/>
                  </a:lnTo>
                  <a:lnTo>
                    <a:pt x="693" y="89"/>
                  </a:lnTo>
                  <a:lnTo>
                    <a:pt x="691" y="87"/>
                  </a:lnTo>
                  <a:lnTo>
                    <a:pt x="690" y="87"/>
                  </a:lnTo>
                  <a:lnTo>
                    <a:pt x="678" y="110"/>
                  </a:lnTo>
                  <a:lnTo>
                    <a:pt x="678" y="112"/>
                  </a:lnTo>
                  <a:lnTo>
                    <a:pt x="676" y="114"/>
                  </a:lnTo>
                  <a:lnTo>
                    <a:pt x="676" y="115"/>
                  </a:lnTo>
                  <a:lnTo>
                    <a:pt x="674" y="117"/>
                  </a:lnTo>
                  <a:lnTo>
                    <a:pt x="676" y="119"/>
                  </a:lnTo>
                  <a:lnTo>
                    <a:pt x="674" y="121"/>
                  </a:lnTo>
                  <a:lnTo>
                    <a:pt x="674" y="123"/>
                  </a:lnTo>
                  <a:lnTo>
                    <a:pt x="673" y="125"/>
                  </a:lnTo>
                  <a:lnTo>
                    <a:pt x="671" y="125"/>
                  </a:lnTo>
                  <a:lnTo>
                    <a:pt x="671" y="127"/>
                  </a:lnTo>
                  <a:lnTo>
                    <a:pt x="671" y="129"/>
                  </a:lnTo>
                  <a:lnTo>
                    <a:pt x="673" y="131"/>
                  </a:lnTo>
                  <a:lnTo>
                    <a:pt x="673" y="131"/>
                  </a:lnTo>
                  <a:lnTo>
                    <a:pt x="673" y="133"/>
                  </a:lnTo>
                  <a:lnTo>
                    <a:pt x="674" y="133"/>
                  </a:lnTo>
                  <a:lnTo>
                    <a:pt x="676" y="134"/>
                  </a:lnTo>
                  <a:lnTo>
                    <a:pt x="676" y="134"/>
                  </a:lnTo>
                  <a:lnTo>
                    <a:pt x="678" y="134"/>
                  </a:lnTo>
                  <a:lnTo>
                    <a:pt x="680" y="134"/>
                  </a:lnTo>
                  <a:lnTo>
                    <a:pt x="680" y="133"/>
                  </a:lnTo>
                  <a:lnTo>
                    <a:pt x="682" y="133"/>
                  </a:lnTo>
                  <a:lnTo>
                    <a:pt x="684" y="131"/>
                  </a:lnTo>
                  <a:lnTo>
                    <a:pt x="688" y="131"/>
                  </a:lnTo>
                  <a:lnTo>
                    <a:pt x="690" y="131"/>
                  </a:lnTo>
                  <a:lnTo>
                    <a:pt x="691" y="131"/>
                  </a:lnTo>
                  <a:lnTo>
                    <a:pt x="695" y="133"/>
                  </a:lnTo>
                  <a:lnTo>
                    <a:pt x="699" y="134"/>
                  </a:lnTo>
                  <a:lnTo>
                    <a:pt x="701" y="136"/>
                  </a:lnTo>
                  <a:lnTo>
                    <a:pt x="701" y="134"/>
                  </a:lnTo>
                  <a:lnTo>
                    <a:pt x="705" y="131"/>
                  </a:lnTo>
                  <a:lnTo>
                    <a:pt x="707" y="131"/>
                  </a:lnTo>
                  <a:lnTo>
                    <a:pt x="707" y="129"/>
                  </a:lnTo>
                  <a:lnTo>
                    <a:pt x="709" y="129"/>
                  </a:lnTo>
                  <a:lnTo>
                    <a:pt x="709" y="129"/>
                  </a:lnTo>
                  <a:lnTo>
                    <a:pt x="712" y="127"/>
                  </a:lnTo>
                  <a:lnTo>
                    <a:pt x="714" y="129"/>
                  </a:lnTo>
                  <a:lnTo>
                    <a:pt x="718" y="129"/>
                  </a:lnTo>
                  <a:lnTo>
                    <a:pt x="720" y="129"/>
                  </a:lnTo>
                  <a:lnTo>
                    <a:pt x="720" y="131"/>
                  </a:lnTo>
                  <a:lnTo>
                    <a:pt x="724" y="133"/>
                  </a:lnTo>
                  <a:lnTo>
                    <a:pt x="724" y="134"/>
                  </a:lnTo>
                  <a:lnTo>
                    <a:pt x="726" y="134"/>
                  </a:lnTo>
                  <a:lnTo>
                    <a:pt x="727" y="134"/>
                  </a:lnTo>
                  <a:lnTo>
                    <a:pt x="727" y="136"/>
                  </a:lnTo>
                  <a:lnTo>
                    <a:pt x="729" y="136"/>
                  </a:lnTo>
                  <a:lnTo>
                    <a:pt x="731" y="140"/>
                  </a:lnTo>
                  <a:lnTo>
                    <a:pt x="731" y="142"/>
                  </a:lnTo>
                  <a:lnTo>
                    <a:pt x="735" y="144"/>
                  </a:lnTo>
                  <a:lnTo>
                    <a:pt x="739" y="150"/>
                  </a:lnTo>
                  <a:lnTo>
                    <a:pt x="741" y="155"/>
                  </a:lnTo>
                  <a:lnTo>
                    <a:pt x="739" y="157"/>
                  </a:lnTo>
                  <a:lnTo>
                    <a:pt x="735" y="159"/>
                  </a:lnTo>
                  <a:lnTo>
                    <a:pt x="733" y="157"/>
                  </a:lnTo>
                  <a:lnTo>
                    <a:pt x="729" y="157"/>
                  </a:lnTo>
                  <a:lnTo>
                    <a:pt x="726" y="155"/>
                  </a:lnTo>
                  <a:lnTo>
                    <a:pt x="722" y="155"/>
                  </a:lnTo>
                  <a:lnTo>
                    <a:pt x="714" y="157"/>
                  </a:lnTo>
                  <a:lnTo>
                    <a:pt x="712" y="157"/>
                  </a:lnTo>
                  <a:lnTo>
                    <a:pt x="710" y="157"/>
                  </a:lnTo>
                  <a:lnTo>
                    <a:pt x="709" y="159"/>
                  </a:lnTo>
                  <a:lnTo>
                    <a:pt x="707" y="159"/>
                  </a:lnTo>
                  <a:lnTo>
                    <a:pt x="707" y="159"/>
                  </a:lnTo>
                  <a:lnTo>
                    <a:pt x="705" y="159"/>
                  </a:lnTo>
                  <a:lnTo>
                    <a:pt x="703" y="159"/>
                  </a:lnTo>
                  <a:lnTo>
                    <a:pt x="701" y="159"/>
                  </a:lnTo>
                  <a:lnTo>
                    <a:pt x="701" y="159"/>
                  </a:lnTo>
                  <a:lnTo>
                    <a:pt x="701" y="159"/>
                  </a:lnTo>
                  <a:lnTo>
                    <a:pt x="699" y="161"/>
                  </a:lnTo>
                  <a:lnTo>
                    <a:pt x="699" y="163"/>
                  </a:lnTo>
                  <a:lnTo>
                    <a:pt x="699" y="163"/>
                  </a:lnTo>
                  <a:lnTo>
                    <a:pt x="699" y="163"/>
                  </a:lnTo>
                  <a:lnTo>
                    <a:pt x="697" y="163"/>
                  </a:lnTo>
                  <a:lnTo>
                    <a:pt x="693" y="163"/>
                  </a:lnTo>
                  <a:lnTo>
                    <a:pt x="691" y="163"/>
                  </a:lnTo>
                  <a:lnTo>
                    <a:pt x="690" y="163"/>
                  </a:lnTo>
                  <a:lnTo>
                    <a:pt x="688" y="165"/>
                  </a:lnTo>
                  <a:lnTo>
                    <a:pt x="686" y="167"/>
                  </a:lnTo>
                  <a:lnTo>
                    <a:pt x="684" y="169"/>
                  </a:lnTo>
                  <a:lnTo>
                    <a:pt x="682" y="172"/>
                  </a:lnTo>
                  <a:lnTo>
                    <a:pt x="682" y="174"/>
                  </a:lnTo>
                  <a:lnTo>
                    <a:pt x="682" y="176"/>
                  </a:lnTo>
                  <a:lnTo>
                    <a:pt x="678" y="178"/>
                  </a:lnTo>
                  <a:lnTo>
                    <a:pt x="674" y="182"/>
                  </a:lnTo>
                  <a:lnTo>
                    <a:pt x="673" y="182"/>
                  </a:lnTo>
                  <a:lnTo>
                    <a:pt x="669" y="184"/>
                  </a:lnTo>
                  <a:lnTo>
                    <a:pt x="665" y="184"/>
                  </a:lnTo>
                  <a:lnTo>
                    <a:pt x="663" y="184"/>
                  </a:lnTo>
                  <a:lnTo>
                    <a:pt x="661" y="184"/>
                  </a:lnTo>
                  <a:lnTo>
                    <a:pt x="659" y="184"/>
                  </a:lnTo>
                  <a:lnTo>
                    <a:pt x="657" y="184"/>
                  </a:lnTo>
                  <a:lnTo>
                    <a:pt x="657" y="184"/>
                  </a:lnTo>
                  <a:lnTo>
                    <a:pt x="655" y="186"/>
                  </a:lnTo>
                  <a:lnTo>
                    <a:pt x="650" y="191"/>
                  </a:lnTo>
                  <a:lnTo>
                    <a:pt x="646" y="195"/>
                  </a:lnTo>
                  <a:lnTo>
                    <a:pt x="644" y="195"/>
                  </a:lnTo>
                  <a:lnTo>
                    <a:pt x="642" y="197"/>
                  </a:lnTo>
                  <a:lnTo>
                    <a:pt x="638" y="197"/>
                  </a:lnTo>
                  <a:lnTo>
                    <a:pt x="637" y="197"/>
                  </a:lnTo>
                  <a:lnTo>
                    <a:pt x="631" y="197"/>
                  </a:lnTo>
                  <a:lnTo>
                    <a:pt x="627" y="195"/>
                  </a:lnTo>
                  <a:lnTo>
                    <a:pt x="621" y="191"/>
                  </a:lnTo>
                  <a:lnTo>
                    <a:pt x="619" y="191"/>
                  </a:lnTo>
                  <a:lnTo>
                    <a:pt x="616" y="191"/>
                  </a:lnTo>
                  <a:lnTo>
                    <a:pt x="614" y="191"/>
                  </a:lnTo>
                  <a:lnTo>
                    <a:pt x="612" y="193"/>
                  </a:lnTo>
                  <a:lnTo>
                    <a:pt x="610" y="195"/>
                  </a:lnTo>
                  <a:lnTo>
                    <a:pt x="608" y="197"/>
                  </a:lnTo>
                  <a:lnTo>
                    <a:pt x="606" y="199"/>
                  </a:lnTo>
                  <a:lnTo>
                    <a:pt x="606" y="203"/>
                  </a:lnTo>
                  <a:lnTo>
                    <a:pt x="604" y="205"/>
                  </a:lnTo>
                  <a:lnTo>
                    <a:pt x="606" y="208"/>
                  </a:lnTo>
                  <a:lnTo>
                    <a:pt x="608" y="210"/>
                  </a:lnTo>
                  <a:lnTo>
                    <a:pt x="612" y="214"/>
                  </a:lnTo>
                  <a:lnTo>
                    <a:pt x="614" y="218"/>
                  </a:lnTo>
                  <a:lnTo>
                    <a:pt x="610" y="222"/>
                  </a:lnTo>
                  <a:lnTo>
                    <a:pt x="600" y="226"/>
                  </a:lnTo>
                  <a:lnTo>
                    <a:pt x="597" y="229"/>
                  </a:lnTo>
                  <a:lnTo>
                    <a:pt x="589" y="237"/>
                  </a:lnTo>
                  <a:lnTo>
                    <a:pt x="585" y="239"/>
                  </a:lnTo>
                  <a:lnTo>
                    <a:pt x="574" y="244"/>
                  </a:lnTo>
                  <a:lnTo>
                    <a:pt x="568" y="244"/>
                  </a:lnTo>
                  <a:lnTo>
                    <a:pt x="549" y="246"/>
                  </a:lnTo>
                  <a:lnTo>
                    <a:pt x="536" y="246"/>
                  </a:lnTo>
                  <a:lnTo>
                    <a:pt x="530" y="248"/>
                  </a:lnTo>
                  <a:lnTo>
                    <a:pt x="523" y="250"/>
                  </a:lnTo>
                  <a:lnTo>
                    <a:pt x="506" y="258"/>
                  </a:lnTo>
                  <a:lnTo>
                    <a:pt x="506" y="260"/>
                  </a:lnTo>
                  <a:lnTo>
                    <a:pt x="504" y="260"/>
                  </a:lnTo>
                  <a:lnTo>
                    <a:pt x="504" y="262"/>
                  </a:lnTo>
                  <a:lnTo>
                    <a:pt x="502" y="262"/>
                  </a:lnTo>
                  <a:lnTo>
                    <a:pt x="496" y="262"/>
                  </a:lnTo>
                  <a:lnTo>
                    <a:pt x="494" y="260"/>
                  </a:lnTo>
                  <a:lnTo>
                    <a:pt x="494" y="260"/>
                  </a:lnTo>
                  <a:lnTo>
                    <a:pt x="494" y="256"/>
                  </a:lnTo>
                  <a:lnTo>
                    <a:pt x="485" y="258"/>
                  </a:lnTo>
                  <a:lnTo>
                    <a:pt x="481" y="258"/>
                  </a:lnTo>
                  <a:lnTo>
                    <a:pt x="479" y="258"/>
                  </a:lnTo>
                  <a:lnTo>
                    <a:pt x="474" y="254"/>
                  </a:lnTo>
                  <a:lnTo>
                    <a:pt x="472" y="254"/>
                  </a:lnTo>
                  <a:lnTo>
                    <a:pt x="468" y="252"/>
                  </a:lnTo>
                  <a:lnTo>
                    <a:pt x="460" y="250"/>
                  </a:lnTo>
                  <a:lnTo>
                    <a:pt x="456" y="250"/>
                  </a:lnTo>
                  <a:lnTo>
                    <a:pt x="455" y="248"/>
                  </a:lnTo>
                  <a:lnTo>
                    <a:pt x="453" y="248"/>
                  </a:lnTo>
                  <a:lnTo>
                    <a:pt x="451" y="246"/>
                  </a:lnTo>
                  <a:lnTo>
                    <a:pt x="447" y="243"/>
                  </a:lnTo>
                  <a:lnTo>
                    <a:pt x="441" y="243"/>
                  </a:lnTo>
                  <a:lnTo>
                    <a:pt x="424" y="241"/>
                  </a:lnTo>
                  <a:lnTo>
                    <a:pt x="411" y="241"/>
                  </a:lnTo>
                  <a:lnTo>
                    <a:pt x="405" y="241"/>
                  </a:lnTo>
                  <a:lnTo>
                    <a:pt x="379" y="239"/>
                  </a:lnTo>
                  <a:lnTo>
                    <a:pt x="371" y="239"/>
                  </a:lnTo>
                  <a:lnTo>
                    <a:pt x="367" y="239"/>
                  </a:lnTo>
                  <a:lnTo>
                    <a:pt x="365" y="239"/>
                  </a:lnTo>
                  <a:lnTo>
                    <a:pt x="364" y="239"/>
                  </a:lnTo>
                  <a:lnTo>
                    <a:pt x="364" y="237"/>
                  </a:lnTo>
                  <a:lnTo>
                    <a:pt x="364" y="235"/>
                  </a:lnTo>
                  <a:lnTo>
                    <a:pt x="364" y="235"/>
                  </a:lnTo>
                  <a:lnTo>
                    <a:pt x="364" y="235"/>
                  </a:lnTo>
                  <a:lnTo>
                    <a:pt x="362" y="233"/>
                  </a:lnTo>
                  <a:lnTo>
                    <a:pt x="362" y="233"/>
                  </a:lnTo>
                  <a:lnTo>
                    <a:pt x="358" y="231"/>
                  </a:lnTo>
                  <a:lnTo>
                    <a:pt x="356" y="227"/>
                  </a:lnTo>
                  <a:lnTo>
                    <a:pt x="356" y="226"/>
                  </a:lnTo>
                  <a:lnTo>
                    <a:pt x="352" y="218"/>
                  </a:lnTo>
                  <a:lnTo>
                    <a:pt x="352" y="216"/>
                  </a:lnTo>
                  <a:lnTo>
                    <a:pt x="350" y="214"/>
                  </a:lnTo>
                  <a:lnTo>
                    <a:pt x="350" y="214"/>
                  </a:lnTo>
                  <a:lnTo>
                    <a:pt x="348" y="212"/>
                  </a:lnTo>
                  <a:lnTo>
                    <a:pt x="348" y="212"/>
                  </a:lnTo>
                  <a:lnTo>
                    <a:pt x="348" y="212"/>
                  </a:lnTo>
                  <a:lnTo>
                    <a:pt x="348" y="210"/>
                  </a:lnTo>
                  <a:lnTo>
                    <a:pt x="348" y="208"/>
                  </a:lnTo>
                  <a:lnTo>
                    <a:pt x="348" y="208"/>
                  </a:lnTo>
                  <a:lnTo>
                    <a:pt x="347" y="207"/>
                  </a:lnTo>
                  <a:lnTo>
                    <a:pt x="341" y="207"/>
                  </a:lnTo>
                  <a:lnTo>
                    <a:pt x="339" y="207"/>
                  </a:lnTo>
                  <a:lnTo>
                    <a:pt x="337" y="205"/>
                  </a:lnTo>
                  <a:lnTo>
                    <a:pt x="331" y="201"/>
                  </a:lnTo>
                  <a:lnTo>
                    <a:pt x="329" y="201"/>
                  </a:lnTo>
                  <a:lnTo>
                    <a:pt x="329" y="199"/>
                  </a:lnTo>
                  <a:lnTo>
                    <a:pt x="326" y="199"/>
                  </a:lnTo>
                  <a:lnTo>
                    <a:pt x="326" y="199"/>
                  </a:lnTo>
                  <a:lnTo>
                    <a:pt x="324" y="197"/>
                  </a:lnTo>
                  <a:lnTo>
                    <a:pt x="322" y="195"/>
                  </a:lnTo>
                  <a:lnTo>
                    <a:pt x="322" y="195"/>
                  </a:lnTo>
                  <a:lnTo>
                    <a:pt x="320" y="193"/>
                  </a:lnTo>
                  <a:lnTo>
                    <a:pt x="318" y="193"/>
                  </a:lnTo>
                  <a:lnTo>
                    <a:pt x="314" y="193"/>
                  </a:lnTo>
                  <a:lnTo>
                    <a:pt x="286" y="189"/>
                  </a:lnTo>
                  <a:lnTo>
                    <a:pt x="284" y="189"/>
                  </a:lnTo>
                  <a:lnTo>
                    <a:pt x="280" y="188"/>
                  </a:lnTo>
                  <a:lnTo>
                    <a:pt x="280" y="188"/>
                  </a:lnTo>
                  <a:lnTo>
                    <a:pt x="278" y="188"/>
                  </a:lnTo>
                  <a:lnTo>
                    <a:pt x="276" y="188"/>
                  </a:lnTo>
                  <a:lnTo>
                    <a:pt x="276" y="188"/>
                  </a:lnTo>
                  <a:lnTo>
                    <a:pt x="274" y="186"/>
                  </a:lnTo>
                  <a:lnTo>
                    <a:pt x="273" y="180"/>
                  </a:lnTo>
                  <a:lnTo>
                    <a:pt x="274" y="176"/>
                  </a:lnTo>
                  <a:lnTo>
                    <a:pt x="278" y="170"/>
                  </a:lnTo>
                  <a:lnTo>
                    <a:pt x="278" y="169"/>
                  </a:lnTo>
                  <a:lnTo>
                    <a:pt x="276" y="169"/>
                  </a:lnTo>
                  <a:lnTo>
                    <a:pt x="276" y="165"/>
                  </a:lnTo>
                  <a:lnTo>
                    <a:pt x="276" y="163"/>
                  </a:lnTo>
                  <a:lnTo>
                    <a:pt x="278" y="161"/>
                  </a:lnTo>
                  <a:lnTo>
                    <a:pt x="278" y="159"/>
                  </a:lnTo>
                  <a:lnTo>
                    <a:pt x="278" y="153"/>
                  </a:lnTo>
                  <a:lnTo>
                    <a:pt x="274" y="152"/>
                  </a:lnTo>
                  <a:lnTo>
                    <a:pt x="273" y="148"/>
                  </a:lnTo>
                  <a:lnTo>
                    <a:pt x="271" y="144"/>
                  </a:lnTo>
                  <a:lnTo>
                    <a:pt x="269" y="138"/>
                  </a:lnTo>
                  <a:lnTo>
                    <a:pt x="267" y="136"/>
                  </a:lnTo>
                  <a:lnTo>
                    <a:pt x="267" y="134"/>
                  </a:lnTo>
                  <a:lnTo>
                    <a:pt x="265" y="134"/>
                  </a:lnTo>
                  <a:lnTo>
                    <a:pt x="265" y="134"/>
                  </a:lnTo>
                  <a:lnTo>
                    <a:pt x="263" y="131"/>
                  </a:lnTo>
                  <a:lnTo>
                    <a:pt x="261" y="131"/>
                  </a:lnTo>
                  <a:lnTo>
                    <a:pt x="259" y="133"/>
                  </a:lnTo>
                  <a:lnTo>
                    <a:pt x="257" y="131"/>
                  </a:lnTo>
                  <a:lnTo>
                    <a:pt x="256" y="131"/>
                  </a:lnTo>
                  <a:lnTo>
                    <a:pt x="256" y="129"/>
                  </a:lnTo>
                  <a:lnTo>
                    <a:pt x="254" y="129"/>
                  </a:lnTo>
                  <a:lnTo>
                    <a:pt x="252" y="127"/>
                  </a:lnTo>
                  <a:lnTo>
                    <a:pt x="250" y="129"/>
                  </a:lnTo>
                  <a:lnTo>
                    <a:pt x="248" y="127"/>
                  </a:lnTo>
                  <a:lnTo>
                    <a:pt x="246" y="127"/>
                  </a:lnTo>
                  <a:lnTo>
                    <a:pt x="240" y="125"/>
                  </a:lnTo>
                  <a:lnTo>
                    <a:pt x="240" y="123"/>
                  </a:lnTo>
                  <a:lnTo>
                    <a:pt x="238" y="123"/>
                  </a:lnTo>
                  <a:lnTo>
                    <a:pt x="238" y="121"/>
                  </a:lnTo>
                  <a:lnTo>
                    <a:pt x="238" y="119"/>
                  </a:lnTo>
                  <a:lnTo>
                    <a:pt x="237" y="119"/>
                  </a:lnTo>
                  <a:lnTo>
                    <a:pt x="231" y="117"/>
                  </a:lnTo>
                  <a:lnTo>
                    <a:pt x="229" y="115"/>
                  </a:lnTo>
                  <a:lnTo>
                    <a:pt x="229" y="115"/>
                  </a:lnTo>
                  <a:lnTo>
                    <a:pt x="231" y="114"/>
                  </a:lnTo>
                  <a:lnTo>
                    <a:pt x="231" y="112"/>
                  </a:lnTo>
                  <a:lnTo>
                    <a:pt x="231" y="112"/>
                  </a:lnTo>
                  <a:lnTo>
                    <a:pt x="229" y="110"/>
                  </a:lnTo>
                  <a:lnTo>
                    <a:pt x="227" y="110"/>
                  </a:lnTo>
                  <a:lnTo>
                    <a:pt x="227" y="110"/>
                  </a:lnTo>
                  <a:lnTo>
                    <a:pt x="227" y="108"/>
                  </a:lnTo>
                  <a:lnTo>
                    <a:pt x="227" y="108"/>
                  </a:lnTo>
                  <a:lnTo>
                    <a:pt x="227" y="108"/>
                  </a:lnTo>
                  <a:lnTo>
                    <a:pt x="227" y="106"/>
                  </a:lnTo>
                  <a:lnTo>
                    <a:pt x="227" y="104"/>
                  </a:lnTo>
                  <a:lnTo>
                    <a:pt x="227" y="102"/>
                  </a:lnTo>
                  <a:lnTo>
                    <a:pt x="227" y="102"/>
                  </a:lnTo>
                  <a:lnTo>
                    <a:pt x="227" y="102"/>
                  </a:lnTo>
                  <a:lnTo>
                    <a:pt x="225" y="102"/>
                  </a:lnTo>
                  <a:lnTo>
                    <a:pt x="225" y="102"/>
                  </a:lnTo>
                  <a:lnTo>
                    <a:pt x="223" y="102"/>
                  </a:lnTo>
                  <a:lnTo>
                    <a:pt x="221" y="104"/>
                  </a:lnTo>
                  <a:lnTo>
                    <a:pt x="221" y="104"/>
                  </a:lnTo>
                  <a:lnTo>
                    <a:pt x="221" y="104"/>
                  </a:lnTo>
                  <a:lnTo>
                    <a:pt x="220" y="104"/>
                  </a:lnTo>
                  <a:lnTo>
                    <a:pt x="220" y="104"/>
                  </a:lnTo>
                  <a:lnTo>
                    <a:pt x="218" y="104"/>
                  </a:lnTo>
                  <a:lnTo>
                    <a:pt x="216" y="104"/>
                  </a:lnTo>
                  <a:lnTo>
                    <a:pt x="214" y="104"/>
                  </a:lnTo>
                  <a:lnTo>
                    <a:pt x="212" y="104"/>
                  </a:lnTo>
                  <a:lnTo>
                    <a:pt x="212" y="104"/>
                  </a:lnTo>
                  <a:lnTo>
                    <a:pt x="210" y="106"/>
                  </a:lnTo>
                  <a:lnTo>
                    <a:pt x="210" y="110"/>
                  </a:lnTo>
                  <a:lnTo>
                    <a:pt x="210" y="114"/>
                  </a:lnTo>
                  <a:lnTo>
                    <a:pt x="208" y="115"/>
                  </a:lnTo>
                  <a:lnTo>
                    <a:pt x="204" y="117"/>
                  </a:lnTo>
                  <a:lnTo>
                    <a:pt x="201" y="119"/>
                  </a:lnTo>
                  <a:lnTo>
                    <a:pt x="197" y="119"/>
                  </a:lnTo>
                  <a:lnTo>
                    <a:pt x="195" y="119"/>
                  </a:lnTo>
                  <a:lnTo>
                    <a:pt x="195" y="119"/>
                  </a:lnTo>
                  <a:lnTo>
                    <a:pt x="193" y="121"/>
                  </a:lnTo>
                  <a:lnTo>
                    <a:pt x="193" y="123"/>
                  </a:lnTo>
                  <a:lnTo>
                    <a:pt x="191" y="127"/>
                  </a:lnTo>
                  <a:lnTo>
                    <a:pt x="191" y="131"/>
                  </a:lnTo>
                  <a:lnTo>
                    <a:pt x="191" y="134"/>
                  </a:lnTo>
                  <a:lnTo>
                    <a:pt x="193" y="144"/>
                  </a:lnTo>
                  <a:lnTo>
                    <a:pt x="193" y="144"/>
                  </a:lnTo>
                  <a:lnTo>
                    <a:pt x="191" y="146"/>
                  </a:lnTo>
                  <a:lnTo>
                    <a:pt x="189" y="148"/>
                  </a:lnTo>
                  <a:lnTo>
                    <a:pt x="189" y="148"/>
                  </a:lnTo>
                  <a:lnTo>
                    <a:pt x="187" y="148"/>
                  </a:lnTo>
                  <a:lnTo>
                    <a:pt x="185" y="150"/>
                  </a:lnTo>
                  <a:lnTo>
                    <a:pt x="185" y="150"/>
                  </a:lnTo>
                  <a:lnTo>
                    <a:pt x="184" y="152"/>
                  </a:lnTo>
                  <a:lnTo>
                    <a:pt x="182" y="153"/>
                  </a:lnTo>
                  <a:lnTo>
                    <a:pt x="180" y="153"/>
                  </a:lnTo>
                  <a:lnTo>
                    <a:pt x="180" y="153"/>
                  </a:lnTo>
                  <a:lnTo>
                    <a:pt x="178" y="152"/>
                  </a:lnTo>
                  <a:lnTo>
                    <a:pt x="178" y="152"/>
                  </a:lnTo>
                  <a:lnTo>
                    <a:pt x="176" y="150"/>
                  </a:lnTo>
                  <a:lnTo>
                    <a:pt x="174" y="150"/>
                  </a:lnTo>
                  <a:lnTo>
                    <a:pt x="166" y="150"/>
                  </a:lnTo>
                  <a:lnTo>
                    <a:pt x="163" y="150"/>
                  </a:lnTo>
                  <a:lnTo>
                    <a:pt x="157" y="148"/>
                  </a:lnTo>
                  <a:lnTo>
                    <a:pt x="153" y="146"/>
                  </a:lnTo>
                  <a:lnTo>
                    <a:pt x="151" y="146"/>
                  </a:lnTo>
                  <a:lnTo>
                    <a:pt x="149" y="148"/>
                  </a:lnTo>
                  <a:lnTo>
                    <a:pt x="149" y="152"/>
                  </a:lnTo>
                  <a:lnTo>
                    <a:pt x="142" y="174"/>
                  </a:lnTo>
                  <a:lnTo>
                    <a:pt x="140" y="178"/>
                  </a:lnTo>
                  <a:lnTo>
                    <a:pt x="140" y="178"/>
                  </a:lnTo>
                  <a:lnTo>
                    <a:pt x="140" y="180"/>
                  </a:lnTo>
                  <a:lnTo>
                    <a:pt x="140" y="182"/>
                  </a:lnTo>
                  <a:lnTo>
                    <a:pt x="142" y="182"/>
                  </a:lnTo>
                  <a:lnTo>
                    <a:pt x="142" y="182"/>
                  </a:lnTo>
                  <a:lnTo>
                    <a:pt x="144" y="184"/>
                  </a:lnTo>
                  <a:lnTo>
                    <a:pt x="144" y="184"/>
                  </a:lnTo>
                  <a:lnTo>
                    <a:pt x="144" y="186"/>
                  </a:lnTo>
                  <a:lnTo>
                    <a:pt x="144" y="188"/>
                  </a:lnTo>
                  <a:lnTo>
                    <a:pt x="144" y="188"/>
                  </a:lnTo>
                  <a:lnTo>
                    <a:pt x="142" y="189"/>
                  </a:lnTo>
                  <a:lnTo>
                    <a:pt x="142" y="189"/>
                  </a:lnTo>
                  <a:lnTo>
                    <a:pt x="142" y="189"/>
                  </a:lnTo>
                  <a:lnTo>
                    <a:pt x="140" y="188"/>
                  </a:lnTo>
                  <a:lnTo>
                    <a:pt x="138" y="188"/>
                  </a:lnTo>
                  <a:lnTo>
                    <a:pt x="136" y="189"/>
                  </a:lnTo>
                  <a:lnTo>
                    <a:pt x="134" y="189"/>
                  </a:lnTo>
                  <a:lnTo>
                    <a:pt x="132" y="188"/>
                  </a:lnTo>
                  <a:lnTo>
                    <a:pt x="132" y="188"/>
                  </a:lnTo>
                  <a:lnTo>
                    <a:pt x="130" y="186"/>
                  </a:lnTo>
                  <a:lnTo>
                    <a:pt x="130" y="186"/>
                  </a:lnTo>
                  <a:lnTo>
                    <a:pt x="127" y="186"/>
                  </a:lnTo>
                  <a:lnTo>
                    <a:pt x="123" y="188"/>
                  </a:lnTo>
                  <a:lnTo>
                    <a:pt x="119" y="188"/>
                  </a:lnTo>
                  <a:lnTo>
                    <a:pt x="115" y="189"/>
                  </a:lnTo>
                  <a:lnTo>
                    <a:pt x="106" y="191"/>
                  </a:lnTo>
                  <a:lnTo>
                    <a:pt x="104" y="191"/>
                  </a:lnTo>
                  <a:lnTo>
                    <a:pt x="100" y="195"/>
                  </a:lnTo>
                  <a:lnTo>
                    <a:pt x="102" y="195"/>
                  </a:lnTo>
                  <a:lnTo>
                    <a:pt x="108" y="197"/>
                  </a:lnTo>
                  <a:lnTo>
                    <a:pt x="110" y="197"/>
                  </a:lnTo>
                  <a:lnTo>
                    <a:pt x="110" y="199"/>
                  </a:lnTo>
                  <a:lnTo>
                    <a:pt x="108" y="201"/>
                  </a:lnTo>
                  <a:lnTo>
                    <a:pt x="108" y="205"/>
                  </a:lnTo>
                  <a:lnTo>
                    <a:pt x="108" y="208"/>
                  </a:lnTo>
                  <a:lnTo>
                    <a:pt x="110" y="212"/>
                  </a:lnTo>
                  <a:lnTo>
                    <a:pt x="111" y="220"/>
                  </a:lnTo>
                  <a:lnTo>
                    <a:pt x="113" y="226"/>
                  </a:lnTo>
                  <a:lnTo>
                    <a:pt x="113" y="227"/>
                  </a:lnTo>
                  <a:lnTo>
                    <a:pt x="113" y="229"/>
                  </a:lnTo>
                  <a:lnTo>
                    <a:pt x="115" y="229"/>
                  </a:lnTo>
                  <a:lnTo>
                    <a:pt x="115" y="231"/>
                  </a:lnTo>
                  <a:lnTo>
                    <a:pt x="113" y="231"/>
                  </a:lnTo>
                  <a:lnTo>
                    <a:pt x="110" y="233"/>
                  </a:lnTo>
                  <a:lnTo>
                    <a:pt x="108" y="235"/>
                  </a:lnTo>
                  <a:lnTo>
                    <a:pt x="111" y="235"/>
                  </a:lnTo>
                  <a:lnTo>
                    <a:pt x="110" y="237"/>
                  </a:lnTo>
                  <a:lnTo>
                    <a:pt x="108" y="237"/>
                  </a:lnTo>
                  <a:lnTo>
                    <a:pt x="106" y="239"/>
                  </a:lnTo>
                  <a:lnTo>
                    <a:pt x="106" y="243"/>
                  </a:lnTo>
                  <a:lnTo>
                    <a:pt x="106" y="244"/>
                  </a:lnTo>
                  <a:lnTo>
                    <a:pt x="106" y="246"/>
                  </a:lnTo>
                  <a:lnTo>
                    <a:pt x="106" y="248"/>
                  </a:lnTo>
                  <a:lnTo>
                    <a:pt x="106" y="250"/>
                  </a:lnTo>
                  <a:lnTo>
                    <a:pt x="106" y="252"/>
                  </a:lnTo>
                  <a:lnTo>
                    <a:pt x="106" y="252"/>
                  </a:lnTo>
                  <a:lnTo>
                    <a:pt x="104" y="254"/>
                  </a:lnTo>
                  <a:lnTo>
                    <a:pt x="102" y="254"/>
                  </a:lnTo>
                  <a:lnTo>
                    <a:pt x="100" y="254"/>
                  </a:lnTo>
                  <a:lnTo>
                    <a:pt x="96" y="256"/>
                  </a:lnTo>
                  <a:lnTo>
                    <a:pt x="87" y="260"/>
                  </a:lnTo>
                  <a:lnTo>
                    <a:pt x="81" y="263"/>
                  </a:lnTo>
                  <a:lnTo>
                    <a:pt x="77" y="265"/>
                  </a:lnTo>
                  <a:lnTo>
                    <a:pt x="75" y="269"/>
                  </a:lnTo>
                  <a:lnTo>
                    <a:pt x="72" y="271"/>
                  </a:lnTo>
                  <a:lnTo>
                    <a:pt x="70" y="273"/>
                  </a:lnTo>
                  <a:lnTo>
                    <a:pt x="66" y="273"/>
                  </a:lnTo>
                  <a:lnTo>
                    <a:pt x="62" y="273"/>
                  </a:lnTo>
                  <a:lnTo>
                    <a:pt x="55" y="273"/>
                  </a:lnTo>
                  <a:lnTo>
                    <a:pt x="53" y="273"/>
                  </a:lnTo>
                  <a:lnTo>
                    <a:pt x="51" y="275"/>
                  </a:lnTo>
                  <a:lnTo>
                    <a:pt x="49" y="279"/>
                  </a:lnTo>
                  <a:lnTo>
                    <a:pt x="47" y="282"/>
                  </a:lnTo>
                  <a:lnTo>
                    <a:pt x="45" y="284"/>
                  </a:lnTo>
                  <a:lnTo>
                    <a:pt x="45" y="286"/>
                  </a:lnTo>
                  <a:lnTo>
                    <a:pt x="43" y="286"/>
                  </a:lnTo>
                  <a:lnTo>
                    <a:pt x="43" y="286"/>
                  </a:lnTo>
                  <a:lnTo>
                    <a:pt x="41" y="286"/>
                  </a:lnTo>
                  <a:lnTo>
                    <a:pt x="39" y="286"/>
                  </a:lnTo>
                  <a:lnTo>
                    <a:pt x="38" y="286"/>
                  </a:lnTo>
                  <a:lnTo>
                    <a:pt x="36" y="288"/>
                  </a:lnTo>
                  <a:lnTo>
                    <a:pt x="34" y="288"/>
                  </a:lnTo>
                  <a:lnTo>
                    <a:pt x="32" y="286"/>
                  </a:lnTo>
                  <a:lnTo>
                    <a:pt x="32" y="282"/>
                  </a:lnTo>
                  <a:lnTo>
                    <a:pt x="32" y="281"/>
                  </a:lnTo>
                  <a:lnTo>
                    <a:pt x="30" y="281"/>
                  </a:lnTo>
                  <a:lnTo>
                    <a:pt x="28" y="282"/>
                  </a:lnTo>
                  <a:lnTo>
                    <a:pt x="28" y="282"/>
                  </a:lnTo>
                  <a:lnTo>
                    <a:pt x="26" y="284"/>
                  </a:lnTo>
                  <a:lnTo>
                    <a:pt x="24" y="284"/>
                  </a:lnTo>
                  <a:lnTo>
                    <a:pt x="21" y="284"/>
                  </a:lnTo>
                  <a:lnTo>
                    <a:pt x="21" y="284"/>
                  </a:lnTo>
                  <a:lnTo>
                    <a:pt x="19" y="284"/>
                  </a:lnTo>
                  <a:lnTo>
                    <a:pt x="19" y="284"/>
                  </a:lnTo>
                  <a:lnTo>
                    <a:pt x="19" y="284"/>
                  </a:lnTo>
                  <a:lnTo>
                    <a:pt x="19" y="284"/>
                  </a:lnTo>
                  <a:lnTo>
                    <a:pt x="19" y="286"/>
                  </a:lnTo>
                  <a:lnTo>
                    <a:pt x="19" y="286"/>
                  </a:lnTo>
                  <a:lnTo>
                    <a:pt x="21" y="286"/>
                  </a:lnTo>
                  <a:lnTo>
                    <a:pt x="19" y="286"/>
                  </a:lnTo>
                  <a:lnTo>
                    <a:pt x="19" y="286"/>
                  </a:lnTo>
                  <a:lnTo>
                    <a:pt x="19" y="286"/>
                  </a:lnTo>
                  <a:lnTo>
                    <a:pt x="19" y="286"/>
                  </a:lnTo>
                  <a:lnTo>
                    <a:pt x="15" y="290"/>
                  </a:lnTo>
                  <a:lnTo>
                    <a:pt x="11" y="290"/>
                  </a:lnTo>
                  <a:lnTo>
                    <a:pt x="7" y="292"/>
                  </a:lnTo>
                  <a:lnTo>
                    <a:pt x="5" y="296"/>
                  </a:lnTo>
                  <a:lnTo>
                    <a:pt x="3" y="298"/>
                  </a:lnTo>
                  <a:lnTo>
                    <a:pt x="5" y="301"/>
                  </a:lnTo>
                  <a:lnTo>
                    <a:pt x="3" y="303"/>
                  </a:lnTo>
                  <a:lnTo>
                    <a:pt x="0" y="303"/>
                  </a:lnTo>
                  <a:lnTo>
                    <a:pt x="0" y="305"/>
                  </a:lnTo>
                  <a:lnTo>
                    <a:pt x="0" y="307"/>
                  </a:lnTo>
                  <a:lnTo>
                    <a:pt x="0" y="309"/>
                  </a:lnTo>
                  <a:lnTo>
                    <a:pt x="2" y="309"/>
                  </a:lnTo>
                  <a:lnTo>
                    <a:pt x="2" y="311"/>
                  </a:lnTo>
                  <a:lnTo>
                    <a:pt x="3" y="313"/>
                  </a:lnTo>
                  <a:lnTo>
                    <a:pt x="3" y="313"/>
                  </a:lnTo>
                  <a:lnTo>
                    <a:pt x="2" y="315"/>
                  </a:lnTo>
                  <a:lnTo>
                    <a:pt x="2" y="315"/>
                  </a:lnTo>
                  <a:lnTo>
                    <a:pt x="2" y="318"/>
                  </a:lnTo>
                  <a:lnTo>
                    <a:pt x="3" y="320"/>
                  </a:lnTo>
                  <a:lnTo>
                    <a:pt x="5" y="320"/>
                  </a:lnTo>
                  <a:lnTo>
                    <a:pt x="7" y="320"/>
                  </a:lnTo>
                  <a:lnTo>
                    <a:pt x="7" y="320"/>
                  </a:lnTo>
                  <a:lnTo>
                    <a:pt x="9" y="320"/>
                  </a:lnTo>
                  <a:lnTo>
                    <a:pt x="9" y="318"/>
                  </a:lnTo>
                  <a:lnTo>
                    <a:pt x="11" y="318"/>
                  </a:lnTo>
                  <a:lnTo>
                    <a:pt x="11" y="318"/>
                  </a:lnTo>
                  <a:lnTo>
                    <a:pt x="17" y="320"/>
                  </a:lnTo>
                  <a:lnTo>
                    <a:pt x="19" y="322"/>
                  </a:lnTo>
                  <a:lnTo>
                    <a:pt x="19" y="322"/>
                  </a:lnTo>
                  <a:lnTo>
                    <a:pt x="19" y="324"/>
                  </a:lnTo>
                  <a:lnTo>
                    <a:pt x="19" y="324"/>
                  </a:lnTo>
                  <a:lnTo>
                    <a:pt x="19" y="324"/>
                  </a:lnTo>
                  <a:lnTo>
                    <a:pt x="19" y="326"/>
                  </a:lnTo>
                  <a:lnTo>
                    <a:pt x="19" y="328"/>
                  </a:lnTo>
                  <a:lnTo>
                    <a:pt x="21" y="332"/>
                  </a:lnTo>
                  <a:lnTo>
                    <a:pt x="21" y="336"/>
                  </a:lnTo>
                  <a:lnTo>
                    <a:pt x="21" y="336"/>
                  </a:lnTo>
                  <a:lnTo>
                    <a:pt x="21" y="337"/>
                  </a:lnTo>
                  <a:lnTo>
                    <a:pt x="21" y="337"/>
                  </a:lnTo>
                  <a:lnTo>
                    <a:pt x="21" y="339"/>
                  </a:lnTo>
                  <a:lnTo>
                    <a:pt x="22" y="339"/>
                  </a:lnTo>
                  <a:lnTo>
                    <a:pt x="22" y="341"/>
                  </a:lnTo>
                  <a:lnTo>
                    <a:pt x="22" y="343"/>
                  </a:lnTo>
                  <a:lnTo>
                    <a:pt x="24" y="343"/>
                  </a:lnTo>
                  <a:lnTo>
                    <a:pt x="22" y="345"/>
                  </a:lnTo>
                  <a:lnTo>
                    <a:pt x="21" y="345"/>
                  </a:lnTo>
                  <a:lnTo>
                    <a:pt x="17" y="345"/>
                  </a:lnTo>
                  <a:lnTo>
                    <a:pt x="15" y="345"/>
                  </a:lnTo>
                  <a:lnTo>
                    <a:pt x="13" y="347"/>
                  </a:lnTo>
                  <a:lnTo>
                    <a:pt x="15" y="349"/>
                  </a:lnTo>
                  <a:lnTo>
                    <a:pt x="17" y="349"/>
                  </a:lnTo>
                  <a:lnTo>
                    <a:pt x="19" y="349"/>
                  </a:lnTo>
                  <a:lnTo>
                    <a:pt x="19" y="351"/>
                  </a:lnTo>
                  <a:lnTo>
                    <a:pt x="21" y="351"/>
                  </a:lnTo>
                  <a:lnTo>
                    <a:pt x="22" y="351"/>
                  </a:lnTo>
                  <a:lnTo>
                    <a:pt x="24" y="351"/>
                  </a:lnTo>
                  <a:lnTo>
                    <a:pt x="26" y="351"/>
                  </a:lnTo>
                  <a:lnTo>
                    <a:pt x="28" y="351"/>
                  </a:lnTo>
                  <a:lnTo>
                    <a:pt x="28" y="353"/>
                  </a:lnTo>
                  <a:lnTo>
                    <a:pt x="28" y="353"/>
                  </a:lnTo>
                  <a:lnTo>
                    <a:pt x="28" y="355"/>
                  </a:lnTo>
                  <a:lnTo>
                    <a:pt x="30" y="355"/>
                  </a:lnTo>
                  <a:lnTo>
                    <a:pt x="30" y="355"/>
                  </a:lnTo>
                  <a:lnTo>
                    <a:pt x="34" y="355"/>
                  </a:lnTo>
                  <a:lnTo>
                    <a:pt x="36" y="356"/>
                  </a:lnTo>
                  <a:lnTo>
                    <a:pt x="38" y="358"/>
                  </a:lnTo>
                  <a:lnTo>
                    <a:pt x="38" y="360"/>
                  </a:lnTo>
                  <a:lnTo>
                    <a:pt x="38" y="362"/>
                  </a:lnTo>
                  <a:lnTo>
                    <a:pt x="38" y="366"/>
                  </a:lnTo>
                  <a:lnTo>
                    <a:pt x="38" y="366"/>
                  </a:lnTo>
                  <a:lnTo>
                    <a:pt x="38" y="366"/>
                  </a:lnTo>
                  <a:lnTo>
                    <a:pt x="38" y="368"/>
                  </a:lnTo>
                  <a:lnTo>
                    <a:pt x="38" y="368"/>
                  </a:lnTo>
                  <a:lnTo>
                    <a:pt x="41" y="372"/>
                  </a:lnTo>
                  <a:lnTo>
                    <a:pt x="41" y="372"/>
                  </a:lnTo>
                  <a:lnTo>
                    <a:pt x="43" y="372"/>
                  </a:lnTo>
                  <a:lnTo>
                    <a:pt x="43" y="372"/>
                  </a:lnTo>
                  <a:lnTo>
                    <a:pt x="47" y="370"/>
                  </a:lnTo>
                  <a:lnTo>
                    <a:pt x="47" y="372"/>
                  </a:lnTo>
                  <a:lnTo>
                    <a:pt x="49" y="373"/>
                  </a:lnTo>
                  <a:lnTo>
                    <a:pt x="49" y="373"/>
                  </a:lnTo>
                  <a:lnTo>
                    <a:pt x="51" y="375"/>
                  </a:lnTo>
                  <a:lnTo>
                    <a:pt x="51" y="375"/>
                  </a:lnTo>
                  <a:lnTo>
                    <a:pt x="57" y="377"/>
                  </a:lnTo>
                  <a:lnTo>
                    <a:pt x="62" y="377"/>
                  </a:lnTo>
                  <a:lnTo>
                    <a:pt x="64" y="377"/>
                  </a:lnTo>
                  <a:lnTo>
                    <a:pt x="64" y="377"/>
                  </a:lnTo>
                  <a:lnTo>
                    <a:pt x="66" y="377"/>
                  </a:lnTo>
                  <a:lnTo>
                    <a:pt x="66" y="377"/>
                  </a:lnTo>
                  <a:lnTo>
                    <a:pt x="68" y="377"/>
                  </a:lnTo>
                  <a:lnTo>
                    <a:pt x="68" y="377"/>
                  </a:lnTo>
                  <a:lnTo>
                    <a:pt x="68" y="377"/>
                  </a:lnTo>
                  <a:lnTo>
                    <a:pt x="68" y="377"/>
                  </a:lnTo>
                  <a:lnTo>
                    <a:pt x="68" y="379"/>
                  </a:lnTo>
                  <a:lnTo>
                    <a:pt x="70" y="377"/>
                  </a:lnTo>
                  <a:lnTo>
                    <a:pt x="70" y="377"/>
                  </a:lnTo>
                  <a:lnTo>
                    <a:pt x="70" y="377"/>
                  </a:lnTo>
                  <a:lnTo>
                    <a:pt x="72" y="377"/>
                  </a:lnTo>
                  <a:lnTo>
                    <a:pt x="70" y="381"/>
                  </a:lnTo>
                  <a:lnTo>
                    <a:pt x="70" y="383"/>
                  </a:lnTo>
                  <a:lnTo>
                    <a:pt x="72" y="385"/>
                  </a:lnTo>
                  <a:lnTo>
                    <a:pt x="74" y="389"/>
                  </a:lnTo>
                  <a:lnTo>
                    <a:pt x="74" y="392"/>
                  </a:lnTo>
                  <a:lnTo>
                    <a:pt x="75" y="392"/>
                  </a:lnTo>
                  <a:lnTo>
                    <a:pt x="75" y="392"/>
                  </a:lnTo>
                  <a:lnTo>
                    <a:pt x="75" y="392"/>
                  </a:lnTo>
                  <a:lnTo>
                    <a:pt x="75" y="392"/>
                  </a:lnTo>
                  <a:lnTo>
                    <a:pt x="75" y="394"/>
                  </a:lnTo>
                  <a:lnTo>
                    <a:pt x="75" y="394"/>
                  </a:lnTo>
                  <a:lnTo>
                    <a:pt x="75" y="394"/>
                  </a:lnTo>
                  <a:lnTo>
                    <a:pt x="75" y="394"/>
                  </a:lnTo>
                  <a:lnTo>
                    <a:pt x="79" y="394"/>
                  </a:lnTo>
                  <a:lnTo>
                    <a:pt x="81" y="394"/>
                  </a:lnTo>
                  <a:lnTo>
                    <a:pt x="81" y="394"/>
                  </a:lnTo>
                  <a:lnTo>
                    <a:pt x="81" y="396"/>
                  </a:lnTo>
                  <a:lnTo>
                    <a:pt x="81" y="396"/>
                  </a:lnTo>
                  <a:lnTo>
                    <a:pt x="83" y="396"/>
                  </a:lnTo>
                  <a:lnTo>
                    <a:pt x="85" y="398"/>
                  </a:lnTo>
                  <a:lnTo>
                    <a:pt x="85" y="398"/>
                  </a:lnTo>
                  <a:lnTo>
                    <a:pt x="85" y="398"/>
                  </a:lnTo>
                  <a:lnTo>
                    <a:pt x="85" y="398"/>
                  </a:lnTo>
                  <a:lnTo>
                    <a:pt x="85" y="400"/>
                  </a:lnTo>
                  <a:lnTo>
                    <a:pt x="85" y="400"/>
                  </a:lnTo>
                  <a:lnTo>
                    <a:pt x="87" y="400"/>
                  </a:lnTo>
                  <a:lnTo>
                    <a:pt x="85" y="400"/>
                  </a:lnTo>
                  <a:lnTo>
                    <a:pt x="85" y="400"/>
                  </a:lnTo>
                  <a:lnTo>
                    <a:pt x="85" y="402"/>
                  </a:lnTo>
                  <a:lnTo>
                    <a:pt x="83" y="402"/>
                  </a:lnTo>
                  <a:lnTo>
                    <a:pt x="81" y="404"/>
                  </a:lnTo>
                  <a:lnTo>
                    <a:pt x="81" y="404"/>
                  </a:lnTo>
                  <a:lnTo>
                    <a:pt x="81" y="404"/>
                  </a:lnTo>
                  <a:lnTo>
                    <a:pt x="81" y="406"/>
                  </a:lnTo>
                  <a:lnTo>
                    <a:pt x="83" y="406"/>
                  </a:lnTo>
                  <a:lnTo>
                    <a:pt x="83" y="408"/>
                  </a:lnTo>
                  <a:lnTo>
                    <a:pt x="83" y="411"/>
                  </a:lnTo>
                  <a:lnTo>
                    <a:pt x="83" y="411"/>
                  </a:lnTo>
                  <a:lnTo>
                    <a:pt x="83" y="413"/>
                  </a:lnTo>
                  <a:lnTo>
                    <a:pt x="83" y="415"/>
                  </a:lnTo>
                  <a:lnTo>
                    <a:pt x="85" y="415"/>
                  </a:lnTo>
                  <a:lnTo>
                    <a:pt x="87" y="417"/>
                  </a:lnTo>
                  <a:lnTo>
                    <a:pt x="87" y="417"/>
                  </a:lnTo>
                  <a:lnTo>
                    <a:pt x="87" y="419"/>
                  </a:lnTo>
                  <a:lnTo>
                    <a:pt x="87" y="419"/>
                  </a:lnTo>
                  <a:lnTo>
                    <a:pt x="89" y="419"/>
                  </a:lnTo>
                  <a:lnTo>
                    <a:pt x="89" y="419"/>
                  </a:lnTo>
                  <a:lnTo>
                    <a:pt x="89" y="421"/>
                  </a:lnTo>
                  <a:lnTo>
                    <a:pt x="89" y="421"/>
                  </a:lnTo>
                  <a:lnTo>
                    <a:pt x="89" y="423"/>
                  </a:lnTo>
                  <a:lnTo>
                    <a:pt x="89" y="423"/>
                  </a:lnTo>
                  <a:lnTo>
                    <a:pt x="89" y="423"/>
                  </a:lnTo>
                  <a:lnTo>
                    <a:pt x="89" y="423"/>
                  </a:lnTo>
                  <a:lnTo>
                    <a:pt x="89" y="423"/>
                  </a:lnTo>
                  <a:lnTo>
                    <a:pt x="89" y="425"/>
                  </a:lnTo>
                  <a:lnTo>
                    <a:pt x="89" y="425"/>
                  </a:lnTo>
                  <a:lnTo>
                    <a:pt x="89" y="425"/>
                  </a:lnTo>
                  <a:lnTo>
                    <a:pt x="89" y="427"/>
                  </a:lnTo>
                  <a:lnTo>
                    <a:pt x="91" y="427"/>
                  </a:lnTo>
                  <a:lnTo>
                    <a:pt x="91" y="427"/>
                  </a:lnTo>
                  <a:lnTo>
                    <a:pt x="91" y="428"/>
                  </a:lnTo>
                  <a:lnTo>
                    <a:pt x="91" y="428"/>
                  </a:lnTo>
                  <a:lnTo>
                    <a:pt x="91" y="428"/>
                  </a:lnTo>
                  <a:lnTo>
                    <a:pt x="91" y="428"/>
                  </a:lnTo>
                  <a:lnTo>
                    <a:pt x="91" y="430"/>
                  </a:lnTo>
                  <a:lnTo>
                    <a:pt x="91" y="432"/>
                  </a:lnTo>
                  <a:lnTo>
                    <a:pt x="89" y="432"/>
                  </a:lnTo>
                  <a:lnTo>
                    <a:pt x="89" y="432"/>
                  </a:lnTo>
                  <a:lnTo>
                    <a:pt x="89" y="432"/>
                  </a:lnTo>
                  <a:lnTo>
                    <a:pt x="87" y="432"/>
                  </a:lnTo>
                  <a:lnTo>
                    <a:pt x="87" y="434"/>
                  </a:lnTo>
                  <a:lnTo>
                    <a:pt x="87" y="434"/>
                  </a:lnTo>
                  <a:lnTo>
                    <a:pt x="85" y="434"/>
                  </a:lnTo>
                  <a:lnTo>
                    <a:pt x="83" y="432"/>
                  </a:lnTo>
                  <a:lnTo>
                    <a:pt x="83" y="432"/>
                  </a:lnTo>
                  <a:lnTo>
                    <a:pt x="83" y="432"/>
                  </a:lnTo>
                  <a:lnTo>
                    <a:pt x="83" y="432"/>
                  </a:lnTo>
                  <a:lnTo>
                    <a:pt x="83" y="432"/>
                  </a:lnTo>
                  <a:lnTo>
                    <a:pt x="83" y="430"/>
                  </a:lnTo>
                  <a:lnTo>
                    <a:pt x="83" y="430"/>
                  </a:lnTo>
                  <a:lnTo>
                    <a:pt x="81" y="430"/>
                  </a:lnTo>
                  <a:lnTo>
                    <a:pt x="81" y="430"/>
                  </a:lnTo>
                  <a:lnTo>
                    <a:pt x="81" y="430"/>
                  </a:lnTo>
                  <a:lnTo>
                    <a:pt x="81" y="430"/>
                  </a:lnTo>
                  <a:lnTo>
                    <a:pt x="81" y="430"/>
                  </a:lnTo>
                  <a:lnTo>
                    <a:pt x="81" y="430"/>
                  </a:lnTo>
                  <a:lnTo>
                    <a:pt x="79" y="430"/>
                  </a:lnTo>
                  <a:lnTo>
                    <a:pt x="79" y="430"/>
                  </a:lnTo>
                  <a:lnTo>
                    <a:pt x="77" y="430"/>
                  </a:lnTo>
                  <a:lnTo>
                    <a:pt x="77" y="430"/>
                  </a:lnTo>
                  <a:lnTo>
                    <a:pt x="77" y="432"/>
                  </a:lnTo>
                  <a:lnTo>
                    <a:pt x="77" y="432"/>
                  </a:lnTo>
                  <a:lnTo>
                    <a:pt x="77" y="432"/>
                  </a:lnTo>
                  <a:lnTo>
                    <a:pt x="77" y="432"/>
                  </a:lnTo>
                  <a:lnTo>
                    <a:pt x="77" y="432"/>
                  </a:lnTo>
                  <a:lnTo>
                    <a:pt x="77" y="434"/>
                  </a:lnTo>
                  <a:lnTo>
                    <a:pt x="77" y="434"/>
                  </a:lnTo>
                  <a:lnTo>
                    <a:pt x="77" y="434"/>
                  </a:lnTo>
                  <a:lnTo>
                    <a:pt x="77" y="436"/>
                  </a:lnTo>
                  <a:lnTo>
                    <a:pt x="79" y="438"/>
                  </a:lnTo>
                  <a:lnTo>
                    <a:pt x="81" y="440"/>
                  </a:lnTo>
                  <a:lnTo>
                    <a:pt x="81" y="440"/>
                  </a:lnTo>
                  <a:lnTo>
                    <a:pt x="81" y="440"/>
                  </a:lnTo>
                  <a:lnTo>
                    <a:pt x="81" y="440"/>
                  </a:lnTo>
                  <a:lnTo>
                    <a:pt x="81" y="440"/>
                  </a:lnTo>
                  <a:lnTo>
                    <a:pt x="81" y="442"/>
                  </a:lnTo>
                  <a:lnTo>
                    <a:pt x="81" y="442"/>
                  </a:lnTo>
                  <a:lnTo>
                    <a:pt x="81" y="442"/>
                  </a:lnTo>
                  <a:lnTo>
                    <a:pt x="81" y="442"/>
                  </a:lnTo>
                  <a:lnTo>
                    <a:pt x="81" y="444"/>
                  </a:lnTo>
                  <a:lnTo>
                    <a:pt x="81" y="444"/>
                  </a:lnTo>
                  <a:lnTo>
                    <a:pt x="81" y="444"/>
                  </a:lnTo>
                  <a:lnTo>
                    <a:pt x="81" y="446"/>
                  </a:lnTo>
                  <a:lnTo>
                    <a:pt x="83" y="447"/>
                  </a:lnTo>
                  <a:lnTo>
                    <a:pt x="83" y="447"/>
                  </a:lnTo>
                  <a:lnTo>
                    <a:pt x="83" y="447"/>
                  </a:lnTo>
                  <a:lnTo>
                    <a:pt x="83" y="449"/>
                  </a:lnTo>
                  <a:lnTo>
                    <a:pt x="81" y="449"/>
                  </a:lnTo>
                  <a:lnTo>
                    <a:pt x="83" y="449"/>
                  </a:lnTo>
                  <a:lnTo>
                    <a:pt x="83" y="451"/>
                  </a:lnTo>
                  <a:lnTo>
                    <a:pt x="83" y="451"/>
                  </a:lnTo>
                  <a:lnTo>
                    <a:pt x="83" y="451"/>
                  </a:lnTo>
                  <a:lnTo>
                    <a:pt x="83" y="453"/>
                  </a:lnTo>
                  <a:lnTo>
                    <a:pt x="83" y="453"/>
                  </a:lnTo>
                  <a:lnTo>
                    <a:pt x="83" y="453"/>
                  </a:lnTo>
                  <a:lnTo>
                    <a:pt x="85" y="453"/>
                  </a:lnTo>
                  <a:lnTo>
                    <a:pt x="85" y="451"/>
                  </a:lnTo>
                  <a:lnTo>
                    <a:pt x="87" y="451"/>
                  </a:lnTo>
                  <a:lnTo>
                    <a:pt x="87" y="451"/>
                  </a:lnTo>
                  <a:lnTo>
                    <a:pt x="87" y="449"/>
                  </a:lnTo>
                  <a:lnTo>
                    <a:pt x="87" y="449"/>
                  </a:lnTo>
                  <a:lnTo>
                    <a:pt x="87" y="451"/>
                  </a:lnTo>
                  <a:lnTo>
                    <a:pt x="89" y="451"/>
                  </a:lnTo>
                  <a:lnTo>
                    <a:pt x="91" y="453"/>
                  </a:lnTo>
                  <a:lnTo>
                    <a:pt x="93" y="455"/>
                  </a:lnTo>
                  <a:lnTo>
                    <a:pt x="93" y="457"/>
                  </a:lnTo>
                  <a:lnTo>
                    <a:pt x="94" y="457"/>
                  </a:lnTo>
                  <a:lnTo>
                    <a:pt x="94" y="459"/>
                  </a:lnTo>
                  <a:lnTo>
                    <a:pt x="96" y="459"/>
                  </a:lnTo>
                  <a:lnTo>
                    <a:pt x="96" y="459"/>
                  </a:lnTo>
                  <a:lnTo>
                    <a:pt x="98" y="459"/>
                  </a:lnTo>
                  <a:lnTo>
                    <a:pt x="98" y="459"/>
                  </a:lnTo>
                  <a:lnTo>
                    <a:pt x="100" y="459"/>
                  </a:lnTo>
                  <a:lnTo>
                    <a:pt x="100" y="459"/>
                  </a:lnTo>
                  <a:lnTo>
                    <a:pt x="102" y="459"/>
                  </a:lnTo>
                  <a:lnTo>
                    <a:pt x="102" y="461"/>
                  </a:lnTo>
                  <a:lnTo>
                    <a:pt x="104" y="461"/>
                  </a:lnTo>
                  <a:lnTo>
                    <a:pt x="104" y="461"/>
                  </a:lnTo>
                  <a:lnTo>
                    <a:pt x="104" y="461"/>
                  </a:lnTo>
                  <a:lnTo>
                    <a:pt x="106" y="463"/>
                  </a:lnTo>
                  <a:lnTo>
                    <a:pt x="106" y="465"/>
                  </a:lnTo>
                  <a:lnTo>
                    <a:pt x="106" y="465"/>
                  </a:lnTo>
                  <a:lnTo>
                    <a:pt x="111" y="466"/>
                  </a:lnTo>
                  <a:lnTo>
                    <a:pt x="111" y="466"/>
                  </a:lnTo>
                  <a:lnTo>
                    <a:pt x="111" y="466"/>
                  </a:lnTo>
                  <a:lnTo>
                    <a:pt x="113" y="468"/>
                  </a:lnTo>
                  <a:lnTo>
                    <a:pt x="113" y="468"/>
                  </a:lnTo>
                  <a:lnTo>
                    <a:pt x="113" y="468"/>
                  </a:lnTo>
                  <a:lnTo>
                    <a:pt x="117" y="470"/>
                  </a:lnTo>
                  <a:lnTo>
                    <a:pt x="117" y="470"/>
                  </a:lnTo>
                  <a:lnTo>
                    <a:pt x="119" y="472"/>
                  </a:lnTo>
                  <a:lnTo>
                    <a:pt x="119" y="474"/>
                  </a:lnTo>
                  <a:lnTo>
                    <a:pt x="121" y="474"/>
                  </a:lnTo>
                  <a:lnTo>
                    <a:pt x="123" y="472"/>
                  </a:lnTo>
                  <a:lnTo>
                    <a:pt x="125" y="470"/>
                  </a:lnTo>
                  <a:lnTo>
                    <a:pt x="127" y="468"/>
                  </a:lnTo>
                  <a:lnTo>
                    <a:pt x="129" y="468"/>
                  </a:lnTo>
                  <a:lnTo>
                    <a:pt x="132" y="468"/>
                  </a:lnTo>
                  <a:lnTo>
                    <a:pt x="134" y="468"/>
                  </a:lnTo>
                  <a:lnTo>
                    <a:pt x="134" y="470"/>
                  </a:lnTo>
                  <a:lnTo>
                    <a:pt x="136" y="472"/>
                  </a:lnTo>
                  <a:lnTo>
                    <a:pt x="138" y="474"/>
                  </a:lnTo>
                  <a:lnTo>
                    <a:pt x="153" y="484"/>
                  </a:lnTo>
                  <a:lnTo>
                    <a:pt x="159" y="487"/>
                  </a:lnTo>
                  <a:lnTo>
                    <a:pt x="161" y="489"/>
                  </a:lnTo>
                  <a:lnTo>
                    <a:pt x="161" y="489"/>
                  </a:lnTo>
                  <a:lnTo>
                    <a:pt x="163" y="487"/>
                  </a:lnTo>
                  <a:lnTo>
                    <a:pt x="166" y="487"/>
                  </a:lnTo>
                  <a:lnTo>
                    <a:pt x="166" y="489"/>
                  </a:lnTo>
                  <a:lnTo>
                    <a:pt x="168" y="489"/>
                  </a:lnTo>
                  <a:lnTo>
                    <a:pt x="168" y="491"/>
                  </a:lnTo>
                  <a:lnTo>
                    <a:pt x="170" y="493"/>
                  </a:lnTo>
                  <a:lnTo>
                    <a:pt x="172" y="497"/>
                  </a:lnTo>
                  <a:lnTo>
                    <a:pt x="176" y="499"/>
                  </a:lnTo>
                  <a:lnTo>
                    <a:pt x="178" y="499"/>
                  </a:lnTo>
                  <a:lnTo>
                    <a:pt x="180" y="501"/>
                  </a:lnTo>
                  <a:lnTo>
                    <a:pt x="184" y="499"/>
                  </a:lnTo>
                  <a:lnTo>
                    <a:pt x="184" y="499"/>
                  </a:lnTo>
                  <a:lnTo>
                    <a:pt x="185" y="501"/>
                  </a:lnTo>
                  <a:lnTo>
                    <a:pt x="184" y="502"/>
                  </a:lnTo>
                  <a:lnTo>
                    <a:pt x="184" y="504"/>
                  </a:lnTo>
                  <a:lnTo>
                    <a:pt x="185" y="504"/>
                  </a:lnTo>
                  <a:lnTo>
                    <a:pt x="187" y="504"/>
                  </a:lnTo>
                  <a:lnTo>
                    <a:pt x="191" y="504"/>
                  </a:lnTo>
                  <a:lnTo>
                    <a:pt x="193" y="504"/>
                  </a:lnTo>
                  <a:lnTo>
                    <a:pt x="195" y="506"/>
                  </a:lnTo>
                  <a:lnTo>
                    <a:pt x="197" y="510"/>
                  </a:lnTo>
                  <a:lnTo>
                    <a:pt x="197" y="512"/>
                  </a:lnTo>
                  <a:lnTo>
                    <a:pt x="199" y="512"/>
                  </a:lnTo>
                  <a:lnTo>
                    <a:pt x="199" y="510"/>
                  </a:lnTo>
                  <a:lnTo>
                    <a:pt x="199" y="508"/>
                  </a:lnTo>
                  <a:lnTo>
                    <a:pt x="201" y="508"/>
                  </a:lnTo>
                  <a:lnTo>
                    <a:pt x="201" y="508"/>
                  </a:lnTo>
                  <a:lnTo>
                    <a:pt x="202" y="510"/>
                  </a:lnTo>
                  <a:lnTo>
                    <a:pt x="204" y="510"/>
                  </a:lnTo>
                  <a:lnTo>
                    <a:pt x="206" y="512"/>
                  </a:lnTo>
                  <a:lnTo>
                    <a:pt x="206" y="510"/>
                  </a:lnTo>
                  <a:lnTo>
                    <a:pt x="208" y="510"/>
                  </a:lnTo>
                  <a:lnTo>
                    <a:pt x="208" y="508"/>
                  </a:lnTo>
                  <a:lnTo>
                    <a:pt x="210" y="508"/>
                  </a:lnTo>
                  <a:lnTo>
                    <a:pt x="212" y="510"/>
                  </a:lnTo>
                  <a:lnTo>
                    <a:pt x="214" y="512"/>
                  </a:lnTo>
                  <a:lnTo>
                    <a:pt x="216" y="512"/>
                  </a:lnTo>
                  <a:lnTo>
                    <a:pt x="220" y="514"/>
                  </a:lnTo>
                  <a:lnTo>
                    <a:pt x="229" y="512"/>
                  </a:lnTo>
                  <a:lnTo>
                    <a:pt x="233" y="512"/>
                  </a:lnTo>
                  <a:lnTo>
                    <a:pt x="233" y="512"/>
                  </a:lnTo>
                  <a:lnTo>
                    <a:pt x="233" y="512"/>
                  </a:lnTo>
                  <a:lnTo>
                    <a:pt x="233" y="512"/>
                  </a:lnTo>
                  <a:lnTo>
                    <a:pt x="233" y="510"/>
                  </a:lnTo>
                  <a:lnTo>
                    <a:pt x="233" y="510"/>
                  </a:lnTo>
                  <a:lnTo>
                    <a:pt x="233" y="510"/>
                  </a:lnTo>
                  <a:lnTo>
                    <a:pt x="235" y="510"/>
                  </a:lnTo>
                  <a:lnTo>
                    <a:pt x="235" y="510"/>
                  </a:lnTo>
                  <a:lnTo>
                    <a:pt x="237" y="510"/>
                  </a:lnTo>
                  <a:lnTo>
                    <a:pt x="238" y="510"/>
                  </a:lnTo>
                  <a:lnTo>
                    <a:pt x="238" y="508"/>
                  </a:lnTo>
                  <a:lnTo>
                    <a:pt x="238" y="508"/>
                  </a:lnTo>
                  <a:lnTo>
                    <a:pt x="240" y="508"/>
                  </a:lnTo>
                  <a:lnTo>
                    <a:pt x="240" y="508"/>
                  </a:lnTo>
                  <a:lnTo>
                    <a:pt x="240" y="508"/>
                  </a:lnTo>
                  <a:lnTo>
                    <a:pt x="242" y="510"/>
                  </a:lnTo>
                  <a:lnTo>
                    <a:pt x="242" y="510"/>
                  </a:lnTo>
                  <a:lnTo>
                    <a:pt x="242" y="510"/>
                  </a:lnTo>
                  <a:lnTo>
                    <a:pt x="244" y="510"/>
                  </a:lnTo>
                  <a:lnTo>
                    <a:pt x="244" y="510"/>
                  </a:lnTo>
                  <a:lnTo>
                    <a:pt x="244" y="512"/>
                  </a:lnTo>
                  <a:lnTo>
                    <a:pt x="244" y="512"/>
                  </a:lnTo>
                  <a:lnTo>
                    <a:pt x="244" y="514"/>
                  </a:lnTo>
                  <a:lnTo>
                    <a:pt x="244" y="516"/>
                  </a:lnTo>
                  <a:lnTo>
                    <a:pt x="242" y="516"/>
                  </a:lnTo>
                  <a:lnTo>
                    <a:pt x="242" y="518"/>
                  </a:lnTo>
                  <a:lnTo>
                    <a:pt x="242" y="520"/>
                  </a:lnTo>
                  <a:lnTo>
                    <a:pt x="244" y="521"/>
                  </a:lnTo>
                  <a:lnTo>
                    <a:pt x="244" y="523"/>
                  </a:lnTo>
                  <a:lnTo>
                    <a:pt x="246" y="521"/>
                  </a:lnTo>
                  <a:lnTo>
                    <a:pt x="246" y="518"/>
                  </a:lnTo>
                  <a:lnTo>
                    <a:pt x="254" y="510"/>
                  </a:lnTo>
                  <a:lnTo>
                    <a:pt x="256" y="508"/>
                  </a:lnTo>
                  <a:lnTo>
                    <a:pt x="257" y="506"/>
                  </a:lnTo>
                  <a:lnTo>
                    <a:pt x="259" y="506"/>
                  </a:lnTo>
                  <a:lnTo>
                    <a:pt x="261" y="504"/>
                  </a:lnTo>
                  <a:lnTo>
                    <a:pt x="263" y="504"/>
                  </a:lnTo>
                  <a:lnTo>
                    <a:pt x="263" y="504"/>
                  </a:lnTo>
                  <a:lnTo>
                    <a:pt x="265" y="504"/>
                  </a:lnTo>
                  <a:lnTo>
                    <a:pt x="267" y="504"/>
                  </a:lnTo>
                  <a:lnTo>
                    <a:pt x="267" y="506"/>
                  </a:lnTo>
                  <a:lnTo>
                    <a:pt x="267" y="506"/>
                  </a:lnTo>
                  <a:lnTo>
                    <a:pt x="269" y="506"/>
                  </a:lnTo>
                  <a:lnTo>
                    <a:pt x="269" y="506"/>
                  </a:lnTo>
                  <a:lnTo>
                    <a:pt x="269" y="508"/>
                  </a:lnTo>
                  <a:lnTo>
                    <a:pt x="269" y="508"/>
                  </a:lnTo>
                  <a:lnTo>
                    <a:pt x="269" y="508"/>
                  </a:lnTo>
                  <a:lnTo>
                    <a:pt x="269" y="508"/>
                  </a:lnTo>
                  <a:lnTo>
                    <a:pt x="271" y="508"/>
                  </a:lnTo>
                  <a:lnTo>
                    <a:pt x="273" y="508"/>
                  </a:lnTo>
                  <a:lnTo>
                    <a:pt x="274" y="508"/>
                  </a:lnTo>
                  <a:lnTo>
                    <a:pt x="274" y="510"/>
                  </a:lnTo>
                  <a:lnTo>
                    <a:pt x="278" y="510"/>
                  </a:lnTo>
                  <a:lnTo>
                    <a:pt x="280" y="510"/>
                  </a:lnTo>
                  <a:lnTo>
                    <a:pt x="282" y="510"/>
                  </a:lnTo>
                  <a:lnTo>
                    <a:pt x="282" y="510"/>
                  </a:lnTo>
                  <a:lnTo>
                    <a:pt x="284" y="510"/>
                  </a:lnTo>
                  <a:lnTo>
                    <a:pt x="284" y="510"/>
                  </a:lnTo>
                  <a:lnTo>
                    <a:pt x="286" y="510"/>
                  </a:lnTo>
                  <a:lnTo>
                    <a:pt x="288" y="512"/>
                  </a:lnTo>
                  <a:lnTo>
                    <a:pt x="288" y="512"/>
                  </a:lnTo>
                  <a:lnTo>
                    <a:pt x="288" y="514"/>
                  </a:lnTo>
                  <a:lnTo>
                    <a:pt x="290" y="514"/>
                  </a:lnTo>
                  <a:lnTo>
                    <a:pt x="292" y="514"/>
                  </a:lnTo>
                  <a:lnTo>
                    <a:pt x="293" y="516"/>
                  </a:lnTo>
                  <a:lnTo>
                    <a:pt x="293" y="516"/>
                  </a:lnTo>
                  <a:lnTo>
                    <a:pt x="295" y="514"/>
                  </a:lnTo>
                  <a:lnTo>
                    <a:pt x="295" y="514"/>
                  </a:lnTo>
                  <a:lnTo>
                    <a:pt x="295" y="514"/>
                  </a:lnTo>
                  <a:lnTo>
                    <a:pt x="297" y="514"/>
                  </a:lnTo>
                  <a:lnTo>
                    <a:pt x="297" y="514"/>
                  </a:lnTo>
                  <a:lnTo>
                    <a:pt x="297" y="514"/>
                  </a:lnTo>
                  <a:lnTo>
                    <a:pt x="297" y="514"/>
                  </a:lnTo>
                  <a:lnTo>
                    <a:pt x="299" y="514"/>
                  </a:lnTo>
                  <a:lnTo>
                    <a:pt x="299" y="514"/>
                  </a:lnTo>
                  <a:lnTo>
                    <a:pt x="301" y="514"/>
                  </a:lnTo>
                  <a:lnTo>
                    <a:pt x="303" y="512"/>
                  </a:lnTo>
                  <a:lnTo>
                    <a:pt x="303" y="512"/>
                  </a:lnTo>
                  <a:lnTo>
                    <a:pt x="305" y="512"/>
                  </a:lnTo>
                  <a:lnTo>
                    <a:pt x="305" y="510"/>
                  </a:lnTo>
                  <a:lnTo>
                    <a:pt x="305" y="510"/>
                  </a:lnTo>
                  <a:lnTo>
                    <a:pt x="305" y="510"/>
                  </a:lnTo>
                  <a:lnTo>
                    <a:pt x="305" y="510"/>
                  </a:lnTo>
                  <a:lnTo>
                    <a:pt x="305" y="510"/>
                  </a:lnTo>
                  <a:lnTo>
                    <a:pt x="305" y="510"/>
                  </a:lnTo>
                  <a:lnTo>
                    <a:pt x="305" y="510"/>
                  </a:lnTo>
                  <a:lnTo>
                    <a:pt x="305" y="510"/>
                  </a:lnTo>
                  <a:lnTo>
                    <a:pt x="305" y="510"/>
                  </a:lnTo>
                  <a:lnTo>
                    <a:pt x="305" y="510"/>
                  </a:lnTo>
                  <a:lnTo>
                    <a:pt x="305" y="508"/>
                  </a:lnTo>
                  <a:lnTo>
                    <a:pt x="305" y="508"/>
                  </a:lnTo>
                  <a:lnTo>
                    <a:pt x="305" y="508"/>
                  </a:lnTo>
                  <a:lnTo>
                    <a:pt x="305" y="508"/>
                  </a:lnTo>
                  <a:lnTo>
                    <a:pt x="305" y="508"/>
                  </a:lnTo>
                  <a:lnTo>
                    <a:pt x="305" y="508"/>
                  </a:lnTo>
                  <a:lnTo>
                    <a:pt x="309" y="506"/>
                  </a:lnTo>
                  <a:lnTo>
                    <a:pt x="311" y="504"/>
                  </a:lnTo>
                  <a:lnTo>
                    <a:pt x="311" y="504"/>
                  </a:lnTo>
                  <a:lnTo>
                    <a:pt x="312" y="504"/>
                  </a:lnTo>
                  <a:lnTo>
                    <a:pt x="312" y="502"/>
                  </a:lnTo>
                  <a:lnTo>
                    <a:pt x="312" y="502"/>
                  </a:lnTo>
                  <a:lnTo>
                    <a:pt x="312" y="502"/>
                  </a:lnTo>
                  <a:lnTo>
                    <a:pt x="312" y="501"/>
                  </a:lnTo>
                  <a:lnTo>
                    <a:pt x="314" y="499"/>
                  </a:lnTo>
                  <a:lnTo>
                    <a:pt x="314" y="499"/>
                  </a:lnTo>
                  <a:lnTo>
                    <a:pt x="314" y="499"/>
                  </a:lnTo>
                  <a:lnTo>
                    <a:pt x="316" y="499"/>
                  </a:lnTo>
                  <a:lnTo>
                    <a:pt x="316" y="499"/>
                  </a:lnTo>
                  <a:lnTo>
                    <a:pt x="320" y="499"/>
                  </a:lnTo>
                  <a:lnTo>
                    <a:pt x="322" y="497"/>
                  </a:lnTo>
                  <a:lnTo>
                    <a:pt x="322" y="497"/>
                  </a:lnTo>
                  <a:lnTo>
                    <a:pt x="324" y="497"/>
                  </a:lnTo>
                  <a:lnTo>
                    <a:pt x="326" y="495"/>
                  </a:lnTo>
                  <a:lnTo>
                    <a:pt x="326" y="495"/>
                  </a:lnTo>
                  <a:lnTo>
                    <a:pt x="326" y="495"/>
                  </a:lnTo>
                  <a:lnTo>
                    <a:pt x="326" y="495"/>
                  </a:lnTo>
                  <a:lnTo>
                    <a:pt x="326" y="493"/>
                  </a:lnTo>
                  <a:lnTo>
                    <a:pt x="326" y="493"/>
                  </a:lnTo>
                  <a:lnTo>
                    <a:pt x="326" y="493"/>
                  </a:lnTo>
                  <a:lnTo>
                    <a:pt x="328" y="493"/>
                  </a:lnTo>
                  <a:lnTo>
                    <a:pt x="328" y="493"/>
                  </a:lnTo>
                  <a:lnTo>
                    <a:pt x="328" y="493"/>
                  </a:lnTo>
                  <a:lnTo>
                    <a:pt x="329" y="491"/>
                  </a:lnTo>
                  <a:lnTo>
                    <a:pt x="329" y="491"/>
                  </a:lnTo>
                  <a:lnTo>
                    <a:pt x="329" y="491"/>
                  </a:lnTo>
                  <a:lnTo>
                    <a:pt x="331" y="489"/>
                  </a:lnTo>
                  <a:lnTo>
                    <a:pt x="331" y="489"/>
                  </a:lnTo>
                  <a:lnTo>
                    <a:pt x="333" y="489"/>
                  </a:lnTo>
                  <a:lnTo>
                    <a:pt x="333" y="489"/>
                  </a:lnTo>
                  <a:lnTo>
                    <a:pt x="337" y="487"/>
                  </a:lnTo>
                  <a:lnTo>
                    <a:pt x="337" y="487"/>
                  </a:lnTo>
                  <a:lnTo>
                    <a:pt x="337" y="487"/>
                  </a:lnTo>
                  <a:lnTo>
                    <a:pt x="337" y="487"/>
                  </a:lnTo>
                  <a:lnTo>
                    <a:pt x="337" y="487"/>
                  </a:lnTo>
                  <a:lnTo>
                    <a:pt x="339" y="489"/>
                  </a:lnTo>
                  <a:lnTo>
                    <a:pt x="339" y="489"/>
                  </a:lnTo>
                  <a:lnTo>
                    <a:pt x="341" y="489"/>
                  </a:lnTo>
                  <a:lnTo>
                    <a:pt x="343" y="489"/>
                  </a:lnTo>
                  <a:lnTo>
                    <a:pt x="343" y="489"/>
                  </a:lnTo>
                  <a:lnTo>
                    <a:pt x="343" y="489"/>
                  </a:lnTo>
                  <a:lnTo>
                    <a:pt x="345" y="491"/>
                  </a:lnTo>
                  <a:lnTo>
                    <a:pt x="347" y="491"/>
                  </a:lnTo>
                  <a:lnTo>
                    <a:pt x="347" y="491"/>
                  </a:lnTo>
                  <a:lnTo>
                    <a:pt x="348" y="491"/>
                  </a:lnTo>
                  <a:lnTo>
                    <a:pt x="348" y="491"/>
                  </a:lnTo>
                  <a:lnTo>
                    <a:pt x="348" y="491"/>
                  </a:lnTo>
                  <a:lnTo>
                    <a:pt x="348" y="491"/>
                  </a:lnTo>
                  <a:lnTo>
                    <a:pt x="348" y="491"/>
                  </a:lnTo>
                  <a:lnTo>
                    <a:pt x="350" y="491"/>
                  </a:lnTo>
                  <a:lnTo>
                    <a:pt x="350" y="491"/>
                  </a:lnTo>
                  <a:lnTo>
                    <a:pt x="350" y="491"/>
                  </a:lnTo>
                  <a:lnTo>
                    <a:pt x="350" y="489"/>
                  </a:lnTo>
                  <a:lnTo>
                    <a:pt x="350" y="489"/>
                  </a:lnTo>
                  <a:lnTo>
                    <a:pt x="350" y="489"/>
                  </a:lnTo>
                  <a:lnTo>
                    <a:pt x="350" y="489"/>
                  </a:lnTo>
                  <a:lnTo>
                    <a:pt x="354" y="487"/>
                  </a:lnTo>
                  <a:lnTo>
                    <a:pt x="358" y="485"/>
                  </a:lnTo>
                  <a:lnTo>
                    <a:pt x="360" y="485"/>
                  </a:lnTo>
                  <a:lnTo>
                    <a:pt x="360" y="485"/>
                  </a:lnTo>
                  <a:lnTo>
                    <a:pt x="360" y="485"/>
                  </a:lnTo>
                  <a:lnTo>
                    <a:pt x="360" y="485"/>
                  </a:lnTo>
                  <a:lnTo>
                    <a:pt x="360" y="485"/>
                  </a:lnTo>
                  <a:lnTo>
                    <a:pt x="362" y="487"/>
                  </a:lnTo>
                  <a:lnTo>
                    <a:pt x="362" y="487"/>
                  </a:lnTo>
                  <a:lnTo>
                    <a:pt x="362" y="487"/>
                  </a:lnTo>
                  <a:lnTo>
                    <a:pt x="362" y="487"/>
                  </a:lnTo>
                  <a:lnTo>
                    <a:pt x="362" y="487"/>
                  </a:lnTo>
                  <a:lnTo>
                    <a:pt x="364" y="487"/>
                  </a:lnTo>
                  <a:lnTo>
                    <a:pt x="364" y="487"/>
                  </a:lnTo>
                  <a:lnTo>
                    <a:pt x="364" y="487"/>
                  </a:lnTo>
                  <a:lnTo>
                    <a:pt x="364" y="487"/>
                  </a:lnTo>
                  <a:lnTo>
                    <a:pt x="364" y="487"/>
                  </a:lnTo>
                  <a:lnTo>
                    <a:pt x="364" y="489"/>
                  </a:lnTo>
                  <a:lnTo>
                    <a:pt x="364" y="489"/>
                  </a:lnTo>
                  <a:lnTo>
                    <a:pt x="364" y="489"/>
                  </a:lnTo>
                  <a:lnTo>
                    <a:pt x="364" y="489"/>
                  </a:lnTo>
                  <a:lnTo>
                    <a:pt x="362" y="489"/>
                  </a:lnTo>
                  <a:lnTo>
                    <a:pt x="360" y="491"/>
                  </a:lnTo>
                  <a:lnTo>
                    <a:pt x="360" y="491"/>
                  </a:lnTo>
                  <a:lnTo>
                    <a:pt x="360" y="493"/>
                  </a:lnTo>
                  <a:lnTo>
                    <a:pt x="360" y="493"/>
                  </a:lnTo>
                  <a:lnTo>
                    <a:pt x="360" y="493"/>
                  </a:lnTo>
                  <a:lnTo>
                    <a:pt x="362" y="493"/>
                  </a:lnTo>
                  <a:lnTo>
                    <a:pt x="362" y="493"/>
                  </a:lnTo>
                  <a:lnTo>
                    <a:pt x="364" y="493"/>
                  </a:lnTo>
                  <a:lnTo>
                    <a:pt x="364" y="491"/>
                  </a:lnTo>
                  <a:lnTo>
                    <a:pt x="365" y="491"/>
                  </a:lnTo>
                  <a:lnTo>
                    <a:pt x="365" y="491"/>
                  </a:lnTo>
                  <a:lnTo>
                    <a:pt x="365" y="493"/>
                  </a:lnTo>
                  <a:lnTo>
                    <a:pt x="365" y="493"/>
                  </a:lnTo>
                  <a:lnTo>
                    <a:pt x="367" y="495"/>
                  </a:lnTo>
                  <a:lnTo>
                    <a:pt x="367" y="495"/>
                  </a:lnTo>
                  <a:lnTo>
                    <a:pt x="367" y="497"/>
                  </a:lnTo>
                  <a:lnTo>
                    <a:pt x="367" y="497"/>
                  </a:lnTo>
                  <a:lnTo>
                    <a:pt x="367" y="497"/>
                  </a:lnTo>
                  <a:lnTo>
                    <a:pt x="365" y="499"/>
                  </a:lnTo>
                  <a:lnTo>
                    <a:pt x="365" y="499"/>
                  </a:lnTo>
                  <a:lnTo>
                    <a:pt x="364" y="501"/>
                  </a:lnTo>
                  <a:lnTo>
                    <a:pt x="364" y="501"/>
                  </a:lnTo>
                  <a:lnTo>
                    <a:pt x="364" y="502"/>
                  </a:lnTo>
                  <a:lnTo>
                    <a:pt x="364" y="502"/>
                  </a:lnTo>
                  <a:lnTo>
                    <a:pt x="364" y="502"/>
                  </a:lnTo>
                  <a:lnTo>
                    <a:pt x="364" y="502"/>
                  </a:lnTo>
                  <a:lnTo>
                    <a:pt x="364" y="502"/>
                  </a:lnTo>
                  <a:lnTo>
                    <a:pt x="364" y="502"/>
                  </a:lnTo>
                  <a:lnTo>
                    <a:pt x="364" y="502"/>
                  </a:lnTo>
                  <a:lnTo>
                    <a:pt x="364" y="502"/>
                  </a:lnTo>
                  <a:lnTo>
                    <a:pt x="364" y="504"/>
                  </a:lnTo>
                  <a:lnTo>
                    <a:pt x="365" y="502"/>
                  </a:lnTo>
                  <a:lnTo>
                    <a:pt x="365" y="502"/>
                  </a:lnTo>
                  <a:lnTo>
                    <a:pt x="365" y="502"/>
                  </a:lnTo>
                  <a:lnTo>
                    <a:pt x="365" y="502"/>
                  </a:lnTo>
                  <a:lnTo>
                    <a:pt x="367" y="502"/>
                  </a:lnTo>
                  <a:lnTo>
                    <a:pt x="369" y="502"/>
                  </a:lnTo>
                  <a:lnTo>
                    <a:pt x="369" y="502"/>
                  </a:lnTo>
                  <a:lnTo>
                    <a:pt x="369" y="502"/>
                  </a:lnTo>
                  <a:lnTo>
                    <a:pt x="371" y="502"/>
                  </a:lnTo>
                  <a:lnTo>
                    <a:pt x="371" y="504"/>
                  </a:lnTo>
                  <a:lnTo>
                    <a:pt x="375" y="504"/>
                  </a:lnTo>
                  <a:lnTo>
                    <a:pt x="375" y="504"/>
                  </a:lnTo>
                  <a:lnTo>
                    <a:pt x="375" y="504"/>
                  </a:lnTo>
                  <a:lnTo>
                    <a:pt x="375" y="504"/>
                  </a:lnTo>
                  <a:lnTo>
                    <a:pt x="377" y="504"/>
                  </a:lnTo>
                  <a:lnTo>
                    <a:pt x="379" y="506"/>
                  </a:lnTo>
                  <a:lnTo>
                    <a:pt x="379" y="506"/>
                  </a:lnTo>
                  <a:lnTo>
                    <a:pt x="383" y="502"/>
                  </a:lnTo>
                  <a:lnTo>
                    <a:pt x="383" y="501"/>
                  </a:lnTo>
                  <a:lnTo>
                    <a:pt x="384" y="501"/>
                  </a:lnTo>
                  <a:lnTo>
                    <a:pt x="384" y="501"/>
                  </a:lnTo>
                  <a:lnTo>
                    <a:pt x="386" y="502"/>
                  </a:lnTo>
                  <a:lnTo>
                    <a:pt x="386" y="502"/>
                  </a:lnTo>
                  <a:lnTo>
                    <a:pt x="388" y="504"/>
                  </a:lnTo>
                  <a:lnTo>
                    <a:pt x="388" y="504"/>
                  </a:lnTo>
                  <a:lnTo>
                    <a:pt x="390" y="504"/>
                  </a:lnTo>
                  <a:lnTo>
                    <a:pt x="390" y="506"/>
                  </a:lnTo>
                  <a:lnTo>
                    <a:pt x="392" y="508"/>
                  </a:lnTo>
                  <a:lnTo>
                    <a:pt x="392" y="508"/>
                  </a:lnTo>
                  <a:lnTo>
                    <a:pt x="394" y="516"/>
                  </a:lnTo>
                  <a:lnTo>
                    <a:pt x="394" y="518"/>
                  </a:lnTo>
                  <a:lnTo>
                    <a:pt x="396" y="518"/>
                  </a:lnTo>
                  <a:lnTo>
                    <a:pt x="396" y="518"/>
                  </a:lnTo>
                  <a:lnTo>
                    <a:pt x="398" y="518"/>
                  </a:lnTo>
                  <a:lnTo>
                    <a:pt x="398" y="516"/>
                  </a:lnTo>
                  <a:lnTo>
                    <a:pt x="400" y="518"/>
                  </a:lnTo>
                  <a:lnTo>
                    <a:pt x="401" y="520"/>
                  </a:lnTo>
                  <a:lnTo>
                    <a:pt x="401" y="525"/>
                  </a:lnTo>
                  <a:lnTo>
                    <a:pt x="401" y="533"/>
                  </a:lnTo>
                  <a:lnTo>
                    <a:pt x="401" y="537"/>
                  </a:lnTo>
                  <a:lnTo>
                    <a:pt x="401" y="540"/>
                  </a:lnTo>
                  <a:lnTo>
                    <a:pt x="400" y="544"/>
                  </a:lnTo>
                  <a:lnTo>
                    <a:pt x="400" y="546"/>
                  </a:lnTo>
                  <a:lnTo>
                    <a:pt x="400" y="546"/>
                  </a:lnTo>
                  <a:lnTo>
                    <a:pt x="400" y="548"/>
                  </a:lnTo>
                  <a:lnTo>
                    <a:pt x="401" y="548"/>
                  </a:lnTo>
                  <a:lnTo>
                    <a:pt x="401" y="548"/>
                  </a:lnTo>
                  <a:lnTo>
                    <a:pt x="400" y="550"/>
                  </a:lnTo>
                  <a:lnTo>
                    <a:pt x="398" y="550"/>
                  </a:lnTo>
                  <a:lnTo>
                    <a:pt x="398" y="550"/>
                  </a:lnTo>
                  <a:lnTo>
                    <a:pt x="398" y="550"/>
                  </a:lnTo>
                  <a:lnTo>
                    <a:pt x="396" y="552"/>
                  </a:lnTo>
                  <a:lnTo>
                    <a:pt x="396" y="554"/>
                  </a:lnTo>
                  <a:lnTo>
                    <a:pt x="396" y="554"/>
                  </a:lnTo>
                  <a:lnTo>
                    <a:pt x="394" y="554"/>
                  </a:lnTo>
                  <a:lnTo>
                    <a:pt x="392" y="554"/>
                  </a:lnTo>
                  <a:lnTo>
                    <a:pt x="392" y="556"/>
                  </a:lnTo>
                  <a:lnTo>
                    <a:pt x="390" y="558"/>
                  </a:lnTo>
                  <a:lnTo>
                    <a:pt x="390" y="559"/>
                  </a:lnTo>
                  <a:lnTo>
                    <a:pt x="390" y="559"/>
                  </a:lnTo>
                  <a:lnTo>
                    <a:pt x="388" y="559"/>
                  </a:lnTo>
                  <a:lnTo>
                    <a:pt x="388" y="559"/>
                  </a:lnTo>
                  <a:lnTo>
                    <a:pt x="388" y="559"/>
                  </a:lnTo>
                  <a:lnTo>
                    <a:pt x="386" y="559"/>
                  </a:lnTo>
                  <a:lnTo>
                    <a:pt x="386" y="561"/>
                  </a:lnTo>
                  <a:lnTo>
                    <a:pt x="386" y="563"/>
                  </a:lnTo>
                  <a:lnTo>
                    <a:pt x="386" y="565"/>
                  </a:lnTo>
                  <a:lnTo>
                    <a:pt x="386" y="565"/>
                  </a:lnTo>
                  <a:lnTo>
                    <a:pt x="386" y="567"/>
                  </a:lnTo>
                  <a:lnTo>
                    <a:pt x="386" y="567"/>
                  </a:lnTo>
                  <a:lnTo>
                    <a:pt x="384" y="567"/>
                  </a:lnTo>
                  <a:lnTo>
                    <a:pt x="384" y="569"/>
                  </a:lnTo>
                  <a:lnTo>
                    <a:pt x="383" y="571"/>
                  </a:lnTo>
                  <a:lnTo>
                    <a:pt x="383" y="573"/>
                  </a:lnTo>
                  <a:lnTo>
                    <a:pt x="384" y="573"/>
                  </a:lnTo>
                  <a:lnTo>
                    <a:pt x="384" y="575"/>
                  </a:lnTo>
                  <a:lnTo>
                    <a:pt x="384" y="576"/>
                  </a:lnTo>
                  <a:lnTo>
                    <a:pt x="386" y="576"/>
                  </a:lnTo>
                  <a:lnTo>
                    <a:pt x="386" y="578"/>
                  </a:lnTo>
                  <a:lnTo>
                    <a:pt x="384" y="578"/>
                  </a:lnTo>
                  <a:lnTo>
                    <a:pt x="384" y="580"/>
                  </a:lnTo>
                  <a:lnTo>
                    <a:pt x="383" y="582"/>
                  </a:lnTo>
                  <a:lnTo>
                    <a:pt x="384" y="584"/>
                  </a:lnTo>
                  <a:lnTo>
                    <a:pt x="386" y="582"/>
                  </a:lnTo>
                  <a:lnTo>
                    <a:pt x="390" y="580"/>
                  </a:lnTo>
                  <a:lnTo>
                    <a:pt x="392" y="580"/>
                  </a:lnTo>
                  <a:lnTo>
                    <a:pt x="396" y="580"/>
                  </a:lnTo>
                  <a:lnTo>
                    <a:pt x="403" y="578"/>
                  </a:lnTo>
                  <a:lnTo>
                    <a:pt x="403" y="580"/>
                  </a:lnTo>
                  <a:lnTo>
                    <a:pt x="401" y="582"/>
                  </a:lnTo>
                  <a:lnTo>
                    <a:pt x="401" y="582"/>
                  </a:lnTo>
                  <a:lnTo>
                    <a:pt x="401" y="584"/>
                  </a:lnTo>
                  <a:lnTo>
                    <a:pt x="401" y="584"/>
                  </a:lnTo>
                  <a:lnTo>
                    <a:pt x="401" y="584"/>
                  </a:lnTo>
                  <a:lnTo>
                    <a:pt x="403" y="586"/>
                  </a:lnTo>
                  <a:lnTo>
                    <a:pt x="403" y="592"/>
                  </a:lnTo>
                  <a:lnTo>
                    <a:pt x="405" y="595"/>
                  </a:lnTo>
                  <a:lnTo>
                    <a:pt x="405" y="595"/>
                  </a:lnTo>
                  <a:lnTo>
                    <a:pt x="405" y="595"/>
                  </a:lnTo>
                  <a:lnTo>
                    <a:pt x="407" y="597"/>
                  </a:lnTo>
                  <a:lnTo>
                    <a:pt x="409" y="597"/>
                  </a:lnTo>
                  <a:lnTo>
                    <a:pt x="411" y="597"/>
                  </a:lnTo>
                  <a:lnTo>
                    <a:pt x="411" y="597"/>
                  </a:lnTo>
                  <a:lnTo>
                    <a:pt x="413" y="597"/>
                  </a:lnTo>
                  <a:lnTo>
                    <a:pt x="415" y="599"/>
                  </a:lnTo>
                  <a:lnTo>
                    <a:pt x="413" y="601"/>
                  </a:lnTo>
                  <a:lnTo>
                    <a:pt x="413" y="603"/>
                  </a:lnTo>
                  <a:lnTo>
                    <a:pt x="411" y="605"/>
                  </a:lnTo>
                  <a:lnTo>
                    <a:pt x="411" y="609"/>
                  </a:lnTo>
                  <a:lnTo>
                    <a:pt x="411" y="609"/>
                  </a:lnTo>
                  <a:lnTo>
                    <a:pt x="409" y="611"/>
                  </a:lnTo>
                  <a:lnTo>
                    <a:pt x="409" y="613"/>
                  </a:lnTo>
                  <a:lnTo>
                    <a:pt x="409" y="614"/>
                  </a:lnTo>
                  <a:lnTo>
                    <a:pt x="411" y="614"/>
                  </a:lnTo>
                  <a:lnTo>
                    <a:pt x="413" y="614"/>
                  </a:lnTo>
                  <a:lnTo>
                    <a:pt x="419" y="614"/>
                  </a:lnTo>
                  <a:lnTo>
                    <a:pt x="420" y="616"/>
                  </a:lnTo>
                  <a:lnTo>
                    <a:pt x="420" y="616"/>
                  </a:lnTo>
                  <a:lnTo>
                    <a:pt x="420" y="618"/>
                  </a:lnTo>
                  <a:lnTo>
                    <a:pt x="422" y="622"/>
                  </a:lnTo>
                  <a:lnTo>
                    <a:pt x="422" y="622"/>
                  </a:lnTo>
                  <a:lnTo>
                    <a:pt x="424" y="622"/>
                  </a:lnTo>
                  <a:lnTo>
                    <a:pt x="424" y="624"/>
                  </a:lnTo>
                  <a:lnTo>
                    <a:pt x="424" y="624"/>
                  </a:lnTo>
                  <a:lnTo>
                    <a:pt x="424" y="624"/>
                  </a:lnTo>
                  <a:lnTo>
                    <a:pt x="426" y="626"/>
                  </a:lnTo>
                  <a:lnTo>
                    <a:pt x="426" y="626"/>
                  </a:lnTo>
                  <a:lnTo>
                    <a:pt x="430" y="626"/>
                  </a:lnTo>
                  <a:lnTo>
                    <a:pt x="432" y="626"/>
                  </a:lnTo>
                  <a:lnTo>
                    <a:pt x="434" y="624"/>
                  </a:lnTo>
                  <a:lnTo>
                    <a:pt x="436" y="622"/>
                  </a:lnTo>
                  <a:lnTo>
                    <a:pt x="437" y="622"/>
                  </a:lnTo>
                  <a:lnTo>
                    <a:pt x="439" y="620"/>
                  </a:lnTo>
                  <a:lnTo>
                    <a:pt x="441" y="622"/>
                  </a:lnTo>
                  <a:lnTo>
                    <a:pt x="441" y="624"/>
                  </a:lnTo>
                  <a:lnTo>
                    <a:pt x="441" y="626"/>
                  </a:lnTo>
                  <a:lnTo>
                    <a:pt x="441" y="628"/>
                  </a:lnTo>
                  <a:lnTo>
                    <a:pt x="441" y="630"/>
                  </a:lnTo>
                  <a:lnTo>
                    <a:pt x="443" y="630"/>
                  </a:lnTo>
                  <a:lnTo>
                    <a:pt x="445" y="630"/>
                  </a:lnTo>
                  <a:lnTo>
                    <a:pt x="447" y="630"/>
                  </a:lnTo>
                  <a:lnTo>
                    <a:pt x="449" y="630"/>
                  </a:lnTo>
                  <a:lnTo>
                    <a:pt x="449" y="631"/>
                  </a:lnTo>
                  <a:lnTo>
                    <a:pt x="451" y="631"/>
                  </a:lnTo>
                  <a:lnTo>
                    <a:pt x="451" y="630"/>
                  </a:lnTo>
                  <a:lnTo>
                    <a:pt x="451" y="630"/>
                  </a:lnTo>
                  <a:lnTo>
                    <a:pt x="451" y="620"/>
                  </a:lnTo>
                  <a:lnTo>
                    <a:pt x="447" y="614"/>
                  </a:lnTo>
                  <a:lnTo>
                    <a:pt x="447" y="611"/>
                  </a:lnTo>
                  <a:lnTo>
                    <a:pt x="447" y="611"/>
                  </a:lnTo>
                  <a:lnTo>
                    <a:pt x="449" y="609"/>
                  </a:lnTo>
                  <a:lnTo>
                    <a:pt x="449" y="609"/>
                  </a:lnTo>
                  <a:lnTo>
                    <a:pt x="451" y="607"/>
                  </a:lnTo>
                  <a:lnTo>
                    <a:pt x="451" y="609"/>
                  </a:lnTo>
                  <a:lnTo>
                    <a:pt x="451" y="609"/>
                  </a:lnTo>
                  <a:lnTo>
                    <a:pt x="451" y="609"/>
                  </a:lnTo>
                  <a:lnTo>
                    <a:pt x="453" y="609"/>
                  </a:lnTo>
                  <a:lnTo>
                    <a:pt x="453" y="609"/>
                  </a:lnTo>
                  <a:lnTo>
                    <a:pt x="455" y="609"/>
                  </a:lnTo>
                  <a:lnTo>
                    <a:pt x="456" y="609"/>
                  </a:lnTo>
                  <a:lnTo>
                    <a:pt x="456" y="611"/>
                  </a:lnTo>
                  <a:lnTo>
                    <a:pt x="458" y="607"/>
                  </a:lnTo>
                  <a:lnTo>
                    <a:pt x="460" y="605"/>
                  </a:lnTo>
                  <a:lnTo>
                    <a:pt x="462" y="603"/>
                  </a:lnTo>
                  <a:lnTo>
                    <a:pt x="466" y="605"/>
                  </a:lnTo>
                  <a:lnTo>
                    <a:pt x="470" y="609"/>
                  </a:lnTo>
                  <a:lnTo>
                    <a:pt x="470" y="609"/>
                  </a:lnTo>
                  <a:lnTo>
                    <a:pt x="472" y="609"/>
                  </a:lnTo>
                  <a:lnTo>
                    <a:pt x="472" y="607"/>
                  </a:lnTo>
                  <a:lnTo>
                    <a:pt x="474" y="605"/>
                  </a:lnTo>
                  <a:lnTo>
                    <a:pt x="475" y="605"/>
                  </a:lnTo>
                  <a:lnTo>
                    <a:pt x="475" y="603"/>
                  </a:lnTo>
                  <a:lnTo>
                    <a:pt x="475" y="603"/>
                  </a:lnTo>
                  <a:lnTo>
                    <a:pt x="475" y="603"/>
                  </a:lnTo>
                  <a:lnTo>
                    <a:pt x="477" y="603"/>
                  </a:lnTo>
                  <a:lnTo>
                    <a:pt x="477" y="605"/>
                  </a:lnTo>
                  <a:lnTo>
                    <a:pt x="477" y="607"/>
                  </a:lnTo>
                  <a:lnTo>
                    <a:pt x="479" y="605"/>
                  </a:lnTo>
                  <a:lnTo>
                    <a:pt x="479" y="603"/>
                  </a:lnTo>
                  <a:lnTo>
                    <a:pt x="481" y="603"/>
                  </a:lnTo>
                  <a:lnTo>
                    <a:pt x="481" y="603"/>
                  </a:lnTo>
                  <a:lnTo>
                    <a:pt x="483" y="605"/>
                  </a:lnTo>
                  <a:lnTo>
                    <a:pt x="485" y="607"/>
                  </a:lnTo>
                  <a:lnTo>
                    <a:pt x="487" y="607"/>
                  </a:lnTo>
                  <a:lnTo>
                    <a:pt x="487" y="605"/>
                  </a:lnTo>
                  <a:lnTo>
                    <a:pt x="487" y="605"/>
                  </a:lnTo>
                  <a:lnTo>
                    <a:pt x="487" y="603"/>
                  </a:lnTo>
                  <a:lnTo>
                    <a:pt x="489" y="603"/>
                  </a:lnTo>
                  <a:lnTo>
                    <a:pt x="491" y="603"/>
                  </a:lnTo>
                  <a:lnTo>
                    <a:pt x="491" y="603"/>
                  </a:lnTo>
                  <a:lnTo>
                    <a:pt x="491" y="603"/>
                  </a:lnTo>
                  <a:lnTo>
                    <a:pt x="491" y="603"/>
                  </a:lnTo>
                  <a:lnTo>
                    <a:pt x="492" y="603"/>
                  </a:lnTo>
                  <a:lnTo>
                    <a:pt x="492" y="603"/>
                  </a:lnTo>
                  <a:lnTo>
                    <a:pt x="492" y="603"/>
                  </a:lnTo>
                  <a:lnTo>
                    <a:pt x="494" y="603"/>
                  </a:lnTo>
                  <a:lnTo>
                    <a:pt x="496" y="603"/>
                  </a:lnTo>
                  <a:lnTo>
                    <a:pt x="498" y="601"/>
                  </a:lnTo>
                  <a:lnTo>
                    <a:pt x="498" y="601"/>
                  </a:lnTo>
                  <a:lnTo>
                    <a:pt x="498" y="599"/>
                  </a:lnTo>
                  <a:lnTo>
                    <a:pt x="500" y="597"/>
                  </a:lnTo>
                  <a:lnTo>
                    <a:pt x="500" y="595"/>
                  </a:lnTo>
                  <a:lnTo>
                    <a:pt x="502" y="595"/>
                  </a:lnTo>
                  <a:lnTo>
                    <a:pt x="506" y="594"/>
                  </a:lnTo>
                  <a:lnTo>
                    <a:pt x="506" y="594"/>
                  </a:lnTo>
                  <a:lnTo>
                    <a:pt x="510" y="594"/>
                  </a:lnTo>
                  <a:lnTo>
                    <a:pt x="513" y="599"/>
                  </a:lnTo>
                  <a:lnTo>
                    <a:pt x="515" y="599"/>
                  </a:lnTo>
                  <a:lnTo>
                    <a:pt x="517" y="599"/>
                  </a:lnTo>
                  <a:lnTo>
                    <a:pt x="519" y="599"/>
                  </a:lnTo>
                  <a:lnTo>
                    <a:pt x="521" y="599"/>
                  </a:lnTo>
                  <a:lnTo>
                    <a:pt x="521" y="599"/>
                  </a:lnTo>
                  <a:lnTo>
                    <a:pt x="523" y="601"/>
                  </a:lnTo>
                  <a:lnTo>
                    <a:pt x="523" y="601"/>
                  </a:lnTo>
                  <a:lnTo>
                    <a:pt x="525" y="601"/>
                  </a:lnTo>
                  <a:lnTo>
                    <a:pt x="528" y="601"/>
                  </a:lnTo>
                  <a:lnTo>
                    <a:pt x="530" y="601"/>
                  </a:lnTo>
                  <a:lnTo>
                    <a:pt x="530" y="603"/>
                  </a:lnTo>
                  <a:lnTo>
                    <a:pt x="530" y="603"/>
                  </a:lnTo>
                  <a:lnTo>
                    <a:pt x="530" y="605"/>
                  </a:lnTo>
                  <a:lnTo>
                    <a:pt x="528" y="607"/>
                  </a:lnTo>
                  <a:lnTo>
                    <a:pt x="528" y="607"/>
                  </a:lnTo>
                  <a:lnTo>
                    <a:pt x="527" y="609"/>
                  </a:lnTo>
                  <a:lnTo>
                    <a:pt x="527" y="609"/>
                  </a:lnTo>
                  <a:lnTo>
                    <a:pt x="528" y="611"/>
                  </a:lnTo>
                  <a:lnTo>
                    <a:pt x="528" y="611"/>
                  </a:lnTo>
                  <a:lnTo>
                    <a:pt x="528" y="613"/>
                  </a:lnTo>
                  <a:lnTo>
                    <a:pt x="528" y="616"/>
                  </a:lnTo>
                  <a:lnTo>
                    <a:pt x="532" y="616"/>
                  </a:lnTo>
                  <a:lnTo>
                    <a:pt x="534" y="618"/>
                  </a:lnTo>
                  <a:lnTo>
                    <a:pt x="538" y="622"/>
                  </a:lnTo>
                  <a:lnTo>
                    <a:pt x="540" y="622"/>
                  </a:lnTo>
                  <a:lnTo>
                    <a:pt x="547" y="622"/>
                  </a:lnTo>
                  <a:lnTo>
                    <a:pt x="549" y="624"/>
                  </a:lnTo>
                  <a:lnTo>
                    <a:pt x="553" y="624"/>
                  </a:lnTo>
                  <a:lnTo>
                    <a:pt x="555" y="624"/>
                  </a:lnTo>
                  <a:lnTo>
                    <a:pt x="555" y="624"/>
                  </a:lnTo>
                  <a:lnTo>
                    <a:pt x="557" y="622"/>
                  </a:lnTo>
                  <a:lnTo>
                    <a:pt x="557" y="622"/>
                  </a:lnTo>
                  <a:lnTo>
                    <a:pt x="557" y="622"/>
                  </a:lnTo>
                  <a:lnTo>
                    <a:pt x="557" y="622"/>
                  </a:lnTo>
                  <a:lnTo>
                    <a:pt x="559" y="622"/>
                  </a:lnTo>
                  <a:lnTo>
                    <a:pt x="559" y="622"/>
                  </a:lnTo>
                  <a:lnTo>
                    <a:pt x="559" y="622"/>
                  </a:lnTo>
                  <a:lnTo>
                    <a:pt x="559" y="618"/>
                  </a:lnTo>
                  <a:lnTo>
                    <a:pt x="559" y="618"/>
                  </a:lnTo>
                  <a:lnTo>
                    <a:pt x="559" y="618"/>
                  </a:lnTo>
                  <a:lnTo>
                    <a:pt x="561" y="620"/>
                  </a:lnTo>
                  <a:lnTo>
                    <a:pt x="561" y="622"/>
                  </a:lnTo>
                  <a:lnTo>
                    <a:pt x="563" y="622"/>
                  </a:lnTo>
                  <a:lnTo>
                    <a:pt x="564" y="622"/>
                  </a:lnTo>
                  <a:lnTo>
                    <a:pt x="566" y="624"/>
                  </a:lnTo>
                  <a:lnTo>
                    <a:pt x="568" y="624"/>
                  </a:lnTo>
                  <a:lnTo>
                    <a:pt x="568" y="626"/>
                  </a:lnTo>
                  <a:lnTo>
                    <a:pt x="570" y="626"/>
                  </a:lnTo>
                  <a:lnTo>
                    <a:pt x="572" y="626"/>
                  </a:lnTo>
                  <a:lnTo>
                    <a:pt x="574" y="624"/>
                  </a:lnTo>
                  <a:lnTo>
                    <a:pt x="574" y="622"/>
                  </a:lnTo>
                  <a:lnTo>
                    <a:pt x="576" y="622"/>
                  </a:lnTo>
                  <a:lnTo>
                    <a:pt x="576" y="624"/>
                  </a:lnTo>
                  <a:lnTo>
                    <a:pt x="578" y="624"/>
                  </a:lnTo>
                  <a:lnTo>
                    <a:pt x="578" y="624"/>
                  </a:lnTo>
                  <a:lnTo>
                    <a:pt x="580" y="624"/>
                  </a:lnTo>
                  <a:lnTo>
                    <a:pt x="580" y="626"/>
                  </a:lnTo>
                  <a:lnTo>
                    <a:pt x="580" y="626"/>
                  </a:lnTo>
                  <a:lnTo>
                    <a:pt x="582" y="626"/>
                  </a:lnTo>
                  <a:lnTo>
                    <a:pt x="582" y="626"/>
                  </a:lnTo>
                  <a:lnTo>
                    <a:pt x="582" y="628"/>
                  </a:lnTo>
                  <a:lnTo>
                    <a:pt x="580" y="628"/>
                  </a:lnTo>
                  <a:lnTo>
                    <a:pt x="580" y="628"/>
                  </a:lnTo>
                  <a:lnTo>
                    <a:pt x="578" y="630"/>
                  </a:lnTo>
                  <a:lnTo>
                    <a:pt x="578" y="631"/>
                  </a:lnTo>
                  <a:lnTo>
                    <a:pt x="578" y="633"/>
                  </a:lnTo>
                  <a:lnTo>
                    <a:pt x="578" y="635"/>
                  </a:lnTo>
                  <a:lnTo>
                    <a:pt x="578" y="635"/>
                  </a:lnTo>
                  <a:lnTo>
                    <a:pt x="578" y="637"/>
                  </a:lnTo>
                  <a:lnTo>
                    <a:pt x="582" y="643"/>
                  </a:lnTo>
                  <a:lnTo>
                    <a:pt x="582" y="643"/>
                  </a:lnTo>
                  <a:lnTo>
                    <a:pt x="582" y="645"/>
                  </a:lnTo>
                  <a:lnTo>
                    <a:pt x="583" y="647"/>
                  </a:lnTo>
                  <a:lnTo>
                    <a:pt x="587" y="647"/>
                  </a:lnTo>
                  <a:lnTo>
                    <a:pt x="589" y="645"/>
                  </a:lnTo>
                  <a:lnTo>
                    <a:pt x="591" y="643"/>
                  </a:lnTo>
                  <a:lnTo>
                    <a:pt x="591" y="643"/>
                  </a:lnTo>
                  <a:lnTo>
                    <a:pt x="589" y="641"/>
                  </a:lnTo>
                  <a:lnTo>
                    <a:pt x="587" y="639"/>
                  </a:lnTo>
                  <a:lnTo>
                    <a:pt x="587" y="639"/>
                  </a:lnTo>
                  <a:lnTo>
                    <a:pt x="589" y="637"/>
                  </a:lnTo>
                  <a:lnTo>
                    <a:pt x="589" y="637"/>
                  </a:lnTo>
                  <a:lnTo>
                    <a:pt x="587" y="637"/>
                  </a:lnTo>
                  <a:lnTo>
                    <a:pt x="585" y="635"/>
                  </a:lnTo>
                  <a:lnTo>
                    <a:pt x="585" y="635"/>
                  </a:lnTo>
                  <a:lnTo>
                    <a:pt x="585" y="633"/>
                  </a:lnTo>
                  <a:lnTo>
                    <a:pt x="589" y="630"/>
                  </a:lnTo>
                  <a:lnTo>
                    <a:pt x="589" y="628"/>
                  </a:lnTo>
                  <a:lnTo>
                    <a:pt x="589" y="630"/>
                  </a:lnTo>
                  <a:lnTo>
                    <a:pt x="591" y="630"/>
                  </a:lnTo>
                  <a:lnTo>
                    <a:pt x="591" y="630"/>
                  </a:lnTo>
                  <a:lnTo>
                    <a:pt x="593" y="630"/>
                  </a:lnTo>
                  <a:lnTo>
                    <a:pt x="593" y="630"/>
                  </a:lnTo>
                  <a:lnTo>
                    <a:pt x="595" y="628"/>
                  </a:lnTo>
                  <a:lnTo>
                    <a:pt x="595" y="628"/>
                  </a:lnTo>
                  <a:lnTo>
                    <a:pt x="595" y="626"/>
                  </a:lnTo>
                  <a:lnTo>
                    <a:pt x="599" y="626"/>
                  </a:lnTo>
                  <a:lnTo>
                    <a:pt x="599" y="626"/>
                  </a:lnTo>
                  <a:lnTo>
                    <a:pt x="599" y="626"/>
                  </a:lnTo>
                  <a:lnTo>
                    <a:pt x="599" y="626"/>
                  </a:lnTo>
                  <a:lnTo>
                    <a:pt x="599" y="624"/>
                  </a:lnTo>
                  <a:lnTo>
                    <a:pt x="600" y="624"/>
                  </a:lnTo>
                  <a:lnTo>
                    <a:pt x="600" y="626"/>
                  </a:lnTo>
                  <a:lnTo>
                    <a:pt x="600" y="626"/>
                  </a:lnTo>
                  <a:lnTo>
                    <a:pt x="600" y="626"/>
                  </a:lnTo>
                  <a:lnTo>
                    <a:pt x="604" y="624"/>
                  </a:lnTo>
                  <a:lnTo>
                    <a:pt x="606" y="624"/>
                  </a:lnTo>
                  <a:lnTo>
                    <a:pt x="608" y="624"/>
                  </a:lnTo>
                  <a:lnTo>
                    <a:pt x="608" y="622"/>
                  </a:lnTo>
                  <a:lnTo>
                    <a:pt x="610" y="622"/>
                  </a:lnTo>
                  <a:lnTo>
                    <a:pt x="612" y="620"/>
                  </a:lnTo>
                  <a:lnTo>
                    <a:pt x="612" y="620"/>
                  </a:lnTo>
                  <a:lnTo>
                    <a:pt x="614" y="618"/>
                  </a:lnTo>
                  <a:lnTo>
                    <a:pt x="614" y="618"/>
                  </a:lnTo>
                  <a:lnTo>
                    <a:pt x="616" y="620"/>
                  </a:lnTo>
                  <a:lnTo>
                    <a:pt x="619" y="620"/>
                  </a:lnTo>
                  <a:lnTo>
                    <a:pt x="621" y="620"/>
                  </a:lnTo>
                  <a:lnTo>
                    <a:pt x="619" y="616"/>
                  </a:lnTo>
                  <a:lnTo>
                    <a:pt x="621" y="616"/>
                  </a:lnTo>
                  <a:lnTo>
                    <a:pt x="621" y="618"/>
                  </a:lnTo>
                  <a:lnTo>
                    <a:pt x="621" y="618"/>
                  </a:lnTo>
                  <a:lnTo>
                    <a:pt x="621" y="618"/>
                  </a:lnTo>
                  <a:lnTo>
                    <a:pt x="621" y="618"/>
                  </a:lnTo>
                  <a:lnTo>
                    <a:pt x="623" y="620"/>
                  </a:lnTo>
                  <a:lnTo>
                    <a:pt x="623" y="620"/>
                  </a:lnTo>
                  <a:lnTo>
                    <a:pt x="623" y="620"/>
                  </a:lnTo>
                  <a:lnTo>
                    <a:pt x="625" y="620"/>
                  </a:lnTo>
                  <a:lnTo>
                    <a:pt x="625" y="618"/>
                  </a:lnTo>
                  <a:lnTo>
                    <a:pt x="625" y="618"/>
                  </a:lnTo>
                  <a:lnTo>
                    <a:pt x="625" y="618"/>
                  </a:lnTo>
                  <a:lnTo>
                    <a:pt x="627" y="616"/>
                  </a:lnTo>
                  <a:lnTo>
                    <a:pt x="627" y="618"/>
                  </a:lnTo>
                  <a:lnTo>
                    <a:pt x="629" y="618"/>
                  </a:lnTo>
                  <a:lnTo>
                    <a:pt x="629" y="618"/>
                  </a:lnTo>
                  <a:lnTo>
                    <a:pt x="629" y="618"/>
                  </a:lnTo>
                  <a:lnTo>
                    <a:pt x="631" y="616"/>
                  </a:lnTo>
                  <a:lnTo>
                    <a:pt x="631" y="614"/>
                  </a:lnTo>
                  <a:lnTo>
                    <a:pt x="633" y="613"/>
                  </a:lnTo>
                  <a:lnTo>
                    <a:pt x="633" y="614"/>
                  </a:lnTo>
                  <a:lnTo>
                    <a:pt x="635" y="614"/>
                  </a:lnTo>
                  <a:lnTo>
                    <a:pt x="638" y="613"/>
                  </a:lnTo>
                  <a:lnTo>
                    <a:pt x="638" y="613"/>
                  </a:lnTo>
                  <a:lnTo>
                    <a:pt x="638" y="613"/>
                  </a:lnTo>
                  <a:lnTo>
                    <a:pt x="638" y="613"/>
                  </a:lnTo>
                  <a:lnTo>
                    <a:pt x="638" y="613"/>
                  </a:lnTo>
                  <a:lnTo>
                    <a:pt x="638" y="613"/>
                  </a:lnTo>
                  <a:lnTo>
                    <a:pt x="640" y="611"/>
                  </a:lnTo>
                  <a:lnTo>
                    <a:pt x="638" y="607"/>
                  </a:lnTo>
                  <a:lnTo>
                    <a:pt x="637" y="603"/>
                  </a:lnTo>
                  <a:lnTo>
                    <a:pt x="637" y="601"/>
                  </a:lnTo>
                  <a:lnTo>
                    <a:pt x="637" y="599"/>
                  </a:lnTo>
                  <a:lnTo>
                    <a:pt x="638" y="597"/>
                  </a:lnTo>
                  <a:lnTo>
                    <a:pt x="640" y="597"/>
                  </a:lnTo>
                  <a:lnTo>
                    <a:pt x="640" y="599"/>
                  </a:lnTo>
                  <a:lnTo>
                    <a:pt x="642" y="603"/>
                  </a:lnTo>
                  <a:lnTo>
                    <a:pt x="644" y="607"/>
                  </a:lnTo>
                  <a:lnTo>
                    <a:pt x="646" y="607"/>
                  </a:lnTo>
                  <a:lnTo>
                    <a:pt x="648" y="607"/>
                  </a:lnTo>
                  <a:lnTo>
                    <a:pt x="648" y="607"/>
                  </a:lnTo>
                  <a:lnTo>
                    <a:pt x="648" y="607"/>
                  </a:lnTo>
                  <a:lnTo>
                    <a:pt x="648" y="607"/>
                  </a:lnTo>
                  <a:lnTo>
                    <a:pt x="648" y="607"/>
                  </a:lnTo>
                  <a:lnTo>
                    <a:pt x="650" y="607"/>
                  </a:lnTo>
                  <a:lnTo>
                    <a:pt x="650" y="607"/>
                  </a:lnTo>
                  <a:lnTo>
                    <a:pt x="650" y="607"/>
                  </a:lnTo>
                  <a:lnTo>
                    <a:pt x="652" y="607"/>
                  </a:lnTo>
                  <a:lnTo>
                    <a:pt x="654" y="607"/>
                  </a:lnTo>
                  <a:lnTo>
                    <a:pt x="654" y="607"/>
                  </a:lnTo>
                  <a:lnTo>
                    <a:pt x="655" y="607"/>
                  </a:lnTo>
                  <a:lnTo>
                    <a:pt x="655" y="607"/>
                  </a:lnTo>
                  <a:lnTo>
                    <a:pt x="655" y="605"/>
                  </a:lnTo>
                  <a:lnTo>
                    <a:pt x="655" y="603"/>
                  </a:lnTo>
                  <a:lnTo>
                    <a:pt x="657" y="603"/>
                  </a:lnTo>
                  <a:lnTo>
                    <a:pt x="657" y="603"/>
                  </a:lnTo>
                  <a:lnTo>
                    <a:pt x="659" y="605"/>
                  </a:lnTo>
                  <a:lnTo>
                    <a:pt x="659" y="605"/>
                  </a:lnTo>
                  <a:lnTo>
                    <a:pt x="659" y="605"/>
                  </a:lnTo>
                  <a:lnTo>
                    <a:pt x="659" y="605"/>
                  </a:lnTo>
                  <a:lnTo>
                    <a:pt x="661" y="605"/>
                  </a:lnTo>
                  <a:lnTo>
                    <a:pt x="663" y="605"/>
                  </a:lnTo>
                  <a:lnTo>
                    <a:pt x="663" y="603"/>
                  </a:lnTo>
                  <a:lnTo>
                    <a:pt x="665" y="603"/>
                  </a:lnTo>
                  <a:lnTo>
                    <a:pt x="667" y="603"/>
                  </a:lnTo>
                  <a:lnTo>
                    <a:pt x="669" y="603"/>
                  </a:lnTo>
                  <a:lnTo>
                    <a:pt x="669" y="603"/>
                  </a:lnTo>
                  <a:lnTo>
                    <a:pt x="669" y="603"/>
                  </a:lnTo>
                  <a:lnTo>
                    <a:pt x="671" y="603"/>
                  </a:lnTo>
                  <a:lnTo>
                    <a:pt x="671" y="603"/>
                  </a:lnTo>
                  <a:lnTo>
                    <a:pt x="671" y="601"/>
                  </a:lnTo>
                  <a:lnTo>
                    <a:pt x="673" y="601"/>
                  </a:lnTo>
                  <a:lnTo>
                    <a:pt x="674" y="601"/>
                  </a:lnTo>
                  <a:lnTo>
                    <a:pt x="676" y="601"/>
                  </a:lnTo>
                  <a:lnTo>
                    <a:pt x="680" y="601"/>
                  </a:lnTo>
                  <a:lnTo>
                    <a:pt x="682" y="599"/>
                  </a:lnTo>
                  <a:lnTo>
                    <a:pt x="682" y="599"/>
                  </a:lnTo>
                  <a:lnTo>
                    <a:pt x="684" y="599"/>
                  </a:lnTo>
                  <a:lnTo>
                    <a:pt x="684" y="599"/>
                  </a:lnTo>
                  <a:lnTo>
                    <a:pt x="686" y="599"/>
                  </a:lnTo>
                  <a:lnTo>
                    <a:pt x="686" y="599"/>
                  </a:lnTo>
                  <a:lnTo>
                    <a:pt x="688" y="599"/>
                  </a:lnTo>
                  <a:lnTo>
                    <a:pt x="688" y="597"/>
                  </a:lnTo>
                  <a:lnTo>
                    <a:pt x="688" y="597"/>
                  </a:lnTo>
                  <a:lnTo>
                    <a:pt x="688" y="595"/>
                  </a:lnTo>
                  <a:lnTo>
                    <a:pt x="688" y="595"/>
                  </a:lnTo>
                  <a:lnTo>
                    <a:pt x="690" y="594"/>
                  </a:lnTo>
                  <a:lnTo>
                    <a:pt x="690" y="594"/>
                  </a:lnTo>
                  <a:lnTo>
                    <a:pt x="688" y="594"/>
                  </a:lnTo>
                  <a:lnTo>
                    <a:pt x="690" y="594"/>
                  </a:lnTo>
                  <a:lnTo>
                    <a:pt x="691" y="592"/>
                  </a:lnTo>
                  <a:lnTo>
                    <a:pt x="691" y="592"/>
                  </a:lnTo>
                  <a:lnTo>
                    <a:pt x="691" y="592"/>
                  </a:lnTo>
                  <a:lnTo>
                    <a:pt x="693" y="590"/>
                  </a:lnTo>
                  <a:lnTo>
                    <a:pt x="693" y="588"/>
                  </a:lnTo>
                  <a:lnTo>
                    <a:pt x="693" y="588"/>
                  </a:lnTo>
                  <a:lnTo>
                    <a:pt x="693" y="588"/>
                  </a:lnTo>
                  <a:lnTo>
                    <a:pt x="695" y="588"/>
                  </a:lnTo>
                  <a:lnTo>
                    <a:pt x="695" y="588"/>
                  </a:lnTo>
                  <a:lnTo>
                    <a:pt x="697" y="588"/>
                  </a:lnTo>
                  <a:lnTo>
                    <a:pt x="699" y="588"/>
                  </a:lnTo>
                  <a:lnTo>
                    <a:pt x="699" y="588"/>
                  </a:lnTo>
                  <a:lnTo>
                    <a:pt x="701" y="588"/>
                  </a:lnTo>
                  <a:lnTo>
                    <a:pt x="701" y="588"/>
                  </a:lnTo>
                  <a:lnTo>
                    <a:pt x="701" y="586"/>
                  </a:lnTo>
                  <a:lnTo>
                    <a:pt x="701" y="586"/>
                  </a:lnTo>
                  <a:lnTo>
                    <a:pt x="701" y="584"/>
                  </a:lnTo>
                  <a:lnTo>
                    <a:pt x="703" y="584"/>
                  </a:lnTo>
                  <a:lnTo>
                    <a:pt x="703" y="584"/>
                  </a:lnTo>
                  <a:lnTo>
                    <a:pt x="703" y="584"/>
                  </a:lnTo>
                  <a:lnTo>
                    <a:pt x="705" y="584"/>
                  </a:lnTo>
                  <a:lnTo>
                    <a:pt x="705" y="584"/>
                  </a:lnTo>
                  <a:lnTo>
                    <a:pt x="707" y="582"/>
                  </a:lnTo>
                  <a:lnTo>
                    <a:pt x="707" y="580"/>
                  </a:lnTo>
                  <a:lnTo>
                    <a:pt x="709" y="580"/>
                  </a:lnTo>
                  <a:lnTo>
                    <a:pt x="710" y="578"/>
                  </a:lnTo>
                  <a:lnTo>
                    <a:pt x="710" y="576"/>
                  </a:lnTo>
                  <a:lnTo>
                    <a:pt x="710" y="575"/>
                  </a:lnTo>
                  <a:lnTo>
                    <a:pt x="709" y="575"/>
                  </a:lnTo>
                  <a:lnTo>
                    <a:pt x="709" y="573"/>
                  </a:lnTo>
                  <a:lnTo>
                    <a:pt x="709" y="573"/>
                  </a:lnTo>
                  <a:lnTo>
                    <a:pt x="710" y="573"/>
                  </a:lnTo>
                  <a:lnTo>
                    <a:pt x="710" y="573"/>
                  </a:lnTo>
                  <a:lnTo>
                    <a:pt x="710" y="573"/>
                  </a:lnTo>
                  <a:lnTo>
                    <a:pt x="712" y="571"/>
                  </a:lnTo>
                  <a:lnTo>
                    <a:pt x="712" y="571"/>
                  </a:lnTo>
                  <a:lnTo>
                    <a:pt x="712" y="571"/>
                  </a:lnTo>
                  <a:lnTo>
                    <a:pt x="714" y="571"/>
                  </a:lnTo>
                  <a:lnTo>
                    <a:pt x="714" y="571"/>
                  </a:lnTo>
                  <a:lnTo>
                    <a:pt x="714" y="571"/>
                  </a:lnTo>
                  <a:lnTo>
                    <a:pt x="716" y="571"/>
                  </a:lnTo>
                  <a:lnTo>
                    <a:pt x="718" y="571"/>
                  </a:lnTo>
                  <a:lnTo>
                    <a:pt x="720" y="571"/>
                  </a:lnTo>
                  <a:lnTo>
                    <a:pt x="722" y="569"/>
                  </a:lnTo>
                  <a:lnTo>
                    <a:pt x="720" y="567"/>
                  </a:lnTo>
                  <a:lnTo>
                    <a:pt x="722" y="567"/>
                  </a:lnTo>
                  <a:lnTo>
                    <a:pt x="724" y="565"/>
                  </a:lnTo>
                  <a:lnTo>
                    <a:pt x="726" y="565"/>
                  </a:lnTo>
                  <a:lnTo>
                    <a:pt x="726" y="563"/>
                  </a:lnTo>
                  <a:lnTo>
                    <a:pt x="726" y="563"/>
                  </a:lnTo>
                  <a:lnTo>
                    <a:pt x="726" y="561"/>
                  </a:lnTo>
                  <a:lnTo>
                    <a:pt x="726" y="561"/>
                  </a:lnTo>
                  <a:lnTo>
                    <a:pt x="727" y="559"/>
                  </a:lnTo>
                  <a:lnTo>
                    <a:pt x="727" y="559"/>
                  </a:lnTo>
                  <a:lnTo>
                    <a:pt x="729" y="559"/>
                  </a:lnTo>
                  <a:lnTo>
                    <a:pt x="729" y="559"/>
                  </a:lnTo>
                  <a:lnTo>
                    <a:pt x="731" y="559"/>
                  </a:lnTo>
                  <a:lnTo>
                    <a:pt x="731" y="559"/>
                  </a:lnTo>
                  <a:lnTo>
                    <a:pt x="731" y="559"/>
                  </a:lnTo>
                  <a:lnTo>
                    <a:pt x="729" y="558"/>
                  </a:lnTo>
                  <a:lnTo>
                    <a:pt x="729" y="558"/>
                  </a:lnTo>
                  <a:lnTo>
                    <a:pt x="729" y="558"/>
                  </a:lnTo>
                  <a:lnTo>
                    <a:pt x="729" y="556"/>
                  </a:lnTo>
                  <a:lnTo>
                    <a:pt x="729" y="556"/>
                  </a:lnTo>
                  <a:lnTo>
                    <a:pt x="731" y="556"/>
                  </a:lnTo>
                  <a:lnTo>
                    <a:pt x="733" y="556"/>
                  </a:lnTo>
                  <a:lnTo>
                    <a:pt x="735" y="558"/>
                  </a:lnTo>
                  <a:lnTo>
                    <a:pt x="735" y="558"/>
                  </a:lnTo>
                  <a:lnTo>
                    <a:pt x="737" y="558"/>
                  </a:lnTo>
                  <a:lnTo>
                    <a:pt x="737" y="556"/>
                  </a:lnTo>
                  <a:lnTo>
                    <a:pt x="737" y="556"/>
                  </a:lnTo>
                  <a:lnTo>
                    <a:pt x="735" y="554"/>
                  </a:lnTo>
                  <a:lnTo>
                    <a:pt x="735" y="554"/>
                  </a:lnTo>
                  <a:lnTo>
                    <a:pt x="735" y="554"/>
                  </a:lnTo>
                  <a:lnTo>
                    <a:pt x="737" y="548"/>
                  </a:lnTo>
                  <a:lnTo>
                    <a:pt x="737" y="546"/>
                  </a:lnTo>
                  <a:lnTo>
                    <a:pt x="735" y="546"/>
                  </a:lnTo>
                  <a:lnTo>
                    <a:pt x="733" y="546"/>
                  </a:lnTo>
                  <a:lnTo>
                    <a:pt x="731" y="546"/>
                  </a:lnTo>
                  <a:lnTo>
                    <a:pt x="729" y="546"/>
                  </a:lnTo>
                  <a:lnTo>
                    <a:pt x="729" y="544"/>
                  </a:lnTo>
                  <a:lnTo>
                    <a:pt x="731" y="544"/>
                  </a:lnTo>
                  <a:lnTo>
                    <a:pt x="733" y="544"/>
                  </a:lnTo>
                  <a:lnTo>
                    <a:pt x="735" y="544"/>
                  </a:lnTo>
                  <a:lnTo>
                    <a:pt x="735" y="544"/>
                  </a:lnTo>
                  <a:lnTo>
                    <a:pt x="739" y="540"/>
                  </a:lnTo>
                  <a:lnTo>
                    <a:pt x="741" y="540"/>
                  </a:lnTo>
                  <a:lnTo>
                    <a:pt x="741" y="539"/>
                  </a:lnTo>
                  <a:lnTo>
                    <a:pt x="739" y="537"/>
                  </a:lnTo>
                  <a:lnTo>
                    <a:pt x="737" y="535"/>
                  </a:lnTo>
                  <a:lnTo>
                    <a:pt x="735" y="533"/>
                  </a:lnTo>
                  <a:lnTo>
                    <a:pt x="737" y="533"/>
                  </a:lnTo>
                  <a:lnTo>
                    <a:pt x="739" y="533"/>
                  </a:lnTo>
                  <a:lnTo>
                    <a:pt x="739" y="533"/>
                  </a:lnTo>
                  <a:lnTo>
                    <a:pt x="739" y="531"/>
                  </a:lnTo>
                  <a:lnTo>
                    <a:pt x="739" y="533"/>
                  </a:lnTo>
                  <a:lnTo>
                    <a:pt x="741" y="535"/>
                  </a:lnTo>
                  <a:lnTo>
                    <a:pt x="741" y="535"/>
                  </a:lnTo>
                  <a:lnTo>
                    <a:pt x="743" y="535"/>
                  </a:lnTo>
                  <a:lnTo>
                    <a:pt x="745" y="535"/>
                  </a:lnTo>
                  <a:lnTo>
                    <a:pt x="745" y="533"/>
                  </a:lnTo>
                  <a:lnTo>
                    <a:pt x="745" y="531"/>
                  </a:lnTo>
                  <a:lnTo>
                    <a:pt x="745" y="531"/>
                  </a:lnTo>
                  <a:lnTo>
                    <a:pt x="746" y="529"/>
                  </a:lnTo>
                  <a:lnTo>
                    <a:pt x="746" y="527"/>
                  </a:lnTo>
                  <a:lnTo>
                    <a:pt x="748" y="525"/>
                  </a:lnTo>
                  <a:lnTo>
                    <a:pt x="750" y="523"/>
                  </a:lnTo>
                  <a:lnTo>
                    <a:pt x="752" y="521"/>
                  </a:lnTo>
                  <a:lnTo>
                    <a:pt x="754" y="516"/>
                  </a:lnTo>
                  <a:lnTo>
                    <a:pt x="756" y="514"/>
                  </a:lnTo>
                  <a:lnTo>
                    <a:pt x="756" y="512"/>
                  </a:lnTo>
                  <a:lnTo>
                    <a:pt x="754" y="510"/>
                  </a:lnTo>
                  <a:lnTo>
                    <a:pt x="758" y="510"/>
                  </a:lnTo>
                  <a:lnTo>
                    <a:pt x="758" y="508"/>
                  </a:lnTo>
                  <a:lnTo>
                    <a:pt x="760" y="506"/>
                  </a:lnTo>
                  <a:lnTo>
                    <a:pt x="760" y="504"/>
                  </a:lnTo>
                  <a:lnTo>
                    <a:pt x="762" y="504"/>
                  </a:lnTo>
                  <a:lnTo>
                    <a:pt x="762" y="504"/>
                  </a:lnTo>
                  <a:lnTo>
                    <a:pt x="762" y="506"/>
                  </a:lnTo>
                  <a:lnTo>
                    <a:pt x="764" y="506"/>
                  </a:lnTo>
                  <a:lnTo>
                    <a:pt x="764" y="506"/>
                  </a:lnTo>
                  <a:lnTo>
                    <a:pt x="765" y="504"/>
                  </a:lnTo>
                  <a:lnTo>
                    <a:pt x="767" y="504"/>
                  </a:lnTo>
                  <a:lnTo>
                    <a:pt x="769" y="504"/>
                  </a:lnTo>
                  <a:lnTo>
                    <a:pt x="767" y="502"/>
                  </a:lnTo>
                  <a:lnTo>
                    <a:pt x="767" y="499"/>
                  </a:lnTo>
                  <a:lnTo>
                    <a:pt x="767" y="497"/>
                  </a:lnTo>
                  <a:lnTo>
                    <a:pt x="767" y="497"/>
                  </a:lnTo>
                  <a:lnTo>
                    <a:pt x="769" y="495"/>
                  </a:lnTo>
                  <a:lnTo>
                    <a:pt x="769" y="495"/>
                  </a:lnTo>
                  <a:lnTo>
                    <a:pt x="767" y="493"/>
                  </a:lnTo>
                  <a:lnTo>
                    <a:pt x="769" y="493"/>
                  </a:lnTo>
                  <a:lnTo>
                    <a:pt x="769" y="493"/>
                  </a:lnTo>
                  <a:lnTo>
                    <a:pt x="767" y="491"/>
                  </a:lnTo>
                  <a:lnTo>
                    <a:pt x="765" y="489"/>
                  </a:lnTo>
                  <a:lnTo>
                    <a:pt x="767" y="489"/>
                  </a:lnTo>
                  <a:lnTo>
                    <a:pt x="767" y="487"/>
                  </a:lnTo>
                  <a:lnTo>
                    <a:pt x="769" y="487"/>
                  </a:lnTo>
                  <a:lnTo>
                    <a:pt x="771" y="487"/>
                  </a:lnTo>
                  <a:lnTo>
                    <a:pt x="771" y="489"/>
                  </a:lnTo>
                  <a:lnTo>
                    <a:pt x="773" y="489"/>
                  </a:lnTo>
                  <a:lnTo>
                    <a:pt x="773" y="489"/>
                  </a:lnTo>
                  <a:lnTo>
                    <a:pt x="773" y="487"/>
                  </a:lnTo>
                  <a:lnTo>
                    <a:pt x="773" y="485"/>
                  </a:lnTo>
                  <a:lnTo>
                    <a:pt x="775" y="484"/>
                  </a:lnTo>
                  <a:lnTo>
                    <a:pt x="773" y="484"/>
                  </a:lnTo>
                  <a:lnTo>
                    <a:pt x="773" y="482"/>
                  </a:lnTo>
                  <a:lnTo>
                    <a:pt x="771" y="482"/>
                  </a:lnTo>
                  <a:lnTo>
                    <a:pt x="767" y="484"/>
                  </a:lnTo>
                  <a:lnTo>
                    <a:pt x="767" y="484"/>
                  </a:lnTo>
                  <a:lnTo>
                    <a:pt x="773" y="478"/>
                  </a:lnTo>
                  <a:lnTo>
                    <a:pt x="777" y="478"/>
                  </a:lnTo>
                  <a:lnTo>
                    <a:pt x="775" y="476"/>
                  </a:lnTo>
                  <a:lnTo>
                    <a:pt x="773" y="476"/>
                  </a:lnTo>
                  <a:lnTo>
                    <a:pt x="771" y="476"/>
                  </a:lnTo>
                  <a:lnTo>
                    <a:pt x="769" y="474"/>
                  </a:lnTo>
                  <a:lnTo>
                    <a:pt x="767" y="474"/>
                  </a:lnTo>
                  <a:lnTo>
                    <a:pt x="765" y="472"/>
                  </a:lnTo>
                  <a:lnTo>
                    <a:pt x="764" y="470"/>
                  </a:lnTo>
                  <a:lnTo>
                    <a:pt x="762" y="470"/>
                  </a:lnTo>
                  <a:lnTo>
                    <a:pt x="758" y="470"/>
                  </a:lnTo>
                  <a:lnTo>
                    <a:pt x="756" y="472"/>
                  </a:lnTo>
                  <a:lnTo>
                    <a:pt x="754" y="472"/>
                  </a:lnTo>
                  <a:lnTo>
                    <a:pt x="752" y="472"/>
                  </a:lnTo>
                  <a:lnTo>
                    <a:pt x="752" y="472"/>
                  </a:lnTo>
                  <a:lnTo>
                    <a:pt x="750" y="470"/>
                  </a:lnTo>
                  <a:lnTo>
                    <a:pt x="750" y="470"/>
                  </a:lnTo>
                  <a:lnTo>
                    <a:pt x="750" y="470"/>
                  </a:lnTo>
                  <a:lnTo>
                    <a:pt x="748" y="470"/>
                  </a:lnTo>
                  <a:lnTo>
                    <a:pt x="748" y="470"/>
                  </a:lnTo>
                  <a:lnTo>
                    <a:pt x="748" y="470"/>
                  </a:lnTo>
                  <a:lnTo>
                    <a:pt x="746" y="470"/>
                  </a:lnTo>
                  <a:lnTo>
                    <a:pt x="746" y="470"/>
                  </a:lnTo>
                  <a:lnTo>
                    <a:pt x="746" y="470"/>
                  </a:lnTo>
                  <a:lnTo>
                    <a:pt x="748" y="468"/>
                  </a:lnTo>
                  <a:lnTo>
                    <a:pt x="750" y="468"/>
                  </a:lnTo>
                  <a:lnTo>
                    <a:pt x="756" y="468"/>
                  </a:lnTo>
                  <a:lnTo>
                    <a:pt x="756" y="468"/>
                  </a:lnTo>
                  <a:lnTo>
                    <a:pt x="760" y="465"/>
                  </a:lnTo>
                  <a:lnTo>
                    <a:pt x="760" y="465"/>
                  </a:lnTo>
                  <a:lnTo>
                    <a:pt x="765" y="461"/>
                  </a:lnTo>
                  <a:lnTo>
                    <a:pt x="767" y="461"/>
                  </a:lnTo>
                  <a:lnTo>
                    <a:pt x="771" y="459"/>
                  </a:lnTo>
                  <a:lnTo>
                    <a:pt x="771" y="459"/>
                  </a:lnTo>
                  <a:lnTo>
                    <a:pt x="771" y="457"/>
                  </a:lnTo>
                  <a:lnTo>
                    <a:pt x="769" y="453"/>
                  </a:lnTo>
                  <a:lnTo>
                    <a:pt x="765" y="449"/>
                  </a:lnTo>
                  <a:lnTo>
                    <a:pt x="758" y="444"/>
                  </a:lnTo>
                  <a:lnTo>
                    <a:pt x="754" y="442"/>
                  </a:lnTo>
                  <a:lnTo>
                    <a:pt x="754" y="442"/>
                  </a:lnTo>
                  <a:lnTo>
                    <a:pt x="754" y="440"/>
                  </a:lnTo>
                  <a:lnTo>
                    <a:pt x="752" y="440"/>
                  </a:lnTo>
                  <a:lnTo>
                    <a:pt x="752" y="440"/>
                  </a:lnTo>
                  <a:lnTo>
                    <a:pt x="750" y="440"/>
                  </a:lnTo>
                  <a:lnTo>
                    <a:pt x="748" y="442"/>
                  </a:lnTo>
                  <a:lnTo>
                    <a:pt x="745" y="442"/>
                  </a:lnTo>
                  <a:lnTo>
                    <a:pt x="743" y="442"/>
                  </a:lnTo>
                  <a:lnTo>
                    <a:pt x="746" y="440"/>
                  </a:lnTo>
                  <a:lnTo>
                    <a:pt x="750" y="440"/>
                  </a:lnTo>
                  <a:lnTo>
                    <a:pt x="752" y="440"/>
                  </a:lnTo>
                  <a:lnTo>
                    <a:pt x="758" y="442"/>
                  </a:lnTo>
                  <a:lnTo>
                    <a:pt x="760" y="442"/>
                  </a:lnTo>
                  <a:lnTo>
                    <a:pt x="764" y="442"/>
                  </a:lnTo>
                  <a:lnTo>
                    <a:pt x="765" y="444"/>
                  </a:lnTo>
                  <a:lnTo>
                    <a:pt x="767" y="444"/>
                  </a:lnTo>
                  <a:lnTo>
                    <a:pt x="769" y="446"/>
                  </a:lnTo>
                  <a:lnTo>
                    <a:pt x="773" y="446"/>
                  </a:lnTo>
                  <a:lnTo>
                    <a:pt x="771" y="442"/>
                  </a:lnTo>
                  <a:lnTo>
                    <a:pt x="771" y="442"/>
                  </a:lnTo>
                  <a:lnTo>
                    <a:pt x="769" y="440"/>
                  </a:lnTo>
                  <a:lnTo>
                    <a:pt x="767" y="438"/>
                  </a:lnTo>
                  <a:lnTo>
                    <a:pt x="765" y="436"/>
                  </a:lnTo>
                  <a:lnTo>
                    <a:pt x="765" y="434"/>
                  </a:lnTo>
                  <a:lnTo>
                    <a:pt x="764" y="434"/>
                  </a:lnTo>
                  <a:lnTo>
                    <a:pt x="762" y="432"/>
                  </a:lnTo>
                  <a:lnTo>
                    <a:pt x="762" y="432"/>
                  </a:lnTo>
                  <a:lnTo>
                    <a:pt x="760" y="430"/>
                  </a:lnTo>
                  <a:lnTo>
                    <a:pt x="758" y="430"/>
                  </a:lnTo>
                  <a:lnTo>
                    <a:pt x="758" y="430"/>
                  </a:lnTo>
                  <a:lnTo>
                    <a:pt x="756" y="428"/>
                  </a:lnTo>
                  <a:lnTo>
                    <a:pt x="756" y="428"/>
                  </a:lnTo>
                  <a:lnTo>
                    <a:pt x="756" y="427"/>
                  </a:lnTo>
                  <a:lnTo>
                    <a:pt x="756" y="425"/>
                  </a:lnTo>
                  <a:lnTo>
                    <a:pt x="756" y="423"/>
                  </a:lnTo>
                  <a:lnTo>
                    <a:pt x="756" y="419"/>
                  </a:lnTo>
                  <a:lnTo>
                    <a:pt x="752" y="413"/>
                  </a:lnTo>
                  <a:lnTo>
                    <a:pt x="748" y="404"/>
                  </a:lnTo>
                  <a:lnTo>
                    <a:pt x="746" y="400"/>
                  </a:lnTo>
                  <a:lnTo>
                    <a:pt x="741" y="396"/>
                  </a:lnTo>
                  <a:lnTo>
                    <a:pt x="733" y="391"/>
                  </a:lnTo>
                  <a:lnTo>
                    <a:pt x="731" y="391"/>
                  </a:lnTo>
                  <a:lnTo>
                    <a:pt x="731" y="391"/>
                  </a:lnTo>
                  <a:lnTo>
                    <a:pt x="729" y="391"/>
                  </a:lnTo>
                  <a:lnTo>
                    <a:pt x="729" y="389"/>
                  </a:lnTo>
                  <a:lnTo>
                    <a:pt x="729" y="387"/>
                  </a:lnTo>
                  <a:lnTo>
                    <a:pt x="729" y="387"/>
                  </a:lnTo>
                  <a:lnTo>
                    <a:pt x="731" y="385"/>
                  </a:lnTo>
                  <a:lnTo>
                    <a:pt x="731" y="385"/>
                  </a:lnTo>
                  <a:lnTo>
                    <a:pt x="735" y="379"/>
                  </a:lnTo>
                  <a:lnTo>
                    <a:pt x="737" y="377"/>
                  </a:lnTo>
                  <a:lnTo>
                    <a:pt x="746" y="368"/>
                  </a:lnTo>
                  <a:lnTo>
                    <a:pt x="745" y="368"/>
                  </a:lnTo>
                  <a:lnTo>
                    <a:pt x="745" y="366"/>
                  </a:lnTo>
                  <a:lnTo>
                    <a:pt x="745" y="364"/>
                  </a:lnTo>
                  <a:lnTo>
                    <a:pt x="746" y="364"/>
                  </a:lnTo>
                  <a:lnTo>
                    <a:pt x="748" y="366"/>
                  </a:lnTo>
                  <a:lnTo>
                    <a:pt x="748" y="366"/>
                  </a:lnTo>
                  <a:lnTo>
                    <a:pt x="750" y="368"/>
                  </a:lnTo>
                  <a:lnTo>
                    <a:pt x="752" y="366"/>
                  </a:lnTo>
                  <a:lnTo>
                    <a:pt x="752" y="366"/>
                  </a:lnTo>
                  <a:lnTo>
                    <a:pt x="752" y="364"/>
                  </a:lnTo>
                  <a:lnTo>
                    <a:pt x="752" y="364"/>
                  </a:lnTo>
                  <a:lnTo>
                    <a:pt x="754" y="362"/>
                  </a:lnTo>
                  <a:lnTo>
                    <a:pt x="754" y="362"/>
                  </a:lnTo>
                  <a:lnTo>
                    <a:pt x="756" y="360"/>
                  </a:lnTo>
                  <a:lnTo>
                    <a:pt x="756" y="360"/>
                  </a:lnTo>
                  <a:lnTo>
                    <a:pt x="756" y="360"/>
                  </a:lnTo>
                  <a:lnTo>
                    <a:pt x="756" y="358"/>
                  </a:lnTo>
                  <a:lnTo>
                    <a:pt x="756" y="358"/>
                  </a:lnTo>
                  <a:lnTo>
                    <a:pt x="756" y="358"/>
                  </a:lnTo>
                  <a:lnTo>
                    <a:pt x="756" y="358"/>
                  </a:lnTo>
                  <a:lnTo>
                    <a:pt x="756" y="358"/>
                  </a:lnTo>
                  <a:lnTo>
                    <a:pt x="756" y="356"/>
                  </a:lnTo>
                  <a:lnTo>
                    <a:pt x="756" y="356"/>
                  </a:lnTo>
                  <a:lnTo>
                    <a:pt x="756" y="356"/>
                  </a:lnTo>
                  <a:lnTo>
                    <a:pt x="758" y="356"/>
                  </a:lnTo>
                  <a:lnTo>
                    <a:pt x="758" y="356"/>
                  </a:lnTo>
                  <a:lnTo>
                    <a:pt x="758" y="356"/>
                  </a:lnTo>
                  <a:lnTo>
                    <a:pt x="769" y="353"/>
                  </a:lnTo>
                  <a:lnTo>
                    <a:pt x="771" y="351"/>
                  </a:lnTo>
                  <a:lnTo>
                    <a:pt x="773" y="351"/>
                  </a:lnTo>
                  <a:lnTo>
                    <a:pt x="775" y="351"/>
                  </a:lnTo>
                  <a:lnTo>
                    <a:pt x="775" y="351"/>
                  </a:lnTo>
                  <a:lnTo>
                    <a:pt x="777" y="351"/>
                  </a:lnTo>
                  <a:lnTo>
                    <a:pt x="777" y="353"/>
                  </a:lnTo>
                  <a:lnTo>
                    <a:pt x="779" y="353"/>
                  </a:lnTo>
                  <a:lnTo>
                    <a:pt x="779" y="353"/>
                  </a:lnTo>
                  <a:lnTo>
                    <a:pt x="781" y="353"/>
                  </a:lnTo>
                  <a:lnTo>
                    <a:pt x="782" y="351"/>
                  </a:lnTo>
                  <a:lnTo>
                    <a:pt x="782" y="351"/>
                  </a:lnTo>
                  <a:lnTo>
                    <a:pt x="782" y="349"/>
                  </a:lnTo>
                  <a:lnTo>
                    <a:pt x="782" y="349"/>
                  </a:lnTo>
                  <a:lnTo>
                    <a:pt x="782" y="349"/>
                  </a:lnTo>
                  <a:lnTo>
                    <a:pt x="782" y="349"/>
                  </a:lnTo>
                  <a:lnTo>
                    <a:pt x="782" y="349"/>
                  </a:lnTo>
                  <a:lnTo>
                    <a:pt x="782" y="347"/>
                  </a:lnTo>
                  <a:lnTo>
                    <a:pt x="782" y="347"/>
                  </a:lnTo>
                  <a:lnTo>
                    <a:pt x="784" y="345"/>
                  </a:lnTo>
                  <a:lnTo>
                    <a:pt x="784" y="343"/>
                  </a:lnTo>
                  <a:lnTo>
                    <a:pt x="784" y="343"/>
                  </a:lnTo>
                  <a:lnTo>
                    <a:pt x="784" y="343"/>
                  </a:lnTo>
                  <a:lnTo>
                    <a:pt x="781" y="343"/>
                  </a:lnTo>
                  <a:lnTo>
                    <a:pt x="781" y="343"/>
                  </a:lnTo>
                  <a:lnTo>
                    <a:pt x="779" y="341"/>
                  </a:lnTo>
                  <a:lnTo>
                    <a:pt x="777" y="341"/>
                  </a:lnTo>
                  <a:lnTo>
                    <a:pt x="777" y="339"/>
                  </a:lnTo>
                  <a:lnTo>
                    <a:pt x="775" y="339"/>
                  </a:lnTo>
                  <a:lnTo>
                    <a:pt x="773" y="341"/>
                  </a:lnTo>
                  <a:lnTo>
                    <a:pt x="773" y="341"/>
                  </a:lnTo>
                  <a:lnTo>
                    <a:pt x="771" y="341"/>
                  </a:lnTo>
                  <a:lnTo>
                    <a:pt x="769" y="341"/>
                  </a:lnTo>
                  <a:lnTo>
                    <a:pt x="767" y="341"/>
                  </a:lnTo>
                  <a:lnTo>
                    <a:pt x="764" y="339"/>
                  </a:lnTo>
                  <a:lnTo>
                    <a:pt x="758" y="336"/>
                  </a:lnTo>
                  <a:lnTo>
                    <a:pt x="754" y="336"/>
                  </a:lnTo>
                  <a:lnTo>
                    <a:pt x="752" y="336"/>
                  </a:lnTo>
                  <a:lnTo>
                    <a:pt x="746" y="337"/>
                  </a:lnTo>
                  <a:lnTo>
                    <a:pt x="746" y="339"/>
                  </a:lnTo>
                  <a:lnTo>
                    <a:pt x="746" y="339"/>
                  </a:lnTo>
                  <a:lnTo>
                    <a:pt x="741" y="343"/>
                  </a:lnTo>
                  <a:lnTo>
                    <a:pt x="741" y="343"/>
                  </a:lnTo>
                  <a:lnTo>
                    <a:pt x="741" y="345"/>
                  </a:lnTo>
                  <a:lnTo>
                    <a:pt x="741" y="345"/>
                  </a:lnTo>
                  <a:lnTo>
                    <a:pt x="741" y="345"/>
                  </a:lnTo>
                  <a:lnTo>
                    <a:pt x="739" y="347"/>
                  </a:lnTo>
                  <a:lnTo>
                    <a:pt x="735" y="347"/>
                  </a:lnTo>
                  <a:lnTo>
                    <a:pt x="731" y="347"/>
                  </a:lnTo>
                  <a:lnTo>
                    <a:pt x="727" y="345"/>
                  </a:lnTo>
                  <a:lnTo>
                    <a:pt x="726" y="343"/>
                  </a:lnTo>
                  <a:lnTo>
                    <a:pt x="726" y="341"/>
                  </a:lnTo>
                  <a:lnTo>
                    <a:pt x="726" y="339"/>
                  </a:lnTo>
                  <a:lnTo>
                    <a:pt x="727" y="337"/>
                  </a:lnTo>
                  <a:lnTo>
                    <a:pt x="727" y="336"/>
                  </a:lnTo>
                  <a:lnTo>
                    <a:pt x="727" y="336"/>
                  </a:lnTo>
                  <a:lnTo>
                    <a:pt x="727" y="334"/>
                  </a:lnTo>
                  <a:lnTo>
                    <a:pt x="726" y="332"/>
                  </a:lnTo>
                  <a:lnTo>
                    <a:pt x="726" y="330"/>
                  </a:lnTo>
                  <a:lnTo>
                    <a:pt x="724" y="330"/>
                  </a:lnTo>
                  <a:lnTo>
                    <a:pt x="722" y="330"/>
                  </a:lnTo>
                  <a:lnTo>
                    <a:pt x="718" y="330"/>
                  </a:lnTo>
                  <a:lnTo>
                    <a:pt x="716" y="330"/>
                  </a:lnTo>
                  <a:lnTo>
                    <a:pt x="714" y="328"/>
                  </a:lnTo>
                  <a:lnTo>
                    <a:pt x="712" y="328"/>
                  </a:lnTo>
                  <a:lnTo>
                    <a:pt x="709" y="328"/>
                  </a:lnTo>
                  <a:lnTo>
                    <a:pt x="707" y="324"/>
                  </a:lnTo>
                  <a:lnTo>
                    <a:pt x="705" y="320"/>
                  </a:lnTo>
                  <a:lnTo>
                    <a:pt x="705" y="317"/>
                  </a:lnTo>
                  <a:lnTo>
                    <a:pt x="705" y="313"/>
                  </a:lnTo>
                  <a:lnTo>
                    <a:pt x="707" y="311"/>
                  </a:lnTo>
                  <a:lnTo>
                    <a:pt x="709" y="309"/>
                  </a:lnTo>
                  <a:lnTo>
                    <a:pt x="710" y="309"/>
                  </a:lnTo>
                  <a:lnTo>
                    <a:pt x="712" y="309"/>
                  </a:lnTo>
                  <a:lnTo>
                    <a:pt x="712" y="309"/>
                  </a:lnTo>
                  <a:lnTo>
                    <a:pt x="714" y="311"/>
                  </a:lnTo>
                  <a:lnTo>
                    <a:pt x="716" y="311"/>
                  </a:lnTo>
                  <a:lnTo>
                    <a:pt x="716" y="311"/>
                  </a:lnTo>
                  <a:lnTo>
                    <a:pt x="718" y="309"/>
                  </a:lnTo>
                  <a:lnTo>
                    <a:pt x="720" y="309"/>
                  </a:lnTo>
                  <a:lnTo>
                    <a:pt x="722" y="309"/>
                  </a:lnTo>
                  <a:lnTo>
                    <a:pt x="724" y="309"/>
                  </a:lnTo>
                  <a:lnTo>
                    <a:pt x="726" y="309"/>
                  </a:lnTo>
                  <a:lnTo>
                    <a:pt x="727" y="307"/>
                  </a:lnTo>
                  <a:lnTo>
                    <a:pt x="729" y="305"/>
                  </a:lnTo>
                  <a:lnTo>
                    <a:pt x="731" y="301"/>
                  </a:lnTo>
                  <a:lnTo>
                    <a:pt x="733" y="298"/>
                  </a:lnTo>
                  <a:lnTo>
                    <a:pt x="735" y="296"/>
                  </a:lnTo>
                  <a:lnTo>
                    <a:pt x="739" y="294"/>
                  </a:lnTo>
                  <a:lnTo>
                    <a:pt x="746" y="290"/>
                  </a:lnTo>
                  <a:lnTo>
                    <a:pt x="748" y="288"/>
                  </a:lnTo>
                  <a:lnTo>
                    <a:pt x="750" y="288"/>
                  </a:lnTo>
                  <a:lnTo>
                    <a:pt x="752" y="286"/>
                  </a:lnTo>
                  <a:lnTo>
                    <a:pt x="756" y="281"/>
                  </a:lnTo>
                  <a:lnTo>
                    <a:pt x="760" y="277"/>
                  </a:lnTo>
                  <a:lnTo>
                    <a:pt x="762" y="277"/>
                  </a:lnTo>
                  <a:lnTo>
                    <a:pt x="764" y="275"/>
                  </a:lnTo>
                  <a:lnTo>
                    <a:pt x="765" y="277"/>
                  </a:lnTo>
                  <a:lnTo>
                    <a:pt x="767" y="277"/>
                  </a:lnTo>
                  <a:lnTo>
                    <a:pt x="769" y="277"/>
                  </a:lnTo>
                  <a:lnTo>
                    <a:pt x="771" y="277"/>
                  </a:lnTo>
                  <a:lnTo>
                    <a:pt x="771" y="275"/>
                  </a:lnTo>
                  <a:lnTo>
                    <a:pt x="773" y="279"/>
                  </a:lnTo>
                  <a:lnTo>
                    <a:pt x="777" y="281"/>
                  </a:lnTo>
                  <a:lnTo>
                    <a:pt x="779" y="282"/>
                  </a:lnTo>
                  <a:lnTo>
                    <a:pt x="777" y="286"/>
                  </a:lnTo>
                  <a:lnTo>
                    <a:pt x="775" y="290"/>
                  </a:lnTo>
                  <a:lnTo>
                    <a:pt x="773" y="292"/>
                  </a:lnTo>
                  <a:lnTo>
                    <a:pt x="771" y="294"/>
                  </a:lnTo>
                  <a:lnTo>
                    <a:pt x="767" y="296"/>
                  </a:lnTo>
                  <a:lnTo>
                    <a:pt x="765" y="298"/>
                  </a:lnTo>
                  <a:lnTo>
                    <a:pt x="767" y="299"/>
                  </a:lnTo>
                  <a:lnTo>
                    <a:pt x="765" y="301"/>
                  </a:lnTo>
                  <a:lnTo>
                    <a:pt x="764" y="301"/>
                  </a:lnTo>
                  <a:lnTo>
                    <a:pt x="764" y="303"/>
                  </a:lnTo>
                  <a:lnTo>
                    <a:pt x="764" y="305"/>
                  </a:lnTo>
                  <a:lnTo>
                    <a:pt x="765" y="305"/>
                  </a:lnTo>
                  <a:lnTo>
                    <a:pt x="769" y="305"/>
                  </a:lnTo>
                  <a:lnTo>
                    <a:pt x="771" y="305"/>
                  </a:lnTo>
                  <a:lnTo>
                    <a:pt x="771" y="305"/>
                  </a:lnTo>
                  <a:lnTo>
                    <a:pt x="769" y="307"/>
                  </a:lnTo>
                  <a:lnTo>
                    <a:pt x="769" y="309"/>
                  </a:lnTo>
                  <a:lnTo>
                    <a:pt x="769" y="309"/>
                  </a:lnTo>
                  <a:lnTo>
                    <a:pt x="769" y="311"/>
                  </a:lnTo>
                  <a:lnTo>
                    <a:pt x="769" y="311"/>
                  </a:lnTo>
                  <a:lnTo>
                    <a:pt x="769" y="311"/>
                  </a:lnTo>
                  <a:lnTo>
                    <a:pt x="767" y="311"/>
                  </a:lnTo>
                  <a:lnTo>
                    <a:pt x="765" y="313"/>
                  </a:lnTo>
                  <a:lnTo>
                    <a:pt x="764" y="313"/>
                  </a:lnTo>
                  <a:lnTo>
                    <a:pt x="762" y="315"/>
                  </a:lnTo>
                  <a:lnTo>
                    <a:pt x="760" y="317"/>
                  </a:lnTo>
                  <a:lnTo>
                    <a:pt x="762" y="317"/>
                  </a:lnTo>
                  <a:lnTo>
                    <a:pt x="762" y="317"/>
                  </a:lnTo>
                  <a:lnTo>
                    <a:pt x="765" y="317"/>
                  </a:lnTo>
                  <a:lnTo>
                    <a:pt x="767" y="315"/>
                  </a:lnTo>
                  <a:lnTo>
                    <a:pt x="769" y="315"/>
                  </a:lnTo>
                  <a:lnTo>
                    <a:pt x="769" y="315"/>
                  </a:lnTo>
                  <a:lnTo>
                    <a:pt x="769" y="313"/>
                  </a:lnTo>
                  <a:lnTo>
                    <a:pt x="769" y="313"/>
                  </a:lnTo>
                  <a:lnTo>
                    <a:pt x="769" y="313"/>
                  </a:lnTo>
                  <a:lnTo>
                    <a:pt x="769" y="313"/>
                  </a:lnTo>
                  <a:lnTo>
                    <a:pt x="771" y="313"/>
                  </a:lnTo>
                  <a:lnTo>
                    <a:pt x="771" y="313"/>
                  </a:lnTo>
                  <a:lnTo>
                    <a:pt x="771" y="313"/>
                  </a:lnTo>
                  <a:lnTo>
                    <a:pt x="773" y="311"/>
                  </a:lnTo>
                  <a:lnTo>
                    <a:pt x="775" y="311"/>
                  </a:lnTo>
                  <a:lnTo>
                    <a:pt x="777" y="309"/>
                  </a:lnTo>
                  <a:lnTo>
                    <a:pt x="781" y="305"/>
                  </a:lnTo>
                  <a:lnTo>
                    <a:pt x="784" y="303"/>
                  </a:lnTo>
                  <a:lnTo>
                    <a:pt x="790" y="301"/>
                  </a:lnTo>
                  <a:lnTo>
                    <a:pt x="800" y="298"/>
                  </a:lnTo>
                  <a:lnTo>
                    <a:pt x="800" y="298"/>
                  </a:lnTo>
                  <a:lnTo>
                    <a:pt x="800" y="296"/>
                  </a:lnTo>
                  <a:lnTo>
                    <a:pt x="801" y="296"/>
                  </a:lnTo>
                  <a:lnTo>
                    <a:pt x="801" y="296"/>
                  </a:lnTo>
                  <a:lnTo>
                    <a:pt x="801" y="296"/>
                  </a:lnTo>
                  <a:lnTo>
                    <a:pt x="801" y="296"/>
                  </a:lnTo>
                  <a:lnTo>
                    <a:pt x="807" y="296"/>
                  </a:lnTo>
                  <a:lnTo>
                    <a:pt x="811" y="296"/>
                  </a:lnTo>
                  <a:lnTo>
                    <a:pt x="813" y="294"/>
                  </a:lnTo>
                  <a:lnTo>
                    <a:pt x="815" y="290"/>
                  </a:lnTo>
                  <a:lnTo>
                    <a:pt x="818" y="286"/>
                  </a:lnTo>
                  <a:lnTo>
                    <a:pt x="837" y="275"/>
                  </a:lnTo>
                  <a:lnTo>
                    <a:pt x="839" y="273"/>
                  </a:lnTo>
                  <a:lnTo>
                    <a:pt x="841" y="271"/>
                  </a:lnTo>
                  <a:lnTo>
                    <a:pt x="845" y="269"/>
                  </a:lnTo>
                  <a:lnTo>
                    <a:pt x="845" y="267"/>
                  </a:lnTo>
                  <a:lnTo>
                    <a:pt x="847" y="265"/>
                  </a:lnTo>
                  <a:lnTo>
                    <a:pt x="847" y="263"/>
                  </a:lnTo>
                  <a:lnTo>
                    <a:pt x="849" y="262"/>
                  </a:lnTo>
                  <a:lnTo>
                    <a:pt x="849" y="260"/>
                  </a:lnTo>
                  <a:lnTo>
                    <a:pt x="851" y="260"/>
                  </a:lnTo>
                  <a:lnTo>
                    <a:pt x="853" y="258"/>
                  </a:lnTo>
                  <a:lnTo>
                    <a:pt x="853" y="258"/>
                  </a:lnTo>
                  <a:lnTo>
                    <a:pt x="854" y="260"/>
                  </a:lnTo>
                  <a:lnTo>
                    <a:pt x="854" y="260"/>
                  </a:lnTo>
                  <a:lnTo>
                    <a:pt x="856" y="262"/>
                  </a:lnTo>
                  <a:lnTo>
                    <a:pt x="856" y="263"/>
                  </a:lnTo>
                  <a:lnTo>
                    <a:pt x="858" y="263"/>
                  </a:lnTo>
                  <a:lnTo>
                    <a:pt x="860" y="263"/>
                  </a:lnTo>
                  <a:lnTo>
                    <a:pt x="864" y="265"/>
                  </a:lnTo>
                  <a:lnTo>
                    <a:pt x="866" y="265"/>
                  </a:lnTo>
                  <a:lnTo>
                    <a:pt x="868" y="265"/>
                  </a:lnTo>
                  <a:lnTo>
                    <a:pt x="870" y="265"/>
                  </a:lnTo>
                  <a:lnTo>
                    <a:pt x="870" y="265"/>
                  </a:lnTo>
                  <a:lnTo>
                    <a:pt x="872" y="265"/>
                  </a:lnTo>
                  <a:lnTo>
                    <a:pt x="872" y="265"/>
                  </a:lnTo>
                  <a:lnTo>
                    <a:pt x="875" y="263"/>
                  </a:lnTo>
                  <a:lnTo>
                    <a:pt x="873" y="262"/>
                  </a:lnTo>
                  <a:lnTo>
                    <a:pt x="872" y="258"/>
                  </a:lnTo>
                  <a:lnTo>
                    <a:pt x="872" y="254"/>
                  </a:lnTo>
                  <a:lnTo>
                    <a:pt x="873" y="254"/>
                  </a:lnTo>
                  <a:lnTo>
                    <a:pt x="875" y="254"/>
                  </a:lnTo>
                  <a:lnTo>
                    <a:pt x="881" y="254"/>
                  </a:lnTo>
                  <a:lnTo>
                    <a:pt x="883" y="254"/>
                  </a:lnTo>
                  <a:lnTo>
                    <a:pt x="885" y="252"/>
                  </a:lnTo>
                  <a:lnTo>
                    <a:pt x="887" y="252"/>
                  </a:lnTo>
                  <a:lnTo>
                    <a:pt x="889" y="250"/>
                  </a:lnTo>
                  <a:lnTo>
                    <a:pt x="889" y="250"/>
                  </a:lnTo>
                  <a:lnTo>
                    <a:pt x="890" y="246"/>
                  </a:lnTo>
                  <a:lnTo>
                    <a:pt x="892" y="244"/>
                  </a:lnTo>
                  <a:lnTo>
                    <a:pt x="892" y="244"/>
                  </a:lnTo>
                  <a:lnTo>
                    <a:pt x="894" y="244"/>
                  </a:lnTo>
                  <a:lnTo>
                    <a:pt x="896" y="244"/>
                  </a:lnTo>
                  <a:lnTo>
                    <a:pt x="898" y="243"/>
                  </a:lnTo>
                  <a:lnTo>
                    <a:pt x="900" y="235"/>
                  </a:lnTo>
                  <a:lnTo>
                    <a:pt x="902" y="233"/>
                  </a:lnTo>
                  <a:lnTo>
                    <a:pt x="904" y="235"/>
                  </a:lnTo>
                  <a:lnTo>
                    <a:pt x="906" y="235"/>
                  </a:lnTo>
                  <a:lnTo>
                    <a:pt x="906" y="235"/>
                  </a:lnTo>
                  <a:lnTo>
                    <a:pt x="906" y="237"/>
                  </a:lnTo>
                  <a:lnTo>
                    <a:pt x="908" y="237"/>
                  </a:lnTo>
                  <a:lnTo>
                    <a:pt x="908" y="239"/>
                  </a:lnTo>
                  <a:lnTo>
                    <a:pt x="908" y="241"/>
                  </a:lnTo>
                  <a:lnTo>
                    <a:pt x="908" y="241"/>
                  </a:lnTo>
                  <a:lnTo>
                    <a:pt x="909" y="241"/>
                  </a:lnTo>
                  <a:lnTo>
                    <a:pt x="911" y="243"/>
                  </a:lnTo>
                  <a:lnTo>
                    <a:pt x="911" y="243"/>
                  </a:lnTo>
                  <a:lnTo>
                    <a:pt x="911" y="241"/>
                  </a:lnTo>
                  <a:lnTo>
                    <a:pt x="911" y="241"/>
                  </a:lnTo>
                  <a:lnTo>
                    <a:pt x="911" y="241"/>
                  </a:lnTo>
                  <a:lnTo>
                    <a:pt x="909" y="241"/>
                  </a:lnTo>
                  <a:lnTo>
                    <a:pt x="909" y="239"/>
                  </a:lnTo>
                  <a:lnTo>
                    <a:pt x="909" y="239"/>
                  </a:lnTo>
                  <a:lnTo>
                    <a:pt x="909" y="239"/>
                  </a:lnTo>
                  <a:lnTo>
                    <a:pt x="909" y="239"/>
                  </a:lnTo>
                  <a:lnTo>
                    <a:pt x="909" y="239"/>
                  </a:lnTo>
                  <a:lnTo>
                    <a:pt x="909" y="239"/>
                  </a:lnTo>
                  <a:lnTo>
                    <a:pt x="911" y="237"/>
                  </a:lnTo>
                  <a:lnTo>
                    <a:pt x="911" y="237"/>
                  </a:lnTo>
                  <a:lnTo>
                    <a:pt x="911" y="237"/>
                  </a:lnTo>
                  <a:lnTo>
                    <a:pt x="917" y="237"/>
                  </a:lnTo>
                  <a:lnTo>
                    <a:pt x="917" y="237"/>
                  </a:lnTo>
                  <a:lnTo>
                    <a:pt x="917" y="237"/>
                  </a:lnTo>
                  <a:lnTo>
                    <a:pt x="919" y="237"/>
                  </a:lnTo>
                  <a:lnTo>
                    <a:pt x="919" y="235"/>
                  </a:lnTo>
                  <a:lnTo>
                    <a:pt x="919" y="235"/>
                  </a:lnTo>
                  <a:lnTo>
                    <a:pt x="921" y="233"/>
                  </a:lnTo>
                  <a:lnTo>
                    <a:pt x="921" y="233"/>
                  </a:lnTo>
                  <a:lnTo>
                    <a:pt x="921" y="231"/>
                  </a:lnTo>
                  <a:lnTo>
                    <a:pt x="921" y="229"/>
                  </a:lnTo>
                  <a:lnTo>
                    <a:pt x="923" y="227"/>
                  </a:lnTo>
                  <a:lnTo>
                    <a:pt x="923" y="226"/>
                  </a:lnTo>
                  <a:lnTo>
                    <a:pt x="923" y="226"/>
                  </a:lnTo>
                  <a:lnTo>
                    <a:pt x="923" y="224"/>
                  </a:lnTo>
                  <a:lnTo>
                    <a:pt x="923" y="224"/>
                  </a:lnTo>
                  <a:lnTo>
                    <a:pt x="921" y="224"/>
                  </a:lnTo>
                  <a:lnTo>
                    <a:pt x="921" y="224"/>
                  </a:lnTo>
                  <a:lnTo>
                    <a:pt x="921" y="222"/>
                  </a:lnTo>
                  <a:lnTo>
                    <a:pt x="921" y="222"/>
                  </a:lnTo>
                  <a:lnTo>
                    <a:pt x="921" y="218"/>
                  </a:lnTo>
                  <a:lnTo>
                    <a:pt x="923" y="214"/>
                  </a:lnTo>
                  <a:lnTo>
                    <a:pt x="923" y="212"/>
                  </a:lnTo>
                  <a:lnTo>
                    <a:pt x="923" y="208"/>
                  </a:lnTo>
                  <a:lnTo>
                    <a:pt x="921" y="203"/>
                  </a:lnTo>
                  <a:lnTo>
                    <a:pt x="919" y="201"/>
                  </a:lnTo>
                  <a:lnTo>
                    <a:pt x="919" y="199"/>
                  </a:lnTo>
                  <a:lnTo>
                    <a:pt x="919" y="197"/>
                  </a:lnTo>
                  <a:lnTo>
                    <a:pt x="919" y="197"/>
                  </a:lnTo>
                  <a:lnTo>
                    <a:pt x="919" y="195"/>
                  </a:lnTo>
                  <a:lnTo>
                    <a:pt x="919" y="195"/>
                  </a:lnTo>
                  <a:lnTo>
                    <a:pt x="919" y="195"/>
                  </a:lnTo>
                  <a:lnTo>
                    <a:pt x="919" y="195"/>
                  </a:lnTo>
                  <a:lnTo>
                    <a:pt x="919" y="193"/>
                  </a:lnTo>
                  <a:lnTo>
                    <a:pt x="921" y="193"/>
                  </a:lnTo>
                  <a:lnTo>
                    <a:pt x="923" y="193"/>
                  </a:lnTo>
                  <a:lnTo>
                    <a:pt x="923" y="193"/>
                  </a:lnTo>
                  <a:lnTo>
                    <a:pt x="925" y="193"/>
                  </a:lnTo>
                  <a:lnTo>
                    <a:pt x="925" y="193"/>
                  </a:lnTo>
                  <a:lnTo>
                    <a:pt x="925" y="193"/>
                  </a:lnTo>
                  <a:lnTo>
                    <a:pt x="927" y="193"/>
                  </a:lnTo>
                  <a:lnTo>
                    <a:pt x="927" y="191"/>
                  </a:lnTo>
                  <a:lnTo>
                    <a:pt x="927" y="191"/>
                  </a:lnTo>
                  <a:lnTo>
                    <a:pt x="928" y="191"/>
                  </a:lnTo>
                  <a:lnTo>
                    <a:pt x="928" y="189"/>
                  </a:lnTo>
                  <a:lnTo>
                    <a:pt x="928" y="189"/>
                  </a:lnTo>
                  <a:lnTo>
                    <a:pt x="928" y="189"/>
                  </a:lnTo>
                  <a:lnTo>
                    <a:pt x="932" y="186"/>
                  </a:lnTo>
                  <a:lnTo>
                    <a:pt x="932" y="186"/>
                  </a:lnTo>
                  <a:lnTo>
                    <a:pt x="934" y="186"/>
                  </a:lnTo>
                  <a:lnTo>
                    <a:pt x="934" y="188"/>
                  </a:lnTo>
                  <a:lnTo>
                    <a:pt x="934" y="188"/>
                  </a:lnTo>
                  <a:lnTo>
                    <a:pt x="940" y="188"/>
                  </a:lnTo>
                  <a:lnTo>
                    <a:pt x="942" y="189"/>
                  </a:lnTo>
                  <a:lnTo>
                    <a:pt x="945" y="189"/>
                  </a:lnTo>
                  <a:lnTo>
                    <a:pt x="949" y="191"/>
                  </a:lnTo>
                  <a:lnTo>
                    <a:pt x="949" y="191"/>
                  </a:lnTo>
                  <a:lnTo>
                    <a:pt x="951" y="191"/>
                  </a:lnTo>
                  <a:lnTo>
                    <a:pt x="953" y="189"/>
                  </a:lnTo>
                  <a:lnTo>
                    <a:pt x="953" y="188"/>
                  </a:lnTo>
                  <a:lnTo>
                    <a:pt x="953" y="186"/>
                  </a:lnTo>
                  <a:lnTo>
                    <a:pt x="953" y="186"/>
                  </a:lnTo>
                  <a:lnTo>
                    <a:pt x="953" y="184"/>
                  </a:lnTo>
                  <a:lnTo>
                    <a:pt x="953" y="184"/>
                  </a:lnTo>
                  <a:lnTo>
                    <a:pt x="953" y="182"/>
                  </a:lnTo>
                  <a:lnTo>
                    <a:pt x="953" y="182"/>
                  </a:lnTo>
                  <a:lnTo>
                    <a:pt x="955" y="180"/>
                  </a:lnTo>
                  <a:lnTo>
                    <a:pt x="955" y="180"/>
                  </a:lnTo>
                  <a:lnTo>
                    <a:pt x="955" y="180"/>
                  </a:lnTo>
                  <a:lnTo>
                    <a:pt x="957" y="180"/>
                  </a:lnTo>
                  <a:lnTo>
                    <a:pt x="957" y="180"/>
                  </a:lnTo>
                  <a:lnTo>
                    <a:pt x="959" y="178"/>
                  </a:lnTo>
                  <a:lnTo>
                    <a:pt x="957" y="178"/>
                  </a:lnTo>
                  <a:lnTo>
                    <a:pt x="959" y="176"/>
                  </a:lnTo>
                  <a:lnTo>
                    <a:pt x="959" y="176"/>
                  </a:lnTo>
                  <a:lnTo>
                    <a:pt x="959" y="176"/>
                  </a:lnTo>
                  <a:lnTo>
                    <a:pt x="959" y="174"/>
                  </a:lnTo>
                  <a:lnTo>
                    <a:pt x="959" y="174"/>
                  </a:lnTo>
                  <a:lnTo>
                    <a:pt x="959" y="174"/>
                  </a:lnTo>
                  <a:lnTo>
                    <a:pt x="959" y="172"/>
                  </a:lnTo>
                  <a:lnTo>
                    <a:pt x="961" y="172"/>
                  </a:lnTo>
                  <a:lnTo>
                    <a:pt x="961" y="172"/>
                  </a:lnTo>
                  <a:lnTo>
                    <a:pt x="961" y="172"/>
                  </a:lnTo>
                  <a:lnTo>
                    <a:pt x="961" y="170"/>
                  </a:lnTo>
                  <a:lnTo>
                    <a:pt x="961" y="170"/>
                  </a:lnTo>
                  <a:lnTo>
                    <a:pt x="963" y="169"/>
                  </a:lnTo>
                  <a:lnTo>
                    <a:pt x="963" y="169"/>
                  </a:lnTo>
                  <a:lnTo>
                    <a:pt x="963" y="169"/>
                  </a:lnTo>
                  <a:lnTo>
                    <a:pt x="963" y="167"/>
                  </a:lnTo>
                  <a:lnTo>
                    <a:pt x="964" y="167"/>
                  </a:lnTo>
                  <a:lnTo>
                    <a:pt x="964" y="165"/>
                  </a:lnTo>
                  <a:lnTo>
                    <a:pt x="964" y="163"/>
                  </a:lnTo>
                  <a:lnTo>
                    <a:pt x="964" y="161"/>
                  </a:lnTo>
                  <a:lnTo>
                    <a:pt x="964" y="161"/>
                  </a:lnTo>
                  <a:lnTo>
                    <a:pt x="964" y="159"/>
                  </a:lnTo>
                  <a:lnTo>
                    <a:pt x="966" y="157"/>
                  </a:lnTo>
                  <a:lnTo>
                    <a:pt x="966" y="155"/>
                  </a:lnTo>
                  <a:lnTo>
                    <a:pt x="966" y="155"/>
                  </a:lnTo>
                  <a:lnTo>
                    <a:pt x="966" y="153"/>
                  </a:lnTo>
                  <a:lnTo>
                    <a:pt x="966" y="153"/>
                  </a:lnTo>
                  <a:lnTo>
                    <a:pt x="968" y="152"/>
                  </a:lnTo>
                  <a:lnTo>
                    <a:pt x="968" y="150"/>
                  </a:lnTo>
                  <a:lnTo>
                    <a:pt x="968" y="150"/>
                  </a:lnTo>
                  <a:lnTo>
                    <a:pt x="968" y="148"/>
                  </a:lnTo>
                  <a:lnTo>
                    <a:pt x="970" y="148"/>
                  </a:lnTo>
                  <a:lnTo>
                    <a:pt x="970" y="148"/>
                  </a:lnTo>
                  <a:lnTo>
                    <a:pt x="970" y="146"/>
                  </a:lnTo>
                  <a:lnTo>
                    <a:pt x="970" y="144"/>
                  </a:lnTo>
                  <a:lnTo>
                    <a:pt x="970" y="144"/>
                  </a:lnTo>
                  <a:lnTo>
                    <a:pt x="970" y="142"/>
                  </a:lnTo>
                  <a:lnTo>
                    <a:pt x="970" y="142"/>
                  </a:lnTo>
                  <a:lnTo>
                    <a:pt x="970" y="142"/>
                  </a:lnTo>
                  <a:lnTo>
                    <a:pt x="972" y="140"/>
                  </a:lnTo>
                  <a:lnTo>
                    <a:pt x="972" y="140"/>
                  </a:lnTo>
                  <a:lnTo>
                    <a:pt x="972" y="140"/>
                  </a:lnTo>
                  <a:lnTo>
                    <a:pt x="974" y="140"/>
                  </a:lnTo>
                  <a:lnTo>
                    <a:pt x="976" y="138"/>
                  </a:lnTo>
                  <a:lnTo>
                    <a:pt x="978" y="138"/>
                  </a:lnTo>
                  <a:lnTo>
                    <a:pt x="978" y="136"/>
                  </a:lnTo>
                  <a:lnTo>
                    <a:pt x="978" y="136"/>
                  </a:lnTo>
                  <a:lnTo>
                    <a:pt x="978" y="134"/>
                  </a:lnTo>
                  <a:lnTo>
                    <a:pt x="976" y="13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72" name="Freeform 1867">
              <a:extLst>
                <a:ext uri="{FF2B5EF4-FFF2-40B4-BE49-F238E27FC236}">
                  <a16:creationId xmlns:a16="http://schemas.microsoft.com/office/drawing/2014/main" id="{9EB2457B-65EB-4431-9730-79946ED34E3B}"/>
                </a:ext>
              </a:extLst>
            </p:cNvPr>
            <p:cNvSpPr>
              <a:spLocks noEditPoints="1"/>
            </p:cNvSpPr>
            <p:nvPr/>
          </p:nvSpPr>
          <p:spPr bwMode="auto">
            <a:xfrm>
              <a:off x="13833475" y="-1252538"/>
              <a:ext cx="744538" cy="784225"/>
            </a:xfrm>
            <a:custGeom>
              <a:avLst/>
              <a:gdLst>
                <a:gd name="T0" fmla="*/ 397 w 469"/>
                <a:gd name="T1" fmla="*/ 406 h 494"/>
                <a:gd name="T2" fmla="*/ 399 w 469"/>
                <a:gd name="T3" fmla="*/ 410 h 494"/>
                <a:gd name="T4" fmla="*/ 410 w 469"/>
                <a:gd name="T5" fmla="*/ 484 h 494"/>
                <a:gd name="T6" fmla="*/ 452 w 469"/>
                <a:gd name="T7" fmla="*/ 126 h 494"/>
                <a:gd name="T8" fmla="*/ 452 w 469"/>
                <a:gd name="T9" fmla="*/ 112 h 494"/>
                <a:gd name="T10" fmla="*/ 429 w 469"/>
                <a:gd name="T11" fmla="*/ 114 h 494"/>
                <a:gd name="T12" fmla="*/ 402 w 469"/>
                <a:gd name="T13" fmla="*/ 124 h 494"/>
                <a:gd name="T14" fmla="*/ 387 w 469"/>
                <a:gd name="T15" fmla="*/ 139 h 494"/>
                <a:gd name="T16" fmla="*/ 383 w 469"/>
                <a:gd name="T17" fmla="*/ 150 h 494"/>
                <a:gd name="T18" fmla="*/ 364 w 469"/>
                <a:gd name="T19" fmla="*/ 158 h 494"/>
                <a:gd name="T20" fmla="*/ 344 w 469"/>
                <a:gd name="T21" fmla="*/ 158 h 494"/>
                <a:gd name="T22" fmla="*/ 332 w 469"/>
                <a:gd name="T23" fmla="*/ 148 h 494"/>
                <a:gd name="T24" fmla="*/ 321 w 469"/>
                <a:gd name="T25" fmla="*/ 137 h 494"/>
                <a:gd name="T26" fmla="*/ 313 w 469"/>
                <a:gd name="T27" fmla="*/ 164 h 494"/>
                <a:gd name="T28" fmla="*/ 281 w 469"/>
                <a:gd name="T29" fmla="*/ 156 h 494"/>
                <a:gd name="T30" fmla="*/ 254 w 469"/>
                <a:gd name="T31" fmla="*/ 145 h 494"/>
                <a:gd name="T32" fmla="*/ 224 w 469"/>
                <a:gd name="T33" fmla="*/ 137 h 494"/>
                <a:gd name="T34" fmla="*/ 196 w 469"/>
                <a:gd name="T35" fmla="*/ 124 h 494"/>
                <a:gd name="T36" fmla="*/ 194 w 469"/>
                <a:gd name="T37" fmla="*/ 90 h 494"/>
                <a:gd name="T38" fmla="*/ 171 w 469"/>
                <a:gd name="T39" fmla="*/ 76 h 494"/>
                <a:gd name="T40" fmla="*/ 165 w 469"/>
                <a:gd name="T41" fmla="*/ 55 h 494"/>
                <a:gd name="T42" fmla="*/ 177 w 469"/>
                <a:gd name="T43" fmla="*/ 52 h 494"/>
                <a:gd name="T44" fmla="*/ 173 w 469"/>
                <a:gd name="T45" fmla="*/ 25 h 494"/>
                <a:gd name="T46" fmla="*/ 156 w 469"/>
                <a:gd name="T47" fmla="*/ 4 h 494"/>
                <a:gd name="T48" fmla="*/ 135 w 469"/>
                <a:gd name="T49" fmla="*/ 16 h 494"/>
                <a:gd name="T50" fmla="*/ 93 w 469"/>
                <a:gd name="T51" fmla="*/ 27 h 494"/>
                <a:gd name="T52" fmla="*/ 99 w 469"/>
                <a:gd name="T53" fmla="*/ 50 h 494"/>
                <a:gd name="T54" fmla="*/ 103 w 469"/>
                <a:gd name="T55" fmla="*/ 69 h 494"/>
                <a:gd name="T56" fmla="*/ 93 w 469"/>
                <a:gd name="T57" fmla="*/ 95 h 494"/>
                <a:gd name="T58" fmla="*/ 63 w 469"/>
                <a:gd name="T59" fmla="*/ 129 h 494"/>
                <a:gd name="T60" fmla="*/ 38 w 469"/>
                <a:gd name="T61" fmla="*/ 135 h 494"/>
                <a:gd name="T62" fmla="*/ 33 w 469"/>
                <a:gd name="T63" fmla="*/ 162 h 494"/>
                <a:gd name="T64" fmla="*/ 38 w 469"/>
                <a:gd name="T65" fmla="*/ 177 h 494"/>
                <a:gd name="T66" fmla="*/ 48 w 469"/>
                <a:gd name="T67" fmla="*/ 200 h 494"/>
                <a:gd name="T68" fmla="*/ 35 w 469"/>
                <a:gd name="T69" fmla="*/ 200 h 494"/>
                <a:gd name="T70" fmla="*/ 4 w 469"/>
                <a:gd name="T71" fmla="*/ 207 h 494"/>
                <a:gd name="T72" fmla="*/ 36 w 469"/>
                <a:gd name="T73" fmla="*/ 222 h 494"/>
                <a:gd name="T74" fmla="*/ 67 w 469"/>
                <a:gd name="T75" fmla="*/ 239 h 494"/>
                <a:gd name="T76" fmla="*/ 74 w 469"/>
                <a:gd name="T77" fmla="*/ 275 h 494"/>
                <a:gd name="T78" fmla="*/ 93 w 469"/>
                <a:gd name="T79" fmla="*/ 353 h 494"/>
                <a:gd name="T80" fmla="*/ 154 w 469"/>
                <a:gd name="T81" fmla="*/ 471 h 494"/>
                <a:gd name="T82" fmla="*/ 188 w 469"/>
                <a:gd name="T83" fmla="*/ 412 h 494"/>
                <a:gd name="T84" fmla="*/ 209 w 469"/>
                <a:gd name="T85" fmla="*/ 342 h 494"/>
                <a:gd name="T86" fmla="*/ 273 w 469"/>
                <a:gd name="T87" fmla="*/ 283 h 494"/>
                <a:gd name="T88" fmla="*/ 321 w 469"/>
                <a:gd name="T89" fmla="*/ 239 h 494"/>
                <a:gd name="T90" fmla="*/ 332 w 469"/>
                <a:gd name="T91" fmla="*/ 247 h 494"/>
                <a:gd name="T92" fmla="*/ 326 w 469"/>
                <a:gd name="T93" fmla="*/ 213 h 494"/>
                <a:gd name="T94" fmla="*/ 330 w 469"/>
                <a:gd name="T95" fmla="*/ 186 h 494"/>
                <a:gd name="T96" fmla="*/ 321 w 469"/>
                <a:gd name="T97" fmla="*/ 169 h 494"/>
                <a:gd name="T98" fmla="*/ 330 w 469"/>
                <a:gd name="T99" fmla="*/ 165 h 494"/>
                <a:gd name="T100" fmla="*/ 344 w 469"/>
                <a:gd name="T101" fmla="*/ 169 h 494"/>
                <a:gd name="T102" fmla="*/ 362 w 469"/>
                <a:gd name="T103" fmla="*/ 186 h 494"/>
                <a:gd name="T104" fmla="*/ 383 w 469"/>
                <a:gd name="T105" fmla="*/ 198 h 494"/>
                <a:gd name="T106" fmla="*/ 372 w 469"/>
                <a:gd name="T107" fmla="*/ 205 h 494"/>
                <a:gd name="T108" fmla="*/ 380 w 469"/>
                <a:gd name="T109" fmla="*/ 219 h 494"/>
                <a:gd name="T110" fmla="*/ 391 w 469"/>
                <a:gd name="T111" fmla="*/ 230 h 494"/>
                <a:gd name="T112" fmla="*/ 400 w 469"/>
                <a:gd name="T113" fmla="*/ 232 h 494"/>
                <a:gd name="T114" fmla="*/ 408 w 469"/>
                <a:gd name="T115" fmla="*/ 207 h 494"/>
                <a:gd name="T116" fmla="*/ 423 w 469"/>
                <a:gd name="T117" fmla="*/ 186 h 494"/>
                <a:gd name="T118" fmla="*/ 431 w 469"/>
                <a:gd name="T119" fmla="*/ 167 h 494"/>
                <a:gd name="T120" fmla="*/ 455 w 469"/>
                <a:gd name="T121" fmla="*/ 146 h 494"/>
                <a:gd name="T122" fmla="*/ 400 w 469"/>
                <a:gd name="T123" fmla="*/ 469 h 494"/>
                <a:gd name="T124" fmla="*/ 406 w 469"/>
                <a:gd name="T125" fmla="*/ 471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9" h="494">
                  <a:moveTo>
                    <a:pt x="393" y="395"/>
                  </a:moveTo>
                  <a:lnTo>
                    <a:pt x="393" y="393"/>
                  </a:lnTo>
                  <a:lnTo>
                    <a:pt x="393" y="393"/>
                  </a:lnTo>
                  <a:lnTo>
                    <a:pt x="395" y="395"/>
                  </a:lnTo>
                  <a:lnTo>
                    <a:pt x="395" y="395"/>
                  </a:lnTo>
                  <a:lnTo>
                    <a:pt x="393" y="395"/>
                  </a:lnTo>
                  <a:close/>
                  <a:moveTo>
                    <a:pt x="399" y="384"/>
                  </a:moveTo>
                  <a:lnTo>
                    <a:pt x="397" y="385"/>
                  </a:lnTo>
                  <a:lnTo>
                    <a:pt x="395" y="391"/>
                  </a:lnTo>
                  <a:lnTo>
                    <a:pt x="395" y="397"/>
                  </a:lnTo>
                  <a:lnTo>
                    <a:pt x="395" y="403"/>
                  </a:lnTo>
                  <a:lnTo>
                    <a:pt x="395" y="403"/>
                  </a:lnTo>
                  <a:lnTo>
                    <a:pt x="395" y="404"/>
                  </a:lnTo>
                  <a:lnTo>
                    <a:pt x="395" y="406"/>
                  </a:lnTo>
                  <a:lnTo>
                    <a:pt x="395" y="404"/>
                  </a:lnTo>
                  <a:lnTo>
                    <a:pt x="395" y="406"/>
                  </a:lnTo>
                  <a:lnTo>
                    <a:pt x="393" y="406"/>
                  </a:lnTo>
                  <a:lnTo>
                    <a:pt x="393" y="406"/>
                  </a:lnTo>
                  <a:lnTo>
                    <a:pt x="393" y="406"/>
                  </a:lnTo>
                  <a:lnTo>
                    <a:pt x="393" y="408"/>
                  </a:lnTo>
                  <a:lnTo>
                    <a:pt x="393" y="408"/>
                  </a:lnTo>
                  <a:lnTo>
                    <a:pt x="391" y="410"/>
                  </a:lnTo>
                  <a:lnTo>
                    <a:pt x="391" y="412"/>
                  </a:lnTo>
                  <a:lnTo>
                    <a:pt x="393" y="414"/>
                  </a:lnTo>
                  <a:lnTo>
                    <a:pt x="393" y="418"/>
                  </a:lnTo>
                  <a:lnTo>
                    <a:pt x="395" y="416"/>
                  </a:lnTo>
                  <a:lnTo>
                    <a:pt x="395" y="412"/>
                  </a:lnTo>
                  <a:lnTo>
                    <a:pt x="395" y="410"/>
                  </a:lnTo>
                  <a:lnTo>
                    <a:pt x="395" y="408"/>
                  </a:lnTo>
                  <a:lnTo>
                    <a:pt x="395" y="408"/>
                  </a:lnTo>
                  <a:lnTo>
                    <a:pt x="397" y="406"/>
                  </a:lnTo>
                  <a:lnTo>
                    <a:pt x="397" y="406"/>
                  </a:lnTo>
                  <a:lnTo>
                    <a:pt x="397" y="404"/>
                  </a:lnTo>
                  <a:lnTo>
                    <a:pt x="397" y="403"/>
                  </a:lnTo>
                  <a:lnTo>
                    <a:pt x="397" y="403"/>
                  </a:lnTo>
                  <a:lnTo>
                    <a:pt x="397" y="403"/>
                  </a:lnTo>
                  <a:lnTo>
                    <a:pt x="397" y="403"/>
                  </a:lnTo>
                  <a:lnTo>
                    <a:pt x="397" y="401"/>
                  </a:lnTo>
                  <a:lnTo>
                    <a:pt x="399" y="401"/>
                  </a:lnTo>
                  <a:lnTo>
                    <a:pt x="399" y="399"/>
                  </a:lnTo>
                  <a:lnTo>
                    <a:pt x="399" y="395"/>
                  </a:lnTo>
                  <a:lnTo>
                    <a:pt x="399" y="395"/>
                  </a:lnTo>
                  <a:lnTo>
                    <a:pt x="397" y="393"/>
                  </a:lnTo>
                  <a:lnTo>
                    <a:pt x="397" y="393"/>
                  </a:lnTo>
                  <a:lnTo>
                    <a:pt x="397" y="393"/>
                  </a:lnTo>
                  <a:lnTo>
                    <a:pt x="399" y="391"/>
                  </a:lnTo>
                  <a:lnTo>
                    <a:pt x="399" y="391"/>
                  </a:lnTo>
                  <a:lnTo>
                    <a:pt x="399" y="387"/>
                  </a:lnTo>
                  <a:lnTo>
                    <a:pt x="400" y="385"/>
                  </a:lnTo>
                  <a:lnTo>
                    <a:pt x="399" y="384"/>
                  </a:lnTo>
                  <a:close/>
                  <a:moveTo>
                    <a:pt x="395" y="454"/>
                  </a:moveTo>
                  <a:lnTo>
                    <a:pt x="395" y="456"/>
                  </a:lnTo>
                  <a:lnTo>
                    <a:pt x="395" y="456"/>
                  </a:lnTo>
                  <a:lnTo>
                    <a:pt x="395" y="454"/>
                  </a:lnTo>
                  <a:lnTo>
                    <a:pt x="395" y="454"/>
                  </a:lnTo>
                  <a:close/>
                  <a:moveTo>
                    <a:pt x="399" y="408"/>
                  </a:moveTo>
                  <a:lnTo>
                    <a:pt x="399" y="408"/>
                  </a:lnTo>
                  <a:lnTo>
                    <a:pt x="399" y="408"/>
                  </a:lnTo>
                  <a:lnTo>
                    <a:pt x="399" y="408"/>
                  </a:lnTo>
                  <a:lnTo>
                    <a:pt x="399" y="408"/>
                  </a:lnTo>
                  <a:lnTo>
                    <a:pt x="399" y="410"/>
                  </a:lnTo>
                  <a:lnTo>
                    <a:pt x="399" y="410"/>
                  </a:lnTo>
                  <a:lnTo>
                    <a:pt x="399" y="410"/>
                  </a:lnTo>
                  <a:lnTo>
                    <a:pt x="399" y="410"/>
                  </a:lnTo>
                  <a:lnTo>
                    <a:pt x="399" y="408"/>
                  </a:lnTo>
                  <a:close/>
                  <a:moveTo>
                    <a:pt x="393" y="418"/>
                  </a:moveTo>
                  <a:lnTo>
                    <a:pt x="393" y="418"/>
                  </a:lnTo>
                  <a:lnTo>
                    <a:pt x="393" y="418"/>
                  </a:lnTo>
                  <a:lnTo>
                    <a:pt x="393" y="420"/>
                  </a:lnTo>
                  <a:lnTo>
                    <a:pt x="393" y="420"/>
                  </a:lnTo>
                  <a:lnTo>
                    <a:pt x="393" y="420"/>
                  </a:lnTo>
                  <a:lnTo>
                    <a:pt x="393" y="420"/>
                  </a:lnTo>
                  <a:lnTo>
                    <a:pt x="393" y="420"/>
                  </a:lnTo>
                  <a:lnTo>
                    <a:pt x="393" y="418"/>
                  </a:lnTo>
                  <a:lnTo>
                    <a:pt x="393" y="418"/>
                  </a:lnTo>
                  <a:close/>
                  <a:moveTo>
                    <a:pt x="389" y="427"/>
                  </a:moveTo>
                  <a:lnTo>
                    <a:pt x="389" y="427"/>
                  </a:lnTo>
                  <a:lnTo>
                    <a:pt x="389" y="429"/>
                  </a:lnTo>
                  <a:lnTo>
                    <a:pt x="387" y="429"/>
                  </a:lnTo>
                  <a:lnTo>
                    <a:pt x="389" y="433"/>
                  </a:lnTo>
                  <a:lnTo>
                    <a:pt x="391" y="433"/>
                  </a:lnTo>
                  <a:lnTo>
                    <a:pt x="391" y="431"/>
                  </a:lnTo>
                  <a:lnTo>
                    <a:pt x="391" y="427"/>
                  </a:lnTo>
                  <a:lnTo>
                    <a:pt x="389" y="427"/>
                  </a:lnTo>
                  <a:close/>
                  <a:moveTo>
                    <a:pt x="410" y="484"/>
                  </a:moveTo>
                  <a:lnTo>
                    <a:pt x="410" y="484"/>
                  </a:lnTo>
                  <a:lnTo>
                    <a:pt x="410" y="484"/>
                  </a:lnTo>
                  <a:lnTo>
                    <a:pt x="410" y="484"/>
                  </a:lnTo>
                  <a:lnTo>
                    <a:pt x="408" y="484"/>
                  </a:lnTo>
                  <a:lnTo>
                    <a:pt x="408" y="486"/>
                  </a:lnTo>
                  <a:lnTo>
                    <a:pt x="408" y="486"/>
                  </a:lnTo>
                  <a:lnTo>
                    <a:pt x="410" y="486"/>
                  </a:lnTo>
                  <a:lnTo>
                    <a:pt x="410" y="484"/>
                  </a:lnTo>
                  <a:close/>
                  <a:moveTo>
                    <a:pt x="467" y="133"/>
                  </a:moveTo>
                  <a:lnTo>
                    <a:pt x="467" y="131"/>
                  </a:lnTo>
                  <a:lnTo>
                    <a:pt x="467" y="131"/>
                  </a:lnTo>
                  <a:lnTo>
                    <a:pt x="467" y="131"/>
                  </a:lnTo>
                  <a:lnTo>
                    <a:pt x="467" y="131"/>
                  </a:lnTo>
                  <a:lnTo>
                    <a:pt x="467" y="131"/>
                  </a:lnTo>
                  <a:lnTo>
                    <a:pt x="465" y="129"/>
                  </a:lnTo>
                  <a:lnTo>
                    <a:pt x="463" y="129"/>
                  </a:lnTo>
                  <a:lnTo>
                    <a:pt x="463" y="129"/>
                  </a:lnTo>
                  <a:lnTo>
                    <a:pt x="463" y="129"/>
                  </a:lnTo>
                  <a:lnTo>
                    <a:pt x="463" y="129"/>
                  </a:lnTo>
                  <a:lnTo>
                    <a:pt x="459" y="129"/>
                  </a:lnTo>
                  <a:lnTo>
                    <a:pt x="459" y="127"/>
                  </a:lnTo>
                  <a:lnTo>
                    <a:pt x="457" y="127"/>
                  </a:lnTo>
                  <a:lnTo>
                    <a:pt x="457" y="127"/>
                  </a:lnTo>
                  <a:lnTo>
                    <a:pt x="457" y="127"/>
                  </a:lnTo>
                  <a:lnTo>
                    <a:pt x="455" y="127"/>
                  </a:lnTo>
                  <a:lnTo>
                    <a:pt x="453" y="127"/>
                  </a:lnTo>
                  <a:lnTo>
                    <a:pt x="453" y="127"/>
                  </a:lnTo>
                  <a:lnTo>
                    <a:pt x="453" y="127"/>
                  </a:lnTo>
                  <a:lnTo>
                    <a:pt x="453" y="127"/>
                  </a:lnTo>
                  <a:lnTo>
                    <a:pt x="452" y="129"/>
                  </a:lnTo>
                  <a:lnTo>
                    <a:pt x="452" y="127"/>
                  </a:lnTo>
                  <a:lnTo>
                    <a:pt x="452" y="127"/>
                  </a:lnTo>
                  <a:lnTo>
                    <a:pt x="452" y="127"/>
                  </a:lnTo>
                  <a:lnTo>
                    <a:pt x="452" y="127"/>
                  </a:lnTo>
                  <a:lnTo>
                    <a:pt x="452" y="127"/>
                  </a:lnTo>
                  <a:lnTo>
                    <a:pt x="452" y="127"/>
                  </a:lnTo>
                  <a:lnTo>
                    <a:pt x="452" y="127"/>
                  </a:lnTo>
                  <a:lnTo>
                    <a:pt x="452" y="127"/>
                  </a:lnTo>
                  <a:lnTo>
                    <a:pt x="452" y="126"/>
                  </a:lnTo>
                  <a:lnTo>
                    <a:pt x="452" y="126"/>
                  </a:lnTo>
                  <a:lnTo>
                    <a:pt x="453" y="124"/>
                  </a:lnTo>
                  <a:lnTo>
                    <a:pt x="453" y="124"/>
                  </a:lnTo>
                  <a:lnTo>
                    <a:pt x="455" y="122"/>
                  </a:lnTo>
                  <a:lnTo>
                    <a:pt x="455" y="122"/>
                  </a:lnTo>
                  <a:lnTo>
                    <a:pt x="455" y="122"/>
                  </a:lnTo>
                  <a:lnTo>
                    <a:pt x="455" y="120"/>
                  </a:lnTo>
                  <a:lnTo>
                    <a:pt x="455" y="120"/>
                  </a:lnTo>
                  <a:lnTo>
                    <a:pt x="453" y="118"/>
                  </a:lnTo>
                  <a:lnTo>
                    <a:pt x="453" y="118"/>
                  </a:lnTo>
                  <a:lnTo>
                    <a:pt x="453" y="116"/>
                  </a:lnTo>
                  <a:lnTo>
                    <a:pt x="453" y="116"/>
                  </a:lnTo>
                  <a:lnTo>
                    <a:pt x="452" y="116"/>
                  </a:lnTo>
                  <a:lnTo>
                    <a:pt x="452" y="118"/>
                  </a:lnTo>
                  <a:lnTo>
                    <a:pt x="450" y="118"/>
                  </a:lnTo>
                  <a:lnTo>
                    <a:pt x="450" y="118"/>
                  </a:lnTo>
                  <a:lnTo>
                    <a:pt x="448" y="118"/>
                  </a:lnTo>
                  <a:lnTo>
                    <a:pt x="448" y="118"/>
                  </a:lnTo>
                  <a:lnTo>
                    <a:pt x="448" y="118"/>
                  </a:lnTo>
                  <a:lnTo>
                    <a:pt x="448" y="116"/>
                  </a:lnTo>
                  <a:lnTo>
                    <a:pt x="448" y="116"/>
                  </a:lnTo>
                  <a:lnTo>
                    <a:pt x="450" y="114"/>
                  </a:lnTo>
                  <a:lnTo>
                    <a:pt x="452" y="114"/>
                  </a:lnTo>
                  <a:lnTo>
                    <a:pt x="452" y="114"/>
                  </a:lnTo>
                  <a:lnTo>
                    <a:pt x="452" y="114"/>
                  </a:lnTo>
                  <a:lnTo>
                    <a:pt x="452" y="114"/>
                  </a:lnTo>
                  <a:lnTo>
                    <a:pt x="452" y="112"/>
                  </a:lnTo>
                  <a:lnTo>
                    <a:pt x="452" y="112"/>
                  </a:lnTo>
                  <a:lnTo>
                    <a:pt x="452" y="112"/>
                  </a:lnTo>
                  <a:lnTo>
                    <a:pt x="452" y="112"/>
                  </a:lnTo>
                  <a:lnTo>
                    <a:pt x="452" y="112"/>
                  </a:lnTo>
                  <a:lnTo>
                    <a:pt x="450" y="112"/>
                  </a:lnTo>
                  <a:lnTo>
                    <a:pt x="450" y="112"/>
                  </a:lnTo>
                  <a:lnTo>
                    <a:pt x="450" y="112"/>
                  </a:lnTo>
                  <a:lnTo>
                    <a:pt x="450" y="112"/>
                  </a:lnTo>
                  <a:lnTo>
                    <a:pt x="450" y="112"/>
                  </a:lnTo>
                  <a:lnTo>
                    <a:pt x="448" y="110"/>
                  </a:lnTo>
                  <a:lnTo>
                    <a:pt x="448" y="110"/>
                  </a:lnTo>
                  <a:lnTo>
                    <a:pt x="448" y="110"/>
                  </a:lnTo>
                  <a:lnTo>
                    <a:pt x="448" y="110"/>
                  </a:lnTo>
                  <a:lnTo>
                    <a:pt x="448" y="110"/>
                  </a:lnTo>
                  <a:lnTo>
                    <a:pt x="446" y="110"/>
                  </a:lnTo>
                  <a:lnTo>
                    <a:pt x="442" y="112"/>
                  </a:lnTo>
                  <a:lnTo>
                    <a:pt x="438" y="114"/>
                  </a:lnTo>
                  <a:lnTo>
                    <a:pt x="438" y="114"/>
                  </a:lnTo>
                  <a:lnTo>
                    <a:pt x="438" y="114"/>
                  </a:lnTo>
                  <a:lnTo>
                    <a:pt x="438" y="114"/>
                  </a:lnTo>
                  <a:lnTo>
                    <a:pt x="438" y="116"/>
                  </a:lnTo>
                  <a:lnTo>
                    <a:pt x="438" y="116"/>
                  </a:lnTo>
                  <a:lnTo>
                    <a:pt x="438" y="116"/>
                  </a:lnTo>
                  <a:lnTo>
                    <a:pt x="436" y="116"/>
                  </a:lnTo>
                  <a:lnTo>
                    <a:pt x="436" y="116"/>
                  </a:lnTo>
                  <a:lnTo>
                    <a:pt x="436" y="116"/>
                  </a:lnTo>
                  <a:lnTo>
                    <a:pt x="436" y="116"/>
                  </a:lnTo>
                  <a:lnTo>
                    <a:pt x="436" y="116"/>
                  </a:lnTo>
                  <a:lnTo>
                    <a:pt x="435" y="116"/>
                  </a:lnTo>
                  <a:lnTo>
                    <a:pt x="435" y="116"/>
                  </a:lnTo>
                  <a:lnTo>
                    <a:pt x="433" y="116"/>
                  </a:lnTo>
                  <a:lnTo>
                    <a:pt x="431" y="114"/>
                  </a:lnTo>
                  <a:lnTo>
                    <a:pt x="431" y="114"/>
                  </a:lnTo>
                  <a:lnTo>
                    <a:pt x="431" y="114"/>
                  </a:lnTo>
                  <a:lnTo>
                    <a:pt x="429" y="114"/>
                  </a:lnTo>
                  <a:lnTo>
                    <a:pt x="427" y="114"/>
                  </a:lnTo>
                  <a:lnTo>
                    <a:pt x="427" y="114"/>
                  </a:lnTo>
                  <a:lnTo>
                    <a:pt x="425" y="112"/>
                  </a:lnTo>
                  <a:lnTo>
                    <a:pt x="425" y="112"/>
                  </a:lnTo>
                  <a:lnTo>
                    <a:pt x="425" y="112"/>
                  </a:lnTo>
                  <a:lnTo>
                    <a:pt x="425" y="112"/>
                  </a:lnTo>
                  <a:lnTo>
                    <a:pt x="425" y="112"/>
                  </a:lnTo>
                  <a:lnTo>
                    <a:pt x="421" y="114"/>
                  </a:lnTo>
                  <a:lnTo>
                    <a:pt x="421" y="114"/>
                  </a:lnTo>
                  <a:lnTo>
                    <a:pt x="419" y="114"/>
                  </a:lnTo>
                  <a:lnTo>
                    <a:pt x="419" y="114"/>
                  </a:lnTo>
                  <a:lnTo>
                    <a:pt x="417" y="116"/>
                  </a:lnTo>
                  <a:lnTo>
                    <a:pt x="417" y="116"/>
                  </a:lnTo>
                  <a:lnTo>
                    <a:pt x="417" y="116"/>
                  </a:lnTo>
                  <a:lnTo>
                    <a:pt x="416" y="118"/>
                  </a:lnTo>
                  <a:lnTo>
                    <a:pt x="416" y="118"/>
                  </a:lnTo>
                  <a:lnTo>
                    <a:pt x="416" y="118"/>
                  </a:lnTo>
                  <a:lnTo>
                    <a:pt x="414" y="118"/>
                  </a:lnTo>
                  <a:lnTo>
                    <a:pt x="414" y="118"/>
                  </a:lnTo>
                  <a:lnTo>
                    <a:pt x="414" y="118"/>
                  </a:lnTo>
                  <a:lnTo>
                    <a:pt x="414" y="120"/>
                  </a:lnTo>
                  <a:lnTo>
                    <a:pt x="414" y="120"/>
                  </a:lnTo>
                  <a:lnTo>
                    <a:pt x="414" y="120"/>
                  </a:lnTo>
                  <a:lnTo>
                    <a:pt x="414" y="120"/>
                  </a:lnTo>
                  <a:lnTo>
                    <a:pt x="412" y="122"/>
                  </a:lnTo>
                  <a:lnTo>
                    <a:pt x="410" y="122"/>
                  </a:lnTo>
                  <a:lnTo>
                    <a:pt x="410" y="122"/>
                  </a:lnTo>
                  <a:lnTo>
                    <a:pt x="408" y="124"/>
                  </a:lnTo>
                  <a:lnTo>
                    <a:pt x="404" y="124"/>
                  </a:lnTo>
                  <a:lnTo>
                    <a:pt x="404" y="124"/>
                  </a:lnTo>
                  <a:lnTo>
                    <a:pt x="402" y="124"/>
                  </a:lnTo>
                  <a:lnTo>
                    <a:pt x="402" y="124"/>
                  </a:lnTo>
                  <a:lnTo>
                    <a:pt x="402" y="124"/>
                  </a:lnTo>
                  <a:lnTo>
                    <a:pt x="400" y="126"/>
                  </a:lnTo>
                  <a:lnTo>
                    <a:pt x="400" y="127"/>
                  </a:lnTo>
                  <a:lnTo>
                    <a:pt x="400" y="127"/>
                  </a:lnTo>
                  <a:lnTo>
                    <a:pt x="400" y="127"/>
                  </a:lnTo>
                  <a:lnTo>
                    <a:pt x="400" y="129"/>
                  </a:lnTo>
                  <a:lnTo>
                    <a:pt x="399" y="129"/>
                  </a:lnTo>
                  <a:lnTo>
                    <a:pt x="399" y="129"/>
                  </a:lnTo>
                  <a:lnTo>
                    <a:pt x="397" y="131"/>
                  </a:lnTo>
                  <a:lnTo>
                    <a:pt x="393" y="133"/>
                  </a:lnTo>
                  <a:lnTo>
                    <a:pt x="393" y="133"/>
                  </a:lnTo>
                  <a:lnTo>
                    <a:pt x="393" y="133"/>
                  </a:lnTo>
                  <a:lnTo>
                    <a:pt x="393" y="133"/>
                  </a:lnTo>
                  <a:lnTo>
                    <a:pt x="393" y="133"/>
                  </a:lnTo>
                  <a:lnTo>
                    <a:pt x="393" y="133"/>
                  </a:lnTo>
                  <a:lnTo>
                    <a:pt x="393" y="135"/>
                  </a:lnTo>
                  <a:lnTo>
                    <a:pt x="393" y="135"/>
                  </a:lnTo>
                  <a:lnTo>
                    <a:pt x="393" y="135"/>
                  </a:lnTo>
                  <a:lnTo>
                    <a:pt x="393" y="135"/>
                  </a:lnTo>
                  <a:lnTo>
                    <a:pt x="393" y="135"/>
                  </a:lnTo>
                  <a:lnTo>
                    <a:pt x="393" y="135"/>
                  </a:lnTo>
                  <a:lnTo>
                    <a:pt x="393" y="135"/>
                  </a:lnTo>
                  <a:lnTo>
                    <a:pt x="393" y="135"/>
                  </a:lnTo>
                  <a:lnTo>
                    <a:pt x="393" y="135"/>
                  </a:lnTo>
                  <a:lnTo>
                    <a:pt x="393" y="135"/>
                  </a:lnTo>
                  <a:lnTo>
                    <a:pt x="393" y="137"/>
                  </a:lnTo>
                  <a:lnTo>
                    <a:pt x="391" y="137"/>
                  </a:lnTo>
                  <a:lnTo>
                    <a:pt x="391" y="137"/>
                  </a:lnTo>
                  <a:lnTo>
                    <a:pt x="389" y="139"/>
                  </a:lnTo>
                  <a:lnTo>
                    <a:pt x="387" y="139"/>
                  </a:lnTo>
                  <a:lnTo>
                    <a:pt x="387" y="139"/>
                  </a:lnTo>
                  <a:lnTo>
                    <a:pt x="385" y="139"/>
                  </a:lnTo>
                  <a:lnTo>
                    <a:pt x="385" y="139"/>
                  </a:lnTo>
                  <a:lnTo>
                    <a:pt x="385" y="139"/>
                  </a:lnTo>
                  <a:lnTo>
                    <a:pt x="385" y="139"/>
                  </a:lnTo>
                  <a:lnTo>
                    <a:pt x="383" y="139"/>
                  </a:lnTo>
                  <a:lnTo>
                    <a:pt x="383" y="139"/>
                  </a:lnTo>
                  <a:lnTo>
                    <a:pt x="383" y="139"/>
                  </a:lnTo>
                  <a:lnTo>
                    <a:pt x="381" y="141"/>
                  </a:lnTo>
                  <a:lnTo>
                    <a:pt x="381" y="141"/>
                  </a:lnTo>
                  <a:lnTo>
                    <a:pt x="380" y="139"/>
                  </a:lnTo>
                  <a:lnTo>
                    <a:pt x="378" y="139"/>
                  </a:lnTo>
                  <a:lnTo>
                    <a:pt x="376" y="139"/>
                  </a:lnTo>
                  <a:lnTo>
                    <a:pt x="376" y="141"/>
                  </a:lnTo>
                  <a:lnTo>
                    <a:pt x="376" y="141"/>
                  </a:lnTo>
                  <a:lnTo>
                    <a:pt x="376" y="143"/>
                  </a:lnTo>
                  <a:lnTo>
                    <a:pt x="376" y="143"/>
                  </a:lnTo>
                  <a:lnTo>
                    <a:pt x="376" y="143"/>
                  </a:lnTo>
                  <a:lnTo>
                    <a:pt x="376" y="145"/>
                  </a:lnTo>
                  <a:lnTo>
                    <a:pt x="378" y="145"/>
                  </a:lnTo>
                  <a:lnTo>
                    <a:pt x="378" y="145"/>
                  </a:lnTo>
                  <a:lnTo>
                    <a:pt x="378" y="145"/>
                  </a:lnTo>
                  <a:lnTo>
                    <a:pt x="380" y="145"/>
                  </a:lnTo>
                  <a:lnTo>
                    <a:pt x="381" y="145"/>
                  </a:lnTo>
                  <a:lnTo>
                    <a:pt x="381" y="145"/>
                  </a:lnTo>
                  <a:lnTo>
                    <a:pt x="383" y="146"/>
                  </a:lnTo>
                  <a:lnTo>
                    <a:pt x="383" y="146"/>
                  </a:lnTo>
                  <a:lnTo>
                    <a:pt x="383" y="148"/>
                  </a:lnTo>
                  <a:lnTo>
                    <a:pt x="383" y="148"/>
                  </a:lnTo>
                  <a:lnTo>
                    <a:pt x="383" y="148"/>
                  </a:lnTo>
                  <a:lnTo>
                    <a:pt x="383" y="150"/>
                  </a:lnTo>
                  <a:lnTo>
                    <a:pt x="383" y="150"/>
                  </a:lnTo>
                  <a:lnTo>
                    <a:pt x="381" y="152"/>
                  </a:lnTo>
                  <a:lnTo>
                    <a:pt x="381" y="152"/>
                  </a:lnTo>
                  <a:lnTo>
                    <a:pt x="381" y="152"/>
                  </a:lnTo>
                  <a:lnTo>
                    <a:pt x="381" y="152"/>
                  </a:lnTo>
                  <a:lnTo>
                    <a:pt x="381" y="152"/>
                  </a:lnTo>
                  <a:lnTo>
                    <a:pt x="381" y="152"/>
                  </a:lnTo>
                  <a:lnTo>
                    <a:pt x="383" y="152"/>
                  </a:lnTo>
                  <a:lnTo>
                    <a:pt x="383" y="152"/>
                  </a:lnTo>
                  <a:lnTo>
                    <a:pt x="383" y="152"/>
                  </a:lnTo>
                  <a:lnTo>
                    <a:pt x="383" y="154"/>
                  </a:lnTo>
                  <a:lnTo>
                    <a:pt x="383" y="154"/>
                  </a:lnTo>
                  <a:lnTo>
                    <a:pt x="383" y="156"/>
                  </a:lnTo>
                  <a:lnTo>
                    <a:pt x="381" y="156"/>
                  </a:lnTo>
                  <a:lnTo>
                    <a:pt x="381" y="156"/>
                  </a:lnTo>
                  <a:lnTo>
                    <a:pt x="380" y="156"/>
                  </a:lnTo>
                  <a:lnTo>
                    <a:pt x="380" y="156"/>
                  </a:lnTo>
                  <a:lnTo>
                    <a:pt x="380" y="156"/>
                  </a:lnTo>
                  <a:lnTo>
                    <a:pt x="378" y="156"/>
                  </a:lnTo>
                  <a:lnTo>
                    <a:pt x="376" y="156"/>
                  </a:lnTo>
                  <a:lnTo>
                    <a:pt x="376" y="156"/>
                  </a:lnTo>
                  <a:lnTo>
                    <a:pt x="376" y="156"/>
                  </a:lnTo>
                  <a:lnTo>
                    <a:pt x="374" y="156"/>
                  </a:lnTo>
                  <a:lnTo>
                    <a:pt x="374" y="156"/>
                  </a:lnTo>
                  <a:lnTo>
                    <a:pt x="374" y="156"/>
                  </a:lnTo>
                  <a:lnTo>
                    <a:pt x="374" y="156"/>
                  </a:lnTo>
                  <a:lnTo>
                    <a:pt x="374" y="156"/>
                  </a:lnTo>
                  <a:lnTo>
                    <a:pt x="374" y="156"/>
                  </a:lnTo>
                  <a:lnTo>
                    <a:pt x="372" y="156"/>
                  </a:lnTo>
                  <a:lnTo>
                    <a:pt x="368" y="158"/>
                  </a:lnTo>
                  <a:lnTo>
                    <a:pt x="364" y="158"/>
                  </a:lnTo>
                  <a:lnTo>
                    <a:pt x="362" y="158"/>
                  </a:lnTo>
                  <a:lnTo>
                    <a:pt x="361" y="158"/>
                  </a:lnTo>
                  <a:lnTo>
                    <a:pt x="361" y="158"/>
                  </a:lnTo>
                  <a:lnTo>
                    <a:pt x="361" y="158"/>
                  </a:lnTo>
                  <a:lnTo>
                    <a:pt x="361" y="158"/>
                  </a:lnTo>
                  <a:lnTo>
                    <a:pt x="359" y="158"/>
                  </a:lnTo>
                  <a:lnTo>
                    <a:pt x="359" y="156"/>
                  </a:lnTo>
                  <a:lnTo>
                    <a:pt x="359" y="156"/>
                  </a:lnTo>
                  <a:lnTo>
                    <a:pt x="357" y="156"/>
                  </a:lnTo>
                  <a:lnTo>
                    <a:pt x="357" y="156"/>
                  </a:lnTo>
                  <a:lnTo>
                    <a:pt x="355" y="156"/>
                  </a:lnTo>
                  <a:lnTo>
                    <a:pt x="355" y="156"/>
                  </a:lnTo>
                  <a:lnTo>
                    <a:pt x="355" y="156"/>
                  </a:lnTo>
                  <a:lnTo>
                    <a:pt x="353" y="156"/>
                  </a:lnTo>
                  <a:lnTo>
                    <a:pt x="353" y="156"/>
                  </a:lnTo>
                  <a:lnTo>
                    <a:pt x="353" y="158"/>
                  </a:lnTo>
                  <a:lnTo>
                    <a:pt x="353" y="158"/>
                  </a:lnTo>
                  <a:lnTo>
                    <a:pt x="349" y="158"/>
                  </a:lnTo>
                  <a:lnTo>
                    <a:pt x="347" y="158"/>
                  </a:lnTo>
                  <a:lnTo>
                    <a:pt x="347" y="158"/>
                  </a:lnTo>
                  <a:lnTo>
                    <a:pt x="347" y="158"/>
                  </a:lnTo>
                  <a:lnTo>
                    <a:pt x="347" y="158"/>
                  </a:lnTo>
                  <a:lnTo>
                    <a:pt x="345" y="158"/>
                  </a:lnTo>
                  <a:lnTo>
                    <a:pt x="345" y="158"/>
                  </a:lnTo>
                  <a:lnTo>
                    <a:pt x="345" y="158"/>
                  </a:lnTo>
                  <a:lnTo>
                    <a:pt x="345" y="158"/>
                  </a:lnTo>
                  <a:lnTo>
                    <a:pt x="345" y="158"/>
                  </a:lnTo>
                  <a:lnTo>
                    <a:pt x="345" y="158"/>
                  </a:lnTo>
                  <a:lnTo>
                    <a:pt x="344" y="158"/>
                  </a:lnTo>
                  <a:lnTo>
                    <a:pt x="344" y="158"/>
                  </a:lnTo>
                  <a:lnTo>
                    <a:pt x="344" y="158"/>
                  </a:lnTo>
                  <a:lnTo>
                    <a:pt x="344" y="158"/>
                  </a:lnTo>
                  <a:lnTo>
                    <a:pt x="344" y="158"/>
                  </a:lnTo>
                  <a:lnTo>
                    <a:pt x="344" y="158"/>
                  </a:lnTo>
                  <a:lnTo>
                    <a:pt x="344" y="158"/>
                  </a:lnTo>
                  <a:lnTo>
                    <a:pt x="342" y="156"/>
                  </a:lnTo>
                  <a:lnTo>
                    <a:pt x="342" y="156"/>
                  </a:lnTo>
                  <a:lnTo>
                    <a:pt x="340" y="156"/>
                  </a:lnTo>
                  <a:lnTo>
                    <a:pt x="340" y="156"/>
                  </a:lnTo>
                  <a:lnTo>
                    <a:pt x="340" y="156"/>
                  </a:lnTo>
                  <a:lnTo>
                    <a:pt x="338" y="156"/>
                  </a:lnTo>
                  <a:lnTo>
                    <a:pt x="338" y="156"/>
                  </a:lnTo>
                  <a:lnTo>
                    <a:pt x="338" y="156"/>
                  </a:lnTo>
                  <a:lnTo>
                    <a:pt x="336" y="156"/>
                  </a:lnTo>
                  <a:lnTo>
                    <a:pt x="336" y="156"/>
                  </a:lnTo>
                  <a:lnTo>
                    <a:pt x="334" y="156"/>
                  </a:lnTo>
                  <a:lnTo>
                    <a:pt x="334" y="154"/>
                  </a:lnTo>
                  <a:lnTo>
                    <a:pt x="332" y="154"/>
                  </a:lnTo>
                  <a:lnTo>
                    <a:pt x="332" y="152"/>
                  </a:lnTo>
                  <a:lnTo>
                    <a:pt x="332" y="152"/>
                  </a:lnTo>
                  <a:lnTo>
                    <a:pt x="332" y="152"/>
                  </a:lnTo>
                  <a:lnTo>
                    <a:pt x="332" y="152"/>
                  </a:lnTo>
                  <a:lnTo>
                    <a:pt x="332" y="152"/>
                  </a:lnTo>
                  <a:lnTo>
                    <a:pt x="330" y="150"/>
                  </a:lnTo>
                  <a:lnTo>
                    <a:pt x="330" y="150"/>
                  </a:lnTo>
                  <a:lnTo>
                    <a:pt x="330" y="150"/>
                  </a:lnTo>
                  <a:lnTo>
                    <a:pt x="330" y="150"/>
                  </a:lnTo>
                  <a:lnTo>
                    <a:pt x="330" y="150"/>
                  </a:lnTo>
                  <a:lnTo>
                    <a:pt x="330" y="148"/>
                  </a:lnTo>
                  <a:lnTo>
                    <a:pt x="332" y="148"/>
                  </a:lnTo>
                  <a:lnTo>
                    <a:pt x="332" y="148"/>
                  </a:lnTo>
                  <a:lnTo>
                    <a:pt x="332" y="148"/>
                  </a:lnTo>
                  <a:lnTo>
                    <a:pt x="332" y="146"/>
                  </a:lnTo>
                  <a:lnTo>
                    <a:pt x="330" y="145"/>
                  </a:lnTo>
                  <a:lnTo>
                    <a:pt x="330" y="143"/>
                  </a:lnTo>
                  <a:lnTo>
                    <a:pt x="330" y="141"/>
                  </a:lnTo>
                  <a:lnTo>
                    <a:pt x="332" y="141"/>
                  </a:lnTo>
                  <a:lnTo>
                    <a:pt x="332" y="139"/>
                  </a:lnTo>
                  <a:lnTo>
                    <a:pt x="332" y="137"/>
                  </a:lnTo>
                  <a:lnTo>
                    <a:pt x="332" y="137"/>
                  </a:lnTo>
                  <a:lnTo>
                    <a:pt x="332" y="135"/>
                  </a:lnTo>
                  <a:lnTo>
                    <a:pt x="332" y="135"/>
                  </a:lnTo>
                  <a:lnTo>
                    <a:pt x="330" y="135"/>
                  </a:lnTo>
                  <a:lnTo>
                    <a:pt x="330" y="135"/>
                  </a:lnTo>
                  <a:lnTo>
                    <a:pt x="330" y="135"/>
                  </a:lnTo>
                  <a:lnTo>
                    <a:pt x="328" y="133"/>
                  </a:lnTo>
                  <a:lnTo>
                    <a:pt x="328" y="133"/>
                  </a:lnTo>
                  <a:lnTo>
                    <a:pt x="328" y="133"/>
                  </a:lnTo>
                  <a:lnTo>
                    <a:pt x="326" y="133"/>
                  </a:lnTo>
                  <a:lnTo>
                    <a:pt x="326" y="133"/>
                  </a:lnTo>
                  <a:lnTo>
                    <a:pt x="326" y="135"/>
                  </a:lnTo>
                  <a:lnTo>
                    <a:pt x="325" y="135"/>
                  </a:lnTo>
                  <a:lnTo>
                    <a:pt x="323" y="135"/>
                  </a:lnTo>
                  <a:lnTo>
                    <a:pt x="323" y="135"/>
                  </a:lnTo>
                  <a:lnTo>
                    <a:pt x="321" y="135"/>
                  </a:lnTo>
                  <a:lnTo>
                    <a:pt x="321" y="135"/>
                  </a:lnTo>
                  <a:lnTo>
                    <a:pt x="321" y="135"/>
                  </a:lnTo>
                  <a:lnTo>
                    <a:pt x="321" y="137"/>
                  </a:lnTo>
                  <a:lnTo>
                    <a:pt x="321" y="137"/>
                  </a:lnTo>
                  <a:lnTo>
                    <a:pt x="321" y="137"/>
                  </a:lnTo>
                  <a:lnTo>
                    <a:pt x="321" y="137"/>
                  </a:lnTo>
                  <a:lnTo>
                    <a:pt x="321" y="137"/>
                  </a:lnTo>
                  <a:lnTo>
                    <a:pt x="321" y="137"/>
                  </a:lnTo>
                  <a:lnTo>
                    <a:pt x="321" y="139"/>
                  </a:lnTo>
                  <a:lnTo>
                    <a:pt x="321" y="139"/>
                  </a:lnTo>
                  <a:lnTo>
                    <a:pt x="321" y="141"/>
                  </a:lnTo>
                  <a:lnTo>
                    <a:pt x="319" y="145"/>
                  </a:lnTo>
                  <a:lnTo>
                    <a:pt x="319" y="146"/>
                  </a:lnTo>
                  <a:lnTo>
                    <a:pt x="319" y="148"/>
                  </a:lnTo>
                  <a:lnTo>
                    <a:pt x="319" y="148"/>
                  </a:lnTo>
                  <a:lnTo>
                    <a:pt x="319" y="150"/>
                  </a:lnTo>
                  <a:lnTo>
                    <a:pt x="319" y="150"/>
                  </a:lnTo>
                  <a:lnTo>
                    <a:pt x="319" y="152"/>
                  </a:lnTo>
                  <a:lnTo>
                    <a:pt x="319" y="154"/>
                  </a:lnTo>
                  <a:lnTo>
                    <a:pt x="321" y="154"/>
                  </a:lnTo>
                  <a:lnTo>
                    <a:pt x="321" y="156"/>
                  </a:lnTo>
                  <a:lnTo>
                    <a:pt x="321" y="156"/>
                  </a:lnTo>
                  <a:lnTo>
                    <a:pt x="321" y="156"/>
                  </a:lnTo>
                  <a:lnTo>
                    <a:pt x="321" y="158"/>
                  </a:lnTo>
                  <a:lnTo>
                    <a:pt x="321" y="158"/>
                  </a:lnTo>
                  <a:lnTo>
                    <a:pt x="321" y="160"/>
                  </a:lnTo>
                  <a:lnTo>
                    <a:pt x="319" y="162"/>
                  </a:lnTo>
                  <a:lnTo>
                    <a:pt x="319" y="162"/>
                  </a:lnTo>
                  <a:lnTo>
                    <a:pt x="319" y="164"/>
                  </a:lnTo>
                  <a:lnTo>
                    <a:pt x="319" y="164"/>
                  </a:lnTo>
                  <a:lnTo>
                    <a:pt x="319" y="164"/>
                  </a:lnTo>
                  <a:lnTo>
                    <a:pt x="319" y="164"/>
                  </a:lnTo>
                  <a:lnTo>
                    <a:pt x="317" y="164"/>
                  </a:lnTo>
                  <a:lnTo>
                    <a:pt x="317" y="164"/>
                  </a:lnTo>
                  <a:lnTo>
                    <a:pt x="315" y="164"/>
                  </a:lnTo>
                  <a:lnTo>
                    <a:pt x="315" y="164"/>
                  </a:lnTo>
                  <a:lnTo>
                    <a:pt x="315" y="164"/>
                  </a:lnTo>
                  <a:lnTo>
                    <a:pt x="313" y="164"/>
                  </a:lnTo>
                  <a:lnTo>
                    <a:pt x="313" y="164"/>
                  </a:lnTo>
                  <a:lnTo>
                    <a:pt x="311" y="164"/>
                  </a:lnTo>
                  <a:lnTo>
                    <a:pt x="309" y="164"/>
                  </a:lnTo>
                  <a:lnTo>
                    <a:pt x="309" y="164"/>
                  </a:lnTo>
                  <a:lnTo>
                    <a:pt x="308" y="164"/>
                  </a:lnTo>
                  <a:lnTo>
                    <a:pt x="308" y="164"/>
                  </a:lnTo>
                  <a:lnTo>
                    <a:pt x="308" y="165"/>
                  </a:lnTo>
                  <a:lnTo>
                    <a:pt x="306" y="164"/>
                  </a:lnTo>
                  <a:lnTo>
                    <a:pt x="306" y="164"/>
                  </a:lnTo>
                  <a:lnTo>
                    <a:pt x="306" y="164"/>
                  </a:lnTo>
                  <a:lnTo>
                    <a:pt x="304" y="164"/>
                  </a:lnTo>
                  <a:lnTo>
                    <a:pt x="304" y="164"/>
                  </a:lnTo>
                  <a:lnTo>
                    <a:pt x="304" y="162"/>
                  </a:lnTo>
                  <a:lnTo>
                    <a:pt x="304" y="162"/>
                  </a:lnTo>
                  <a:lnTo>
                    <a:pt x="304" y="162"/>
                  </a:lnTo>
                  <a:lnTo>
                    <a:pt x="304" y="162"/>
                  </a:lnTo>
                  <a:lnTo>
                    <a:pt x="302" y="162"/>
                  </a:lnTo>
                  <a:lnTo>
                    <a:pt x="300" y="162"/>
                  </a:lnTo>
                  <a:lnTo>
                    <a:pt x="298" y="164"/>
                  </a:lnTo>
                  <a:lnTo>
                    <a:pt x="296" y="164"/>
                  </a:lnTo>
                  <a:lnTo>
                    <a:pt x="294" y="162"/>
                  </a:lnTo>
                  <a:lnTo>
                    <a:pt x="294" y="162"/>
                  </a:lnTo>
                  <a:lnTo>
                    <a:pt x="292" y="162"/>
                  </a:lnTo>
                  <a:lnTo>
                    <a:pt x="287" y="160"/>
                  </a:lnTo>
                  <a:lnTo>
                    <a:pt x="287" y="160"/>
                  </a:lnTo>
                  <a:lnTo>
                    <a:pt x="287" y="160"/>
                  </a:lnTo>
                  <a:lnTo>
                    <a:pt x="287" y="160"/>
                  </a:lnTo>
                  <a:lnTo>
                    <a:pt x="285" y="160"/>
                  </a:lnTo>
                  <a:lnTo>
                    <a:pt x="283" y="160"/>
                  </a:lnTo>
                  <a:lnTo>
                    <a:pt x="283" y="160"/>
                  </a:lnTo>
                  <a:lnTo>
                    <a:pt x="281" y="156"/>
                  </a:lnTo>
                  <a:lnTo>
                    <a:pt x="281" y="156"/>
                  </a:lnTo>
                  <a:lnTo>
                    <a:pt x="279" y="156"/>
                  </a:lnTo>
                  <a:lnTo>
                    <a:pt x="279" y="156"/>
                  </a:lnTo>
                  <a:lnTo>
                    <a:pt x="279" y="156"/>
                  </a:lnTo>
                  <a:lnTo>
                    <a:pt x="275" y="158"/>
                  </a:lnTo>
                  <a:lnTo>
                    <a:pt x="275" y="158"/>
                  </a:lnTo>
                  <a:lnTo>
                    <a:pt x="273" y="158"/>
                  </a:lnTo>
                  <a:lnTo>
                    <a:pt x="273" y="158"/>
                  </a:lnTo>
                  <a:lnTo>
                    <a:pt x="273" y="156"/>
                  </a:lnTo>
                  <a:lnTo>
                    <a:pt x="273" y="156"/>
                  </a:lnTo>
                  <a:lnTo>
                    <a:pt x="273" y="156"/>
                  </a:lnTo>
                  <a:lnTo>
                    <a:pt x="272" y="156"/>
                  </a:lnTo>
                  <a:lnTo>
                    <a:pt x="272" y="156"/>
                  </a:lnTo>
                  <a:lnTo>
                    <a:pt x="272" y="156"/>
                  </a:lnTo>
                  <a:lnTo>
                    <a:pt x="272" y="156"/>
                  </a:lnTo>
                  <a:lnTo>
                    <a:pt x="272" y="156"/>
                  </a:lnTo>
                  <a:lnTo>
                    <a:pt x="270" y="154"/>
                  </a:lnTo>
                  <a:lnTo>
                    <a:pt x="268" y="154"/>
                  </a:lnTo>
                  <a:lnTo>
                    <a:pt x="266" y="152"/>
                  </a:lnTo>
                  <a:lnTo>
                    <a:pt x="266" y="152"/>
                  </a:lnTo>
                  <a:lnTo>
                    <a:pt x="264" y="150"/>
                  </a:lnTo>
                  <a:lnTo>
                    <a:pt x="264" y="150"/>
                  </a:lnTo>
                  <a:lnTo>
                    <a:pt x="264" y="150"/>
                  </a:lnTo>
                  <a:lnTo>
                    <a:pt x="264" y="148"/>
                  </a:lnTo>
                  <a:lnTo>
                    <a:pt x="264" y="148"/>
                  </a:lnTo>
                  <a:lnTo>
                    <a:pt x="264" y="148"/>
                  </a:lnTo>
                  <a:lnTo>
                    <a:pt x="264" y="148"/>
                  </a:lnTo>
                  <a:lnTo>
                    <a:pt x="262" y="146"/>
                  </a:lnTo>
                  <a:lnTo>
                    <a:pt x="258" y="145"/>
                  </a:lnTo>
                  <a:lnTo>
                    <a:pt x="256" y="145"/>
                  </a:lnTo>
                  <a:lnTo>
                    <a:pt x="254" y="145"/>
                  </a:lnTo>
                  <a:lnTo>
                    <a:pt x="254" y="145"/>
                  </a:lnTo>
                  <a:lnTo>
                    <a:pt x="254" y="145"/>
                  </a:lnTo>
                  <a:lnTo>
                    <a:pt x="254" y="145"/>
                  </a:lnTo>
                  <a:lnTo>
                    <a:pt x="253" y="145"/>
                  </a:lnTo>
                  <a:lnTo>
                    <a:pt x="253" y="145"/>
                  </a:lnTo>
                  <a:lnTo>
                    <a:pt x="253" y="146"/>
                  </a:lnTo>
                  <a:lnTo>
                    <a:pt x="253" y="146"/>
                  </a:lnTo>
                  <a:lnTo>
                    <a:pt x="251" y="146"/>
                  </a:lnTo>
                  <a:lnTo>
                    <a:pt x="251" y="146"/>
                  </a:lnTo>
                  <a:lnTo>
                    <a:pt x="249" y="145"/>
                  </a:lnTo>
                  <a:lnTo>
                    <a:pt x="247" y="145"/>
                  </a:lnTo>
                  <a:lnTo>
                    <a:pt x="245" y="145"/>
                  </a:lnTo>
                  <a:lnTo>
                    <a:pt x="245" y="145"/>
                  </a:lnTo>
                  <a:lnTo>
                    <a:pt x="243" y="146"/>
                  </a:lnTo>
                  <a:lnTo>
                    <a:pt x="243" y="146"/>
                  </a:lnTo>
                  <a:lnTo>
                    <a:pt x="241" y="146"/>
                  </a:lnTo>
                  <a:lnTo>
                    <a:pt x="241" y="146"/>
                  </a:lnTo>
                  <a:lnTo>
                    <a:pt x="239" y="145"/>
                  </a:lnTo>
                  <a:lnTo>
                    <a:pt x="237" y="145"/>
                  </a:lnTo>
                  <a:lnTo>
                    <a:pt x="237" y="145"/>
                  </a:lnTo>
                  <a:lnTo>
                    <a:pt x="236" y="145"/>
                  </a:lnTo>
                  <a:lnTo>
                    <a:pt x="234" y="145"/>
                  </a:lnTo>
                  <a:lnTo>
                    <a:pt x="234" y="143"/>
                  </a:lnTo>
                  <a:lnTo>
                    <a:pt x="234" y="141"/>
                  </a:lnTo>
                  <a:lnTo>
                    <a:pt x="232" y="141"/>
                  </a:lnTo>
                  <a:lnTo>
                    <a:pt x="232" y="141"/>
                  </a:lnTo>
                  <a:lnTo>
                    <a:pt x="230" y="141"/>
                  </a:lnTo>
                  <a:lnTo>
                    <a:pt x="228" y="141"/>
                  </a:lnTo>
                  <a:lnTo>
                    <a:pt x="228" y="141"/>
                  </a:lnTo>
                  <a:lnTo>
                    <a:pt x="226" y="139"/>
                  </a:lnTo>
                  <a:lnTo>
                    <a:pt x="224" y="139"/>
                  </a:lnTo>
                  <a:lnTo>
                    <a:pt x="224" y="137"/>
                  </a:lnTo>
                  <a:lnTo>
                    <a:pt x="224" y="137"/>
                  </a:lnTo>
                  <a:lnTo>
                    <a:pt x="222" y="137"/>
                  </a:lnTo>
                  <a:lnTo>
                    <a:pt x="222" y="137"/>
                  </a:lnTo>
                  <a:lnTo>
                    <a:pt x="222" y="137"/>
                  </a:lnTo>
                  <a:lnTo>
                    <a:pt x="222" y="137"/>
                  </a:lnTo>
                  <a:lnTo>
                    <a:pt x="220" y="137"/>
                  </a:lnTo>
                  <a:lnTo>
                    <a:pt x="220" y="137"/>
                  </a:lnTo>
                  <a:lnTo>
                    <a:pt x="220" y="137"/>
                  </a:lnTo>
                  <a:lnTo>
                    <a:pt x="220" y="137"/>
                  </a:lnTo>
                  <a:lnTo>
                    <a:pt x="220" y="137"/>
                  </a:lnTo>
                  <a:lnTo>
                    <a:pt x="218" y="137"/>
                  </a:lnTo>
                  <a:lnTo>
                    <a:pt x="217" y="137"/>
                  </a:lnTo>
                  <a:lnTo>
                    <a:pt x="217" y="135"/>
                  </a:lnTo>
                  <a:lnTo>
                    <a:pt x="215" y="135"/>
                  </a:lnTo>
                  <a:lnTo>
                    <a:pt x="213" y="133"/>
                  </a:lnTo>
                  <a:lnTo>
                    <a:pt x="211" y="131"/>
                  </a:lnTo>
                  <a:lnTo>
                    <a:pt x="209" y="129"/>
                  </a:lnTo>
                  <a:lnTo>
                    <a:pt x="205" y="127"/>
                  </a:lnTo>
                  <a:lnTo>
                    <a:pt x="201" y="126"/>
                  </a:lnTo>
                  <a:lnTo>
                    <a:pt x="201" y="124"/>
                  </a:lnTo>
                  <a:lnTo>
                    <a:pt x="199" y="124"/>
                  </a:lnTo>
                  <a:lnTo>
                    <a:pt x="199" y="124"/>
                  </a:lnTo>
                  <a:lnTo>
                    <a:pt x="199" y="124"/>
                  </a:lnTo>
                  <a:lnTo>
                    <a:pt x="199" y="124"/>
                  </a:lnTo>
                  <a:lnTo>
                    <a:pt x="199" y="124"/>
                  </a:lnTo>
                  <a:lnTo>
                    <a:pt x="198" y="124"/>
                  </a:lnTo>
                  <a:lnTo>
                    <a:pt x="198" y="124"/>
                  </a:lnTo>
                  <a:lnTo>
                    <a:pt x="198" y="124"/>
                  </a:lnTo>
                  <a:lnTo>
                    <a:pt x="198" y="124"/>
                  </a:lnTo>
                  <a:lnTo>
                    <a:pt x="196" y="124"/>
                  </a:lnTo>
                  <a:lnTo>
                    <a:pt x="196" y="124"/>
                  </a:lnTo>
                  <a:lnTo>
                    <a:pt x="196" y="124"/>
                  </a:lnTo>
                  <a:lnTo>
                    <a:pt x="194" y="122"/>
                  </a:lnTo>
                  <a:lnTo>
                    <a:pt x="192" y="122"/>
                  </a:lnTo>
                  <a:lnTo>
                    <a:pt x="192" y="120"/>
                  </a:lnTo>
                  <a:lnTo>
                    <a:pt x="192" y="118"/>
                  </a:lnTo>
                  <a:lnTo>
                    <a:pt x="192" y="118"/>
                  </a:lnTo>
                  <a:lnTo>
                    <a:pt x="192" y="116"/>
                  </a:lnTo>
                  <a:lnTo>
                    <a:pt x="194" y="114"/>
                  </a:lnTo>
                  <a:lnTo>
                    <a:pt x="194" y="112"/>
                  </a:lnTo>
                  <a:lnTo>
                    <a:pt x="194" y="110"/>
                  </a:lnTo>
                  <a:lnTo>
                    <a:pt x="194" y="110"/>
                  </a:lnTo>
                  <a:lnTo>
                    <a:pt x="196" y="107"/>
                  </a:lnTo>
                  <a:lnTo>
                    <a:pt x="196" y="105"/>
                  </a:lnTo>
                  <a:lnTo>
                    <a:pt x="198" y="105"/>
                  </a:lnTo>
                  <a:lnTo>
                    <a:pt x="199" y="101"/>
                  </a:lnTo>
                  <a:lnTo>
                    <a:pt x="203" y="97"/>
                  </a:lnTo>
                  <a:lnTo>
                    <a:pt x="205" y="97"/>
                  </a:lnTo>
                  <a:lnTo>
                    <a:pt x="205" y="97"/>
                  </a:lnTo>
                  <a:lnTo>
                    <a:pt x="205" y="97"/>
                  </a:lnTo>
                  <a:lnTo>
                    <a:pt x="205" y="97"/>
                  </a:lnTo>
                  <a:lnTo>
                    <a:pt x="207" y="97"/>
                  </a:lnTo>
                  <a:lnTo>
                    <a:pt x="205" y="95"/>
                  </a:lnTo>
                  <a:lnTo>
                    <a:pt x="205" y="95"/>
                  </a:lnTo>
                  <a:lnTo>
                    <a:pt x="201" y="93"/>
                  </a:lnTo>
                  <a:lnTo>
                    <a:pt x="201" y="93"/>
                  </a:lnTo>
                  <a:lnTo>
                    <a:pt x="201" y="93"/>
                  </a:lnTo>
                  <a:lnTo>
                    <a:pt x="199" y="91"/>
                  </a:lnTo>
                  <a:lnTo>
                    <a:pt x="199" y="91"/>
                  </a:lnTo>
                  <a:lnTo>
                    <a:pt x="199" y="91"/>
                  </a:lnTo>
                  <a:lnTo>
                    <a:pt x="194" y="90"/>
                  </a:lnTo>
                  <a:lnTo>
                    <a:pt x="194" y="90"/>
                  </a:lnTo>
                  <a:lnTo>
                    <a:pt x="194" y="88"/>
                  </a:lnTo>
                  <a:lnTo>
                    <a:pt x="192" y="86"/>
                  </a:lnTo>
                  <a:lnTo>
                    <a:pt x="192" y="86"/>
                  </a:lnTo>
                  <a:lnTo>
                    <a:pt x="192" y="86"/>
                  </a:lnTo>
                  <a:lnTo>
                    <a:pt x="190" y="86"/>
                  </a:lnTo>
                  <a:lnTo>
                    <a:pt x="190" y="84"/>
                  </a:lnTo>
                  <a:lnTo>
                    <a:pt x="188" y="84"/>
                  </a:lnTo>
                  <a:lnTo>
                    <a:pt x="188" y="84"/>
                  </a:lnTo>
                  <a:lnTo>
                    <a:pt x="186" y="84"/>
                  </a:lnTo>
                  <a:lnTo>
                    <a:pt x="186" y="84"/>
                  </a:lnTo>
                  <a:lnTo>
                    <a:pt x="184" y="84"/>
                  </a:lnTo>
                  <a:lnTo>
                    <a:pt x="184" y="84"/>
                  </a:lnTo>
                  <a:lnTo>
                    <a:pt x="182" y="84"/>
                  </a:lnTo>
                  <a:lnTo>
                    <a:pt x="182" y="82"/>
                  </a:lnTo>
                  <a:lnTo>
                    <a:pt x="181" y="82"/>
                  </a:lnTo>
                  <a:lnTo>
                    <a:pt x="181" y="80"/>
                  </a:lnTo>
                  <a:lnTo>
                    <a:pt x="179" y="78"/>
                  </a:lnTo>
                  <a:lnTo>
                    <a:pt x="177" y="76"/>
                  </a:lnTo>
                  <a:lnTo>
                    <a:pt x="175" y="76"/>
                  </a:lnTo>
                  <a:lnTo>
                    <a:pt x="175" y="74"/>
                  </a:lnTo>
                  <a:lnTo>
                    <a:pt x="175" y="74"/>
                  </a:lnTo>
                  <a:lnTo>
                    <a:pt x="175" y="76"/>
                  </a:lnTo>
                  <a:lnTo>
                    <a:pt x="175" y="76"/>
                  </a:lnTo>
                  <a:lnTo>
                    <a:pt x="173" y="76"/>
                  </a:lnTo>
                  <a:lnTo>
                    <a:pt x="173" y="78"/>
                  </a:lnTo>
                  <a:lnTo>
                    <a:pt x="171" y="78"/>
                  </a:lnTo>
                  <a:lnTo>
                    <a:pt x="171" y="78"/>
                  </a:lnTo>
                  <a:lnTo>
                    <a:pt x="171" y="78"/>
                  </a:lnTo>
                  <a:lnTo>
                    <a:pt x="171" y="76"/>
                  </a:lnTo>
                  <a:lnTo>
                    <a:pt x="171" y="76"/>
                  </a:lnTo>
                  <a:lnTo>
                    <a:pt x="171" y="76"/>
                  </a:lnTo>
                  <a:lnTo>
                    <a:pt x="171" y="74"/>
                  </a:lnTo>
                  <a:lnTo>
                    <a:pt x="169" y="74"/>
                  </a:lnTo>
                  <a:lnTo>
                    <a:pt x="171" y="74"/>
                  </a:lnTo>
                  <a:lnTo>
                    <a:pt x="171" y="72"/>
                  </a:lnTo>
                  <a:lnTo>
                    <a:pt x="171" y="72"/>
                  </a:lnTo>
                  <a:lnTo>
                    <a:pt x="171" y="72"/>
                  </a:lnTo>
                  <a:lnTo>
                    <a:pt x="169" y="71"/>
                  </a:lnTo>
                  <a:lnTo>
                    <a:pt x="169" y="69"/>
                  </a:lnTo>
                  <a:lnTo>
                    <a:pt x="169" y="69"/>
                  </a:lnTo>
                  <a:lnTo>
                    <a:pt x="169" y="69"/>
                  </a:lnTo>
                  <a:lnTo>
                    <a:pt x="169" y="67"/>
                  </a:lnTo>
                  <a:lnTo>
                    <a:pt x="169" y="67"/>
                  </a:lnTo>
                  <a:lnTo>
                    <a:pt x="169" y="67"/>
                  </a:lnTo>
                  <a:lnTo>
                    <a:pt x="169" y="67"/>
                  </a:lnTo>
                  <a:lnTo>
                    <a:pt x="169" y="65"/>
                  </a:lnTo>
                  <a:lnTo>
                    <a:pt x="169" y="65"/>
                  </a:lnTo>
                  <a:lnTo>
                    <a:pt x="169" y="65"/>
                  </a:lnTo>
                  <a:lnTo>
                    <a:pt x="169" y="65"/>
                  </a:lnTo>
                  <a:lnTo>
                    <a:pt x="169" y="65"/>
                  </a:lnTo>
                  <a:lnTo>
                    <a:pt x="167" y="63"/>
                  </a:lnTo>
                  <a:lnTo>
                    <a:pt x="165" y="61"/>
                  </a:lnTo>
                  <a:lnTo>
                    <a:pt x="165" y="59"/>
                  </a:lnTo>
                  <a:lnTo>
                    <a:pt x="165" y="59"/>
                  </a:lnTo>
                  <a:lnTo>
                    <a:pt x="165" y="59"/>
                  </a:lnTo>
                  <a:lnTo>
                    <a:pt x="165" y="57"/>
                  </a:lnTo>
                  <a:lnTo>
                    <a:pt x="165" y="57"/>
                  </a:lnTo>
                  <a:lnTo>
                    <a:pt x="165" y="57"/>
                  </a:lnTo>
                  <a:lnTo>
                    <a:pt x="165" y="57"/>
                  </a:lnTo>
                  <a:lnTo>
                    <a:pt x="165" y="57"/>
                  </a:lnTo>
                  <a:lnTo>
                    <a:pt x="165" y="55"/>
                  </a:lnTo>
                  <a:lnTo>
                    <a:pt x="165" y="55"/>
                  </a:lnTo>
                  <a:lnTo>
                    <a:pt x="167" y="55"/>
                  </a:lnTo>
                  <a:lnTo>
                    <a:pt x="167" y="55"/>
                  </a:lnTo>
                  <a:lnTo>
                    <a:pt x="169" y="55"/>
                  </a:lnTo>
                  <a:lnTo>
                    <a:pt x="169" y="55"/>
                  </a:lnTo>
                  <a:lnTo>
                    <a:pt x="169" y="55"/>
                  </a:lnTo>
                  <a:lnTo>
                    <a:pt x="169" y="55"/>
                  </a:lnTo>
                  <a:lnTo>
                    <a:pt x="169" y="55"/>
                  </a:lnTo>
                  <a:lnTo>
                    <a:pt x="169" y="55"/>
                  </a:lnTo>
                  <a:lnTo>
                    <a:pt x="171" y="55"/>
                  </a:lnTo>
                  <a:lnTo>
                    <a:pt x="171" y="55"/>
                  </a:lnTo>
                  <a:lnTo>
                    <a:pt x="171" y="57"/>
                  </a:lnTo>
                  <a:lnTo>
                    <a:pt x="171" y="57"/>
                  </a:lnTo>
                  <a:lnTo>
                    <a:pt x="171" y="57"/>
                  </a:lnTo>
                  <a:lnTo>
                    <a:pt x="171" y="57"/>
                  </a:lnTo>
                  <a:lnTo>
                    <a:pt x="171" y="57"/>
                  </a:lnTo>
                  <a:lnTo>
                    <a:pt x="173" y="59"/>
                  </a:lnTo>
                  <a:lnTo>
                    <a:pt x="175" y="59"/>
                  </a:lnTo>
                  <a:lnTo>
                    <a:pt x="175" y="59"/>
                  </a:lnTo>
                  <a:lnTo>
                    <a:pt x="175" y="57"/>
                  </a:lnTo>
                  <a:lnTo>
                    <a:pt x="177" y="57"/>
                  </a:lnTo>
                  <a:lnTo>
                    <a:pt x="177" y="57"/>
                  </a:lnTo>
                  <a:lnTo>
                    <a:pt x="177" y="57"/>
                  </a:lnTo>
                  <a:lnTo>
                    <a:pt x="179" y="57"/>
                  </a:lnTo>
                  <a:lnTo>
                    <a:pt x="179" y="55"/>
                  </a:lnTo>
                  <a:lnTo>
                    <a:pt x="179" y="53"/>
                  </a:lnTo>
                  <a:lnTo>
                    <a:pt x="179" y="53"/>
                  </a:lnTo>
                  <a:lnTo>
                    <a:pt x="179" y="53"/>
                  </a:lnTo>
                  <a:lnTo>
                    <a:pt x="179" y="53"/>
                  </a:lnTo>
                  <a:lnTo>
                    <a:pt x="179" y="52"/>
                  </a:lnTo>
                  <a:lnTo>
                    <a:pt x="179" y="52"/>
                  </a:lnTo>
                  <a:lnTo>
                    <a:pt x="177" y="52"/>
                  </a:lnTo>
                  <a:lnTo>
                    <a:pt x="177" y="50"/>
                  </a:lnTo>
                  <a:lnTo>
                    <a:pt x="177" y="50"/>
                  </a:lnTo>
                  <a:lnTo>
                    <a:pt x="177" y="50"/>
                  </a:lnTo>
                  <a:lnTo>
                    <a:pt x="177" y="48"/>
                  </a:lnTo>
                  <a:lnTo>
                    <a:pt x="177" y="48"/>
                  </a:lnTo>
                  <a:lnTo>
                    <a:pt x="177" y="48"/>
                  </a:lnTo>
                  <a:lnTo>
                    <a:pt x="177" y="48"/>
                  </a:lnTo>
                  <a:lnTo>
                    <a:pt x="177" y="48"/>
                  </a:lnTo>
                  <a:lnTo>
                    <a:pt x="177" y="46"/>
                  </a:lnTo>
                  <a:lnTo>
                    <a:pt x="177" y="46"/>
                  </a:lnTo>
                  <a:lnTo>
                    <a:pt x="177" y="44"/>
                  </a:lnTo>
                  <a:lnTo>
                    <a:pt x="177" y="44"/>
                  </a:lnTo>
                  <a:lnTo>
                    <a:pt x="175" y="44"/>
                  </a:lnTo>
                  <a:lnTo>
                    <a:pt x="175" y="44"/>
                  </a:lnTo>
                  <a:lnTo>
                    <a:pt x="175" y="42"/>
                  </a:lnTo>
                  <a:lnTo>
                    <a:pt x="175" y="42"/>
                  </a:lnTo>
                  <a:lnTo>
                    <a:pt x="173" y="40"/>
                  </a:lnTo>
                  <a:lnTo>
                    <a:pt x="171" y="40"/>
                  </a:lnTo>
                  <a:lnTo>
                    <a:pt x="171" y="38"/>
                  </a:lnTo>
                  <a:lnTo>
                    <a:pt x="171" y="36"/>
                  </a:lnTo>
                  <a:lnTo>
                    <a:pt x="171" y="36"/>
                  </a:lnTo>
                  <a:lnTo>
                    <a:pt x="171" y="33"/>
                  </a:lnTo>
                  <a:lnTo>
                    <a:pt x="171" y="31"/>
                  </a:lnTo>
                  <a:lnTo>
                    <a:pt x="169" y="31"/>
                  </a:lnTo>
                  <a:lnTo>
                    <a:pt x="169" y="29"/>
                  </a:lnTo>
                  <a:lnTo>
                    <a:pt x="169" y="29"/>
                  </a:lnTo>
                  <a:lnTo>
                    <a:pt x="169" y="29"/>
                  </a:lnTo>
                  <a:lnTo>
                    <a:pt x="171" y="27"/>
                  </a:lnTo>
                  <a:lnTo>
                    <a:pt x="173" y="27"/>
                  </a:lnTo>
                  <a:lnTo>
                    <a:pt x="173" y="25"/>
                  </a:lnTo>
                  <a:lnTo>
                    <a:pt x="173" y="25"/>
                  </a:lnTo>
                  <a:lnTo>
                    <a:pt x="175" y="25"/>
                  </a:lnTo>
                  <a:lnTo>
                    <a:pt x="173" y="25"/>
                  </a:lnTo>
                  <a:lnTo>
                    <a:pt x="173" y="25"/>
                  </a:lnTo>
                  <a:lnTo>
                    <a:pt x="173" y="23"/>
                  </a:lnTo>
                  <a:lnTo>
                    <a:pt x="173" y="23"/>
                  </a:lnTo>
                  <a:lnTo>
                    <a:pt x="173" y="23"/>
                  </a:lnTo>
                  <a:lnTo>
                    <a:pt x="173" y="23"/>
                  </a:lnTo>
                  <a:lnTo>
                    <a:pt x="171" y="21"/>
                  </a:lnTo>
                  <a:lnTo>
                    <a:pt x="169" y="21"/>
                  </a:lnTo>
                  <a:lnTo>
                    <a:pt x="169" y="21"/>
                  </a:lnTo>
                  <a:lnTo>
                    <a:pt x="169" y="19"/>
                  </a:lnTo>
                  <a:lnTo>
                    <a:pt x="169" y="19"/>
                  </a:lnTo>
                  <a:lnTo>
                    <a:pt x="167" y="19"/>
                  </a:lnTo>
                  <a:lnTo>
                    <a:pt x="163" y="19"/>
                  </a:lnTo>
                  <a:lnTo>
                    <a:pt x="163" y="19"/>
                  </a:lnTo>
                  <a:lnTo>
                    <a:pt x="163" y="19"/>
                  </a:lnTo>
                  <a:lnTo>
                    <a:pt x="163" y="19"/>
                  </a:lnTo>
                  <a:lnTo>
                    <a:pt x="163" y="17"/>
                  </a:lnTo>
                  <a:lnTo>
                    <a:pt x="163" y="17"/>
                  </a:lnTo>
                  <a:lnTo>
                    <a:pt x="163" y="17"/>
                  </a:lnTo>
                  <a:lnTo>
                    <a:pt x="163" y="17"/>
                  </a:lnTo>
                  <a:lnTo>
                    <a:pt x="162" y="17"/>
                  </a:lnTo>
                  <a:lnTo>
                    <a:pt x="162" y="14"/>
                  </a:lnTo>
                  <a:lnTo>
                    <a:pt x="160" y="10"/>
                  </a:lnTo>
                  <a:lnTo>
                    <a:pt x="158" y="8"/>
                  </a:lnTo>
                  <a:lnTo>
                    <a:pt x="158" y="6"/>
                  </a:lnTo>
                  <a:lnTo>
                    <a:pt x="160" y="2"/>
                  </a:lnTo>
                  <a:lnTo>
                    <a:pt x="158" y="2"/>
                  </a:lnTo>
                  <a:lnTo>
                    <a:pt x="158" y="2"/>
                  </a:lnTo>
                  <a:lnTo>
                    <a:pt x="158" y="2"/>
                  </a:lnTo>
                  <a:lnTo>
                    <a:pt x="156" y="4"/>
                  </a:lnTo>
                  <a:lnTo>
                    <a:pt x="156" y="2"/>
                  </a:lnTo>
                  <a:lnTo>
                    <a:pt x="156" y="2"/>
                  </a:lnTo>
                  <a:lnTo>
                    <a:pt x="156" y="2"/>
                  </a:lnTo>
                  <a:lnTo>
                    <a:pt x="156" y="2"/>
                  </a:lnTo>
                  <a:lnTo>
                    <a:pt x="154" y="2"/>
                  </a:lnTo>
                  <a:lnTo>
                    <a:pt x="154" y="2"/>
                  </a:lnTo>
                  <a:lnTo>
                    <a:pt x="152" y="2"/>
                  </a:lnTo>
                  <a:lnTo>
                    <a:pt x="152" y="2"/>
                  </a:lnTo>
                  <a:lnTo>
                    <a:pt x="150" y="2"/>
                  </a:lnTo>
                  <a:lnTo>
                    <a:pt x="145" y="2"/>
                  </a:lnTo>
                  <a:lnTo>
                    <a:pt x="139" y="0"/>
                  </a:lnTo>
                  <a:lnTo>
                    <a:pt x="139" y="0"/>
                  </a:lnTo>
                  <a:lnTo>
                    <a:pt x="139" y="0"/>
                  </a:lnTo>
                  <a:lnTo>
                    <a:pt x="141" y="2"/>
                  </a:lnTo>
                  <a:lnTo>
                    <a:pt x="141" y="6"/>
                  </a:lnTo>
                  <a:lnTo>
                    <a:pt x="143" y="8"/>
                  </a:lnTo>
                  <a:lnTo>
                    <a:pt x="143" y="10"/>
                  </a:lnTo>
                  <a:lnTo>
                    <a:pt x="143" y="10"/>
                  </a:lnTo>
                  <a:lnTo>
                    <a:pt x="143" y="12"/>
                  </a:lnTo>
                  <a:lnTo>
                    <a:pt x="143" y="12"/>
                  </a:lnTo>
                  <a:lnTo>
                    <a:pt x="143" y="12"/>
                  </a:lnTo>
                  <a:lnTo>
                    <a:pt x="141" y="12"/>
                  </a:lnTo>
                  <a:lnTo>
                    <a:pt x="141" y="12"/>
                  </a:lnTo>
                  <a:lnTo>
                    <a:pt x="139" y="14"/>
                  </a:lnTo>
                  <a:lnTo>
                    <a:pt x="139" y="14"/>
                  </a:lnTo>
                  <a:lnTo>
                    <a:pt x="139" y="14"/>
                  </a:lnTo>
                  <a:lnTo>
                    <a:pt x="139" y="14"/>
                  </a:lnTo>
                  <a:lnTo>
                    <a:pt x="137" y="16"/>
                  </a:lnTo>
                  <a:lnTo>
                    <a:pt x="137" y="16"/>
                  </a:lnTo>
                  <a:lnTo>
                    <a:pt x="137" y="16"/>
                  </a:lnTo>
                  <a:lnTo>
                    <a:pt x="135" y="16"/>
                  </a:lnTo>
                  <a:lnTo>
                    <a:pt x="135" y="16"/>
                  </a:lnTo>
                  <a:lnTo>
                    <a:pt x="133" y="16"/>
                  </a:lnTo>
                  <a:lnTo>
                    <a:pt x="129" y="17"/>
                  </a:lnTo>
                  <a:lnTo>
                    <a:pt x="129" y="17"/>
                  </a:lnTo>
                  <a:lnTo>
                    <a:pt x="127" y="17"/>
                  </a:lnTo>
                  <a:lnTo>
                    <a:pt x="126" y="17"/>
                  </a:lnTo>
                  <a:lnTo>
                    <a:pt x="126" y="19"/>
                  </a:lnTo>
                  <a:lnTo>
                    <a:pt x="124" y="19"/>
                  </a:lnTo>
                  <a:lnTo>
                    <a:pt x="124" y="19"/>
                  </a:lnTo>
                  <a:lnTo>
                    <a:pt x="122" y="21"/>
                  </a:lnTo>
                  <a:lnTo>
                    <a:pt x="120" y="21"/>
                  </a:lnTo>
                  <a:lnTo>
                    <a:pt x="116" y="19"/>
                  </a:lnTo>
                  <a:lnTo>
                    <a:pt x="114" y="19"/>
                  </a:lnTo>
                  <a:lnTo>
                    <a:pt x="114" y="17"/>
                  </a:lnTo>
                  <a:lnTo>
                    <a:pt x="112" y="17"/>
                  </a:lnTo>
                  <a:lnTo>
                    <a:pt x="110" y="17"/>
                  </a:lnTo>
                  <a:lnTo>
                    <a:pt x="109" y="17"/>
                  </a:lnTo>
                  <a:lnTo>
                    <a:pt x="105" y="17"/>
                  </a:lnTo>
                  <a:lnTo>
                    <a:pt x="103" y="17"/>
                  </a:lnTo>
                  <a:lnTo>
                    <a:pt x="99" y="16"/>
                  </a:lnTo>
                  <a:lnTo>
                    <a:pt x="97" y="17"/>
                  </a:lnTo>
                  <a:lnTo>
                    <a:pt x="95" y="17"/>
                  </a:lnTo>
                  <a:lnTo>
                    <a:pt x="93" y="17"/>
                  </a:lnTo>
                  <a:lnTo>
                    <a:pt x="91" y="21"/>
                  </a:lnTo>
                  <a:lnTo>
                    <a:pt x="91" y="23"/>
                  </a:lnTo>
                  <a:lnTo>
                    <a:pt x="91" y="23"/>
                  </a:lnTo>
                  <a:lnTo>
                    <a:pt x="91" y="25"/>
                  </a:lnTo>
                  <a:lnTo>
                    <a:pt x="93" y="25"/>
                  </a:lnTo>
                  <a:lnTo>
                    <a:pt x="93" y="25"/>
                  </a:lnTo>
                  <a:lnTo>
                    <a:pt x="93" y="27"/>
                  </a:lnTo>
                  <a:lnTo>
                    <a:pt x="93" y="27"/>
                  </a:lnTo>
                  <a:lnTo>
                    <a:pt x="93" y="29"/>
                  </a:lnTo>
                  <a:lnTo>
                    <a:pt x="93" y="29"/>
                  </a:lnTo>
                  <a:lnTo>
                    <a:pt x="95" y="29"/>
                  </a:lnTo>
                  <a:lnTo>
                    <a:pt x="95" y="29"/>
                  </a:lnTo>
                  <a:lnTo>
                    <a:pt x="95" y="29"/>
                  </a:lnTo>
                  <a:lnTo>
                    <a:pt x="97" y="29"/>
                  </a:lnTo>
                  <a:lnTo>
                    <a:pt x="97" y="31"/>
                  </a:lnTo>
                  <a:lnTo>
                    <a:pt x="99" y="31"/>
                  </a:lnTo>
                  <a:lnTo>
                    <a:pt x="97" y="33"/>
                  </a:lnTo>
                  <a:lnTo>
                    <a:pt x="97" y="33"/>
                  </a:lnTo>
                  <a:lnTo>
                    <a:pt x="95" y="33"/>
                  </a:lnTo>
                  <a:lnTo>
                    <a:pt x="95" y="33"/>
                  </a:lnTo>
                  <a:lnTo>
                    <a:pt x="93" y="35"/>
                  </a:lnTo>
                  <a:lnTo>
                    <a:pt x="93" y="35"/>
                  </a:lnTo>
                  <a:lnTo>
                    <a:pt x="93" y="36"/>
                  </a:lnTo>
                  <a:lnTo>
                    <a:pt x="95" y="38"/>
                  </a:lnTo>
                  <a:lnTo>
                    <a:pt x="97" y="38"/>
                  </a:lnTo>
                  <a:lnTo>
                    <a:pt x="97" y="40"/>
                  </a:lnTo>
                  <a:lnTo>
                    <a:pt x="95" y="40"/>
                  </a:lnTo>
                  <a:lnTo>
                    <a:pt x="95" y="42"/>
                  </a:lnTo>
                  <a:lnTo>
                    <a:pt x="95" y="42"/>
                  </a:lnTo>
                  <a:lnTo>
                    <a:pt x="93" y="44"/>
                  </a:lnTo>
                  <a:lnTo>
                    <a:pt x="95" y="44"/>
                  </a:lnTo>
                  <a:lnTo>
                    <a:pt x="95" y="46"/>
                  </a:lnTo>
                  <a:lnTo>
                    <a:pt x="97" y="48"/>
                  </a:lnTo>
                  <a:lnTo>
                    <a:pt x="97" y="48"/>
                  </a:lnTo>
                  <a:lnTo>
                    <a:pt x="99" y="48"/>
                  </a:lnTo>
                  <a:lnTo>
                    <a:pt x="99" y="48"/>
                  </a:lnTo>
                  <a:lnTo>
                    <a:pt x="99" y="50"/>
                  </a:lnTo>
                  <a:lnTo>
                    <a:pt x="99" y="50"/>
                  </a:lnTo>
                  <a:lnTo>
                    <a:pt x="99" y="50"/>
                  </a:lnTo>
                  <a:lnTo>
                    <a:pt x="99" y="52"/>
                  </a:lnTo>
                  <a:lnTo>
                    <a:pt x="99" y="52"/>
                  </a:lnTo>
                  <a:lnTo>
                    <a:pt x="101" y="52"/>
                  </a:lnTo>
                  <a:lnTo>
                    <a:pt x="103" y="52"/>
                  </a:lnTo>
                  <a:lnTo>
                    <a:pt x="103" y="52"/>
                  </a:lnTo>
                  <a:lnTo>
                    <a:pt x="103" y="52"/>
                  </a:lnTo>
                  <a:lnTo>
                    <a:pt x="105" y="52"/>
                  </a:lnTo>
                  <a:lnTo>
                    <a:pt x="105" y="52"/>
                  </a:lnTo>
                  <a:lnTo>
                    <a:pt x="105" y="53"/>
                  </a:lnTo>
                  <a:lnTo>
                    <a:pt x="105" y="55"/>
                  </a:lnTo>
                  <a:lnTo>
                    <a:pt x="107" y="57"/>
                  </a:lnTo>
                  <a:lnTo>
                    <a:pt x="109" y="57"/>
                  </a:lnTo>
                  <a:lnTo>
                    <a:pt x="110" y="57"/>
                  </a:lnTo>
                  <a:lnTo>
                    <a:pt x="112" y="57"/>
                  </a:lnTo>
                  <a:lnTo>
                    <a:pt x="114" y="59"/>
                  </a:lnTo>
                  <a:lnTo>
                    <a:pt x="114" y="59"/>
                  </a:lnTo>
                  <a:lnTo>
                    <a:pt x="116" y="59"/>
                  </a:lnTo>
                  <a:lnTo>
                    <a:pt x="116" y="61"/>
                  </a:lnTo>
                  <a:lnTo>
                    <a:pt x="116" y="61"/>
                  </a:lnTo>
                  <a:lnTo>
                    <a:pt x="114" y="63"/>
                  </a:lnTo>
                  <a:lnTo>
                    <a:pt x="114" y="63"/>
                  </a:lnTo>
                  <a:lnTo>
                    <a:pt x="114" y="63"/>
                  </a:lnTo>
                  <a:lnTo>
                    <a:pt x="114" y="63"/>
                  </a:lnTo>
                  <a:lnTo>
                    <a:pt x="112" y="63"/>
                  </a:lnTo>
                  <a:lnTo>
                    <a:pt x="110" y="65"/>
                  </a:lnTo>
                  <a:lnTo>
                    <a:pt x="109" y="65"/>
                  </a:lnTo>
                  <a:lnTo>
                    <a:pt x="107" y="65"/>
                  </a:lnTo>
                  <a:lnTo>
                    <a:pt x="107" y="67"/>
                  </a:lnTo>
                  <a:lnTo>
                    <a:pt x="105" y="67"/>
                  </a:lnTo>
                  <a:lnTo>
                    <a:pt x="103" y="69"/>
                  </a:lnTo>
                  <a:lnTo>
                    <a:pt x="103" y="69"/>
                  </a:lnTo>
                  <a:lnTo>
                    <a:pt x="103" y="69"/>
                  </a:lnTo>
                  <a:lnTo>
                    <a:pt x="103" y="71"/>
                  </a:lnTo>
                  <a:lnTo>
                    <a:pt x="103" y="71"/>
                  </a:lnTo>
                  <a:lnTo>
                    <a:pt x="103" y="72"/>
                  </a:lnTo>
                  <a:lnTo>
                    <a:pt x="103" y="74"/>
                  </a:lnTo>
                  <a:lnTo>
                    <a:pt x="103" y="76"/>
                  </a:lnTo>
                  <a:lnTo>
                    <a:pt x="103" y="80"/>
                  </a:lnTo>
                  <a:lnTo>
                    <a:pt x="103" y="80"/>
                  </a:lnTo>
                  <a:lnTo>
                    <a:pt x="103" y="80"/>
                  </a:lnTo>
                  <a:lnTo>
                    <a:pt x="103" y="80"/>
                  </a:lnTo>
                  <a:lnTo>
                    <a:pt x="105" y="80"/>
                  </a:lnTo>
                  <a:lnTo>
                    <a:pt x="105" y="82"/>
                  </a:lnTo>
                  <a:lnTo>
                    <a:pt x="105" y="82"/>
                  </a:lnTo>
                  <a:lnTo>
                    <a:pt x="101" y="84"/>
                  </a:lnTo>
                  <a:lnTo>
                    <a:pt x="101" y="84"/>
                  </a:lnTo>
                  <a:lnTo>
                    <a:pt x="99" y="84"/>
                  </a:lnTo>
                  <a:lnTo>
                    <a:pt x="99" y="86"/>
                  </a:lnTo>
                  <a:lnTo>
                    <a:pt x="97" y="88"/>
                  </a:lnTo>
                  <a:lnTo>
                    <a:pt x="95" y="90"/>
                  </a:lnTo>
                  <a:lnTo>
                    <a:pt x="95" y="90"/>
                  </a:lnTo>
                  <a:lnTo>
                    <a:pt x="95" y="90"/>
                  </a:lnTo>
                  <a:lnTo>
                    <a:pt x="93" y="91"/>
                  </a:lnTo>
                  <a:lnTo>
                    <a:pt x="93" y="91"/>
                  </a:lnTo>
                  <a:lnTo>
                    <a:pt x="93" y="91"/>
                  </a:lnTo>
                  <a:lnTo>
                    <a:pt x="93" y="91"/>
                  </a:lnTo>
                  <a:lnTo>
                    <a:pt x="93" y="93"/>
                  </a:lnTo>
                  <a:lnTo>
                    <a:pt x="93" y="93"/>
                  </a:lnTo>
                  <a:lnTo>
                    <a:pt x="91" y="93"/>
                  </a:lnTo>
                  <a:lnTo>
                    <a:pt x="93" y="95"/>
                  </a:lnTo>
                  <a:lnTo>
                    <a:pt x="93" y="95"/>
                  </a:lnTo>
                  <a:lnTo>
                    <a:pt x="93" y="95"/>
                  </a:lnTo>
                  <a:lnTo>
                    <a:pt x="93" y="95"/>
                  </a:lnTo>
                  <a:lnTo>
                    <a:pt x="93" y="95"/>
                  </a:lnTo>
                  <a:lnTo>
                    <a:pt x="93" y="97"/>
                  </a:lnTo>
                  <a:lnTo>
                    <a:pt x="91" y="97"/>
                  </a:lnTo>
                  <a:lnTo>
                    <a:pt x="91" y="97"/>
                  </a:lnTo>
                  <a:lnTo>
                    <a:pt x="91" y="99"/>
                  </a:lnTo>
                  <a:lnTo>
                    <a:pt x="90" y="99"/>
                  </a:lnTo>
                  <a:lnTo>
                    <a:pt x="86" y="101"/>
                  </a:lnTo>
                  <a:lnTo>
                    <a:pt x="86" y="101"/>
                  </a:lnTo>
                  <a:lnTo>
                    <a:pt x="84" y="101"/>
                  </a:lnTo>
                  <a:lnTo>
                    <a:pt x="84" y="101"/>
                  </a:lnTo>
                  <a:lnTo>
                    <a:pt x="84" y="103"/>
                  </a:lnTo>
                  <a:lnTo>
                    <a:pt x="82" y="107"/>
                  </a:lnTo>
                  <a:lnTo>
                    <a:pt x="82" y="109"/>
                  </a:lnTo>
                  <a:lnTo>
                    <a:pt x="78" y="114"/>
                  </a:lnTo>
                  <a:lnTo>
                    <a:pt x="78" y="116"/>
                  </a:lnTo>
                  <a:lnTo>
                    <a:pt x="76" y="116"/>
                  </a:lnTo>
                  <a:lnTo>
                    <a:pt x="76" y="118"/>
                  </a:lnTo>
                  <a:lnTo>
                    <a:pt x="76" y="118"/>
                  </a:lnTo>
                  <a:lnTo>
                    <a:pt x="74" y="118"/>
                  </a:lnTo>
                  <a:lnTo>
                    <a:pt x="71" y="120"/>
                  </a:lnTo>
                  <a:lnTo>
                    <a:pt x="69" y="122"/>
                  </a:lnTo>
                  <a:lnTo>
                    <a:pt x="67" y="124"/>
                  </a:lnTo>
                  <a:lnTo>
                    <a:pt x="65" y="126"/>
                  </a:lnTo>
                  <a:lnTo>
                    <a:pt x="65" y="127"/>
                  </a:lnTo>
                  <a:lnTo>
                    <a:pt x="65" y="127"/>
                  </a:lnTo>
                  <a:lnTo>
                    <a:pt x="65" y="127"/>
                  </a:lnTo>
                  <a:lnTo>
                    <a:pt x="65" y="127"/>
                  </a:lnTo>
                  <a:lnTo>
                    <a:pt x="65" y="129"/>
                  </a:lnTo>
                  <a:lnTo>
                    <a:pt x="63" y="129"/>
                  </a:lnTo>
                  <a:lnTo>
                    <a:pt x="63" y="129"/>
                  </a:lnTo>
                  <a:lnTo>
                    <a:pt x="63" y="131"/>
                  </a:lnTo>
                  <a:lnTo>
                    <a:pt x="63" y="131"/>
                  </a:lnTo>
                  <a:lnTo>
                    <a:pt x="61" y="131"/>
                  </a:lnTo>
                  <a:lnTo>
                    <a:pt x="61" y="133"/>
                  </a:lnTo>
                  <a:lnTo>
                    <a:pt x="61" y="133"/>
                  </a:lnTo>
                  <a:lnTo>
                    <a:pt x="61" y="133"/>
                  </a:lnTo>
                  <a:lnTo>
                    <a:pt x="61" y="133"/>
                  </a:lnTo>
                  <a:lnTo>
                    <a:pt x="61" y="135"/>
                  </a:lnTo>
                  <a:lnTo>
                    <a:pt x="61" y="135"/>
                  </a:lnTo>
                  <a:lnTo>
                    <a:pt x="61" y="135"/>
                  </a:lnTo>
                  <a:lnTo>
                    <a:pt x="55" y="137"/>
                  </a:lnTo>
                  <a:lnTo>
                    <a:pt x="55" y="137"/>
                  </a:lnTo>
                  <a:lnTo>
                    <a:pt x="55" y="137"/>
                  </a:lnTo>
                  <a:lnTo>
                    <a:pt x="54" y="137"/>
                  </a:lnTo>
                  <a:lnTo>
                    <a:pt x="54" y="137"/>
                  </a:lnTo>
                  <a:lnTo>
                    <a:pt x="52" y="137"/>
                  </a:lnTo>
                  <a:lnTo>
                    <a:pt x="50" y="139"/>
                  </a:lnTo>
                  <a:lnTo>
                    <a:pt x="48" y="139"/>
                  </a:lnTo>
                  <a:lnTo>
                    <a:pt x="46" y="139"/>
                  </a:lnTo>
                  <a:lnTo>
                    <a:pt x="44" y="141"/>
                  </a:lnTo>
                  <a:lnTo>
                    <a:pt x="44" y="141"/>
                  </a:lnTo>
                  <a:lnTo>
                    <a:pt x="44" y="141"/>
                  </a:lnTo>
                  <a:lnTo>
                    <a:pt x="42" y="141"/>
                  </a:lnTo>
                  <a:lnTo>
                    <a:pt x="42" y="141"/>
                  </a:lnTo>
                  <a:lnTo>
                    <a:pt x="42" y="139"/>
                  </a:lnTo>
                  <a:lnTo>
                    <a:pt x="42" y="139"/>
                  </a:lnTo>
                  <a:lnTo>
                    <a:pt x="40" y="139"/>
                  </a:lnTo>
                  <a:lnTo>
                    <a:pt x="40" y="139"/>
                  </a:lnTo>
                  <a:lnTo>
                    <a:pt x="40" y="137"/>
                  </a:lnTo>
                  <a:lnTo>
                    <a:pt x="40" y="135"/>
                  </a:lnTo>
                  <a:lnTo>
                    <a:pt x="38" y="135"/>
                  </a:lnTo>
                  <a:lnTo>
                    <a:pt x="36" y="135"/>
                  </a:lnTo>
                  <a:lnTo>
                    <a:pt x="35" y="135"/>
                  </a:lnTo>
                  <a:lnTo>
                    <a:pt x="35" y="137"/>
                  </a:lnTo>
                  <a:lnTo>
                    <a:pt x="33" y="137"/>
                  </a:lnTo>
                  <a:lnTo>
                    <a:pt x="33" y="137"/>
                  </a:lnTo>
                  <a:lnTo>
                    <a:pt x="31" y="141"/>
                  </a:lnTo>
                  <a:lnTo>
                    <a:pt x="29" y="145"/>
                  </a:lnTo>
                  <a:lnTo>
                    <a:pt x="25" y="148"/>
                  </a:lnTo>
                  <a:lnTo>
                    <a:pt x="25" y="148"/>
                  </a:lnTo>
                  <a:lnTo>
                    <a:pt x="25" y="148"/>
                  </a:lnTo>
                  <a:lnTo>
                    <a:pt x="25" y="148"/>
                  </a:lnTo>
                  <a:lnTo>
                    <a:pt x="23" y="150"/>
                  </a:lnTo>
                  <a:lnTo>
                    <a:pt x="23" y="152"/>
                  </a:lnTo>
                  <a:lnTo>
                    <a:pt x="23" y="152"/>
                  </a:lnTo>
                  <a:lnTo>
                    <a:pt x="21" y="154"/>
                  </a:lnTo>
                  <a:lnTo>
                    <a:pt x="21" y="156"/>
                  </a:lnTo>
                  <a:lnTo>
                    <a:pt x="21" y="158"/>
                  </a:lnTo>
                  <a:lnTo>
                    <a:pt x="23" y="158"/>
                  </a:lnTo>
                  <a:lnTo>
                    <a:pt x="23" y="158"/>
                  </a:lnTo>
                  <a:lnTo>
                    <a:pt x="25" y="160"/>
                  </a:lnTo>
                  <a:lnTo>
                    <a:pt x="25" y="160"/>
                  </a:lnTo>
                  <a:lnTo>
                    <a:pt x="27" y="160"/>
                  </a:lnTo>
                  <a:lnTo>
                    <a:pt x="27" y="160"/>
                  </a:lnTo>
                  <a:lnTo>
                    <a:pt x="27" y="160"/>
                  </a:lnTo>
                  <a:lnTo>
                    <a:pt x="29" y="160"/>
                  </a:lnTo>
                  <a:lnTo>
                    <a:pt x="29" y="160"/>
                  </a:lnTo>
                  <a:lnTo>
                    <a:pt x="29" y="160"/>
                  </a:lnTo>
                  <a:lnTo>
                    <a:pt x="31" y="160"/>
                  </a:lnTo>
                  <a:lnTo>
                    <a:pt x="31" y="162"/>
                  </a:lnTo>
                  <a:lnTo>
                    <a:pt x="31" y="162"/>
                  </a:lnTo>
                  <a:lnTo>
                    <a:pt x="33" y="162"/>
                  </a:lnTo>
                  <a:lnTo>
                    <a:pt x="33" y="162"/>
                  </a:lnTo>
                  <a:lnTo>
                    <a:pt x="33" y="162"/>
                  </a:lnTo>
                  <a:lnTo>
                    <a:pt x="33" y="164"/>
                  </a:lnTo>
                  <a:lnTo>
                    <a:pt x="33" y="165"/>
                  </a:lnTo>
                  <a:lnTo>
                    <a:pt x="33" y="165"/>
                  </a:lnTo>
                  <a:lnTo>
                    <a:pt x="33" y="167"/>
                  </a:lnTo>
                  <a:lnTo>
                    <a:pt x="33" y="167"/>
                  </a:lnTo>
                  <a:lnTo>
                    <a:pt x="33" y="167"/>
                  </a:lnTo>
                  <a:lnTo>
                    <a:pt x="33" y="169"/>
                  </a:lnTo>
                  <a:lnTo>
                    <a:pt x="31" y="169"/>
                  </a:lnTo>
                  <a:lnTo>
                    <a:pt x="31" y="169"/>
                  </a:lnTo>
                  <a:lnTo>
                    <a:pt x="31" y="169"/>
                  </a:lnTo>
                  <a:lnTo>
                    <a:pt x="31" y="171"/>
                  </a:lnTo>
                  <a:lnTo>
                    <a:pt x="31" y="171"/>
                  </a:lnTo>
                  <a:lnTo>
                    <a:pt x="31" y="171"/>
                  </a:lnTo>
                  <a:lnTo>
                    <a:pt x="31" y="173"/>
                  </a:lnTo>
                  <a:lnTo>
                    <a:pt x="33" y="173"/>
                  </a:lnTo>
                  <a:lnTo>
                    <a:pt x="33" y="175"/>
                  </a:lnTo>
                  <a:lnTo>
                    <a:pt x="33" y="175"/>
                  </a:lnTo>
                  <a:lnTo>
                    <a:pt x="35" y="175"/>
                  </a:lnTo>
                  <a:lnTo>
                    <a:pt x="35" y="177"/>
                  </a:lnTo>
                  <a:lnTo>
                    <a:pt x="35" y="177"/>
                  </a:lnTo>
                  <a:lnTo>
                    <a:pt x="36" y="177"/>
                  </a:lnTo>
                  <a:lnTo>
                    <a:pt x="36" y="177"/>
                  </a:lnTo>
                  <a:lnTo>
                    <a:pt x="36" y="177"/>
                  </a:lnTo>
                  <a:lnTo>
                    <a:pt x="36" y="177"/>
                  </a:lnTo>
                  <a:lnTo>
                    <a:pt x="38" y="177"/>
                  </a:lnTo>
                  <a:lnTo>
                    <a:pt x="38" y="177"/>
                  </a:lnTo>
                  <a:lnTo>
                    <a:pt x="38" y="177"/>
                  </a:lnTo>
                  <a:lnTo>
                    <a:pt x="38" y="177"/>
                  </a:lnTo>
                  <a:lnTo>
                    <a:pt x="38" y="177"/>
                  </a:lnTo>
                  <a:lnTo>
                    <a:pt x="40" y="177"/>
                  </a:lnTo>
                  <a:lnTo>
                    <a:pt x="40" y="177"/>
                  </a:lnTo>
                  <a:lnTo>
                    <a:pt x="40" y="177"/>
                  </a:lnTo>
                  <a:lnTo>
                    <a:pt x="40" y="177"/>
                  </a:lnTo>
                  <a:lnTo>
                    <a:pt x="40" y="179"/>
                  </a:lnTo>
                  <a:lnTo>
                    <a:pt x="40" y="179"/>
                  </a:lnTo>
                  <a:lnTo>
                    <a:pt x="40" y="181"/>
                  </a:lnTo>
                  <a:lnTo>
                    <a:pt x="40" y="181"/>
                  </a:lnTo>
                  <a:lnTo>
                    <a:pt x="40" y="183"/>
                  </a:lnTo>
                  <a:lnTo>
                    <a:pt x="42" y="183"/>
                  </a:lnTo>
                  <a:lnTo>
                    <a:pt x="42" y="184"/>
                  </a:lnTo>
                  <a:lnTo>
                    <a:pt x="44" y="186"/>
                  </a:lnTo>
                  <a:lnTo>
                    <a:pt x="44" y="188"/>
                  </a:lnTo>
                  <a:lnTo>
                    <a:pt x="44" y="190"/>
                  </a:lnTo>
                  <a:lnTo>
                    <a:pt x="46" y="192"/>
                  </a:lnTo>
                  <a:lnTo>
                    <a:pt x="46" y="194"/>
                  </a:lnTo>
                  <a:lnTo>
                    <a:pt x="48" y="194"/>
                  </a:lnTo>
                  <a:lnTo>
                    <a:pt x="46" y="194"/>
                  </a:lnTo>
                  <a:lnTo>
                    <a:pt x="46" y="196"/>
                  </a:lnTo>
                  <a:lnTo>
                    <a:pt x="46" y="196"/>
                  </a:lnTo>
                  <a:lnTo>
                    <a:pt x="46" y="196"/>
                  </a:lnTo>
                  <a:lnTo>
                    <a:pt x="46" y="198"/>
                  </a:lnTo>
                  <a:lnTo>
                    <a:pt x="46" y="198"/>
                  </a:lnTo>
                  <a:lnTo>
                    <a:pt x="46" y="198"/>
                  </a:lnTo>
                  <a:lnTo>
                    <a:pt x="46" y="198"/>
                  </a:lnTo>
                  <a:lnTo>
                    <a:pt x="46" y="200"/>
                  </a:lnTo>
                  <a:lnTo>
                    <a:pt x="46" y="200"/>
                  </a:lnTo>
                  <a:lnTo>
                    <a:pt x="48" y="200"/>
                  </a:lnTo>
                  <a:lnTo>
                    <a:pt x="48" y="200"/>
                  </a:lnTo>
                  <a:lnTo>
                    <a:pt x="48" y="200"/>
                  </a:lnTo>
                  <a:lnTo>
                    <a:pt x="48" y="200"/>
                  </a:lnTo>
                  <a:lnTo>
                    <a:pt x="46" y="200"/>
                  </a:lnTo>
                  <a:lnTo>
                    <a:pt x="46" y="200"/>
                  </a:lnTo>
                  <a:lnTo>
                    <a:pt x="46" y="200"/>
                  </a:lnTo>
                  <a:lnTo>
                    <a:pt x="46" y="200"/>
                  </a:lnTo>
                  <a:lnTo>
                    <a:pt x="46" y="200"/>
                  </a:lnTo>
                  <a:lnTo>
                    <a:pt x="44" y="200"/>
                  </a:lnTo>
                  <a:lnTo>
                    <a:pt x="44" y="200"/>
                  </a:lnTo>
                  <a:lnTo>
                    <a:pt x="44" y="201"/>
                  </a:lnTo>
                  <a:lnTo>
                    <a:pt x="44" y="201"/>
                  </a:lnTo>
                  <a:lnTo>
                    <a:pt x="44" y="201"/>
                  </a:lnTo>
                  <a:lnTo>
                    <a:pt x="42" y="201"/>
                  </a:lnTo>
                  <a:lnTo>
                    <a:pt x="42" y="201"/>
                  </a:lnTo>
                  <a:lnTo>
                    <a:pt x="42" y="201"/>
                  </a:lnTo>
                  <a:lnTo>
                    <a:pt x="42" y="201"/>
                  </a:lnTo>
                  <a:lnTo>
                    <a:pt x="42" y="201"/>
                  </a:lnTo>
                  <a:lnTo>
                    <a:pt x="40" y="201"/>
                  </a:lnTo>
                  <a:lnTo>
                    <a:pt x="40" y="201"/>
                  </a:lnTo>
                  <a:lnTo>
                    <a:pt x="40" y="201"/>
                  </a:lnTo>
                  <a:lnTo>
                    <a:pt x="40" y="201"/>
                  </a:lnTo>
                  <a:lnTo>
                    <a:pt x="40" y="201"/>
                  </a:lnTo>
                  <a:lnTo>
                    <a:pt x="40" y="201"/>
                  </a:lnTo>
                  <a:lnTo>
                    <a:pt x="40" y="201"/>
                  </a:lnTo>
                  <a:lnTo>
                    <a:pt x="38" y="201"/>
                  </a:lnTo>
                  <a:lnTo>
                    <a:pt x="38" y="201"/>
                  </a:lnTo>
                  <a:lnTo>
                    <a:pt x="38" y="200"/>
                  </a:lnTo>
                  <a:lnTo>
                    <a:pt x="38" y="200"/>
                  </a:lnTo>
                  <a:lnTo>
                    <a:pt x="38" y="200"/>
                  </a:lnTo>
                  <a:lnTo>
                    <a:pt x="38" y="200"/>
                  </a:lnTo>
                  <a:lnTo>
                    <a:pt x="38" y="200"/>
                  </a:lnTo>
                  <a:lnTo>
                    <a:pt x="38" y="200"/>
                  </a:lnTo>
                  <a:lnTo>
                    <a:pt x="35" y="200"/>
                  </a:lnTo>
                  <a:lnTo>
                    <a:pt x="33" y="201"/>
                  </a:lnTo>
                  <a:lnTo>
                    <a:pt x="33" y="201"/>
                  </a:lnTo>
                  <a:lnTo>
                    <a:pt x="33" y="201"/>
                  </a:lnTo>
                  <a:lnTo>
                    <a:pt x="31" y="201"/>
                  </a:lnTo>
                  <a:lnTo>
                    <a:pt x="31" y="201"/>
                  </a:lnTo>
                  <a:lnTo>
                    <a:pt x="31" y="203"/>
                  </a:lnTo>
                  <a:lnTo>
                    <a:pt x="31" y="203"/>
                  </a:lnTo>
                  <a:lnTo>
                    <a:pt x="29" y="203"/>
                  </a:lnTo>
                  <a:lnTo>
                    <a:pt x="29" y="203"/>
                  </a:lnTo>
                  <a:lnTo>
                    <a:pt x="27" y="203"/>
                  </a:lnTo>
                  <a:lnTo>
                    <a:pt x="25" y="203"/>
                  </a:lnTo>
                  <a:lnTo>
                    <a:pt x="23" y="201"/>
                  </a:lnTo>
                  <a:lnTo>
                    <a:pt x="18" y="201"/>
                  </a:lnTo>
                  <a:lnTo>
                    <a:pt x="16" y="201"/>
                  </a:lnTo>
                  <a:lnTo>
                    <a:pt x="16" y="201"/>
                  </a:lnTo>
                  <a:lnTo>
                    <a:pt x="14" y="201"/>
                  </a:lnTo>
                  <a:lnTo>
                    <a:pt x="14" y="201"/>
                  </a:lnTo>
                  <a:lnTo>
                    <a:pt x="12" y="201"/>
                  </a:lnTo>
                  <a:lnTo>
                    <a:pt x="12" y="201"/>
                  </a:lnTo>
                  <a:lnTo>
                    <a:pt x="12" y="201"/>
                  </a:lnTo>
                  <a:lnTo>
                    <a:pt x="12" y="201"/>
                  </a:lnTo>
                  <a:lnTo>
                    <a:pt x="12" y="201"/>
                  </a:lnTo>
                  <a:lnTo>
                    <a:pt x="12" y="201"/>
                  </a:lnTo>
                  <a:lnTo>
                    <a:pt x="10" y="201"/>
                  </a:lnTo>
                  <a:lnTo>
                    <a:pt x="10" y="201"/>
                  </a:lnTo>
                  <a:lnTo>
                    <a:pt x="10" y="203"/>
                  </a:lnTo>
                  <a:lnTo>
                    <a:pt x="10" y="207"/>
                  </a:lnTo>
                  <a:lnTo>
                    <a:pt x="8" y="207"/>
                  </a:lnTo>
                  <a:lnTo>
                    <a:pt x="6" y="207"/>
                  </a:lnTo>
                  <a:lnTo>
                    <a:pt x="6" y="207"/>
                  </a:lnTo>
                  <a:lnTo>
                    <a:pt x="4" y="207"/>
                  </a:lnTo>
                  <a:lnTo>
                    <a:pt x="4" y="207"/>
                  </a:lnTo>
                  <a:lnTo>
                    <a:pt x="2" y="207"/>
                  </a:lnTo>
                  <a:lnTo>
                    <a:pt x="2" y="209"/>
                  </a:lnTo>
                  <a:lnTo>
                    <a:pt x="0" y="209"/>
                  </a:lnTo>
                  <a:lnTo>
                    <a:pt x="0" y="211"/>
                  </a:lnTo>
                  <a:lnTo>
                    <a:pt x="2" y="213"/>
                  </a:lnTo>
                  <a:lnTo>
                    <a:pt x="2" y="213"/>
                  </a:lnTo>
                  <a:lnTo>
                    <a:pt x="4" y="213"/>
                  </a:lnTo>
                  <a:lnTo>
                    <a:pt x="6" y="211"/>
                  </a:lnTo>
                  <a:lnTo>
                    <a:pt x="8" y="209"/>
                  </a:lnTo>
                  <a:lnTo>
                    <a:pt x="10" y="209"/>
                  </a:lnTo>
                  <a:lnTo>
                    <a:pt x="8" y="211"/>
                  </a:lnTo>
                  <a:lnTo>
                    <a:pt x="6" y="213"/>
                  </a:lnTo>
                  <a:lnTo>
                    <a:pt x="4" y="215"/>
                  </a:lnTo>
                  <a:lnTo>
                    <a:pt x="6" y="217"/>
                  </a:lnTo>
                  <a:lnTo>
                    <a:pt x="6" y="219"/>
                  </a:lnTo>
                  <a:lnTo>
                    <a:pt x="8" y="220"/>
                  </a:lnTo>
                  <a:lnTo>
                    <a:pt x="10" y="222"/>
                  </a:lnTo>
                  <a:lnTo>
                    <a:pt x="14" y="224"/>
                  </a:lnTo>
                  <a:lnTo>
                    <a:pt x="18" y="226"/>
                  </a:lnTo>
                  <a:lnTo>
                    <a:pt x="21" y="228"/>
                  </a:lnTo>
                  <a:lnTo>
                    <a:pt x="27" y="228"/>
                  </a:lnTo>
                  <a:lnTo>
                    <a:pt x="27" y="228"/>
                  </a:lnTo>
                  <a:lnTo>
                    <a:pt x="31" y="226"/>
                  </a:lnTo>
                  <a:lnTo>
                    <a:pt x="33" y="224"/>
                  </a:lnTo>
                  <a:lnTo>
                    <a:pt x="33" y="224"/>
                  </a:lnTo>
                  <a:lnTo>
                    <a:pt x="35" y="224"/>
                  </a:lnTo>
                  <a:lnTo>
                    <a:pt x="36" y="224"/>
                  </a:lnTo>
                  <a:lnTo>
                    <a:pt x="36" y="224"/>
                  </a:lnTo>
                  <a:lnTo>
                    <a:pt x="36" y="222"/>
                  </a:lnTo>
                  <a:lnTo>
                    <a:pt x="36" y="222"/>
                  </a:lnTo>
                  <a:lnTo>
                    <a:pt x="38" y="222"/>
                  </a:lnTo>
                  <a:lnTo>
                    <a:pt x="38" y="222"/>
                  </a:lnTo>
                  <a:lnTo>
                    <a:pt x="38" y="224"/>
                  </a:lnTo>
                  <a:lnTo>
                    <a:pt x="36" y="224"/>
                  </a:lnTo>
                  <a:lnTo>
                    <a:pt x="36" y="226"/>
                  </a:lnTo>
                  <a:lnTo>
                    <a:pt x="35" y="228"/>
                  </a:lnTo>
                  <a:lnTo>
                    <a:pt x="35" y="230"/>
                  </a:lnTo>
                  <a:lnTo>
                    <a:pt x="33" y="232"/>
                  </a:lnTo>
                  <a:lnTo>
                    <a:pt x="31" y="232"/>
                  </a:lnTo>
                  <a:lnTo>
                    <a:pt x="25" y="234"/>
                  </a:lnTo>
                  <a:lnTo>
                    <a:pt x="19" y="236"/>
                  </a:lnTo>
                  <a:lnTo>
                    <a:pt x="18" y="236"/>
                  </a:lnTo>
                  <a:lnTo>
                    <a:pt x="18" y="236"/>
                  </a:lnTo>
                  <a:lnTo>
                    <a:pt x="16" y="234"/>
                  </a:lnTo>
                  <a:lnTo>
                    <a:pt x="16" y="234"/>
                  </a:lnTo>
                  <a:lnTo>
                    <a:pt x="14" y="234"/>
                  </a:lnTo>
                  <a:lnTo>
                    <a:pt x="14" y="236"/>
                  </a:lnTo>
                  <a:lnTo>
                    <a:pt x="16" y="239"/>
                  </a:lnTo>
                  <a:lnTo>
                    <a:pt x="16" y="239"/>
                  </a:lnTo>
                  <a:lnTo>
                    <a:pt x="33" y="256"/>
                  </a:lnTo>
                  <a:lnTo>
                    <a:pt x="36" y="260"/>
                  </a:lnTo>
                  <a:lnTo>
                    <a:pt x="38" y="262"/>
                  </a:lnTo>
                  <a:lnTo>
                    <a:pt x="42" y="262"/>
                  </a:lnTo>
                  <a:lnTo>
                    <a:pt x="48" y="262"/>
                  </a:lnTo>
                  <a:lnTo>
                    <a:pt x="52" y="262"/>
                  </a:lnTo>
                  <a:lnTo>
                    <a:pt x="61" y="256"/>
                  </a:lnTo>
                  <a:lnTo>
                    <a:pt x="63" y="255"/>
                  </a:lnTo>
                  <a:lnTo>
                    <a:pt x="65" y="251"/>
                  </a:lnTo>
                  <a:lnTo>
                    <a:pt x="67" y="247"/>
                  </a:lnTo>
                  <a:lnTo>
                    <a:pt x="63" y="245"/>
                  </a:lnTo>
                  <a:lnTo>
                    <a:pt x="67" y="239"/>
                  </a:lnTo>
                  <a:lnTo>
                    <a:pt x="67" y="238"/>
                  </a:lnTo>
                  <a:lnTo>
                    <a:pt x="65" y="238"/>
                  </a:lnTo>
                  <a:lnTo>
                    <a:pt x="71" y="236"/>
                  </a:lnTo>
                  <a:lnTo>
                    <a:pt x="73" y="238"/>
                  </a:lnTo>
                  <a:lnTo>
                    <a:pt x="74" y="238"/>
                  </a:lnTo>
                  <a:lnTo>
                    <a:pt x="73" y="238"/>
                  </a:lnTo>
                  <a:lnTo>
                    <a:pt x="73" y="238"/>
                  </a:lnTo>
                  <a:lnTo>
                    <a:pt x="71" y="239"/>
                  </a:lnTo>
                  <a:lnTo>
                    <a:pt x="71" y="241"/>
                  </a:lnTo>
                  <a:lnTo>
                    <a:pt x="71" y="241"/>
                  </a:lnTo>
                  <a:lnTo>
                    <a:pt x="73" y="241"/>
                  </a:lnTo>
                  <a:lnTo>
                    <a:pt x="74" y="241"/>
                  </a:lnTo>
                  <a:lnTo>
                    <a:pt x="73" y="243"/>
                  </a:lnTo>
                  <a:lnTo>
                    <a:pt x="73" y="243"/>
                  </a:lnTo>
                  <a:lnTo>
                    <a:pt x="71" y="245"/>
                  </a:lnTo>
                  <a:lnTo>
                    <a:pt x="71" y="247"/>
                  </a:lnTo>
                  <a:lnTo>
                    <a:pt x="76" y="247"/>
                  </a:lnTo>
                  <a:lnTo>
                    <a:pt x="78" y="247"/>
                  </a:lnTo>
                  <a:lnTo>
                    <a:pt x="80" y="245"/>
                  </a:lnTo>
                  <a:lnTo>
                    <a:pt x="74" y="249"/>
                  </a:lnTo>
                  <a:lnTo>
                    <a:pt x="73" y="251"/>
                  </a:lnTo>
                  <a:lnTo>
                    <a:pt x="73" y="251"/>
                  </a:lnTo>
                  <a:lnTo>
                    <a:pt x="74" y="251"/>
                  </a:lnTo>
                  <a:lnTo>
                    <a:pt x="74" y="251"/>
                  </a:lnTo>
                  <a:lnTo>
                    <a:pt x="73" y="253"/>
                  </a:lnTo>
                  <a:lnTo>
                    <a:pt x="73" y="255"/>
                  </a:lnTo>
                  <a:lnTo>
                    <a:pt x="76" y="258"/>
                  </a:lnTo>
                  <a:lnTo>
                    <a:pt x="76" y="260"/>
                  </a:lnTo>
                  <a:lnTo>
                    <a:pt x="76" y="264"/>
                  </a:lnTo>
                  <a:lnTo>
                    <a:pt x="76" y="268"/>
                  </a:lnTo>
                  <a:lnTo>
                    <a:pt x="74" y="275"/>
                  </a:lnTo>
                  <a:lnTo>
                    <a:pt x="73" y="277"/>
                  </a:lnTo>
                  <a:lnTo>
                    <a:pt x="74" y="279"/>
                  </a:lnTo>
                  <a:lnTo>
                    <a:pt x="74" y="283"/>
                  </a:lnTo>
                  <a:lnTo>
                    <a:pt x="74" y="285"/>
                  </a:lnTo>
                  <a:lnTo>
                    <a:pt x="74" y="285"/>
                  </a:lnTo>
                  <a:lnTo>
                    <a:pt x="74" y="285"/>
                  </a:lnTo>
                  <a:lnTo>
                    <a:pt x="74" y="287"/>
                  </a:lnTo>
                  <a:lnTo>
                    <a:pt x="76" y="287"/>
                  </a:lnTo>
                  <a:lnTo>
                    <a:pt x="76" y="287"/>
                  </a:lnTo>
                  <a:lnTo>
                    <a:pt x="78" y="289"/>
                  </a:lnTo>
                  <a:lnTo>
                    <a:pt x="76" y="287"/>
                  </a:lnTo>
                  <a:lnTo>
                    <a:pt x="74" y="289"/>
                  </a:lnTo>
                  <a:lnTo>
                    <a:pt x="74" y="291"/>
                  </a:lnTo>
                  <a:lnTo>
                    <a:pt x="76" y="293"/>
                  </a:lnTo>
                  <a:lnTo>
                    <a:pt x="76" y="293"/>
                  </a:lnTo>
                  <a:lnTo>
                    <a:pt x="76" y="293"/>
                  </a:lnTo>
                  <a:lnTo>
                    <a:pt x="78" y="291"/>
                  </a:lnTo>
                  <a:lnTo>
                    <a:pt x="78" y="291"/>
                  </a:lnTo>
                  <a:lnTo>
                    <a:pt x="78" y="293"/>
                  </a:lnTo>
                  <a:lnTo>
                    <a:pt x="78" y="294"/>
                  </a:lnTo>
                  <a:lnTo>
                    <a:pt x="76" y="294"/>
                  </a:lnTo>
                  <a:lnTo>
                    <a:pt x="76" y="296"/>
                  </a:lnTo>
                  <a:lnTo>
                    <a:pt x="76" y="298"/>
                  </a:lnTo>
                  <a:lnTo>
                    <a:pt x="84" y="336"/>
                  </a:lnTo>
                  <a:lnTo>
                    <a:pt x="84" y="338"/>
                  </a:lnTo>
                  <a:lnTo>
                    <a:pt x="86" y="344"/>
                  </a:lnTo>
                  <a:lnTo>
                    <a:pt x="90" y="348"/>
                  </a:lnTo>
                  <a:lnTo>
                    <a:pt x="91" y="349"/>
                  </a:lnTo>
                  <a:lnTo>
                    <a:pt x="91" y="349"/>
                  </a:lnTo>
                  <a:lnTo>
                    <a:pt x="91" y="351"/>
                  </a:lnTo>
                  <a:lnTo>
                    <a:pt x="93" y="353"/>
                  </a:lnTo>
                  <a:lnTo>
                    <a:pt x="93" y="353"/>
                  </a:lnTo>
                  <a:lnTo>
                    <a:pt x="91" y="353"/>
                  </a:lnTo>
                  <a:lnTo>
                    <a:pt x="91" y="353"/>
                  </a:lnTo>
                  <a:lnTo>
                    <a:pt x="91" y="355"/>
                  </a:lnTo>
                  <a:lnTo>
                    <a:pt x="93" y="355"/>
                  </a:lnTo>
                  <a:lnTo>
                    <a:pt x="93" y="357"/>
                  </a:lnTo>
                  <a:lnTo>
                    <a:pt x="93" y="359"/>
                  </a:lnTo>
                  <a:lnTo>
                    <a:pt x="95" y="361"/>
                  </a:lnTo>
                  <a:lnTo>
                    <a:pt x="97" y="365"/>
                  </a:lnTo>
                  <a:lnTo>
                    <a:pt x="99" y="367"/>
                  </a:lnTo>
                  <a:lnTo>
                    <a:pt x="101" y="368"/>
                  </a:lnTo>
                  <a:lnTo>
                    <a:pt x="110" y="401"/>
                  </a:lnTo>
                  <a:lnTo>
                    <a:pt x="110" y="404"/>
                  </a:lnTo>
                  <a:lnTo>
                    <a:pt x="112" y="406"/>
                  </a:lnTo>
                  <a:lnTo>
                    <a:pt x="120" y="414"/>
                  </a:lnTo>
                  <a:lnTo>
                    <a:pt x="122" y="420"/>
                  </a:lnTo>
                  <a:lnTo>
                    <a:pt x="129" y="437"/>
                  </a:lnTo>
                  <a:lnTo>
                    <a:pt x="133" y="444"/>
                  </a:lnTo>
                  <a:lnTo>
                    <a:pt x="133" y="446"/>
                  </a:lnTo>
                  <a:lnTo>
                    <a:pt x="133" y="450"/>
                  </a:lnTo>
                  <a:lnTo>
                    <a:pt x="131" y="444"/>
                  </a:lnTo>
                  <a:lnTo>
                    <a:pt x="129" y="442"/>
                  </a:lnTo>
                  <a:lnTo>
                    <a:pt x="131" y="450"/>
                  </a:lnTo>
                  <a:lnTo>
                    <a:pt x="133" y="456"/>
                  </a:lnTo>
                  <a:lnTo>
                    <a:pt x="135" y="458"/>
                  </a:lnTo>
                  <a:lnTo>
                    <a:pt x="137" y="463"/>
                  </a:lnTo>
                  <a:lnTo>
                    <a:pt x="141" y="467"/>
                  </a:lnTo>
                  <a:lnTo>
                    <a:pt x="146" y="471"/>
                  </a:lnTo>
                  <a:lnTo>
                    <a:pt x="150" y="473"/>
                  </a:lnTo>
                  <a:lnTo>
                    <a:pt x="152" y="473"/>
                  </a:lnTo>
                  <a:lnTo>
                    <a:pt x="154" y="471"/>
                  </a:lnTo>
                  <a:lnTo>
                    <a:pt x="156" y="469"/>
                  </a:lnTo>
                  <a:lnTo>
                    <a:pt x="158" y="469"/>
                  </a:lnTo>
                  <a:lnTo>
                    <a:pt x="160" y="467"/>
                  </a:lnTo>
                  <a:lnTo>
                    <a:pt x="160" y="463"/>
                  </a:lnTo>
                  <a:lnTo>
                    <a:pt x="160" y="461"/>
                  </a:lnTo>
                  <a:lnTo>
                    <a:pt x="162" y="459"/>
                  </a:lnTo>
                  <a:lnTo>
                    <a:pt x="165" y="456"/>
                  </a:lnTo>
                  <a:lnTo>
                    <a:pt x="171" y="454"/>
                  </a:lnTo>
                  <a:lnTo>
                    <a:pt x="177" y="454"/>
                  </a:lnTo>
                  <a:lnTo>
                    <a:pt x="181" y="456"/>
                  </a:lnTo>
                  <a:lnTo>
                    <a:pt x="179" y="454"/>
                  </a:lnTo>
                  <a:lnTo>
                    <a:pt x="175" y="452"/>
                  </a:lnTo>
                  <a:lnTo>
                    <a:pt x="173" y="452"/>
                  </a:lnTo>
                  <a:lnTo>
                    <a:pt x="173" y="448"/>
                  </a:lnTo>
                  <a:lnTo>
                    <a:pt x="175" y="446"/>
                  </a:lnTo>
                  <a:lnTo>
                    <a:pt x="177" y="444"/>
                  </a:lnTo>
                  <a:lnTo>
                    <a:pt x="179" y="442"/>
                  </a:lnTo>
                  <a:lnTo>
                    <a:pt x="179" y="441"/>
                  </a:lnTo>
                  <a:lnTo>
                    <a:pt x="179" y="439"/>
                  </a:lnTo>
                  <a:lnTo>
                    <a:pt x="179" y="439"/>
                  </a:lnTo>
                  <a:lnTo>
                    <a:pt x="181" y="437"/>
                  </a:lnTo>
                  <a:lnTo>
                    <a:pt x="182" y="437"/>
                  </a:lnTo>
                  <a:lnTo>
                    <a:pt x="186" y="437"/>
                  </a:lnTo>
                  <a:lnTo>
                    <a:pt x="188" y="437"/>
                  </a:lnTo>
                  <a:lnTo>
                    <a:pt x="188" y="433"/>
                  </a:lnTo>
                  <a:lnTo>
                    <a:pt x="188" y="425"/>
                  </a:lnTo>
                  <a:lnTo>
                    <a:pt x="188" y="422"/>
                  </a:lnTo>
                  <a:lnTo>
                    <a:pt x="186" y="420"/>
                  </a:lnTo>
                  <a:lnTo>
                    <a:pt x="186" y="418"/>
                  </a:lnTo>
                  <a:lnTo>
                    <a:pt x="186" y="416"/>
                  </a:lnTo>
                  <a:lnTo>
                    <a:pt x="188" y="412"/>
                  </a:lnTo>
                  <a:lnTo>
                    <a:pt x="188" y="410"/>
                  </a:lnTo>
                  <a:lnTo>
                    <a:pt x="188" y="408"/>
                  </a:lnTo>
                  <a:lnTo>
                    <a:pt x="192" y="401"/>
                  </a:lnTo>
                  <a:lnTo>
                    <a:pt x="194" y="399"/>
                  </a:lnTo>
                  <a:lnTo>
                    <a:pt x="196" y="395"/>
                  </a:lnTo>
                  <a:lnTo>
                    <a:pt x="196" y="391"/>
                  </a:lnTo>
                  <a:lnTo>
                    <a:pt x="196" y="389"/>
                  </a:lnTo>
                  <a:lnTo>
                    <a:pt x="194" y="385"/>
                  </a:lnTo>
                  <a:lnTo>
                    <a:pt x="194" y="384"/>
                  </a:lnTo>
                  <a:lnTo>
                    <a:pt x="192" y="382"/>
                  </a:lnTo>
                  <a:lnTo>
                    <a:pt x="192" y="382"/>
                  </a:lnTo>
                  <a:lnTo>
                    <a:pt x="194" y="382"/>
                  </a:lnTo>
                  <a:lnTo>
                    <a:pt x="196" y="385"/>
                  </a:lnTo>
                  <a:lnTo>
                    <a:pt x="194" y="382"/>
                  </a:lnTo>
                  <a:lnTo>
                    <a:pt x="192" y="374"/>
                  </a:lnTo>
                  <a:lnTo>
                    <a:pt x="192" y="372"/>
                  </a:lnTo>
                  <a:lnTo>
                    <a:pt x="194" y="368"/>
                  </a:lnTo>
                  <a:lnTo>
                    <a:pt x="192" y="363"/>
                  </a:lnTo>
                  <a:lnTo>
                    <a:pt x="192" y="359"/>
                  </a:lnTo>
                  <a:lnTo>
                    <a:pt x="192" y="355"/>
                  </a:lnTo>
                  <a:lnTo>
                    <a:pt x="194" y="349"/>
                  </a:lnTo>
                  <a:lnTo>
                    <a:pt x="196" y="348"/>
                  </a:lnTo>
                  <a:lnTo>
                    <a:pt x="198" y="346"/>
                  </a:lnTo>
                  <a:lnTo>
                    <a:pt x="198" y="346"/>
                  </a:lnTo>
                  <a:lnTo>
                    <a:pt x="201" y="346"/>
                  </a:lnTo>
                  <a:lnTo>
                    <a:pt x="201" y="346"/>
                  </a:lnTo>
                  <a:lnTo>
                    <a:pt x="203" y="348"/>
                  </a:lnTo>
                  <a:lnTo>
                    <a:pt x="205" y="348"/>
                  </a:lnTo>
                  <a:lnTo>
                    <a:pt x="207" y="346"/>
                  </a:lnTo>
                  <a:lnTo>
                    <a:pt x="207" y="346"/>
                  </a:lnTo>
                  <a:lnTo>
                    <a:pt x="209" y="342"/>
                  </a:lnTo>
                  <a:lnTo>
                    <a:pt x="211" y="340"/>
                  </a:lnTo>
                  <a:lnTo>
                    <a:pt x="211" y="338"/>
                  </a:lnTo>
                  <a:lnTo>
                    <a:pt x="213" y="338"/>
                  </a:lnTo>
                  <a:lnTo>
                    <a:pt x="220" y="336"/>
                  </a:lnTo>
                  <a:lnTo>
                    <a:pt x="224" y="336"/>
                  </a:lnTo>
                  <a:lnTo>
                    <a:pt x="226" y="334"/>
                  </a:lnTo>
                  <a:lnTo>
                    <a:pt x="228" y="330"/>
                  </a:lnTo>
                  <a:lnTo>
                    <a:pt x="228" y="329"/>
                  </a:lnTo>
                  <a:lnTo>
                    <a:pt x="228" y="327"/>
                  </a:lnTo>
                  <a:lnTo>
                    <a:pt x="228" y="327"/>
                  </a:lnTo>
                  <a:lnTo>
                    <a:pt x="228" y="325"/>
                  </a:lnTo>
                  <a:lnTo>
                    <a:pt x="230" y="323"/>
                  </a:lnTo>
                  <a:lnTo>
                    <a:pt x="232" y="321"/>
                  </a:lnTo>
                  <a:lnTo>
                    <a:pt x="237" y="319"/>
                  </a:lnTo>
                  <a:lnTo>
                    <a:pt x="241" y="315"/>
                  </a:lnTo>
                  <a:lnTo>
                    <a:pt x="247" y="310"/>
                  </a:lnTo>
                  <a:lnTo>
                    <a:pt x="254" y="304"/>
                  </a:lnTo>
                  <a:lnTo>
                    <a:pt x="258" y="302"/>
                  </a:lnTo>
                  <a:lnTo>
                    <a:pt x="262" y="298"/>
                  </a:lnTo>
                  <a:lnTo>
                    <a:pt x="268" y="289"/>
                  </a:lnTo>
                  <a:lnTo>
                    <a:pt x="270" y="287"/>
                  </a:lnTo>
                  <a:lnTo>
                    <a:pt x="272" y="285"/>
                  </a:lnTo>
                  <a:lnTo>
                    <a:pt x="275" y="283"/>
                  </a:lnTo>
                  <a:lnTo>
                    <a:pt x="277" y="283"/>
                  </a:lnTo>
                  <a:lnTo>
                    <a:pt x="277" y="281"/>
                  </a:lnTo>
                  <a:lnTo>
                    <a:pt x="277" y="281"/>
                  </a:lnTo>
                  <a:lnTo>
                    <a:pt x="277" y="281"/>
                  </a:lnTo>
                  <a:lnTo>
                    <a:pt x="275" y="281"/>
                  </a:lnTo>
                  <a:lnTo>
                    <a:pt x="275" y="281"/>
                  </a:lnTo>
                  <a:lnTo>
                    <a:pt x="273" y="281"/>
                  </a:lnTo>
                  <a:lnTo>
                    <a:pt x="273" y="283"/>
                  </a:lnTo>
                  <a:lnTo>
                    <a:pt x="273" y="281"/>
                  </a:lnTo>
                  <a:lnTo>
                    <a:pt x="273" y="281"/>
                  </a:lnTo>
                  <a:lnTo>
                    <a:pt x="273" y="279"/>
                  </a:lnTo>
                  <a:lnTo>
                    <a:pt x="275" y="279"/>
                  </a:lnTo>
                  <a:lnTo>
                    <a:pt x="277" y="277"/>
                  </a:lnTo>
                  <a:lnTo>
                    <a:pt x="277" y="277"/>
                  </a:lnTo>
                  <a:lnTo>
                    <a:pt x="279" y="279"/>
                  </a:lnTo>
                  <a:lnTo>
                    <a:pt x="279" y="279"/>
                  </a:lnTo>
                  <a:lnTo>
                    <a:pt x="279" y="281"/>
                  </a:lnTo>
                  <a:lnTo>
                    <a:pt x="281" y="281"/>
                  </a:lnTo>
                  <a:lnTo>
                    <a:pt x="287" y="279"/>
                  </a:lnTo>
                  <a:lnTo>
                    <a:pt x="290" y="277"/>
                  </a:lnTo>
                  <a:lnTo>
                    <a:pt x="290" y="275"/>
                  </a:lnTo>
                  <a:lnTo>
                    <a:pt x="292" y="275"/>
                  </a:lnTo>
                  <a:lnTo>
                    <a:pt x="296" y="272"/>
                  </a:lnTo>
                  <a:lnTo>
                    <a:pt x="298" y="270"/>
                  </a:lnTo>
                  <a:lnTo>
                    <a:pt x="302" y="264"/>
                  </a:lnTo>
                  <a:lnTo>
                    <a:pt x="302" y="262"/>
                  </a:lnTo>
                  <a:lnTo>
                    <a:pt x="302" y="260"/>
                  </a:lnTo>
                  <a:lnTo>
                    <a:pt x="300" y="256"/>
                  </a:lnTo>
                  <a:lnTo>
                    <a:pt x="300" y="255"/>
                  </a:lnTo>
                  <a:lnTo>
                    <a:pt x="300" y="253"/>
                  </a:lnTo>
                  <a:lnTo>
                    <a:pt x="304" y="251"/>
                  </a:lnTo>
                  <a:lnTo>
                    <a:pt x="308" y="249"/>
                  </a:lnTo>
                  <a:lnTo>
                    <a:pt x="311" y="247"/>
                  </a:lnTo>
                  <a:lnTo>
                    <a:pt x="315" y="245"/>
                  </a:lnTo>
                  <a:lnTo>
                    <a:pt x="317" y="245"/>
                  </a:lnTo>
                  <a:lnTo>
                    <a:pt x="319" y="243"/>
                  </a:lnTo>
                  <a:lnTo>
                    <a:pt x="321" y="241"/>
                  </a:lnTo>
                  <a:lnTo>
                    <a:pt x="321" y="239"/>
                  </a:lnTo>
                  <a:lnTo>
                    <a:pt x="321" y="239"/>
                  </a:lnTo>
                  <a:lnTo>
                    <a:pt x="319" y="238"/>
                  </a:lnTo>
                  <a:lnTo>
                    <a:pt x="317" y="236"/>
                  </a:lnTo>
                  <a:lnTo>
                    <a:pt x="317" y="236"/>
                  </a:lnTo>
                  <a:lnTo>
                    <a:pt x="319" y="236"/>
                  </a:lnTo>
                  <a:lnTo>
                    <a:pt x="319" y="238"/>
                  </a:lnTo>
                  <a:lnTo>
                    <a:pt x="321" y="238"/>
                  </a:lnTo>
                  <a:lnTo>
                    <a:pt x="321" y="238"/>
                  </a:lnTo>
                  <a:lnTo>
                    <a:pt x="321" y="239"/>
                  </a:lnTo>
                  <a:lnTo>
                    <a:pt x="321" y="241"/>
                  </a:lnTo>
                  <a:lnTo>
                    <a:pt x="321" y="243"/>
                  </a:lnTo>
                  <a:lnTo>
                    <a:pt x="319" y="245"/>
                  </a:lnTo>
                  <a:lnTo>
                    <a:pt x="319" y="247"/>
                  </a:lnTo>
                  <a:lnTo>
                    <a:pt x="321" y="247"/>
                  </a:lnTo>
                  <a:lnTo>
                    <a:pt x="321" y="247"/>
                  </a:lnTo>
                  <a:lnTo>
                    <a:pt x="323" y="247"/>
                  </a:lnTo>
                  <a:lnTo>
                    <a:pt x="323" y="247"/>
                  </a:lnTo>
                  <a:lnTo>
                    <a:pt x="323" y="245"/>
                  </a:lnTo>
                  <a:lnTo>
                    <a:pt x="325" y="247"/>
                  </a:lnTo>
                  <a:lnTo>
                    <a:pt x="325" y="247"/>
                  </a:lnTo>
                  <a:lnTo>
                    <a:pt x="326" y="247"/>
                  </a:lnTo>
                  <a:lnTo>
                    <a:pt x="328" y="247"/>
                  </a:lnTo>
                  <a:lnTo>
                    <a:pt x="328" y="245"/>
                  </a:lnTo>
                  <a:lnTo>
                    <a:pt x="328" y="239"/>
                  </a:lnTo>
                  <a:lnTo>
                    <a:pt x="330" y="241"/>
                  </a:lnTo>
                  <a:lnTo>
                    <a:pt x="330" y="245"/>
                  </a:lnTo>
                  <a:lnTo>
                    <a:pt x="330" y="249"/>
                  </a:lnTo>
                  <a:lnTo>
                    <a:pt x="330" y="247"/>
                  </a:lnTo>
                  <a:lnTo>
                    <a:pt x="332" y="247"/>
                  </a:lnTo>
                  <a:lnTo>
                    <a:pt x="332" y="247"/>
                  </a:lnTo>
                  <a:lnTo>
                    <a:pt x="332" y="245"/>
                  </a:lnTo>
                  <a:lnTo>
                    <a:pt x="332" y="247"/>
                  </a:lnTo>
                  <a:lnTo>
                    <a:pt x="334" y="247"/>
                  </a:lnTo>
                  <a:lnTo>
                    <a:pt x="334" y="247"/>
                  </a:lnTo>
                  <a:lnTo>
                    <a:pt x="336" y="247"/>
                  </a:lnTo>
                  <a:lnTo>
                    <a:pt x="336" y="245"/>
                  </a:lnTo>
                  <a:lnTo>
                    <a:pt x="334" y="245"/>
                  </a:lnTo>
                  <a:lnTo>
                    <a:pt x="334" y="243"/>
                  </a:lnTo>
                  <a:lnTo>
                    <a:pt x="334" y="243"/>
                  </a:lnTo>
                  <a:lnTo>
                    <a:pt x="334" y="241"/>
                  </a:lnTo>
                  <a:lnTo>
                    <a:pt x="334" y="241"/>
                  </a:lnTo>
                  <a:lnTo>
                    <a:pt x="336" y="241"/>
                  </a:lnTo>
                  <a:lnTo>
                    <a:pt x="336" y="239"/>
                  </a:lnTo>
                  <a:lnTo>
                    <a:pt x="336" y="238"/>
                  </a:lnTo>
                  <a:lnTo>
                    <a:pt x="334" y="236"/>
                  </a:lnTo>
                  <a:lnTo>
                    <a:pt x="334" y="232"/>
                  </a:lnTo>
                  <a:lnTo>
                    <a:pt x="334" y="230"/>
                  </a:lnTo>
                  <a:lnTo>
                    <a:pt x="332" y="228"/>
                  </a:lnTo>
                  <a:lnTo>
                    <a:pt x="332" y="226"/>
                  </a:lnTo>
                  <a:lnTo>
                    <a:pt x="332" y="226"/>
                  </a:lnTo>
                  <a:lnTo>
                    <a:pt x="332" y="224"/>
                  </a:lnTo>
                  <a:lnTo>
                    <a:pt x="332" y="224"/>
                  </a:lnTo>
                  <a:lnTo>
                    <a:pt x="332" y="222"/>
                  </a:lnTo>
                  <a:lnTo>
                    <a:pt x="334" y="220"/>
                  </a:lnTo>
                  <a:lnTo>
                    <a:pt x="330" y="220"/>
                  </a:lnTo>
                  <a:lnTo>
                    <a:pt x="330" y="219"/>
                  </a:lnTo>
                  <a:lnTo>
                    <a:pt x="330" y="219"/>
                  </a:lnTo>
                  <a:lnTo>
                    <a:pt x="330" y="217"/>
                  </a:lnTo>
                  <a:lnTo>
                    <a:pt x="330" y="215"/>
                  </a:lnTo>
                  <a:lnTo>
                    <a:pt x="328" y="215"/>
                  </a:lnTo>
                  <a:lnTo>
                    <a:pt x="328" y="215"/>
                  </a:lnTo>
                  <a:lnTo>
                    <a:pt x="328" y="213"/>
                  </a:lnTo>
                  <a:lnTo>
                    <a:pt x="326" y="213"/>
                  </a:lnTo>
                  <a:lnTo>
                    <a:pt x="328" y="207"/>
                  </a:lnTo>
                  <a:lnTo>
                    <a:pt x="330" y="205"/>
                  </a:lnTo>
                  <a:lnTo>
                    <a:pt x="330" y="203"/>
                  </a:lnTo>
                  <a:lnTo>
                    <a:pt x="330" y="201"/>
                  </a:lnTo>
                  <a:lnTo>
                    <a:pt x="328" y="201"/>
                  </a:lnTo>
                  <a:lnTo>
                    <a:pt x="328" y="200"/>
                  </a:lnTo>
                  <a:lnTo>
                    <a:pt x="326" y="200"/>
                  </a:lnTo>
                  <a:lnTo>
                    <a:pt x="326" y="200"/>
                  </a:lnTo>
                  <a:lnTo>
                    <a:pt x="325" y="200"/>
                  </a:lnTo>
                  <a:lnTo>
                    <a:pt x="325" y="200"/>
                  </a:lnTo>
                  <a:lnTo>
                    <a:pt x="325" y="198"/>
                  </a:lnTo>
                  <a:lnTo>
                    <a:pt x="323" y="198"/>
                  </a:lnTo>
                  <a:lnTo>
                    <a:pt x="323" y="198"/>
                  </a:lnTo>
                  <a:lnTo>
                    <a:pt x="323" y="198"/>
                  </a:lnTo>
                  <a:lnTo>
                    <a:pt x="323" y="198"/>
                  </a:lnTo>
                  <a:lnTo>
                    <a:pt x="321" y="198"/>
                  </a:lnTo>
                  <a:lnTo>
                    <a:pt x="321" y="198"/>
                  </a:lnTo>
                  <a:lnTo>
                    <a:pt x="319" y="196"/>
                  </a:lnTo>
                  <a:lnTo>
                    <a:pt x="319" y="196"/>
                  </a:lnTo>
                  <a:lnTo>
                    <a:pt x="319" y="196"/>
                  </a:lnTo>
                  <a:lnTo>
                    <a:pt x="319" y="196"/>
                  </a:lnTo>
                  <a:lnTo>
                    <a:pt x="319" y="194"/>
                  </a:lnTo>
                  <a:lnTo>
                    <a:pt x="321" y="190"/>
                  </a:lnTo>
                  <a:lnTo>
                    <a:pt x="323" y="190"/>
                  </a:lnTo>
                  <a:lnTo>
                    <a:pt x="323" y="190"/>
                  </a:lnTo>
                  <a:lnTo>
                    <a:pt x="325" y="190"/>
                  </a:lnTo>
                  <a:lnTo>
                    <a:pt x="325" y="188"/>
                  </a:lnTo>
                  <a:lnTo>
                    <a:pt x="325" y="186"/>
                  </a:lnTo>
                  <a:lnTo>
                    <a:pt x="326" y="186"/>
                  </a:lnTo>
                  <a:lnTo>
                    <a:pt x="328" y="186"/>
                  </a:lnTo>
                  <a:lnTo>
                    <a:pt x="330" y="186"/>
                  </a:lnTo>
                  <a:lnTo>
                    <a:pt x="330" y="186"/>
                  </a:lnTo>
                  <a:lnTo>
                    <a:pt x="332" y="186"/>
                  </a:lnTo>
                  <a:lnTo>
                    <a:pt x="332" y="186"/>
                  </a:lnTo>
                  <a:lnTo>
                    <a:pt x="332" y="186"/>
                  </a:lnTo>
                  <a:lnTo>
                    <a:pt x="332" y="184"/>
                  </a:lnTo>
                  <a:lnTo>
                    <a:pt x="334" y="184"/>
                  </a:lnTo>
                  <a:lnTo>
                    <a:pt x="334" y="184"/>
                  </a:lnTo>
                  <a:lnTo>
                    <a:pt x="334" y="184"/>
                  </a:lnTo>
                  <a:lnTo>
                    <a:pt x="334" y="184"/>
                  </a:lnTo>
                  <a:lnTo>
                    <a:pt x="334" y="184"/>
                  </a:lnTo>
                  <a:lnTo>
                    <a:pt x="332" y="183"/>
                  </a:lnTo>
                  <a:lnTo>
                    <a:pt x="332" y="183"/>
                  </a:lnTo>
                  <a:lnTo>
                    <a:pt x="332" y="183"/>
                  </a:lnTo>
                  <a:lnTo>
                    <a:pt x="332" y="183"/>
                  </a:lnTo>
                  <a:lnTo>
                    <a:pt x="330" y="181"/>
                  </a:lnTo>
                  <a:lnTo>
                    <a:pt x="330" y="181"/>
                  </a:lnTo>
                  <a:lnTo>
                    <a:pt x="330" y="181"/>
                  </a:lnTo>
                  <a:lnTo>
                    <a:pt x="328" y="181"/>
                  </a:lnTo>
                  <a:lnTo>
                    <a:pt x="328" y="181"/>
                  </a:lnTo>
                  <a:lnTo>
                    <a:pt x="326" y="179"/>
                  </a:lnTo>
                  <a:lnTo>
                    <a:pt x="326" y="179"/>
                  </a:lnTo>
                  <a:lnTo>
                    <a:pt x="325" y="177"/>
                  </a:lnTo>
                  <a:lnTo>
                    <a:pt x="323" y="175"/>
                  </a:lnTo>
                  <a:lnTo>
                    <a:pt x="323" y="175"/>
                  </a:lnTo>
                  <a:lnTo>
                    <a:pt x="323" y="175"/>
                  </a:lnTo>
                  <a:lnTo>
                    <a:pt x="321" y="175"/>
                  </a:lnTo>
                  <a:lnTo>
                    <a:pt x="321" y="175"/>
                  </a:lnTo>
                  <a:lnTo>
                    <a:pt x="321" y="173"/>
                  </a:lnTo>
                  <a:lnTo>
                    <a:pt x="319" y="173"/>
                  </a:lnTo>
                  <a:lnTo>
                    <a:pt x="321" y="171"/>
                  </a:lnTo>
                  <a:lnTo>
                    <a:pt x="321" y="169"/>
                  </a:lnTo>
                  <a:lnTo>
                    <a:pt x="321" y="169"/>
                  </a:lnTo>
                  <a:lnTo>
                    <a:pt x="323" y="167"/>
                  </a:lnTo>
                  <a:lnTo>
                    <a:pt x="325" y="167"/>
                  </a:lnTo>
                  <a:lnTo>
                    <a:pt x="325" y="165"/>
                  </a:lnTo>
                  <a:lnTo>
                    <a:pt x="325" y="165"/>
                  </a:lnTo>
                  <a:lnTo>
                    <a:pt x="325" y="164"/>
                  </a:lnTo>
                  <a:lnTo>
                    <a:pt x="325" y="164"/>
                  </a:lnTo>
                  <a:lnTo>
                    <a:pt x="325" y="164"/>
                  </a:lnTo>
                  <a:lnTo>
                    <a:pt x="325" y="164"/>
                  </a:lnTo>
                  <a:lnTo>
                    <a:pt x="325" y="164"/>
                  </a:lnTo>
                  <a:lnTo>
                    <a:pt x="325" y="164"/>
                  </a:lnTo>
                  <a:lnTo>
                    <a:pt x="325" y="164"/>
                  </a:lnTo>
                  <a:lnTo>
                    <a:pt x="325" y="164"/>
                  </a:lnTo>
                  <a:lnTo>
                    <a:pt x="325" y="164"/>
                  </a:lnTo>
                  <a:lnTo>
                    <a:pt x="325" y="164"/>
                  </a:lnTo>
                  <a:lnTo>
                    <a:pt x="325" y="162"/>
                  </a:lnTo>
                  <a:lnTo>
                    <a:pt x="325" y="162"/>
                  </a:lnTo>
                  <a:lnTo>
                    <a:pt x="325" y="162"/>
                  </a:lnTo>
                  <a:lnTo>
                    <a:pt x="325" y="162"/>
                  </a:lnTo>
                  <a:lnTo>
                    <a:pt x="325" y="162"/>
                  </a:lnTo>
                  <a:lnTo>
                    <a:pt x="325" y="162"/>
                  </a:lnTo>
                  <a:lnTo>
                    <a:pt x="326" y="162"/>
                  </a:lnTo>
                  <a:lnTo>
                    <a:pt x="326" y="162"/>
                  </a:lnTo>
                  <a:lnTo>
                    <a:pt x="328" y="164"/>
                  </a:lnTo>
                  <a:lnTo>
                    <a:pt x="328" y="164"/>
                  </a:lnTo>
                  <a:lnTo>
                    <a:pt x="328" y="164"/>
                  </a:lnTo>
                  <a:lnTo>
                    <a:pt x="328" y="165"/>
                  </a:lnTo>
                  <a:lnTo>
                    <a:pt x="328" y="165"/>
                  </a:lnTo>
                  <a:lnTo>
                    <a:pt x="328" y="165"/>
                  </a:lnTo>
                  <a:lnTo>
                    <a:pt x="330" y="165"/>
                  </a:lnTo>
                  <a:lnTo>
                    <a:pt x="330" y="165"/>
                  </a:lnTo>
                  <a:lnTo>
                    <a:pt x="330" y="165"/>
                  </a:lnTo>
                  <a:lnTo>
                    <a:pt x="330" y="165"/>
                  </a:lnTo>
                  <a:lnTo>
                    <a:pt x="332" y="167"/>
                  </a:lnTo>
                  <a:lnTo>
                    <a:pt x="334" y="167"/>
                  </a:lnTo>
                  <a:lnTo>
                    <a:pt x="334" y="165"/>
                  </a:lnTo>
                  <a:lnTo>
                    <a:pt x="334" y="165"/>
                  </a:lnTo>
                  <a:lnTo>
                    <a:pt x="334" y="165"/>
                  </a:lnTo>
                  <a:lnTo>
                    <a:pt x="334" y="164"/>
                  </a:lnTo>
                  <a:lnTo>
                    <a:pt x="334" y="164"/>
                  </a:lnTo>
                  <a:lnTo>
                    <a:pt x="334" y="164"/>
                  </a:lnTo>
                  <a:lnTo>
                    <a:pt x="334" y="164"/>
                  </a:lnTo>
                  <a:lnTo>
                    <a:pt x="334" y="164"/>
                  </a:lnTo>
                  <a:lnTo>
                    <a:pt x="334" y="164"/>
                  </a:lnTo>
                  <a:lnTo>
                    <a:pt x="334" y="164"/>
                  </a:lnTo>
                  <a:lnTo>
                    <a:pt x="334" y="164"/>
                  </a:lnTo>
                  <a:lnTo>
                    <a:pt x="334" y="164"/>
                  </a:lnTo>
                  <a:lnTo>
                    <a:pt x="336" y="164"/>
                  </a:lnTo>
                  <a:lnTo>
                    <a:pt x="336" y="164"/>
                  </a:lnTo>
                  <a:lnTo>
                    <a:pt x="336" y="165"/>
                  </a:lnTo>
                  <a:lnTo>
                    <a:pt x="336" y="165"/>
                  </a:lnTo>
                  <a:lnTo>
                    <a:pt x="336" y="165"/>
                  </a:lnTo>
                  <a:lnTo>
                    <a:pt x="336" y="167"/>
                  </a:lnTo>
                  <a:lnTo>
                    <a:pt x="336" y="167"/>
                  </a:lnTo>
                  <a:lnTo>
                    <a:pt x="338" y="169"/>
                  </a:lnTo>
                  <a:lnTo>
                    <a:pt x="340" y="171"/>
                  </a:lnTo>
                  <a:lnTo>
                    <a:pt x="340" y="171"/>
                  </a:lnTo>
                  <a:lnTo>
                    <a:pt x="342" y="171"/>
                  </a:lnTo>
                  <a:lnTo>
                    <a:pt x="344" y="171"/>
                  </a:lnTo>
                  <a:lnTo>
                    <a:pt x="344" y="171"/>
                  </a:lnTo>
                  <a:lnTo>
                    <a:pt x="344" y="169"/>
                  </a:lnTo>
                  <a:lnTo>
                    <a:pt x="344" y="169"/>
                  </a:lnTo>
                  <a:lnTo>
                    <a:pt x="344" y="169"/>
                  </a:lnTo>
                  <a:lnTo>
                    <a:pt x="344" y="167"/>
                  </a:lnTo>
                  <a:lnTo>
                    <a:pt x="344" y="167"/>
                  </a:lnTo>
                  <a:lnTo>
                    <a:pt x="344" y="167"/>
                  </a:lnTo>
                  <a:lnTo>
                    <a:pt x="345" y="167"/>
                  </a:lnTo>
                  <a:lnTo>
                    <a:pt x="345" y="169"/>
                  </a:lnTo>
                  <a:lnTo>
                    <a:pt x="347" y="173"/>
                  </a:lnTo>
                  <a:lnTo>
                    <a:pt x="347" y="173"/>
                  </a:lnTo>
                  <a:lnTo>
                    <a:pt x="347" y="173"/>
                  </a:lnTo>
                  <a:lnTo>
                    <a:pt x="347" y="175"/>
                  </a:lnTo>
                  <a:lnTo>
                    <a:pt x="347" y="175"/>
                  </a:lnTo>
                  <a:lnTo>
                    <a:pt x="347" y="177"/>
                  </a:lnTo>
                  <a:lnTo>
                    <a:pt x="347" y="177"/>
                  </a:lnTo>
                  <a:lnTo>
                    <a:pt x="347" y="179"/>
                  </a:lnTo>
                  <a:lnTo>
                    <a:pt x="347" y="179"/>
                  </a:lnTo>
                  <a:lnTo>
                    <a:pt x="347" y="181"/>
                  </a:lnTo>
                  <a:lnTo>
                    <a:pt x="347" y="183"/>
                  </a:lnTo>
                  <a:lnTo>
                    <a:pt x="347" y="183"/>
                  </a:lnTo>
                  <a:lnTo>
                    <a:pt x="347" y="183"/>
                  </a:lnTo>
                  <a:lnTo>
                    <a:pt x="347" y="184"/>
                  </a:lnTo>
                  <a:lnTo>
                    <a:pt x="353" y="184"/>
                  </a:lnTo>
                  <a:lnTo>
                    <a:pt x="355" y="186"/>
                  </a:lnTo>
                  <a:lnTo>
                    <a:pt x="355" y="186"/>
                  </a:lnTo>
                  <a:lnTo>
                    <a:pt x="357" y="186"/>
                  </a:lnTo>
                  <a:lnTo>
                    <a:pt x="357" y="186"/>
                  </a:lnTo>
                  <a:lnTo>
                    <a:pt x="359" y="186"/>
                  </a:lnTo>
                  <a:lnTo>
                    <a:pt x="359" y="186"/>
                  </a:lnTo>
                  <a:lnTo>
                    <a:pt x="361" y="186"/>
                  </a:lnTo>
                  <a:lnTo>
                    <a:pt x="361" y="186"/>
                  </a:lnTo>
                  <a:lnTo>
                    <a:pt x="361" y="186"/>
                  </a:lnTo>
                  <a:lnTo>
                    <a:pt x="362" y="186"/>
                  </a:lnTo>
                  <a:lnTo>
                    <a:pt x="364" y="186"/>
                  </a:lnTo>
                  <a:lnTo>
                    <a:pt x="366" y="186"/>
                  </a:lnTo>
                  <a:lnTo>
                    <a:pt x="370" y="186"/>
                  </a:lnTo>
                  <a:lnTo>
                    <a:pt x="372" y="186"/>
                  </a:lnTo>
                  <a:lnTo>
                    <a:pt x="372" y="186"/>
                  </a:lnTo>
                  <a:lnTo>
                    <a:pt x="374" y="186"/>
                  </a:lnTo>
                  <a:lnTo>
                    <a:pt x="374" y="186"/>
                  </a:lnTo>
                  <a:lnTo>
                    <a:pt x="376" y="186"/>
                  </a:lnTo>
                  <a:lnTo>
                    <a:pt x="376" y="186"/>
                  </a:lnTo>
                  <a:lnTo>
                    <a:pt x="378" y="186"/>
                  </a:lnTo>
                  <a:lnTo>
                    <a:pt x="381" y="186"/>
                  </a:lnTo>
                  <a:lnTo>
                    <a:pt x="383" y="186"/>
                  </a:lnTo>
                  <a:lnTo>
                    <a:pt x="387" y="188"/>
                  </a:lnTo>
                  <a:lnTo>
                    <a:pt x="389" y="190"/>
                  </a:lnTo>
                  <a:lnTo>
                    <a:pt x="389" y="190"/>
                  </a:lnTo>
                  <a:lnTo>
                    <a:pt x="389" y="190"/>
                  </a:lnTo>
                  <a:lnTo>
                    <a:pt x="391" y="190"/>
                  </a:lnTo>
                  <a:lnTo>
                    <a:pt x="391" y="190"/>
                  </a:lnTo>
                  <a:lnTo>
                    <a:pt x="389" y="192"/>
                  </a:lnTo>
                  <a:lnTo>
                    <a:pt x="389" y="192"/>
                  </a:lnTo>
                  <a:lnTo>
                    <a:pt x="389" y="192"/>
                  </a:lnTo>
                  <a:lnTo>
                    <a:pt x="389" y="192"/>
                  </a:lnTo>
                  <a:lnTo>
                    <a:pt x="387" y="190"/>
                  </a:lnTo>
                  <a:lnTo>
                    <a:pt x="387" y="190"/>
                  </a:lnTo>
                  <a:lnTo>
                    <a:pt x="387" y="190"/>
                  </a:lnTo>
                  <a:lnTo>
                    <a:pt x="385" y="192"/>
                  </a:lnTo>
                  <a:lnTo>
                    <a:pt x="385" y="192"/>
                  </a:lnTo>
                  <a:lnTo>
                    <a:pt x="385" y="192"/>
                  </a:lnTo>
                  <a:lnTo>
                    <a:pt x="385" y="192"/>
                  </a:lnTo>
                  <a:lnTo>
                    <a:pt x="385" y="192"/>
                  </a:lnTo>
                  <a:lnTo>
                    <a:pt x="383" y="198"/>
                  </a:lnTo>
                  <a:lnTo>
                    <a:pt x="383" y="198"/>
                  </a:lnTo>
                  <a:lnTo>
                    <a:pt x="383" y="200"/>
                  </a:lnTo>
                  <a:lnTo>
                    <a:pt x="383" y="200"/>
                  </a:lnTo>
                  <a:lnTo>
                    <a:pt x="383" y="200"/>
                  </a:lnTo>
                  <a:lnTo>
                    <a:pt x="383" y="200"/>
                  </a:lnTo>
                  <a:lnTo>
                    <a:pt x="383" y="200"/>
                  </a:lnTo>
                  <a:lnTo>
                    <a:pt x="383" y="200"/>
                  </a:lnTo>
                  <a:lnTo>
                    <a:pt x="383" y="200"/>
                  </a:lnTo>
                  <a:lnTo>
                    <a:pt x="383" y="200"/>
                  </a:lnTo>
                  <a:lnTo>
                    <a:pt x="381" y="200"/>
                  </a:lnTo>
                  <a:lnTo>
                    <a:pt x="381" y="200"/>
                  </a:lnTo>
                  <a:lnTo>
                    <a:pt x="381" y="201"/>
                  </a:lnTo>
                  <a:lnTo>
                    <a:pt x="381" y="201"/>
                  </a:lnTo>
                  <a:lnTo>
                    <a:pt x="381" y="201"/>
                  </a:lnTo>
                  <a:lnTo>
                    <a:pt x="380" y="203"/>
                  </a:lnTo>
                  <a:lnTo>
                    <a:pt x="380" y="203"/>
                  </a:lnTo>
                  <a:lnTo>
                    <a:pt x="380" y="203"/>
                  </a:lnTo>
                  <a:lnTo>
                    <a:pt x="380" y="203"/>
                  </a:lnTo>
                  <a:lnTo>
                    <a:pt x="378" y="203"/>
                  </a:lnTo>
                  <a:lnTo>
                    <a:pt x="378" y="203"/>
                  </a:lnTo>
                  <a:lnTo>
                    <a:pt x="378" y="203"/>
                  </a:lnTo>
                  <a:lnTo>
                    <a:pt x="378" y="203"/>
                  </a:lnTo>
                  <a:lnTo>
                    <a:pt x="378" y="203"/>
                  </a:lnTo>
                  <a:lnTo>
                    <a:pt x="376" y="203"/>
                  </a:lnTo>
                  <a:lnTo>
                    <a:pt x="376" y="203"/>
                  </a:lnTo>
                  <a:lnTo>
                    <a:pt x="376" y="203"/>
                  </a:lnTo>
                  <a:lnTo>
                    <a:pt x="376" y="203"/>
                  </a:lnTo>
                  <a:lnTo>
                    <a:pt x="376" y="205"/>
                  </a:lnTo>
                  <a:lnTo>
                    <a:pt x="374" y="205"/>
                  </a:lnTo>
                  <a:lnTo>
                    <a:pt x="372" y="205"/>
                  </a:lnTo>
                  <a:lnTo>
                    <a:pt x="372" y="205"/>
                  </a:lnTo>
                  <a:lnTo>
                    <a:pt x="370" y="207"/>
                  </a:lnTo>
                  <a:lnTo>
                    <a:pt x="370" y="211"/>
                  </a:lnTo>
                  <a:lnTo>
                    <a:pt x="368" y="213"/>
                  </a:lnTo>
                  <a:lnTo>
                    <a:pt x="368" y="213"/>
                  </a:lnTo>
                  <a:lnTo>
                    <a:pt x="370" y="219"/>
                  </a:lnTo>
                  <a:lnTo>
                    <a:pt x="370" y="220"/>
                  </a:lnTo>
                  <a:lnTo>
                    <a:pt x="370" y="220"/>
                  </a:lnTo>
                  <a:lnTo>
                    <a:pt x="372" y="220"/>
                  </a:lnTo>
                  <a:lnTo>
                    <a:pt x="372" y="222"/>
                  </a:lnTo>
                  <a:lnTo>
                    <a:pt x="372" y="222"/>
                  </a:lnTo>
                  <a:lnTo>
                    <a:pt x="372" y="222"/>
                  </a:lnTo>
                  <a:lnTo>
                    <a:pt x="372" y="222"/>
                  </a:lnTo>
                  <a:lnTo>
                    <a:pt x="372" y="222"/>
                  </a:lnTo>
                  <a:lnTo>
                    <a:pt x="372" y="222"/>
                  </a:lnTo>
                  <a:lnTo>
                    <a:pt x="372" y="220"/>
                  </a:lnTo>
                  <a:lnTo>
                    <a:pt x="372" y="220"/>
                  </a:lnTo>
                  <a:lnTo>
                    <a:pt x="374" y="220"/>
                  </a:lnTo>
                  <a:lnTo>
                    <a:pt x="374" y="222"/>
                  </a:lnTo>
                  <a:lnTo>
                    <a:pt x="374" y="222"/>
                  </a:lnTo>
                  <a:lnTo>
                    <a:pt x="374" y="224"/>
                  </a:lnTo>
                  <a:lnTo>
                    <a:pt x="376" y="224"/>
                  </a:lnTo>
                  <a:lnTo>
                    <a:pt x="376" y="224"/>
                  </a:lnTo>
                  <a:lnTo>
                    <a:pt x="376" y="224"/>
                  </a:lnTo>
                  <a:lnTo>
                    <a:pt x="378" y="224"/>
                  </a:lnTo>
                  <a:lnTo>
                    <a:pt x="378" y="222"/>
                  </a:lnTo>
                  <a:lnTo>
                    <a:pt x="380" y="222"/>
                  </a:lnTo>
                  <a:lnTo>
                    <a:pt x="378" y="220"/>
                  </a:lnTo>
                  <a:lnTo>
                    <a:pt x="378" y="220"/>
                  </a:lnTo>
                  <a:lnTo>
                    <a:pt x="378" y="219"/>
                  </a:lnTo>
                  <a:lnTo>
                    <a:pt x="378" y="219"/>
                  </a:lnTo>
                  <a:lnTo>
                    <a:pt x="380" y="219"/>
                  </a:lnTo>
                  <a:lnTo>
                    <a:pt x="380" y="219"/>
                  </a:lnTo>
                  <a:lnTo>
                    <a:pt x="380" y="217"/>
                  </a:lnTo>
                  <a:lnTo>
                    <a:pt x="380" y="217"/>
                  </a:lnTo>
                  <a:lnTo>
                    <a:pt x="380" y="217"/>
                  </a:lnTo>
                  <a:lnTo>
                    <a:pt x="381" y="215"/>
                  </a:lnTo>
                  <a:lnTo>
                    <a:pt x="381" y="215"/>
                  </a:lnTo>
                  <a:lnTo>
                    <a:pt x="381" y="215"/>
                  </a:lnTo>
                  <a:lnTo>
                    <a:pt x="381" y="215"/>
                  </a:lnTo>
                  <a:lnTo>
                    <a:pt x="381" y="213"/>
                  </a:lnTo>
                  <a:lnTo>
                    <a:pt x="381" y="213"/>
                  </a:lnTo>
                  <a:lnTo>
                    <a:pt x="381" y="213"/>
                  </a:lnTo>
                  <a:lnTo>
                    <a:pt x="381" y="211"/>
                  </a:lnTo>
                  <a:lnTo>
                    <a:pt x="381" y="211"/>
                  </a:lnTo>
                  <a:lnTo>
                    <a:pt x="383" y="213"/>
                  </a:lnTo>
                  <a:lnTo>
                    <a:pt x="383" y="213"/>
                  </a:lnTo>
                  <a:lnTo>
                    <a:pt x="385" y="211"/>
                  </a:lnTo>
                  <a:lnTo>
                    <a:pt x="385" y="211"/>
                  </a:lnTo>
                  <a:lnTo>
                    <a:pt x="387" y="213"/>
                  </a:lnTo>
                  <a:lnTo>
                    <a:pt x="387" y="213"/>
                  </a:lnTo>
                  <a:lnTo>
                    <a:pt x="387" y="217"/>
                  </a:lnTo>
                  <a:lnTo>
                    <a:pt x="387" y="219"/>
                  </a:lnTo>
                  <a:lnTo>
                    <a:pt x="387" y="220"/>
                  </a:lnTo>
                  <a:lnTo>
                    <a:pt x="387" y="220"/>
                  </a:lnTo>
                  <a:lnTo>
                    <a:pt x="387" y="222"/>
                  </a:lnTo>
                  <a:lnTo>
                    <a:pt x="389" y="224"/>
                  </a:lnTo>
                  <a:lnTo>
                    <a:pt x="389" y="226"/>
                  </a:lnTo>
                  <a:lnTo>
                    <a:pt x="389" y="226"/>
                  </a:lnTo>
                  <a:lnTo>
                    <a:pt x="389" y="226"/>
                  </a:lnTo>
                  <a:lnTo>
                    <a:pt x="389" y="226"/>
                  </a:lnTo>
                  <a:lnTo>
                    <a:pt x="389" y="228"/>
                  </a:lnTo>
                  <a:lnTo>
                    <a:pt x="391" y="230"/>
                  </a:lnTo>
                  <a:lnTo>
                    <a:pt x="391" y="230"/>
                  </a:lnTo>
                  <a:lnTo>
                    <a:pt x="391" y="230"/>
                  </a:lnTo>
                  <a:lnTo>
                    <a:pt x="391" y="230"/>
                  </a:lnTo>
                  <a:lnTo>
                    <a:pt x="391" y="234"/>
                  </a:lnTo>
                  <a:lnTo>
                    <a:pt x="391" y="234"/>
                  </a:lnTo>
                  <a:lnTo>
                    <a:pt x="391" y="236"/>
                  </a:lnTo>
                  <a:lnTo>
                    <a:pt x="391" y="241"/>
                  </a:lnTo>
                  <a:lnTo>
                    <a:pt x="393" y="241"/>
                  </a:lnTo>
                  <a:lnTo>
                    <a:pt x="393" y="239"/>
                  </a:lnTo>
                  <a:lnTo>
                    <a:pt x="393" y="239"/>
                  </a:lnTo>
                  <a:lnTo>
                    <a:pt x="393" y="239"/>
                  </a:lnTo>
                  <a:lnTo>
                    <a:pt x="395" y="239"/>
                  </a:lnTo>
                  <a:lnTo>
                    <a:pt x="395" y="239"/>
                  </a:lnTo>
                  <a:lnTo>
                    <a:pt x="395" y="239"/>
                  </a:lnTo>
                  <a:lnTo>
                    <a:pt x="397" y="241"/>
                  </a:lnTo>
                  <a:lnTo>
                    <a:pt x="397" y="241"/>
                  </a:lnTo>
                  <a:lnTo>
                    <a:pt x="397" y="241"/>
                  </a:lnTo>
                  <a:lnTo>
                    <a:pt x="399" y="241"/>
                  </a:lnTo>
                  <a:lnTo>
                    <a:pt x="399" y="239"/>
                  </a:lnTo>
                  <a:lnTo>
                    <a:pt x="399" y="239"/>
                  </a:lnTo>
                  <a:lnTo>
                    <a:pt x="399" y="238"/>
                  </a:lnTo>
                  <a:lnTo>
                    <a:pt x="400" y="238"/>
                  </a:lnTo>
                  <a:lnTo>
                    <a:pt x="400" y="238"/>
                  </a:lnTo>
                  <a:lnTo>
                    <a:pt x="400" y="238"/>
                  </a:lnTo>
                  <a:lnTo>
                    <a:pt x="400" y="238"/>
                  </a:lnTo>
                  <a:lnTo>
                    <a:pt x="400" y="238"/>
                  </a:lnTo>
                  <a:lnTo>
                    <a:pt x="400" y="236"/>
                  </a:lnTo>
                  <a:lnTo>
                    <a:pt x="400" y="236"/>
                  </a:lnTo>
                  <a:lnTo>
                    <a:pt x="400" y="234"/>
                  </a:lnTo>
                  <a:lnTo>
                    <a:pt x="400" y="234"/>
                  </a:lnTo>
                  <a:lnTo>
                    <a:pt x="400" y="232"/>
                  </a:lnTo>
                  <a:lnTo>
                    <a:pt x="400" y="232"/>
                  </a:lnTo>
                  <a:lnTo>
                    <a:pt x="400" y="228"/>
                  </a:lnTo>
                  <a:lnTo>
                    <a:pt x="400" y="228"/>
                  </a:lnTo>
                  <a:lnTo>
                    <a:pt x="400" y="226"/>
                  </a:lnTo>
                  <a:lnTo>
                    <a:pt x="400" y="226"/>
                  </a:lnTo>
                  <a:lnTo>
                    <a:pt x="400" y="224"/>
                  </a:lnTo>
                  <a:lnTo>
                    <a:pt x="400" y="224"/>
                  </a:lnTo>
                  <a:lnTo>
                    <a:pt x="402" y="222"/>
                  </a:lnTo>
                  <a:lnTo>
                    <a:pt x="402" y="224"/>
                  </a:lnTo>
                  <a:lnTo>
                    <a:pt x="402" y="224"/>
                  </a:lnTo>
                  <a:lnTo>
                    <a:pt x="402" y="224"/>
                  </a:lnTo>
                  <a:lnTo>
                    <a:pt x="404" y="222"/>
                  </a:lnTo>
                  <a:lnTo>
                    <a:pt x="404" y="220"/>
                  </a:lnTo>
                  <a:lnTo>
                    <a:pt x="404" y="215"/>
                  </a:lnTo>
                  <a:lnTo>
                    <a:pt x="404" y="213"/>
                  </a:lnTo>
                  <a:lnTo>
                    <a:pt x="404" y="213"/>
                  </a:lnTo>
                  <a:lnTo>
                    <a:pt x="404" y="213"/>
                  </a:lnTo>
                  <a:lnTo>
                    <a:pt x="404" y="211"/>
                  </a:lnTo>
                  <a:lnTo>
                    <a:pt x="404" y="211"/>
                  </a:lnTo>
                  <a:lnTo>
                    <a:pt x="404" y="205"/>
                  </a:lnTo>
                  <a:lnTo>
                    <a:pt x="404" y="205"/>
                  </a:lnTo>
                  <a:lnTo>
                    <a:pt x="404" y="205"/>
                  </a:lnTo>
                  <a:lnTo>
                    <a:pt x="404" y="205"/>
                  </a:lnTo>
                  <a:lnTo>
                    <a:pt x="404" y="205"/>
                  </a:lnTo>
                  <a:lnTo>
                    <a:pt x="404" y="205"/>
                  </a:lnTo>
                  <a:lnTo>
                    <a:pt x="404" y="205"/>
                  </a:lnTo>
                  <a:lnTo>
                    <a:pt x="406" y="207"/>
                  </a:lnTo>
                  <a:lnTo>
                    <a:pt x="406" y="207"/>
                  </a:lnTo>
                  <a:lnTo>
                    <a:pt x="408" y="207"/>
                  </a:lnTo>
                  <a:lnTo>
                    <a:pt x="408" y="207"/>
                  </a:lnTo>
                  <a:lnTo>
                    <a:pt x="408" y="207"/>
                  </a:lnTo>
                  <a:lnTo>
                    <a:pt x="408" y="207"/>
                  </a:lnTo>
                  <a:lnTo>
                    <a:pt x="410" y="207"/>
                  </a:lnTo>
                  <a:lnTo>
                    <a:pt x="412" y="207"/>
                  </a:lnTo>
                  <a:lnTo>
                    <a:pt x="414" y="207"/>
                  </a:lnTo>
                  <a:lnTo>
                    <a:pt x="414" y="207"/>
                  </a:lnTo>
                  <a:lnTo>
                    <a:pt x="414" y="209"/>
                  </a:lnTo>
                  <a:lnTo>
                    <a:pt x="416" y="209"/>
                  </a:lnTo>
                  <a:lnTo>
                    <a:pt x="416" y="209"/>
                  </a:lnTo>
                  <a:lnTo>
                    <a:pt x="416" y="209"/>
                  </a:lnTo>
                  <a:lnTo>
                    <a:pt x="417" y="209"/>
                  </a:lnTo>
                  <a:lnTo>
                    <a:pt x="417" y="207"/>
                  </a:lnTo>
                  <a:lnTo>
                    <a:pt x="417" y="207"/>
                  </a:lnTo>
                  <a:lnTo>
                    <a:pt x="417" y="205"/>
                  </a:lnTo>
                  <a:lnTo>
                    <a:pt x="419" y="201"/>
                  </a:lnTo>
                  <a:lnTo>
                    <a:pt x="419" y="200"/>
                  </a:lnTo>
                  <a:lnTo>
                    <a:pt x="421" y="198"/>
                  </a:lnTo>
                  <a:lnTo>
                    <a:pt x="421" y="198"/>
                  </a:lnTo>
                  <a:lnTo>
                    <a:pt x="421" y="196"/>
                  </a:lnTo>
                  <a:lnTo>
                    <a:pt x="423" y="194"/>
                  </a:lnTo>
                  <a:lnTo>
                    <a:pt x="423" y="194"/>
                  </a:lnTo>
                  <a:lnTo>
                    <a:pt x="425" y="190"/>
                  </a:lnTo>
                  <a:lnTo>
                    <a:pt x="425" y="188"/>
                  </a:lnTo>
                  <a:lnTo>
                    <a:pt x="425" y="188"/>
                  </a:lnTo>
                  <a:lnTo>
                    <a:pt x="425" y="188"/>
                  </a:lnTo>
                  <a:lnTo>
                    <a:pt x="425" y="186"/>
                  </a:lnTo>
                  <a:lnTo>
                    <a:pt x="425" y="186"/>
                  </a:lnTo>
                  <a:lnTo>
                    <a:pt x="425" y="186"/>
                  </a:lnTo>
                  <a:lnTo>
                    <a:pt x="425" y="186"/>
                  </a:lnTo>
                  <a:lnTo>
                    <a:pt x="425" y="186"/>
                  </a:lnTo>
                  <a:lnTo>
                    <a:pt x="425" y="186"/>
                  </a:lnTo>
                  <a:lnTo>
                    <a:pt x="423" y="186"/>
                  </a:lnTo>
                  <a:lnTo>
                    <a:pt x="423" y="186"/>
                  </a:lnTo>
                  <a:lnTo>
                    <a:pt x="423" y="184"/>
                  </a:lnTo>
                  <a:lnTo>
                    <a:pt x="423" y="184"/>
                  </a:lnTo>
                  <a:lnTo>
                    <a:pt x="423" y="184"/>
                  </a:lnTo>
                  <a:lnTo>
                    <a:pt x="423" y="184"/>
                  </a:lnTo>
                  <a:lnTo>
                    <a:pt x="423" y="184"/>
                  </a:lnTo>
                  <a:lnTo>
                    <a:pt x="423" y="183"/>
                  </a:lnTo>
                  <a:lnTo>
                    <a:pt x="423" y="183"/>
                  </a:lnTo>
                  <a:lnTo>
                    <a:pt x="425" y="181"/>
                  </a:lnTo>
                  <a:lnTo>
                    <a:pt x="425" y="181"/>
                  </a:lnTo>
                  <a:lnTo>
                    <a:pt x="427" y="181"/>
                  </a:lnTo>
                  <a:lnTo>
                    <a:pt x="427" y="179"/>
                  </a:lnTo>
                  <a:lnTo>
                    <a:pt x="427" y="179"/>
                  </a:lnTo>
                  <a:lnTo>
                    <a:pt x="429" y="179"/>
                  </a:lnTo>
                  <a:lnTo>
                    <a:pt x="429" y="177"/>
                  </a:lnTo>
                  <a:lnTo>
                    <a:pt x="429" y="177"/>
                  </a:lnTo>
                  <a:lnTo>
                    <a:pt x="431" y="175"/>
                  </a:lnTo>
                  <a:lnTo>
                    <a:pt x="431" y="175"/>
                  </a:lnTo>
                  <a:lnTo>
                    <a:pt x="431" y="173"/>
                  </a:lnTo>
                  <a:lnTo>
                    <a:pt x="431" y="173"/>
                  </a:lnTo>
                  <a:lnTo>
                    <a:pt x="431" y="173"/>
                  </a:lnTo>
                  <a:lnTo>
                    <a:pt x="433" y="171"/>
                  </a:lnTo>
                  <a:lnTo>
                    <a:pt x="433" y="171"/>
                  </a:lnTo>
                  <a:lnTo>
                    <a:pt x="433" y="171"/>
                  </a:lnTo>
                  <a:lnTo>
                    <a:pt x="433" y="169"/>
                  </a:lnTo>
                  <a:lnTo>
                    <a:pt x="433" y="169"/>
                  </a:lnTo>
                  <a:lnTo>
                    <a:pt x="433" y="169"/>
                  </a:lnTo>
                  <a:lnTo>
                    <a:pt x="433" y="169"/>
                  </a:lnTo>
                  <a:lnTo>
                    <a:pt x="433" y="169"/>
                  </a:lnTo>
                  <a:lnTo>
                    <a:pt x="431" y="167"/>
                  </a:lnTo>
                  <a:lnTo>
                    <a:pt x="431" y="167"/>
                  </a:lnTo>
                  <a:lnTo>
                    <a:pt x="431" y="167"/>
                  </a:lnTo>
                  <a:lnTo>
                    <a:pt x="431" y="165"/>
                  </a:lnTo>
                  <a:lnTo>
                    <a:pt x="431" y="165"/>
                  </a:lnTo>
                  <a:lnTo>
                    <a:pt x="431" y="164"/>
                  </a:lnTo>
                  <a:lnTo>
                    <a:pt x="431" y="164"/>
                  </a:lnTo>
                  <a:lnTo>
                    <a:pt x="431" y="164"/>
                  </a:lnTo>
                  <a:lnTo>
                    <a:pt x="431" y="162"/>
                  </a:lnTo>
                  <a:lnTo>
                    <a:pt x="433" y="162"/>
                  </a:lnTo>
                  <a:lnTo>
                    <a:pt x="433" y="160"/>
                  </a:lnTo>
                  <a:lnTo>
                    <a:pt x="433" y="160"/>
                  </a:lnTo>
                  <a:lnTo>
                    <a:pt x="433" y="160"/>
                  </a:lnTo>
                  <a:lnTo>
                    <a:pt x="435" y="160"/>
                  </a:lnTo>
                  <a:lnTo>
                    <a:pt x="435" y="160"/>
                  </a:lnTo>
                  <a:lnTo>
                    <a:pt x="435" y="160"/>
                  </a:lnTo>
                  <a:lnTo>
                    <a:pt x="438" y="158"/>
                  </a:lnTo>
                  <a:lnTo>
                    <a:pt x="440" y="156"/>
                  </a:lnTo>
                  <a:lnTo>
                    <a:pt x="442" y="154"/>
                  </a:lnTo>
                  <a:lnTo>
                    <a:pt x="444" y="152"/>
                  </a:lnTo>
                  <a:lnTo>
                    <a:pt x="444" y="152"/>
                  </a:lnTo>
                  <a:lnTo>
                    <a:pt x="444" y="152"/>
                  </a:lnTo>
                  <a:lnTo>
                    <a:pt x="446" y="152"/>
                  </a:lnTo>
                  <a:lnTo>
                    <a:pt x="446" y="152"/>
                  </a:lnTo>
                  <a:lnTo>
                    <a:pt x="446" y="150"/>
                  </a:lnTo>
                  <a:lnTo>
                    <a:pt x="446" y="150"/>
                  </a:lnTo>
                  <a:lnTo>
                    <a:pt x="448" y="150"/>
                  </a:lnTo>
                  <a:lnTo>
                    <a:pt x="448" y="148"/>
                  </a:lnTo>
                  <a:lnTo>
                    <a:pt x="448" y="148"/>
                  </a:lnTo>
                  <a:lnTo>
                    <a:pt x="448" y="148"/>
                  </a:lnTo>
                  <a:lnTo>
                    <a:pt x="450" y="148"/>
                  </a:lnTo>
                  <a:lnTo>
                    <a:pt x="452" y="148"/>
                  </a:lnTo>
                  <a:lnTo>
                    <a:pt x="455" y="146"/>
                  </a:lnTo>
                  <a:lnTo>
                    <a:pt x="457" y="146"/>
                  </a:lnTo>
                  <a:lnTo>
                    <a:pt x="459" y="148"/>
                  </a:lnTo>
                  <a:lnTo>
                    <a:pt x="459" y="148"/>
                  </a:lnTo>
                  <a:lnTo>
                    <a:pt x="461" y="150"/>
                  </a:lnTo>
                  <a:lnTo>
                    <a:pt x="461" y="150"/>
                  </a:lnTo>
                  <a:lnTo>
                    <a:pt x="461" y="150"/>
                  </a:lnTo>
                  <a:lnTo>
                    <a:pt x="463" y="152"/>
                  </a:lnTo>
                  <a:lnTo>
                    <a:pt x="463" y="152"/>
                  </a:lnTo>
                  <a:lnTo>
                    <a:pt x="463" y="150"/>
                  </a:lnTo>
                  <a:lnTo>
                    <a:pt x="465" y="150"/>
                  </a:lnTo>
                  <a:lnTo>
                    <a:pt x="461" y="146"/>
                  </a:lnTo>
                  <a:lnTo>
                    <a:pt x="461" y="146"/>
                  </a:lnTo>
                  <a:lnTo>
                    <a:pt x="461" y="145"/>
                  </a:lnTo>
                  <a:lnTo>
                    <a:pt x="461" y="145"/>
                  </a:lnTo>
                  <a:lnTo>
                    <a:pt x="461" y="145"/>
                  </a:lnTo>
                  <a:lnTo>
                    <a:pt x="461" y="143"/>
                  </a:lnTo>
                  <a:lnTo>
                    <a:pt x="461" y="143"/>
                  </a:lnTo>
                  <a:lnTo>
                    <a:pt x="461" y="143"/>
                  </a:lnTo>
                  <a:lnTo>
                    <a:pt x="461" y="143"/>
                  </a:lnTo>
                  <a:lnTo>
                    <a:pt x="461" y="141"/>
                  </a:lnTo>
                  <a:lnTo>
                    <a:pt x="461" y="141"/>
                  </a:lnTo>
                  <a:lnTo>
                    <a:pt x="461" y="141"/>
                  </a:lnTo>
                  <a:lnTo>
                    <a:pt x="461" y="141"/>
                  </a:lnTo>
                  <a:lnTo>
                    <a:pt x="463" y="139"/>
                  </a:lnTo>
                  <a:lnTo>
                    <a:pt x="465" y="139"/>
                  </a:lnTo>
                  <a:lnTo>
                    <a:pt x="465" y="137"/>
                  </a:lnTo>
                  <a:lnTo>
                    <a:pt x="467" y="137"/>
                  </a:lnTo>
                  <a:lnTo>
                    <a:pt x="469" y="137"/>
                  </a:lnTo>
                  <a:lnTo>
                    <a:pt x="467" y="133"/>
                  </a:lnTo>
                  <a:close/>
                  <a:moveTo>
                    <a:pt x="400" y="469"/>
                  </a:moveTo>
                  <a:lnTo>
                    <a:pt x="400" y="469"/>
                  </a:lnTo>
                  <a:lnTo>
                    <a:pt x="400" y="469"/>
                  </a:lnTo>
                  <a:lnTo>
                    <a:pt x="399" y="469"/>
                  </a:lnTo>
                  <a:lnTo>
                    <a:pt x="400" y="471"/>
                  </a:lnTo>
                  <a:lnTo>
                    <a:pt x="400" y="471"/>
                  </a:lnTo>
                  <a:lnTo>
                    <a:pt x="400" y="471"/>
                  </a:lnTo>
                  <a:lnTo>
                    <a:pt x="400" y="469"/>
                  </a:lnTo>
                  <a:lnTo>
                    <a:pt x="400" y="469"/>
                  </a:lnTo>
                  <a:close/>
                  <a:moveTo>
                    <a:pt x="412" y="486"/>
                  </a:moveTo>
                  <a:lnTo>
                    <a:pt x="408" y="488"/>
                  </a:lnTo>
                  <a:lnTo>
                    <a:pt x="410" y="490"/>
                  </a:lnTo>
                  <a:lnTo>
                    <a:pt x="410" y="492"/>
                  </a:lnTo>
                  <a:lnTo>
                    <a:pt x="412" y="494"/>
                  </a:lnTo>
                  <a:lnTo>
                    <a:pt x="412" y="492"/>
                  </a:lnTo>
                  <a:lnTo>
                    <a:pt x="412" y="488"/>
                  </a:lnTo>
                  <a:lnTo>
                    <a:pt x="412" y="486"/>
                  </a:lnTo>
                  <a:close/>
                  <a:moveTo>
                    <a:pt x="404" y="475"/>
                  </a:moveTo>
                  <a:lnTo>
                    <a:pt x="404" y="477"/>
                  </a:lnTo>
                  <a:lnTo>
                    <a:pt x="406" y="475"/>
                  </a:lnTo>
                  <a:lnTo>
                    <a:pt x="404" y="475"/>
                  </a:lnTo>
                  <a:lnTo>
                    <a:pt x="404" y="475"/>
                  </a:lnTo>
                  <a:close/>
                  <a:moveTo>
                    <a:pt x="406" y="471"/>
                  </a:moveTo>
                  <a:lnTo>
                    <a:pt x="406" y="471"/>
                  </a:lnTo>
                  <a:lnTo>
                    <a:pt x="406" y="471"/>
                  </a:lnTo>
                  <a:lnTo>
                    <a:pt x="406" y="473"/>
                  </a:lnTo>
                  <a:lnTo>
                    <a:pt x="406" y="473"/>
                  </a:lnTo>
                  <a:lnTo>
                    <a:pt x="406" y="475"/>
                  </a:lnTo>
                  <a:lnTo>
                    <a:pt x="406" y="473"/>
                  </a:lnTo>
                  <a:lnTo>
                    <a:pt x="406" y="473"/>
                  </a:lnTo>
                  <a:lnTo>
                    <a:pt x="406" y="471"/>
                  </a:lnTo>
                  <a:lnTo>
                    <a:pt x="406" y="471"/>
                  </a:lnTo>
                  <a:lnTo>
                    <a:pt x="406" y="47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73" name="Freeform 1868">
              <a:extLst>
                <a:ext uri="{FF2B5EF4-FFF2-40B4-BE49-F238E27FC236}">
                  <a16:creationId xmlns:a16="http://schemas.microsoft.com/office/drawing/2014/main" id="{0949FA0D-9F77-425E-BDFE-203BDEF1B29F}"/>
                </a:ext>
              </a:extLst>
            </p:cNvPr>
            <p:cNvSpPr>
              <a:spLocks noEditPoints="1"/>
            </p:cNvSpPr>
            <p:nvPr/>
          </p:nvSpPr>
          <p:spPr bwMode="auto">
            <a:xfrm>
              <a:off x="13287375" y="-1908175"/>
              <a:ext cx="1035050" cy="506413"/>
            </a:xfrm>
            <a:custGeom>
              <a:avLst/>
              <a:gdLst>
                <a:gd name="T0" fmla="*/ 646 w 652"/>
                <a:gd name="T1" fmla="*/ 136 h 319"/>
                <a:gd name="T2" fmla="*/ 631 w 652"/>
                <a:gd name="T3" fmla="*/ 133 h 319"/>
                <a:gd name="T4" fmla="*/ 614 w 652"/>
                <a:gd name="T5" fmla="*/ 121 h 319"/>
                <a:gd name="T6" fmla="*/ 600 w 652"/>
                <a:gd name="T7" fmla="*/ 106 h 319"/>
                <a:gd name="T8" fmla="*/ 578 w 652"/>
                <a:gd name="T9" fmla="*/ 100 h 319"/>
                <a:gd name="T10" fmla="*/ 557 w 652"/>
                <a:gd name="T11" fmla="*/ 97 h 319"/>
                <a:gd name="T12" fmla="*/ 545 w 652"/>
                <a:gd name="T13" fmla="*/ 89 h 319"/>
                <a:gd name="T14" fmla="*/ 536 w 652"/>
                <a:gd name="T15" fmla="*/ 102 h 319"/>
                <a:gd name="T16" fmla="*/ 479 w 652"/>
                <a:gd name="T17" fmla="*/ 30 h 319"/>
                <a:gd name="T18" fmla="*/ 460 w 652"/>
                <a:gd name="T19" fmla="*/ 28 h 319"/>
                <a:gd name="T20" fmla="*/ 435 w 652"/>
                <a:gd name="T21" fmla="*/ 36 h 319"/>
                <a:gd name="T22" fmla="*/ 432 w 652"/>
                <a:gd name="T23" fmla="*/ 26 h 319"/>
                <a:gd name="T24" fmla="*/ 411 w 652"/>
                <a:gd name="T25" fmla="*/ 24 h 319"/>
                <a:gd name="T26" fmla="*/ 392 w 652"/>
                <a:gd name="T27" fmla="*/ 21 h 319"/>
                <a:gd name="T28" fmla="*/ 377 w 652"/>
                <a:gd name="T29" fmla="*/ 4 h 319"/>
                <a:gd name="T30" fmla="*/ 346 w 652"/>
                <a:gd name="T31" fmla="*/ 5 h 319"/>
                <a:gd name="T32" fmla="*/ 331 w 652"/>
                <a:gd name="T33" fmla="*/ 11 h 319"/>
                <a:gd name="T34" fmla="*/ 297 w 652"/>
                <a:gd name="T35" fmla="*/ 21 h 319"/>
                <a:gd name="T36" fmla="*/ 280 w 652"/>
                <a:gd name="T37" fmla="*/ 21 h 319"/>
                <a:gd name="T38" fmla="*/ 255 w 652"/>
                <a:gd name="T39" fmla="*/ 28 h 319"/>
                <a:gd name="T40" fmla="*/ 233 w 652"/>
                <a:gd name="T41" fmla="*/ 30 h 319"/>
                <a:gd name="T42" fmla="*/ 238 w 652"/>
                <a:gd name="T43" fmla="*/ 38 h 319"/>
                <a:gd name="T44" fmla="*/ 240 w 652"/>
                <a:gd name="T45" fmla="*/ 45 h 319"/>
                <a:gd name="T46" fmla="*/ 229 w 652"/>
                <a:gd name="T47" fmla="*/ 55 h 319"/>
                <a:gd name="T48" fmla="*/ 221 w 652"/>
                <a:gd name="T49" fmla="*/ 70 h 319"/>
                <a:gd name="T50" fmla="*/ 223 w 652"/>
                <a:gd name="T51" fmla="*/ 81 h 319"/>
                <a:gd name="T52" fmla="*/ 223 w 652"/>
                <a:gd name="T53" fmla="*/ 104 h 319"/>
                <a:gd name="T54" fmla="*/ 208 w 652"/>
                <a:gd name="T55" fmla="*/ 108 h 319"/>
                <a:gd name="T56" fmla="*/ 180 w 652"/>
                <a:gd name="T57" fmla="*/ 95 h 319"/>
                <a:gd name="T58" fmla="*/ 157 w 652"/>
                <a:gd name="T59" fmla="*/ 97 h 319"/>
                <a:gd name="T60" fmla="*/ 144 w 652"/>
                <a:gd name="T61" fmla="*/ 106 h 319"/>
                <a:gd name="T62" fmla="*/ 128 w 652"/>
                <a:gd name="T63" fmla="*/ 106 h 319"/>
                <a:gd name="T64" fmla="*/ 111 w 652"/>
                <a:gd name="T65" fmla="*/ 87 h 319"/>
                <a:gd name="T66" fmla="*/ 92 w 652"/>
                <a:gd name="T67" fmla="*/ 79 h 319"/>
                <a:gd name="T68" fmla="*/ 70 w 652"/>
                <a:gd name="T69" fmla="*/ 79 h 319"/>
                <a:gd name="T70" fmla="*/ 51 w 652"/>
                <a:gd name="T71" fmla="*/ 93 h 319"/>
                <a:gd name="T72" fmla="*/ 36 w 652"/>
                <a:gd name="T73" fmla="*/ 119 h 319"/>
                <a:gd name="T74" fmla="*/ 17 w 652"/>
                <a:gd name="T75" fmla="*/ 112 h 319"/>
                <a:gd name="T76" fmla="*/ 9 w 652"/>
                <a:gd name="T77" fmla="*/ 121 h 319"/>
                <a:gd name="T78" fmla="*/ 7 w 652"/>
                <a:gd name="T79" fmla="*/ 140 h 319"/>
                <a:gd name="T80" fmla="*/ 7 w 652"/>
                <a:gd name="T81" fmla="*/ 163 h 319"/>
                <a:gd name="T82" fmla="*/ 26 w 652"/>
                <a:gd name="T83" fmla="*/ 174 h 319"/>
                <a:gd name="T84" fmla="*/ 32 w 652"/>
                <a:gd name="T85" fmla="*/ 193 h 319"/>
                <a:gd name="T86" fmla="*/ 54 w 652"/>
                <a:gd name="T87" fmla="*/ 195 h 319"/>
                <a:gd name="T88" fmla="*/ 104 w 652"/>
                <a:gd name="T89" fmla="*/ 195 h 319"/>
                <a:gd name="T90" fmla="*/ 79 w 652"/>
                <a:gd name="T91" fmla="*/ 222 h 319"/>
                <a:gd name="T92" fmla="*/ 66 w 652"/>
                <a:gd name="T93" fmla="*/ 237 h 319"/>
                <a:gd name="T94" fmla="*/ 77 w 652"/>
                <a:gd name="T95" fmla="*/ 269 h 319"/>
                <a:gd name="T96" fmla="*/ 96 w 652"/>
                <a:gd name="T97" fmla="*/ 282 h 319"/>
                <a:gd name="T98" fmla="*/ 144 w 652"/>
                <a:gd name="T99" fmla="*/ 307 h 319"/>
                <a:gd name="T100" fmla="*/ 286 w 652"/>
                <a:gd name="T101" fmla="*/ 260 h 319"/>
                <a:gd name="T102" fmla="*/ 318 w 652"/>
                <a:gd name="T103" fmla="*/ 294 h 319"/>
                <a:gd name="T104" fmla="*/ 350 w 652"/>
                <a:gd name="T105" fmla="*/ 319 h 319"/>
                <a:gd name="T106" fmla="*/ 369 w 652"/>
                <a:gd name="T107" fmla="*/ 298 h 319"/>
                <a:gd name="T108" fmla="*/ 403 w 652"/>
                <a:gd name="T109" fmla="*/ 275 h 319"/>
                <a:gd name="T110" fmla="*/ 458 w 652"/>
                <a:gd name="T111" fmla="*/ 275 h 319"/>
                <a:gd name="T112" fmla="*/ 534 w 652"/>
                <a:gd name="T113" fmla="*/ 284 h 319"/>
                <a:gd name="T114" fmla="*/ 543 w 652"/>
                <a:gd name="T115" fmla="*/ 258 h 319"/>
                <a:gd name="T116" fmla="*/ 564 w 652"/>
                <a:gd name="T117" fmla="*/ 226 h 319"/>
                <a:gd name="T118" fmla="*/ 572 w 652"/>
                <a:gd name="T119" fmla="*/ 216 h 319"/>
                <a:gd name="T120" fmla="*/ 617 w 652"/>
                <a:gd name="T121" fmla="*/ 188 h 319"/>
                <a:gd name="T122" fmla="*/ 640 w 652"/>
                <a:gd name="T123" fmla="*/ 153 h 319"/>
                <a:gd name="T124" fmla="*/ 58 w 652"/>
                <a:gd name="T125" fmla="*/ 23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319">
                  <a:moveTo>
                    <a:pt x="56" y="233"/>
                  </a:moveTo>
                  <a:lnTo>
                    <a:pt x="56" y="233"/>
                  </a:lnTo>
                  <a:lnTo>
                    <a:pt x="56" y="233"/>
                  </a:lnTo>
                  <a:lnTo>
                    <a:pt x="54" y="231"/>
                  </a:lnTo>
                  <a:lnTo>
                    <a:pt x="54" y="229"/>
                  </a:lnTo>
                  <a:lnTo>
                    <a:pt x="56" y="229"/>
                  </a:lnTo>
                  <a:lnTo>
                    <a:pt x="54" y="229"/>
                  </a:lnTo>
                  <a:lnTo>
                    <a:pt x="54" y="231"/>
                  </a:lnTo>
                  <a:lnTo>
                    <a:pt x="56" y="233"/>
                  </a:lnTo>
                  <a:close/>
                  <a:moveTo>
                    <a:pt x="652" y="142"/>
                  </a:moveTo>
                  <a:lnTo>
                    <a:pt x="652" y="140"/>
                  </a:lnTo>
                  <a:lnTo>
                    <a:pt x="652" y="140"/>
                  </a:lnTo>
                  <a:lnTo>
                    <a:pt x="652" y="140"/>
                  </a:lnTo>
                  <a:lnTo>
                    <a:pt x="650" y="138"/>
                  </a:lnTo>
                  <a:lnTo>
                    <a:pt x="648" y="138"/>
                  </a:lnTo>
                  <a:lnTo>
                    <a:pt x="648" y="138"/>
                  </a:lnTo>
                  <a:lnTo>
                    <a:pt x="646" y="136"/>
                  </a:lnTo>
                  <a:lnTo>
                    <a:pt x="646" y="136"/>
                  </a:lnTo>
                  <a:lnTo>
                    <a:pt x="644" y="133"/>
                  </a:lnTo>
                  <a:lnTo>
                    <a:pt x="642" y="133"/>
                  </a:lnTo>
                  <a:lnTo>
                    <a:pt x="642" y="131"/>
                  </a:lnTo>
                  <a:lnTo>
                    <a:pt x="642" y="131"/>
                  </a:lnTo>
                  <a:lnTo>
                    <a:pt x="640" y="131"/>
                  </a:lnTo>
                  <a:lnTo>
                    <a:pt x="640" y="129"/>
                  </a:lnTo>
                  <a:lnTo>
                    <a:pt x="642" y="129"/>
                  </a:lnTo>
                  <a:lnTo>
                    <a:pt x="642" y="127"/>
                  </a:lnTo>
                  <a:lnTo>
                    <a:pt x="642" y="127"/>
                  </a:lnTo>
                  <a:lnTo>
                    <a:pt x="642" y="125"/>
                  </a:lnTo>
                  <a:lnTo>
                    <a:pt x="640" y="127"/>
                  </a:lnTo>
                  <a:lnTo>
                    <a:pt x="638" y="127"/>
                  </a:lnTo>
                  <a:lnTo>
                    <a:pt x="638" y="129"/>
                  </a:lnTo>
                  <a:lnTo>
                    <a:pt x="636" y="129"/>
                  </a:lnTo>
                  <a:lnTo>
                    <a:pt x="634" y="131"/>
                  </a:lnTo>
                  <a:lnTo>
                    <a:pt x="633" y="133"/>
                  </a:lnTo>
                  <a:lnTo>
                    <a:pt x="633" y="133"/>
                  </a:lnTo>
                  <a:lnTo>
                    <a:pt x="631" y="133"/>
                  </a:lnTo>
                  <a:lnTo>
                    <a:pt x="629" y="131"/>
                  </a:lnTo>
                  <a:lnTo>
                    <a:pt x="629" y="131"/>
                  </a:lnTo>
                  <a:lnTo>
                    <a:pt x="625" y="131"/>
                  </a:lnTo>
                  <a:lnTo>
                    <a:pt x="623" y="131"/>
                  </a:lnTo>
                  <a:lnTo>
                    <a:pt x="621" y="129"/>
                  </a:lnTo>
                  <a:lnTo>
                    <a:pt x="621" y="129"/>
                  </a:lnTo>
                  <a:lnTo>
                    <a:pt x="619" y="129"/>
                  </a:lnTo>
                  <a:lnTo>
                    <a:pt x="619" y="131"/>
                  </a:lnTo>
                  <a:lnTo>
                    <a:pt x="619" y="131"/>
                  </a:lnTo>
                  <a:lnTo>
                    <a:pt x="617" y="129"/>
                  </a:lnTo>
                  <a:lnTo>
                    <a:pt x="617" y="129"/>
                  </a:lnTo>
                  <a:lnTo>
                    <a:pt x="617" y="127"/>
                  </a:lnTo>
                  <a:lnTo>
                    <a:pt x="616" y="125"/>
                  </a:lnTo>
                  <a:lnTo>
                    <a:pt x="616" y="125"/>
                  </a:lnTo>
                  <a:lnTo>
                    <a:pt x="616" y="123"/>
                  </a:lnTo>
                  <a:lnTo>
                    <a:pt x="614" y="123"/>
                  </a:lnTo>
                  <a:lnTo>
                    <a:pt x="614" y="123"/>
                  </a:lnTo>
                  <a:lnTo>
                    <a:pt x="614" y="121"/>
                  </a:lnTo>
                  <a:lnTo>
                    <a:pt x="614" y="121"/>
                  </a:lnTo>
                  <a:lnTo>
                    <a:pt x="614" y="119"/>
                  </a:lnTo>
                  <a:lnTo>
                    <a:pt x="614" y="119"/>
                  </a:lnTo>
                  <a:lnTo>
                    <a:pt x="612" y="119"/>
                  </a:lnTo>
                  <a:lnTo>
                    <a:pt x="612" y="117"/>
                  </a:lnTo>
                  <a:lnTo>
                    <a:pt x="610" y="117"/>
                  </a:lnTo>
                  <a:lnTo>
                    <a:pt x="610" y="117"/>
                  </a:lnTo>
                  <a:lnTo>
                    <a:pt x="610" y="116"/>
                  </a:lnTo>
                  <a:lnTo>
                    <a:pt x="608" y="116"/>
                  </a:lnTo>
                  <a:lnTo>
                    <a:pt x="608" y="116"/>
                  </a:lnTo>
                  <a:lnTo>
                    <a:pt x="604" y="116"/>
                  </a:lnTo>
                  <a:lnTo>
                    <a:pt x="602" y="114"/>
                  </a:lnTo>
                  <a:lnTo>
                    <a:pt x="602" y="114"/>
                  </a:lnTo>
                  <a:lnTo>
                    <a:pt x="602" y="110"/>
                  </a:lnTo>
                  <a:lnTo>
                    <a:pt x="600" y="110"/>
                  </a:lnTo>
                  <a:lnTo>
                    <a:pt x="600" y="108"/>
                  </a:lnTo>
                  <a:lnTo>
                    <a:pt x="600" y="106"/>
                  </a:lnTo>
                  <a:lnTo>
                    <a:pt x="600" y="106"/>
                  </a:lnTo>
                  <a:lnTo>
                    <a:pt x="598" y="106"/>
                  </a:lnTo>
                  <a:lnTo>
                    <a:pt x="595" y="100"/>
                  </a:lnTo>
                  <a:lnTo>
                    <a:pt x="595" y="98"/>
                  </a:lnTo>
                  <a:lnTo>
                    <a:pt x="591" y="98"/>
                  </a:lnTo>
                  <a:lnTo>
                    <a:pt x="589" y="97"/>
                  </a:lnTo>
                  <a:lnTo>
                    <a:pt x="587" y="97"/>
                  </a:lnTo>
                  <a:lnTo>
                    <a:pt x="585" y="97"/>
                  </a:lnTo>
                  <a:lnTo>
                    <a:pt x="585" y="97"/>
                  </a:lnTo>
                  <a:lnTo>
                    <a:pt x="583" y="97"/>
                  </a:lnTo>
                  <a:lnTo>
                    <a:pt x="583" y="98"/>
                  </a:lnTo>
                  <a:lnTo>
                    <a:pt x="583" y="98"/>
                  </a:lnTo>
                  <a:lnTo>
                    <a:pt x="581" y="98"/>
                  </a:lnTo>
                  <a:lnTo>
                    <a:pt x="581" y="98"/>
                  </a:lnTo>
                  <a:lnTo>
                    <a:pt x="581" y="98"/>
                  </a:lnTo>
                  <a:lnTo>
                    <a:pt x="578" y="98"/>
                  </a:lnTo>
                  <a:lnTo>
                    <a:pt x="578" y="100"/>
                  </a:lnTo>
                  <a:lnTo>
                    <a:pt x="578" y="100"/>
                  </a:lnTo>
                  <a:lnTo>
                    <a:pt x="578" y="100"/>
                  </a:lnTo>
                  <a:lnTo>
                    <a:pt x="578" y="102"/>
                  </a:lnTo>
                  <a:lnTo>
                    <a:pt x="576" y="102"/>
                  </a:lnTo>
                  <a:lnTo>
                    <a:pt x="576" y="102"/>
                  </a:lnTo>
                  <a:lnTo>
                    <a:pt x="574" y="102"/>
                  </a:lnTo>
                  <a:lnTo>
                    <a:pt x="572" y="102"/>
                  </a:lnTo>
                  <a:lnTo>
                    <a:pt x="570" y="104"/>
                  </a:lnTo>
                  <a:lnTo>
                    <a:pt x="568" y="104"/>
                  </a:lnTo>
                  <a:lnTo>
                    <a:pt x="568" y="104"/>
                  </a:lnTo>
                  <a:lnTo>
                    <a:pt x="564" y="102"/>
                  </a:lnTo>
                  <a:lnTo>
                    <a:pt x="562" y="102"/>
                  </a:lnTo>
                  <a:lnTo>
                    <a:pt x="561" y="102"/>
                  </a:lnTo>
                  <a:lnTo>
                    <a:pt x="559" y="102"/>
                  </a:lnTo>
                  <a:lnTo>
                    <a:pt x="559" y="102"/>
                  </a:lnTo>
                  <a:lnTo>
                    <a:pt x="557" y="102"/>
                  </a:lnTo>
                  <a:lnTo>
                    <a:pt x="557" y="100"/>
                  </a:lnTo>
                  <a:lnTo>
                    <a:pt x="557" y="98"/>
                  </a:lnTo>
                  <a:lnTo>
                    <a:pt x="557" y="97"/>
                  </a:lnTo>
                  <a:lnTo>
                    <a:pt x="557" y="97"/>
                  </a:lnTo>
                  <a:lnTo>
                    <a:pt x="555" y="97"/>
                  </a:lnTo>
                  <a:lnTo>
                    <a:pt x="553" y="98"/>
                  </a:lnTo>
                  <a:lnTo>
                    <a:pt x="553" y="98"/>
                  </a:lnTo>
                  <a:lnTo>
                    <a:pt x="551" y="97"/>
                  </a:lnTo>
                  <a:lnTo>
                    <a:pt x="551" y="97"/>
                  </a:lnTo>
                  <a:lnTo>
                    <a:pt x="551" y="95"/>
                  </a:lnTo>
                  <a:lnTo>
                    <a:pt x="553" y="93"/>
                  </a:lnTo>
                  <a:lnTo>
                    <a:pt x="553" y="93"/>
                  </a:lnTo>
                  <a:lnTo>
                    <a:pt x="553" y="93"/>
                  </a:lnTo>
                  <a:lnTo>
                    <a:pt x="553" y="93"/>
                  </a:lnTo>
                  <a:lnTo>
                    <a:pt x="551" y="91"/>
                  </a:lnTo>
                  <a:lnTo>
                    <a:pt x="551" y="91"/>
                  </a:lnTo>
                  <a:lnTo>
                    <a:pt x="549" y="91"/>
                  </a:lnTo>
                  <a:lnTo>
                    <a:pt x="549" y="91"/>
                  </a:lnTo>
                  <a:lnTo>
                    <a:pt x="549" y="89"/>
                  </a:lnTo>
                  <a:lnTo>
                    <a:pt x="547" y="89"/>
                  </a:lnTo>
                  <a:lnTo>
                    <a:pt x="547" y="89"/>
                  </a:lnTo>
                  <a:lnTo>
                    <a:pt x="545" y="89"/>
                  </a:lnTo>
                  <a:lnTo>
                    <a:pt x="545" y="89"/>
                  </a:lnTo>
                  <a:lnTo>
                    <a:pt x="545" y="89"/>
                  </a:lnTo>
                  <a:lnTo>
                    <a:pt x="543" y="91"/>
                  </a:lnTo>
                  <a:lnTo>
                    <a:pt x="543" y="91"/>
                  </a:lnTo>
                  <a:lnTo>
                    <a:pt x="542" y="91"/>
                  </a:lnTo>
                  <a:lnTo>
                    <a:pt x="542" y="93"/>
                  </a:lnTo>
                  <a:lnTo>
                    <a:pt x="542" y="93"/>
                  </a:lnTo>
                  <a:lnTo>
                    <a:pt x="542" y="97"/>
                  </a:lnTo>
                  <a:lnTo>
                    <a:pt x="542" y="98"/>
                  </a:lnTo>
                  <a:lnTo>
                    <a:pt x="540" y="98"/>
                  </a:lnTo>
                  <a:lnTo>
                    <a:pt x="540" y="98"/>
                  </a:lnTo>
                  <a:lnTo>
                    <a:pt x="540" y="98"/>
                  </a:lnTo>
                  <a:lnTo>
                    <a:pt x="538" y="98"/>
                  </a:lnTo>
                  <a:lnTo>
                    <a:pt x="538" y="98"/>
                  </a:lnTo>
                  <a:lnTo>
                    <a:pt x="536" y="100"/>
                  </a:lnTo>
                  <a:lnTo>
                    <a:pt x="536" y="100"/>
                  </a:lnTo>
                  <a:lnTo>
                    <a:pt x="536" y="100"/>
                  </a:lnTo>
                  <a:lnTo>
                    <a:pt x="536" y="102"/>
                  </a:lnTo>
                  <a:lnTo>
                    <a:pt x="534" y="102"/>
                  </a:lnTo>
                  <a:lnTo>
                    <a:pt x="534" y="102"/>
                  </a:lnTo>
                  <a:lnTo>
                    <a:pt x="534" y="100"/>
                  </a:lnTo>
                  <a:lnTo>
                    <a:pt x="534" y="100"/>
                  </a:lnTo>
                  <a:lnTo>
                    <a:pt x="526" y="87"/>
                  </a:lnTo>
                  <a:lnTo>
                    <a:pt x="526" y="85"/>
                  </a:lnTo>
                  <a:lnTo>
                    <a:pt x="523" y="79"/>
                  </a:lnTo>
                  <a:lnTo>
                    <a:pt x="523" y="78"/>
                  </a:lnTo>
                  <a:lnTo>
                    <a:pt x="519" y="74"/>
                  </a:lnTo>
                  <a:lnTo>
                    <a:pt x="515" y="68"/>
                  </a:lnTo>
                  <a:lnTo>
                    <a:pt x="513" y="62"/>
                  </a:lnTo>
                  <a:lnTo>
                    <a:pt x="507" y="53"/>
                  </a:lnTo>
                  <a:lnTo>
                    <a:pt x="506" y="51"/>
                  </a:lnTo>
                  <a:lnTo>
                    <a:pt x="500" y="43"/>
                  </a:lnTo>
                  <a:lnTo>
                    <a:pt x="498" y="42"/>
                  </a:lnTo>
                  <a:lnTo>
                    <a:pt x="483" y="32"/>
                  </a:lnTo>
                  <a:lnTo>
                    <a:pt x="481" y="30"/>
                  </a:lnTo>
                  <a:lnTo>
                    <a:pt x="479" y="30"/>
                  </a:lnTo>
                  <a:lnTo>
                    <a:pt x="477" y="28"/>
                  </a:lnTo>
                  <a:lnTo>
                    <a:pt x="477" y="24"/>
                  </a:lnTo>
                  <a:lnTo>
                    <a:pt x="481" y="24"/>
                  </a:lnTo>
                  <a:lnTo>
                    <a:pt x="483" y="23"/>
                  </a:lnTo>
                  <a:lnTo>
                    <a:pt x="483" y="21"/>
                  </a:lnTo>
                  <a:lnTo>
                    <a:pt x="483" y="19"/>
                  </a:lnTo>
                  <a:lnTo>
                    <a:pt x="483" y="19"/>
                  </a:lnTo>
                  <a:lnTo>
                    <a:pt x="481" y="21"/>
                  </a:lnTo>
                  <a:lnTo>
                    <a:pt x="479" y="21"/>
                  </a:lnTo>
                  <a:lnTo>
                    <a:pt x="475" y="23"/>
                  </a:lnTo>
                  <a:lnTo>
                    <a:pt x="475" y="23"/>
                  </a:lnTo>
                  <a:lnTo>
                    <a:pt x="473" y="23"/>
                  </a:lnTo>
                  <a:lnTo>
                    <a:pt x="473" y="23"/>
                  </a:lnTo>
                  <a:lnTo>
                    <a:pt x="468" y="24"/>
                  </a:lnTo>
                  <a:lnTo>
                    <a:pt x="466" y="26"/>
                  </a:lnTo>
                  <a:lnTo>
                    <a:pt x="462" y="26"/>
                  </a:lnTo>
                  <a:lnTo>
                    <a:pt x="460" y="26"/>
                  </a:lnTo>
                  <a:lnTo>
                    <a:pt x="460" y="28"/>
                  </a:lnTo>
                  <a:lnTo>
                    <a:pt x="460" y="28"/>
                  </a:lnTo>
                  <a:lnTo>
                    <a:pt x="458" y="30"/>
                  </a:lnTo>
                  <a:lnTo>
                    <a:pt x="458" y="30"/>
                  </a:lnTo>
                  <a:lnTo>
                    <a:pt x="456" y="32"/>
                  </a:lnTo>
                  <a:lnTo>
                    <a:pt x="454" y="32"/>
                  </a:lnTo>
                  <a:lnTo>
                    <a:pt x="453" y="32"/>
                  </a:lnTo>
                  <a:lnTo>
                    <a:pt x="451" y="34"/>
                  </a:lnTo>
                  <a:lnTo>
                    <a:pt x="449" y="34"/>
                  </a:lnTo>
                  <a:lnTo>
                    <a:pt x="447" y="36"/>
                  </a:lnTo>
                  <a:lnTo>
                    <a:pt x="445" y="38"/>
                  </a:lnTo>
                  <a:lnTo>
                    <a:pt x="445" y="38"/>
                  </a:lnTo>
                  <a:lnTo>
                    <a:pt x="443" y="40"/>
                  </a:lnTo>
                  <a:lnTo>
                    <a:pt x="443" y="38"/>
                  </a:lnTo>
                  <a:lnTo>
                    <a:pt x="441" y="38"/>
                  </a:lnTo>
                  <a:lnTo>
                    <a:pt x="439" y="38"/>
                  </a:lnTo>
                  <a:lnTo>
                    <a:pt x="437" y="36"/>
                  </a:lnTo>
                  <a:lnTo>
                    <a:pt x="435" y="36"/>
                  </a:lnTo>
                  <a:lnTo>
                    <a:pt x="435" y="36"/>
                  </a:lnTo>
                  <a:lnTo>
                    <a:pt x="434" y="38"/>
                  </a:lnTo>
                  <a:lnTo>
                    <a:pt x="432" y="38"/>
                  </a:lnTo>
                  <a:lnTo>
                    <a:pt x="432" y="40"/>
                  </a:lnTo>
                  <a:lnTo>
                    <a:pt x="430" y="40"/>
                  </a:lnTo>
                  <a:lnTo>
                    <a:pt x="428" y="40"/>
                  </a:lnTo>
                  <a:lnTo>
                    <a:pt x="428" y="40"/>
                  </a:lnTo>
                  <a:lnTo>
                    <a:pt x="428" y="38"/>
                  </a:lnTo>
                  <a:lnTo>
                    <a:pt x="426" y="38"/>
                  </a:lnTo>
                  <a:lnTo>
                    <a:pt x="428" y="34"/>
                  </a:lnTo>
                  <a:lnTo>
                    <a:pt x="428" y="34"/>
                  </a:lnTo>
                  <a:lnTo>
                    <a:pt x="428" y="32"/>
                  </a:lnTo>
                  <a:lnTo>
                    <a:pt x="430" y="32"/>
                  </a:lnTo>
                  <a:lnTo>
                    <a:pt x="432" y="32"/>
                  </a:lnTo>
                  <a:lnTo>
                    <a:pt x="434" y="30"/>
                  </a:lnTo>
                  <a:lnTo>
                    <a:pt x="434" y="28"/>
                  </a:lnTo>
                  <a:lnTo>
                    <a:pt x="434" y="28"/>
                  </a:lnTo>
                  <a:lnTo>
                    <a:pt x="434" y="26"/>
                  </a:lnTo>
                  <a:lnTo>
                    <a:pt x="432" y="26"/>
                  </a:lnTo>
                  <a:lnTo>
                    <a:pt x="432" y="28"/>
                  </a:lnTo>
                  <a:lnTo>
                    <a:pt x="430" y="28"/>
                  </a:lnTo>
                  <a:lnTo>
                    <a:pt x="430" y="28"/>
                  </a:lnTo>
                  <a:lnTo>
                    <a:pt x="428" y="28"/>
                  </a:lnTo>
                  <a:lnTo>
                    <a:pt x="426" y="30"/>
                  </a:lnTo>
                  <a:lnTo>
                    <a:pt x="426" y="30"/>
                  </a:lnTo>
                  <a:lnTo>
                    <a:pt x="426" y="28"/>
                  </a:lnTo>
                  <a:lnTo>
                    <a:pt x="424" y="28"/>
                  </a:lnTo>
                  <a:lnTo>
                    <a:pt x="422" y="28"/>
                  </a:lnTo>
                  <a:lnTo>
                    <a:pt x="420" y="26"/>
                  </a:lnTo>
                  <a:lnTo>
                    <a:pt x="417" y="26"/>
                  </a:lnTo>
                  <a:lnTo>
                    <a:pt x="417" y="26"/>
                  </a:lnTo>
                  <a:lnTo>
                    <a:pt x="415" y="26"/>
                  </a:lnTo>
                  <a:lnTo>
                    <a:pt x="415" y="28"/>
                  </a:lnTo>
                  <a:lnTo>
                    <a:pt x="413" y="28"/>
                  </a:lnTo>
                  <a:lnTo>
                    <a:pt x="413" y="26"/>
                  </a:lnTo>
                  <a:lnTo>
                    <a:pt x="413" y="26"/>
                  </a:lnTo>
                  <a:lnTo>
                    <a:pt x="411" y="24"/>
                  </a:lnTo>
                  <a:lnTo>
                    <a:pt x="411" y="23"/>
                  </a:lnTo>
                  <a:lnTo>
                    <a:pt x="411" y="23"/>
                  </a:lnTo>
                  <a:lnTo>
                    <a:pt x="409" y="23"/>
                  </a:lnTo>
                  <a:lnTo>
                    <a:pt x="409" y="21"/>
                  </a:lnTo>
                  <a:lnTo>
                    <a:pt x="407" y="23"/>
                  </a:lnTo>
                  <a:lnTo>
                    <a:pt x="407" y="23"/>
                  </a:lnTo>
                  <a:lnTo>
                    <a:pt x="405" y="24"/>
                  </a:lnTo>
                  <a:lnTo>
                    <a:pt x="403" y="24"/>
                  </a:lnTo>
                  <a:lnTo>
                    <a:pt x="403" y="24"/>
                  </a:lnTo>
                  <a:lnTo>
                    <a:pt x="401" y="24"/>
                  </a:lnTo>
                  <a:lnTo>
                    <a:pt x="398" y="24"/>
                  </a:lnTo>
                  <a:lnTo>
                    <a:pt x="398" y="24"/>
                  </a:lnTo>
                  <a:lnTo>
                    <a:pt x="396" y="24"/>
                  </a:lnTo>
                  <a:lnTo>
                    <a:pt x="392" y="24"/>
                  </a:lnTo>
                  <a:lnTo>
                    <a:pt x="392" y="23"/>
                  </a:lnTo>
                  <a:lnTo>
                    <a:pt x="392" y="23"/>
                  </a:lnTo>
                  <a:lnTo>
                    <a:pt x="392" y="21"/>
                  </a:lnTo>
                  <a:lnTo>
                    <a:pt x="392" y="21"/>
                  </a:lnTo>
                  <a:lnTo>
                    <a:pt x="394" y="19"/>
                  </a:lnTo>
                  <a:lnTo>
                    <a:pt x="394" y="17"/>
                  </a:lnTo>
                  <a:lnTo>
                    <a:pt x="392" y="15"/>
                  </a:lnTo>
                  <a:lnTo>
                    <a:pt x="392" y="13"/>
                  </a:lnTo>
                  <a:lnTo>
                    <a:pt x="392" y="11"/>
                  </a:lnTo>
                  <a:lnTo>
                    <a:pt x="390" y="5"/>
                  </a:lnTo>
                  <a:lnTo>
                    <a:pt x="390" y="5"/>
                  </a:lnTo>
                  <a:lnTo>
                    <a:pt x="388" y="5"/>
                  </a:lnTo>
                  <a:lnTo>
                    <a:pt x="388" y="4"/>
                  </a:lnTo>
                  <a:lnTo>
                    <a:pt x="388" y="4"/>
                  </a:lnTo>
                  <a:lnTo>
                    <a:pt x="386" y="2"/>
                  </a:lnTo>
                  <a:lnTo>
                    <a:pt x="386" y="2"/>
                  </a:lnTo>
                  <a:lnTo>
                    <a:pt x="384" y="2"/>
                  </a:lnTo>
                  <a:lnTo>
                    <a:pt x="382" y="2"/>
                  </a:lnTo>
                  <a:lnTo>
                    <a:pt x="380" y="2"/>
                  </a:lnTo>
                  <a:lnTo>
                    <a:pt x="379" y="4"/>
                  </a:lnTo>
                  <a:lnTo>
                    <a:pt x="379" y="4"/>
                  </a:lnTo>
                  <a:lnTo>
                    <a:pt x="377" y="4"/>
                  </a:lnTo>
                  <a:lnTo>
                    <a:pt x="375" y="4"/>
                  </a:lnTo>
                  <a:lnTo>
                    <a:pt x="375" y="4"/>
                  </a:lnTo>
                  <a:lnTo>
                    <a:pt x="373" y="4"/>
                  </a:lnTo>
                  <a:lnTo>
                    <a:pt x="371" y="2"/>
                  </a:lnTo>
                  <a:lnTo>
                    <a:pt x="371" y="2"/>
                  </a:lnTo>
                  <a:lnTo>
                    <a:pt x="369" y="2"/>
                  </a:lnTo>
                  <a:lnTo>
                    <a:pt x="369" y="0"/>
                  </a:lnTo>
                  <a:lnTo>
                    <a:pt x="367" y="0"/>
                  </a:lnTo>
                  <a:lnTo>
                    <a:pt x="365" y="0"/>
                  </a:lnTo>
                  <a:lnTo>
                    <a:pt x="358" y="0"/>
                  </a:lnTo>
                  <a:lnTo>
                    <a:pt x="356" y="0"/>
                  </a:lnTo>
                  <a:lnTo>
                    <a:pt x="354" y="2"/>
                  </a:lnTo>
                  <a:lnTo>
                    <a:pt x="350" y="4"/>
                  </a:lnTo>
                  <a:lnTo>
                    <a:pt x="350" y="4"/>
                  </a:lnTo>
                  <a:lnTo>
                    <a:pt x="346" y="4"/>
                  </a:lnTo>
                  <a:lnTo>
                    <a:pt x="346" y="4"/>
                  </a:lnTo>
                  <a:lnTo>
                    <a:pt x="346" y="5"/>
                  </a:lnTo>
                  <a:lnTo>
                    <a:pt x="346" y="5"/>
                  </a:lnTo>
                  <a:lnTo>
                    <a:pt x="346" y="5"/>
                  </a:lnTo>
                  <a:lnTo>
                    <a:pt x="346" y="7"/>
                  </a:lnTo>
                  <a:lnTo>
                    <a:pt x="344" y="7"/>
                  </a:lnTo>
                  <a:lnTo>
                    <a:pt x="344" y="7"/>
                  </a:lnTo>
                  <a:lnTo>
                    <a:pt x="344" y="7"/>
                  </a:lnTo>
                  <a:lnTo>
                    <a:pt x="343" y="7"/>
                  </a:lnTo>
                  <a:lnTo>
                    <a:pt x="341" y="7"/>
                  </a:lnTo>
                  <a:lnTo>
                    <a:pt x="341" y="7"/>
                  </a:lnTo>
                  <a:lnTo>
                    <a:pt x="339" y="9"/>
                  </a:lnTo>
                  <a:lnTo>
                    <a:pt x="339" y="9"/>
                  </a:lnTo>
                  <a:lnTo>
                    <a:pt x="339" y="9"/>
                  </a:lnTo>
                  <a:lnTo>
                    <a:pt x="339" y="9"/>
                  </a:lnTo>
                  <a:lnTo>
                    <a:pt x="337" y="9"/>
                  </a:lnTo>
                  <a:lnTo>
                    <a:pt x="337" y="9"/>
                  </a:lnTo>
                  <a:lnTo>
                    <a:pt x="337" y="9"/>
                  </a:lnTo>
                  <a:lnTo>
                    <a:pt x="335" y="9"/>
                  </a:lnTo>
                  <a:lnTo>
                    <a:pt x="333" y="11"/>
                  </a:lnTo>
                  <a:lnTo>
                    <a:pt x="331" y="11"/>
                  </a:lnTo>
                  <a:lnTo>
                    <a:pt x="327" y="11"/>
                  </a:lnTo>
                  <a:lnTo>
                    <a:pt x="327" y="11"/>
                  </a:lnTo>
                  <a:lnTo>
                    <a:pt x="327" y="11"/>
                  </a:lnTo>
                  <a:lnTo>
                    <a:pt x="322" y="13"/>
                  </a:lnTo>
                  <a:lnTo>
                    <a:pt x="316" y="15"/>
                  </a:lnTo>
                  <a:lnTo>
                    <a:pt x="312" y="15"/>
                  </a:lnTo>
                  <a:lnTo>
                    <a:pt x="308" y="13"/>
                  </a:lnTo>
                  <a:lnTo>
                    <a:pt x="308" y="13"/>
                  </a:lnTo>
                  <a:lnTo>
                    <a:pt x="305" y="15"/>
                  </a:lnTo>
                  <a:lnTo>
                    <a:pt x="303" y="15"/>
                  </a:lnTo>
                  <a:lnTo>
                    <a:pt x="301" y="15"/>
                  </a:lnTo>
                  <a:lnTo>
                    <a:pt x="301" y="17"/>
                  </a:lnTo>
                  <a:lnTo>
                    <a:pt x="299" y="17"/>
                  </a:lnTo>
                  <a:lnTo>
                    <a:pt x="299" y="17"/>
                  </a:lnTo>
                  <a:lnTo>
                    <a:pt x="299" y="17"/>
                  </a:lnTo>
                  <a:lnTo>
                    <a:pt x="297" y="17"/>
                  </a:lnTo>
                  <a:lnTo>
                    <a:pt x="297" y="19"/>
                  </a:lnTo>
                  <a:lnTo>
                    <a:pt x="297" y="21"/>
                  </a:lnTo>
                  <a:lnTo>
                    <a:pt x="295" y="21"/>
                  </a:lnTo>
                  <a:lnTo>
                    <a:pt x="293" y="21"/>
                  </a:lnTo>
                  <a:lnTo>
                    <a:pt x="293" y="21"/>
                  </a:lnTo>
                  <a:lnTo>
                    <a:pt x="293" y="21"/>
                  </a:lnTo>
                  <a:lnTo>
                    <a:pt x="291" y="21"/>
                  </a:lnTo>
                  <a:lnTo>
                    <a:pt x="290" y="21"/>
                  </a:lnTo>
                  <a:lnTo>
                    <a:pt x="290" y="21"/>
                  </a:lnTo>
                  <a:lnTo>
                    <a:pt x="290" y="21"/>
                  </a:lnTo>
                  <a:lnTo>
                    <a:pt x="288" y="21"/>
                  </a:lnTo>
                  <a:lnTo>
                    <a:pt x="288" y="21"/>
                  </a:lnTo>
                  <a:lnTo>
                    <a:pt x="286" y="21"/>
                  </a:lnTo>
                  <a:lnTo>
                    <a:pt x="286" y="21"/>
                  </a:lnTo>
                  <a:lnTo>
                    <a:pt x="286" y="21"/>
                  </a:lnTo>
                  <a:lnTo>
                    <a:pt x="284" y="21"/>
                  </a:lnTo>
                  <a:lnTo>
                    <a:pt x="284" y="21"/>
                  </a:lnTo>
                  <a:lnTo>
                    <a:pt x="282" y="21"/>
                  </a:lnTo>
                  <a:lnTo>
                    <a:pt x="282" y="21"/>
                  </a:lnTo>
                  <a:lnTo>
                    <a:pt x="280" y="21"/>
                  </a:lnTo>
                  <a:lnTo>
                    <a:pt x="280" y="23"/>
                  </a:lnTo>
                  <a:lnTo>
                    <a:pt x="278" y="23"/>
                  </a:lnTo>
                  <a:lnTo>
                    <a:pt x="276" y="23"/>
                  </a:lnTo>
                  <a:lnTo>
                    <a:pt x="274" y="23"/>
                  </a:lnTo>
                  <a:lnTo>
                    <a:pt x="274" y="23"/>
                  </a:lnTo>
                  <a:lnTo>
                    <a:pt x="272" y="23"/>
                  </a:lnTo>
                  <a:lnTo>
                    <a:pt x="272" y="23"/>
                  </a:lnTo>
                  <a:lnTo>
                    <a:pt x="271" y="24"/>
                  </a:lnTo>
                  <a:lnTo>
                    <a:pt x="269" y="24"/>
                  </a:lnTo>
                  <a:lnTo>
                    <a:pt x="267" y="24"/>
                  </a:lnTo>
                  <a:lnTo>
                    <a:pt x="267" y="24"/>
                  </a:lnTo>
                  <a:lnTo>
                    <a:pt x="265" y="24"/>
                  </a:lnTo>
                  <a:lnTo>
                    <a:pt x="265" y="24"/>
                  </a:lnTo>
                  <a:lnTo>
                    <a:pt x="265" y="24"/>
                  </a:lnTo>
                  <a:lnTo>
                    <a:pt x="263" y="26"/>
                  </a:lnTo>
                  <a:lnTo>
                    <a:pt x="259" y="26"/>
                  </a:lnTo>
                  <a:lnTo>
                    <a:pt x="255" y="26"/>
                  </a:lnTo>
                  <a:lnTo>
                    <a:pt x="255" y="28"/>
                  </a:lnTo>
                  <a:lnTo>
                    <a:pt x="253" y="28"/>
                  </a:lnTo>
                  <a:lnTo>
                    <a:pt x="250" y="28"/>
                  </a:lnTo>
                  <a:lnTo>
                    <a:pt x="250" y="28"/>
                  </a:lnTo>
                  <a:lnTo>
                    <a:pt x="248" y="28"/>
                  </a:lnTo>
                  <a:lnTo>
                    <a:pt x="248" y="28"/>
                  </a:lnTo>
                  <a:lnTo>
                    <a:pt x="246" y="28"/>
                  </a:lnTo>
                  <a:lnTo>
                    <a:pt x="246" y="28"/>
                  </a:lnTo>
                  <a:lnTo>
                    <a:pt x="246" y="30"/>
                  </a:lnTo>
                  <a:lnTo>
                    <a:pt x="246" y="30"/>
                  </a:lnTo>
                  <a:lnTo>
                    <a:pt x="242" y="28"/>
                  </a:lnTo>
                  <a:lnTo>
                    <a:pt x="238" y="28"/>
                  </a:lnTo>
                  <a:lnTo>
                    <a:pt x="236" y="26"/>
                  </a:lnTo>
                  <a:lnTo>
                    <a:pt x="235" y="28"/>
                  </a:lnTo>
                  <a:lnTo>
                    <a:pt x="235" y="28"/>
                  </a:lnTo>
                  <a:lnTo>
                    <a:pt x="233" y="28"/>
                  </a:lnTo>
                  <a:lnTo>
                    <a:pt x="233" y="28"/>
                  </a:lnTo>
                  <a:lnTo>
                    <a:pt x="233" y="30"/>
                  </a:lnTo>
                  <a:lnTo>
                    <a:pt x="233" y="30"/>
                  </a:lnTo>
                  <a:lnTo>
                    <a:pt x="233" y="30"/>
                  </a:lnTo>
                  <a:lnTo>
                    <a:pt x="233" y="34"/>
                  </a:lnTo>
                  <a:lnTo>
                    <a:pt x="231" y="34"/>
                  </a:lnTo>
                  <a:lnTo>
                    <a:pt x="231" y="34"/>
                  </a:lnTo>
                  <a:lnTo>
                    <a:pt x="231" y="36"/>
                  </a:lnTo>
                  <a:lnTo>
                    <a:pt x="231" y="36"/>
                  </a:lnTo>
                  <a:lnTo>
                    <a:pt x="231" y="36"/>
                  </a:lnTo>
                  <a:lnTo>
                    <a:pt x="231" y="38"/>
                  </a:lnTo>
                  <a:lnTo>
                    <a:pt x="233" y="38"/>
                  </a:lnTo>
                  <a:lnTo>
                    <a:pt x="233" y="38"/>
                  </a:lnTo>
                  <a:lnTo>
                    <a:pt x="235" y="38"/>
                  </a:lnTo>
                  <a:lnTo>
                    <a:pt x="235" y="38"/>
                  </a:lnTo>
                  <a:lnTo>
                    <a:pt x="235" y="38"/>
                  </a:lnTo>
                  <a:lnTo>
                    <a:pt x="236" y="38"/>
                  </a:lnTo>
                  <a:lnTo>
                    <a:pt x="236" y="38"/>
                  </a:lnTo>
                  <a:lnTo>
                    <a:pt x="236" y="38"/>
                  </a:lnTo>
                  <a:lnTo>
                    <a:pt x="238" y="38"/>
                  </a:lnTo>
                  <a:lnTo>
                    <a:pt x="238" y="38"/>
                  </a:lnTo>
                  <a:lnTo>
                    <a:pt x="238" y="38"/>
                  </a:lnTo>
                  <a:lnTo>
                    <a:pt x="238" y="38"/>
                  </a:lnTo>
                  <a:lnTo>
                    <a:pt x="238" y="40"/>
                  </a:lnTo>
                  <a:lnTo>
                    <a:pt x="238" y="40"/>
                  </a:lnTo>
                  <a:lnTo>
                    <a:pt x="238" y="40"/>
                  </a:lnTo>
                  <a:lnTo>
                    <a:pt x="238" y="40"/>
                  </a:lnTo>
                  <a:lnTo>
                    <a:pt x="236" y="40"/>
                  </a:lnTo>
                  <a:lnTo>
                    <a:pt x="235" y="40"/>
                  </a:lnTo>
                  <a:lnTo>
                    <a:pt x="235" y="40"/>
                  </a:lnTo>
                  <a:lnTo>
                    <a:pt x="235" y="40"/>
                  </a:lnTo>
                  <a:lnTo>
                    <a:pt x="233" y="42"/>
                  </a:lnTo>
                  <a:lnTo>
                    <a:pt x="233" y="42"/>
                  </a:lnTo>
                  <a:lnTo>
                    <a:pt x="233" y="42"/>
                  </a:lnTo>
                  <a:lnTo>
                    <a:pt x="233" y="43"/>
                  </a:lnTo>
                  <a:lnTo>
                    <a:pt x="233" y="43"/>
                  </a:lnTo>
                  <a:lnTo>
                    <a:pt x="235" y="43"/>
                  </a:lnTo>
                  <a:lnTo>
                    <a:pt x="238" y="45"/>
                  </a:lnTo>
                  <a:lnTo>
                    <a:pt x="240" y="45"/>
                  </a:lnTo>
                  <a:lnTo>
                    <a:pt x="240" y="45"/>
                  </a:lnTo>
                  <a:lnTo>
                    <a:pt x="242" y="45"/>
                  </a:lnTo>
                  <a:lnTo>
                    <a:pt x="244" y="47"/>
                  </a:lnTo>
                  <a:lnTo>
                    <a:pt x="246" y="47"/>
                  </a:lnTo>
                  <a:lnTo>
                    <a:pt x="248" y="49"/>
                  </a:lnTo>
                  <a:lnTo>
                    <a:pt x="248" y="49"/>
                  </a:lnTo>
                  <a:lnTo>
                    <a:pt x="248" y="49"/>
                  </a:lnTo>
                  <a:lnTo>
                    <a:pt x="248" y="51"/>
                  </a:lnTo>
                  <a:lnTo>
                    <a:pt x="246" y="51"/>
                  </a:lnTo>
                  <a:lnTo>
                    <a:pt x="246" y="51"/>
                  </a:lnTo>
                  <a:lnTo>
                    <a:pt x="244" y="51"/>
                  </a:lnTo>
                  <a:lnTo>
                    <a:pt x="242" y="51"/>
                  </a:lnTo>
                  <a:lnTo>
                    <a:pt x="238" y="51"/>
                  </a:lnTo>
                  <a:lnTo>
                    <a:pt x="236" y="51"/>
                  </a:lnTo>
                  <a:lnTo>
                    <a:pt x="233" y="51"/>
                  </a:lnTo>
                  <a:lnTo>
                    <a:pt x="231" y="51"/>
                  </a:lnTo>
                  <a:lnTo>
                    <a:pt x="229" y="53"/>
                  </a:lnTo>
                  <a:lnTo>
                    <a:pt x="229" y="55"/>
                  </a:lnTo>
                  <a:lnTo>
                    <a:pt x="227" y="55"/>
                  </a:lnTo>
                  <a:lnTo>
                    <a:pt x="227" y="57"/>
                  </a:lnTo>
                  <a:lnTo>
                    <a:pt x="227" y="57"/>
                  </a:lnTo>
                  <a:lnTo>
                    <a:pt x="227" y="57"/>
                  </a:lnTo>
                  <a:lnTo>
                    <a:pt x="227" y="61"/>
                  </a:lnTo>
                  <a:lnTo>
                    <a:pt x="229" y="62"/>
                  </a:lnTo>
                  <a:lnTo>
                    <a:pt x="229" y="64"/>
                  </a:lnTo>
                  <a:lnTo>
                    <a:pt x="231" y="64"/>
                  </a:lnTo>
                  <a:lnTo>
                    <a:pt x="229" y="66"/>
                  </a:lnTo>
                  <a:lnTo>
                    <a:pt x="229" y="66"/>
                  </a:lnTo>
                  <a:lnTo>
                    <a:pt x="227" y="68"/>
                  </a:lnTo>
                  <a:lnTo>
                    <a:pt x="225" y="68"/>
                  </a:lnTo>
                  <a:lnTo>
                    <a:pt x="225" y="70"/>
                  </a:lnTo>
                  <a:lnTo>
                    <a:pt x="225" y="70"/>
                  </a:lnTo>
                  <a:lnTo>
                    <a:pt x="223" y="70"/>
                  </a:lnTo>
                  <a:lnTo>
                    <a:pt x="221" y="70"/>
                  </a:lnTo>
                  <a:lnTo>
                    <a:pt x="221" y="70"/>
                  </a:lnTo>
                  <a:lnTo>
                    <a:pt x="221" y="70"/>
                  </a:lnTo>
                  <a:lnTo>
                    <a:pt x="221" y="70"/>
                  </a:lnTo>
                  <a:lnTo>
                    <a:pt x="221" y="70"/>
                  </a:lnTo>
                  <a:lnTo>
                    <a:pt x="219" y="72"/>
                  </a:lnTo>
                  <a:lnTo>
                    <a:pt x="219" y="72"/>
                  </a:lnTo>
                  <a:lnTo>
                    <a:pt x="217" y="72"/>
                  </a:lnTo>
                  <a:lnTo>
                    <a:pt x="217" y="72"/>
                  </a:lnTo>
                  <a:lnTo>
                    <a:pt x="216" y="74"/>
                  </a:lnTo>
                  <a:lnTo>
                    <a:pt x="216" y="74"/>
                  </a:lnTo>
                  <a:lnTo>
                    <a:pt x="216" y="74"/>
                  </a:lnTo>
                  <a:lnTo>
                    <a:pt x="216" y="76"/>
                  </a:lnTo>
                  <a:lnTo>
                    <a:pt x="216" y="76"/>
                  </a:lnTo>
                  <a:lnTo>
                    <a:pt x="217" y="76"/>
                  </a:lnTo>
                  <a:lnTo>
                    <a:pt x="219" y="78"/>
                  </a:lnTo>
                  <a:lnTo>
                    <a:pt x="219" y="78"/>
                  </a:lnTo>
                  <a:lnTo>
                    <a:pt x="221" y="79"/>
                  </a:lnTo>
                  <a:lnTo>
                    <a:pt x="221" y="79"/>
                  </a:lnTo>
                  <a:lnTo>
                    <a:pt x="221" y="81"/>
                  </a:lnTo>
                  <a:lnTo>
                    <a:pt x="223" y="81"/>
                  </a:lnTo>
                  <a:lnTo>
                    <a:pt x="227" y="83"/>
                  </a:lnTo>
                  <a:lnTo>
                    <a:pt x="229" y="83"/>
                  </a:lnTo>
                  <a:lnTo>
                    <a:pt x="231" y="85"/>
                  </a:lnTo>
                  <a:lnTo>
                    <a:pt x="236" y="85"/>
                  </a:lnTo>
                  <a:lnTo>
                    <a:pt x="238" y="87"/>
                  </a:lnTo>
                  <a:lnTo>
                    <a:pt x="238" y="89"/>
                  </a:lnTo>
                  <a:lnTo>
                    <a:pt x="238" y="89"/>
                  </a:lnTo>
                  <a:lnTo>
                    <a:pt x="240" y="89"/>
                  </a:lnTo>
                  <a:lnTo>
                    <a:pt x="240" y="91"/>
                  </a:lnTo>
                  <a:lnTo>
                    <a:pt x="238" y="95"/>
                  </a:lnTo>
                  <a:lnTo>
                    <a:pt x="236" y="97"/>
                  </a:lnTo>
                  <a:lnTo>
                    <a:pt x="236" y="100"/>
                  </a:lnTo>
                  <a:lnTo>
                    <a:pt x="233" y="102"/>
                  </a:lnTo>
                  <a:lnTo>
                    <a:pt x="231" y="104"/>
                  </a:lnTo>
                  <a:lnTo>
                    <a:pt x="229" y="104"/>
                  </a:lnTo>
                  <a:lnTo>
                    <a:pt x="227" y="104"/>
                  </a:lnTo>
                  <a:lnTo>
                    <a:pt x="225" y="104"/>
                  </a:lnTo>
                  <a:lnTo>
                    <a:pt x="223" y="104"/>
                  </a:lnTo>
                  <a:lnTo>
                    <a:pt x="221" y="104"/>
                  </a:lnTo>
                  <a:lnTo>
                    <a:pt x="219" y="104"/>
                  </a:lnTo>
                  <a:lnTo>
                    <a:pt x="217" y="102"/>
                  </a:lnTo>
                  <a:lnTo>
                    <a:pt x="217" y="100"/>
                  </a:lnTo>
                  <a:lnTo>
                    <a:pt x="216" y="100"/>
                  </a:lnTo>
                  <a:lnTo>
                    <a:pt x="216" y="100"/>
                  </a:lnTo>
                  <a:lnTo>
                    <a:pt x="216" y="100"/>
                  </a:lnTo>
                  <a:lnTo>
                    <a:pt x="216" y="100"/>
                  </a:lnTo>
                  <a:lnTo>
                    <a:pt x="214" y="100"/>
                  </a:lnTo>
                  <a:lnTo>
                    <a:pt x="214" y="100"/>
                  </a:lnTo>
                  <a:lnTo>
                    <a:pt x="214" y="102"/>
                  </a:lnTo>
                  <a:lnTo>
                    <a:pt x="214" y="102"/>
                  </a:lnTo>
                  <a:lnTo>
                    <a:pt x="214" y="102"/>
                  </a:lnTo>
                  <a:lnTo>
                    <a:pt x="212" y="104"/>
                  </a:lnTo>
                  <a:lnTo>
                    <a:pt x="212" y="106"/>
                  </a:lnTo>
                  <a:lnTo>
                    <a:pt x="212" y="106"/>
                  </a:lnTo>
                  <a:lnTo>
                    <a:pt x="210" y="108"/>
                  </a:lnTo>
                  <a:lnTo>
                    <a:pt x="208" y="108"/>
                  </a:lnTo>
                  <a:lnTo>
                    <a:pt x="206" y="108"/>
                  </a:lnTo>
                  <a:lnTo>
                    <a:pt x="206" y="108"/>
                  </a:lnTo>
                  <a:lnTo>
                    <a:pt x="206" y="108"/>
                  </a:lnTo>
                  <a:lnTo>
                    <a:pt x="206" y="108"/>
                  </a:lnTo>
                  <a:lnTo>
                    <a:pt x="206" y="106"/>
                  </a:lnTo>
                  <a:lnTo>
                    <a:pt x="204" y="106"/>
                  </a:lnTo>
                  <a:lnTo>
                    <a:pt x="202" y="104"/>
                  </a:lnTo>
                  <a:lnTo>
                    <a:pt x="199" y="104"/>
                  </a:lnTo>
                  <a:lnTo>
                    <a:pt x="195" y="102"/>
                  </a:lnTo>
                  <a:lnTo>
                    <a:pt x="189" y="97"/>
                  </a:lnTo>
                  <a:lnTo>
                    <a:pt x="185" y="95"/>
                  </a:lnTo>
                  <a:lnTo>
                    <a:pt x="185" y="95"/>
                  </a:lnTo>
                  <a:lnTo>
                    <a:pt x="183" y="95"/>
                  </a:lnTo>
                  <a:lnTo>
                    <a:pt x="183" y="95"/>
                  </a:lnTo>
                  <a:lnTo>
                    <a:pt x="181" y="95"/>
                  </a:lnTo>
                  <a:lnTo>
                    <a:pt x="180" y="95"/>
                  </a:lnTo>
                  <a:lnTo>
                    <a:pt x="180" y="95"/>
                  </a:lnTo>
                  <a:lnTo>
                    <a:pt x="180" y="95"/>
                  </a:lnTo>
                  <a:lnTo>
                    <a:pt x="178" y="95"/>
                  </a:lnTo>
                  <a:lnTo>
                    <a:pt x="178" y="97"/>
                  </a:lnTo>
                  <a:lnTo>
                    <a:pt x="178" y="98"/>
                  </a:lnTo>
                  <a:lnTo>
                    <a:pt x="176" y="98"/>
                  </a:lnTo>
                  <a:lnTo>
                    <a:pt x="176" y="98"/>
                  </a:lnTo>
                  <a:lnTo>
                    <a:pt x="174" y="98"/>
                  </a:lnTo>
                  <a:lnTo>
                    <a:pt x="174" y="98"/>
                  </a:lnTo>
                  <a:lnTo>
                    <a:pt x="172" y="98"/>
                  </a:lnTo>
                  <a:lnTo>
                    <a:pt x="172" y="98"/>
                  </a:lnTo>
                  <a:lnTo>
                    <a:pt x="172" y="98"/>
                  </a:lnTo>
                  <a:lnTo>
                    <a:pt x="170" y="97"/>
                  </a:lnTo>
                  <a:lnTo>
                    <a:pt x="168" y="95"/>
                  </a:lnTo>
                  <a:lnTo>
                    <a:pt x="166" y="95"/>
                  </a:lnTo>
                  <a:lnTo>
                    <a:pt x="164" y="95"/>
                  </a:lnTo>
                  <a:lnTo>
                    <a:pt x="161" y="97"/>
                  </a:lnTo>
                  <a:lnTo>
                    <a:pt x="159" y="97"/>
                  </a:lnTo>
                  <a:lnTo>
                    <a:pt x="159" y="97"/>
                  </a:lnTo>
                  <a:lnTo>
                    <a:pt x="157" y="97"/>
                  </a:lnTo>
                  <a:lnTo>
                    <a:pt x="157" y="97"/>
                  </a:lnTo>
                  <a:lnTo>
                    <a:pt x="153" y="100"/>
                  </a:lnTo>
                  <a:lnTo>
                    <a:pt x="153" y="100"/>
                  </a:lnTo>
                  <a:lnTo>
                    <a:pt x="153" y="100"/>
                  </a:lnTo>
                  <a:lnTo>
                    <a:pt x="151" y="100"/>
                  </a:lnTo>
                  <a:lnTo>
                    <a:pt x="151" y="102"/>
                  </a:lnTo>
                  <a:lnTo>
                    <a:pt x="151" y="102"/>
                  </a:lnTo>
                  <a:lnTo>
                    <a:pt x="151" y="102"/>
                  </a:lnTo>
                  <a:lnTo>
                    <a:pt x="151" y="104"/>
                  </a:lnTo>
                  <a:lnTo>
                    <a:pt x="149" y="104"/>
                  </a:lnTo>
                  <a:lnTo>
                    <a:pt x="149" y="104"/>
                  </a:lnTo>
                  <a:lnTo>
                    <a:pt x="147" y="106"/>
                  </a:lnTo>
                  <a:lnTo>
                    <a:pt x="145" y="106"/>
                  </a:lnTo>
                  <a:lnTo>
                    <a:pt x="145" y="106"/>
                  </a:lnTo>
                  <a:lnTo>
                    <a:pt x="145" y="106"/>
                  </a:lnTo>
                  <a:lnTo>
                    <a:pt x="145" y="106"/>
                  </a:lnTo>
                  <a:lnTo>
                    <a:pt x="144" y="106"/>
                  </a:lnTo>
                  <a:lnTo>
                    <a:pt x="144" y="106"/>
                  </a:lnTo>
                  <a:lnTo>
                    <a:pt x="144" y="106"/>
                  </a:lnTo>
                  <a:lnTo>
                    <a:pt x="142" y="106"/>
                  </a:lnTo>
                  <a:lnTo>
                    <a:pt x="142" y="106"/>
                  </a:lnTo>
                  <a:lnTo>
                    <a:pt x="140" y="104"/>
                  </a:lnTo>
                  <a:lnTo>
                    <a:pt x="138" y="104"/>
                  </a:lnTo>
                  <a:lnTo>
                    <a:pt x="138" y="102"/>
                  </a:lnTo>
                  <a:lnTo>
                    <a:pt x="134" y="100"/>
                  </a:lnTo>
                  <a:lnTo>
                    <a:pt x="132" y="98"/>
                  </a:lnTo>
                  <a:lnTo>
                    <a:pt x="130" y="97"/>
                  </a:lnTo>
                  <a:lnTo>
                    <a:pt x="128" y="97"/>
                  </a:lnTo>
                  <a:lnTo>
                    <a:pt x="128" y="97"/>
                  </a:lnTo>
                  <a:lnTo>
                    <a:pt x="127" y="97"/>
                  </a:lnTo>
                  <a:lnTo>
                    <a:pt x="127" y="98"/>
                  </a:lnTo>
                  <a:lnTo>
                    <a:pt x="128" y="100"/>
                  </a:lnTo>
                  <a:lnTo>
                    <a:pt x="128" y="102"/>
                  </a:lnTo>
                  <a:lnTo>
                    <a:pt x="128" y="104"/>
                  </a:lnTo>
                  <a:lnTo>
                    <a:pt x="128" y="106"/>
                  </a:lnTo>
                  <a:lnTo>
                    <a:pt x="128" y="106"/>
                  </a:lnTo>
                  <a:lnTo>
                    <a:pt x="128" y="106"/>
                  </a:lnTo>
                  <a:lnTo>
                    <a:pt x="128" y="106"/>
                  </a:lnTo>
                  <a:lnTo>
                    <a:pt x="128" y="108"/>
                  </a:lnTo>
                  <a:lnTo>
                    <a:pt x="127" y="108"/>
                  </a:lnTo>
                  <a:lnTo>
                    <a:pt x="127" y="108"/>
                  </a:lnTo>
                  <a:lnTo>
                    <a:pt x="127" y="108"/>
                  </a:lnTo>
                  <a:lnTo>
                    <a:pt x="127" y="106"/>
                  </a:lnTo>
                  <a:lnTo>
                    <a:pt x="125" y="102"/>
                  </a:lnTo>
                  <a:lnTo>
                    <a:pt x="125" y="102"/>
                  </a:lnTo>
                  <a:lnTo>
                    <a:pt x="125" y="102"/>
                  </a:lnTo>
                  <a:lnTo>
                    <a:pt x="125" y="100"/>
                  </a:lnTo>
                  <a:lnTo>
                    <a:pt x="125" y="100"/>
                  </a:lnTo>
                  <a:lnTo>
                    <a:pt x="123" y="98"/>
                  </a:lnTo>
                  <a:lnTo>
                    <a:pt x="119" y="95"/>
                  </a:lnTo>
                  <a:lnTo>
                    <a:pt x="117" y="93"/>
                  </a:lnTo>
                  <a:lnTo>
                    <a:pt x="115" y="91"/>
                  </a:lnTo>
                  <a:lnTo>
                    <a:pt x="113" y="91"/>
                  </a:lnTo>
                  <a:lnTo>
                    <a:pt x="111" y="87"/>
                  </a:lnTo>
                  <a:lnTo>
                    <a:pt x="109" y="85"/>
                  </a:lnTo>
                  <a:lnTo>
                    <a:pt x="108" y="85"/>
                  </a:lnTo>
                  <a:lnTo>
                    <a:pt x="106" y="85"/>
                  </a:lnTo>
                  <a:lnTo>
                    <a:pt x="104" y="85"/>
                  </a:lnTo>
                  <a:lnTo>
                    <a:pt x="102" y="85"/>
                  </a:lnTo>
                  <a:lnTo>
                    <a:pt x="102" y="85"/>
                  </a:lnTo>
                  <a:lnTo>
                    <a:pt x="100" y="85"/>
                  </a:lnTo>
                  <a:lnTo>
                    <a:pt x="100" y="85"/>
                  </a:lnTo>
                  <a:lnTo>
                    <a:pt x="100" y="85"/>
                  </a:lnTo>
                  <a:lnTo>
                    <a:pt x="98" y="85"/>
                  </a:lnTo>
                  <a:lnTo>
                    <a:pt x="96" y="85"/>
                  </a:lnTo>
                  <a:lnTo>
                    <a:pt x="96" y="85"/>
                  </a:lnTo>
                  <a:lnTo>
                    <a:pt x="96" y="85"/>
                  </a:lnTo>
                  <a:lnTo>
                    <a:pt x="94" y="85"/>
                  </a:lnTo>
                  <a:lnTo>
                    <a:pt x="94" y="85"/>
                  </a:lnTo>
                  <a:lnTo>
                    <a:pt x="94" y="83"/>
                  </a:lnTo>
                  <a:lnTo>
                    <a:pt x="92" y="81"/>
                  </a:lnTo>
                  <a:lnTo>
                    <a:pt x="92" y="79"/>
                  </a:lnTo>
                  <a:lnTo>
                    <a:pt x="90" y="79"/>
                  </a:lnTo>
                  <a:lnTo>
                    <a:pt x="89" y="79"/>
                  </a:lnTo>
                  <a:lnTo>
                    <a:pt x="87" y="79"/>
                  </a:lnTo>
                  <a:lnTo>
                    <a:pt x="87" y="81"/>
                  </a:lnTo>
                  <a:lnTo>
                    <a:pt x="85" y="81"/>
                  </a:lnTo>
                  <a:lnTo>
                    <a:pt x="85" y="81"/>
                  </a:lnTo>
                  <a:lnTo>
                    <a:pt x="79" y="85"/>
                  </a:lnTo>
                  <a:lnTo>
                    <a:pt x="77" y="85"/>
                  </a:lnTo>
                  <a:lnTo>
                    <a:pt x="77" y="85"/>
                  </a:lnTo>
                  <a:lnTo>
                    <a:pt x="75" y="85"/>
                  </a:lnTo>
                  <a:lnTo>
                    <a:pt x="75" y="83"/>
                  </a:lnTo>
                  <a:lnTo>
                    <a:pt x="75" y="83"/>
                  </a:lnTo>
                  <a:lnTo>
                    <a:pt x="75" y="81"/>
                  </a:lnTo>
                  <a:lnTo>
                    <a:pt x="73" y="81"/>
                  </a:lnTo>
                  <a:lnTo>
                    <a:pt x="73" y="81"/>
                  </a:lnTo>
                  <a:lnTo>
                    <a:pt x="72" y="81"/>
                  </a:lnTo>
                  <a:lnTo>
                    <a:pt x="70" y="79"/>
                  </a:lnTo>
                  <a:lnTo>
                    <a:pt x="70" y="79"/>
                  </a:lnTo>
                  <a:lnTo>
                    <a:pt x="68" y="79"/>
                  </a:lnTo>
                  <a:lnTo>
                    <a:pt x="68" y="79"/>
                  </a:lnTo>
                  <a:lnTo>
                    <a:pt x="68" y="79"/>
                  </a:lnTo>
                  <a:lnTo>
                    <a:pt x="66" y="79"/>
                  </a:lnTo>
                  <a:lnTo>
                    <a:pt x="66" y="81"/>
                  </a:lnTo>
                  <a:lnTo>
                    <a:pt x="64" y="83"/>
                  </a:lnTo>
                  <a:lnTo>
                    <a:pt x="62" y="85"/>
                  </a:lnTo>
                  <a:lnTo>
                    <a:pt x="60" y="85"/>
                  </a:lnTo>
                  <a:lnTo>
                    <a:pt x="60" y="87"/>
                  </a:lnTo>
                  <a:lnTo>
                    <a:pt x="60" y="89"/>
                  </a:lnTo>
                  <a:lnTo>
                    <a:pt x="58" y="89"/>
                  </a:lnTo>
                  <a:lnTo>
                    <a:pt x="58" y="89"/>
                  </a:lnTo>
                  <a:lnTo>
                    <a:pt x="58" y="89"/>
                  </a:lnTo>
                  <a:lnTo>
                    <a:pt x="56" y="89"/>
                  </a:lnTo>
                  <a:lnTo>
                    <a:pt x="54" y="91"/>
                  </a:lnTo>
                  <a:lnTo>
                    <a:pt x="54" y="91"/>
                  </a:lnTo>
                  <a:lnTo>
                    <a:pt x="53" y="93"/>
                  </a:lnTo>
                  <a:lnTo>
                    <a:pt x="51" y="93"/>
                  </a:lnTo>
                  <a:lnTo>
                    <a:pt x="49" y="95"/>
                  </a:lnTo>
                  <a:lnTo>
                    <a:pt x="47" y="95"/>
                  </a:lnTo>
                  <a:lnTo>
                    <a:pt x="45" y="95"/>
                  </a:lnTo>
                  <a:lnTo>
                    <a:pt x="43" y="100"/>
                  </a:lnTo>
                  <a:lnTo>
                    <a:pt x="39" y="102"/>
                  </a:lnTo>
                  <a:lnTo>
                    <a:pt x="37" y="104"/>
                  </a:lnTo>
                  <a:lnTo>
                    <a:pt x="36" y="106"/>
                  </a:lnTo>
                  <a:lnTo>
                    <a:pt x="36" y="106"/>
                  </a:lnTo>
                  <a:lnTo>
                    <a:pt x="34" y="106"/>
                  </a:lnTo>
                  <a:lnTo>
                    <a:pt x="34" y="106"/>
                  </a:lnTo>
                  <a:lnTo>
                    <a:pt x="34" y="106"/>
                  </a:lnTo>
                  <a:lnTo>
                    <a:pt x="32" y="106"/>
                  </a:lnTo>
                  <a:lnTo>
                    <a:pt x="32" y="106"/>
                  </a:lnTo>
                  <a:lnTo>
                    <a:pt x="34" y="108"/>
                  </a:lnTo>
                  <a:lnTo>
                    <a:pt x="34" y="114"/>
                  </a:lnTo>
                  <a:lnTo>
                    <a:pt x="34" y="116"/>
                  </a:lnTo>
                  <a:lnTo>
                    <a:pt x="36" y="117"/>
                  </a:lnTo>
                  <a:lnTo>
                    <a:pt x="36" y="119"/>
                  </a:lnTo>
                  <a:lnTo>
                    <a:pt x="36" y="119"/>
                  </a:lnTo>
                  <a:lnTo>
                    <a:pt x="36" y="119"/>
                  </a:lnTo>
                  <a:lnTo>
                    <a:pt x="36" y="121"/>
                  </a:lnTo>
                  <a:lnTo>
                    <a:pt x="34" y="121"/>
                  </a:lnTo>
                  <a:lnTo>
                    <a:pt x="34" y="123"/>
                  </a:lnTo>
                  <a:lnTo>
                    <a:pt x="34" y="123"/>
                  </a:lnTo>
                  <a:lnTo>
                    <a:pt x="32" y="123"/>
                  </a:lnTo>
                  <a:lnTo>
                    <a:pt x="30" y="125"/>
                  </a:lnTo>
                  <a:lnTo>
                    <a:pt x="28" y="125"/>
                  </a:lnTo>
                  <a:lnTo>
                    <a:pt x="28" y="123"/>
                  </a:lnTo>
                  <a:lnTo>
                    <a:pt x="26" y="123"/>
                  </a:lnTo>
                  <a:lnTo>
                    <a:pt x="26" y="121"/>
                  </a:lnTo>
                  <a:lnTo>
                    <a:pt x="24" y="119"/>
                  </a:lnTo>
                  <a:lnTo>
                    <a:pt x="20" y="114"/>
                  </a:lnTo>
                  <a:lnTo>
                    <a:pt x="18" y="112"/>
                  </a:lnTo>
                  <a:lnTo>
                    <a:pt x="18" y="112"/>
                  </a:lnTo>
                  <a:lnTo>
                    <a:pt x="18" y="112"/>
                  </a:lnTo>
                  <a:lnTo>
                    <a:pt x="17" y="112"/>
                  </a:lnTo>
                  <a:lnTo>
                    <a:pt x="17" y="112"/>
                  </a:lnTo>
                  <a:lnTo>
                    <a:pt x="17" y="110"/>
                  </a:lnTo>
                  <a:lnTo>
                    <a:pt x="15" y="110"/>
                  </a:lnTo>
                  <a:lnTo>
                    <a:pt x="15" y="110"/>
                  </a:lnTo>
                  <a:lnTo>
                    <a:pt x="15" y="112"/>
                  </a:lnTo>
                  <a:lnTo>
                    <a:pt x="13" y="112"/>
                  </a:lnTo>
                  <a:lnTo>
                    <a:pt x="13" y="112"/>
                  </a:lnTo>
                  <a:lnTo>
                    <a:pt x="11" y="114"/>
                  </a:lnTo>
                  <a:lnTo>
                    <a:pt x="11" y="114"/>
                  </a:lnTo>
                  <a:lnTo>
                    <a:pt x="11" y="116"/>
                  </a:lnTo>
                  <a:lnTo>
                    <a:pt x="11" y="116"/>
                  </a:lnTo>
                  <a:lnTo>
                    <a:pt x="11" y="116"/>
                  </a:lnTo>
                  <a:lnTo>
                    <a:pt x="11" y="117"/>
                  </a:lnTo>
                  <a:lnTo>
                    <a:pt x="11" y="117"/>
                  </a:lnTo>
                  <a:lnTo>
                    <a:pt x="11" y="119"/>
                  </a:lnTo>
                  <a:lnTo>
                    <a:pt x="11" y="121"/>
                  </a:lnTo>
                  <a:lnTo>
                    <a:pt x="9" y="121"/>
                  </a:lnTo>
                  <a:lnTo>
                    <a:pt x="9" y="121"/>
                  </a:lnTo>
                  <a:lnTo>
                    <a:pt x="7" y="123"/>
                  </a:lnTo>
                  <a:lnTo>
                    <a:pt x="7" y="123"/>
                  </a:lnTo>
                  <a:lnTo>
                    <a:pt x="5" y="125"/>
                  </a:lnTo>
                  <a:lnTo>
                    <a:pt x="5" y="125"/>
                  </a:lnTo>
                  <a:lnTo>
                    <a:pt x="5" y="127"/>
                  </a:lnTo>
                  <a:lnTo>
                    <a:pt x="3" y="129"/>
                  </a:lnTo>
                  <a:lnTo>
                    <a:pt x="3" y="133"/>
                  </a:lnTo>
                  <a:lnTo>
                    <a:pt x="3" y="134"/>
                  </a:lnTo>
                  <a:lnTo>
                    <a:pt x="3" y="134"/>
                  </a:lnTo>
                  <a:lnTo>
                    <a:pt x="3" y="134"/>
                  </a:lnTo>
                  <a:lnTo>
                    <a:pt x="3" y="136"/>
                  </a:lnTo>
                  <a:lnTo>
                    <a:pt x="3" y="136"/>
                  </a:lnTo>
                  <a:lnTo>
                    <a:pt x="3" y="136"/>
                  </a:lnTo>
                  <a:lnTo>
                    <a:pt x="5" y="138"/>
                  </a:lnTo>
                  <a:lnTo>
                    <a:pt x="5" y="138"/>
                  </a:lnTo>
                  <a:lnTo>
                    <a:pt x="7" y="138"/>
                  </a:lnTo>
                  <a:lnTo>
                    <a:pt x="7" y="140"/>
                  </a:lnTo>
                  <a:lnTo>
                    <a:pt x="7" y="140"/>
                  </a:lnTo>
                  <a:lnTo>
                    <a:pt x="7" y="140"/>
                  </a:lnTo>
                  <a:lnTo>
                    <a:pt x="7" y="142"/>
                  </a:lnTo>
                  <a:lnTo>
                    <a:pt x="7" y="142"/>
                  </a:lnTo>
                  <a:lnTo>
                    <a:pt x="5" y="142"/>
                  </a:lnTo>
                  <a:lnTo>
                    <a:pt x="5" y="142"/>
                  </a:lnTo>
                  <a:lnTo>
                    <a:pt x="5" y="142"/>
                  </a:lnTo>
                  <a:lnTo>
                    <a:pt x="3" y="144"/>
                  </a:lnTo>
                  <a:lnTo>
                    <a:pt x="1" y="148"/>
                  </a:lnTo>
                  <a:lnTo>
                    <a:pt x="1" y="150"/>
                  </a:lnTo>
                  <a:lnTo>
                    <a:pt x="1" y="152"/>
                  </a:lnTo>
                  <a:lnTo>
                    <a:pt x="0" y="153"/>
                  </a:lnTo>
                  <a:lnTo>
                    <a:pt x="0" y="155"/>
                  </a:lnTo>
                  <a:lnTo>
                    <a:pt x="1" y="157"/>
                  </a:lnTo>
                  <a:lnTo>
                    <a:pt x="1" y="157"/>
                  </a:lnTo>
                  <a:lnTo>
                    <a:pt x="3" y="159"/>
                  </a:lnTo>
                  <a:lnTo>
                    <a:pt x="7" y="161"/>
                  </a:lnTo>
                  <a:lnTo>
                    <a:pt x="7" y="161"/>
                  </a:lnTo>
                  <a:lnTo>
                    <a:pt x="7" y="163"/>
                  </a:lnTo>
                  <a:lnTo>
                    <a:pt x="7" y="165"/>
                  </a:lnTo>
                  <a:lnTo>
                    <a:pt x="7" y="167"/>
                  </a:lnTo>
                  <a:lnTo>
                    <a:pt x="9" y="169"/>
                  </a:lnTo>
                  <a:lnTo>
                    <a:pt x="9" y="171"/>
                  </a:lnTo>
                  <a:lnTo>
                    <a:pt x="9" y="171"/>
                  </a:lnTo>
                  <a:lnTo>
                    <a:pt x="11" y="171"/>
                  </a:lnTo>
                  <a:lnTo>
                    <a:pt x="11" y="172"/>
                  </a:lnTo>
                  <a:lnTo>
                    <a:pt x="13" y="171"/>
                  </a:lnTo>
                  <a:lnTo>
                    <a:pt x="13" y="171"/>
                  </a:lnTo>
                  <a:lnTo>
                    <a:pt x="15" y="171"/>
                  </a:lnTo>
                  <a:lnTo>
                    <a:pt x="17" y="171"/>
                  </a:lnTo>
                  <a:lnTo>
                    <a:pt x="20" y="171"/>
                  </a:lnTo>
                  <a:lnTo>
                    <a:pt x="22" y="172"/>
                  </a:lnTo>
                  <a:lnTo>
                    <a:pt x="24" y="172"/>
                  </a:lnTo>
                  <a:lnTo>
                    <a:pt x="24" y="172"/>
                  </a:lnTo>
                  <a:lnTo>
                    <a:pt x="26" y="172"/>
                  </a:lnTo>
                  <a:lnTo>
                    <a:pt x="26" y="174"/>
                  </a:lnTo>
                  <a:lnTo>
                    <a:pt x="26" y="174"/>
                  </a:lnTo>
                  <a:lnTo>
                    <a:pt x="28" y="178"/>
                  </a:lnTo>
                  <a:lnTo>
                    <a:pt x="32" y="182"/>
                  </a:lnTo>
                  <a:lnTo>
                    <a:pt x="32" y="184"/>
                  </a:lnTo>
                  <a:lnTo>
                    <a:pt x="34" y="186"/>
                  </a:lnTo>
                  <a:lnTo>
                    <a:pt x="36" y="191"/>
                  </a:lnTo>
                  <a:lnTo>
                    <a:pt x="37" y="191"/>
                  </a:lnTo>
                  <a:lnTo>
                    <a:pt x="37" y="191"/>
                  </a:lnTo>
                  <a:lnTo>
                    <a:pt x="37" y="193"/>
                  </a:lnTo>
                  <a:lnTo>
                    <a:pt x="37" y="193"/>
                  </a:lnTo>
                  <a:lnTo>
                    <a:pt x="37" y="193"/>
                  </a:lnTo>
                  <a:lnTo>
                    <a:pt x="37" y="193"/>
                  </a:lnTo>
                  <a:lnTo>
                    <a:pt x="37" y="193"/>
                  </a:lnTo>
                  <a:lnTo>
                    <a:pt x="36" y="193"/>
                  </a:lnTo>
                  <a:lnTo>
                    <a:pt x="36" y="193"/>
                  </a:lnTo>
                  <a:lnTo>
                    <a:pt x="34" y="193"/>
                  </a:lnTo>
                  <a:lnTo>
                    <a:pt x="34" y="193"/>
                  </a:lnTo>
                  <a:lnTo>
                    <a:pt x="32" y="193"/>
                  </a:lnTo>
                  <a:lnTo>
                    <a:pt x="32" y="193"/>
                  </a:lnTo>
                  <a:lnTo>
                    <a:pt x="30" y="193"/>
                  </a:lnTo>
                  <a:lnTo>
                    <a:pt x="30" y="193"/>
                  </a:lnTo>
                  <a:lnTo>
                    <a:pt x="30" y="195"/>
                  </a:lnTo>
                  <a:lnTo>
                    <a:pt x="30" y="195"/>
                  </a:lnTo>
                  <a:lnTo>
                    <a:pt x="30" y="195"/>
                  </a:lnTo>
                  <a:lnTo>
                    <a:pt x="30" y="195"/>
                  </a:lnTo>
                  <a:lnTo>
                    <a:pt x="32" y="197"/>
                  </a:lnTo>
                  <a:lnTo>
                    <a:pt x="32" y="197"/>
                  </a:lnTo>
                  <a:lnTo>
                    <a:pt x="34" y="199"/>
                  </a:lnTo>
                  <a:lnTo>
                    <a:pt x="41" y="203"/>
                  </a:lnTo>
                  <a:lnTo>
                    <a:pt x="41" y="201"/>
                  </a:lnTo>
                  <a:lnTo>
                    <a:pt x="41" y="201"/>
                  </a:lnTo>
                  <a:lnTo>
                    <a:pt x="43" y="201"/>
                  </a:lnTo>
                  <a:lnTo>
                    <a:pt x="43" y="201"/>
                  </a:lnTo>
                  <a:lnTo>
                    <a:pt x="45" y="199"/>
                  </a:lnTo>
                  <a:lnTo>
                    <a:pt x="47" y="197"/>
                  </a:lnTo>
                  <a:lnTo>
                    <a:pt x="51" y="197"/>
                  </a:lnTo>
                  <a:lnTo>
                    <a:pt x="54" y="195"/>
                  </a:lnTo>
                  <a:lnTo>
                    <a:pt x="62" y="190"/>
                  </a:lnTo>
                  <a:lnTo>
                    <a:pt x="70" y="188"/>
                  </a:lnTo>
                  <a:lnTo>
                    <a:pt x="72" y="186"/>
                  </a:lnTo>
                  <a:lnTo>
                    <a:pt x="75" y="186"/>
                  </a:lnTo>
                  <a:lnTo>
                    <a:pt x="77" y="186"/>
                  </a:lnTo>
                  <a:lnTo>
                    <a:pt x="81" y="188"/>
                  </a:lnTo>
                  <a:lnTo>
                    <a:pt x="83" y="190"/>
                  </a:lnTo>
                  <a:lnTo>
                    <a:pt x="89" y="191"/>
                  </a:lnTo>
                  <a:lnTo>
                    <a:pt x="89" y="191"/>
                  </a:lnTo>
                  <a:lnTo>
                    <a:pt x="90" y="191"/>
                  </a:lnTo>
                  <a:lnTo>
                    <a:pt x="94" y="190"/>
                  </a:lnTo>
                  <a:lnTo>
                    <a:pt x="96" y="188"/>
                  </a:lnTo>
                  <a:lnTo>
                    <a:pt x="98" y="188"/>
                  </a:lnTo>
                  <a:lnTo>
                    <a:pt x="100" y="190"/>
                  </a:lnTo>
                  <a:lnTo>
                    <a:pt x="104" y="191"/>
                  </a:lnTo>
                  <a:lnTo>
                    <a:pt x="104" y="193"/>
                  </a:lnTo>
                  <a:lnTo>
                    <a:pt x="104" y="195"/>
                  </a:lnTo>
                  <a:lnTo>
                    <a:pt x="104" y="195"/>
                  </a:lnTo>
                  <a:lnTo>
                    <a:pt x="104" y="197"/>
                  </a:lnTo>
                  <a:lnTo>
                    <a:pt x="104" y="197"/>
                  </a:lnTo>
                  <a:lnTo>
                    <a:pt x="104" y="199"/>
                  </a:lnTo>
                  <a:lnTo>
                    <a:pt x="104" y="201"/>
                  </a:lnTo>
                  <a:lnTo>
                    <a:pt x="104" y="203"/>
                  </a:lnTo>
                  <a:lnTo>
                    <a:pt x="104" y="207"/>
                  </a:lnTo>
                  <a:lnTo>
                    <a:pt x="102" y="208"/>
                  </a:lnTo>
                  <a:lnTo>
                    <a:pt x="100" y="214"/>
                  </a:lnTo>
                  <a:lnTo>
                    <a:pt x="100" y="218"/>
                  </a:lnTo>
                  <a:lnTo>
                    <a:pt x="100" y="220"/>
                  </a:lnTo>
                  <a:lnTo>
                    <a:pt x="102" y="222"/>
                  </a:lnTo>
                  <a:lnTo>
                    <a:pt x="106" y="224"/>
                  </a:lnTo>
                  <a:lnTo>
                    <a:pt x="102" y="224"/>
                  </a:lnTo>
                  <a:lnTo>
                    <a:pt x="98" y="224"/>
                  </a:lnTo>
                  <a:lnTo>
                    <a:pt x="94" y="222"/>
                  </a:lnTo>
                  <a:lnTo>
                    <a:pt x="90" y="222"/>
                  </a:lnTo>
                  <a:lnTo>
                    <a:pt x="83" y="222"/>
                  </a:lnTo>
                  <a:lnTo>
                    <a:pt x="79" y="222"/>
                  </a:lnTo>
                  <a:lnTo>
                    <a:pt x="75" y="224"/>
                  </a:lnTo>
                  <a:lnTo>
                    <a:pt x="75" y="226"/>
                  </a:lnTo>
                  <a:lnTo>
                    <a:pt x="73" y="229"/>
                  </a:lnTo>
                  <a:lnTo>
                    <a:pt x="72" y="229"/>
                  </a:lnTo>
                  <a:lnTo>
                    <a:pt x="72" y="231"/>
                  </a:lnTo>
                  <a:lnTo>
                    <a:pt x="70" y="231"/>
                  </a:lnTo>
                  <a:lnTo>
                    <a:pt x="72" y="233"/>
                  </a:lnTo>
                  <a:lnTo>
                    <a:pt x="72" y="235"/>
                  </a:lnTo>
                  <a:lnTo>
                    <a:pt x="75" y="237"/>
                  </a:lnTo>
                  <a:lnTo>
                    <a:pt x="77" y="239"/>
                  </a:lnTo>
                  <a:lnTo>
                    <a:pt x="79" y="241"/>
                  </a:lnTo>
                  <a:lnTo>
                    <a:pt x="77" y="241"/>
                  </a:lnTo>
                  <a:lnTo>
                    <a:pt x="75" y="241"/>
                  </a:lnTo>
                  <a:lnTo>
                    <a:pt x="73" y="241"/>
                  </a:lnTo>
                  <a:lnTo>
                    <a:pt x="72" y="241"/>
                  </a:lnTo>
                  <a:lnTo>
                    <a:pt x="70" y="239"/>
                  </a:lnTo>
                  <a:lnTo>
                    <a:pt x="68" y="239"/>
                  </a:lnTo>
                  <a:lnTo>
                    <a:pt x="66" y="237"/>
                  </a:lnTo>
                  <a:lnTo>
                    <a:pt x="62" y="239"/>
                  </a:lnTo>
                  <a:lnTo>
                    <a:pt x="58" y="239"/>
                  </a:lnTo>
                  <a:lnTo>
                    <a:pt x="58" y="243"/>
                  </a:lnTo>
                  <a:lnTo>
                    <a:pt x="60" y="245"/>
                  </a:lnTo>
                  <a:lnTo>
                    <a:pt x="62" y="245"/>
                  </a:lnTo>
                  <a:lnTo>
                    <a:pt x="64" y="245"/>
                  </a:lnTo>
                  <a:lnTo>
                    <a:pt x="66" y="246"/>
                  </a:lnTo>
                  <a:lnTo>
                    <a:pt x="68" y="248"/>
                  </a:lnTo>
                  <a:lnTo>
                    <a:pt x="70" y="254"/>
                  </a:lnTo>
                  <a:lnTo>
                    <a:pt x="72" y="256"/>
                  </a:lnTo>
                  <a:lnTo>
                    <a:pt x="73" y="260"/>
                  </a:lnTo>
                  <a:lnTo>
                    <a:pt x="75" y="262"/>
                  </a:lnTo>
                  <a:lnTo>
                    <a:pt x="75" y="265"/>
                  </a:lnTo>
                  <a:lnTo>
                    <a:pt x="75" y="265"/>
                  </a:lnTo>
                  <a:lnTo>
                    <a:pt x="75" y="267"/>
                  </a:lnTo>
                  <a:lnTo>
                    <a:pt x="75" y="267"/>
                  </a:lnTo>
                  <a:lnTo>
                    <a:pt x="75" y="267"/>
                  </a:lnTo>
                  <a:lnTo>
                    <a:pt x="77" y="269"/>
                  </a:lnTo>
                  <a:lnTo>
                    <a:pt x="79" y="269"/>
                  </a:lnTo>
                  <a:lnTo>
                    <a:pt x="79" y="269"/>
                  </a:lnTo>
                  <a:lnTo>
                    <a:pt x="81" y="269"/>
                  </a:lnTo>
                  <a:lnTo>
                    <a:pt x="83" y="271"/>
                  </a:lnTo>
                  <a:lnTo>
                    <a:pt x="83" y="273"/>
                  </a:lnTo>
                  <a:lnTo>
                    <a:pt x="83" y="273"/>
                  </a:lnTo>
                  <a:lnTo>
                    <a:pt x="85" y="273"/>
                  </a:lnTo>
                  <a:lnTo>
                    <a:pt x="85" y="275"/>
                  </a:lnTo>
                  <a:lnTo>
                    <a:pt x="87" y="275"/>
                  </a:lnTo>
                  <a:lnTo>
                    <a:pt x="87" y="275"/>
                  </a:lnTo>
                  <a:lnTo>
                    <a:pt x="90" y="275"/>
                  </a:lnTo>
                  <a:lnTo>
                    <a:pt x="92" y="275"/>
                  </a:lnTo>
                  <a:lnTo>
                    <a:pt x="92" y="275"/>
                  </a:lnTo>
                  <a:lnTo>
                    <a:pt x="94" y="275"/>
                  </a:lnTo>
                  <a:lnTo>
                    <a:pt x="94" y="275"/>
                  </a:lnTo>
                  <a:lnTo>
                    <a:pt x="96" y="279"/>
                  </a:lnTo>
                  <a:lnTo>
                    <a:pt x="96" y="281"/>
                  </a:lnTo>
                  <a:lnTo>
                    <a:pt x="96" y="282"/>
                  </a:lnTo>
                  <a:lnTo>
                    <a:pt x="94" y="288"/>
                  </a:lnTo>
                  <a:lnTo>
                    <a:pt x="94" y="290"/>
                  </a:lnTo>
                  <a:lnTo>
                    <a:pt x="94" y="294"/>
                  </a:lnTo>
                  <a:lnTo>
                    <a:pt x="94" y="296"/>
                  </a:lnTo>
                  <a:lnTo>
                    <a:pt x="98" y="292"/>
                  </a:lnTo>
                  <a:lnTo>
                    <a:pt x="102" y="290"/>
                  </a:lnTo>
                  <a:lnTo>
                    <a:pt x="106" y="288"/>
                  </a:lnTo>
                  <a:lnTo>
                    <a:pt x="109" y="286"/>
                  </a:lnTo>
                  <a:lnTo>
                    <a:pt x="115" y="286"/>
                  </a:lnTo>
                  <a:lnTo>
                    <a:pt x="119" y="286"/>
                  </a:lnTo>
                  <a:lnTo>
                    <a:pt x="123" y="286"/>
                  </a:lnTo>
                  <a:lnTo>
                    <a:pt x="127" y="288"/>
                  </a:lnTo>
                  <a:lnTo>
                    <a:pt x="130" y="292"/>
                  </a:lnTo>
                  <a:lnTo>
                    <a:pt x="132" y="294"/>
                  </a:lnTo>
                  <a:lnTo>
                    <a:pt x="140" y="303"/>
                  </a:lnTo>
                  <a:lnTo>
                    <a:pt x="142" y="305"/>
                  </a:lnTo>
                  <a:lnTo>
                    <a:pt x="142" y="307"/>
                  </a:lnTo>
                  <a:lnTo>
                    <a:pt x="144" y="307"/>
                  </a:lnTo>
                  <a:lnTo>
                    <a:pt x="147" y="305"/>
                  </a:lnTo>
                  <a:lnTo>
                    <a:pt x="149" y="305"/>
                  </a:lnTo>
                  <a:lnTo>
                    <a:pt x="149" y="231"/>
                  </a:lnTo>
                  <a:lnTo>
                    <a:pt x="189" y="218"/>
                  </a:lnTo>
                  <a:lnTo>
                    <a:pt x="191" y="218"/>
                  </a:lnTo>
                  <a:lnTo>
                    <a:pt x="231" y="243"/>
                  </a:lnTo>
                  <a:lnTo>
                    <a:pt x="231" y="245"/>
                  </a:lnTo>
                  <a:lnTo>
                    <a:pt x="233" y="246"/>
                  </a:lnTo>
                  <a:lnTo>
                    <a:pt x="233" y="248"/>
                  </a:lnTo>
                  <a:lnTo>
                    <a:pt x="235" y="248"/>
                  </a:lnTo>
                  <a:lnTo>
                    <a:pt x="244" y="260"/>
                  </a:lnTo>
                  <a:lnTo>
                    <a:pt x="248" y="262"/>
                  </a:lnTo>
                  <a:lnTo>
                    <a:pt x="250" y="262"/>
                  </a:lnTo>
                  <a:lnTo>
                    <a:pt x="259" y="260"/>
                  </a:lnTo>
                  <a:lnTo>
                    <a:pt x="263" y="260"/>
                  </a:lnTo>
                  <a:lnTo>
                    <a:pt x="271" y="260"/>
                  </a:lnTo>
                  <a:lnTo>
                    <a:pt x="282" y="260"/>
                  </a:lnTo>
                  <a:lnTo>
                    <a:pt x="286" y="260"/>
                  </a:lnTo>
                  <a:lnTo>
                    <a:pt x="290" y="260"/>
                  </a:lnTo>
                  <a:lnTo>
                    <a:pt x="291" y="258"/>
                  </a:lnTo>
                  <a:lnTo>
                    <a:pt x="293" y="258"/>
                  </a:lnTo>
                  <a:lnTo>
                    <a:pt x="295" y="260"/>
                  </a:lnTo>
                  <a:lnTo>
                    <a:pt x="303" y="265"/>
                  </a:lnTo>
                  <a:lnTo>
                    <a:pt x="303" y="267"/>
                  </a:lnTo>
                  <a:lnTo>
                    <a:pt x="307" y="273"/>
                  </a:lnTo>
                  <a:lnTo>
                    <a:pt x="307" y="273"/>
                  </a:lnTo>
                  <a:lnTo>
                    <a:pt x="308" y="273"/>
                  </a:lnTo>
                  <a:lnTo>
                    <a:pt x="308" y="273"/>
                  </a:lnTo>
                  <a:lnTo>
                    <a:pt x="312" y="271"/>
                  </a:lnTo>
                  <a:lnTo>
                    <a:pt x="310" y="284"/>
                  </a:lnTo>
                  <a:lnTo>
                    <a:pt x="310" y="288"/>
                  </a:lnTo>
                  <a:lnTo>
                    <a:pt x="310" y="290"/>
                  </a:lnTo>
                  <a:lnTo>
                    <a:pt x="312" y="292"/>
                  </a:lnTo>
                  <a:lnTo>
                    <a:pt x="318" y="292"/>
                  </a:lnTo>
                  <a:lnTo>
                    <a:pt x="318" y="292"/>
                  </a:lnTo>
                  <a:lnTo>
                    <a:pt x="318" y="294"/>
                  </a:lnTo>
                  <a:lnTo>
                    <a:pt x="318" y="294"/>
                  </a:lnTo>
                  <a:lnTo>
                    <a:pt x="320" y="301"/>
                  </a:lnTo>
                  <a:lnTo>
                    <a:pt x="320" y="305"/>
                  </a:lnTo>
                  <a:lnTo>
                    <a:pt x="322" y="307"/>
                  </a:lnTo>
                  <a:lnTo>
                    <a:pt x="326" y="309"/>
                  </a:lnTo>
                  <a:lnTo>
                    <a:pt x="337" y="307"/>
                  </a:lnTo>
                  <a:lnTo>
                    <a:pt x="339" y="309"/>
                  </a:lnTo>
                  <a:lnTo>
                    <a:pt x="341" y="309"/>
                  </a:lnTo>
                  <a:lnTo>
                    <a:pt x="343" y="309"/>
                  </a:lnTo>
                  <a:lnTo>
                    <a:pt x="343" y="311"/>
                  </a:lnTo>
                  <a:lnTo>
                    <a:pt x="343" y="311"/>
                  </a:lnTo>
                  <a:lnTo>
                    <a:pt x="343" y="315"/>
                  </a:lnTo>
                  <a:lnTo>
                    <a:pt x="343" y="315"/>
                  </a:lnTo>
                  <a:lnTo>
                    <a:pt x="344" y="317"/>
                  </a:lnTo>
                  <a:lnTo>
                    <a:pt x="344" y="319"/>
                  </a:lnTo>
                  <a:lnTo>
                    <a:pt x="346" y="319"/>
                  </a:lnTo>
                  <a:lnTo>
                    <a:pt x="348" y="319"/>
                  </a:lnTo>
                  <a:lnTo>
                    <a:pt x="350" y="319"/>
                  </a:lnTo>
                  <a:lnTo>
                    <a:pt x="350" y="319"/>
                  </a:lnTo>
                  <a:lnTo>
                    <a:pt x="352" y="319"/>
                  </a:lnTo>
                  <a:lnTo>
                    <a:pt x="352" y="317"/>
                  </a:lnTo>
                  <a:lnTo>
                    <a:pt x="352" y="317"/>
                  </a:lnTo>
                  <a:lnTo>
                    <a:pt x="352" y="315"/>
                  </a:lnTo>
                  <a:lnTo>
                    <a:pt x="352" y="315"/>
                  </a:lnTo>
                  <a:lnTo>
                    <a:pt x="352" y="313"/>
                  </a:lnTo>
                  <a:lnTo>
                    <a:pt x="354" y="311"/>
                  </a:lnTo>
                  <a:lnTo>
                    <a:pt x="358" y="309"/>
                  </a:lnTo>
                  <a:lnTo>
                    <a:pt x="358" y="307"/>
                  </a:lnTo>
                  <a:lnTo>
                    <a:pt x="360" y="305"/>
                  </a:lnTo>
                  <a:lnTo>
                    <a:pt x="360" y="305"/>
                  </a:lnTo>
                  <a:lnTo>
                    <a:pt x="360" y="303"/>
                  </a:lnTo>
                  <a:lnTo>
                    <a:pt x="362" y="303"/>
                  </a:lnTo>
                  <a:lnTo>
                    <a:pt x="362" y="303"/>
                  </a:lnTo>
                  <a:lnTo>
                    <a:pt x="363" y="301"/>
                  </a:lnTo>
                  <a:lnTo>
                    <a:pt x="367" y="300"/>
                  </a:lnTo>
                  <a:lnTo>
                    <a:pt x="369" y="298"/>
                  </a:lnTo>
                  <a:lnTo>
                    <a:pt x="375" y="296"/>
                  </a:lnTo>
                  <a:lnTo>
                    <a:pt x="377" y="296"/>
                  </a:lnTo>
                  <a:lnTo>
                    <a:pt x="377" y="294"/>
                  </a:lnTo>
                  <a:lnTo>
                    <a:pt x="379" y="292"/>
                  </a:lnTo>
                  <a:lnTo>
                    <a:pt x="379" y="292"/>
                  </a:lnTo>
                  <a:lnTo>
                    <a:pt x="380" y="290"/>
                  </a:lnTo>
                  <a:lnTo>
                    <a:pt x="382" y="290"/>
                  </a:lnTo>
                  <a:lnTo>
                    <a:pt x="384" y="290"/>
                  </a:lnTo>
                  <a:lnTo>
                    <a:pt x="384" y="290"/>
                  </a:lnTo>
                  <a:lnTo>
                    <a:pt x="386" y="290"/>
                  </a:lnTo>
                  <a:lnTo>
                    <a:pt x="390" y="286"/>
                  </a:lnTo>
                  <a:lnTo>
                    <a:pt x="388" y="284"/>
                  </a:lnTo>
                  <a:lnTo>
                    <a:pt x="390" y="281"/>
                  </a:lnTo>
                  <a:lnTo>
                    <a:pt x="392" y="279"/>
                  </a:lnTo>
                  <a:lnTo>
                    <a:pt x="394" y="277"/>
                  </a:lnTo>
                  <a:lnTo>
                    <a:pt x="398" y="277"/>
                  </a:lnTo>
                  <a:lnTo>
                    <a:pt x="399" y="275"/>
                  </a:lnTo>
                  <a:lnTo>
                    <a:pt x="403" y="275"/>
                  </a:lnTo>
                  <a:lnTo>
                    <a:pt x="407" y="275"/>
                  </a:lnTo>
                  <a:lnTo>
                    <a:pt x="409" y="277"/>
                  </a:lnTo>
                  <a:lnTo>
                    <a:pt x="420" y="281"/>
                  </a:lnTo>
                  <a:lnTo>
                    <a:pt x="426" y="281"/>
                  </a:lnTo>
                  <a:lnTo>
                    <a:pt x="426" y="282"/>
                  </a:lnTo>
                  <a:lnTo>
                    <a:pt x="428" y="282"/>
                  </a:lnTo>
                  <a:lnTo>
                    <a:pt x="428" y="282"/>
                  </a:lnTo>
                  <a:lnTo>
                    <a:pt x="430" y="284"/>
                  </a:lnTo>
                  <a:lnTo>
                    <a:pt x="430" y="281"/>
                  </a:lnTo>
                  <a:lnTo>
                    <a:pt x="430" y="277"/>
                  </a:lnTo>
                  <a:lnTo>
                    <a:pt x="432" y="273"/>
                  </a:lnTo>
                  <a:lnTo>
                    <a:pt x="434" y="269"/>
                  </a:lnTo>
                  <a:lnTo>
                    <a:pt x="437" y="267"/>
                  </a:lnTo>
                  <a:lnTo>
                    <a:pt x="439" y="267"/>
                  </a:lnTo>
                  <a:lnTo>
                    <a:pt x="441" y="267"/>
                  </a:lnTo>
                  <a:lnTo>
                    <a:pt x="445" y="267"/>
                  </a:lnTo>
                  <a:lnTo>
                    <a:pt x="454" y="273"/>
                  </a:lnTo>
                  <a:lnTo>
                    <a:pt x="458" y="275"/>
                  </a:lnTo>
                  <a:lnTo>
                    <a:pt x="462" y="275"/>
                  </a:lnTo>
                  <a:lnTo>
                    <a:pt x="464" y="275"/>
                  </a:lnTo>
                  <a:lnTo>
                    <a:pt x="464" y="275"/>
                  </a:lnTo>
                  <a:lnTo>
                    <a:pt x="466" y="275"/>
                  </a:lnTo>
                  <a:lnTo>
                    <a:pt x="468" y="273"/>
                  </a:lnTo>
                  <a:lnTo>
                    <a:pt x="470" y="273"/>
                  </a:lnTo>
                  <a:lnTo>
                    <a:pt x="471" y="273"/>
                  </a:lnTo>
                  <a:lnTo>
                    <a:pt x="479" y="273"/>
                  </a:lnTo>
                  <a:lnTo>
                    <a:pt x="485" y="273"/>
                  </a:lnTo>
                  <a:lnTo>
                    <a:pt x="506" y="275"/>
                  </a:lnTo>
                  <a:lnTo>
                    <a:pt x="521" y="277"/>
                  </a:lnTo>
                  <a:lnTo>
                    <a:pt x="525" y="281"/>
                  </a:lnTo>
                  <a:lnTo>
                    <a:pt x="525" y="282"/>
                  </a:lnTo>
                  <a:lnTo>
                    <a:pt x="526" y="282"/>
                  </a:lnTo>
                  <a:lnTo>
                    <a:pt x="528" y="282"/>
                  </a:lnTo>
                  <a:lnTo>
                    <a:pt x="532" y="282"/>
                  </a:lnTo>
                  <a:lnTo>
                    <a:pt x="532" y="282"/>
                  </a:lnTo>
                  <a:lnTo>
                    <a:pt x="534" y="284"/>
                  </a:lnTo>
                  <a:lnTo>
                    <a:pt x="538" y="288"/>
                  </a:lnTo>
                  <a:lnTo>
                    <a:pt x="538" y="286"/>
                  </a:lnTo>
                  <a:lnTo>
                    <a:pt x="538" y="284"/>
                  </a:lnTo>
                  <a:lnTo>
                    <a:pt x="538" y="282"/>
                  </a:lnTo>
                  <a:lnTo>
                    <a:pt x="538" y="281"/>
                  </a:lnTo>
                  <a:lnTo>
                    <a:pt x="538" y="277"/>
                  </a:lnTo>
                  <a:lnTo>
                    <a:pt x="540" y="275"/>
                  </a:lnTo>
                  <a:lnTo>
                    <a:pt x="542" y="275"/>
                  </a:lnTo>
                  <a:lnTo>
                    <a:pt x="543" y="273"/>
                  </a:lnTo>
                  <a:lnTo>
                    <a:pt x="540" y="273"/>
                  </a:lnTo>
                  <a:lnTo>
                    <a:pt x="542" y="271"/>
                  </a:lnTo>
                  <a:lnTo>
                    <a:pt x="545" y="269"/>
                  </a:lnTo>
                  <a:lnTo>
                    <a:pt x="547" y="269"/>
                  </a:lnTo>
                  <a:lnTo>
                    <a:pt x="547" y="267"/>
                  </a:lnTo>
                  <a:lnTo>
                    <a:pt x="545" y="267"/>
                  </a:lnTo>
                  <a:lnTo>
                    <a:pt x="545" y="265"/>
                  </a:lnTo>
                  <a:lnTo>
                    <a:pt x="545" y="264"/>
                  </a:lnTo>
                  <a:lnTo>
                    <a:pt x="543" y="258"/>
                  </a:lnTo>
                  <a:lnTo>
                    <a:pt x="542" y="250"/>
                  </a:lnTo>
                  <a:lnTo>
                    <a:pt x="540" y="246"/>
                  </a:lnTo>
                  <a:lnTo>
                    <a:pt x="540" y="243"/>
                  </a:lnTo>
                  <a:lnTo>
                    <a:pt x="540" y="239"/>
                  </a:lnTo>
                  <a:lnTo>
                    <a:pt x="542" y="237"/>
                  </a:lnTo>
                  <a:lnTo>
                    <a:pt x="542" y="235"/>
                  </a:lnTo>
                  <a:lnTo>
                    <a:pt x="540" y="235"/>
                  </a:lnTo>
                  <a:lnTo>
                    <a:pt x="534" y="233"/>
                  </a:lnTo>
                  <a:lnTo>
                    <a:pt x="532" y="233"/>
                  </a:lnTo>
                  <a:lnTo>
                    <a:pt x="536" y="229"/>
                  </a:lnTo>
                  <a:lnTo>
                    <a:pt x="538" y="229"/>
                  </a:lnTo>
                  <a:lnTo>
                    <a:pt x="547" y="227"/>
                  </a:lnTo>
                  <a:lnTo>
                    <a:pt x="551" y="226"/>
                  </a:lnTo>
                  <a:lnTo>
                    <a:pt x="555" y="226"/>
                  </a:lnTo>
                  <a:lnTo>
                    <a:pt x="559" y="224"/>
                  </a:lnTo>
                  <a:lnTo>
                    <a:pt x="562" y="224"/>
                  </a:lnTo>
                  <a:lnTo>
                    <a:pt x="562" y="224"/>
                  </a:lnTo>
                  <a:lnTo>
                    <a:pt x="564" y="226"/>
                  </a:lnTo>
                  <a:lnTo>
                    <a:pt x="564" y="226"/>
                  </a:lnTo>
                  <a:lnTo>
                    <a:pt x="566" y="227"/>
                  </a:lnTo>
                  <a:lnTo>
                    <a:pt x="568" y="227"/>
                  </a:lnTo>
                  <a:lnTo>
                    <a:pt x="570" y="226"/>
                  </a:lnTo>
                  <a:lnTo>
                    <a:pt x="572" y="226"/>
                  </a:lnTo>
                  <a:lnTo>
                    <a:pt x="574" y="227"/>
                  </a:lnTo>
                  <a:lnTo>
                    <a:pt x="574" y="227"/>
                  </a:lnTo>
                  <a:lnTo>
                    <a:pt x="574" y="227"/>
                  </a:lnTo>
                  <a:lnTo>
                    <a:pt x="576" y="226"/>
                  </a:lnTo>
                  <a:lnTo>
                    <a:pt x="576" y="226"/>
                  </a:lnTo>
                  <a:lnTo>
                    <a:pt x="576" y="224"/>
                  </a:lnTo>
                  <a:lnTo>
                    <a:pt x="576" y="222"/>
                  </a:lnTo>
                  <a:lnTo>
                    <a:pt x="576" y="222"/>
                  </a:lnTo>
                  <a:lnTo>
                    <a:pt x="574" y="220"/>
                  </a:lnTo>
                  <a:lnTo>
                    <a:pt x="574" y="220"/>
                  </a:lnTo>
                  <a:lnTo>
                    <a:pt x="572" y="220"/>
                  </a:lnTo>
                  <a:lnTo>
                    <a:pt x="572" y="218"/>
                  </a:lnTo>
                  <a:lnTo>
                    <a:pt x="572" y="216"/>
                  </a:lnTo>
                  <a:lnTo>
                    <a:pt x="572" y="216"/>
                  </a:lnTo>
                  <a:lnTo>
                    <a:pt x="574" y="212"/>
                  </a:lnTo>
                  <a:lnTo>
                    <a:pt x="581" y="190"/>
                  </a:lnTo>
                  <a:lnTo>
                    <a:pt x="581" y="186"/>
                  </a:lnTo>
                  <a:lnTo>
                    <a:pt x="583" y="184"/>
                  </a:lnTo>
                  <a:lnTo>
                    <a:pt x="585" y="184"/>
                  </a:lnTo>
                  <a:lnTo>
                    <a:pt x="589" y="186"/>
                  </a:lnTo>
                  <a:lnTo>
                    <a:pt x="595" y="188"/>
                  </a:lnTo>
                  <a:lnTo>
                    <a:pt x="598" y="188"/>
                  </a:lnTo>
                  <a:lnTo>
                    <a:pt x="606" y="188"/>
                  </a:lnTo>
                  <a:lnTo>
                    <a:pt x="608" y="188"/>
                  </a:lnTo>
                  <a:lnTo>
                    <a:pt x="610" y="190"/>
                  </a:lnTo>
                  <a:lnTo>
                    <a:pt x="610" y="190"/>
                  </a:lnTo>
                  <a:lnTo>
                    <a:pt x="612" y="191"/>
                  </a:lnTo>
                  <a:lnTo>
                    <a:pt x="612" y="191"/>
                  </a:lnTo>
                  <a:lnTo>
                    <a:pt x="614" y="191"/>
                  </a:lnTo>
                  <a:lnTo>
                    <a:pt x="616" y="190"/>
                  </a:lnTo>
                  <a:lnTo>
                    <a:pt x="617" y="188"/>
                  </a:lnTo>
                  <a:lnTo>
                    <a:pt x="617" y="188"/>
                  </a:lnTo>
                  <a:lnTo>
                    <a:pt x="619" y="186"/>
                  </a:lnTo>
                  <a:lnTo>
                    <a:pt x="621" y="186"/>
                  </a:lnTo>
                  <a:lnTo>
                    <a:pt x="621" y="186"/>
                  </a:lnTo>
                  <a:lnTo>
                    <a:pt x="623" y="184"/>
                  </a:lnTo>
                  <a:lnTo>
                    <a:pt x="625" y="182"/>
                  </a:lnTo>
                  <a:lnTo>
                    <a:pt x="625" y="182"/>
                  </a:lnTo>
                  <a:lnTo>
                    <a:pt x="623" y="172"/>
                  </a:lnTo>
                  <a:lnTo>
                    <a:pt x="623" y="169"/>
                  </a:lnTo>
                  <a:lnTo>
                    <a:pt x="623" y="165"/>
                  </a:lnTo>
                  <a:lnTo>
                    <a:pt x="625" y="161"/>
                  </a:lnTo>
                  <a:lnTo>
                    <a:pt x="625" y="159"/>
                  </a:lnTo>
                  <a:lnTo>
                    <a:pt x="627" y="157"/>
                  </a:lnTo>
                  <a:lnTo>
                    <a:pt x="627" y="157"/>
                  </a:lnTo>
                  <a:lnTo>
                    <a:pt x="629" y="157"/>
                  </a:lnTo>
                  <a:lnTo>
                    <a:pt x="633" y="157"/>
                  </a:lnTo>
                  <a:lnTo>
                    <a:pt x="636" y="155"/>
                  </a:lnTo>
                  <a:lnTo>
                    <a:pt x="640" y="153"/>
                  </a:lnTo>
                  <a:lnTo>
                    <a:pt x="642" y="152"/>
                  </a:lnTo>
                  <a:lnTo>
                    <a:pt x="642" y="148"/>
                  </a:lnTo>
                  <a:lnTo>
                    <a:pt x="642" y="144"/>
                  </a:lnTo>
                  <a:lnTo>
                    <a:pt x="644" y="142"/>
                  </a:lnTo>
                  <a:lnTo>
                    <a:pt x="644" y="142"/>
                  </a:lnTo>
                  <a:lnTo>
                    <a:pt x="646" y="142"/>
                  </a:lnTo>
                  <a:lnTo>
                    <a:pt x="648" y="142"/>
                  </a:lnTo>
                  <a:lnTo>
                    <a:pt x="650" y="142"/>
                  </a:lnTo>
                  <a:lnTo>
                    <a:pt x="652" y="142"/>
                  </a:lnTo>
                  <a:lnTo>
                    <a:pt x="652" y="142"/>
                  </a:lnTo>
                  <a:close/>
                  <a:moveTo>
                    <a:pt x="60" y="229"/>
                  </a:moveTo>
                  <a:lnTo>
                    <a:pt x="60" y="229"/>
                  </a:lnTo>
                  <a:lnTo>
                    <a:pt x="60" y="229"/>
                  </a:lnTo>
                  <a:lnTo>
                    <a:pt x="58" y="229"/>
                  </a:lnTo>
                  <a:lnTo>
                    <a:pt x="58" y="229"/>
                  </a:lnTo>
                  <a:lnTo>
                    <a:pt x="58" y="229"/>
                  </a:lnTo>
                  <a:lnTo>
                    <a:pt x="58" y="231"/>
                  </a:lnTo>
                  <a:lnTo>
                    <a:pt x="58" y="231"/>
                  </a:lnTo>
                  <a:lnTo>
                    <a:pt x="60" y="229"/>
                  </a:lnTo>
                  <a:close/>
                  <a:moveTo>
                    <a:pt x="96" y="220"/>
                  </a:moveTo>
                  <a:lnTo>
                    <a:pt x="94" y="220"/>
                  </a:lnTo>
                  <a:lnTo>
                    <a:pt x="96" y="222"/>
                  </a:lnTo>
                  <a:lnTo>
                    <a:pt x="96" y="220"/>
                  </a:lnTo>
                  <a:lnTo>
                    <a:pt x="96" y="22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74" name="Freeform 1869">
              <a:extLst>
                <a:ext uri="{FF2B5EF4-FFF2-40B4-BE49-F238E27FC236}">
                  <a16:creationId xmlns:a16="http://schemas.microsoft.com/office/drawing/2014/main" id="{9E1A6B9C-B496-474F-BFDB-013C48FE153C}"/>
                </a:ext>
              </a:extLst>
            </p:cNvPr>
            <p:cNvSpPr>
              <a:spLocks/>
            </p:cNvSpPr>
            <p:nvPr/>
          </p:nvSpPr>
          <p:spPr bwMode="auto">
            <a:xfrm>
              <a:off x="12971463" y="-1189038"/>
              <a:ext cx="44450" cy="109538"/>
            </a:xfrm>
            <a:custGeom>
              <a:avLst/>
              <a:gdLst>
                <a:gd name="T0" fmla="*/ 28 w 28"/>
                <a:gd name="T1" fmla="*/ 8 h 69"/>
                <a:gd name="T2" fmla="*/ 28 w 28"/>
                <a:gd name="T3" fmla="*/ 8 h 69"/>
                <a:gd name="T4" fmla="*/ 28 w 28"/>
                <a:gd name="T5" fmla="*/ 6 h 69"/>
                <a:gd name="T6" fmla="*/ 28 w 28"/>
                <a:gd name="T7" fmla="*/ 6 h 69"/>
                <a:gd name="T8" fmla="*/ 26 w 28"/>
                <a:gd name="T9" fmla="*/ 4 h 69"/>
                <a:gd name="T10" fmla="*/ 26 w 28"/>
                <a:gd name="T11" fmla="*/ 2 h 69"/>
                <a:gd name="T12" fmla="*/ 26 w 28"/>
                <a:gd name="T13" fmla="*/ 2 h 69"/>
                <a:gd name="T14" fmla="*/ 28 w 28"/>
                <a:gd name="T15" fmla="*/ 0 h 69"/>
                <a:gd name="T16" fmla="*/ 26 w 28"/>
                <a:gd name="T17" fmla="*/ 0 h 69"/>
                <a:gd name="T18" fmla="*/ 24 w 28"/>
                <a:gd name="T19" fmla="*/ 2 h 69"/>
                <a:gd name="T20" fmla="*/ 22 w 28"/>
                <a:gd name="T21" fmla="*/ 4 h 69"/>
                <a:gd name="T22" fmla="*/ 22 w 28"/>
                <a:gd name="T23" fmla="*/ 4 h 69"/>
                <a:gd name="T24" fmla="*/ 22 w 28"/>
                <a:gd name="T25" fmla="*/ 4 h 69"/>
                <a:gd name="T26" fmla="*/ 20 w 28"/>
                <a:gd name="T27" fmla="*/ 6 h 69"/>
                <a:gd name="T28" fmla="*/ 18 w 28"/>
                <a:gd name="T29" fmla="*/ 6 h 69"/>
                <a:gd name="T30" fmla="*/ 17 w 28"/>
                <a:gd name="T31" fmla="*/ 6 h 69"/>
                <a:gd name="T32" fmla="*/ 17 w 28"/>
                <a:gd name="T33" fmla="*/ 6 h 69"/>
                <a:gd name="T34" fmla="*/ 15 w 28"/>
                <a:gd name="T35" fmla="*/ 6 h 69"/>
                <a:gd name="T36" fmla="*/ 7 w 28"/>
                <a:gd name="T37" fmla="*/ 27 h 69"/>
                <a:gd name="T38" fmla="*/ 3 w 28"/>
                <a:gd name="T39" fmla="*/ 34 h 69"/>
                <a:gd name="T40" fmla="*/ 1 w 28"/>
                <a:gd name="T41" fmla="*/ 38 h 69"/>
                <a:gd name="T42" fmla="*/ 3 w 28"/>
                <a:gd name="T43" fmla="*/ 44 h 69"/>
                <a:gd name="T44" fmla="*/ 5 w 28"/>
                <a:gd name="T45" fmla="*/ 50 h 69"/>
                <a:gd name="T46" fmla="*/ 5 w 28"/>
                <a:gd name="T47" fmla="*/ 51 h 69"/>
                <a:gd name="T48" fmla="*/ 11 w 28"/>
                <a:gd name="T49" fmla="*/ 67 h 69"/>
                <a:gd name="T50" fmla="*/ 13 w 28"/>
                <a:gd name="T51" fmla="*/ 69 h 69"/>
                <a:gd name="T52" fmla="*/ 15 w 28"/>
                <a:gd name="T53" fmla="*/ 61 h 69"/>
                <a:gd name="T54" fmla="*/ 15 w 28"/>
                <a:gd name="T55" fmla="*/ 59 h 69"/>
                <a:gd name="T56" fmla="*/ 15 w 28"/>
                <a:gd name="T57" fmla="*/ 57 h 69"/>
                <a:gd name="T58" fmla="*/ 17 w 28"/>
                <a:gd name="T59" fmla="*/ 51 h 69"/>
                <a:gd name="T60" fmla="*/ 17 w 28"/>
                <a:gd name="T61" fmla="*/ 48 h 69"/>
                <a:gd name="T62" fmla="*/ 18 w 28"/>
                <a:gd name="T63" fmla="*/ 44 h 69"/>
                <a:gd name="T64" fmla="*/ 20 w 28"/>
                <a:gd name="T65" fmla="*/ 42 h 69"/>
                <a:gd name="T66" fmla="*/ 20 w 28"/>
                <a:gd name="T67" fmla="*/ 38 h 69"/>
                <a:gd name="T68" fmla="*/ 20 w 28"/>
                <a:gd name="T69" fmla="*/ 38 h 69"/>
                <a:gd name="T70" fmla="*/ 20 w 28"/>
                <a:gd name="T71" fmla="*/ 36 h 69"/>
                <a:gd name="T72" fmla="*/ 20 w 28"/>
                <a:gd name="T73" fmla="*/ 32 h 69"/>
                <a:gd name="T74" fmla="*/ 20 w 28"/>
                <a:gd name="T75" fmla="*/ 31 h 69"/>
                <a:gd name="T76" fmla="*/ 22 w 28"/>
                <a:gd name="T77" fmla="*/ 31 h 69"/>
                <a:gd name="T78" fmla="*/ 22 w 28"/>
                <a:gd name="T79" fmla="*/ 29 h 69"/>
                <a:gd name="T80" fmla="*/ 22 w 28"/>
                <a:gd name="T81" fmla="*/ 29 h 69"/>
                <a:gd name="T82" fmla="*/ 22 w 28"/>
                <a:gd name="T83" fmla="*/ 25 h 69"/>
                <a:gd name="T84" fmla="*/ 22 w 28"/>
                <a:gd name="T85" fmla="*/ 23 h 69"/>
                <a:gd name="T86" fmla="*/ 22 w 28"/>
                <a:gd name="T87" fmla="*/ 21 h 69"/>
                <a:gd name="T88" fmla="*/ 22 w 28"/>
                <a:gd name="T89" fmla="*/ 19 h 69"/>
                <a:gd name="T90" fmla="*/ 22 w 28"/>
                <a:gd name="T91" fmla="*/ 13 h 69"/>
                <a:gd name="T92" fmla="*/ 22 w 28"/>
                <a:gd name="T93" fmla="*/ 13 h 69"/>
                <a:gd name="T94" fmla="*/ 22 w 28"/>
                <a:gd name="T95" fmla="*/ 13 h 69"/>
                <a:gd name="T96" fmla="*/ 24 w 28"/>
                <a:gd name="T97" fmla="*/ 13 h 69"/>
                <a:gd name="T98" fmla="*/ 24 w 28"/>
                <a:gd name="T99" fmla="*/ 13 h 69"/>
                <a:gd name="T100" fmla="*/ 26 w 28"/>
                <a:gd name="T101" fmla="*/ 12 h 69"/>
                <a:gd name="T102" fmla="*/ 26 w 28"/>
                <a:gd name="T103" fmla="*/ 12 h 69"/>
                <a:gd name="T104" fmla="*/ 26 w 28"/>
                <a:gd name="T105" fmla="*/ 12 h 69"/>
                <a:gd name="T106" fmla="*/ 28 w 28"/>
                <a:gd name="T107" fmla="*/ 10 h 69"/>
                <a:gd name="T108" fmla="*/ 28 w 28"/>
                <a:gd name="T109"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69">
                  <a:moveTo>
                    <a:pt x="28" y="8"/>
                  </a:moveTo>
                  <a:lnTo>
                    <a:pt x="28" y="8"/>
                  </a:lnTo>
                  <a:lnTo>
                    <a:pt x="28" y="8"/>
                  </a:lnTo>
                  <a:lnTo>
                    <a:pt x="28" y="8"/>
                  </a:lnTo>
                  <a:lnTo>
                    <a:pt x="28" y="6"/>
                  </a:lnTo>
                  <a:lnTo>
                    <a:pt x="28" y="6"/>
                  </a:lnTo>
                  <a:lnTo>
                    <a:pt x="28" y="6"/>
                  </a:lnTo>
                  <a:lnTo>
                    <a:pt x="28" y="6"/>
                  </a:lnTo>
                  <a:lnTo>
                    <a:pt x="28" y="4"/>
                  </a:lnTo>
                  <a:lnTo>
                    <a:pt x="26" y="4"/>
                  </a:lnTo>
                  <a:lnTo>
                    <a:pt x="26" y="2"/>
                  </a:lnTo>
                  <a:lnTo>
                    <a:pt x="26" y="2"/>
                  </a:lnTo>
                  <a:lnTo>
                    <a:pt x="26" y="2"/>
                  </a:lnTo>
                  <a:lnTo>
                    <a:pt x="26" y="2"/>
                  </a:lnTo>
                  <a:lnTo>
                    <a:pt x="26" y="2"/>
                  </a:lnTo>
                  <a:lnTo>
                    <a:pt x="28" y="0"/>
                  </a:lnTo>
                  <a:lnTo>
                    <a:pt x="26" y="0"/>
                  </a:lnTo>
                  <a:lnTo>
                    <a:pt x="26" y="0"/>
                  </a:lnTo>
                  <a:lnTo>
                    <a:pt x="26" y="2"/>
                  </a:lnTo>
                  <a:lnTo>
                    <a:pt x="24" y="2"/>
                  </a:lnTo>
                  <a:lnTo>
                    <a:pt x="24" y="2"/>
                  </a:lnTo>
                  <a:lnTo>
                    <a:pt x="22" y="4"/>
                  </a:lnTo>
                  <a:lnTo>
                    <a:pt x="22" y="4"/>
                  </a:lnTo>
                  <a:lnTo>
                    <a:pt x="22" y="4"/>
                  </a:lnTo>
                  <a:lnTo>
                    <a:pt x="22" y="4"/>
                  </a:lnTo>
                  <a:lnTo>
                    <a:pt x="22" y="4"/>
                  </a:lnTo>
                  <a:lnTo>
                    <a:pt x="20" y="6"/>
                  </a:lnTo>
                  <a:lnTo>
                    <a:pt x="20" y="6"/>
                  </a:lnTo>
                  <a:lnTo>
                    <a:pt x="20" y="6"/>
                  </a:lnTo>
                  <a:lnTo>
                    <a:pt x="18" y="6"/>
                  </a:lnTo>
                  <a:lnTo>
                    <a:pt x="18" y="6"/>
                  </a:lnTo>
                  <a:lnTo>
                    <a:pt x="17" y="6"/>
                  </a:lnTo>
                  <a:lnTo>
                    <a:pt x="17" y="6"/>
                  </a:lnTo>
                  <a:lnTo>
                    <a:pt x="17" y="6"/>
                  </a:lnTo>
                  <a:lnTo>
                    <a:pt x="17" y="6"/>
                  </a:lnTo>
                  <a:lnTo>
                    <a:pt x="15" y="6"/>
                  </a:lnTo>
                  <a:lnTo>
                    <a:pt x="15" y="10"/>
                  </a:lnTo>
                  <a:lnTo>
                    <a:pt x="7" y="27"/>
                  </a:lnTo>
                  <a:lnTo>
                    <a:pt x="5" y="31"/>
                  </a:lnTo>
                  <a:lnTo>
                    <a:pt x="3" y="34"/>
                  </a:lnTo>
                  <a:lnTo>
                    <a:pt x="0" y="36"/>
                  </a:lnTo>
                  <a:lnTo>
                    <a:pt x="1" y="38"/>
                  </a:lnTo>
                  <a:lnTo>
                    <a:pt x="1" y="38"/>
                  </a:lnTo>
                  <a:lnTo>
                    <a:pt x="3" y="44"/>
                  </a:lnTo>
                  <a:lnTo>
                    <a:pt x="3" y="48"/>
                  </a:lnTo>
                  <a:lnTo>
                    <a:pt x="5" y="50"/>
                  </a:lnTo>
                  <a:lnTo>
                    <a:pt x="5" y="51"/>
                  </a:lnTo>
                  <a:lnTo>
                    <a:pt x="5" y="51"/>
                  </a:lnTo>
                  <a:lnTo>
                    <a:pt x="7" y="57"/>
                  </a:lnTo>
                  <a:lnTo>
                    <a:pt x="11" y="67"/>
                  </a:lnTo>
                  <a:lnTo>
                    <a:pt x="11" y="69"/>
                  </a:lnTo>
                  <a:lnTo>
                    <a:pt x="13" y="69"/>
                  </a:lnTo>
                  <a:lnTo>
                    <a:pt x="13" y="63"/>
                  </a:lnTo>
                  <a:lnTo>
                    <a:pt x="15" y="61"/>
                  </a:lnTo>
                  <a:lnTo>
                    <a:pt x="15" y="59"/>
                  </a:lnTo>
                  <a:lnTo>
                    <a:pt x="15" y="59"/>
                  </a:lnTo>
                  <a:lnTo>
                    <a:pt x="15" y="57"/>
                  </a:lnTo>
                  <a:lnTo>
                    <a:pt x="15" y="57"/>
                  </a:lnTo>
                  <a:lnTo>
                    <a:pt x="15" y="57"/>
                  </a:lnTo>
                  <a:lnTo>
                    <a:pt x="17" y="51"/>
                  </a:lnTo>
                  <a:lnTo>
                    <a:pt x="17" y="48"/>
                  </a:lnTo>
                  <a:lnTo>
                    <a:pt x="17" y="48"/>
                  </a:lnTo>
                  <a:lnTo>
                    <a:pt x="18" y="46"/>
                  </a:lnTo>
                  <a:lnTo>
                    <a:pt x="18" y="44"/>
                  </a:lnTo>
                  <a:lnTo>
                    <a:pt x="18" y="44"/>
                  </a:lnTo>
                  <a:lnTo>
                    <a:pt x="20" y="42"/>
                  </a:lnTo>
                  <a:lnTo>
                    <a:pt x="20" y="40"/>
                  </a:lnTo>
                  <a:lnTo>
                    <a:pt x="20" y="38"/>
                  </a:lnTo>
                  <a:lnTo>
                    <a:pt x="20" y="38"/>
                  </a:lnTo>
                  <a:lnTo>
                    <a:pt x="20" y="38"/>
                  </a:lnTo>
                  <a:lnTo>
                    <a:pt x="20" y="36"/>
                  </a:lnTo>
                  <a:lnTo>
                    <a:pt x="20" y="36"/>
                  </a:lnTo>
                  <a:lnTo>
                    <a:pt x="20" y="34"/>
                  </a:lnTo>
                  <a:lnTo>
                    <a:pt x="20" y="32"/>
                  </a:lnTo>
                  <a:lnTo>
                    <a:pt x="20" y="32"/>
                  </a:lnTo>
                  <a:lnTo>
                    <a:pt x="20" y="31"/>
                  </a:lnTo>
                  <a:lnTo>
                    <a:pt x="20" y="31"/>
                  </a:lnTo>
                  <a:lnTo>
                    <a:pt x="22" y="31"/>
                  </a:lnTo>
                  <a:lnTo>
                    <a:pt x="22" y="31"/>
                  </a:lnTo>
                  <a:lnTo>
                    <a:pt x="22" y="29"/>
                  </a:lnTo>
                  <a:lnTo>
                    <a:pt x="22" y="29"/>
                  </a:lnTo>
                  <a:lnTo>
                    <a:pt x="22" y="29"/>
                  </a:lnTo>
                  <a:lnTo>
                    <a:pt x="22" y="27"/>
                  </a:lnTo>
                  <a:lnTo>
                    <a:pt x="22" y="25"/>
                  </a:lnTo>
                  <a:lnTo>
                    <a:pt x="22" y="25"/>
                  </a:lnTo>
                  <a:lnTo>
                    <a:pt x="22" y="23"/>
                  </a:lnTo>
                  <a:lnTo>
                    <a:pt x="22" y="23"/>
                  </a:lnTo>
                  <a:lnTo>
                    <a:pt x="22" y="21"/>
                  </a:lnTo>
                  <a:lnTo>
                    <a:pt x="22" y="21"/>
                  </a:lnTo>
                  <a:lnTo>
                    <a:pt x="22" y="19"/>
                  </a:lnTo>
                  <a:lnTo>
                    <a:pt x="22" y="15"/>
                  </a:lnTo>
                  <a:lnTo>
                    <a:pt x="22" y="13"/>
                  </a:lnTo>
                  <a:lnTo>
                    <a:pt x="22" y="13"/>
                  </a:lnTo>
                  <a:lnTo>
                    <a:pt x="22" y="13"/>
                  </a:lnTo>
                  <a:lnTo>
                    <a:pt x="22" y="13"/>
                  </a:lnTo>
                  <a:lnTo>
                    <a:pt x="22" y="13"/>
                  </a:lnTo>
                  <a:lnTo>
                    <a:pt x="24" y="13"/>
                  </a:lnTo>
                  <a:lnTo>
                    <a:pt x="24" y="13"/>
                  </a:lnTo>
                  <a:lnTo>
                    <a:pt x="24" y="13"/>
                  </a:lnTo>
                  <a:lnTo>
                    <a:pt x="24" y="13"/>
                  </a:lnTo>
                  <a:lnTo>
                    <a:pt x="26" y="13"/>
                  </a:lnTo>
                  <a:lnTo>
                    <a:pt x="26" y="12"/>
                  </a:lnTo>
                  <a:lnTo>
                    <a:pt x="26" y="12"/>
                  </a:lnTo>
                  <a:lnTo>
                    <a:pt x="26" y="12"/>
                  </a:lnTo>
                  <a:lnTo>
                    <a:pt x="26" y="12"/>
                  </a:lnTo>
                  <a:lnTo>
                    <a:pt x="26" y="12"/>
                  </a:lnTo>
                  <a:lnTo>
                    <a:pt x="28" y="10"/>
                  </a:lnTo>
                  <a:lnTo>
                    <a:pt x="28" y="10"/>
                  </a:lnTo>
                  <a:lnTo>
                    <a:pt x="28" y="10"/>
                  </a:lnTo>
                  <a:lnTo>
                    <a:pt x="28" y="8"/>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75" name="Freeform 1870">
              <a:extLst>
                <a:ext uri="{FF2B5EF4-FFF2-40B4-BE49-F238E27FC236}">
                  <a16:creationId xmlns:a16="http://schemas.microsoft.com/office/drawing/2014/main" id="{169B17C6-BAA7-4D1B-8CCB-E27C54C9255D}"/>
                </a:ext>
              </a:extLst>
            </p:cNvPr>
            <p:cNvSpPr>
              <a:spLocks noEditPoints="1"/>
            </p:cNvSpPr>
            <p:nvPr/>
          </p:nvSpPr>
          <p:spPr bwMode="auto">
            <a:xfrm>
              <a:off x="12599988" y="-3186113"/>
              <a:ext cx="4337050" cy="1765300"/>
            </a:xfrm>
            <a:custGeom>
              <a:avLst/>
              <a:gdLst>
                <a:gd name="T0" fmla="*/ 1164 w 2732"/>
                <a:gd name="T1" fmla="*/ 82 h 1112"/>
                <a:gd name="T2" fmla="*/ 660 w 2732"/>
                <a:gd name="T3" fmla="*/ 224 h 1112"/>
                <a:gd name="T4" fmla="*/ 643 w 2732"/>
                <a:gd name="T5" fmla="*/ 281 h 1112"/>
                <a:gd name="T6" fmla="*/ 958 w 2732"/>
                <a:gd name="T7" fmla="*/ 348 h 1112"/>
                <a:gd name="T8" fmla="*/ 2049 w 2732"/>
                <a:gd name="T9" fmla="*/ 274 h 1112"/>
                <a:gd name="T10" fmla="*/ 1996 w 2732"/>
                <a:gd name="T11" fmla="*/ 238 h 1112"/>
                <a:gd name="T12" fmla="*/ 2273 w 2732"/>
                <a:gd name="T13" fmla="*/ 439 h 1112"/>
                <a:gd name="T14" fmla="*/ 1321 w 2732"/>
                <a:gd name="T15" fmla="*/ 154 h 1112"/>
                <a:gd name="T16" fmla="*/ 1864 w 2732"/>
                <a:gd name="T17" fmla="*/ 249 h 1112"/>
                <a:gd name="T18" fmla="*/ 2034 w 2732"/>
                <a:gd name="T19" fmla="*/ 1059 h 1112"/>
                <a:gd name="T20" fmla="*/ 256 w 2732"/>
                <a:gd name="T21" fmla="*/ 562 h 1112"/>
                <a:gd name="T22" fmla="*/ 2665 w 2732"/>
                <a:gd name="T23" fmla="*/ 522 h 1112"/>
                <a:gd name="T24" fmla="*/ 2311 w 2732"/>
                <a:gd name="T25" fmla="*/ 435 h 1112"/>
                <a:gd name="T26" fmla="*/ 1939 w 2732"/>
                <a:gd name="T27" fmla="*/ 344 h 1112"/>
                <a:gd name="T28" fmla="*/ 1752 w 2732"/>
                <a:gd name="T29" fmla="*/ 378 h 1112"/>
                <a:gd name="T30" fmla="*/ 1585 w 2732"/>
                <a:gd name="T31" fmla="*/ 331 h 1112"/>
                <a:gd name="T32" fmla="*/ 1450 w 2732"/>
                <a:gd name="T33" fmla="*/ 294 h 1112"/>
                <a:gd name="T34" fmla="*/ 1306 w 2732"/>
                <a:gd name="T35" fmla="*/ 207 h 1112"/>
                <a:gd name="T36" fmla="*/ 1085 w 2732"/>
                <a:gd name="T37" fmla="*/ 270 h 1112"/>
                <a:gd name="T38" fmla="*/ 1016 w 2732"/>
                <a:gd name="T39" fmla="*/ 418 h 1112"/>
                <a:gd name="T40" fmla="*/ 897 w 2732"/>
                <a:gd name="T41" fmla="*/ 355 h 1112"/>
                <a:gd name="T42" fmla="*/ 810 w 2732"/>
                <a:gd name="T43" fmla="*/ 520 h 1112"/>
                <a:gd name="T44" fmla="*/ 762 w 2732"/>
                <a:gd name="T45" fmla="*/ 416 h 1112"/>
                <a:gd name="T46" fmla="*/ 527 w 2732"/>
                <a:gd name="T47" fmla="*/ 460 h 1112"/>
                <a:gd name="T48" fmla="*/ 319 w 2732"/>
                <a:gd name="T49" fmla="*/ 579 h 1112"/>
                <a:gd name="T50" fmla="*/ 262 w 2732"/>
                <a:gd name="T51" fmla="*/ 520 h 1112"/>
                <a:gd name="T52" fmla="*/ 167 w 2732"/>
                <a:gd name="T53" fmla="*/ 441 h 1112"/>
                <a:gd name="T54" fmla="*/ 167 w 2732"/>
                <a:gd name="T55" fmla="*/ 583 h 1112"/>
                <a:gd name="T56" fmla="*/ 137 w 2732"/>
                <a:gd name="T57" fmla="*/ 714 h 1112"/>
                <a:gd name="T58" fmla="*/ 163 w 2732"/>
                <a:gd name="T59" fmla="*/ 797 h 1112"/>
                <a:gd name="T60" fmla="*/ 194 w 2732"/>
                <a:gd name="T61" fmla="*/ 873 h 1112"/>
                <a:gd name="T62" fmla="*/ 271 w 2732"/>
                <a:gd name="T63" fmla="*/ 921 h 1112"/>
                <a:gd name="T64" fmla="*/ 307 w 2732"/>
                <a:gd name="T65" fmla="*/ 977 h 1112"/>
                <a:gd name="T66" fmla="*/ 376 w 2732"/>
                <a:gd name="T67" fmla="*/ 1076 h 1112"/>
                <a:gd name="T68" fmla="*/ 440 w 2732"/>
                <a:gd name="T69" fmla="*/ 1038 h 1112"/>
                <a:gd name="T70" fmla="*/ 448 w 2732"/>
                <a:gd name="T71" fmla="*/ 915 h 1112"/>
                <a:gd name="T72" fmla="*/ 577 w 2732"/>
                <a:gd name="T73" fmla="*/ 911 h 1112"/>
                <a:gd name="T74" fmla="*/ 666 w 2732"/>
                <a:gd name="T75" fmla="*/ 856 h 1112"/>
                <a:gd name="T76" fmla="*/ 772 w 2732"/>
                <a:gd name="T77" fmla="*/ 814 h 1112"/>
                <a:gd name="T78" fmla="*/ 912 w 2732"/>
                <a:gd name="T79" fmla="*/ 826 h 1112"/>
                <a:gd name="T80" fmla="*/ 1054 w 2732"/>
                <a:gd name="T81" fmla="*/ 934 h 1112"/>
                <a:gd name="T82" fmla="*/ 1136 w 2732"/>
                <a:gd name="T83" fmla="*/ 921 h 1112"/>
                <a:gd name="T84" fmla="*/ 1234 w 2732"/>
                <a:gd name="T85" fmla="*/ 928 h 1112"/>
                <a:gd name="T86" fmla="*/ 1331 w 2732"/>
                <a:gd name="T87" fmla="*/ 917 h 1112"/>
                <a:gd name="T88" fmla="*/ 1498 w 2732"/>
                <a:gd name="T89" fmla="*/ 930 h 1112"/>
                <a:gd name="T90" fmla="*/ 1613 w 2732"/>
                <a:gd name="T91" fmla="*/ 858 h 1112"/>
                <a:gd name="T92" fmla="*/ 1757 w 2732"/>
                <a:gd name="T93" fmla="*/ 939 h 1112"/>
                <a:gd name="T94" fmla="*/ 1826 w 2732"/>
                <a:gd name="T95" fmla="*/ 1015 h 1112"/>
                <a:gd name="T96" fmla="*/ 1810 w 2732"/>
                <a:gd name="T97" fmla="*/ 1080 h 1112"/>
                <a:gd name="T98" fmla="*/ 1882 w 2732"/>
                <a:gd name="T99" fmla="*/ 837 h 1112"/>
                <a:gd name="T100" fmla="*/ 2123 w 2732"/>
                <a:gd name="T101" fmla="*/ 723 h 1112"/>
                <a:gd name="T102" fmla="*/ 2296 w 2732"/>
                <a:gd name="T103" fmla="*/ 651 h 1112"/>
                <a:gd name="T104" fmla="*/ 2248 w 2732"/>
                <a:gd name="T105" fmla="*/ 850 h 1112"/>
                <a:gd name="T106" fmla="*/ 2353 w 2732"/>
                <a:gd name="T107" fmla="*/ 699 h 1112"/>
                <a:gd name="T108" fmla="*/ 2546 w 2732"/>
                <a:gd name="T109" fmla="*/ 606 h 1112"/>
                <a:gd name="T110" fmla="*/ 2586 w 2732"/>
                <a:gd name="T111" fmla="*/ 534 h 1112"/>
                <a:gd name="T112" fmla="*/ 1875 w 2732"/>
                <a:gd name="T113" fmla="*/ 812 h 1112"/>
                <a:gd name="T114" fmla="*/ 586 w 2732"/>
                <a:gd name="T115" fmla="*/ 35 h 1112"/>
                <a:gd name="T116" fmla="*/ 696 w 2732"/>
                <a:gd name="T117" fmla="*/ 6 h 1112"/>
                <a:gd name="T118" fmla="*/ 525 w 2732"/>
                <a:gd name="T119" fmla="*/ 78 h 1112"/>
                <a:gd name="T120" fmla="*/ 592 w 2732"/>
                <a:gd name="T121" fmla="*/ 408 h 1112"/>
                <a:gd name="T122" fmla="*/ 465 w 2732"/>
                <a:gd name="T123" fmla="*/ 80 h 1112"/>
                <a:gd name="T124" fmla="*/ 1958 w 2732"/>
                <a:gd name="T125" fmla="*/ 953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112">
                  <a:moveTo>
                    <a:pt x="1018" y="304"/>
                  </a:moveTo>
                  <a:lnTo>
                    <a:pt x="1013" y="304"/>
                  </a:lnTo>
                  <a:lnTo>
                    <a:pt x="1014" y="302"/>
                  </a:lnTo>
                  <a:lnTo>
                    <a:pt x="1018" y="302"/>
                  </a:lnTo>
                  <a:lnTo>
                    <a:pt x="1022" y="302"/>
                  </a:lnTo>
                  <a:lnTo>
                    <a:pt x="1026" y="304"/>
                  </a:lnTo>
                  <a:lnTo>
                    <a:pt x="1022" y="304"/>
                  </a:lnTo>
                  <a:lnTo>
                    <a:pt x="1018" y="304"/>
                  </a:lnTo>
                  <a:close/>
                  <a:moveTo>
                    <a:pt x="1043" y="293"/>
                  </a:moveTo>
                  <a:lnTo>
                    <a:pt x="1045" y="289"/>
                  </a:lnTo>
                  <a:lnTo>
                    <a:pt x="1043" y="289"/>
                  </a:lnTo>
                  <a:lnTo>
                    <a:pt x="1041" y="291"/>
                  </a:lnTo>
                  <a:lnTo>
                    <a:pt x="1039" y="291"/>
                  </a:lnTo>
                  <a:lnTo>
                    <a:pt x="1037" y="291"/>
                  </a:lnTo>
                  <a:lnTo>
                    <a:pt x="1041" y="293"/>
                  </a:lnTo>
                  <a:lnTo>
                    <a:pt x="1043" y="293"/>
                  </a:lnTo>
                  <a:close/>
                  <a:moveTo>
                    <a:pt x="994" y="258"/>
                  </a:moveTo>
                  <a:lnTo>
                    <a:pt x="994" y="258"/>
                  </a:lnTo>
                  <a:lnTo>
                    <a:pt x="995" y="258"/>
                  </a:lnTo>
                  <a:lnTo>
                    <a:pt x="997" y="258"/>
                  </a:lnTo>
                  <a:lnTo>
                    <a:pt x="997" y="258"/>
                  </a:lnTo>
                  <a:lnTo>
                    <a:pt x="997" y="260"/>
                  </a:lnTo>
                  <a:lnTo>
                    <a:pt x="997" y="260"/>
                  </a:lnTo>
                  <a:lnTo>
                    <a:pt x="999" y="260"/>
                  </a:lnTo>
                  <a:lnTo>
                    <a:pt x="999" y="258"/>
                  </a:lnTo>
                  <a:lnTo>
                    <a:pt x="999" y="257"/>
                  </a:lnTo>
                  <a:lnTo>
                    <a:pt x="1001" y="257"/>
                  </a:lnTo>
                  <a:lnTo>
                    <a:pt x="1003" y="257"/>
                  </a:lnTo>
                  <a:lnTo>
                    <a:pt x="1001" y="249"/>
                  </a:lnTo>
                  <a:lnTo>
                    <a:pt x="999" y="249"/>
                  </a:lnTo>
                  <a:lnTo>
                    <a:pt x="999" y="249"/>
                  </a:lnTo>
                  <a:lnTo>
                    <a:pt x="997" y="251"/>
                  </a:lnTo>
                  <a:lnTo>
                    <a:pt x="997" y="253"/>
                  </a:lnTo>
                  <a:lnTo>
                    <a:pt x="997" y="253"/>
                  </a:lnTo>
                  <a:lnTo>
                    <a:pt x="995" y="253"/>
                  </a:lnTo>
                  <a:lnTo>
                    <a:pt x="995" y="253"/>
                  </a:lnTo>
                  <a:lnTo>
                    <a:pt x="995" y="251"/>
                  </a:lnTo>
                  <a:lnTo>
                    <a:pt x="992" y="255"/>
                  </a:lnTo>
                  <a:lnTo>
                    <a:pt x="992" y="255"/>
                  </a:lnTo>
                  <a:lnTo>
                    <a:pt x="992" y="257"/>
                  </a:lnTo>
                  <a:lnTo>
                    <a:pt x="994" y="258"/>
                  </a:lnTo>
                  <a:close/>
                  <a:moveTo>
                    <a:pt x="1007" y="304"/>
                  </a:moveTo>
                  <a:lnTo>
                    <a:pt x="1009" y="304"/>
                  </a:lnTo>
                  <a:lnTo>
                    <a:pt x="1011" y="304"/>
                  </a:lnTo>
                  <a:lnTo>
                    <a:pt x="1009" y="302"/>
                  </a:lnTo>
                  <a:lnTo>
                    <a:pt x="1009" y="302"/>
                  </a:lnTo>
                  <a:lnTo>
                    <a:pt x="1007" y="302"/>
                  </a:lnTo>
                  <a:lnTo>
                    <a:pt x="1005" y="302"/>
                  </a:lnTo>
                  <a:lnTo>
                    <a:pt x="1005" y="304"/>
                  </a:lnTo>
                  <a:lnTo>
                    <a:pt x="1007" y="304"/>
                  </a:lnTo>
                  <a:close/>
                  <a:moveTo>
                    <a:pt x="1071" y="277"/>
                  </a:moveTo>
                  <a:lnTo>
                    <a:pt x="1077" y="277"/>
                  </a:lnTo>
                  <a:lnTo>
                    <a:pt x="1079" y="277"/>
                  </a:lnTo>
                  <a:lnTo>
                    <a:pt x="1081" y="276"/>
                  </a:lnTo>
                  <a:lnTo>
                    <a:pt x="1081" y="276"/>
                  </a:lnTo>
                  <a:lnTo>
                    <a:pt x="1081" y="274"/>
                  </a:lnTo>
                  <a:lnTo>
                    <a:pt x="1079" y="272"/>
                  </a:lnTo>
                  <a:lnTo>
                    <a:pt x="1077" y="272"/>
                  </a:lnTo>
                  <a:lnTo>
                    <a:pt x="1073" y="272"/>
                  </a:lnTo>
                  <a:lnTo>
                    <a:pt x="1069" y="274"/>
                  </a:lnTo>
                  <a:lnTo>
                    <a:pt x="1067" y="274"/>
                  </a:lnTo>
                  <a:lnTo>
                    <a:pt x="1067" y="276"/>
                  </a:lnTo>
                  <a:lnTo>
                    <a:pt x="1069" y="277"/>
                  </a:lnTo>
                  <a:lnTo>
                    <a:pt x="1071" y="277"/>
                  </a:lnTo>
                  <a:close/>
                  <a:moveTo>
                    <a:pt x="1119" y="188"/>
                  </a:moveTo>
                  <a:lnTo>
                    <a:pt x="1121" y="186"/>
                  </a:lnTo>
                  <a:lnTo>
                    <a:pt x="1122" y="184"/>
                  </a:lnTo>
                  <a:lnTo>
                    <a:pt x="1121" y="184"/>
                  </a:lnTo>
                  <a:lnTo>
                    <a:pt x="1117" y="184"/>
                  </a:lnTo>
                  <a:lnTo>
                    <a:pt x="1115" y="184"/>
                  </a:lnTo>
                  <a:lnTo>
                    <a:pt x="1113" y="186"/>
                  </a:lnTo>
                  <a:lnTo>
                    <a:pt x="1117" y="188"/>
                  </a:lnTo>
                  <a:lnTo>
                    <a:pt x="1119" y="188"/>
                  </a:lnTo>
                  <a:close/>
                  <a:moveTo>
                    <a:pt x="1225" y="192"/>
                  </a:moveTo>
                  <a:lnTo>
                    <a:pt x="1229" y="192"/>
                  </a:lnTo>
                  <a:lnTo>
                    <a:pt x="1230" y="192"/>
                  </a:lnTo>
                  <a:lnTo>
                    <a:pt x="1232" y="190"/>
                  </a:lnTo>
                  <a:lnTo>
                    <a:pt x="1232" y="188"/>
                  </a:lnTo>
                  <a:lnTo>
                    <a:pt x="1229" y="188"/>
                  </a:lnTo>
                  <a:lnTo>
                    <a:pt x="1225" y="190"/>
                  </a:lnTo>
                  <a:lnTo>
                    <a:pt x="1215" y="190"/>
                  </a:lnTo>
                  <a:lnTo>
                    <a:pt x="1212" y="192"/>
                  </a:lnTo>
                  <a:lnTo>
                    <a:pt x="1223" y="194"/>
                  </a:lnTo>
                  <a:lnTo>
                    <a:pt x="1225" y="192"/>
                  </a:lnTo>
                  <a:close/>
                  <a:moveTo>
                    <a:pt x="1189" y="93"/>
                  </a:moveTo>
                  <a:lnTo>
                    <a:pt x="1160" y="88"/>
                  </a:lnTo>
                  <a:lnTo>
                    <a:pt x="1155" y="86"/>
                  </a:lnTo>
                  <a:lnTo>
                    <a:pt x="1149" y="88"/>
                  </a:lnTo>
                  <a:lnTo>
                    <a:pt x="1145" y="90"/>
                  </a:lnTo>
                  <a:lnTo>
                    <a:pt x="1145" y="93"/>
                  </a:lnTo>
                  <a:lnTo>
                    <a:pt x="1147" y="95"/>
                  </a:lnTo>
                  <a:lnTo>
                    <a:pt x="1162" y="101"/>
                  </a:lnTo>
                  <a:lnTo>
                    <a:pt x="1164" y="101"/>
                  </a:lnTo>
                  <a:lnTo>
                    <a:pt x="1172" y="101"/>
                  </a:lnTo>
                  <a:lnTo>
                    <a:pt x="1177" y="99"/>
                  </a:lnTo>
                  <a:lnTo>
                    <a:pt x="1183" y="97"/>
                  </a:lnTo>
                  <a:lnTo>
                    <a:pt x="1189" y="93"/>
                  </a:lnTo>
                  <a:close/>
                  <a:moveTo>
                    <a:pt x="1132" y="42"/>
                  </a:moveTo>
                  <a:lnTo>
                    <a:pt x="1143" y="42"/>
                  </a:lnTo>
                  <a:lnTo>
                    <a:pt x="1145" y="42"/>
                  </a:lnTo>
                  <a:lnTo>
                    <a:pt x="1149" y="42"/>
                  </a:lnTo>
                  <a:lnTo>
                    <a:pt x="1153" y="38"/>
                  </a:lnTo>
                  <a:lnTo>
                    <a:pt x="1147" y="36"/>
                  </a:lnTo>
                  <a:lnTo>
                    <a:pt x="1139" y="35"/>
                  </a:lnTo>
                  <a:lnTo>
                    <a:pt x="1130" y="35"/>
                  </a:lnTo>
                  <a:lnTo>
                    <a:pt x="1126" y="38"/>
                  </a:lnTo>
                  <a:lnTo>
                    <a:pt x="1128" y="40"/>
                  </a:lnTo>
                  <a:lnTo>
                    <a:pt x="1132" y="42"/>
                  </a:lnTo>
                  <a:close/>
                  <a:moveTo>
                    <a:pt x="963" y="55"/>
                  </a:moveTo>
                  <a:lnTo>
                    <a:pt x="971" y="54"/>
                  </a:lnTo>
                  <a:lnTo>
                    <a:pt x="975" y="50"/>
                  </a:lnTo>
                  <a:lnTo>
                    <a:pt x="971" y="48"/>
                  </a:lnTo>
                  <a:lnTo>
                    <a:pt x="967" y="48"/>
                  </a:lnTo>
                  <a:lnTo>
                    <a:pt x="965" y="48"/>
                  </a:lnTo>
                  <a:lnTo>
                    <a:pt x="958" y="48"/>
                  </a:lnTo>
                  <a:lnTo>
                    <a:pt x="956" y="48"/>
                  </a:lnTo>
                  <a:lnTo>
                    <a:pt x="954" y="48"/>
                  </a:lnTo>
                  <a:lnTo>
                    <a:pt x="954" y="50"/>
                  </a:lnTo>
                  <a:lnTo>
                    <a:pt x="952" y="52"/>
                  </a:lnTo>
                  <a:lnTo>
                    <a:pt x="952" y="54"/>
                  </a:lnTo>
                  <a:lnTo>
                    <a:pt x="952" y="54"/>
                  </a:lnTo>
                  <a:lnTo>
                    <a:pt x="956" y="55"/>
                  </a:lnTo>
                  <a:lnTo>
                    <a:pt x="963" y="55"/>
                  </a:lnTo>
                  <a:close/>
                  <a:moveTo>
                    <a:pt x="1155" y="76"/>
                  </a:moveTo>
                  <a:lnTo>
                    <a:pt x="1155" y="76"/>
                  </a:lnTo>
                  <a:lnTo>
                    <a:pt x="1158" y="78"/>
                  </a:lnTo>
                  <a:lnTo>
                    <a:pt x="1160" y="78"/>
                  </a:lnTo>
                  <a:lnTo>
                    <a:pt x="1164" y="80"/>
                  </a:lnTo>
                  <a:lnTo>
                    <a:pt x="1164" y="82"/>
                  </a:lnTo>
                  <a:lnTo>
                    <a:pt x="1168" y="82"/>
                  </a:lnTo>
                  <a:lnTo>
                    <a:pt x="1176" y="84"/>
                  </a:lnTo>
                  <a:lnTo>
                    <a:pt x="1185" y="88"/>
                  </a:lnTo>
                  <a:lnTo>
                    <a:pt x="1187" y="88"/>
                  </a:lnTo>
                  <a:lnTo>
                    <a:pt x="1191" y="88"/>
                  </a:lnTo>
                  <a:lnTo>
                    <a:pt x="1194" y="88"/>
                  </a:lnTo>
                  <a:lnTo>
                    <a:pt x="1200" y="84"/>
                  </a:lnTo>
                  <a:lnTo>
                    <a:pt x="1204" y="84"/>
                  </a:lnTo>
                  <a:lnTo>
                    <a:pt x="1234" y="80"/>
                  </a:lnTo>
                  <a:lnTo>
                    <a:pt x="1240" y="78"/>
                  </a:lnTo>
                  <a:lnTo>
                    <a:pt x="1246" y="73"/>
                  </a:lnTo>
                  <a:lnTo>
                    <a:pt x="1244" y="73"/>
                  </a:lnTo>
                  <a:lnTo>
                    <a:pt x="1242" y="69"/>
                  </a:lnTo>
                  <a:lnTo>
                    <a:pt x="1240" y="65"/>
                  </a:lnTo>
                  <a:lnTo>
                    <a:pt x="1242" y="63"/>
                  </a:lnTo>
                  <a:lnTo>
                    <a:pt x="1244" y="61"/>
                  </a:lnTo>
                  <a:lnTo>
                    <a:pt x="1249" y="61"/>
                  </a:lnTo>
                  <a:lnTo>
                    <a:pt x="1251" y="59"/>
                  </a:lnTo>
                  <a:lnTo>
                    <a:pt x="1253" y="57"/>
                  </a:lnTo>
                  <a:lnTo>
                    <a:pt x="1251" y="55"/>
                  </a:lnTo>
                  <a:lnTo>
                    <a:pt x="1249" y="54"/>
                  </a:lnTo>
                  <a:lnTo>
                    <a:pt x="1242" y="52"/>
                  </a:lnTo>
                  <a:lnTo>
                    <a:pt x="1238" y="50"/>
                  </a:lnTo>
                  <a:lnTo>
                    <a:pt x="1236" y="48"/>
                  </a:lnTo>
                  <a:lnTo>
                    <a:pt x="1234" y="48"/>
                  </a:lnTo>
                  <a:lnTo>
                    <a:pt x="1234" y="46"/>
                  </a:lnTo>
                  <a:lnTo>
                    <a:pt x="1232" y="46"/>
                  </a:lnTo>
                  <a:lnTo>
                    <a:pt x="1232" y="44"/>
                  </a:lnTo>
                  <a:lnTo>
                    <a:pt x="1232" y="42"/>
                  </a:lnTo>
                  <a:lnTo>
                    <a:pt x="1230" y="40"/>
                  </a:lnTo>
                  <a:lnTo>
                    <a:pt x="1221" y="33"/>
                  </a:lnTo>
                  <a:lnTo>
                    <a:pt x="1219" y="31"/>
                  </a:lnTo>
                  <a:lnTo>
                    <a:pt x="1215" y="31"/>
                  </a:lnTo>
                  <a:lnTo>
                    <a:pt x="1213" y="31"/>
                  </a:lnTo>
                  <a:lnTo>
                    <a:pt x="1212" y="31"/>
                  </a:lnTo>
                  <a:lnTo>
                    <a:pt x="1210" y="33"/>
                  </a:lnTo>
                  <a:lnTo>
                    <a:pt x="1210" y="33"/>
                  </a:lnTo>
                  <a:lnTo>
                    <a:pt x="1208" y="36"/>
                  </a:lnTo>
                  <a:lnTo>
                    <a:pt x="1208" y="38"/>
                  </a:lnTo>
                  <a:lnTo>
                    <a:pt x="1206" y="38"/>
                  </a:lnTo>
                  <a:lnTo>
                    <a:pt x="1204" y="40"/>
                  </a:lnTo>
                  <a:lnTo>
                    <a:pt x="1202" y="40"/>
                  </a:lnTo>
                  <a:lnTo>
                    <a:pt x="1191" y="44"/>
                  </a:lnTo>
                  <a:lnTo>
                    <a:pt x="1181" y="46"/>
                  </a:lnTo>
                  <a:lnTo>
                    <a:pt x="1179" y="46"/>
                  </a:lnTo>
                  <a:lnTo>
                    <a:pt x="1176" y="48"/>
                  </a:lnTo>
                  <a:lnTo>
                    <a:pt x="1174" y="50"/>
                  </a:lnTo>
                  <a:lnTo>
                    <a:pt x="1172" y="52"/>
                  </a:lnTo>
                  <a:lnTo>
                    <a:pt x="1170" y="54"/>
                  </a:lnTo>
                  <a:lnTo>
                    <a:pt x="1168" y="57"/>
                  </a:lnTo>
                  <a:lnTo>
                    <a:pt x="1172" y="57"/>
                  </a:lnTo>
                  <a:lnTo>
                    <a:pt x="1174" y="57"/>
                  </a:lnTo>
                  <a:lnTo>
                    <a:pt x="1179" y="55"/>
                  </a:lnTo>
                  <a:lnTo>
                    <a:pt x="1172" y="63"/>
                  </a:lnTo>
                  <a:lnTo>
                    <a:pt x="1170" y="65"/>
                  </a:lnTo>
                  <a:lnTo>
                    <a:pt x="1168" y="67"/>
                  </a:lnTo>
                  <a:lnTo>
                    <a:pt x="1160" y="67"/>
                  </a:lnTo>
                  <a:lnTo>
                    <a:pt x="1158" y="69"/>
                  </a:lnTo>
                  <a:lnTo>
                    <a:pt x="1155" y="69"/>
                  </a:lnTo>
                  <a:lnTo>
                    <a:pt x="1153" y="71"/>
                  </a:lnTo>
                  <a:lnTo>
                    <a:pt x="1153" y="73"/>
                  </a:lnTo>
                  <a:lnTo>
                    <a:pt x="1155" y="76"/>
                  </a:lnTo>
                  <a:close/>
                  <a:moveTo>
                    <a:pt x="810" y="336"/>
                  </a:moveTo>
                  <a:lnTo>
                    <a:pt x="812" y="336"/>
                  </a:lnTo>
                  <a:lnTo>
                    <a:pt x="825" y="332"/>
                  </a:lnTo>
                  <a:lnTo>
                    <a:pt x="831" y="332"/>
                  </a:lnTo>
                  <a:lnTo>
                    <a:pt x="832" y="331"/>
                  </a:lnTo>
                  <a:lnTo>
                    <a:pt x="832" y="329"/>
                  </a:lnTo>
                  <a:lnTo>
                    <a:pt x="832" y="325"/>
                  </a:lnTo>
                  <a:lnTo>
                    <a:pt x="829" y="323"/>
                  </a:lnTo>
                  <a:lnTo>
                    <a:pt x="825" y="321"/>
                  </a:lnTo>
                  <a:lnTo>
                    <a:pt x="821" y="319"/>
                  </a:lnTo>
                  <a:lnTo>
                    <a:pt x="815" y="321"/>
                  </a:lnTo>
                  <a:lnTo>
                    <a:pt x="812" y="321"/>
                  </a:lnTo>
                  <a:lnTo>
                    <a:pt x="810" y="321"/>
                  </a:lnTo>
                  <a:lnTo>
                    <a:pt x="808" y="323"/>
                  </a:lnTo>
                  <a:lnTo>
                    <a:pt x="808" y="325"/>
                  </a:lnTo>
                  <a:lnTo>
                    <a:pt x="808" y="329"/>
                  </a:lnTo>
                  <a:lnTo>
                    <a:pt x="806" y="332"/>
                  </a:lnTo>
                  <a:lnTo>
                    <a:pt x="806" y="334"/>
                  </a:lnTo>
                  <a:lnTo>
                    <a:pt x="808" y="336"/>
                  </a:lnTo>
                  <a:lnTo>
                    <a:pt x="810" y="336"/>
                  </a:lnTo>
                  <a:close/>
                  <a:moveTo>
                    <a:pt x="751" y="406"/>
                  </a:moveTo>
                  <a:lnTo>
                    <a:pt x="751" y="403"/>
                  </a:lnTo>
                  <a:lnTo>
                    <a:pt x="751" y="405"/>
                  </a:lnTo>
                  <a:lnTo>
                    <a:pt x="749" y="405"/>
                  </a:lnTo>
                  <a:lnTo>
                    <a:pt x="749" y="405"/>
                  </a:lnTo>
                  <a:lnTo>
                    <a:pt x="749" y="406"/>
                  </a:lnTo>
                  <a:lnTo>
                    <a:pt x="751" y="408"/>
                  </a:lnTo>
                  <a:lnTo>
                    <a:pt x="751" y="410"/>
                  </a:lnTo>
                  <a:lnTo>
                    <a:pt x="753" y="412"/>
                  </a:lnTo>
                  <a:lnTo>
                    <a:pt x="751" y="410"/>
                  </a:lnTo>
                  <a:lnTo>
                    <a:pt x="751" y="408"/>
                  </a:lnTo>
                  <a:lnTo>
                    <a:pt x="751" y="406"/>
                  </a:lnTo>
                  <a:close/>
                  <a:moveTo>
                    <a:pt x="1225" y="220"/>
                  </a:moveTo>
                  <a:lnTo>
                    <a:pt x="1229" y="222"/>
                  </a:lnTo>
                  <a:lnTo>
                    <a:pt x="1229" y="220"/>
                  </a:lnTo>
                  <a:lnTo>
                    <a:pt x="1230" y="219"/>
                  </a:lnTo>
                  <a:lnTo>
                    <a:pt x="1230" y="217"/>
                  </a:lnTo>
                  <a:lnTo>
                    <a:pt x="1232" y="219"/>
                  </a:lnTo>
                  <a:lnTo>
                    <a:pt x="1232" y="217"/>
                  </a:lnTo>
                  <a:lnTo>
                    <a:pt x="1229" y="215"/>
                  </a:lnTo>
                  <a:lnTo>
                    <a:pt x="1223" y="217"/>
                  </a:lnTo>
                  <a:lnTo>
                    <a:pt x="1219" y="215"/>
                  </a:lnTo>
                  <a:lnTo>
                    <a:pt x="1219" y="217"/>
                  </a:lnTo>
                  <a:lnTo>
                    <a:pt x="1217" y="217"/>
                  </a:lnTo>
                  <a:lnTo>
                    <a:pt x="1217" y="217"/>
                  </a:lnTo>
                  <a:lnTo>
                    <a:pt x="1215" y="217"/>
                  </a:lnTo>
                  <a:lnTo>
                    <a:pt x="1213" y="217"/>
                  </a:lnTo>
                  <a:lnTo>
                    <a:pt x="1213" y="217"/>
                  </a:lnTo>
                  <a:lnTo>
                    <a:pt x="1212" y="219"/>
                  </a:lnTo>
                  <a:lnTo>
                    <a:pt x="1221" y="219"/>
                  </a:lnTo>
                  <a:lnTo>
                    <a:pt x="1225" y="220"/>
                  </a:lnTo>
                  <a:close/>
                  <a:moveTo>
                    <a:pt x="719" y="213"/>
                  </a:moveTo>
                  <a:lnTo>
                    <a:pt x="715" y="213"/>
                  </a:lnTo>
                  <a:lnTo>
                    <a:pt x="707" y="215"/>
                  </a:lnTo>
                  <a:lnTo>
                    <a:pt x="694" y="217"/>
                  </a:lnTo>
                  <a:lnTo>
                    <a:pt x="690" y="217"/>
                  </a:lnTo>
                  <a:lnTo>
                    <a:pt x="686" y="217"/>
                  </a:lnTo>
                  <a:lnTo>
                    <a:pt x="673" y="215"/>
                  </a:lnTo>
                  <a:lnTo>
                    <a:pt x="669" y="215"/>
                  </a:lnTo>
                  <a:lnTo>
                    <a:pt x="666" y="217"/>
                  </a:lnTo>
                  <a:lnTo>
                    <a:pt x="664" y="217"/>
                  </a:lnTo>
                  <a:lnTo>
                    <a:pt x="664" y="219"/>
                  </a:lnTo>
                  <a:lnTo>
                    <a:pt x="664" y="220"/>
                  </a:lnTo>
                  <a:lnTo>
                    <a:pt x="664" y="222"/>
                  </a:lnTo>
                  <a:lnTo>
                    <a:pt x="664" y="222"/>
                  </a:lnTo>
                  <a:lnTo>
                    <a:pt x="662" y="224"/>
                  </a:lnTo>
                  <a:lnTo>
                    <a:pt x="660" y="224"/>
                  </a:lnTo>
                  <a:lnTo>
                    <a:pt x="660" y="222"/>
                  </a:lnTo>
                  <a:lnTo>
                    <a:pt x="658" y="222"/>
                  </a:lnTo>
                  <a:lnTo>
                    <a:pt x="656" y="222"/>
                  </a:lnTo>
                  <a:lnTo>
                    <a:pt x="654" y="222"/>
                  </a:lnTo>
                  <a:lnTo>
                    <a:pt x="652" y="222"/>
                  </a:lnTo>
                  <a:lnTo>
                    <a:pt x="652" y="222"/>
                  </a:lnTo>
                  <a:lnTo>
                    <a:pt x="650" y="224"/>
                  </a:lnTo>
                  <a:lnTo>
                    <a:pt x="649" y="224"/>
                  </a:lnTo>
                  <a:lnTo>
                    <a:pt x="649" y="226"/>
                  </a:lnTo>
                  <a:lnTo>
                    <a:pt x="647" y="228"/>
                  </a:lnTo>
                  <a:lnTo>
                    <a:pt x="645" y="228"/>
                  </a:lnTo>
                  <a:lnTo>
                    <a:pt x="641" y="230"/>
                  </a:lnTo>
                  <a:lnTo>
                    <a:pt x="633" y="232"/>
                  </a:lnTo>
                  <a:lnTo>
                    <a:pt x="632" y="232"/>
                  </a:lnTo>
                  <a:lnTo>
                    <a:pt x="622" y="238"/>
                  </a:lnTo>
                  <a:lnTo>
                    <a:pt x="616" y="239"/>
                  </a:lnTo>
                  <a:lnTo>
                    <a:pt x="616" y="241"/>
                  </a:lnTo>
                  <a:lnTo>
                    <a:pt x="616" y="241"/>
                  </a:lnTo>
                  <a:lnTo>
                    <a:pt x="616" y="245"/>
                  </a:lnTo>
                  <a:lnTo>
                    <a:pt x="614" y="245"/>
                  </a:lnTo>
                  <a:lnTo>
                    <a:pt x="614" y="247"/>
                  </a:lnTo>
                  <a:lnTo>
                    <a:pt x="613" y="249"/>
                  </a:lnTo>
                  <a:lnTo>
                    <a:pt x="611" y="251"/>
                  </a:lnTo>
                  <a:lnTo>
                    <a:pt x="611" y="253"/>
                  </a:lnTo>
                  <a:lnTo>
                    <a:pt x="611" y="255"/>
                  </a:lnTo>
                  <a:lnTo>
                    <a:pt x="609" y="255"/>
                  </a:lnTo>
                  <a:lnTo>
                    <a:pt x="609" y="257"/>
                  </a:lnTo>
                  <a:lnTo>
                    <a:pt x="605" y="257"/>
                  </a:lnTo>
                  <a:lnTo>
                    <a:pt x="601" y="255"/>
                  </a:lnTo>
                  <a:lnTo>
                    <a:pt x="599" y="255"/>
                  </a:lnTo>
                  <a:lnTo>
                    <a:pt x="596" y="257"/>
                  </a:lnTo>
                  <a:lnTo>
                    <a:pt x="596" y="258"/>
                  </a:lnTo>
                  <a:lnTo>
                    <a:pt x="597" y="260"/>
                  </a:lnTo>
                  <a:lnTo>
                    <a:pt x="597" y="260"/>
                  </a:lnTo>
                  <a:lnTo>
                    <a:pt x="597" y="260"/>
                  </a:lnTo>
                  <a:lnTo>
                    <a:pt x="594" y="266"/>
                  </a:lnTo>
                  <a:lnTo>
                    <a:pt x="594" y="266"/>
                  </a:lnTo>
                  <a:lnTo>
                    <a:pt x="592" y="266"/>
                  </a:lnTo>
                  <a:lnTo>
                    <a:pt x="588" y="264"/>
                  </a:lnTo>
                  <a:lnTo>
                    <a:pt x="584" y="264"/>
                  </a:lnTo>
                  <a:lnTo>
                    <a:pt x="580" y="264"/>
                  </a:lnTo>
                  <a:lnTo>
                    <a:pt x="580" y="268"/>
                  </a:lnTo>
                  <a:lnTo>
                    <a:pt x="580" y="270"/>
                  </a:lnTo>
                  <a:lnTo>
                    <a:pt x="582" y="270"/>
                  </a:lnTo>
                  <a:lnTo>
                    <a:pt x="584" y="270"/>
                  </a:lnTo>
                  <a:lnTo>
                    <a:pt x="584" y="272"/>
                  </a:lnTo>
                  <a:lnTo>
                    <a:pt x="588" y="272"/>
                  </a:lnTo>
                  <a:lnTo>
                    <a:pt x="590" y="272"/>
                  </a:lnTo>
                  <a:lnTo>
                    <a:pt x="592" y="274"/>
                  </a:lnTo>
                  <a:lnTo>
                    <a:pt x="588" y="276"/>
                  </a:lnTo>
                  <a:lnTo>
                    <a:pt x="584" y="277"/>
                  </a:lnTo>
                  <a:lnTo>
                    <a:pt x="580" y="279"/>
                  </a:lnTo>
                  <a:lnTo>
                    <a:pt x="578" y="285"/>
                  </a:lnTo>
                  <a:lnTo>
                    <a:pt x="577" y="285"/>
                  </a:lnTo>
                  <a:lnTo>
                    <a:pt x="577" y="287"/>
                  </a:lnTo>
                  <a:lnTo>
                    <a:pt x="578" y="289"/>
                  </a:lnTo>
                  <a:lnTo>
                    <a:pt x="580" y="289"/>
                  </a:lnTo>
                  <a:lnTo>
                    <a:pt x="584" y="289"/>
                  </a:lnTo>
                  <a:lnTo>
                    <a:pt x="586" y="291"/>
                  </a:lnTo>
                  <a:lnTo>
                    <a:pt x="582" y="291"/>
                  </a:lnTo>
                  <a:lnTo>
                    <a:pt x="575" y="293"/>
                  </a:lnTo>
                  <a:lnTo>
                    <a:pt x="573" y="293"/>
                  </a:lnTo>
                  <a:lnTo>
                    <a:pt x="571" y="296"/>
                  </a:lnTo>
                  <a:lnTo>
                    <a:pt x="565" y="302"/>
                  </a:lnTo>
                  <a:lnTo>
                    <a:pt x="563" y="306"/>
                  </a:lnTo>
                  <a:lnTo>
                    <a:pt x="561" y="308"/>
                  </a:lnTo>
                  <a:lnTo>
                    <a:pt x="548" y="312"/>
                  </a:lnTo>
                  <a:lnTo>
                    <a:pt x="548" y="313"/>
                  </a:lnTo>
                  <a:lnTo>
                    <a:pt x="548" y="315"/>
                  </a:lnTo>
                  <a:lnTo>
                    <a:pt x="550" y="315"/>
                  </a:lnTo>
                  <a:lnTo>
                    <a:pt x="552" y="317"/>
                  </a:lnTo>
                  <a:lnTo>
                    <a:pt x="554" y="319"/>
                  </a:lnTo>
                  <a:lnTo>
                    <a:pt x="554" y="319"/>
                  </a:lnTo>
                  <a:lnTo>
                    <a:pt x="554" y="321"/>
                  </a:lnTo>
                  <a:lnTo>
                    <a:pt x="554" y="323"/>
                  </a:lnTo>
                  <a:lnTo>
                    <a:pt x="556" y="323"/>
                  </a:lnTo>
                  <a:lnTo>
                    <a:pt x="556" y="323"/>
                  </a:lnTo>
                  <a:lnTo>
                    <a:pt x="556" y="325"/>
                  </a:lnTo>
                  <a:lnTo>
                    <a:pt x="558" y="323"/>
                  </a:lnTo>
                  <a:lnTo>
                    <a:pt x="560" y="323"/>
                  </a:lnTo>
                  <a:lnTo>
                    <a:pt x="561" y="321"/>
                  </a:lnTo>
                  <a:lnTo>
                    <a:pt x="565" y="321"/>
                  </a:lnTo>
                  <a:lnTo>
                    <a:pt x="567" y="321"/>
                  </a:lnTo>
                  <a:lnTo>
                    <a:pt x="569" y="321"/>
                  </a:lnTo>
                  <a:lnTo>
                    <a:pt x="575" y="323"/>
                  </a:lnTo>
                  <a:lnTo>
                    <a:pt x="577" y="325"/>
                  </a:lnTo>
                  <a:lnTo>
                    <a:pt x="582" y="325"/>
                  </a:lnTo>
                  <a:lnTo>
                    <a:pt x="584" y="325"/>
                  </a:lnTo>
                  <a:lnTo>
                    <a:pt x="588" y="325"/>
                  </a:lnTo>
                  <a:lnTo>
                    <a:pt x="592" y="327"/>
                  </a:lnTo>
                  <a:lnTo>
                    <a:pt x="596" y="325"/>
                  </a:lnTo>
                  <a:lnTo>
                    <a:pt x="599" y="323"/>
                  </a:lnTo>
                  <a:lnTo>
                    <a:pt x="599" y="323"/>
                  </a:lnTo>
                  <a:lnTo>
                    <a:pt x="601" y="321"/>
                  </a:lnTo>
                  <a:lnTo>
                    <a:pt x="601" y="319"/>
                  </a:lnTo>
                  <a:lnTo>
                    <a:pt x="603" y="319"/>
                  </a:lnTo>
                  <a:lnTo>
                    <a:pt x="605" y="317"/>
                  </a:lnTo>
                  <a:lnTo>
                    <a:pt x="607" y="317"/>
                  </a:lnTo>
                  <a:lnTo>
                    <a:pt x="607" y="315"/>
                  </a:lnTo>
                  <a:lnTo>
                    <a:pt x="607" y="313"/>
                  </a:lnTo>
                  <a:lnTo>
                    <a:pt x="605" y="313"/>
                  </a:lnTo>
                  <a:lnTo>
                    <a:pt x="603" y="312"/>
                  </a:lnTo>
                  <a:lnTo>
                    <a:pt x="605" y="312"/>
                  </a:lnTo>
                  <a:lnTo>
                    <a:pt x="609" y="312"/>
                  </a:lnTo>
                  <a:lnTo>
                    <a:pt x="611" y="313"/>
                  </a:lnTo>
                  <a:lnTo>
                    <a:pt x="613" y="312"/>
                  </a:lnTo>
                  <a:lnTo>
                    <a:pt x="613" y="310"/>
                  </a:lnTo>
                  <a:lnTo>
                    <a:pt x="613" y="308"/>
                  </a:lnTo>
                  <a:lnTo>
                    <a:pt x="613" y="306"/>
                  </a:lnTo>
                  <a:lnTo>
                    <a:pt x="616" y="304"/>
                  </a:lnTo>
                  <a:lnTo>
                    <a:pt x="622" y="302"/>
                  </a:lnTo>
                  <a:lnTo>
                    <a:pt x="624" y="300"/>
                  </a:lnTo>
                  <a:lnTo>
                    <a:pt x="626" y="298"/>
                  </a:lnTo>
                  <a:lnTo>
                    <a:pt x="626" y="294"/>
                  </a:lnTo>
                  <a:lnTo>
                    <a:pt x="624" y="293"/>
                  </a:lnTo>
                  <a:lnTo>
                    <a:pt x="624" y="291"/>
                  </a:lnTo>
                  <a:lnTo>
                    <a:pt x="628" y="291"/>
                  </a:lnTo>
                  <a:lnTo>
                    <a:pt x="630" y="291"/>
                  </a:lnTo>
                  <a:lnTo>
                    <a:pt x="632" y="291"/>
                  </a:lnTo>
                  <a:lnTo>
                    <a:pt x="633" y="291"/>
                  </a:lnTo>
                  <a:lnTo>
                    <a:pt x="633" y="289"/>
                  </a:lnTo>
                  <a:lnTo>
                    <a:pt x="633" y="287"/>
                  </a:lnTo>
                  <a:lnTo>
                    <a:pt x="633" y="287"/>
                  </a:lnTo>
                  <a:lnTo>
                    <a:pt x="633" y="285"/>
                  </a:lnTo>
                  <a:lnTo>
                    <a:pt x="635" y="283"/>
                  </a:lnTo>
                  <a:lnTo>
                    <a:pt x="641" y="287"/>
                  </a:lnTo>
                  <a:lnTo>
                    <a:pt x="643" y="285"/>
                  </a:lnTo>
                  <a:lnTo>
                    <a:pt x="643" y="285"/>
                  </a:lnTo>
                  <a:lnTo>
                    <a:pt x="643" y="281"/>
                  </a:lnTo>
                  <a:lnTo>
                    <a:pt x="643" y="281"/>
                  </a:lnTo>
                  <a:lnTo>
                    <a:pt x="645" y="281"/>
                  </a:lnTo>
                  <a:lnTo>
                    <a:pt x="649" y="281"/>
                  </a:lnTo>
                  <a:lnTo>
                    <a:pt x="650" y="279"/>
                  </a:lnTo>
                  <a:lnTo>
                    <a:pt x="652" y="277"/>
                  </a:lnTo>
                  <a:lnTo>
                    <a:pt x="654" y="276"/>
                  </a:lnTo>
                  <a:lnTo>
                    <a:pt x="654" y="274"/>
                  </a:lnTo>
                  <a:lnTo>
                    <a:pt x="650" y="272"/>
                  </a:lnTo>
                  <a:lnTo>
                    <a:pt x="652" y="272"/>
                  </a:lnTo>
                  <a:lnTo>
                    <a:pt x="652" y="270"/>
                  </a:lnTo>
                  <a:lnTo>
                    <a:pt x="656" y="268"/>
                  </a:lnTo>
                  <a:lnTo>
                    <a:pt x="658" y="268"/>
                  </a:lnTo>
                  <a:lnTo>
                    <a:pt x="660" y="268"/>
                  </a:lnTo>
                  <a:lnTo>
                    <a:pt x="668" y="260"/>
                  </a:lnTo>
                  <a:lnTo>
                    <a:pt x="668" y="258"/>
                  </a:lnTo>
                  <a:lnTo>
                    <a:pt x="669" y="258"/>
                  </a:lnTo>
                  <a:lnTo>
                    <a:pt x="673" y="258"/>
                  </a:lnTo>
                  <a:lnTo>
                    <a:pt x="675" y="257"/>
                  </a:lnTo>
                  <a:lnTo>
                    <a:pt x="685" y="251"/>
                  </a:lnTo>
                  <a:lnTo>
                    <a:pt x="776" y="217"/>
                  </a:lnTo>
                  <a:lnTo>
                    <a:pt x="779" y="215"/>
                  </a:lnTo>
                  <a:lnTo>
                    <a:pt x="789" y="205"/>
                  </a:lnTo>
                  <a:lnTo>
                    <a:pt x="789" y="205"/>
                  </a:lnTo>
                  <a:lnTo>
                    <a:pt x="789" y="205"/>
                  </a:lnTo>
                  <a:lnTo>
                    <a:pt x="789" y="203"/>
                  </a:lnTo>
                  <a:lnTo>
                    <a:pt x="791" y="203"/>
                  </a:lnTo>
                  <a:lnTo>
                    <a:pt x="791" y="202"/>
                  </a:lnTo>
                  <a:lnTo>
                    <a:pt x="787" y="196"/>
                  </a:lnTo>
                  <a:lnTo>
                    <a:pt x="779" y="194"/>
                  </a:lnTo>
                  <a:lnTo>
                    <a:pt x="772" y="192"/>
                  </a:lnTo>
                  <a:lnTo>
                    <a:pt x="766" y="192"/>
                  </a:lnTo>
                  <a:lnTo>
                    <a:pt x="759" y="194"/>
                  </a:lnTo>
                  <a:lnTo>
                    <a:pt x="753" y="196"/>
                  </a:lnTo>
                  <a:lnTo>
                    <a:pt x="747" y="200"/>
                  </a:lnTo>
                  <a:lnTo>
                    <a:pt x="745" y="200"/>
                  </a:lnTo>
                  <a:lnTo>
                    <a:pt x="741" y="203"/>
                  </a:lnTo>
                  <a:lnTo>
                    <a:pt x="740" y="205"/>
                  </a:lnTo>
                  <a:lnTo>
                    <a:pt x="736" y="207"/>
                  </a:lnTo>
                  <a:lnTo>
                    <a:pt x="730" y="209"/>
                  </a:lnTo>
                  <a:lnTo>
                    <a:pt x="719" y="213"/>
                  </a:lnTo>
                  <a:close/>
                  <a:moveTo>
                    <a:pt x="575" y="76"/>
                  </a:moveTo>
                  <a:lnTo>
                    <a:pt x="575" y="74"/>
                  </a:lnTo>
                  <a:lnTo>
                    <a:pt x="573" y="73"/>
                  </a:lnTo>
                  <a:lnTo>
                    <a:pt x="571" y="73"/>
                  </a:lnTo>
                  <a:lnTo>
                    <a:pt x="569" y="74"/>
                  </a:lnTo>
                  <a:lnTo>
                    <a:pt x="567" y="76"/>
                  </a:lnTo>
                  <a:lnTo>
                    <a:pt x="569" y="78"/>
                  </a:lnTo>
                  <a:lnTo>
                    <a:pt x="571" y="78"/>
                  </a:lnTo>
                  <a:lnTo>
                    <a:pt x="575" y="76"/>
                  </a:lnTo>
                  <a:close/>
                  <a:moveTo>
                    <a:pt x="639" y="418"/>
                  </a:moveTo>
                  <a:lnTo>
                    <a:pt x="635" y="414"/>
                  </a:lnTo>
                  <a:lnTo>
                    <a:pt x="633" y="414"/>
                  </a:lnTo>
                  <a:lnTo>
                    <a:pt x="632" y="412"/>
                  </a:lnTo>
                  <a:lnTo>
                    <a:pt x="630" y="412"/>
                  </a:lnTo>
                  <a:lnTo>
                    <a:pt x="626" y="414"/>
                  </a:lnTo>
                  <a:lnTo>
                    <a:pt x="624" y="416"/>
                  </a:lnTo>
                  <a:lnTo>
                    <a:pt x="622" y="418"/>
                  </a:lnTo>
                  <a:lnTo>
                    <a:pt x="626" y="423"/>
                  </a:lnTo>
                  <a:lnTo>
                    <a:pt x="626" y="425"/>
                  </a:lnTo>
                  <a:lnTo>
                    <a:pt x="630" y="427"/>
                  </a:lnTo>
                  <a:lnTo>
                    <a:pt x="632" y="429"/>
                  </a:lnTo>
                  <a:lnTo>
                    <a:pt x="632" y="429"/>
                  </a:lnTo>
                  <a:lnTo>
                    <a:pt x="633" y="429"/>
                  </a:lnTo>
                  <a:lnTo>
                    <a:pt x="637" y="429"/>
                  </a:lnTo>
                  <a:lnTo>
                    <a:pt x="639" y="431"/>
                  </a:lnTo>
                  <a:lnTo>
                    <a:pt x="641" y="433"/>
                  </a:lnTo>
                  <a:lnTo>
                    <a:pt x="643" y="435"/>
                  </a:lnTo>
                  <a:lnTo>
                    <a:pt x="647" y="435"/>
                  </a:lnTo>
                  <a:lnTo>
                    <a:pt x="649" y="435"/>
                  </a:lnTo>
                  <a:lnTo>
                    <a:pt x="652" y="435"/>
                  </a:lnTo>
                  <a:lnTo>
                    <a:pt x="654" y="433"/>
                  </a:lnTo>
                  <a:lnTo>
                    <a:pt x="654" y="429"/>
                  </a:lnTo>
                  <a:lnTo>
                    <a:pt x="650" y="425"/>
                  </a:lnTo>
                  <a:lnTo>
                    <a:pt x="639" y="418"/>
                  </a:lnTo>
                  <a:close/>
                  <a:moveTo>
                    <a:pt x="906" y="105"/>
                  </a:moveTo>
                  <a:lnTo>
                    <a:pt x="908" y="105"/>
                  </a:lnTo>
                  <a:lnTo>
                    <a:pt x="908" y="107"/>
                  </a:lnTo>
                  <a:lnTo>
                    <a:pt x="912" y="107"/>
                  </a:lnTo>
                  <a:lnTo>
                    <a:pt x="912" y="107"/>
                  </a:lnTo>
                  <a:lnTo>
                    <a:pt x="914" y="107"/>
                  </a:lnTo>
                  <a:lnTo>
                    <a:pt x="914" y="107"/>
                  </a:lnTo>
                  <a:lnTo>
                    <a:pt x="914" y="107"/>
                  </a:lnTo>
                  <a:lnTo>
                    <a:pt x="914" y="109"/>
                  </a:lnTo>
                  <a:lnTo>
                    <a:pt x="918" y="109"/>
                  </a:lnTo>
                  <a:lnTo>
                    <a:pt x="929" y="107"/>
                  </a:lnTo>
                  <a:lnTo>
                    <a:pt x="925" y="107"/>
                  </a:lnTo>
                  <a:lnTo>
                    <a:pt x="923" y="105"/>
                  </a:lnTo>
                  <a:lnTo>
                    <a:pt x="910" y="103"/>
                  </a:lnTo>
                  <a:lnTo>
                    <a:pt x="906" y="103"/>
                  </a:lnTo>
                  <a:lnTo>
                    <a:pt x="906" y="103"/>
                  </a:lnTo>
                  <a:lnTo>
                    <a:pt x="904" y="103"/>
                  </a:lnTo>
                  <a:lnTo>
                    <a:pt x="904" y="105"/>
                  </a:lnTo>
                  <a:lnTo>
                    <a:pt x="906" y="105"/>
                  </a:lnTo>
                  <a:close/>
                  <a:moveTo>
                    <a:pt x="927" y="351"/>
                  </a:moveTo>
                  <a:lnTo>
                    <a:pt x="925" y="353"/>
                  </a:lnTo>
                  <a:lnTo>
                    <a:pt x="923" y="355"/>
                  </a:lnTo>
                  <a:lnTo>
                    <a:pt x="922" y="355"/>
                  </a:lnTo>
                  <a:lnTo>
                    <a:pt x="920" y="357"/>
                  </a:lnTo>
                  <a:lnTo>
                    <a:pt x="918" y="359"/>
                  </a:lnTo>
                  <a:lnTo>
                    <a:pt x="918" y="361"/>
                  </a:lnTo>
                  <a:lnTo>
                    <a:pt x="922" y="361"/>
                  </a:lnTo>
                  <a:lnTo>
                    <a:pt x="925" y="361"/>
                  </a:lnTo>
                  <a:lnTo>
                    <a:pt x="929" y="361"/>
                  </a:lnTo>
                  <a:lnTo>
                    <a:pt x="933" y="361"/>
                  </a:lnTo>
                  <a:lnTo>
                    <a:pt x="935" y="359"/>
                  </a:lnTo>
                  <a:lnTo>
                    <a:pt x="940" y="355"/>
                  </a:lnTo>
                  <a:lnTo>
                    <a:pt x="939" y="353"/>
                  </a:lnTo>
                  <a:lnTo>
                    <a:pt x="935" y="351"/>
                  </a:lnTo>
                  <a:lnTo>
                    <a:pt x="931" y="349"/>
                  </a:lnTo>
                  <a:lnTo>
                    <a:pt x="929" y="349"/>
                  </a:lnTo>
                  <a:lnTo>
                    <a:pt x="927" y="351"/>
                  </a:lnTo>
                  <a:close/>
                  <a:moveTo>
                    <a:pt x="876" y="340"/>
                  </a:moveTo>
                  <a:lnTo>
                    <a:pt x="878" y="342"/>
                  </a:lnTo>
                  <a:lnTo>
                    <a:pt x="880" y="342"/>
                  </a:lnTo>
                  <a:lnTo>
                    <a:pt x="882" y="342"/>
                  </a:lnTo>
                  <a:lnTo>
                    <a:pt x="882" y="342"/>
                  </a:lnTo>
                  <a:lnTo>
                    <a:pt x="882" y="340"/>
                  </a:lnTo>
                  <a:lnTo>
                    <a:pt x="882" y="338"/>
                  </a:lnTo>
                  <a:lnTo>
                    <a:pt x="884" y="338"/>
                  </a:lnTo>
                  <a:lnTo>
                    <a:pt x="884" y="336"/>
                  </a:lnTo>
                  <a:lnTo>
                    <a:pt x="886" y="336"/>
                  </a:lnTo>
                  <a:lnTo>
                    <a:pt x="887" y="336"/>
                  </a:lnTo>
                  <a:lnTo>
                    <a:pt x="882" y="334"/>
                  </a:lnTo>
                  <a:lnTo>
                    <a:pt x="878" y="334"/>
                  </a:lnTo>
                  <a:lnTo>
                    <a:pt x="874" y="334"/>
                  </a:lnTo>
                  <a:lnTo>
                    <a:pt x="874" y="338"/>
                  </a:lnTo>
                  <a:lnTo>
                    <a:pt x="876" y="340"/>
                  </a:lnTo>
                  <a:close/>
                  <a:moveTo>
                    <a:pt x="952" y="348"/>
                  </a:moveTo>
                  <a:lnTo>
                    <a:pt x="958" y="348"/>
                  </a:lnTo>
                  <a:lnTo>
                    <a:pt x="959" y="342"/>
                  </a:lnTo>
                  <a:lnTo>
                    <a:pt x="959" y="340"/>
                  </a:lnTo>
                  <a:lnTo>
                    <a:pt x="958" y="338"/>
                  </a:lnTo>
                  <a:lnTo>
                    <a:pt x="958" y="336"/>
                  </a:lnTo>
                  <a:lnTo>
                    <a:pt x="956" y="334"/>
                  </a:lnTo>
                  <a:lnTo>
                    <a:pt x="952" y="336"/>
                  </a:lnTo>
                  <a:lnTo>
                    <a:pt x="950" y="338"/>
                  </a:lnTo>
                  <a:lnTo>
                    <a:pt x="946" y="342"/>
                  </a:lnTo>
                  <a:lnTo>
                    <a:pt x="948" y="346"/>
                  </a:lnTo>
                  <a:lnTo>
                    <a:pt x="952" y="348"/>
                  </a:lnTo>
                  <a:close/>
                  <a:moveTo>
                    <a:pt x="906" y="319"/>
                  </a:moveTo>
                  <a:lnTo>
                    <a:pt x="904" y="319"/>
                  </a:lnTo>
                  <a:lnTo>
                    <a:pt x="906" y="321"/>
                  </a:lnTo>
                  <a:lnTo>
                    <a:pt x="910" y="321"/>
                  </a:lnTo>
                  <a:lnTo>
                    <a:pt x="912" y="321"/>
                  </a:lnTo>
                  <a:lnTo>
                    <a:pt x="916" y="321"/>
                  </a:lnTo>
                  <a:lnTo>
                    <a:pt x="910" y="319"/>
                  </a:lnTo>
                  <a:lnTo>
                    <a:pt x="906" y="319"/>
                  </a:lnTo>
                  <a:close/>
                  <a:moveTo>
                    <a:pt x="899" y="321"/>
                  </a:moveTo>
                  <a:lnTo>
                    <a:pt x="901" y="321"/>
                  </a:lnTo>
                  <a:lnTo>
                    <a:pt x="904" y="319"/>
                  </a:lnTo>
                  <a:lnTo>
                    <a:pt x="901" y="319"/>
                  </a:lnTo>
                  <a:lnTo>
                    <a:pt x="899" y="319"/>
                  </a:lnTo>
                  <a:lnTo>
                    <a:pt x="895" y="319"/>
                  </a:lnTo>
                  <a:lnTo>
                    <a:pt x="893" y="321"/>
                  </a:lnTo>
                  <a:lnTo>
                    <a:pt x="895" y="321"/>
                  </a:lnTo>
                  <a:lnTo>
                    <a:pt x="899" y="321"/>
                  </a:lnTo>
                  <a:close/>
                  <a:moveTo>
                    <a:pt x="1253" y="91"/>
                  </a:moveTo>
                  <a:lnTo>
                    <a:pt x="1253" y="90"/>
                  </a:lnTo>
                  <a:lnTo>
                    <a:pt x="1255" y="88"/>
                  </a:lnTo>
                  <a:lnTo>
                    <a:pt x="1251" y="84"/>
                  </a:lnTo>
                  <a:lnTo>
                    <a:pt x="1246" y="82"/>
                  </a:lnTo>
                  <a:lnTo>
                    <a:pt x="1240" y="82"/>
                  </a:lnTo>
                  <a:lnTo>
                    <a:pt x="1230" y="84"/>
                  </a:lnTo>
                  <a:lnTo>
                    <a:pt x="1227" y="84"/>
                  </a:lnTo>
                  <a:lnTo>
                    <a:pt x="1217" y="84"/>
                  </a:lnTo>
                  <a:lnTo>
                    <a:pt x="1217" y="84"/>
                  </a:lnTo>
                  <a:lnTo>
                    <a:pt x="1215" y="86"/>
                  </a:lnTo>
                  <a:lnTo>
                    <a:pt x="1213" y="88"/>
                  </a:lnTo>
                  <a:lnTo>
                    <a:pt x="1213" y="88"/>
                  </a:lnTo>
                  <a:lnTo>
                    <a:pt x="1212" y="88"/>
                  </a:lnTo>
                  <a:lnTo>
                    <a:pt x="1212" y="88"/>
                  </a:lnTo>
                  <a:lnTo>
                    <a:pt x="1210" y="86"/>
                  </a:lnTo>
                  <a:lnTo>
                    <a:pt x="1208" y="86"/>
                  </a:lnTo>
                  <a:lnTo>
                    <a:pt x="1208" y="86"/>
                  </a:lnTo>
                  <a:lnTo>
                    <a:pt x="1206" y="86"/>
                  </a:lnTo>
                  <a:lnTo>
                    <a:pt x="1206" y="86"/>
                  </a:lnTo>
                  <a:lnTo>
                    <a:pt x="1204" y="88"/>
                  </a:lnTo>
                  <a:lnTo>
                    <a:pt x="1202" y="88"/>
                  </a:lnTo>
                  <a:lnTo>
                    <a:pt x="1198" y="91"/>
                  </a:lnTo>
                  <a:lnTo>
                    <a:pt x="1198" y="91"/>
                  </a:lnTo>
                  <a:lnTo>
                    <a:pt x="1196" y="95"/>
                  </a:lnTo>
                  <a:lnTo>
                    <a:pt x="1194" y="97"/>
                  </a:lnTo>
                  <a:lnTo>
                    <a:pt x="1193" y="99"/>
                  </a:lnTo>
                  <a:lnTo>
                    <a:pt x="1191" y="101"/>
                  </a:lnTo>
                  <a:lnTo>
                    <a:pt x="1181" y="105"/>
                  </a:lnTo>
                  <a:lnTo>
                    <a:pt x="1179" y="105"/>
                  </a:lnTo>
                  <a:lnTo>
                    <a:pt x="1177" y="109"/>
                  </a:lnTo>
                  <a:lnTo>
                    <a:pt x="1179" y="109"/>
                  </a:lnTo>
                  <a:lnTo>
                    <a:pt x="1191" y="110"/>
                  </a:lnTo>
                  <a:lnTo>
                    <a:pt x="1193" y="110"/>
                  </a:lnTo>
                  <a:lnTo>
                    <a:pt x="1193" y="112"/>
                  </a:lnTo>
                  <a:lnTo>
                    <a:pt x="1194" y="112"/>
                  </a:lnTo>
                  <a:lnTo>
                    <a:pt x="1202" y="122"/>
                  </a:lnTo>
                  <a:lnTo>
                    <a:pt x="1204" y="124"/>
                  </a:lnTo>
                  <a:lnTo>
                    <a:pt x="1206" y="126"/>
                  </a:lnTo>
                  <a:lnTo>
                    <a:pt x="1210" y="126"/>
                  </a:lnTo>
                  <a:lnTo>
                    <a:pt x="1212" y="126"/>
                  </a:lnTo>
                  <a:lnTo>
                    <a:pt x="1213" y="124"/>
                  </a:lnTo>
                  <a:lnTo>
                    <a:pt x="1213" y="124"/>
                  </a:lnTo>
                  <a:lnTo>
                    <a:pt x="1215" y="124"/>
                  </a:lnTo>
                  <a:lnTo>
                    <a:pt x="1217" y="126"/>
                  </a:lnTo>
                  <a:lnTo>
                    <a:pt x="1219" y="128"/>
                  </a:lnTo>
                  <a:lnTo>
                    <a:pt x="1221" y="128"/>
                  </a:lnTo>
                  <a:lnTo>
                    <a:pt x="1225" y="128"/>
                  </a:lnTo>
                  <a:lnTo>
                    <a:pt x="1232" y="128"/>
                  </a:lnTo>
                  <a:lnTo>
                    <a:pt x="1236" y="128"/>
                  </a:lnTo>
                  <a:lnTo>
                    <a:pt x="1244" y="133"/>
                  </a:lnTo>
                  <a:lnTo>
                    <a:pt x="1248" y="133"/>
                  </a:lnTo>
                  <a:lnTo>
                    <a:pt x="1255" y="135"/>
                  </a:lnTo>
                  <a:lnTo>
                    <a:pt x="1263" y="135"/>
                  </a:lnTo>
                  <a:lnTo>
                    <a:pt x="1276" y="133"/>
                  </a:lnTo>
                  <a:lnTo>
                    <a:pt x="1280" y="133"/>
                  </a:lnTo>
                  <a:lnTo>
                    <a:pt x="1284" y="131"/>
                  </a:lnTo>
                  <a:lnTo>
                    <a:pt x="1285" y="128"/>
                  </a:lnTo>
                  <a:lnTo>
                    <a:pt x="1285" y="126"/>
                  </a:lnTo>
                  <a:lnTo>
                    <a:pt x="1284" y="124"/>
                  </a:lnTo>
                  <a:lnTo>
                    <a:pt x="1280" y="124"/>
                  </a:lnTo>
                  <a:lnTo>
                    <a:pt x="1280" y="122"/>
                  </a:lnTo>
                  <a:lnTo>
                    <a:pt x="1274" y="118"/>
                  </a:lnTo>
                  <a:lnTo>
                    <a:pt x="1272" y="116"/>
                  </a:lnTo>
                  <a:lnTo>
                    <a:pt x="1274" y="116"/>
                  </a:lnTo>
                  <a:lnTo>
                    <a:pt x="1276" y="116"/>
                  </a:lnTo>
                  <a:lnTo>
                    <a:pt x="1278" y="118"/>
                  </a:lnTo>
                  <a:lnTo>
                    <a:pt x="1280" y="118"/>
                  </a:lnTo>
                  <a:lnTo>
                    <a:pt x="1282" y="116"/>
                  </a:lnTo>
                  <a:lnTo>
                    <a:pt x="1282" y="114"/>
                  </a:lnTo>
                  <a:lnTo>
                    <a:pt x="1284" y="107"/>
                  </a:lnTo>
                  <a:lnTo>
                    <a:pt x="1284" y="103"/>
                  </a:lnTo>
                  <a:lnTo>
                    <a:pt x="1285" y="101"/>
                  </a:lnTo>
                  <a:lnTo>
                    <a:pt x="1289" y="99"/>
                  </a:lnTo>
                  <a:lnTo>
                    <a:pt x="1287" y="97"/>
                  </a:lnTo>
                  <a:lnTo>
                    <a:pt x="1285" y="95"/>
                  </a:lnTo>
                  <a:lnTo>
                    <a:pt x="1285" y="93"/>
                  </a:lnTo>
                  <a:lnTo>
                    <a:pt x="1278" y="90"/>
                  </a:lnTo>
                  <a:lnTo>
                    <a:pt x="1276" y="90"/>
                  </a:lnTo>
                  <a:lnTo>
                    <a:pt x="1274" y="88"/>
                  </a:lnTo>
                  <a:lnTo>
                    <a:pt x="1272" y="88"/>
                  </a:lnTo>
                  <a:lnTo>
                    <a:pt x="1268" y="88"/>
                  </a:lnTo>
                  <a:lnTo>
                    <a:pt x="1266" y="88"/>
                  </a:lnTo>
                  <a:lnTo>
                    <a:pt x="1265" y="88"/>
                  </a:lnTo>
                  <a:lnTo>
                    <a:pt x="1265" y="88"/>
                  </a:lnTo>
                  <a:lnTo>
                    <a:pt x="1263" y="91"/>
                  </a:lnTo>
                  <a:lnTo>
                    <a:pt x="1263" y="93"/>
                  </a:lnTo>
                  <a:lnTo>
                    <a:pt x="1261" y="93"/>
                  </a:lnTo>
                  <a:lnTo>
                    <a:pt x="1261" y="93"/>
                  </a:lnTo>
                  <a:lnTo>
                    <a:pt x="1259" y="93"/>
                  </a:lnTo>
                  <a:lnTo>
                    <a:pt x="1255" y="95"/>
                  </a:lnTo>
                  <a:lnTo>
                    <a:pt x="1255" y="95"/>
                  </a:lnTo>
                  <a:lnTo>
                    <a:pt x="1253" y="97"/>
                  </a:lnTo>
                  <a:lnTo>
                    <a:pt x="1251" y="97"/>
                  </a:lnTo>
                  <a:lnTo>
                    <a:pt x="1249" y="99"/>
                  </a:lnTo>
                  <a:lnTo>
                    <a:pt x="1249" y="97"/>
                  </a:lnTo>
                  <a:lnTo>
                    <a:pt x="1249" y="97"/>
                  </a:lnTo>
                  <a:lnTo>
                    <a:pt x="1253" y="91"/>
                  </a:lnTo>
                  <a:close/>
                  <a:moveTo>
                    <a:pt x="2028" y="264"/>
                  </a:moveTo>
                  <a:lnTo>
                    <a:pt x="2034" y="266"/>
                  </a:lnTo>
                  <a:lnTo>
                    <a:pt x="2042" y="270"/>
                  </a:lnTo>
                  <a:lnTo>
                    <a:pt x="2049" y="274"/>
                  </a:lnTo>
                  <a:lnTo>
                    <a:pt x="2053" y="276"/>
                  </a:lnTo>
                  <a:lnTo>
                    <a:pt x="2057" y="277"/>
                  </a:lnTo>
                  <a:lnTo>
                    <a:pt x="2059" y="277"/>
                  </a:lnTo>
                  <a:lnTo>
                    <a:pt x="2064" y="279"/>
                  </a:lnTo>
                  <a:lnTo>
                    <a:pt x="2074" y="279"/>
                  </a:lnTo>
                  <a:lnTo>
                    <a:pt x="2080" y="279"/>
                  </a:lnTo>
                  <a:lnTo>
                    <a:pt x="2085" y="279"/>
                  </a:lnTo>
                  <a:lnTo>
                    <a:pt x="2091" y="277"/>
                  </a:lnTo>
                  <a:lnTo>
                    <a:pt x="2095" y="276"/>
                  </a:lnTo>
                  <a:lnTo>
                    <a:pt x="2097" y="274"/>
                  </a:lnTo>
                  <a:lnTo>
                    <a:pt x="2099" y="272"/>
                  </a:lnTo>
                  <a:lnTo>
                    <a:pt x="2099" y="270"/>
                  </a:lnTo>
                  <a:lnTo>
                    <a:pt x="2100" y="264"/>
                  </a:lnTo>
                  <a:lnTo>
                    <a:pt x="2100" y="264"/>
                  </a:lnTo>
                  <a:lnTo>
                    <a:pt x="2099" y="264"/>
                  </a:lnTo>
                  <a:lnTo>
                    <a:pt x="2099" y="266"/>
                  </a:lnTo>
                  <a:lnTo>
                    <a:pt x="2097" y="266"/>
                  </a:lnTo>
                  <a:lnTo>
                    <a:pt x="2097" y="266"/>
                  </a:lnTo>
                  <a:lnTo>
                    <a:pt x="2097" y="266"/>
                  </a:lnTo>
                  <a:lnTo>
                    <a:pt x="2095" y="266"/>
                  </a:lnTo>
                  <a:lnTo>
                    <a:pt x="2093" y="264"/>
                  </a:lnTo>
                  <a:lnTo>
                    <a:pt x="2089" y="262"/>
                  </a:lnTo>
                  <a:lnTo>
                    <a:pt x="2087" y="262"/>
                  </a:lnTo>
                  <a:lnTo>
                    <a:pt x="2085" y="260"/>
                  </a:lnTo>
                  <a:lnTo>
                    <a:pt x="2076" y="260"/>
                  </a:lnTo>
                  <a:lnTo>
                    <a:pt x="2074" y="260"/>
                  </a:lnTo>
                  <a:lnTo>
                    <a:pt x="2070" y="262"/>
                  </a:lnTo>
                  <a:lnTo>
                    <a:pt x="2068" y="262"/>
                  </a:lnTo>
                  <a:lnTo>
                    <a:pt x="2064" y="260"/>
                  </a:lnTo>
                  <a:lnTo>
                    <a:pt x="2064" y="260"/>
                  </a:lnTo>
                  <a:lnTo>
                    <a:pt x="2064" y="257"/>
                  </a:lnTo>
                  <a:lnTo>
                    <a:pt x="2063" y="255"/>
                  </a:lnTo>
                  <a:lnTo>
                    <a:pt x="2063" y="253"/>
                  </a:lnTo>
                  <a:lnTo>
                    <a:pt x="2049" y="251"/>
                  </a:lnTo>
                  <a:lnTo>
                    <a:pt x="2047" y="253"/>
                  </a:lnTo>
                  <a:lnTo>
                    <a:pt x="2045" y="253"/>
                  </a:lnTo>
                  <a:lnTo>
                    <a:pt x="2044" y="255"/>
                  </a:lnTo>
                  <a:lnTo>
                    <a:pt x="2040" y="255"/>
                  </a:lnTo>
                  <a:lnTo>
                    <a:pt x="2038" y="255"/>
                  </a:lnTo>
                  <a:lnTo>
                    <a:pt x="2036" y="255"/>
                  </a:lnTo>
                  <a:lnTo>
                    <a:pt x="2036" y="253"/>
                  </a:lnTo>
                  <a:lnTo>
                    <a:pt x="2036" y="251"/>
                  </a:lnTo>
                  <a:lnTo>
                    <a:pt x="2036" y="249"/>
                  </a:lnTo>
                  <a:lnTo>
                    <a:pt x="2034" y="245"/>
                  </a:lnTo>
                  <a:lnTo>
                    <a:pt x="2032" y="245"/>
                  </a:lnTo>
                  <a:lnTo>
                    <a:pt x="2030" y="247"/>
                  </a:lnTo>
                  <a:lnTo>
                    <a:pt x="2028" y="251"/>
                  </a:lnTo>
                  <a:lnTo>
                    <a:pt x="2028" y="255"/>
                  </a:lnTo>
                  <a:lnTo>
                    <a:pt x="2027" y="258"/>
                  </a:lnTo>
                  <a:lnTo>
                    <a:pt x="2027" y="262"/>
                  </a:lnTo>
                  <a:lnTo>
                    <a:pt x="2027" y="262"/>
                  </a:lnTo>
                  <a:lnTo>
                    <a:pt x="2028" y="264"/>
                  </a:lnTo>
                  <a:close/>
                  <a:moveTo>
                    <a:pt x="1879" y="260"/>
                  </a:moveTo>
                  <a:lnTo>
                    <a:pt x="1881" y="262"/>
                  </a:lnTo>
                  <a:lnTo>
                    <a:pt x="1882" y="264"/>
                  </a:lnTo>
                  <a:lnTo>
                    <a:pt x="1884" y="268"/>
                  </a:lnTo>
                  <a:lnTo>
                    <a:pt x="1890" y="270"/>
                  </a:lnTo>
                  <a:lnTo>
                    <a:pt x="1892" y="274"/>
                  </a:lnTo>
                  <a:lnTo>
                    <a:pt x="1896" y="277"/>
                  </a:lnTo>
                  <a:lnTo>
                    <a:pt x="1898" y="279"/>
                  </a:lnTo>
                  <a:lnTo>
                    <a:pt x="1901" y="281"/>
                  </a:lnTo>
                  <a:lnTo>
                    <a:pt x="1911" y="283"/>
                  </a:lnTo>
                  <a:lnTo>
                    <a:pt x="1915" y="285"/>
                  </a:lnTo>
                  <a:lnTo>
                    <a:pt x="1917" y="283"/>
                  </a:lnTo>
                  <a:lnTo>
                    <a:pt x="1918" y="281"/>
                  </a:lnTo>
                  <a:lnTo>
                    <a:pt x="1922" y="274"/>
                  </a:lnTo>
                  <a:lnTo>
                    <a:pt x="1922" y="274"/>
                  </a:lnTo>
                  <a:lnTo>
                    <a:pt x="1924" y="274"/>
                  </a:lnTo>
                  <a:lnTo>
                    <a:pt x="1928" y="276"/>
                  </a:lnTo>
                  <a:lnTo>
                    <a:pt x="1934" y="277"/>
                  </a:lnTo>
                  <a:lnTo>
                    <a:pt x="1941" y="276"/>
                  </a:lnTo>
                  <a:lnTo>
                    <a:pt x="1956" y="272"/>
                  </a:lnTo>
                  <a:lnTo>
                    <a:pt x="1958" y="272"/>
                  </a:lnTo>
                  <a:lnTo>
                    <a:pt x="1960" y="272"/>
                  </a:lnTo>
                  <a:lnTo>
                    <a:pt x="1962" y="274"/>
                  </a:lnTo>
                  <a:lnTo>
                    <a:pt x="1964" y="276"/>
                  </a:lnTo>
                  <a:lnTo>
                    <a:pt x="1964" y="277"/>
                  </a:lnTo>
                  <a:lnTo>
                    <a:pt x="1968" y="277"/>
                  </a:lnTo>
                  <a:lnTo>
                    <a:pt x="1972" y="277"/>
                  </a:lnTo>
                  <a:lnTo>
                    <a:pt x="1977" y="272"/>
                  </a:lnTo>
                  <a:lnTo>
                    <a:pt x="1975" y="270"/>
                  </a:lnTo>
                  <a:lnTo>
                    <a:pt x="1972" y="266"/>
                  </a:lnTo>
                  <a:lnTo>
                    <a:pt x="1970" y="264"/>
                  </a:lnTo>
                  <a:lnTo>
                    <a:pt x="1968" y="262"/>
                  </a:lnTo>
                  <a:lnTo>
                    <a:pt x="1966" y="258"/>
                  </a:lnTo>
                  <a:lnTo>
                    <a:pt x="1964" y="255"/>
                  </a:lnTo>
                  <a:lnTo>
                    <a:pt x="1962" y="253"/>
                  </a:lnTo>
                  <a:lnTo>
                    <a:pt x="1962" y="251"/>
                  </a:lnTo>
                  <a:lnTo>
                    <a:pt x="1962" y="243"/>
                  </a:lnTo>
                  <a:lnTo>
                    <a:pt x="1962" y="241"/>
                  </a:lnTo>
                  <a:lnTo>
                    <a:pt x="1962" y="241"/>
                  </a:lnTo>
                  <a:lnTo>
                    <a:pt x="1964" y="239"/>
                  </a:lnTo>
                  <a:lnTo>
                    <a:pt x="1966" y="239"/>
                  </a:lnTo>
                  <a:lnTo>
                    <a:pt x="1970" y="238"/>
                  </a:lnTo>
                  <a:lnTo>
                    <a:pt x="1973" y="238"/>
                  </a:lnTo>
                  <a:lnTo>
                    <a:pt x="1975" y="239"/>
                  </a:lnTo>
                  <a:lnTo>
                    <a:pt x="1975" y="241"/>
                  </a:lnTo>
                  <a:lnTo>
                    <a:pt x="1975" y="241"/>
                  </a:lnTo>
                  <a:lnTo>
                    <a:pt x="1975" y="243"/>
                  </a:lnTo>
                  <a:lnTo>
                    <a:pt x="1973" y="245"/>
                  </a:lnTo>
                  <a:lnTo>
                    <a:pt x="1972" y="247"/>
                  </a:lnTo>
                  <a:lnTo>
                    <a:pt x="1972" y="249"/>
                  </a:lnTo>
                  <a:lnTo>
                    <a:pt x="1972" y="249"/>
                  </a:lnTo>
                  <a:lnTo>
                    <a:pt x="1972" y="253"/>
                  </a:lnTo>
                  <a:lnTo>
                    <a:pt x="1972" y="257"/>
                  </a:lnTo>
                  <a:lnTo>
                    <a:pt x="1972" y="258"/>
                  </a:lnTo>
                  <a:lnTo>
                    <a:pt x="1973" y="262"/>
                  </a:lnTo>
                  <a:lnTo>
                    <a:pt x="1977" y="264"/>
                  </a:lnTo>
                  <a:lnTo>
                    <a:pt x="1979" y="266"/>
                  </a:lnTo>
                  <a:lnTo>
                    <a:pt x="1981" y="268"/>
                  </a:lnTo>
                  <a:lnTo>
                    <a:pt x="1991" y="268"/>
                  </a:lnTo>
                  <a:lnTo>
                    <a:pt x="1994" y="268"/>
                  </a:lnTo>
                  <a:lnTo>
                    <a:pt x="1996" y="268"/>
                  </a:lnTo>
                  <a:lnTo>
                    <a:pt x="1998" y="266"/>
                  </a:lnTo>
                  <a:lnTo>
                    <a:pt x="2004" y="260"/>
                  </a:lnTo>
                  <a:lnTo>
                    <a:pt x="2006" y="260"/>
                  </a:lnTo>
                  <a:lnTo>
                    <a:pt x="2004" y="257"/>
                  </a:lnTo>
                  <a:lnTo>
                    <a:pt x="2004" y="255"/>
                  </a:lnTo>
                  <a:lnTo>
                    <a:pt x="2004" y="255"/>
                  </a:lnTo>
                  <a:lnTo>
                    <a:pt x="2004" y="255"/>
                  </a:lnTo>
                  <a:lnTo>
                    <a:pt x="2004" y="253"/>
                  </a:lnTo>
                  <a:lnTo>
                    <a:pt x="2006" y="253"/>
                  </a:lnTo>
                  <a:lnTo>
                    <a:pt x="2006" y="251"/>
                  </a:lnTo>
                  <a:lnTo>
                    <a:pt x="2008" y="251"/>
                  </a:lnTo>
                  <a:lnTo>
                    <a:pt x="2009" y="249"/>
                  </a:lnTo>
                  <a:lnTo>
                    <a:pt x="2013" y="247"/>
                  </a:lnTo>
                  <a:lnTo>
                    <a:pt x="2011" y="243"/>
                  </a:lnTo>
                  <a:lnTo>
                    <a:pt x="2006" y="241"/>
                  </a:lnTo>
                  <a:lnTo>
                    <a:pt x="1996" y="238"/>
                  </a:lnTo>
                  <a:lnTo>
                    <a:pt x="1991" y="234"/>
                  </a:lnTo>
                  <a:lnTo>
                    <a:pt x="1987" y="232"/>
                  </a:lnTo>
                  <a:lnTo>
                    <a:pt x="1985" y="232"/>
                  </a:lnTo>
                  <a:lnTo>
                    <a:pt x="1985" y="232"/>
                  </a:lnTo>
                  <a:lnTo>
                    <a:pt x="1981" y="234"/>
                  </a:lnTo>
                  <a:lnTo>
                    <a:pt x="1977" y="234"/>
                  </a:lnTo>
                  <a:lnTo>
                    <a:pt x="1973" y="234"/>
                  </a:lnTo>
                  <a:lnTo>
                    <a:pt x="1970" y="232"/>
                  </a:lnTo>
                  <a:lnTo>
                    <a:pt x="1966" y="230"/>
                  </a:lnTo>
                  <a:lnTo>
                    <a:pt x="1958" y="224"/>
                  </a:lnTo>
                  <a:lnTo>
                    <a:pt x="1955" y="222"/>
                  </a:lnTo>
                  <a:lnTo>
                    <a:pt x="1951" y="222"/>
                  </a:lnTo>
                  <a:lnTo>
                    <a:pt x="1949" y="222"/>
                  </a:lnTo>
                  <a:lnTo>
                    <a:pt x="1945" y="226"/>
                  </a:lnTo>
                  <a:lnTo>
                    <a:pt x="1945" y="226"/>
                  </a:lnTo>
                  <a:lnTo>
                    <a:pt x="1943" y="228"/>
                  </a:lnTo>
                  <a:lnTo>
                    <a:pt x="1943" y="230"/>
                  </a:lnTo>
                  <a:lnTo>
                    <a:pt x="1943" y="232"/>
                  </a:lnTo>
                  <a:lnTo>
                    <a:pt x="1943" y="238"/>
                  </a:lnTo>
                  <a:lnTo>
                    <a:pt x="1941" y="241"/>
                  </a:lnTo>
                  <a:lnTo>
                    <a:pt x="1939" y="243"/>
                  </a:lnTo>
                  <a:lnTo>
                    <a:pt x="1936" y="241"/>
                  </a:lnTo>
                  <a:lnTo>
                    <a:pt x="1936" y="239"/>
                  </a:lnTo>
                  <a:lnTo>
                    <a:pt x="1934" y="238"/>
                  </a:lnTo>
                  <a:lnTo>
                    <a:pt x="1934" y="236"/>
                  </a:lnTo>
                  <a:lnTo>
                    <a:pt x="1932" y="234"/>
                  </a:lnTo>
                  <a:lnTo>
                    <a:pt x="1932" y="234"/>
                  </a:lnTo>
                  <a:lnTo>
                    <a:pt x="1930" y="234"/>
                  </a:lnTo>
                  <a:lnTo>
                    <a:pt x="1930" y="234"/>
                  </a:lnTo>
                  <a:lnTo>
                    <a:pt x="1928" y="234"/>
                  </a:lnTo>
                  <a:lnTo>
                    <a:pt x="1928" y="232"/>
                  </a:lnTo>
                  <a:lnTo>
                    <a:pt x="1926" y="230"/>
                  </a:lnTo>
                  <a:lnTo>
                    <a:pt x="1922" y="228"/>
                  </a:lnTo>
                  <a:lnTo>
                    <a:pt x="1913" y="220"/>
                  </a:lnTo>
                  <a:lnTo>
                    <a:pt x="1909" y="219"/>
                  </a:lnTo>
                  <a:lnTo>
                    <a:pt x="1903" y="220"/>
                  </a:lnTo>
                  <a:lnTo>
                    <a:pt x="1900" y="222"/>
                  </a:lnTo>
                  <a:lnTo>
                    <a:pt x="1896" y="224"/>
                  </a:lnTo>
                  <a:lnTo>
                    <a:pt x="1894" y="226"/>
                  </a:lnTo>
                  <a:lnTo>
                    <a:pt x="1892" y="226"/>
                  </a:lnTo>
                  <a:lnTo>
                    <a:pt x="1890" y="226"/>
                  </a:lnTo>
                  <a:lnTo>
                    <a:pt x="1888" y="228"/>
                  </a:lnTo>
                  <a:lnTo>
                    <a:pt x="1888" y="230"/>
                  </a:lnTo>
                  <a:lnTo>
                    <a:pt x="1888" y="232"/>
                  </a:lnTo>
                  <a:lnTo>
                    <a:pt x="1890" y="234"/>
                  </a:lnTo>
                  <a:lnTo>
                    <a:pt x="1890" y="236"/>
                  </a:lnTo>
                  <a:lnTo>
                    <a:pt x="1886" y="236"/>
                  </a:lnTo>
                  <a:lnTo>
                    <a:pt x="1884" y="238"/>
                  </a:lnTo>
                  <a:lnTo>
                    <a:pt x="1884" y="239"/>
                  </a:lnTo>
                  <a:lnTo>
                    <a:pt x="1882" y="243"/>
                  </a:lnTo>
                  <a:lnTo>
                    <a:pt x="1882" y="247"/>
                  </a:lnTo>
                  <a:lnTo>
                    <a:pt x="1884" y="257"/>
                  </a:lnTo>
                  <a:lnTo>
                    <a:pt x="1882" y="257"/>
                  </a:lnTo>
                  <a:lnTo>
                    <a:pt x="1881" y="257"/>
                  </a:lnTo>
                  <a:lnTo>
                    <a:pt x="1881" y="257"/>
                  </a:lnTo>
                  <a:lnTo>
                    <a:pt x="1879" y="257"/>
                  </a:lnTo>
                  <a:lnTo>
                    <a:pt x="1879" y="258"/>
                  </a:lnTo>
                  <a:lnTo>
                    <a:pt x="1879" y="258"/>
                  </a:lnTo>
                  <a:lnTo>
                    <a:pt x="1879" y="260"/>
                  </a:lnTo>
                  <a:close/>
                  <a:moveTo>
                    <a:pt x="2074" y="203"/>
                  </a:moveTo>
                  <a:lnTo>
                    <a:pt x="2074" y="202"/>
                  </a:lnTo>
                  <a:lnTo>
                    <a:pt x="2076" y="200"/>
                  </a:lnTo>
                  <a:lnTo>
                    <a:pt x="2078" y="200"/>
                  </a:lnTo>
                  <a:lnTo>
                    <a:pt x="2070" y="200"/>
                  </a:lnTo>
                  <a:lnTo>
                    <a:pt x="2066" y="202"/>
                  </a:lnTo>
                  <a:lnTo>
                    <a:pt x="2063" y="203"/>
                  </a:lnTo>
                  <a:lnTo>
                    <a:pt x="2070" y="203"/>
                  </a:lnTo>
                  <a:lnTo>
                    <a:pt x="2074" y="203"/>
                  </a:lnTo>
                  <a:close/>
                  <a:moveTo>
                    <a:pt x="1932" y="308"/>
                  </a:moveTo>
                  <a:lnTo>
                    <a:pt x="1934" y="308"/>
                  </a:lnTo>
                  <a:lnTo>
                    <a:pt x="1937" y="308"/>
                  </a:lnTo>
                  <a:lnTo>
                    <a:pt x="1939" y="308"/>
                  </a:lnTo>
                  <a:lnTo>
                    <a:pt x="1943" y="306"/>
                  </a:lnTo>
                  <a:lnTo>
                    <a:pt x="1945" y="304"/>
                  </a:lnTo>
                  <a:lnTo>
                    <a:pt x="1945" y="300"/>
                  </a:lnTo>
                  <a:lnTo>
                    <a:pt x="1943" y="298"/>
                  </a:lnTo>
                  <a:lnTo>
                    <a:pt x="1937" y="296"/>
                  </a:lnTo>
                  <a:lnTo>
                    <a:pt x="1932" y="298"/>
                  </a:lnTo>
                  <a:lnTo>
                    <a:pt x="1930" y="304"/>
                  </a:lnTo>
                  <a:lnTo>
                    <a:pt x="1930" y="306"/>
                  </a:lnTo>
                  <a:lnTo>
                    <a:pt x="1932" y="308"/>
                  </a:lnTo>
                  <a:close/>
                  <a:moveTo>
                    <a:pt x="1924" y="325"/>
                  </a:moveTo>
                  <a:lnTo>
                    <a:pt x="1928" y="325"/>
                  </a:lnTo>
                  <a:lnTo>
                    <a:pt x="1934" y="321"/>
                  </a:lnTo>
                  <a:lnTo>
                    <a:pt x="1937" y="321"/>
                  </a:lnTo>
                  <a:lnTo>
                    <a:pt x="1941" y="321"/>
                  </a:lnTo>
                  <a:lnTo>
                    <a:pt x="1943" y="323"/>
                  </a:lnTo>
                  <a:lnTo>
                    <a:pt x="1947" y="323"/>
                  </a:lnTo>
                  <a:lnTo>
                    <a:pt x="1949" y="323"/>
                  </a:lnTo>
                  <a:lnTo>
                    <a:pt x="1951" y="325"/>
                  </a:lnTo>
                  <a:lnTo>
                    <a:pt x="1953" y="327"/>
                  </a:lnTo>
                  <a:lnTo>
                    <a:pt x="1955" y="327"/>
                  </a:lnTo>
                  <a:lnTo>
                    <a:pt x="1979" y="331"/>
                  </a:lnTo>
                  <a:lnTo>
                    <a:pt x="1983" y="329"/>
                  </a:lnTo>
                  <a:lnTo>
                    <a:pt x="1983" y="327"/>
                  </a:lnTo>
                  <a:lnTo>
                    <a:pt x="1983" y="323"/>
                  </a:lnTo>
                  <a:lnTo>
                    <a:pt x="1981" y="319"/>
                  </a:lnTo>
                  <a:lnTo>
                    <a:pt x="1979" y="317"/>
                  </a:lnTo>
                  <a:lnTo>
                    <a:pt x="1970" y="312"/>
                  </a:lnTo>
                  <a:lnTo>
                    <a:pt x="1966" y="310"/>
                  </a:lnTo>
                  <a:lnTo>
                    <a:pt x="1962" y="310"/>
                  </a:lnTo>
                  <a:lnTo>
                    <a:pt x="1960" y="310"/>
                  </a:lnTo>
                  <a:lnTo>
                    <a:pt x="1956" y="310"/>
                  </a:lnTo>
                  <a:lnTo>
                    <a:pt x="1949" y="310"/>
                  </a:lnTo>
                  <a:lnTo>
                    <a:pt x="1945" y="312"/>
                  </a:lnTo>
                  <a:lnTo>
                    <a:pt x="1943" y="313"/>
                  </a:lnTo>
                  <a:lnTo>
                    <a:pt x="1937" y="317"/>
                  </a:lnTo>
                  <a:lnTo>
                    <a:pt x="1934" y="319"/>
                  </a:lnTo>
                  <a:lnTo>
                    <a:pt x="1930" y="321"/>
                  </a:lnTo>
                  <a:lnTo>
                    <a:pt x="1922" y="323"/>
                  </a:lnTo>
                  <a:lnTo>
                    <a:pt x="1924" y="325"/>
                  </a:lnTo>
                  <a:close/>
                  <a:moveTo>
                    <a:pt x="2265" y="444"/>
                  </a:moveTo>
                  <a:lnTo>
                    <a:pt x="2265" y="446"/>
                  </a:lnTo>
                  <a:lnTo>
                    <a:pt x="2265" y="446"/>
                  </a:lnTo>
                  <a:lnTo>
                    <a:pt x="2267" y="448"/>
                  </a:lnTo>
                  <a:lnTo>
                    <a:pt x="2269" y="448"/>
                  </a:lnTo>
                  <a:lnTo>
                    <a:pt x="2271" y="450"/>
                  </a:lnTo>
                  <a:lnTo>
                    <a:pt x="2271" y="450"/>
                  </a:lnTo>
                  <a:lnTo>
                    <a:pt x="2271" y="452"/>
                  </a:lnTo>
                  <a:lnTo>
                    <a:pt x="2271" y="450"/>
                  </a:lnTo>
                  <a:lnTo>
                    <a:pt x="2271" y="448"/>
                  </a:lnTo>
                  <a:lnTo>
                    <a:pt x="2269" y="444"/>
                  </a:lnTo>
                  <a:lnTo>
                    <a:pt x="2269" y="444"/>
                  </a:lnTo>
                  <a:lnTo>
                    <a:pt x="2269" y="442"/>
                  </a:lnTo>
                  <a:lnTo>
                    <a:pt x="2269" y="442"/>
                  </a:lnTo>
                  <a:lnTo>
                    <a:pt x="2269" y="441"/>
                  </a:lnTo>
                  <a:lnTo>
                    <a:pt x="2271" y="441"/>
                  </a:lnTo>
                  <a:lnTo>
                    <a:pt x="2273" y="441"/>
                  </a:lnTo>
                  <a:lnTo>
                    <a:pt x="2273" y="439"/>
                  </a:lnTo>
                  <a:lnTo>
                    <a:pt x="2273" y="437"/>
                  </a:lnTo>
                  <a:lnTo>
                    <a:pt x="2273" y="437"/>
                  </a:lnTo>
                  <a:lnTo>
                    <a:pt x="2271" y="437"/>
                  </a:lnTo>
                  <a:lnTo>
                    <a:pt x="2267" y="439"/>
                  </a:lnTo>
                  <a:lnTo>
                    <a:pt x="2265" y="441"/>
                  </a:lnTo>
                  <a:lnTo>
                    <a:pt x="2265" y="442"/>
                  </a:lnTo>
                  <a:lnTo>
                    <a:pt x="2265" y="444"/>
                  </a:lnTo>
                  <a:close/>
                  <a:moveTo>
                    <a:pt x="2133" y="222"/>
                  </a:moveTo>
                  <a:lnTo>
                    <a:pt x="2135" y="222"/>
                  </a:lnTo>
                  <a:lnTo>
                    <a:pt x="2133" y="220"/>
                  </a:lnTo>
                  <a:lnTo>
                    <a:pt x="2133" y="219"/>
                  </a:lnTo>
                  <a:lnTo>
                    <a:pt x="2131" y="220"/>
                  </a:lnTo>
                  <a:lnTo>
                    <a:pt x="2129" y="220"/>
                  </a:lnTo>
                  <a:lnTo>
                    <a:pt x="2131" y="222"/>
                  </a:lnTo>
                  <a:lnTo>
                    <a:pt x="2133" y="222"/>
                  </a:lnTo>
                  <a:close/>
                  <a:moveTo>
                    <a:pt x="2377" y="435"/>
                  </a:moveTo>
                  <a:lnTo>
                    <a:pt x="2381" y="435"/>
                  </a:lnTo>
                  <a:lnTo>
                    <a:pt x="2390" y="437"/>
                  </a:lnTo>
                  <a:lnTo>
                    <a:pt x="2392" y="437"/>
                  </a:lnTo>
                  <a:lnTo>
                    <a:pt x="2392" y="437"/>
                  </a:lnTo>
                  <a:lnTo>
                    <a:pt x="2394" y="437"/>
                  </a:lnTo>
                  <a:lnTo>
                    <a:pt x="2396" y="437"/>
                  </a:lnTo>
                  <a:lnTo>
                    <a:pt x="2396" y="435"/>
                  </a:lnTo>
                  <a:lnTo>
                    <a:pt x="2398" y="431"/>
                  </a:lnTo>
                  <a:lnTo>
                    <a:pt x="2396" y="429"/>
                  </a:lnTo>
                  <a:lnTo>
                    <a:pt x="2392" y="427"/>
                  </a:lnTo>
                  <a:lnTo>
                    <a:pt x="2383" y="425"/>
                  </a:lnTo>
                  <a:lnTo>
                    <a:pt x="2379" y="427"/>
                  </a:lnTo>
                  <a:lnTo>
                    <a:pt x="2375" y="427"/>
                  </a:lnTo>
                  <a:lnTo>
                    <a:pt x="2373" y="429"/>
                  </a:lnTo>
                  <a:lnTo>
                    <a:pt x="2373" y="433"/>
                  </a:lnTo>
                  <a:lnTo>
                    <a:pt x="2377" y="435"/>
                  </a:lnTo>
                  <a:close/>
                  <a:moveTo>
                    <a:pt x="2550" y="403"/>
                  </a:moveTo>
                  <a:lnTo>
                    <a:pt x="2552" y="401"/>
                  </a:lnTo>
                  <a:lnTo>
                    <a:pt x="2555" y="401"/>
                  </a:lnTo>
                  <a:lnTo>
                    <a:pt x="2559" y="401"/>
                  </a:lnTo>
                  <a:lnTo>
                    <a:pt x="2561" y="399"/>
                  </a:lnTo>
                  <a:lnTo>
                    <a:pt x="2565" y="399"/>
                  </a:lnTo>
                  <a:lnTo>
                    <a:pt x="2569" y="397"/>
                  </a:lnTo>
                  <a:lnTo>
                    <a:pt x="2571" y="399"/>
                  </a:lnTo>
                  <a:lnTo>
                    <a:pt x="2574" y="399"/>
                  </a:lnTo>
                  <a:lnTo>
                    <a:pt x="2578" y="399"/>
                  </a:lnTo>
                  <a:lnTo>
                    <a:pt x="2582" y="399"/>
                  </a:lnTo>
                  <a:lnTo>
                    <a:pt x="2593" y="397"/>
                  </a:lnTo>
                  <a:lnTo>
                    <a:pt x="2601" y="395"/>
                  </a:lnTo>
                  <a:lnTo>
                    <a:pt x="2605" y="393"/>
                  </a:lnTo>
                  <a:lnTo>
                    <a:pt x="2608" y="391"/>
                  </a:lnTo>
                  <a:lnTo>
                    <a:pt x="2607" y="389"/>
                  </a:lnTo>
                  <a:lnTo>
                    <a:pt x="2603" y="387"/>
                  </a:lnTo>
                  <a:lnTo>
                    <a:pt x="2595" y="384"/>
                  </a:lnTo>
                  <a:lnTo>
                    <a:pt x="2591" y="382"/>
                  </a:lnTo>
                  <a:lnTo>
                    <a:pt x="2588" y="382"/>
                  </a:lnTo>
                  <a:lnTo>
                    <a:pt x="2586" y="382"/>
                  </a:lnTo>
                  <a:lnTo>
                    <a:pt x="2578" y="380"/>
                  </a:lnTo>
                  <a:lnTo>
                    <a:pt x="2572" y="382"/>
                  </a:lnTo>
                  <a:lnTo>
                    <a:pt x="2567" y="384"/>
                  </a:lnTo>
                  <a:lnTo>
                    <a:pt x="2561" y="386"/>
                  </a:lnTo>
                  <a:lnTo>
                    <a:pt x="2553" y="389"/>
                  </a:lnTo>
                  <a:lnTo>
                    <a:pt x="2552" y="391"/>
                  </a:lnTo>
                  <a:lnTo>
                    <a:pt x="2548" y="393"/>
                  </a:lnTo>
                  <a:lnTo>
                    <a:pt x="2546" y="395"/>
                  </a:lnTo>
                  <a:lnTo>
                    <a:pt x="2546" y="399"/>
                  </a:lnTo>
                  <a:lnTo>
                    <a:pt x="2548" y="401"/>
                  </a:lnTo>
                  <a:lnTo>
                    <a:pt x="2550" y="403"/>
                  </a:lnTo>
                  <a:close/>
                  <a:moveTo>
                    <a:pt x="1884" y="382"/>
                  </a:moveTo>
                  <a:lnTo>
                    <a:pt x="1881" y="382"/>
                  </a:lnTo>
                  <a:lnTo>
                    <a:pt x="1882" y="384"/>
                  </a:lnTo>
                  <a:lnTo>
                    <a:pt x="1882" y="384"/>
                  </a:lnTo>
                  <a:lnTo>
                    <a:pt x="1884" y="384"/>
                  </a:lnTo>
                  <a:lnTo>
                    <a:pt x="1886" y="384"/>
                  </a:lnTo>
                  <a:lnTo>
                    <a:pt x="1890" y="386"/>
                  </a:lnTo>
                  <a:lnTo>
                    <a:pt x="1894" y="386"/>
                  </a:lnTo>
                  <a:lnTo>
                    <a:pt x="1894" y="384"/>
                  </a:lnTo>
                  <a:lnTo>
                    <a:pt x="1894" y="382"/>
                  </a:lnTo>
                  <a:lnTo>
                    <a:pt x="1888" y="380"/>
                  </a:lnTo>
                  <a:lnTo>
                    <a:pt x="1884" y="382"/>
                  </a:lnTo>
                  <a:close/>
                  <a:moveTo>
                    <a:pt x="2256" y="403"/>
                  </a:moveTo>
                  <a:lnTo>
                    <a:pt x="2258" y="403"/>
                  </a:lnTo>
                  <a:lnTo>
                    <a:pt x="2260" y="403"/>
                  </a:lnTo>
                  <a:lnTo>
                    <a:pt x="2258" y="401"/>
                  </a:lnTo>
                  <a:lnTo>
                    <a:pt x="2258" y="399"/>
                  </a:lnTo>
                  <a:lnTo>
                    <a:pt x="2256" y="399"/>
                  </a:lnTo>
                  <a:lnTo>
                    <a:pt x="2254" y="399"/>
                  </a:lnTo>
                  <a:lnTo>
                    <a:pt x="2254" y="401"/>
                  </a:lnTo>
                  <a:lnTo>
                    <a:pt x="2256" y="403"/>
                  </a:lnTo>
                  <a:close/>
                  <a:moveTo>
                    <a:pt x="1606" y="336"/>
                  </a:moveTo>
                  <a:lnTo>
                    <a:pt x="1610" y="336"/>
                  </a:lnTo>
                  <a:lnTo>
                    <a:pt x="1611" y="334"/>
                  </a:lnTo>
                  <a:lnTo>
                    <a:pt x="1610" y="332"/>
                  </a:lnTo>
                  <a:lnTo>
                    <a:pt x="1608" y="332"/>
                  </a:lnTo>
                  <a:lnTo>
                    <a:pt x="1604" y="332"/>
                  </a:lnTo>
                  <a:lnTo>
                    <a:pt x="1602" y="332"/>
                  </a:lnTo>
                  <a:lnTo>
                    <a:pt x="1604" y="336"/>
                  </a:lnTo>
                  <a:lnTo>
                    <a:pt x="1606" y="336"/>
                  </a:lnTo>
                  <a:close/>
                  <a:moveTo>
                    <a:pt x="1287" y="103"/>
                  </a:moveTo>
                  <a:lnTo>
                    <a:pt x="1285" y="105"/>
                  </a:lnTo>
                  <a:lnTo>
                    <a:pt x="1287" y="105"/>
                  </a:lnTo>
                  <a:lnTo>
                    <a:pt x="1289" y="105"/>
                  </a:lnTo>
                  <a:lnTo>
                    <a:pt x="1291" y="103"/>
                  </a:lnTo>
                  <a:lnTo>
                    <a:pt x="1293" y="103"/>
                  </a:lnTo>
                  <a:lnTo>
                    <a:pt x="1287" y="101"/>
                  </a:lnTo>
                  <a:lnTo>
                    <a:pt x="1287" y="103"/>
                  </a:lnTo>
                  <a:close/>
                  <a:moveTo>
                    <a:pt x="1390" y="154"/>
                  </a:moveTo>
                  <a:lnTo>
                    <a:pt x="1393" y="154"/>
                  </a:lnTo>
                  <a:lnTo>
                    <a:pt x="1395" y="152"/>
                  </a:lnTo>
                  <a:lnTo>
                    <a:pt x="1393" y="152"/>
                  </a:lnTo>
                  <a:lnTo>
                    <a:pt x="1392" y="152"/>
                  </a:lnTo>
                  <a:lnTo>
                    <a:pt x="1392" y="152"/>
                  </a:lnTo>
                  <a:lnTo>
                    <a:pt x="1390" y="152"/>
                  </a:lnTo>
                  <a:lnTo>
                    <a:pt x="1386" y="154"/>
                  </a:lnTo>
                  <a:lnTo>
                    <a:pt x="1384" y="154"/>
                  </a:lnTo>
                  <a:lnTo>
                    <a:pt x="1384" y="156"/>
                  </a:lnTo>
                  <a:lnTo>
                    <a:pt x="1386" y="156"/>
                  </a:lnTo>
                  <a:lnTo>
                    <a:pt x="1390" y="154"/>
                  </a:lnTo>
                  <a:close/>
                  <a:moveTo>
                    <a:pt x="1291" y="146"/>
                  </a:moveTo>
                  <a:lnTo>
                    <a:pt x="1289" y="148"/>
                  </a:lnTo>
                  <a:lnTo>
                    <a:pt x="1287" y="150"/>
                  </a:lnTo>
                  <a:lnTo>
                    <a:pt x="1285" y="152"/>
                  </a:lnTo>
                  <a:lnTo>
                    <a:pt x="1284" y="154"/>
                  </a:lnTo>
                  <a:lnTo>
                    <a:pt x="1282" y="156"/>
                  </a:lnTo>
                  <a:lnTo>
                    <a:pt x="1278" y="160"/>
                  </a:lnTo>
                  <a:lnTo>
                    <a:pt x="1276" y="162"/>
                  </a:lnTo>
                  <a:lnTo>
                    <a:pt x="1282" y="164"/>
                  </a:lnTo>
                  <a:lnTo>
                    <a:pt x="1289" y="164"/>
                  </a:lnTo>
                  <a:lnTo>
                    <a:pt x="1295" y="162"/>
                  </a:lnTo>
                  <a:lnTo>
                    <a:pt x="1302" y="158"/>
                  </a:lnTo>
                  <a:lnTo>
                    <a:pt x="1308" y="156"/>
                  </a:lnTo>
                  <a:lnTo>
                    <a:pt x="1314" y="156"/>
                  </a:lnTo>
                  <a:lnTo>
                    <a:pt x="1321" y="154"/>
                  </a:lnTo>
                  <a:lnTo>
                    <a:pt x="1327" y="156"/>
                  </a:lnTo>
                  <a:lnTo>
                    <a:pt x="1329" y="156"/>
                  </a:lnTo>
                  <a:lnTo>
                    <a:pt x="1331" y="156"/>
                  </a:lnTo>
                  <a:lnTo>
                    <a:pt x="1331" y="156"/>
                  </a:lnTo>
                  <a:lnTo>
                    <a:pt x="1333" y="156"/>
                  </a:lnTo>
                  <a:lnTo>
                    <a:pt x="1335" y="154"/>
                  </a:lnTo>
                  <a:lnTo>
                    <a:pt x="1337" y="154"/>
                  </a:lnTo>
                  <a:lnTo>
                    <a:pt x="1340" y="154"/>
                  </a:lnTo>
                  <a:lnTo>
                    <a:pt x="1346" y="154"/>
                  </a:lnTo>
                  <a:lnTo>
                    <a:pt x="1363" y="150"/>
                  </a:lnTo>
                  <a:lnTo>
                    <a:pt x="1371" y="148"/>
                  </a:lnTo>
                  <a:lnTo>
                    <a:pt x="1373" y="143"/>
                  </a:lnTo>
                  <a:lnTo>
                    <a:pt x="1373" y="141"/>
                  </a:lnTo>
                  <a:lnTo>
                    <a:pt x="1373" y="139"/>
                  </a:lnTo>
                  <a:lnTo>
                    <a:pt x="1371" y="137"/>
                  </a:lnTo>
                  <a:lnTo>
                    <a:pt x="1371" y="135"/>
                  </a:lnTo>
                  <a:lnTo>
                    <a:pt x="1369" y="133"/>
                  </a:lnTo>
                  <a:lnTo>
                    <a:pt x="1367" y="133"/>
                  </a:lnTo>
                  <a:lnTo>
                    <a:pt x="1365" y="133"/>
                  </a:lnTo>
                  <a:lnTo>
                    <a:pt x="1361" y="133"/>
                  </a:lnTo>
                  <a:lnTo>
                    <a:pt x="1359" y="133"/>
                  </a:lnTo>
                  <a:lnTo>
                    <a:pt x="1359" y="131"/>
                  </a:lnTo>
                  <a:lnTo>
                    <a:pt x="1359" y="131"/>
                  </a:lnTo>
                  <a:lnTo>
                    <a:pt x="1359" y="129"/>
                  </a:lnTo>
                  <a:lnTo>
                    <a:pt x="1357" y="128"/>
                  </a:lnTo>
                  <a:lnTo>
                    <a:pt x="1354" y="128"/>
                  </a:lnTo>
                  <a:lnTo>
                    <a:pt x="1352" y="126"/>
                  </a:lnTo>
                  <a:lnTo>
                    <a:pt x="1350" y="124"/>
                  </a:lnTo>
                  <a:lnTo>
                    <a:pt x="1350" y="124"/>
                  </a:lnTo>
                  <a:lnTo>
                    <a:pt x="1348" y="122"/>
                  </a:lnTo>
                  <a:lnTo>
                    <a:pt x="1346" y="122"/>
                  </a:lnTo>
                  <a:lnTo>
                    <a:pt x="1344" y="122"/>
                  </a:lnTo>
                  <a:lnTo>
                    <a:pt x="1342" y="124"/>
                  </a:lnTo>
                  <a:lnTo>
                    <a:pt x="1339" y="126"/>
                  </a:lnTo>
                  <a:lnTo>
                    <a:pt x="1335" y="126"/>
                  </a:lnTo>
                  <a:lnTo>
                    <a:pt x="1335" y="128"/>
                  </a:lnTo>
                  <a:lnTo>
                    <a:pt x="1333" y="128"/>
                  </a:lnTo>
                  <a:lnTo>
                    <a:pt x="1329" y="131"/>
                  </a:lnTo>
                  <a:lnTo>
                    <a:pt x="1329" y="133"/>
                  </a:lnTo>
                  <a:lnTo>
                    <a:pt x="1325" y="133"/>
                  </a:lnTo>
                  <a:lnTo>
                    <a:pt x="1327" y="131"/>
                  </a:lnTo>
                  <a:lnTo>
                    <a:pt x="1331" y="124"/>
                  </a:lnTo>
                  <a:lnTo>
                    <a:pt x="1333" y="120"/>
                  </a:lnTo>
                  <a:lnTo>
                    <a:pt x="1333" y="118"/>
                  </a:lnTo>
                  <a:lnTo>
                    <a:pt x="1335" y="118"/>
                  </a:lnTo>
                  <a:lnTo>
                    <a:pt x="1335" y="118"/>
                  </a:lnTo>
                  <a:lnTo>
                    <a:pt x="1337" y="116"/>
                  </a:lnTo>
                  <a:lnTo>
                    <a:pt x="1337" y="116"/>
                  </a:lnTo>
                  <a:lnTo>
                    <a:pt x="1333" y="112"/>
                  </a:lnTo>
                  <a:lnTo>
                    <a:pt x="1327" y="110"/>
                  </a:lnTo>
                  <a:lnTo>
                    <a:pt x="1321" y="112"/>
                  </a:lnTo>
                  <a:lnTo>
                    <a:pt x="1323" y="118"/>
                  </a:lnTo>
                  <a:lnTo>
                    <a:pt x="1320" y="118"/>
                  </a:lnTo>
                  <a:lnTo>
                    <a:pt x="1318" y="116"/>
                  </a:lnTo>
                  <a:lnTo>
                    <a:pt x="1318" y="114"/>
                  </a:lnTo>
                  <a:lnTo>
                    <a:pt x="1314" y="114"/>
                  </a:lnTo>
                  <a:lnTo>
                    <a:pt x="1314" y="114"/>
                  </a:lnTo>
                  <a:lnTo>
                    <a:pt x="1312" y="114"/>
                  </a:lnTo>
                  <a:lnTo>
                    <a:pt x="1312" y="116"/>
                  </a:lnTo>
                  <a:lnTo>
                    <a:pt x="1312" y="116"/>
                  </a:lnTo>
                  <a:lnTo>
                    <a:pt x="1312" y="118"/>
                  </a:lnTo>
                  <a:lnTo>
                    <a:pt x="1310" y="118"/>
                  </a:lnTo>
                  <a:lnTo>
                    <a:pt x="1310" y="118"/>
                  </a:lnTo>
                  <a:lnTo>
                    <a:pt x="1308" y="120"/>
                  </a:lnTo>
                  <a:lnTo>
                    <a:pt x="1306" y="122"/>
                  </a:lnTo>
                  <a:lnTo>
                    <a:pt x="1304" y="124"/>
                  </a:lnTo>
                  <a:lnTo>
                    <a:pt x="1302" y="129"/>
                  </a:lnTo>
                  <a:lnTo>
                    <a:pt x="1301" y="131"/>
                  </a:lnTo>
                  <a:lnTo>
                    <a:pt x="1301" y="133"/>
                  </a:lnTo>
                  <a:lnTo>
                    <a:pt x="1302" y="135"/>
                  </a:lnTo>
                  <a:lnTo>
                    <a:pt x="1301" y="135"/>
                  </a:lnTo>
                  <a:lnTo>
                    <a:pt x="1299" y="135"/>
                  </a:lnTo>
                  <a:lnTo>
                    <a:pt x="1297" y="135"/>
                  </a:lnTo>
                  <a:lnTo>
                    <a:pt x="1295" y="137"/>
                  </a:lnTo>
                  <a:lnTo>
                    <a:pt x="1293" y="139"/>
                  </a:lnTo>
                  <a:lnTo>
                    <a:pt x="1291" y="141"/>
                  </a:lnTo>
                  <a:lnTo>
                    <a:pt x="1291" y="146"/>
                  </a:lnTo>
                  <a:close/>
                  <a:moveTo>
                    <a:pt x="1246" y="202"/>
                  </a:moveTo>
                  <a:lnTo>
                    <a:pt x="1244" y="202"/>
                  </a:lnTo>
                  <a:lnTo>
                    <a:pt x="1246" y="203"/>
                  </a:lnTo>
                  <a:lnTo>
                    <a:pt x="1246" y="205"/>
                  </a:lnTo>
                  <a:lnTo>
                    <a:pt x="1248" y="205"/>
                  </a:lnTo>
                  <a:lnTo>
                    <a:pt x="1249" y="205"/>
                  </a:lnTo>
                  <a:lnTo>
                    <a:pt x="1248" y="203"/>
                  </a:lnTo>
                  <a:lnTo>
                    <a:pt x="1246" y="202"/>
                  </a:lnTo>
                  <a:close/>
                  <a:moveTo>
                    <a:pt x="582" y="80"/>
                  </a:moveTo>
                  <a:lnTo>
                    <a:pt x="582" y="82"/>
                  </a:lnTo>
                  <a:lnTo>
                    <a:pt x="580" y="84"/>
                  </a:lnTo>
                  <a:lnTo>
                    <a:pt x="578" y="84"/>
                  </a:lnTo>
                  <a:lnTo>
                    <a:pt x="582" y="86"/>
                  </a:lnTo>
                  <a:lnTo>
                    <a:pt x="588" y="86"/>
                  </a:lnTo>
                  <a:lnTo>
                    <a:pt x="597" y="86"/>
                  </a:lnTo>
                  <a:lnTo>
                    <a:pt x="599" y="86"/>
                  </a:lnTo>
                  <a:lnTo>
                    <a:pt x="599" y="86"/>
                  </a:lnTo>
                  <a:lnTo>
                    <a:pt x="599" y="84"/>
                  </a:lnTo>
                  <a:lnTo>
                    <a:pt x="601" y="78"/>
                  </a:lnTo>
                  <a:lnTo>
                    <a:pt x="601" y="74"/>
                  </a:lnTo>
                  <a:lnTo>
                    <a:pt x="601" y="73"/>
                  </a:lnTo>
                  <a:lnTo>
                    <a:pt x="599" y="73"/>
                  </a:lnTo>
                  <a:lnTo>
                    <a:pt x="597" y="73"/>
                  </a:lnTo>
                  <a:lnTo>
                    <a:pt x="596" y="73"/>
                  </a:lnTo>
                  <a:lnTo>
                    <a:pt x="594" y="73"/>
                  </a:lnTo>
                  <a:lnTo>
                    <a:pt x="594" y="73"/>
                  </a:lnTo>
                  <a:lnTo>
                    <a:pt x="594" y="73"/>
                  </a:lnTo>
                  <a:lnTo>
                    <a:pt x="592" y="73"/>
                  </a:lnTo>
                  <a:lnTo>
                    <a:pt x="590" y="73"/>
                  </a:lnTo>
                  <a:lnTo>
                    <a:pt x="588" y="73"/>
                  </a:lnTo>
                  <a:lnTo>
                    <a:pt x="586" y="73"/>
                  </a:lnTo>
                  <a:lnTo>
                    <a:pt x="584" y="73"/>
                  </a:lnTo>
                  <a:lnTo>
                    <a:pt x="584" y="74"/>
                  </a:lnTo>
                  <a:lnTo>
                    <a:pt x="584" y="76"/>
                  </a:lnTo>
                  <a:lnTo>
                    <a:pt x="584" y="78"/>
                  </a:lnTo>
                  <a:lnTo>
                    <a:pt x="582" y="80"/>
                  </a:lnTo>
                  <a:close/>
                  <a:moveTo>
                    <a:pt x="1856" y="302"/>
                  </a:moveTo>
                  <a:lnTo>
                    <a:pt x="1862" y="306"/>
                  </a:lnTo>
                  <a:lnTo>
                    <a:pt x="1864" y="308"/>
                  </a:lnTo>
                  <a:lnTo>
                    <a:pt x="1865" y="310"/>
                  </a:lnTo>
                  <a:lnTo>
                    <a:pt x="1867" y="306"/>
                  </a:lnTo>
                  <a:lnTo>
                    <a:pt x="1865" y="304"/>
                  </a:lnTo>
                  <a:lnTo>
                    <a:pt x="1862" y="302"/>
                  </a:lnTo>
                  <a:lnTo>
                    <a:pt x="1858" y="300"/>
                  </a:lnTo>
                  <a:lnTo>
                    <a:pt x="1854" y="298"/>
                  </a:lnTo>
                  <a:lnTo>
                    <a:pt x="1854" y="300"/>
                  </a:lnTo>
                  <a:lnTo>
                    <a:pt x="1856" y="302"/>
                  </a:lnTo>
                  <a:close/>
                  <a:moveTo>
                    <a:pt x="1860" y="255"/>
                  </a:moveTo>
                  <a:lnTo>
                    <a:pt x="1862" y="255"/>
                  </a:lnTo>
                  <a:lnTo>
                    <a:pt x="1864" y="253"/>
                  </a:lnTo>
                  <a:lnTo>
                    <a:pt x="1864" y="251"/>
                  </a:lnTo>
                  <a:lnTo>
                    <a:pt x="1864" y="249"/>
                  </a:lnTo>
                  <a:lnTo>
                    <a:pt x="1864" y="247"/>
                  </a:lnTo>
                  <a:lnTo>
                    <a:pt x="1864" y="247"/>
                  </a:lnTo>
                  <a:lnTo>
                    <a:pt x="1865" y="243"/>
                  </a:lnTo>
                  <a:lnTo>
                    <a:pt x="1865" y="243"/>
                  </a:lnTo>
                  <a:lnTo>
                    <a:pt x="1864" y="239"/>
                  </a:lnTo>
                  <a:lnTo>
                    <a:pt x="1862" y="239"/>
                  </a:lnTo>
                  <a:lnTo>
                    <a:pt x="1860" y="234"/>
                  </a:lnTo>
                  <a:lnTo>
                    <a:pt x="1858" y="234"/>
                  </a:lnTo>
                  <a:lnTo>
                    <a:pt x="1858" y="236"/>
                  </a:lnTo>
                  <a:lnTo>
                    <a:pt x="1858" y="238"/>
                  </a:lnTo>
                  <a:lnTo>
                    <a:pt x="1856" y="243"/>
                  </a:lnTo>
                  <a:lnTo>
                    <a:pt x="1856" y="247"/>
                  </a:lnTo>
                  <a:lnTo>
                    <a:pt x="1856" y="251"/>
                  </a:lnTo>
                  <a:lnTo>
                    <a:pt x="1854" y="255"/>
                  </a:lnTo>
                  <a:lnTo>
                    <a:pt x="1858" y="255"/>
                  </a:lnTo>
                  <a:lnTo>
                    <a:pt x="1860" y="255"/>
                  </a:lnTo>
                  <a:close/>
                  <a:moveTo>
                    <a:pt x="1680" y="310"/>
                  </a:moveTo>
                  <a:lnTo>
                    <a:pt x="1682" y="310"/>
                  </a:lnTo>
                  <a:lnTo>
                    <a:pt x="1682" y="310"/>
                  </a:lnTo>
                  <a:lnTo>
                    <a:pt x="1682" y="308"/>
                  </a:lnTo>
                  <a:lnTo>
                    <a:pt x="1680" y="308"/>
                  </a:lnTo>
                  <a:lnTo>
                    <a:pt x="1678" y="308"/>
                  </a:lnTo>
                  <a:lnTo>
                    <a:pt x="1678" y="310"/>
                  </a:lnTo>
                  <a:lnTo>
                    <a:pt x="1678" y="310"/>
                  </a:lnTo>
                  <a:lnTo>
                    <a:pt x="1680" y="310"/>
                  </a:lnTo>
                  <a:close/>
                  <a:moveTo>
                    <a:pt x="1405" y="184"/>
                  </a:moveTo>
                  <a:lnTo>
                    <a:pt x="1403" y="184"/>
                  </a:lnTo>
                  <a:lnTo>
                    <a:pt x="1405" y="186"/>
                  </a:lnTo>
                  <a:lnTo>
                    <a:pt x="1407" y="186"/>
                  </a:lnTo>
                  <a:lnTo>
                    <a:pt x="1411" y="186"/>
                  </a:lnTo>
                  <a:lnTo>
                    <a:pt x="1409" y="184"/>
                  </a:lnTo>
                  <a:lnTo>
                    <a:pt x="1407" y="183"/>
                  </a:lnTo>
                  <a:lnTo>
                    <a:pt x="1405" y="184"/>
                  </a:lnTo>
                  <a:close/>
                  <a:moveTo>
                    <a:pt x="1236" y="217"/>
                  </a:moveTo>
                  <a:lnTo>
                    <a:pt x="1236" y="219"/>
                  </a:lnTo>
                  <a:lnTo>
                    <a:pt x="1236" y="219"/>
                  </a:lnTo>
                  <a:lnTo>
                    <a:pt x="1238" y="219"/>
                  </a:lnTo>
                  <a:lnTo>
                    <a:pt x="1240" y="217"/>
                  </a:lnTo>
                  <a:lnTo>
                    <a:pt x="1240" y="215"/>
                  </a:lnTo>
                  <a:lnTo>
                    <a:pt x="1238" y="213"/>
                  </a:lnTo>
                  <a:lnTo>
                    <a:pt x="1236" y="215"/>
                  </a:lnTo>
                  <a:lnTo>
                    <a:pt x="1236" y="217"/>
                  </a:lnTo>
                  <a:close/>
                  <a:moveTo>
                    <a:pt x="1481" y="205"/>
                  </a:moveTo>
                  <a:lnTo>
                    <a:pt x="1486" y="209"/>
                  </a:lnTo>
                  <a:lnTo>
                    <a:pt x="1486" y="209"/>
                  </a:lnTo>
                  <a:lnTo>
                    <a:pt x="1488" y="209"/>
                  </a:lnTo>
                  <a:lnTo>
                    <a:pt x="1488" y="209"/>
                  </a:lnTo>
                  <a:lnTo>
                    <a:pt x="1490" y="207"/>
                  </a:lnTo>
                  <a:lnTo>
                    <a:pt x="1488" y="205"/>
                  </a:lnTo>
                  <a:lnTo>
                    <a:pt x="1486" y="203"/>
                  </a:lnTo>
                  <a:lnTo>
                    <a:pt x="1483" y="203"/>
                  </a:lnTo>
                  <a:lnTo>
                    <a:pt x="1479" y="203"/>
                  </a:lnTo>
                  <a:lnTo>
                    <a:pt x="1479" y="205"/>
                  </a:lnTo>
                  <a:lnTo>
                    <a:pt x="1481" y="205"/>
                  </a:lnTo>
                  <a:close/>
                  <a:moveTo>
                    <a:pt x="1390" y="158"/>
                  </a:moveTo>
                  <a:lnTo>
                    <a:pt x="1407" y="160"/>
                  </a:lnTo>
                  <a:lnTo>
                    <a:pt x="1409" y="160"/>
                  </a:lnTo>
                  <a:lnTo>
                    <a:pt x="1411" y="158"/>
                  </a:lnTo>
                  <a:lnTo>
                    <a:pt x="1407" y="156"/>
                  </a:lnTo>
                  <a:lnTo>
                    <a:pt x="1401" y="156"/>
                  </a:lnTo>
                  <a:lnTo>
                    <a:pt x="1395" y="156"/>
                  </a:lnTo>
                  <a:lnTo>
                    <a:pt x="1390" y="158"/>
                  </a:lnTo>
                  <a:close/>
                  <a:moveTo>
                    <a:pt x="2118" y="995"/>
                  </a:moveTo>
                  <a:lnTo>
                    <a:pt x="2116" y="996"/>
                  </a:lnTo>
                  <a:lnTo>
                    <a:pt x="2118" y="996"/>
                  </a:lnTo>
                  <a:lnTo>
                    <a:pt x="2119" y="995"/>
                  </a:lnTo>
                  <a:lnTo>
                    <a:pt x="2125" y="991"/>
                  </a:lnTo>
                  <a:lnTo>
                    <a:pt x="2121" y="991"/>
                  </a:lnTo>
                  <a:lnTo>
                    <a:pt x="2118" y="995"/>
                  </a:lnTo>
                  <a:close/>
                  <a:moveTo>
                    <a:pt x="2099" y="721"/>
                  </a:moveTo>
                  <a:lnTo>
                    <a:pt x="2099" y="721"/>
                  </a:lnTo>
                  <a:lnTo>
                    <a:pt x="2099" y="719"/>
                  </a:lnTo>
                  <a:lnTo>
                    <a:pt x="2097" y="721"/>
                  </a:lnTo>
                  <a:lnTo>
                    <a:pt x="2095" y="723"/>
                  </a:lnTo>
                  <a:lnTo>
                    <a:pt x="2095" y="723"/>
                  </a:lnTo>
                  <a:lnTo>
                    <a:pt x="2097" y="723"/>
                  </a:lnTo>
                  <a:lnTo>
                    <a:pt x="2097" y="723"/>
                  </a:lnTo>
                  <a:lnTo>
                    <a:pt x="2099" y="723"/>
                  </a:lnTo>
                  <a:lnTo>
                    <a:pt x="2099" y="721"/>
                  </a:lnTo>
                  <a:lnTo>
                    <a:pt x="2099" y="721"/>
                  </a:lnTo>
                  <a:lnTo>
                    <a:pt x="2099" y="721"/>
                  </a:lnTo>
                  <a:close/>
                  <a:moveTo>
                    <a:pt x="2093" y="1010"/>
                  </a:moveTo>
                  <a:lnTo>
                    <a:pt x="2089" y="1012"/>
                  </a:lnTo>
                  <a:lnTo>
                    <a:pt x="2085" y="1015"/>
                  </a:lnTo>
                  <a:lnTo>
                    <a:pt x="2081" y="1019"/>
                  </a:lnTo>
                  <a:lnTo>
                    <a:pt x="2080" y="1023"/>
                  </a:lnTo>
                  <a:lnTo>
                    <a:pt x="2081" y="1023"/>
                  </a:lnTo>
                  <a:lnTo>
                    <a:pt x="2083" y="1021"/>
                  </a:lnTo>
                  <a:lnTo>
                    <a:pt x="2097" y="1010"/>
                  </a:lnTo>
                  <a:lnTo>
                    <a:pt x="2095" y="1010"/>
                  </a:lnTo>
                  <a:lnTo>
                    <a:pt x="2093" y="1010"/>
                  </a:lnTo>
                  <a:close/>
                  <a:moveTo>
                    <a:pt x="2136" y="976"/>
                  </a:moveTo>
                  <a:lnTo>
                    <a:pt x="2136" y="977"/>
                  </a:lnTo>
                  <a:lnTo>
                    <a:pt x="2135" y="977"/>
                  </a:lnTo>
                  <a:lnTo>
                    <a:pt x="2136" y="977"/>
                  </a:lnTo>
                  <a:lnTo>
                    <a:pt x="2136" y="977"/>
                  </a:lnTo>
                  <a:lnTo>
                    <a:pt x="2136" y="976"/>
                  </a:lnTo>
                  <a:lnTo>
                    <a:pt x="2136" y="976"/>
                  </a:lnTo>
                  <a:lnTo>
                    <a:pt x="2136" y="976"/>
                  </a:lnTo>
                  <a:close/>
                  <a:moveTo>
                    <a:pt x="2163" y="938"/>
                  </a:moveTo>
                  <a:lnTo>
                    <a:pt x="2161" y="941"/>
                  </a:lnTo>
                  <a:lnTo>
                    <a:pt x="2163" y="943"/>
                  </a:lnTo>
                  <a:lnTo>
                    <a:pt x="2165" y="943"/>
                  </a:lnTo>
                  <a:lnTo>
                    <a:pt x="2165" y="941"/>
                  </a:lnTo>
                  <a:lnTo>
                    <a:pt x="2165" y="941"/>
                  </a:lnTo>
                  <a:lnTo>
                    <a:pt x="2165" y="939"/>
                  </a:lnTo>
                  <a:lnTo>
                    <a:pt x="2165" y="938"/>
                  </a:lnTo>
                  <a:lnTo>
                    <a:pt x="2167" y="934"/>
                  </a:lnTo>
                  <a:lnTo>
                    <a:pt x="2165" y="936"/>
                  </a:lnTo>
                  <a:lnTo>
                    <a:pt x="2163" y="938"/>
                  </a:lnTo>
                  <a:close/>
                  <a:moveTo>
                    <a:pt x="2154" y="953"/>
                  </a:moveTo>
                  <a:lnTo>
                    <a:pt x="2152" y="953"/>
                  </a:lnTo>
                  <a:lnTo>
                    <a:pt x="2152" y="955"/>
                  </a:lnTo>
                  <a:lnTo>
                    <a:pt x="2152" y="955"/>
                  </a:lnTo>
                  <a:lnTo>
                    <a:pt x="2152" y="955"/>
                  </a:lnTo>
                  <a:lnTo>
                    <a:pt x="2152" y="955"/>
                  </a:lnTo>
                  <a:lnTo>
                    <a:pt x="2154" y="955"/>
                  </a:lnTo>
                  <a:lnTo>
                    <a:pt x="2155" y="951"/>
                  </a:lnTo>
                  <a:lnTo>
                    <a:pt x="2154" y="951"/>
                  </a:lnTo>
                  <a:lnTo>
                    <a:pt x="2154" y="953"/>
                  </a:lnTo>
                  <a:close/>
                  <a:moveTo>
                    <a:pt x="2034" y="1059"/>
                  </a:moveTo>
                  <a:lnTo>
                    <a:pt x="2034" y="1061"/>
                  </a:lnTo>
                  <a:lnTo>
                    <a:pt x="2034" y="1061"/>
                  </a:lnTo>
                  <a:lnTo>
                    <a:pt x="2034" y="1061"/>
                  </a:lnTo>
                  <a:lnTo>
                    <a:pt x="2036" y="1061"/>
                  </a:lnTo>
                  <a:lnTo>
                    <a:pt x="2038" y="1061"/>
                  </a:lnTo>
                  <a:lnTo>
                    <a:pt x="2038" y="1059"/>
                  </a:lnTo>
                  <a:lnTo>
                    <a:pt x="2036" y="1059"/>
                  </a:lnTo>
                  <a:lnTo>
                    <a:pt x="2034" y="1059"/>
                  </a:lnTo>
                  <a:close/>
                  <a:moveTo>
                    <a:pt x="2028" y="1063"/>
                  </a:moveTo>
                  <a:lnTo>
                    <a:pt x="2028" y="1063"/>
                  </a:lnTo>
                  <a:lnTo>
                    <a:pt x="2028" y="1063"/>
                  </a:lnTo>
                  <a:lnTo>
                    <a:pt x="2028" y="1063"/>
                  </a:lnTo>
                  <a:lnTo>
                    <a:pt x="2028" y="1063"/>
                  </a:lnTo>
                  <a:lnTo>
                    <a:pt x="2028" y="1063"/>
                  </a:lnTo>
                  <a:lnTo>
                    <a:pt x="2028" y="1063"/>
                  </a:lnTo>
                  <a:lnTo>
                    <a:pt x="2028" y="1063"/>
                  </a:lnTo>
                  <a:close/>
                  <a:moveTo>
                    <a:pt x="2025" y="1069"/>
                  </a:moveTo>
                  <a:lnTo>
                    <a:pt x="2025" y="1069"/>
                  </a:lnTo>
                  <a:lnTo>
                    <a:pt x="2025" y="1069"/>
                  </a:lnTo>
                  <a:lnTo>
                    <a:pt x="2025" y="1069"/>
                  </a:lnTo>
                  <a:lnTo>
                    <a:pt x="2025" y="1069"/>
                  </a:lnTo>
                  <a:lnTo>
                    <a:pt x="2025" y="1067"/>
                  </a:lnTo>
                  <a:lnTo>
                    <a:pt x="2025" y="1069"/>
                  </a:lnTo>
                  <a:lnTo>
                    <a:pt x="2025" y="1069"/>
                  </a:lnTo>
                  <a:close/>
                  <a:moveTo>
                    <a:pt x="2068" y="1025"/>
                  </a:moveTo>
                  <a:lnTo>
                    <a:pt x="2066" y="1025"/>
                  </a:lnTo>
                  <a:lnTo>
                    <a:pt x="2064" y="1027"/>
                  </a:lnTo>
                  <a:lnTo>
                    <a:pt x="2061" y="1029"/>
                  </a:lnTo>
                  <a:lnTo>
                    <a:pt x="2061" y="1029"/>
                  </a:lnTo>
                  <a:lnTo>
                    <a:pt x="2059" y="1031"/>
                  </a:lnTo>
                  <a:lnTo>
                    <a:pt x="2057" y="1029"/>
                  </a:lnTo>
                  <a:lnTo>
                    <a:pt x="2055" y="1029"/>
                  </a:lnTo>
                  <a:lnTo>
                    <a:pt x="2055" y="1029"/>
                  </a:lnTo>
                  <a:lnTo>
                    <a:pt x="2053" y="1029"/>
                  </a:lnTo>
                  <a:lnTo>
                    <a:pt x="2053" y="1029"/>
                  </a:lnTo>
                  <a:lnTo>
                    <a:pt x="2053" y="1031"/>
                  </a:lnTo>
                  <a:lnTo>
                    <a:pt x="2053" y="1031"/>
                  </a:lnTo>
                  <a:lnTo>
                    <a:pt x="2045" y="1038"/>
                  </a:lnTo>
                  <a:lnTo>
                    <a:pt x="2044" y="1038"/>
                  </a:lnTo>
                  <a:lnTo>
                    <a:pt x="2044" y="1040"/>
                  </a:lnTo>
                  <a:lnTo>
                    <a:pt x="2042" y="1042"/>
                  </a:lnTo>
                  <a:lnTo>
                    <a:pt x="2042" y="1042"/>
                  </a:lnTo>
                  <a:lnTo>
                    <a:pt x="2040" y="1044"/>
                  </a:lnTo>
                  <a:lnTo>
                    <a:pt x="2040" y="1044"/>
                  </a:lnTo>
                  <a:lnTo>
                    <a:pt x="2038" y="1046"/>
                  </a:lnTo>
                  <a:lnTo>
                    <a:pt x="2038" y="1048"/>
                  </a:lnTo>
                  <a:lnTo>
                    <a:pt x="2049" y="1038"/>
                  </a:lnTo>
                  <a:lnTo>
                    <a:pt x="2049" y="1038"/>
                  </a:lnTo>
                  <a:lnTo>
                    <a:pt x="2049" y="1036"/>
                  </a:lnTo>
                  <a:lnTo>
                    <a:pt x="2049" y="1036"/>
                  </a:lnTo>
                  <a:lnTo>
                    <a:pt x="2049" y="1036"/>
                  </a:lnTo>
                  <a:lnTo>
                    <a:pt x="2051" y="1036"/>
                  </a:lnTo>
                  <a:lnTo>
                    <a:pt x="2051" y="1036"/>
                  </a:lnTo>
                  <a:lnTo>
                    <a:pt x="2051" y="1036"/>
                  </a:lnTo>
                  <a:lnTo>
                    <a:pt x="2061" y="1031"/>
                  </a:lnTo>
                  <a:lnTo>
                    <a:pt x="2063" y="1031"/>
                  </a:lnTo>
                  <a:lnTo>
                    <a:pt x="2066" y="1029"/>
                  </a:lnTo>
                  <a:lnTo>
                    <a:pt x="2068" y="1027"/>
                  </a:lnTo>
                  <a:lnTo>
                    <a:pt x="2068" y="1025"/>
                  </a:lnTo>
                  <a:lnTo>
                    <a:pt x="2068" y="1025"/>
                  </a:lnTo>
                  <a:close/>
                  <a:moveTo>
                    <a:pt x="2027" y="1046"/>
                  </a:moveTo>
                  <a:lnTo>
                    <a:pt x="2025" y="1046"/>
                  </a:lnTo>
                  <a:lnTo>
                    <a:pt x="2025" y="1046"/>
                  </a:lnTo>
                  <a:lnTo>
                    <a:pt x="2021" y="1051"/>
                  </a:lnTo>
                  <a:lnTo>
                    <a:pt x="2017" y="1057"/>
                  </a:lnTo>
                  <a:lnTo>
                    <a:pt x="2015" y="1061"/>
                  </a:lnTo>
                  <a:lnTo>
                    <a:pt x="2017" y="1063"/>
                  </a:lnTo>
                  <a:lnTo>
                    <a:pt x="2017" y="1061"/>
                  </a:lnTo>
                  <a:lnTo>
                    <a:pt x="2019" y="1057"/>
                  </a:lnTo>
                  <a:lnTo>
                    <a:pt x="2023" y="1053"/>
                  </a:lnTo>
                  <a:lnTo>
                    <a:pt x="2025" y="1051"/>
                  </a:lnTo>
                  <a:lnTo>
                    <a:pt x="2030" y="1050"/>
                  </a:lnTo>
                  <a:lnTo>
                    <a:pt x="2032" y="1048"/>
                  </a:lnTo>
                  <a:lnTo>
                    <a:pt x="2030" y="1048"/>
                  </a:lnTo>
                  <a:lnTo>
                    <a:pt x="2027" y="1046"/>
                  </a:lnTo>
                  <a:close/>
                  <a:moveTo>
                    <a:pt x="2182" y="909"/>
                  </a:moveTo>
                  <a:lnTo>
                    <a:pt x="2182" y="911"/>
                  </a:lnTo>
                  <a:lnTo>
                    <a:pt x="2180" y="913"/>
                  </a:lnTo>
                  <a:lnTo>
                    <a:pt x="2178" y="915"/>
                  </a:lnTo>
                  <a:lnTo>
                    <a:pt x="2176" y="917"/>
                  </a:lnTo>
                  <a:lnTo>
                    <a:pt x="2174" y="917"/>
                  </a:lnTo>
                  <a:lnTo>
                    <a:pt x="2172" y="919"/>
                  </a:lnTo>
                  <a:lnTo>
                    <a:pt x="2171" y="921"/>
                  </a:lnTo>
                  <a:lnTo>
                    <a:pt x="2171" y="921"/>
                  </a:lnTo>
                  <a:lnTo>
                    <a:pt x="2171" y="922"/>
                  </a:lnTo>
                  <a:lnTo>
                    <a:pt x="2172" y="922"/>
                  </a:lnTo>
                  <a:lnTo>
                    <a:pt x="2172" y="924"/>
                  </a:lnTo>
                  <a:lnTo>
                    <a:pt x="2174" y="924"/>
                  </a:lnTo>
                  <a:lnTo>
                    <a:pt x="2174" y="924"/>
                  </a:lnTo>
                  <a:lnTo>
                    <a:pt x="2176" y="922"/>
                  </a:lnTo>
                  <a:lnTo>
                    <a:pt x="2176" y="922"/>
                  </a:lnTo>
                  <a:lnTo>
                    <a:pt x="2178" y="921"/>
                  </a:lnTo>
                  <a:lnTo>
                    <a:pt x="2180" y="921"/>
                  </a:lnTo>
                  <a:lnTo>
                    <a:pt x="2182" y="919"/>
                  </a:lnTo>
                  <a:lnTo>
                    <a:pt x="2182" y="919"/>
                  </a:lnTo>
                  <a:lnTo>
                    <a:pt x="2184" y="917"/>
                  </a:lnTo>
                  <a:lnTo>
                    <a:pt x="2184" y="915"/>
                  </a:lnTo>
                  <a:lnTo>
                    <a:pt x="2186" y="913"/>
                  </a:lnTo>
                  <a:lnTo>
                    <a:pt x="2186" y="911"/>
                  </a:lnTo>
                  <a:lnTo>
                    <a:pt x="2186" y="909"/>
                  </a:lnTo>
                  <a:lnTo>
                    <a:pt x="2186" y="907"/>
                  </a:lnTo>
                  <a:lnTo>
                    <a:pt x="2182" y="909"/>
                  </a:lnTo>
                  <a:close/>
                  <a:moveTo>
                    <a:pt x="1492" y="289"/>
                  </a:moveTo>
                  <a:lnTo>
                    <a:pt x="1486" y="289"/>
                  </a:lnTo>
                  <a:lnTo>
                    <a:pt x="1481" y="289"/>
                  </a:lnTo>
                  <a:lnTo>
                    <a:pt x="1481" y="289"/>
                  </a:lnTo>
                  <a:lnTo>
                    <a:pt x="1479" y="291"/>
                  </a:lnTo>
                  <a:lnTo>
                    <a:pt x="1479" y="291"/>
                  </a:lnTo>
                  <a:lnTo>
                    <a:pt x="1479" y="293"/>
                  </a:lnTo>
                  <a:lnTo>
                    <a:pt x="1477" y="294"/>
                  </a:lnTo>
                  <a:lnTo>
                    <a:pt x="1475" y="294"/>
                  </a:lnTo>
                  <a:lnTo>
                    <a:pt x="1473" y="294"/>
                  </a:lnTo>
                  <a:lnTo>
                    <a:pt x="1471" y="294"/>
                  </a:lnTo>
                  <a:lnTo>
                    <a:pt x="1475" y="298"/>
                  </a:lnTo>
                  <a:lnTo>
                    <a:pt x="1479" y="300"/>
                  </a:lnTo>
                  <a:lnTo>
                    <a:pt x="1484" y="302"/>
                  </a:lnTo>
                  <a:lnTo>
                    <a:pt x="1490" y="302"/>
                  </a:lnTo>
                  <a:lnTo>
                    <a:pt x="1492" y="302"/>
                  </a:lnTo>
                  <a:lnTo>
                    <a:pt x="1492" y="302"/>
                  </a:lnTo>
                  <a:lnTo>
                    <a:pt x="1496" y="300"/>
                  </a:lnTo>
                  <a:lnTo>
                    <a:pt x="1500" y="298"/>
                  </a:lnTo>
                  <a:lnTo>
                    <a:pt x="1502" y="296"/>
                  </a:lnTo>
                  <a:lnTo>
                    <a:pt x="1502" y="293"/>
                  </a:lnTo>
                  <a:lnTo>
                    <a:pt x="1498" y="291"/>
                  </a:lnTo>
                  <a:lnTo>
                    <a:pt x="1492" y="289"/>
                  </a:lnTo>
                  <a:close/>
                  <a:moveTo>
                    <a:pt x="453" y="1023"/>
                  </a:moveTo>
                  <a:lnTo>
                    <a:pt x="453" y="1025"/>
                  </a:lnTo>
                  <a:lnTo>
                    <a:pt x="455" y="1025"/>
                  </a:lnTo>
                  <a:lnTo>
                    <a:pt x="455" y="1025"/>
                  </a:lnTo>
                  <a:lnTo>
                    <a:pt x="455" y="1025"/>
                  </a:lnTo>
                  <a:lnTo>
                    <a:pt x="455" y="1023"/>
                  </a:lnTo>
                  <a:lnTo>
                    <a:pt x="453" y="1021"/>
                  </a:lnTo>
                  <a:lnTo>
                    <a:pt x="453" y="1023"/>
                  </a:lnTo>
                  <a:lnTo>
                    <a:pt x="453" y="1023"/>
                  </a:lnTo>
                  <a:close/>
                  <a:moveTo>
                    <a:pt x="258" y="560"/>
                  </a:moveTo>
                  <a:lnTo>
                    <a:pt x="256" y="562"/>
                  </a:lnTo>
                  <a:lnTo>
                    <a:pt x="256" y="562"/>
                  </a:lnTo>
                  <a:lnTo>
                    <a:pt x="256" y="564"/>
                  </a:lnTo>
                  <a:lnTo>
                    <a:pt x="258" y="566"/>
                  </a:lnTo>
                  <a:lnTo>
                    <a:pt x="260" y="568"/>
                  </a:lnTo>
                  <a:lnTo>
                    <a:pt x="260" y="566"/>
                  </a:lnTo>
                  <a:lnTo>
                    <a:pt x="260" y="566"/>
                  </a:lnTo>
                  <a:lnTo>
                    <a:pt x="260" y="566"/>
                  </a:lnTo>
                  <a:lnTo>
                    <a:pt x="260" y="564"/>
                  </a:lnTo>
                  <a:lnTo>
                    <a:pt x="260" y="562"/>
                  </a:lnTo>
                  <a:lnTo>
                    <a:pt x="260" y="560"/>
                  </a:lnTo>
                  <a:lnTo>
                    <a:pt x="258" y="560"/>
                  </a:lnTo>
                  <a:close/>
                  <a:moveTo>
                    <a:pt x="764" y="437"/>
                  </a:moveTo>
                  <a:lnTo>
                    <a:pt x="760" y="439"/>
                  </a:lnTo>
                  <a:lnTo>
                    <a:pt x="762" y="441"/>
                  </a:lnTo>
                  <a:lnTo>
                    <a:pt x="764" y="439"/>
                  </a:lnTo>
                  <a:lnTo>
                    <a:pt x="764" y="437"/>
                  </a:lnTo>
                  <a:close/>
                  <a:moveTo>
                    <a:pt x="2023" y="1067"/>
                  </a:moveTo>
                  <a:lnTo>
                    <a:pt x="2023" y="1067"/>
                  </a:lnTo>
                  <a:lnTo>
                    <a:pt x="2021" y="1067"/>
                  </a:lnTo>
                  <a:lnTo>
                    <a:pt x="2021" y="1069"/>
                  </a:lnTo>
                  <a:lnTo>
                    <a:pt x="2023" y="1069"/>
                  </a:lnTo>
                  <a:lnTo>
                    <a:pt x="2023" y="1069"/>
                  </a:lnTo>
                  <a:lnTo>
                    <a:pt x="2023" y="1069"/>
                  </a:lnTo>
                  <a:lnTo>
                    <a:pt x="2023" y="1069"/>
                  </a:lnTo>
                  <a:lnTo>
                    <a:pt x="2023" y="1067"/>
                  </a:lnTo>
                  <a:close/>
                  <a:moveTo>
                    <a:pt x="808" y="511"/>
                  </a:moveTo>
                  <a:lnTo>
                    <a:pt x="806" y="509"/>
                  </a:lnTo>
                  <a:lnTo>
                    <a:pt x="806" y="509"/>
                  </a:lnTo>
                  <a:lnTo>
                    <a:pt x="802" y="509"/>
                  </a:lnTo>
                  <a:lnTo>
                    <a:pt x="800" y="509"/>
                  </a:lnTo>
                  <a:lnTo>
                    <a:pt x="798" y="509"/>
                  </a:lnTo>
                  <a:lnTo>
                    <a:pt x="800" y="511"/>
                  </a:lnTo>
                  <a:lnTo>
                    <a:pt x="802" y="515"/>
                  </a:lnTo>
                  <a:lnTo>
                    <a:pt x="806" y="516"/>
                  </a:lnTo>
                  <a:lnTo>
                    <a:pt x="810" y="515"/>
                  </a:lnTo>
                  <a:lnTo>
                    <a:pt x="808" y="513"/>
                  </a:lnTo>
                  <a:lnTo>
                    <a:pt x="808" y="513"/>
                  </a:lnTo>
                  <a:lnTo>
                    <a:pt x="808" y="513"/>
                  </a:lnTo>
                  <a:lnTo>
                    <a:pt x="808" y="511"/>
                  </a:lnTo>
                  <a:lnTo>
                    <a:pt x="808" y="511"/>
                  </a:lnTo>
                  <a:lnTo>
                    <a:pt x="808" y="511"/>
                  </a:lnTo>
                  <a:close/>
                  <a:moveTo>
                    <a:pt x="2190" y="905"/>
                  </a:moveTo>
                  <a:lnTo>
                    <a:pt x="2188" y="905"/>
                  </a:lnTo>
                  <a:lnTo>
                    <a:pt x="2186" y="907"/>
                  </a:lnTo>
                  <a:lnTo>
                    <a:pt x="2188" y="909"/>
                  </a:lnTo>
                  <a:lnTo>
                    <a:pt x="2190" y="909"/>
                  </a:lnTo>
                  <a:lnTo>
                    <a:pt x="2191" y="909"/>
                  </a:lnTo>
                  <a:lnTo>
                    <a:pt x="2191" y="907"/>
                  </a:lnTo>
                  <a:lnTo>
                    <a:pt x="2191" y="905"/>
                  </a:lnTo>
                  <a:lnTo>
                    <a:pt x="2190" y="905"/>
                  </a:lnTo>
                  <a:close/>
                  <a:moveTo>
                    <a:pt x="2320" y="719"/>
                  </a:moveTo>
                  <a:lnTo>
                    <a:pt x="2318" y="719"/>
                  </a:lnTo>
                  <a:lnTo>
                    <a:pt x="2318" y="719"/>
                  </a:lnTo>
                  <a:lnTo>
                    <a:pt x="2311" y="723"/>
                  </a:lnTo>
                  <a:lnTo>
                    <a:pt x="2309" y="723"/>
                  </a:lnTo>
                  <a:lnTo>
                    <a:pt x="2307" y="725"/>
                  </a:lnTo>
                  <a:lnTo>
                    <a:pt x="2307" y="729"/>
                  </a:lnTo>
                  <a:lnTo>
                    <a:pt x="2305" y="733"/>
                  </a:lnTo>
                  <a:lnTo>
                    <a:pt x="2303" y="735"/>
                  </a:lnTo>
                  <a:lnTo>
                    <a:pt x="2303" y="735"/>
                  </a:lnTo>
                  <a:lnTo>
                    <a:pt x="2307" y="735"/>
                  </a:lnTo>
                  <a:lnTo>
                    <a:pt x="2311" y="731"/>
                  </a:lnTo>
                  <a:lnTo>
                    <a:pt x="2318" y="727"/>
                  </a:lnTo>
                  <a:lnTo>
                    <a:pt x="2322" y="725"/>
                  </a:lnTo>
                  <a:lnTo>
                    <a:pt x="2322" y="721"/>
                  </a:lnTo>
                  <a:lnTo>
                    <a:pt x="2320" y="719"/>
                  </a:lnTo>
                  <a:lnTo>
                    <a:pt x="2320" y="719"/>
                  </a:lnTo>
                  <a:close/>
                  <a:moveTo>
                    <a:pt x="2178" y="905"/>
                  </a:moveTo>
                  <a:lnTo>
                    <a:pt x="2178" y="905"/>
                  </a:lnTo>
                  <a:lnTo>
                    <a:pt x="2178" y="903"/>
                  </a:lnTo>
                  <a:lnTo>
                    <a:pt x="2176" y="903"/>
                  </a:lnTo>
                  <a:lnTo>
                    <a:pt x="2176" y="903"/>
                  </a:lnTo>
                  <a:lnTo>
                    <a:pt x="2176" y="905"/>
                  </a:lnTo>
                  <a:lnTo>
                    <a:pt x="2176" y="905"/>
                  </a:lnTo>
                  <a:lnTo>
                    <a:pt x="2176" y="905"/>
                  </a:lnTo>
                  <a:lnTo>
                    <a:pt x="2178" y="905"/>
                  </a:lnTo>
                  <a:close/>
                  <a:moveTo>
                    <a:pt x="2732" y="530"/>
                  </a:moveTo>
                  <a:lnTo>
                    <a:pt x="2732" y="528"/>
                  </a:lnTo>
                  <a:lnTo>
                    <a:pt x="2730" y="526"/>
                  </a:lnTo>
                  <a:lnTo>
                    <a:pt x="2728" y="526"/>
                  </a:lnTo>
                  <a:lnTo>
                    <a:pt x="2724" y="526"/>
                  </a:lnTo>
                  <a:lnTo>
                    <a:pt x="2724" y="524"/>
                  </a:lnTo>
                  <a:lnTo>
                    <a:pt x="2724" y="524"/>
                  </a:lnTo>
                  <a:lnTo>
                    <a:pt x="2720" y="524"/>
                  </a:lnTo>
                  <a:lnTo>
                    <a:pt x="2718" y="524"/>
                  </a:lnTo>
                  <a:lnTo>
                    <a:pt x="2720" y="522"/>
                  </a:lnTo>
                  <a:lnTo>
                    <a:pt x="2718" y="518"/>
                  </a:lnTo>
                  <a:lnTo>
                    <a:pt x="2716" y="516"/>
                  </a:lnTo>
                  <a:lnTo>
                    <a:pt x="2707" y="511"/>
                  </a:lnTo>
                  <a:lnTo>
                    <a:pt x="2701" y="505"/>
                  </a:lnTo>
                  <a:lnTo>
                    <a:pt x="2699" y="503"/>
                  </a:lnTo>
                  <a:lnTo>
                    <a:pt x="2697" y="503"/>
                  </a:lnTo>
                  <a:lnTo>
                    <a:pt x="2680" y="499"/>
                  </a:lnTo>
                  <a:lnTo>
                    <a:pt x="2680" y="499"/>
                  </a:lnTo>
                  <a:lnTo>
                    <a:pt x="2682" y="501"/>
                  </a:lnTo>
                  <a:lnTo>
                    <a:pt x="2686" y="501"/>
                  </a:lnTo>
                  <a:lnTo>
                    <a:pt x="2688" y="501"/>
                  </a:lnTo>
                  <a:lnTo>
                    <a:pt x="2684" y="503"/>
                  </a:lnTo>
                  <a:lnTo>
                    <a:pt x="2679" y="501"/>
                  </a:lnTo>
                  <a:lnTo>
                    <a:pt x="2677" y="501"/>
                  </a:lnTo>
                  <a:lnTo>
                    <a:pt x="2677" y="503"/>
                  </a:lnTo>
                  <a:lnTo>
                    <a:pt x="2677" y="505"/>
                  </a:lnTo>
                  <a:lnTo>
                    <a:pt x="2677" y="505"/>
                  </a:lnTo>
                  <a:lnTo>
                    <a:pt x="2675" y="505"/>
                  </a:lnTo>
                  <a:lnTo>
                    <a:pt x="2675" y="505"/>
                  </a:lnTo>
                  <a:lnTo>
                    <a:pt x="2675" y="505"/>
                  </a:lnTo>
                  <a:lnTo>
                    <a:pt x="2675" y="503"/>
                  </a:lnTo>
                  <a:lnTo>
                    <a:pt x="2675" y="503"/>
                  </a:lnTo>
                  <a:lnTo>
                    <a:pt x="2675" y="501"/>
                  </a:lnTo>
                  <a:lnTo>
                    <a:pt x="2677" y="499"/>
                  </a:lnTo>
                  <a:lnTo>
                    <a:pt x="2677" y="499"/>
                  </a:lnTo>
                  <a:lnTo>
                    <a:pt x="2671" y="497"/>
                  </a:lnTo>
                  <a:lnTo>
                    <a:pt x="2669" y="497"/>
                  </a:lnTo>
                  <a:lnTo>
                    <a:pt x="2667" y="497"/>
                  </a:lnTo>
                  <a:lnTo>
                    <a:pt x="2656" y="497"/>
                  </a:lnTo>
                  <a:lnTo>
                    <a:pt x="2656" y="499"/>
                  </a:lnTo>
                  <a:lnTo>
                    <a:pt x="2660" y="501"/>
                  </a:lnTo>
                  <a:lnTo>
                    <a:pt x="2661" y="501"/>
                  </a:lnTo>
                  <a:lnTo>
                    <a:pt x="2663" y="503"/>
                  </a:lnTo>
                  <a:lnTo>
                    <a:pt x="2663" y="505"/>
                  </a:lnTo>
                  <a:lnTo>
                    <a:pt x="2663" y="507"/>
                  </a:lnTo>
                  <a:lnTo>
                    <a:pt x="2663" y="509"/>
                  </a:lnTo>
                  <a:lnTo>
                    <a:pt x="2661" y="511"/>
                  </a:lnTo>
                  <a:lnTo>
                    <a:pt x="2661" y="513"/>
                  </a:lnTo>
                  <a:lnTo>
                    <a:pt x="2661" y="513"/>
                  </a:lnTo>
                  <a:lnTo>
                    <a:pt x="2663" y="515"/>
                  </a:lnTo>
                  <a:lnTo>
                    <a:pt x="2667" y="516"/>
                  </a:lnTo>
                  <a:lnTo>
                    <a:pt x="2667" y="518"/>
                  </a:lnTo>
                  <a:lnTo>
                    <a:pt x="2667" y="520"/>
                  </a:lnTo>
                  <a:lnTo>
                    <a:pt x="2665" y="522"/>
                  </a:lnTo>
                  <a:lnTo>
                    <a:pt x="2665" y="522"/>
                  </a:lnTo>
                  <a:lnTo>
                    <a:pt x="2663" y="524"/>
                  </a:lnTo>
                  <a:lnTo>
                    <a:pt x="2663" y="524"/>
                  </a:lnTo>
                  <a:lnTo>
                    <a:pt x="2663" y="520"/>
                  </a:lnTo>
                  <a:lnTo>
                    <a:pt x="2663" y="518"/>
                  </a:lnTo>
                  <a:lnTo>
                    <a:pt x="2661" y="516"/>
                  </a:lnTo>
                  <a:lnTo>
                    <a:pt x="2661" y="516"/>
                  </a:lnTo>
                  <a:lnTo>
                    <a:pt x="2660" y="518"/>
                  </a:lnTo>
                  <a:lnTo>
                    <a:pt x="2658" y="520"/>
                  </a:lnTo>
                  <a:lnTo>
                    <a:pt x="2658" y="520"/>
                  </a:lnTo>
                  <a:lnTo>
                    <a:pt x="2656" y="516"/>
                  </a:lnTo>
                  <a:lnTo>
                    <a:pt x="2656" y="515"/>
                  </a:lnTo>
                  <a:lnTo>
                    <a:pt x="2654" y="515"/>
                  </a:lnTo>
                  <a:lnTo>
                    <a:pt x="2654" y="513"/>
                  </a:lnTo>
                  <a:lnTo>
                    <a:pt x="2652" y="513"/>
                  </a:lnTo>
                  <a:lnTo>
                    <a:pt x="2650" y="513"/>
                  </a:lnTo>
                  <a:lnTo>
                    <a:pt x="2650" y="511"/>
                  </a:lnTo>
                  <a:lnTo>
                    <a:pt x="2650" y="511"/>
                  </a:lnTo>
                  <a:lnTo>
                    <a:pt x="2650" y="509"/>
                  </a:lnTo>
                  <a:lnTo>
                    <a:pt x="2650" y="507"/>
                  </a:lnTo>
                  <a:lnTo>
                    <a:pt x="2652" y="507"/>
                  </a:lnTo>
                  <a:lnTo>
                    <a:pt x="2652" y="505"/>
                  </a:lnTo>
                  <a:lnTo>
                    <a:pt x="2652" y="503"/>
                  </a:lnTo>
                  <a:lnTo>
                    <a:pt x="2650" y="501"/>
                  </a:lnTo>
                  <a:lnTo>
                    <a:pt x="2650" y="499"/>
                  </a:lnTo>
                  <a:lnTo>
                    <a:pt x="2648" y="497"/>
                  </a:lnTo>
                  <a:lnTo>
                    <a:pt x="2648" y="496"/>
                  </a:lnTo>
                  <a:lnTo>
                    <a:pt x="2650" y="494"/>
                  </a:lnTo>
                  <a:lnTo>
                    <a:pt x="2650" y="492"/>
                  </a:lnTo>
                  <a:lnTo>
                    <a:pt x="2648" y="490"/>
                  </a:lnTo>
                  <a:lnTo>
                    <a:pt x="2646" y="490"/>
                  </a:lnTo>
                  <a:lnTo>
                    <a:pt x="2644" y="490"/>
                  </a:lnTo>
                  <a:lnTo>
                    <a:pt x="2643" y="490"/>
                  </a:lnTo>
                  <a:lnTo>
                    <a:pt x="2644" y="486"/>
                  </a:lnTo>
                  <a:lnTo>
                    <a:pt x="2641" y="480"/>
                  </a:lnTo>
                  <a:lnTo>
                    <a:pt x="2612" y="469"/>
                  </a:lnTo>
                  <a:lnTo>
                    <a:pt x="2610" y="467"/>
                  </a:lnTo>
                  <a:lnTo>
                    <a:pt x="2610" y="467"/>
                  </a:lnTo>
                  <a:lnTo>
                    <a:pt x="2607" y="467"/>
                  </a:lnTo>
                  <a:lnTo>
                    <a:pt x="2607" y="467"/>
                  </a:lnTo>
                  <a:lnTo>
                    <a:pt x="2607" y="467"/>
                  </a:lnTo>
                  <a:lnTo>
                    <a:pt x="2607" y="467"/>
                  </a:lnTo>
                  <a:lnTo>
                    <a:pt x="2607" y="465"/>
                  </a:lnTo>
                  <a:lnTo>
                    <a:pt x="2605" y="463"/>
                  </a:lnTo>
                  <a:lnTo>
                    <a:pt x="2601" y="461"/>
                  </a:lnTo>
                  <a:lnTo>
                    <a:pt x="2597" y="461"/>
                  </a:lnTo>
                  <a:lnTo>
                    <a:pt x="2593" y="460"/>
                  </a:lnTo>
                  <a:lnTo>
                    <a:pt x="2595" y="461"/>
                  </a:lnTo>
                  <a:lnTo>
                    <a:pt x="2601" y="463"/>
                  </a:lnTo>
                  <a:lnTo>
                    <a:pt x="2603" y="465"/>
                  </a:lnTo>
                  <a:lnTo>
                    <a:pt x="2603" y="465"/>
                  </a:lnTo>
                  <a:lnTo>
                    <a:pt x="2601" y="465"/>
                  </a:lnTo>
                  <a:lnTo>
                    <a:pt x="2601" y="467"/>
                  </a:lnTo>
                  <a:lnTo>
                    <a:pt x="2599" y="467"/>
                  </a:lnTo>
                  <a:lnTo>
                    <a:pt x="2599" y="463"/>
                  </a:lnTo>
                  <a:lnTo>
                    <a:pt x="2595" y="461"/>
                  </a:lnTo>
                  <a:lnTo>
                    <a:pt x="2589" y="460"/>
                  </a:lnTo>
                  <a:lnTo>
                    <a:pt x="2588" y="458"/>
                  </a:lnTo>
                  <a:lnTo>
                    <a:pt x="2589" y="458"/>
                  </a:lnTo>
                  <a:lnTo>
                    <a:pt x="2589" y="458"/>
                  </a:lnTo>
                  <a:lnTo>
                    <a:pt x="2589" y="460"/>
                  </a:lnTo>
                  <a:lnTo>
                    <a:pt x="2591" y="460"/>
                  </a:lnTo>
                  <a:lnTo>
                    <a:pt x="2584" y="454"/>
                  </a:lnTo>
                  <a:lnTo>
                    <a:pt x="2569" y="450"/>
                  </a:lnTo>
                  <a:lnTo>
                    <a:pt x="2557" y="444"/>
                  </a:lnTo>
                  <a:lnTo>
                    <a:pt x="2552" y="442"/>
                  </a:lnTo>
                  <a:lnTo>
                    <a:pt x="2550" y="442"/>
                  </a:lnTo>
                  <a:lnTo>
                    <a:pt x="2548" y="441"/>
                  </a:lnTo>
                  <a:lnTo>
                    <a:pt x="2546" y="441"/>
                  </a:lnTo>
                  <a:lnTo>
                    <a:pt x="2514" y="435"/>
                  </a:lnTo>
                  <a:lnTo>
                    <a:pt x="2510" y="433"/>
                  </a:lnTo>
                  <a:lnTo>
                    <a:pt x="2504" y="431"/>
                  </a:lnTo>
                  <a:lnTo>
                    <a:pt x="2502" y="429"/>
                  </a:lnTo>
                  <a:lnTo>
                    <a:pt x="2500" y="429"/>
                  </a:lnTo>
                  <a:lnTo>
                    <a:pt x="2498" y="429"/>
                  </a:lnTo>
                  <a:lnTo>
                    <a:pt x="2493" y="431"/>
                  </a:lnTo>
                  <a:lnTo>
                    <a:pt x="2487" y="431"/>
                  </a:lnTo>
                  <a:lnTo>
                    <a:pt x="2472" y="431"/>
                  </a:lnTo>
                  <a:lnTo>
                    <a:pt x="2470" y="429"/>
                  </a:lnTo>
                  <a:lnTo>
                    <a:pt x="2464" y="429"/>
                  </a:lnTo>
                  <a:lnTo>
                    <a:pt x="2462" y="427"/>
                  </a:lnTo>
                  <a:lnTo>
                    <a:pt x="2461" y="429"/>
                  </a:lnTo>
                  <a:lnTo>
                    <a:pt x="2461" y="431"/>
                  </a:lnTo>
                  <a:lnTo>
                    <a:pt x="2459" y="431"/>
                  </a:lnTo>
                  <a:lnTo>
                    <a:pt x="2457" y="431"/>
                  </a:lnTo>
                  <a:lnTo>
                    <a:pt x="2447" y="427"/>
                  </a:lnTo>
                  <a:lnTo>
                    <a:pt x="2436" y="425"/>
                  </a:lnTo>
                  <a:lnTo>
                    <a:pt x="2415" y="423"/>
                  </a:lnTo>
                  <a:lnTo>
                    <a:pt x="2417" y="427"/>
                  </a:lnTo>
                  <a:lnTo>
                    <a:pt x="2417" y="429"/>
                  </a:lnTo>
                  <a:lnTo>
                    <a:pt x="2415" y="431"/>
                  </a:lnTo>
                  <a:lnTo>
                    <a:pt x="2415" y="433"/>
                  </a:lnTo>
                  <a:lnTo>
                    <a:pt x="2411" y="435"/>
                  </a:lnTo>
                  <a:lnTo>
                    <a:pt x="2409" y="437"/>
                  </a:lnTo>
                  <a:lnTo>
                    <a:pt x="2415" y="437"/>
                  </a:lnTo>
                  <a:lnTo>
                    <a:pt x="2417" y="437"/>
                  </a:lnTo>
                  <a:lnTo>
                    <a:pt x="2417" y="439"/>
                  </a:lnTo>
                  <a:lnTo>
                    <a:pt x="2419" y="439"/>
                  </a:lnTo>
                  <a:lnTo>
                    <a:pt x="2419" y="441"/>
                  </a:lnTo>
                  <a:lnTo>
                    <a:pt x="2419" y="441"/>
                  </a:lnTo>
                  <a:lnTo>
                    <a:pt x="2423" y="444"/>
                  </a:lnTo>
                  <a:lnTo>
                    <a:pt x="2423" y="446"/>
                  </a:lnTo>
                  <a:lnTo>
                    <a:pt x="2423" y="448"/>
                  </a:lnTo>
                  <a:lnTo>
                    <a:pt x="2421" y="452"/>
                  </a:lnTo>
                  <a:lnTo>
                    <a:pt x="2413" y="454"/>
                  </a:lnTo>
                  <a:lnTo>
                    <a:pt x="2408" y="454"/>
                  </a:lnTo>
                  <a:lnTo>
                    <a:pt x="2402" y="454"/>
                  </a:lnTo>
                  <a:lnTo>
                    <a:pt x="2400" y="454"/>
                  </a:lnTo>
                  <a:lnTo>
                    <a:pt x="2400" y="452"/>
                  </a:lnTo>
                  <a:lnTo>
                    <a:pt x="2398" y="450"/>
                  </a:lnTo>
                  <a:lnTo>
                    <a:pt x="2396" y="448"/>
                  </a:lnTo>
                  <a:lnTo>
                    <a:pt x="2394" y="446"/>
                  </a:lnTo>
                  <a:lnTo>
                    <a:pt x="2390" y="446"/>
                  </a:lnTo>
                  <a:lnTo>
                    <a:pt x="2383" y="444"/>
                  </a:lnTo>
                  <a:lnTo>
                    <a:pt x="2381" y="444"/>
                  </a:lnTo>
                  <a:lnTo>
                    <a:pt x="2381" y="442"/>
                  </a:lnTo>
                  <a:lnTo>
                    <a:pt x="2379" y="441"/>
                  </a:lnTo>
                  <a:lnTo>
                    <a:pt x="2377" y="437"/>
                  </a:lnTo>
                  <a:lnTo>
                    <a:pt x="2377" y="437"/>
                  </a:lnTo>
                  <a:lnTo>
                    <a:pt x="2373" y="435"/>
                  </a:lnTo>
                  <a:lnTo>
                    <a:pt x="2371" y="435"/>
                  </a:lnTo>
                  <a:lnTo>
                    <a:pt x="2368" y="435"/>
                  </a:lnTo>
                  <a:lnTo>
                    <a:pt x="2358" y="439"/>
                  </a:lnTo>
                  <a:lnTo>
                    <a:pt x="2354" y="439"/>
                  </a:lnTo>
                  <a:lnTo>
                    <a:pt x="2332" y="437"/>
                  </a:lnTo>
                  <a:lnTo>
                    <a:pt x="2322" y="437"/>
                  </a:lnTo>
                  <a:lnTo>
                    <a:pt x="2320" y="437"/>
                  </a:lnTo>
                  <a:lnTo>
                    <a:pt x="2313" y="435"/>
                  </a:lnTo>
                  <a:lnTo>
                    <a:pt x="2311" y="435"/>
                  </a:lnTo>
                  <a:lnTo>
                    <a:pt x="2284" y="437"/>
                  </a:lnTo>
                  <a:lnTo>
                    <a:pt x="2279" y="437"/>
                  </a:lnTo>
                  <a:lnTo>
                    <a:pt x="2273" y="441"/>
                  </a:lnTo>
                  <a:lnTo>
                    <a:pt x="2271" y="444"/>
                  </a:lnTo>
                  <a:lnTo>
                    <a:pt x="2271" y="446"/>
                  </a:lnTo>
                  <a:lnTo>
                    <a:pt x="2273" y="448"/>
                  </a:lnTo>
                  <a:lnTo>
                    <a:pt x="2273" y="450"/>
                  </a:lnTo>
                  <a:lnTo>
                    <a:pt x="2273" y="452"/>
                  </a:lnTo>
                  <a:lnTo>
                    <a:pt x="2273" y="452"/>
                  </a:lnTo>
                  <a:lnTo>
                    <a:pt x="2271" y="452"/>
                  </a:lnTo>
                  <a:lnTo>
                    <a:pt x="2269" y="454"/>
                  </a:lnTo>
                  <a:lnTo>
                    <a:pt x="2267" y="458"/>
                  </a:lnTo>
                  <a:lnTo>
                    <a:pt x="2265" y="460"/>
                  </a:lnTo>
                  <a:lnTo>
                    <a:pt x="2262" y="460"/>
                  </a:lnTo>
                  <a:lnTo>
                    <a:pt x="2265" y="458"/>
                  </a:lnTo>
                  <a:lnTo>
                    <a:pt x="2267" y="456"/>
                  </a:lnTo>
                  <a:lnTo>
                    <a:pt x="2269" y="452"/>
                  </a:lnTo>
                  <a:lnTo>
                    <a:pt x="2269" y="450"/>
                  </a:lnTo>
                  <a:lnTo>
                    <a:pt x="2267" y="450"/>
                  </a:lnTo>
                  <a:lnTo>
                    <a:pt x="2265" y="448"/>
                  </a:lnTo>
                  <a:lnTo>
                    <a:pt x="2263" y="446"/>
                  </a:lnTo>
                  <a:lnTo>
                    <a:pt x="2263" y="444"/>
                  </a:lnTo>
                  <a:lnTo>
                    <a:pt x="2263" y="441"/>
                  </a:lnTo>
                  <a:lnTo>
                    <a:pt x="2262" y="439"/>
                  </a:lnTo>
                  <a:lnTo>
                    <a:pt x="2262" y="437"/>
                  </a:lnTo>
                  <a:lnTo>
                    <a:pt x="2258" y="435"/>
                  </a:lnTo>
                  <a:lnTo>
                    <a:pt x="2248" y="433"/>
                  </a:lnTo>
                  <a:lnTo>
                    <a:pt x="2244" y="433"/>
                  </a:lnTo>
                  <a:lnTo>
                    <a:pt x="2244" y="431"/>
                  </a:lnTo>
                  <a:lnTo>
                    <a:pt x="2244" y="429"/>
                  </a:lnTo>
                  <a:lnTo>
                    <a:pt x="2244" y="427"/>
                  </a:lnTo>
                  <a:lnTo>
                    <a:pt x="2246" y="422"/>
                  </a:lnTo>
                  <a:lnTo>
                    <a:pt x="2246" y="418"/>
                  </a:lnTo>
                  <a:lnTo>
                    <a:pt x="2248" y="416"/>
                  </a:lnTo>
                  <a:lnTo>
                    <a:pt x="2246" y="414"/>
                  </a:lnTo>
                  <a:lnTo>
                    <a:pt x="2246" y="412"/>
                  </a:lnTo>
                  <a:lnTo>
                    <a:pt x="2244" y="410"/>
                  </a:lnTo>
                  <a:lnTo>
                    <a:pt x="2244" y="408"/>
                  </a:lnTo>
                  <a:lnTo>
                    <a:pt x="2243" y="406"/>
                  </a:lnTo>
                  <a:lnTo>
                    <a:pt x="2233" y="401"/>
                  </a:lnTo>
                  <a:lnTo>
                    <a:pt x="2224" y="397"/>
                  </a:lnTo>
                  <a:lnTo>
                    <a:pt x="2214" y="395"/>
                  </a:lnTo>
                  <a:lnTo>
                    <a:pt x="2193" y="395"/>
                  </a:lnTo>
                  <a:lnTo>
                    <a:pt x="2171" y="395"/>
                  </a:lnTo>
                  <a:lnTo>
                    <a:pt x="2131" y="403"/>
                  </a:lnTo>
                  <a:lnTo>
                    <a:pt x="2127" y="403"/>
                  </a:lnTo>
                  <a:lnTo>
                    <a:pt x="2125" y="401"/>
                  </a:lnTo>
                  <a:lnTo>
                    <a:pt x="2116" y="397"/>
                  </a:lnTo>
                  <a:lnTo>
                    <a:pt x="2119" y="397"/>
                  </a:lnTo>
                  <a:lnTo>
                    <a:pt x="2119" y="397"/>
                  </a:lnTo>
                  <a:lnTo>
                    <a:pt x="2121" y="397"/>
                  </a:lnTo>
                  <a:lnTo>
                    <a:pt x="2114" y="391"/>
                  </a:lnTo>
                  <a:lnTo>
                    <a:pt x="2106" y="387"/>
                  </a:lnTo>
                  <a:lnTo>
                    <a:pt x="2099" y="387"/>
                  </a:lnTo>
                  <a:lnTo>
                    <a:pt x="2089" y="391"/>
                  </a:lnTo>
                  <a:lnTo>
                    <a:pt x="2095" y="387"/>
                  </a:lnTo>
                  <a:lnTo>
                    <a:pt x="2097" y="386"/>
                  </a:lnTo>
                  <a:lnTo>
                    <a:pt x="2099" y="384"/>
                  </a:lnTo>
                  <a:lnTo>
                    <a:pt x="2097" y="382"/>
                  </a:lnTo>
                  <a:lnTo>
                    <a:pt x="2091" y="384"/>
                  </a:lnTo>
                  <a:lnTo>
                    <a:pt x="2087" y="382"/>
                  </a:lnTo>
                  <a:lnTo>
                    <a:pt x="2080" y="380"/>
                  </a:lnTo>
                  <a:lnTo>
                    <a:pt x="2072" y="378"/>
                  </a:lnTo>
                  <a:lnTo>
                    <a:pt x="2072" y="376"/>
                  </a:lnTo>
                  <a:lnTo>
                    <a:pt x="2076" y="374"/>
                  </a:lnTo>
                  <a:lnTo>
                    <a:pt x="2080" y="374"/>
                  </a:lnTo>
                  <a:lnTo>
                    <a:pt x="2085" y="374"/>
                  </a:lnTo>
                  <a:lnTo>
                    <a:pt x="2087" y="374"/>
                  </a:lnTo>
                  <a:lnTo>
                    <a:pt x="2087" y="372"/>
                  </a:lnTo>
                  <a:lnTo>
                    <a:pt x="2087" y="370"/>
                  </a:lnTo>
                  <a:lnTo>
                    <a:pt x="2085" y="368"/>
                  </a:lnTo>
                  <a:lnTo>
                    <a:pt x="2083" y="367"/>
                  </a:lnTo>
                  <a:lnTo>
                    <a:pt x="2081" y="365"/>
                  </a:lnTo>
                  <a:lnTo>
                    <a:pt x="2076" y="363"/>
                  </a:lnTo>
                  <a:lnTo>
                    <a:pt x="2072" y="363"/>
                  </a:lnTo>
                  <a:lnTo>
                    <a:pt x="2063" y="361"/>
                  </a:lnTo>
                  <a:lnTo>
                    <a:pt x="2051" y="359"/>
                  </a:lnTo>
                  <a:lnTo>
                    <a:pt x="2045" y="359"/>
                  </a:lnTo>
                  <a:lnTo>
                    <a:pt x="2042" y="361"/>
                  </a:lnTo>
                  <a:lnTo>
                    <a:pt x="2038" y="365"/>
                  </a:lnTo>
                  <a:lnTo>
                    <a:pt x="2030" y="370"/>
                  </a:lnTo>
                  <a:lnTo>
                    <a:pt x="2027" y="374"/>
                  </a:lnTo>
                  <a:lnTo>
                    <a:pt x="2023" y="376"/>
                  </a:lnTo>
                  <a:lnTo>
                    <a:pt x="2017" y="378"/>
                  </a:lnTo>
                  <a:lnTo>
                    <a:pt x="2011" y="378"/>
                  </a:lnTo>
                  <a:lnTo>
                    <a:pt x="2008" y="376"/>
                  </a:lnTo>
                  <a:lnTo>
                    <a:pt x="2008" y="376"/>
                  </a:lnTo>
                  <a:lnTo>
                    <a:pt x="2008" y="374"/>
                  </a:lnTo>
                  <a:lnTo>
                    <a:pt x="2009" y="372"/>
                  </a:lnTo>
                  <a:lnTo>
                    <a:pt x="2009" y="372"/>
                  </a:lnTo>
                  <a:lnTo>
                    <a:pt x="2011" y="372"/>
                  </a:lnTo>
                  <a:lnTo>
                    <a:pt x="2015" y="372"/>
                  </a:lnTo>
                  <a:lnTo>
                    <a:pt x="2017" y="372"/>
                  </a:lnTo>
                  <a:lnTo>
                    <a:pt x="2019" y="370"/>
                  </a:lnTo>
                  <a:lnTo>
                    <a:pt x="2019" y="368"/>
                  </a:lnTo>
                  <a:lnTo>
                    <a:pt x="2019" y="367"/>
                  </a:lnTo>
                  <a:lnTo>
                    <a:pt x="2019" y="365"/>
                  </a:lnTo>
                  <a:lnTo>
                    <a:pt x="2019" y="363"/>
                  </a:lnTo>
                  <a:lnTo>
                    <a:pt x="2021" y="363"/>
                  </a:lnTo>
                  <a:lnTo>
                    <a:pt x="2025" y="365"/>
                  </a:lnTo>
                  <a:lnTo>
                    <a:pt x="2027" y="365"/>
                  </a:lnTo>
                  <a:lnTo>
                    <a:pt x="2025" y="370"/>
                  </a:lnTo>
                  <a:lnTo>
                    <a:pt x="2027" y="370"/>
                  </a:lnTo>
                  <a:lnTo>
                    <a:pt x="2032" y="368"/>
                  </a:lnTo>
                  <a:lnTo>
                    <a:pt x="2036" y="365"/>
                  </a:lnTo>
                  <a:lnTo>
                    <a:pt x="2036" y="361"/>
                  </a:lnTo>
                  <a:lnTo>
                    <a:pt x="2013" y="361"/>
                  </a:lnTo>
                  <a:lnTo>
                    <a:pt x="2002" y="365"/>
                  </a:lnTo>
                  <a:lnTo>
                    <a:pt x="1998" y="365"/>
                  </a:lnTo>
                  <a:lnTo>
                    <a:pt x="1994" y="363"/>
                  </a:lnTo>
                  <a:lnTo>
                    <a:pt x="1998" y="361"/>
                  </a:lnTo>
                  <a:lnTo>
                    <a:pt x="2004" y="359"/>
                  </a:lnTo>
                  <a:lnTo>
                    <a:pt x="2006" y="357"/>
                  </a:lnTo>
                  <a:lnTo>
                    <a:pt x="2009" y="357"/>
                  </a:lnTo>
                  <a:lnTo>
                    <a:pt x="2025" y="359"/>
                  </a:lnTo>
                  <a:lnTo>
                    <a:pt x="2027" y="359"/>
                  </a:lnTo>
                  <a:lnTo>
                    <a:pt x="2027" y="359"/>
                  </a:lnTo>
                  <a:lnTo>
                    <a:pt x="2028" y="357"/>
                  </a:lnTo>
                  <a:lnTo>
                    <a:pt x="2027" y="357"/>
                  </a:lnTo>
                  <a:lnTo>
                    <a:pt x="2025" y="355"/>
                  </a:lnTo>
                  <a:lnTo>
                    <a:pt x="2013" y="353"/>
                  </a:lnTo>
                  <a:lnTo>
                    <a:pt x="1983" y="348"/>
                  </a:lnTo>
                  <a:lnTo>
                    <a:pt x="1960" y="348"/>
                  </a:lnTo>
                  <a:lnTo>
                    <a:pt x="1953" y="346"/>
                  </a:lnTo>
                  <a:lnTo>
                    <a:pt x="1945" y="342"/>
                  </a:lnTo>
                  <a:lnTo>
                    <a:pt x="1941" y="342"/>
                  </a:lnTo>
                  <a:lnTo>
                    <a:pt x="1939" y="342"/>
                  </a:lnTo>
                  <a:lnTo>
                    <a:pt x="1937" y="344"/>
                  </a:lnTo>
                  <a:lnTo>
                    <a:pt x="1939" y="344"/>
                  </a:lnTo>
                  <a:lnTo>
                    <a:pt x="1941" y="346"/>
                  </a:lnTo>
                  <a:lnTo>
                    <a:pt x="1941" y="348"/>
                  </a:lnTo>
                  <a:lnTo>
                    <a:pt x="1943" y="351"/>
                  </a:lnTo>
                  <a:lnTo>
                    <a:pt x="1945" y="351"/>
                  </a:lnTo>
                  <a:lnTo>
                    <a:pt x="1939" y="353"/>
                  </a:lnTo>
                  <a:lnTo>
                    <a:pt x="1936" y="355"/>
                  </a:lnTo>
                  <a:lnTo>
                    <a:pt x="1934" y="355"/>
                  </a:lnTo>
                  <a:lnTo>
                    <a:pt x="1926" y="355"/>
                  </a:lnTo>
                  <a:lnTo>
                    <a:pt x="1922" y="355"/>
                  </a:lnTo>
                  <a:lnTo>
                    <a:pt x="1918" y="357"/>
                  </a:lnTo>
                  <a:lnTo>
                    <a:pt x="1917" y="357"/>
                  </a:lnTo>
                  <a:lnTo>
                    <a:pt x="1915" y="359"/>
                  </a:lnTo>
                  <a:lnTo>
                    <a:pt x="1915" y="359"/>
                  </a:lnTo>
                  <a:lnTo>
                    <a:pt x="1915" y="361"/>
                  </a:lnTo>
                  <a:lnTo>
                    <a:pt x="1915" y="363"/>
                  </a:lnTo>
                  <a:lnTo>
                    <a:pt x="1915" y="365"/>
                  </a:lnTo>
                  <a:lnTo>
                    <a:pt x="1917" y="365"/>
                  </a:lnTo>
                  <a:lnTo>
                    <a:pt x="1918" y="365"/>
                  </a:lnTo>
                  <a:lnTo>
                    <a:pt x="1924" y="363"/>
                  </a:lnTo>
                  <a:lnTo>
                    <a:pt x="1928" y="363"/>
                  </a:lnTo>
                  <a:lnTo>
                    <a:pt x="1930" y="365"/>
                  </a:lnTo>
                  <a:lnTo>
                    <a:pt x="1926" y="365"/>
                  </a:lnTo>
                  <a:lnTo>
                    <a:pt x="1926" y="367"/>
                  </a:lnTo>
                  <a:lnTo>
                    <a:pt x="1924" y="367"/>
                  </a:lnTo>
                  <a:lnTo>
                    <a:pt x="1920" y="368"/>
                  </a:lnTo>
                  <a:lnTo>
                    <a:pt x="1920" y="370"/>
                  </a:lnTo>
                  <a:lnTo>
                    <a:pt x="1917" y="370"/>
                  </a:lnTo>
                  <a:lnTo>
                    <a:pt x="1918" y="370"/>
                  </a:lnTo>
                  <a:lnTo>
                    <a:pt x="1920" y="372"/>
                  </a:lnTo>
                  <a:lnTo>
                    <a:pt x="1920" y="372"/>
                  </a:lnTo>
                  <a:lnTo>
                    <a:pt x="1922" y="372"/>
                  </a:lnTo>
                  <a:lnTo>
                    <a:pt x="1922" y="374"/>
                  </a:lnTo>
                  <a:lnTo>
                    <a:pt x="1922" y="374"/>
                  </a:lnTo>
                  <a:lnTo>
                    <a:pt x="1922" y="376"/>
                  </a:lnTo>
                  <a:lnTo>
                    <a:pt x="1924" y="378"/>
                  </a:lnTo>
                  <a:lnTo>
                    <a:pt x="1926" y="382"/>
                  </a:lnTo>
                  <a:lnTo>
                    <a:pt x="1928" y="384"/>
                  </a:lnTo>
                  <a:lnTo>
                    <a:pt x="1918" y="386"/>
                  </a:lnTo>
                  <a:lnTo>
                    <a:pt x="1915" y="386"/>
                  </a:lnTo>
                  <a:lnTo>
                    <a:pt x="1913" y="384"/>
                  </a:lnTo>
                  <a:lnTo>
                    <a:pt x="1911" y="382"/>
                  </a:lnTo>
                  <a:lnTo>
                    <a:pt x="1909" y="380"/>
                  </a:lnTo>
                  <a:lnTo>
                    <a:pt x="1905" y="380"/>
                  </a:lnTo>
                  <a:lnTo>
                    <a:pt x="1905" y="380"/>
                  </a:lnTo>
                  <a:lnTo>
                    <a:pt x="1903" y="382"/>
                  </a:lnTo>
                  <a:lnTo>
                    <a:pt x="1903" y="382"/>
                  </a:lnTo>
                  <a:lnTo>
                    <a:pt x="1903" y="382"/>
                  </a:lnTo>
                  <a:lnTo>
                    <a:pt x="1901" y="380"/>
                  </a:lnTo>
                  <a:lnTo>
                    <a:pt x="1901" y="380"/>
                  </a:lnTo>
                  <a:lnTo>
                    <a:pt x="1900" y="380"/>
                  </a:lnTo>
                  <a:lnTo>
                    <a:pt x="1898" y="382"/>
                  </a:lnTo>
                  <a:lnTo>
                    <a:pt x="1898" y="382"/>
                  </a:lnTo>
                  <a:lnTo>
                    <a:pt x="1896" y="382"/>
                  </a:lnTo>
                  <a:lnTo>
                    <a:pt x="1894" y="386"/>
                  </a:lnTo>
                  <a:lnTo>
                    <a:pt x="1896" y="386"/>
                  </a:lnTo>
                  <a:lnTo>
                    <a:pt x="1898" y="387"/>
                  </a:lnTo>
                  <a:lnTo>
                    <a:pt x="1901" y="387"/>
                  </a:lnTo>
                  <a:lnTo>
                    <a:pt x="1898" y="389"/>
                  </a:lnTo>
                  <a:lnTo>
                    <a:pt x="1896" y="389"/>
                  </a:lnTo>
                  <a:lnTo>
                    <a:pt x="1894" y="391"/>
                  </a:lnTo>
                  <a:lnTo>
                    <a:pt x="1894" y="391"/>
                  </a:lnTo>
                  <a:lnTo>
                    <a:pt x="1896" y="393"/>
                  </a:lnTo>
                  <a:lnTo>
                    <a:pt x="1892" y="393"/>
                  </a:lnTo>
                  <a:lnTo>
                    <a:pt x="1888" y="391"/>
                  </a:lnTo>
                  <a:lnTo>
                    <a:pt x="1884" y="387"/>
                  </a:lnTo>
                  <a:lnTo>
                    <a:pt x="1881" y="386"/>
                  </a:lnTo>
                  <a:lnTo>
                    <a:pt x="1871" y="382"/>
                  </a:lnTo>
                  <a:lnTo>
                    <a:pt x="1867" y="380"/>
                  </a:lnTo>
                  <a:lnTo>
                    <a:pt x="1862" y="380"/>
                  </a:lnTo>
                  <a:lnTo>
                    <a:pt x="1860" y="380"/>
                  </a:lnTo>
                  <a:lnTo>
                    <a:pt x="1858" y="380"/>
                  </a:lnTo>
                  <a:lnTo>
                    <a:pt x="1854" y="382"/>
                  </a:lnTo>
                  <a:lnTo>
                    <a:pt x="1846" y="384"/>
                  </a:lnTo>
                  <a:lnTo>
                    <a:pt x="1845" y="384"/>
                  </a:lnTo>
                  <a:lnTo>
                    <a:pt x="1845" y="386"/>
                  </a:lnTo>
                  <a:lnTo>
                    <a:pt x="1843" y="386"/>
                  </a:lnTo>
                  <a:lnTo>
                    <a:pt x="1843" y="386"/>
                  </a:lnTo>
                  <a:lnTo>
                    <a:pt x="1841" y="387"/>
                  </a:lnTo>
                  <a:lnTo>
                    <a:pt x="1833" y="386"/>
                  </a:lnTo>
                  <a:lnTo>
                    <a:pt x="1828" y="386"/>
                  </a:lnTo>
                  <a:lnTo>
                    <a:pt x="1826" y="386"/>
                  </a:lnTo>
                  <a:lnTo>
                    <a:pt x="1822" y="384"/>
                  </a:lnTo>
                  <a:lnTo>
                    <a:pt x="1818" y="382"/>
                  </a:lnTo>
                  <a:lnTo>
                    <a:pt x="1814" y="378"/>
                  </a:lnTo>
                  <a:lnTo>
                    <a:pt x="1812" y="374"/>
                  </a:lnTo>
                  <a:lnTo>
                    <a:pt x="1810" y="372"/>
                  </a:lnTo>
                  <a:lnTo>
                    <a:pt x="1810" y="372"/>
                  </a:lnTo>
                  <a:lnTo>
                    <a:pt x="1809" y="372"/>
                  </a:lnTo>
                  <a:lnTo>
                    <a:pt x="1807" y="374"/>
                  </a:lnTo>
                  <a:lnTo>
                    <a:pt x="1805" y="376"/>
                  </a:lnTo>
                  <a:lnTo>
                    <a:pt x="1803" y="380"/>
                  </a:lnTo>
                  <a:lnTo>
                    <a:pt x="1801" y="384"/>
                  </a:lnTo>
                  <a:lnTo>
                    <a:pt x="1799" y="387"/>
                  </a:lnTo>
                  <a:lnTo>
                    <a:pt x="1799" y="389"/>
                  </a:lnTo>
                  <a:lnTo>
                    <a:pt x="1799" y="389"/>
                  </a:lnTo>
                  <a:lnTo>
                    <a:pt x="1799" y="389"/>
                  </a:lnTo>
                  <a:lnTo>
                    <a:pt x="1799" y="389"/>
                  </a:lnTo>
                  <a:lnTo>
                    <a:pt x="1799" y="391"/>
                  </a:lnTo>
                  <a:lnTo>
                    <a:pt x="1793" y="397"/>
                  </a:lnTo>
                  <a:lnTo>
                    <a:pt x="1792" y="401"/>
                  </a:lnTo>
                  <a:lnTo>
                    <a:pt x="1790" y="403"/>
                  </a:lnTo>
                  <a:lnTo>
                    <a:pt x="1788" y="405"/>
                  </a:lnTo>
                  <a:lnTo>
                    <a:pt x="1786" y="405"/>
                  </a:lnTo>
                  <a:lnTo>
                    <a:pt x="1784" y="405"/>
                  </a:lnTo>
                  <a:lnTo>
                    <a:pt x="1782" y="403"/>
                  </a:lnTo>
                  <a:lnTo>
                    <a:pt x="1782" y="401"/>
                  </a:lnTo>
                  <a:lnTo>
                    <a:pt x="1780" y="399"/>
                  </a:lnTo>
                  <a:lnTo>
                    <a:pt x="1780" y="399"/>
                  </a:lnTo>
                  <a:lnTo>
                    <a:pt x="1778" y="399"/>
                  </a:lnTo>
                  <a:lnTo>
                    <a:pt x="1776" y="401"/>
                  </a:lnTo>
                  <a:lnTo>
                    <a:pt x="1776" y="401"/>
                  </a:lnTo>
                  <a:lnTo>
                    <a:pt x="1774" y="399"/>
                  </a:lnTo>
                  <a:lnTo>
                    <a:pt x="1774" y="399"/>
                  </a:lnTo>
                  <a:lnTo>
                    <a:pt x="1773" y="399"/>
                  </a:lnTo>
                  <a:lnTo>
                    <a:pt x="1771" y="399"/>
                  </a:lnTo>
                  <a:lnTo>
                    <a:pt x="1769" y="397"/>
                  </a:lnTo>
                  <a:lnTo>
                    <a:pt x="1769" y="395"/>
                  </a:lnTo>
                  <a:lnTo>
                    <a:pt x="1767" y="395"/>
                  </a:lnTo>
                  <a:lnTo>
                    <a:pt x="1765" y="395"/>
                  </a:lnTo>
                  <a:lnTo>
                    <a:pt x="1763" y="393"/>
                  </a:lnTo>
                  <a:lnTo>
                    <a:pt x="1761" y="391"/>
                  </a:lnTo>
                  <a:lnTo>
                    <a:pt x="1755" y="384"/>
                  </a:lnTo>
                  <a:lnTo>
                    <a:pt x="1754" y="382"/>
                  </a:lnTo>
                  <a:lnTo>
                    <a:pt x="1754" y="380"/>
                  </a:lnTo>
                  <a:lnTo>
                    <a:pt x="1752" y="380"/>
                  </a:lnTo>
                  <a:lnTo>
                    <a:pt x="1752" y="380"/>
                  </a:lnTo>
                  <a:lnTo>
                    <a:pt x="1750" y="380"/>
                  </a:lnTo>
                  <a:lnTo>
                    <a:pt x="1750" y="378"/>
                  </a:lnTo>
                  <a:lnTo>
                    <a:pt x="1752" y="378"/>
                  </a:lnTo>
                  <a:lnTo>
                    <a:pt x="1754" y="376"/>
                  </a:lnTo>
                  <a:lnTo>
                    <a:pt x="1755" y="376"/>
                  </a:lnTo>
                  <a:lnTo>
                    <a:pt x="1759" y="376"/>
                  </a:lnTo>
                  <a:lnTo>
                    <a:pt x="1755" y="372"/>
                  </a:lnTo>
                  <a:lnTo>
                    <a:pt x="1754" y="370"/>
                  </a:lnTo>
                  <a:lnTo>
                    <a:pt x="1754" y="372"/>
                  </a:lnTo>
                  <a:lnTo>
                    <a:pt x="1754" y="374"/>
                  </a:lnTo>
                  <a:lnTo>
                    <a:pt x="1752" y="376"/>
                  </a:lnTo>
                  <a:lnTo>
                    <a:pt x="1750" y="376"/>
                  </a:lnTo>
                  <a:lnTo>
                    <a:pt x="1748" y="376"/>
                  </a:lnTo>
                  <a:lnTo>
                    <a:pt x="1742" y="368"/>
                  </a:lnTo>
                  <a:lnTo>
                    <a:pt x="1733" y="361"/>
                  </a:lnTo>
                  <a:lnTo>
                    <a:pt x="1731" y="357"/>
                  </a:lnTo>
                  <a:lnTo>
                    <a:pt x="1733" y="357"/>
                  </a:lnTo>
                  <a:lnTo>
                    <a:pt x="1737" y="359"/>
                  </a:lnTo>
                  <a:lnTo>
                    <a:pt x="1742" y="363"/>
                  </a:lnTo>
                  <a:lnTo>
                    <a:pt x="1750" y="367"/>
                  </a:lnTo>
                  <a:lnTo>
                    <a:pt x="1752" y="367"/>
                  </a:lnTo>
                  <a:lnTo>
                    <a:pt x="1755" y="367"/>
                  </a:lnTo>
                  <a:lnTo>
                    <a:pt x="1757" y="365"/>
                  </a:lnTo>
                  <a:lnTo>
                    <a:pt x="1757" y="363"/>
                  </a:lnTo>
                  <a:lnTo>
                    <a:pt x="1757" y="359"/>
                  </a:lnTo>
                  <a:lnTo>
                    <a:pt x="1755" y="357"/>
                  </a:lnTo>
                  <a:lnTo>
                    <a:pt x="1754" y="355"/>
                  </a:lnTo>
                  <a:lnTo>
                    <a:pt x="1746" y="355"/>
                  </a:lnTo>
                  <a:lnTo>
                    <a:pt x="1742" y="353"/>
                  </a:lnTo>
                  <a:lnTo>
                    <a:pt x="1750" y="351"/>
                  </a:lnTo>
                  <a:lnTo>
                    <a:pt x="1754" y="349"/>
                  </a:lnTo>
                  <a:lnTo>
                    <a:pt x="1755" y="348"/>
                  </a:lnTo>
                  <a:lnTo>
                    <a:pt x="1755" y="346"/>
                  </a:lnTo>
                  <a:lnTo>
                    <a:pt x="1752" y="344"/>
                  </a:lnTo>
                  <a:lnTo>
                    <a:pt x="1746" y="342"/>
                  </a:lnTo>
                  <a:lnTo>
                    <a:pt x="1750" y="338"/>
                  </a:lnTo>
                  <a:lnTo>
                    <a:pt x="1752" y="336"/>
                  </a:lnTo>
                  <a:lnTo>
                    <a:pt x="1754" y="334"/>
                  </a:lnTo>
                  <a:lnTo>
                    <a:pt x="1752" y="334"/>
                  </a:lnTo>
                  <a:lnTo>
                    <a:pt x="1750" y="332"/>
                  </a:lnTo>
                  <a:lnTo>
                    <a:pt x="1750" y="331"/>
                  </a:lnTo>
                  <a:lnTo>
                    <a:pt x="1748" y="331"/>
                  </a:lnTo>
                  <a:lnTo>
                    <a:pt x="1746" y="329"/>
                  </a:lnTo>
                  <a:lnTo>
                    <a:pt x="1744" y="329"/>
                  </a:lnTo>
                  <a:lnTo>
                    <a:pt x="1740" y="329"/>
                  </a:lnTo>
                  <a:lnTo>
                    <a:pt x="1738" y="325"/>
                  </a:lnTo>
                  <a:lnTo>
                    <a:pt x="1737" y="323"/>
                  </a:lnTo>
                  <a:lnTo>
                    <a:pt x="1735" y="321"/>
                  </a:lnTo>
                  <a:lnTo>
                    <a:pt x="1731" y="321"/>
                  </a:lnTo>
                  <a:lnTo>
                    <a:pt x="1723" y="319"/>
                  </a:lnTo>
                  <a:lnTo>
                    <a:pt x="1721" y="319"/>
                  </a:lnTo>
                  <a:lnTo>
                    <a:pt x="1719" y="319"/>
                  </a:lnTo>
                  <a:lnTo>
                    <a:pt x="1719" y="319"/>
                  </a:lnTo>
                  <a:lnTo>
                    <a:pt x="1716" y="323"/>
                  </a:lnTo>
                  <a:lnTo>
                    <a:pt x="1714" y="325"/>
                  </a:lnTo>
                  <a:lnTo>
                    <a:pt x="1712" y="325"/>
                  </a:lnTo>
                  <a:lnTo>
                    <a:pt x="1710" y="325"/>
                  </a:lnTo>
                  <a:lnTo>
                    <a:pt x="1708" y="323"/>
                  </a:lnTo>
                  <a:lnTo>
                    <a:pt x="1708" y="323"/>
                  </a:lnTo>
                  <a:lnTo>
                    <a:pt x="1708" y="323"/>
                  </a:lnTo>
                  <a:lnTo>
                    <a:pt x="1708" y="321"/>
                  </a:lnTo>
                  <a:lnTo>
                    <a:pt x="1708" y="321"/>
                  </a:lnTo>
                  <a:lnTo>
                    <a:pt x="1708" y="321"/>
                  </a:lnTo>
                  <a:lnTo>
                    <a:pt x="1708" y="319"/>
                  </a:lnTo>
                  <a:lnTo>
                    <a:pt x="1708" y="319"/>
                  </a:lnTo>
                  <a:lnTo>
                    <a:pt x="1706" y="319"/>
                  </a:lnTo>
                  <a:lnTo>
                    <a:pt x="1702" y="321"/>
                  </a:lnTo>
                  <a:lnTo>
                    <a:pt x="1699" y="321"/>
                  </a:lnTo>
                  <a:lnTo>
                    <a:pt x="1697" y="321"/>
                  </a:lnTo>
                  <a:lnTo>
                    <a:pt x="1695" y="319"/>
                  </a:lnTo>
                  <a:lnTo>
                    <a:pt x="1691" y="317"/>
                  </a:lnTo>
                  <a:lnTo>
                    <a:pt x="1685" y="315"/>
                  </a:lnTo>
                  <a:lnTo>
                    <a:pt x="1682" y="313"/>
                  </a:lnTo>
                  <a:lnTo>
                    <a:pt x="1680" y="313"/>
                  </a:lnTo>
                  <a:lnTo>
                    <a:pt x="1678" y="313"/>
                  </a:lnTo>
                  <a:lnTo>
                    <a:pt x="1676" y="313"/>
                  </a:lnTo>
                  <a:lnTo>
                    <a:pt x="1670" y="315"/>
                  </a:lnTo>
                  <a:lnTo>
                    <a:pt x="1670" y="315"/>
                  </a:lnTo>
                  <a:lnTo>
                    <a:pt x="1668" y="315"/>
                  </a:lnTo>
                  <a:lnTo>
                    <a:pt x="1668" y="317"/>
                  </a:lnTo>
                  <a:lnTo>
                    <a:pt x="1668" y="317"/>
                  </a:lnTo>
                  <a:lnTo>
                    <a:pt x="1666" y="315"/>
                  </a:lnTo>
                  <a:lnTo>
                    <a:pt x="1666" y="315"/>
                  </a:lnTo>
                  <a:lnTo>
                    <a:pt x="1665" y="317"/>
                  </a:lnTo>
                  <a:lnTo>
                    <a:pt x="1663" y="317"/>
                  </a:lnTo>
                  <a:lnTo>
                    <a:pt x="1661" y="317"/>
                  </a:lnTo>
                  <a:lnTo>
                    <a:pt x="1661" y="319"/>
                  </a:lnTo>
                  <a:lnTo>
                    <a:pt x="1661" y="321"/>
                  </a:lnTo>
                  <a:lnTo>
                    <a:pt x="1661" y="323"/>
                  </a:lnTo>
                  <a:lnTo>
                    <a:pt x="1663" y="327"/>
                  </a:lnTo>
                  <a:lnTo>
                    <a:pt x="1665" y="331"/>
                  </a:lnTo>
                  <a:lnTo>
                    <a:pt x="1666" y="331"/>
                  </a:lnTo>
                  <a:lnTo>
                    <a:pt x="1665" y="331"/>
                  </a:lnTo>
                  <a:lnTo>
                    <a:pt x="1665" y="331"/>
                  </a:lnTo>
                  <a:lnTo>
                    <a:pt x="1665" y="331"/>
                  </a:lnTo>
                  <a:lnTo>
                    <a:pt x="1665" y="331"/>
                  </a:lnTo>
                  <a:lnTo>
                    <a:pt x="1663" y="334"/>
                  </a:lnTo>
                  <a:lnTo>
                    <a:pt x="1661" y="336"/>
                  </a:lnTo>
                  <a:lnTo>
                    <a:pt x="1659" y="338"/>
                  </a:lnTo>
                  <a:lnTo>
                    <a:pt x="1657" y="340"/>
                  </a:lnTo>
                  <a:lnTo>
                    <a:pt x="1655" y="340"/>
                  </a:lnTo>
                  <a:lnTo>
                    <a:pt x="1649" y="336"/>
                  </a:lnTo>
                  <a:lnTo>
                    <a:pt x="1649" y="336"/>
                  </a:lnTo>
                  <a:lnTo>
                    <a:pt x="1647" y="336"/>
                  </a:lnTo>
                  <a:lnTo>
                    <a:pt x="1647" y="338"/>
                  </a:lnTo>
                  <a:lnTo>
                    <a:pt x="1647" y="338"/>
                  </a:lnTo>
                  <a:lnTo>
                    <a:pt x="1649" y="340"/>
                  </a:lnTo>
                  <a:lnTo>
                    <a:pt x="1651" y="340"/>
                  </a:lnTo>
                  <a:lnTo>
                    <a:pt x="1651" y="342"/>
                  </a:lnTo>
                  <a:lnTo>
                    <a:pt x="1651" y="342"/>
                  </a:lnTo>
                  <a:lnTo>
                    <a:pt x="1649" y="342"/>
                  </a:lnTo>
                  <a:lnTo>
                    <a:pt x="1647" y="342"/>
                  </a:lnTo>
                  <a:lnTo>
                    <a:pt x="1646" y="342"/>
                  </a:lnTo>
                  <a:lnTo>
                    <a:pt x="1644" y="342"/>
                  </a:lnTo>
                  <a:lnTo>
                    <a:pt x="1642" y="342"/>
                  </a:lnTo>
                  <a:lnTo>
                    <a:pt x="1640" y="342"/>
                  </a:lnTo>
                  <a:lnTo>
                    <a:pt x="1638" y="340"/>
                  </a:lnTo>
                  <a:lnTo>
                    <a:pt x="1638" y="340"/>
                  </a:lnTo>
                  <a:lnTo>
                    <a:pt x="1636" y="338"/>
                  </a:lnTo>
                  <a:lnTo>
                    <a:pt x="1636" y="338"/>
                  </a:lnTo>
                  <a:lnTo>
                    <a:pt x="1630" y="338"/>
                  </a:lnTo>
                  <a:lnTo>
                    <a:pt x="1627" y="340"/>
                  </a:lnTo>
                  <a:lnTo>
                    <a:pt x="1623" y="340"/>
                  </a:lnTo>
                  <a:lnTo>
                    <a:pt x="1621" y="340"/>
                  </a:lnTo>
                  <a:lnTo>
                    <a:pt x="1617" y="338"/>
                  </a:lnTo>
                  <a:lnTo>
                    <a:pt x="1615" y="338"/>
                  </a:lnTo>
                  <a:lnTo>
                    <a:pt x="1608" y="338"/>
                  </a:lnTo>
                  <a:lnTo>
                    <a:pt x="1606" y="338"/>
                  </a:lnTo>
                  <a:lnTo>
                    <a:pt x="1604" y="338"/>
                  </a:lnTo>
                  <a:lnTo>
                    <a:pt x="1596" y="334"/>
                  </a:lnTo>
                  <a:lnTo>
                    <a:pt x="1591" y="332"/>
                  </a:lnTo>
                  <a:lnTo>
                    <a:pt x="1585" y="331"/>
                  </a:lnTo>
                  <a:lnTo>
                    <a:pt x="1583" y="329"/>
                  </a:lnTo>
                  <a:lnTo>
                    <a:pt x="1581" y="327"/>
                  </a:lnTo>
                  <a:lnTo>
                    <a:pt x="1581" y="323"/>
                  </a:lnTo>
                  <a:lnTo>
                    <a:pt x="1583" y="321"/>
                  </a:lnTo>
                  <a:lnTo>
                    <a:pt x="1585" y="321"/>
                  </a:lnTo>
                  <a:lnTo>
                    <a:pt x="1591" y="321"/>
                  </a:lnTo>
                  <a:lnTo>
                    <a:pt x="1587" y="317"/>
                  </a:lnTo>
                  <a:lnTo>
                    <a:pt x="1581" y="317"/>
                  </a:lnTo>
                  <a:lnTo>
                    <a:pt x="1570" y="317"/>
                  </a:lnTo>
                  <a:lnTo>
                    <a:pt x="1551" y="315"/>
                  </a:lnTo>
                  <a:lnTo>
                    <a:pt x="1536" y="315"/>
                  </a:lnTo>
                  <a:lnTo>
                    <a:pt x="1534" y="315"/>
                  </a:lnTo>
                  <a:lnTo>
                    <a:pt x="1526" y="317"/>
                  </a:lnTo>
                  <a:lnTo>
                    <a:pt x="1522" y="317"/>
                  </a:lnTo>
                  <a:lnTo>
                    <a:pt x="1517" y="317"/>
                  </a:lnTo>
                  <a:lnTo>
                    <a:pt x="1513" y="317"/>
                  </a:lnTo>
                  <a:lnTo>
                    <a:pt x="1503" y="319"/>
                  </a:lnTo>
                  <a:lnTo>
                    <a:pt x="1505" y="321"/>
                  </a:lnTo>
                  <a:lnTo>
                    <a:pt x="1505" y="323"/>
                  </a:lnTo>
                  <a:lnTo>
                    <a:pt x="1509" y="325"/>
                  </a:lnTo>
                  <a:lnTo>
                    <a:pt x="1507" y="327"/>
                  </a:lnTo>
                  <a:lnTo>
                    <a:pt x="1505" y="329"/>
                  </a:lnTo>
                  <a:lnTo>
                    <a:pt x="1505" y="329"/>
                  </a:lnTo>
                  <a:lnTo>
                    <a:pt x="1503" y="331"/>
                  </a:lnTo>
                  <a:lnTo>
                    <a:pt x="1503" y="336"/>
                  </a:lnTo>
                  <a:lnTo>
                    <a:pt x="1503" y="338"/>
                  </a:lnTo>
                  <a:lnTo>
                    <a:pt x="1500" y="344"/>
                  </a:lnTo>
                  <a:lnTo>
                    <a:pt x="1500" y="346"/>
                  </a:lnTo>
                  <a:lnTo>
                    <a:pt x="1500" y="348"/>
                  </a:lnTo>
                  <a:lnTo>
                    <a:pt x="1502" y="348"/>
                  </a:lnTo>
                  <a:lnTo>
                    <a:pt x="1507" y="349"/>
                  </a:lnTo>
                  <a:lnTo>
                    <a:pt x="1505" y="349"/>
                  </a:lnTo>
                  <a:lnTo>
                    <a:pt x="1502" y="349"/>
                  </a:lnTo>
                  <a:lnTo>
                    <a:pt x="1500" y="349"/>
                  </a:lnTo>
                  <a:lnTo>
                    <a:pt x="1498" y="348"/>
                  </a:lnTo>
                  <a:lnTo>
                    <a:pt x="1498" y="344"/>
                  </a:lnTo>
                  <a:lnTo>
                    <a:pt x="1498" y="344"/>
                  </a:lnTo>
                  <a:lnTo>
                    <a:pt x="1502" y="340"/>
                  </a:lnTo>
                  <a:lnTo>
                    <a:pt x="1503" y="338"/>
                  </a:lnTo>
                  <a:lnTo>
                    <a:pt x="1503" y="334"/>
                  </a:lnTo>
                  <a:lnTo>
                    <a:pt x="1503" y="327"/>
                  </a:lnTo>
                  <a:lnTo>
                    <a:pt x="1503" y="325"/>
                  </a:lnTo>
                  <a:lnTo>
                    <a:pt x="1503" y="325"/>
                  </a:lnTo>
                  <a:lnTo>
                    <a:pt x="1502" y="323"/>
                  </a:lnTo>
                  <a:lnTo>
                    <a:pt x="1500" y="323"/>
                  </a:lnTo>
                  <a:lnTo>
                    <a:pt x="1498" y="321"/>
                  </a:lnTo>
                  <a:lnTo>
                    <a:pt x="1500" y="319"/>
                  </a:lnTo>
                  <a:lnTo>
                    <a:pt x="1502" y="317"/>
                  </a:lnTo>
                  <a:lnTo>
                    <a:pt x="1502" y="315"/>
                  </a:lnTo>
                  <a:lnTo>
                    <a:pt x="1500" y="313"/>
                  </a:lnTo>
                  <a:lnTo>
                    <a:pt x="1500" y="312"/>
                  </a:lnTo>
                  <a:lnTo>
                    <a:pt x="1498" y="310"/>
                  </a:lnTo>
                  <a:lnTo>
                    <a:pt x="1496" y="308"/>
                  </a:lnTo>
                  <a:lnTo>
                    <a:pt x="1492" y="308"/>
                  </a:lnTo>
                  <a:lnTo>
                    <a:pt x="1494" y="310"/>
                  </a:lnTo>
                  <a:lnTo>
                    <a:pt x="1494" y="312"/>
                  </a:lnTo>
                  <a:lnTo>
                    <a:pt x="1494" y="312"/>
                  </a:lnTo>
                  <a:lnTo>
                    <a:pt x="1492" y="313"/>
                  </a:lnTo>
                  <a:lnTo>
                    <a:pt x="1490" y="313"/>
                  </a:lnTo>
                  <a:lnTo>
                    <a:pt x="1486" y="315"/>
                  </a:lnTo>
                  <a:lnTo>
                    <a:pt x="1483" y="315"/>
                  </a:lnTo>
                  <a:lnTo>
                    <a:pt x="1479" y="313"/>
                  </a:lnTo>
                  <a:lnTo>
                    <a:pt x="1473" y="313"/>
                  </a:lnTo>
                  <a:lnTo>
                    <a:pt x="1469" y="312"/>
                  </a:lnTo>
                  <a:lnTo>
                    <a:pt x="1467" y="308"/>
                  </a:lnTo>
                  <a:lnTo>
                    <a:pt x="1471" y="306"/>
                  </a:lnTo>
                  <a:lnTo>
                    <a:pt x="1473" y="306"/>
                  </a:lnTo>
                  <a:lnTo>
                    <a:pt x="1469" y="304"/>
                  </a:lnTo>
                  <a:lnTo>
                    <a:pt x="1467" y="304"/>
                  </a:lnTo>
                  <a:lnTo>
                    <a:pt x="1465" y="304"/>
                  </a:lnTo>
                  <a:lnTo>
                    <a:pt x="1465" y="306"/>
                  </a:lnTo>
                  <a:lnTo>
                    <a:pt x="1465" y="308"/>
                  </a:lnTo>
                  <a:lnTo>
                    <a:pt x="1464" y="308"/>
                  </a:lnTo>
                  <a:lnTo>
                    <a:pt x="1464" y="308"/>
                  </a:lnTo>
                  <a:lnTo>
                    <a:pt x="1462" y="308"/>
                  </a:lnTo>
                  <a:lnTo>
                    <a:pt x="1458" y="308"/>
                  </a:lnTo>
                  <a:lnTo>
                    <a:pt x="1454" y="306"/>
                  </a:lnTo>
                  <a:lnTo>
                    <a:pt x="1450" y="306"/>
                  </a:lnTo>
                  <a:lnTo>
                    <a:pt x="1447" y="308"/>
                  </a:lnTo>
                  <a:lnTo>
                    <a:pt x="1443" y="310"/>
                  </a:lnTo>
                  <a:lnTo>
                    <a:pt x="1443" y="313"/>
                  </a:lnTo>
                  <a:lnTo>
                    <a:pt x="1445" y="313"/>
                  </a:lnTo>
                  <a:lnTo>
                    <a:pt x="1448" y="315"/>
                  </a:lnTo>
                  <a:lnTo>
                    <a:pt x="1452" y="313"/>
                  </a:lnTo>
                  <a:lnTo>
                    <a:pt x="1456" y="313"/>
                  </a:lnTo>
                  <a:lnTo>
                    <a:pt x="1458" y="313"/>
                  </a:lnTo>
                  <a:lnTo>
                    <a:pt x="1462" y="313"/>
                  </a:lnTo>
                  <a:lnTo>
                    <a:pt x="1458" y="315"/>
                  </a:lnTo>
                  <a:lnTo>
                    <a:pt x="1445" y="321"/>
                  </a:lnTo>
                  <a:lnTo>
                    <a:pt x="1445" y="321"/>
                  </a:lnTo>
                  <a:lnTo>
                    <a:pt x="1443" y="321"/>
                  </a:lnTo>
                  <a:lnTo>
                    <a:pt x="1441" y="321"/>
                  </a:lnTo>
                  <a:lnTo>
                    <a:pt x="1437" y="321"/>
                  </a:lnTo>
                  <a:lnTo>
                    <a:pt x="1437" y="321"/>
                  </a:lnTo>
                  <a:lnTo>
                    <a:pt x="1435" y="321"/>
                  </a:lnTo>
                  <a:lnTo>
                    <a:pt x="1433" y="323"/>
                  </a:lnTo>
                  <a:lnTo>
                    <a:pt x="1431" y="323"/>
                  </a:lnTo>
                  <a:lnTo>
                    <a:pt x="1420" y="327"/>
                  </a:lnTo>
                  <a:lnTo>
                    <a:pt x="1414" y="329"/>
                  </a:lnTo>
                  <a:lnTo>
                    <a:pt x="1409" y="331"/>
                  </a:lnTo>
                  <a:lnTo>
                    <a:pt x="1395" y="332"/>
                  </a:lnTo>
                  <a:lnTo>
                    <a:pt x="1390" y="332"/>
                  </a:lnTo>
                  <a:lnTo>
                    <a:pt x="1388" y="334"/>
                  </a:lnTo>
                  <a:lnTo>
                    <a:pt x="1384" y="340"/>
                  </a:lnTo>
                  <a:lnTo>
                    <a:pt x="1382" y="342"/>
                  </a:lnTo>
                  <a:lnTo>
                    <a:pt x="1378" y="344"/>
                  </a:lnTo>
                  <a:lnTo>
                    <a:pt x="1376" y="344"/>
                  </a:lnTo>
                  <a:lnTo>
                    <a:pt x="1373" y="346"/>
                  </a:lnTo>
                  <a:lnTo>
                    <a:pt x="1369" y="346"/>
                  </a:lnTo>
                  <a:lnTo>
                    <a:pt x="1375" y="342"/>
                  </a:lnTo>
                  <a:lnTo>
                    <a:pt x="1376" y="342"/>
                  </a:lnTo>
                  <a:lnTo>
                    <a:pt x="1378" y="340"/>
                  </a:lnTo>
                  <a:lnTo>
                    <a:pt x="1380" y="336"/>
                  </a:lnTo>
                  <a:lnTo>
                    <a:pt x="1384" y="329"/>
                  </a:lnTo>
                  <a:lnTo>
                    <a:pt x="1386" y="327"/>
                  </a:lnTo>
                  <a:lnTo>
                    <a:pt x="1388" y="325"/>
                  </a:lnTo>
                  <a:lnTo>
                    <a:pt x="1393" y="325"/>
                  </a:lnTo>
                  <a:lnTo>
                    <a:pt x="1395" y="323"/>
                  </a:lnTo>
                  <a:lnTo>
                    <a:pt x="1401" y="319"/>
                  </a:lnTo>
                  <a:lnTo>
                    <a:pt x="1403" y="317"/>
                  </a:lnTo>
                  <a:lnTo>
                    <a:pt x="1405" y="317"/>
                  </a:lnTo>
                  <a:lnTo>
                    <a:pt x="1416" y="315"/>
                  </a:lnTo>
                  <a:lnTo>
                    <a:pt x="1418" y="315"/>
                  </a:lnTo>
                  <a:lnTo>
                    <a:pt x="1422" y="313"/>
                  </a:lnTo>
                  <a:lnTo>
                    <a:pt x="1429" y="308"/>
                  </a:lnTo>
                  <a:lnTo>
                    <a:pt x="1441" y="302"/>
                  </a:lnTo>
                  <a:lnTo>
                    <a:pt x="1445" y="300"/>
                  </a:lnTo>
                  <a:lnTo>
                    <a:pt x="1445" y="296"/>
                  </a:lnTo>
                  <a:lnTo>
                    <a:pt x="1450" y="294"/>
                  </a:lnTo>
                  <a:lnTo>
                    <a:pt x="1450" y="294"/>
                  </a:lnTo>
                  <a:lnTo>
                    <a:pt x="1452" y="293"/>
                  </a:lnTo>
                  <a:lnTo>
                    <a:pt x="1454" y="291"/>
                  </a:lnTo>
                  <a:lnTo>
                    <a:pt x="1454" y="291"/>
                  </a:lnTo>
                  <a:lnTo>
                    <a:pt x="1469" y="283"/>
                  </a:lnTo>
                  <a:lnTo>
                    <a:pt x="1475" y="283"/>
                  </a:lnTo>
                  <a:lnTo>
                    <a:pt x="1477" y="281"/>
                  </a:lnTo>
                  <a:lnTo>
                    <a:pt x="1494" y="270"/>
                  </a:lnTo>
                  <a:lnTo>
                    <a:pt x="1498" y="266"/>
                  </a:lnTo>
                  <a:lnTo>
                    <a:pt x="1503" y="262"/>
                  </a:lnTo>
                  <a:lnTo>
                    <a:pt x="1505" y="258"/>
                  </a:lnTo>
                  <a:lnTo>
                    <a:pt x="1507" y="253"/>
                  </a:lnTo>
                  <a:lnTo>
                    <a:pt x="1505" y="251"/>
                  </a:lnTo>
                  <a:lnTo>
                    <a:pt x="1502" y="247"/>
                  </a:lnTo>
                  <a:lnTo>
                    <a:pt x="1500" y="243"/>
                  </a:lnTo>
                  <a:lnTo>
                    <a:pt x="1498" y="243"/>
                  </a:lnTo>
                  <a:lnTo>
                    <a:pt x="1494" y="245"/>
                  </a:lnTo>
                  <a:lnTo>
                    <a:pt x="1492" y="241"/>
                  </a:lnTo>
                  <a:lnTo>
                    <a:pt x="1492" y="239"/>
                  </a:lnTo>
                  <a:lnTo>
                    <a:pt x="1490" y="236"/>
                  </a:lnTo>
                  <a:lnTo>
                    <a:pt x="1486" y="234"/>
                  </a:lnTo>
                  <a:lnTo>
                    <a:pt x="1486" y="234"/>
                  </a:lnTo>
                  <a:lnTo>
                    <a:pt x="1490" y="234"/>
                  </a:lnTo>
                  <a:lnTo>
                    <a:pt x="1492" y="234"/>
                  </a:lnTo>
                  <a:lnTo>
                    <a:pt x="1496" y="238"/>
                  </a:lnTo>
                  <a:lnTo>
                    <a:pt x="1498" y="239"/>
                  </a:lnTo>
                  <a:lnTo>
                    <a:pt x="1500" y="239"/>
                  </a:lnTo>
                  <a:lnTo>
                    <a:pt x="1503" y="241"/>
                  </a:lnTo>
                  <a:lnTo>
                    <a:pt x="1503" y="243"/>
                  </a:lnTo>
                  <a:lnTo>
                    <a:pt x="1503" y="245"/>
                  </a:lnTo>
                  <a:lnTo>
                    <a:pt x="1505" y="243"/>
                  </a:lnTo>
                  <a:lnTo>
                    <a:pt x="1507" y="239"/>
                  </a:lnTo>
                  <a:lnTo>
                    <a:pt x="1509" y="234"/>
                  </a:lnTo>
                  <a:lnTo>
                    <a:pt x="1509" y="230"/>
                  </a:lnTo>
                  <a:lnTo>
                    <a:pt x="1505" y="232"/>
                  </a:lnTo>
                  <a:lnTo>
                    <a:pt x="1503" y="226"/>
                  </a:lnTo>
                  <a:lnTo>
                    <a:pt x="1502" y="220"/>
                  </a:lnTo>
                  <a:lnTo>
                    <a:pt x="1500" y="217"/>
                  </a:lnTo>
                  <a:lnTo>
                    <a:pt x="1496" y="217"/>
                  </a:lnTo>
                  <a:lnTo>
                    <a:pt x="1498" y="220"/>
                  </a:lnTo>
                  <a:lnTo>
                    <a:pt x="1496" y="222"/>
                  </a:lnTo>
                  <a:lnTo>
                    <a:pt x="1494" y="224"/>
                  </a:lnTo>
                  <a:lnTo>
                    <a:pt x="1490" y="224"/>
                  </a:lnTo>
                  <a:lnTo>
                    <a:pt x="1492" y="222"/>
                  </a:lnTo>
                  <a:lnTo>
                    <a:pt x="1492" y="222"/>
                  </a:lnTo>
                  <a:lnTo>
                    <a:pt x="1492" y="220"/>
                  </a:lnTo>
                  <a:lnTo>
                    <a:pt x="1490" y="213"/>
                  </a:lnTo>
                  <a:lnTo>
                    <a:pt x="1490" y="213"/>
                  </a:lnTo>
                  <a:lnTo>
                    <a:pt x="1486" y="211"/>
                  </a:lnTo>
                  <a:lnTo>
                    <a:pt x="1484" y="211"/>
                  </a:lnTo>
                  <a:lnTo>
                    <a:pt x="1481" y="211"/>
                  </a:lnTo>
                  <a:lnTo>
                    <a:pt x="1479" y="213"/>
                  </a:lnTo>
                  <a:lnTo>
                    <a:pt x="1481" y="209"/>
                  </a:lnTo>
                  <a:lnTo>
                    <a:pt x="1479" y="207"/>
                  </a:lnTo>
                  <a:lnTo>
                    <a:pt x="1477" y="205"/>
                  </a:lnTo>
                  <a:lnTo>
                    <a:pt x="1471" y="203"/>
                  </a:lnTo>
                  <a:lnTo>
                    <a:pt x="1467" y="202"/>
                  </a:lnTo>
                  <a:lnTo>
                    <a:pt x="1464" y="202"/>
                  </a:lnTo>
                  <a:lnTo>
                    <a:pt x="1462" y="200"/>
                  </a:lnTo>
                  <a:lnTo>
                    <a:pt x="1458" y="200"/>
                  </a:lnTo>
                  <a:lnTo>
                    <a:pt x="1447" y="202"/>
                  </a:lnTo>
                  <a:lnTo>
                    <a:pt x="1445" y="202"/>
                  </a:lnTo>
                  <a:lnTo>
                    <a:pt x="1437" y="200"/>
                  </a:lnTo>
                  <a:lnTo>
                    <a:pt x="1420" y="202"/>
                  </a:lnTo>
                  <a:lnTo>
                    <a:pt x="1416" y="202"/>
                  </a:lnTo>
                  <a:lnTo>
                    <a:pt x="1416" y="203"/>
                  </a:lnTo>
                  <a:lnTo>
                    <a:pt x="1414" y="205"/>
                  </a:lnTo>
                  <a:lnTo>
                    <a:pt x="1412" y="207"/>
                  </a:lnTo>
                  <a:lnTo>
                    <a:pt x="1411" y="207"/>
                  </a:lnTo>
                  <a:lnTo>
                    <a:pt x="1407" y="207"/>
                  </a:lnTo>
                  <a:lnTo>
                    <a:pt x="1403" y="207"/>
                  </a:lnTo>
                  <a:lnTo>
                    <a:pt x="1401" y="207"/>
                  </a:lnTo>
                  <a:lnTo>
                    <a:pt x="1397" y="207"/>
                  </a:lnTo>
                  <a:lnTo>
                    <a:pt x="1393" y="209"/>
                  </a:lnTo>
                  <a:lnTo>
                    <a:pt x="1392" y="207"/>
                  </a:lnTo>
                  <a:lnTo>
                    <a:pt x="1390" y="205"/>
                  </a:lnTo>
                  <a:lnTo>
                    <a:pt x="1390" y="205"/>
                  </a:lnTo>
                  <a:lnTo>
                    <a:pt x="1393" y="205"/>
                  </a:lnTo>
                  <a:lnTo>
                    <a:pt x="1393" y="205"/>
                  </a:lnTo>
                  <a:lnTo>
                    <a:pt x="1395" y="205"/>
                  </a:lnTo>
                  <a:lnTo>
                    <a:pt x="1399" y="202"/>
                  </a:lnTo>
                  <a:lnTo>
                    <a:pt x="1407" y="194"/>
                  </a:lnTo>
                  <a:lnTo>
                    <a:pt x="1403" y="192"/>
                  </a:lnTo>
                  <a:lnTo>
                    <a:pt x="1401" y="192"/>
                  </a:lnTo>
                  <a:lnTo>
                    <a:pt x="1395" y="192"/>
                  </a:lnTo>
                  <a:lnTo>
                    <a:pt x="1393" y="192"/>
                  </a:lnTo>
                  <a:lnTo>
                    <a:pt x="1390" y="192"/>
                  </a:lnTo>
                  <a:lnTo>
                    <a:pt x="1388" y="192"/>
                  </a:lnTo>
                  <a:lnTo>
                    <a:pt x="1386" y="192"/>
                  </a:lnTo>
                  <a:lnTo>
                    <a:pt x="1382" y="192"/>
                  </a:lnTo>
                  <a:lnTo>
                    <a:pt x="1380" y="192"/>
                  </a:lnTo>
                  <a:lnTo>
                    <a:pt x="1380" y="192"/>
                  </a:lnTo>
                  <a:lnTo>
                    <a:pt x="1378" y="192"/>
                  </a:lnTo>
                  <a:lnTo>
                    <a:pt x="1378" y="190"/>
                  </a:lnTo>
                  <a:lnTo>
                    <a:pt x="1378" y="190"/>
                  </a:lnTo>
                  <a:lnTo>
                    <a:pt x="1376" y="190"/>
                  </a:lnTo>
                  <a:lnTo>
                    <a:pt x="1371" y="190"/>
                  </a:lnTo>
                  <a:lnTo>
                    <a:pt x="1356" y="190"/>
                  </a:lnTo>
                  <a:lnTo>
                    <a:pt x="1357" y="188"/>
                  </a:lnTo>
                  <a:lnTo>
                    <a:pt x="1371" y="186"/>
                  </a:lnTo>
                  <a:lnTo>
                    <a:pt x="1373" y="186"/>
                  </a:lnTo>
                  <a:lnTo>
                    <a:pt x="1380" y="183"/>
                  </a:lnTo>
                  <a:lnTo>
                    <a:pt x="1384" y="183"/>
                  </a:lnTo>
                  <a:lnTo>
                    <a:pt x="1382" y="181"/>
                  </a:lnTo>
                  <a:lnTo>
                    <a:pt x="1378" y="179"/>
                  </a:lnTo>
                  <a:lnTo>
                    <a:pt x="1373" y="179"/>
                  </a:lnTo>
                  <a:lnTo>
                    <a:pt x="1369" y="177"/>
                  </a:lnTo>
                  <a:lnTo>
                    <a:pt x="1359" y="175"/>
                  </a:lnTo>
                  <a:lnTo>
                    <a:pt x="1356" y="175"/>
                  </a:lnTo>
                  <a:lnTo>
                    <a:pt x="1354" y="173"/>
                  </a:lnTo>
                  <a:lnTo>
                    <a:pt x="1350" y="175"/>
                  </a:lnTo>
                  <a:lnTo>
                    <a:pt x="1348" y="175"/>
                  </a:lnTo>
                  <a:lnTo>
                    <a:pt x="1344" y="177"/>
                  </a:lnTo>
                  <a:lnTo>
                    <a:pt x="1333" y="179"/>
                  </a:lnTo>
                  <a:lnTo>
                    <a:pt x="1329" y="179"/>
                  </a:lnTo>
                  <a:lnTo>
                    <a:pt x="1312" y="186"/>
                  </a:lnTo>
                  <a:lnTo>
                    <a:pt x="1304" y="192"/>
                  </a:lnTo>
                  <a:lnTo>
                    <a:pt x="1302" y="194"/>
                  </a:lnTo>
                  <a:lnTo>
                    <a:pt x="1302" y="194"/>
                  </a:lnTo>
                  <a:lnTo>
                    <a:pt x="1302" y="196"/>
                  </a:lnTo>
                  <a:lnTo>
                    <a:pt x="1304" y="200"/>
                  </a:lnTo>
                  <a:lnTo>
                    <a:pt x="1304" y="202"/>
                  </a:lnTo>
                  <a:lnTo>
                    <a:pt x="1304" y="202"/>
                  </a:lnTo>
                  <a:lnTo>
                    <a:pt x="1304" y="203"/>
                  </a:lnTo>
                  <a:lnTo>
                    <a:pt x="1302" y="205"/>
                  </a:lnTo>
                  <a:lnTo>
                    <a:pt x="1302" y="207"/>
                  </a:lnTo>
                  <a:lnTo>
                    <a:pt x="1304" y="207"/>
                  </a:lnTo>
                  <a:lnTo>
                    <a:pt x="1304" y="207"/>
                  </a:lnTo>
                  <a:lnTo>
                    <a:pt x="1306" y="207"/>
                  </a:lnTo>
                  <a:lnTo>
                    <a:pt x="1314" y="209"/>
                  </a:lnTo>
                  <a:lnTo>
                    <a:pt x="1312" y="209"/>
                  </a:lnTo>
                  <a:lnTo>
                    <a:pt x="1310" y="209"/>
                  </a:lnTo>
                  <a:lnTo>
                    <a:pt x="1301" y="207"/>
                  </a:lnTo>
                  <a:lnTo>
                    <a:pt x="1299" y="207"/>
                  </a:lnTo>
                  <a:lnTo>
                    <a:pt x="1297" y="207"/>
                  </a:lnTo>
                  <a:lnTo>
                    <a:pt x="1293" y="209"/>
                  </a:lnTo>
                  <a:lnTo>
                    <a:pt x="1293" y="209"/>
                  </a:lnTo>
                  <a:lnTo>
                    <a:pt x="1280" y="209"/>
                  </a:lnTo>
                  <a:lnTo>
                    <a:pt x="1274" y="207"/>
                  </a:lnTo>
                  <a:lnTo>
                    <a:pt x="1270" y="207"/>
                  </a:lnTo>
                  <a:lnTo>
                    <a:pt x="1268" y="209"/>
                  </a:lnTo>
                  <a:lnTo>
                    <a:pt x="1278" y="215"/>
                  </a:lnTo>
                  <a:lnTo>
                    <a:pt x="1282" y="217"/>
                  </a:lnTo>
                  <a:lnTo>
                    <a:pt x="1284" y="220"/>
                  </a:lnTo>
                  <a:lnTo>
                    <a:pt x="1285" y="224"/>
                  </a:lnTo>
                  <a:lnTo>
                    <a:pt x="1284" y="230"/>
                  </a:lnTo>
                  <a:lnTo>
                    <a:pt x="1282" y="234"/>
                  </a:lnTo>
                  <a:lnTo>
                    <a:pt x="1278" y="234"/>
                  </a:lnTo>
                  <a:lnTo>
                    <a:pt x="1280" y="234"/>
                  </a:lnTo>
                  <a:lnTo>
                    <a:pt x="1282" y="232"/>
                  </a:lnTo>
                  <a:lnTo>
                    <a:pt x="1282" y="230"/>
                  </a:lnTo>
                  <a:lnTo>
                    <a:pt x="1284" y="228"/>
                  </a:lnTo>
                  <a:lnTo>
                    <a:pt x="1284" y="226"/>
                  </a:lnTo>
                  <a:lnTo>
                    <a:pt x="1284" y="224"/>
                  </a:lnTo>
                  <a:lnTo>
                    <a:pt x="1282" y="222"/>
                  </a:lnTo>
                  <a:lnTo>
                    <a:pt x="1280" y="222"/>
                  </a:lnTo>
                  <a:lnTo>
                    <a:pt x="1278" y="220"/>
                  </a:lnTo>
                  <a:lnTo>
                    <a:pt x="1274" y="219"/>
                  </a:lnTo>
                  <a:lnTo>
                    <a:pt x="1270" y="219"/>
                  </a:lnTo>
                  <a:lnTo>
                    <a:pt x="1268" y="219"/>
                  </a:lnTo>
                  <a:lnTo>
                    <a:pt x="1266" y="219"/>
                  </a:lnTo>
                  <a:lnTo>
                    <a:pt x="1265" y="219"/>
                  </a:lnTo>
                  <a:lnTo>
                    <a:pt x="1261" y="220"/>
                  </a:lnTo>
                  <a:lnTo>
                    <a:pt x="1255" y="222"/>
                  </a:lnTo>
                  <a:lnTo>
                    <a:pt x="1253" y="222"/>
                  </a:lnTo>
                  <a:lnTo>
                    <a:pt x="1251" y="222"/>
                  </a:lnTo>
                  <a:lnTo>
                    <a:pt x="1249" y="224"/>
                  </a:lnTo>
                  <a:lnTo>
                    <a:pt x="1249" y="224"/>
                  </a:lnTo>
                  <a:lnTo>
                    <a:pt x="1249" y="226"/>
                  </a:lnTo>
                  <a:lnTo>
                    <a:pt x="1249" y="226"/>
                  </a:lnTo>
                  <a:lnTo>
                    <a:pt x="1248" y="228"/>
                  </a:lnTo>
                  <a:lnTo>
                    <a:pt x="1248" y="226"/>
                  </a:lnTo>
                  <a:lnTo>
                    <a:pt x="1246" y="226"/>
                  </a:lnTo>
                  <a:lnTo>
                    <a:pt x="1244" y="226"/>
                  </a:lnTo>
                  <a:lnTo>
                    <a:pt x="1244" y="226"/>
                  </a:lnTo>
                  <a:lnTo>
                    <a:pt x="1242" y="226"/>
                  </a:lnTo>
                  <a:lnTo>
                    <a:pt x="1240" y="228"/>
                  </a:lnTo>
                  <a:lnTo>
                    <a:pt x="1238" y="228"/>
                  </a:lnTo>
                  <a:lnTo>
                    <a:pt x="1236" y="230"/>
                  </a:lnTo>
                  <a:lnTo>
                    <a:pt x="1230" y="232"/>
                  </a:lnTo>
                  <a:lnTo>
                    <a:pt x="1232" y="226"/>
                  </a:lnTo>
                  <a:lnTo>
                    <a:pt x="1229" y="228"/>
                  </a:lnTo>
                  <a:lnTo>
                    <a:pt x="1221" y="230"/>
                  </a:lnTo>
                  <a:lnTo>
                    <a:pt x="1217" y="232"/>
                  </a:lnTo>
                  <a:lnTo>
                    <a:pt x="1221" y="228"/>
                  </a:lnTo>
                  <a:lnTo>
                    <a:pt x="1223" y="226"/>
                  </a:lnTo>
                  <a:lnTo>
                    <a:pt x="1225" y="222"/>
                  </a:lnTo>
                  <a:lnTo>
                    <a:pt x="1221" y="222"/>
                  </a:lnTo>
                  <a:lnTo>
                    <a:pt x="1219" y="220"/>
                  </a:lnTo>
                  <a:lnTo>
                    <a:pt x="1215" y="220"/>
                  </a:lnTo>
                  <a:lnTo>
                    <a:pt x="1191" y="222"/>
                  </a:lnTo>
                  <a:lnTo>
                    <a:pt x="1189" y="222"/>
                  </a:lnTo>
                  <a:lnTo>
                    <a:pt x="1187" y="222"/>
                  </a:lnTo>
                  <a:lnTo>
                    <a:pt x="1187" y="224"/>
                  </a:lnTo>
                  <a:lnTo>
                    <a:pt x="1185" y="224"/>
                  </a:lnTo>
                  <a:lnTo>
                    <a:pt x="1185" y="224"/>
                  </a:lnTo>
                  <a:lnTo>
                    <a:pt x="1183" y="222"/>
                  </a:lnTo>
                  <a:lnTo>
                    <a:pt x="1181" y="222"/>
                  </a:lnTo>
                  <a:lnTo>
                    <a:pt x="1179" y="222"/>
                  </a:lnTo>
                  <a:lnTo>
                    <a:pt x="1179" y="224"/>
                  </a:lnTo>
                  <a:lnTo>
                    <a:pt x="1177" y="224"/>
                  </a:lnTo>
                  <a:lnTo>
                    <a:pt x="1177" y="226"/>
                  </a:lnTo>
                  <a:lnTo>
                    <a:pt x="1177" y="224"/>
                  </a:lnTo>
                  <a:lnTo>
                    <a:pt x="1176" y="224"/>
                  </a:lnTo>
                  <a:lnTo>
                    <a:pt x="1176" y="224"/>
                  </a:lnTo>
                  <a:lnTo>
                    <a:pt x="1174" y="224"/>
                  </a:lnTo>
                  <a:lnTo>
                    <a:pt x="1174" y="228"/>
                  </a:lnTo>
                  <a:lnTo>
                    <a:pt x="1174" y="230"/>
                  </a:lnTo>
                  <a:lnTo>
                    <a:pt x="1174" y="230"/>
                  </a:lnTo>
                  <a:lnTo>
                    <a:pt x="1176" y="230"/>
                  </a:lnTo>
                  <a:lnTo>
                    <a:pt x="1176" y="230"/>
                  </a:lnTo>
                  <a:lnTo>
                    <a:pt x="1176" y="230"/>
                  </a:lnTo>
                  <a:lnTo>
                    <a:pt x="1177" y="230"/>
                  </a:lnTo>
                  <a:lnTo>
                    <a:pt x="1177" y="228"/>
                  </a:lnTo>
                  <a:lnTo>
                    <a:pt x="1177" y="228"/>
                  </a:lnTo>
                  <a:lnTo>
                    <a:pt x="1179" y="230"/>
                  </a:lnTo>
                  <a:lnTo>
                    <a:pt x="1181" y="230"/>
                  </a:lnTo>
                  <a:lnTo>
                    <a:pt x="1181" y="230"/>
                  </a:lnTo>
                  <a:lnTo>
                    <a:pt x="1183" y="230"/>
                  </a:lnTo>
                  <a:lnTo>
                    <a:pt x="1183" y="230"/>
                  </a:lnTo>
                  <a:lnTo>
                    <a:pt x="1183" y="228"/>
                  </a:lnTo>
                  <a:lnTo>
                    <a:pt x="1185" y="228"/>
                  </a:lnTo>
                  <a:lnTo>
                    <a:pt x="1185" y="228"/>
                  </a:lnTo>
                  <a:lnTo>
                    <a:pt x="1185" y="228"/>
                  </a:lnTo>
                  <a:lnTo>
                    <a:pt x="1185" y="228"/>
                  </a:lnTo>
                  <a:lnTo>
                    <a:pt x="1194" y="228"/>
                  </a:lnTo>
                  <a:lnTo>
                    <a:pt x="1193" y="230"/>
                  </a:lnTo>
                  <a:lnTo>
                    <a:pt x="1189" y="232"/>
                  </a:lnTo>
                  <a:lnTo>
                    <a:pt x="1164" y="238"/>
                  </a:lnTo>
                  <a:lnTo>
                    <a:pt x="1158" y="238"/>
                  </a:lnTo>
                  <a:lnTo>
                    <a:pt x="1157" y="239"/>
                  </a:lnTo>
                  <a:lnTo>
                    <a:pt x="1153" y="241"/>
                  </a:lnTo>
                  <a:lnTo>
                    <a:pt x="1151" y="241"/>
                  </a:lnTo>
                  <a:lnTo>
                    <a:pt x="1147" y="241"/>
                  </a:lnTo>
                  <a:lnTo>
                    <a:pt x="1139" y="243"/>
                  </a:lnTo>
                  <a:lnTo>
                    <a:pt x="1134" y="243"/>
                  </a:lnTo>
                  <a:lnTo>
                    <a:pt x="1130" y="245"/>
                  </a:lnTo>
                  <a:lnTo>
                    <a:pt x="1128" y="245"/>
                  </a:lnTo>
                  <a:lnTo>
                    <a:pt x="1124" y="249"/>
                  </a:lnTo>
                  <a:lnTo>
                    <a:pt x="1122" y="251"/>
                  </a:lnTo>
                  <a:lnTo>
                    <a:pt x="1121" y="251"/>
                  </a:lnTo>
                  <a:lnTo>
                    <a:pt x="1117" y="251"/>
                  </a:lnTo>
                  <a:lnTo>
                    <a:pt x="1113" y="251"/>
                  </a:lnTo>
                  <a:lnTo>
                    <a:pt x="1109" y="253"/>
                  </a:lnTo>
                  <a:lnTo>
                    <a:pt x="1103" y="258"/>
                  </a:lnTo>
                  <a:lnTo>
                    <a:pt x="1098" y="262"/>
                  </a:lnTo>
                  <a:lnTo>
                    <a:pt x="1094" y="264"/>
                  </a:lnTo>
                  <a:lnTo>
                    <a:pt x="1090" y="266"/>
                  </a:lnTo>
                  <a:lnTo>
                    <a:pt x="1088" y="266"/>
                  </a:lnTo>
                  <a:lnTo>
                    <a:pt x="1085" y="264"/>
                  </a:lnTo>
                  <a:lnTo>
                    <a:pt x="1083" y="262"/>
                  </a:lnTo>
                  <a:lnTo>
                    <a:pt x="1081" y="264"/>
                  </a:lnTo>
                  <a:lnTo>
                    <a:pt x="1079" y="266"/>
                  </a:lnTo>
                  <a:lnTo>
                    <a:pt x="1079" y="266"/>
                  </a:lnTo>
                  <a:lnTo>
                    <a:pt x="1079" y="268"/>
                  </a:lnTo>
                  <a:lnTo>
                    <a:pt x="1081" y="268"/>
                  </a:lnTo>
                  <a:lnTo>
                    <a:pt x="1083" y="268"/>
                  </a:lnTo>
                  <a:lnTo>
                    <a:pt x="1085" y="270"/>
                  </a:lnTo>
                  <a:lnTo>
                    <a:pt x="1086" y="270"/>
                  </a:lnTo>
                  <a:lnTo>
                    <a:pt x="1086" y="274"/>
                  </a:lnTo>
                  <a:lnTo>
                    <a:pt x="1085" y="276"/>
                  </a:lnTo>
                  <a:lnTo>
                    <a:pt x="1079" y="281"/>
                  </a:lnTo>
                  <a:lnTo>
                    <a:pt x="1077" y="283"/>
                  </a:lnTo>
                  <a:lnTo>
                    <a:pt x="1075" y="283"/>
                  </a:lnTo>
                  <a:lnTo>
                    <a:pt x="1073" y="283"/>
                  </a:lnTo>
                  <a:lnTo>
                    <a:pt x="1071" y="281"/>
                  </a:lnTo>
                  <a:lnTo>
                    <a:pt x="1067" y="279"/>
                  </a:lnTo>
                  <a:lnTo>
                    <a:pt x="1066" y="279"/>
                  </a:lnTo>
                  <a:lnTo>
                    <a:pt x="1066" y="281"/>
                  </a:lnTo>
                  <a:lnTo>
                    <a:pt x="1064" y="281"/>
                  </a:lnTo>
                  <a:lnTo>
                    <a:pt x="1064" y="281"/>
                  </a:lnTo>
                  <a:lnTo>
                    <a:pt x="1062" y="281"/>
                  </a:lnTo>
                  <a:lnTo>
                    <a:pt x="1062" y="281"/>
                  </a:lnTo>
                  <a:lnTo>
                    <a:pt x="1060" y="283"/>
                  </a:lnTo>
                  <a:lnTo>
                    <a:pt x="1060" y="285"/>
                  </a:lnTo>
                  <a:lnTo>
                    <a:pt x="1066" y="287"/>
                  </a:lnTo>
                  <a:lnTo>
                    <a:pt x="1071" y="289"/>
                  </a:lnTo>
                  <a:lnTo>
                    <a:pt x="1077" y="291"/>
                  </a:lnTo>
                  <a:lnTo>
                    <a:pt x="1083" y="294"/>
                  </a:lnTo>
                  <a:lnTo>
                    <a:pt x="1081" y="296"/>
                  </a:lnTo>
                  <a:lnTo>
                    <a:pt x="1079" y="296"/>
                  </a:lnTo>
                  <a:lnTo>
                    <a:pt x="1077" y="296"/>
                  </a:lnTo>
                  <a:lnTo>
                    <a:pt x="1077" y="294"/>
                  </a:lnTo>
                  <a:lnTo>
                    <a:pt x="1073" y="293"/>
                  </a:lnTo>
                  <a:lnTo>
                    <a:pt x="1073" y="293"/>
                  </a:lnTo>
                  <a:lnTo>
                    <a:pt x="1069" y="293"/>
                  </a:lnTo>
                  <a:lnTo>
                    <a:pt x="1067" y="293"/>
                  </a:lnTo>
                  <a:lnTo>
                    <a:pt x="1066" y="294"/>
                  </a:lnTo>
                  <a:lnTo>
                    <a:pt x="1064" y="296"/>
                  </a:lnTo>
                  <a:lnTo>
                    <a:pt x="1067" y="298"/>
                  </a:lnTo>
                  <a:lnTo>
                    <a:pt x="1069" y="298"/>
                  </a:lnTo>
                  <a:lnTo>
                    <a:pt x="1073" y="300"/>
                  </a:lnTo>
                  <a:lnTo>
                    <a:pt x="1075" y="302"/>
                  </a:lnTo>
                  <a:lnTo>
                    <a:pt x="1081" y="308"/>
                  </a:lnTo>
                  <a:lnTo>
                    <a:pt x="1083" y="310"/>
                  </a:lnTo>
                  <a:lnTo>
                    <a:pt x="1085" y="310"/>
                  </a:lnTo>
                  <a:lnTo>
                    <a:pt x="1086" y="312"/>
                  </a:lnTo>
                  <a:lnTo>
                    <a:pt x="1088" y="312"/>
                  </a:lnTo>
                  <a:lnTo>
                    <a:pt x="1086" y="313"/>
                  </a:lnTo>
                  <a:lnTo>
                    <a:pt x="1083" y="315"/>
                  </a:lnTo>
                  <a:lnTo>
                    <a:pt x="1079" y="317"/>
                  </a:lnTo>
                  <a:lnTo>
                    <a:pt x="1077" y="317"/>
                  </a:lnTo>
                  <a:lnTo>
                    <a:pt x="1069" y="319"/>
                  </a:lnTo>
                  <a:lnTo>
                    <a:pt x="1066" y="319"/>
                  </a:lnTo>
                  <a:lnTo>
                    <a:pt x="1062" y="323"/>
                  </a:lnTo>
                  <a:lnTo>
                    <a:pt x="1066" y="327"/>
                  </a:lnTo>
                  <a:lnTo>
                    <a:pt x="1075" y="332"/>
                  </a:lnTo>
                  <a:lnTo>
                    <a:pt x="1073" y="334"/>
                  </a:lnTo>
                  <a:lnTo>
                    <a:pt x="1069" y="332"/>
                  </a:lnTo>
                  <a:lnTo>
                    <a:pt x="1066" y="329"/>
                  </a:lnTo>
                  <a:lnTo>
                    <a:pt x="1062" y="325"/>
                  </a:lnTo>
                  <a:lnTo>
                    <a:pt x="1060" y="323"/>
                  </a:lnTo>
                  <a:lnTo>
                    <a:pt x="1060" y="321"/>
                  </a:lnTo>
                  <a:lnTo>
                    <a:pt x="1062" y="319"/>
                  </a:lnTo>
                  <a:lnTo>
                    <a:pt x="1064" y="319"/>
                  </a:lnTo>
                  <a:lnTo>
                    <a:pt x="1069" y="317"/>
                  </a:lnTo>
                  <a:lnTo>
                    <a:pt x="1071" y="315"/>
                  </a:lnTo>
                  <a:lnTo>
                    <a:pt x="1081" y="312"/>
                  </a:lnTo>
                  <a:lnTo>
                    <a:pt x="1077" y="310"/>
                  </a:lnTo>
                  <a:lnTo>
                    <a:pt x="1071" y="310"/>
                  </a:lnTo>
                  <a:lnTo>
                    <a:pt x="1060" y="312"/>
                  </a:lnTo>
                  <a:lnTo>
                    <a:pt x="1058" y="312"/>
                  </a:lnTo>
                  <a:lnTo>
                    <a:pt x="1056" y="312"/>
                  </a:lnTo>
                  <a:lnTo>
                    <a:pt x="1056" y="312"/>
                  </a:lnTo>
                  <a:lnTo>
                    <a:pt x="1054" y="313"/>
                  </a:lnTo>
                  <a:lnTo>
                    <a:pt x="1054" y="313"/>
                  </a:lnTo>
                  <a:lnTo>
                    <a:pt x="1052" y="313"/>
                  </a:lnTo>
                  <a:lnTo>
                    <a:pt x="1050" y="313"/>
                  </a:lnTo>
                  <a:lnTo>
                    <a:pt x="1049" y="313"/>
                  </a:lnTo>
                  <a:lnTo>
                    <a:pt x="1043" y="313"/>
                  </a:lnTo>
                  <a:lnTo>
                    <a:pt x="1041" y="313"/>
                  </a:lnTo>
                  <a:lnTo>
                    <a:pt x="980" y="317"/>
                  </a:lnTo>
                  <a:lnTo>
                    <a:pt x="978" y="319"/>
                  </a:lnTo>
                  <a:lnTo>
                    <a:pt x="976" y="319"/>
                  </a:lnTo>
                  <a:lnTo>
                    <a:pt x="976" y="319"/>
                  </a:lnTo>
                  <a:lnTo>
                    <a:pt x="976" y="321"/>
                  </a:lnTo>
                  <a:lnTo>
                    <a:pt x="975" y="323"/>
                  </a:lnTo>
                  <a:lnTo>
                    <a:pt x="975" y="323"/>
                  </a:lnTo>
                  <a:lnTo>
                    <a:pt x="975" y="325"/>
                  </a:lnTo>
                  <a:lnTo>
                    <a:pt x="973" y="325"/>
                  </a:lnTo>
                  <a:lnTo>
                    <a:pt x="975" y="329"/>
                  </a:lnTo>
                  <a:lnTo>
                    <a:pt x="975" y="332"/>
                  </a:lnTo>
                  <a:lnTo>
                    <a:pt x="975" y="334"/>
                  </a:lnTo>
                  <a:lnTo>
                    <a:pt x="976" y="334"/>
                  </a:lnTo>
                  <a:lnTo>
                    <a:pt x="978" y="336"/>
                  </a:lnTo>
                  <a:lnTo>
                    <a:pt x="978" y="336"/>
                  </a:lnTo>
                  <a:lnTo>
                    <a:pt x="980" y="338"/>
                  </a:lnTo>
                  <a:lnTo>
                    <a:pt x="980" y="340"/>
                  </a:lnTo>
                  <a:lnTo>
                    <a:pt x="980" y="342"/>
                  </a:lnTo>
                  <a:lnTo>
                    <a:pt x="978" y="346"/>
                  </a:lnTo>
                  <a:lnTo>
                    <a:pt x="978" y="348"/>
                  </a:lnTo>
                  <a:lnTo>
                    <a:pt x="978" y="349"/>
                  </a:lnTo>
                  <a:lnTo>
                    <a:pt x="980" y="353"/>
                  </a:lnTo>
                  <a:lnTo>
                    <a:pt x="982" y="355"/>
                  </a:lnTo>
                  <a:lnTo>
                    <a:pt x="984" y="357"/>
                  </a:lnTo>
                  <a:lnTo>
                    <a:pt x="988" y="359"/>
                  </a:lnTo>
                  <a:lnTo>
                    <a:pt x="995" y="359"/>
                  </a:lnTo>
                  <a:lnTo>
                    <a:pt x="999" y="361"/>
                  </a:lnTo>
                  <a:lnTo>
                    <a:pt x="1003" y="363"/>
                  </a:lnTo>
                  <a:lnTo>
                    <a:pt x="1003" y="365"/>
                  </a:lnTo>
                  <a:lnTo>
                    <a:pt x="1005" y="367"/>
                  </a:lnTo>
                  <a:lnTo>
                    <a:pt x="1005" y="368"/>
                  </a:lnTo>
                  <a:lnTo>
                    <a:pt x="1007" y="368"/>
                  </a:lnTo>
                  <a:lnTo>
                    <a:pt x="1009" y="370"/>
                  </a:lnTo>
                  <a:lnTo>
                    <a:pt x="1011" y="372"/>
                  </a:lnTo>
                  <a:lnTo>
                    <a:pt x="1013" y="372"/>
                  </a:lnTo>
                  <a:lnTo>
                    <a:pt x="1020" y="374"/>
                  </a:lnTo>
                  <a:lnTo>
                    <a:pt x="1022" y="376"/>
                  </a:lnTo>
                  <a:lnTo>
                    <a:pt x="1024" y="380"/>
                  </a:lnTo>
                  <a:lnTo>
                    <a:pt x="1024" y="382"/>
                  </a:lnTo>
                  <a:lnTo>
                    <a:pt x="1022" y="386"/>
                  </a:lnTo>
                  <a:lnTo>
                    <a:pt x="1020" y="387"/>
                  </a:lnTo>
                  <a:lnTo>
                    <a:pt x="1018" y="391"/>
                  </a:lnTo>
                  <a:lnTo>
                    <a:pt x="1018" y="393"/>
                  </a:lnTo>
                  <a:lnTo>
                    <a:pt x="1018" y="395"/>
                  </a:lnTo>
                  <a:lnTo>
                    <a:pt x="1020" y="397"/>
                  </a:lnTo>
                  <a:lnTo>
                    <a:pt x="1022" y="401"/>
                  </a:lnTo>
                  <a:lnTo>
                    <a:pt x="1026" y="405"/>
                  </a:lnTo>
                  <a:lnTo>
                    <a:pt x="1026" y="408"/>
                  </a:lnTo>
                  <a:lnTo>
                    <a:pt x="1026" y="412"/>
                  </a:lnTo>
                  <a:lnTo>
                    <a:pt x="1026" y="414"/>
                  </a:lnTo>
                  <a:lnTo>
                    <a:pt x="1022" y="416"/>
                  </a:lnTo>
                  <a:lnTo>
                    <a:pt x="1020" y="416"/>
                  </a:lnTo>
                  <a:lnTo>
                    <a:pt x="1020" y="416"/>
                  </a:lnTo>
                  <a:lnTo>
                    <a:pt x="1018" y="418"/>
                  </a:lnTo>
                  <a:lnTo>
                    <a:pt x="1016" y="418"/>
                  </a:lnTo>
                  <a:lnTo>
                    <a:pt x="1016" y="418"/>
                  </a:lnTo>
                  <a:lnTo>
                    <a:pt x="1016" y="420"/>
                  </a:lnTo>
                  <a:lnTo>
                    <a:pt x="1018" y="420"/>
                  </a:lnTo>
                  <a:lnTo>
                    <a:pt x="1018" y="422"/>
                  </a:lnTo>
                  <a:lnTo>
                    <a:pt x="1016" y="422"/>
                  </a:lnTo>
                  <a:lnTo>
                    <a:pt x="1016" y="423"/>
                  </a:lnTo>
                  <a:lnTo>
                    <a:pt x="1014" y="423"/>
                  </a:lnTo>
                  <a:lnTo>
                    <a:pt x="1013" y="423"/>
                  </a:lnTo>
                  <a:lnTo>
                    <a:pt x="1011" y="420"/>
                  </a:lnTo>
                  <a:lnTo>
                    <a:pt x="1013" y="416"/>
                  </a:lnTo>
                  <a:lnTo>
                    <a:pt x="1014" y="412"/>
                  </a:lnTo>
                  <a:lnTo>
                    <a:pt x="1016" y="408"/>
                  </a:lnTo>
                  <a:lnTo>
                    <a:pt x="1016" y="405"/>
                  </a:lnTo>
                  <a:lnTo>
                    <a:pt x="1014" y="401"/>
                  </a:lnTo>
                  <a:lnTo>
                    <a:pt x="1013" y="399"/>
                  </a:lnTo>
                  <a:lnTo>
                    <a:pt x="1009" y="401"/>
                  </a:lnTo>
                  <a:lnTo>
                    <a:pt x="1009" y="401"/>
                  </a:lnTo>
                  <a:lnTo>
                    <a:pt x="1005" y="406"/>
                  </a:lnTo>
                  <a:lnTo>
                    <a:pt x="1003" y="410"/>
                  </a:lnTo>
                  <a:lnTo>
                    <a:pt x="1003" y="412"/>
                  </a:lnTo>
                  <a:lnTo>
                    <a:pt x="1003" y="414"/>
                  </a:lnTo>
                  <a:lnTo>
                    <a:pt x="1003" y="412"/>
                  </a:lnTo>
                  <a:lnTo>
                    <a:pt x="1003" y="410"/>
                  </a:lnTo>
                  <a:lnTo>
                    <a:pt x="1003" y="408"/>
                  </a:lnTo>
                  <a:lnTo>
                    <a:pt x="1003" y="405"/>
                  </a:lnTo>
                  <a:lnTo>
                    <a:pt x="1005" y="403"/>
                  </a:lnTo>
                  <a:lnTo>
                    <a:pt x="1005" y="401"/>
                  </a:lnTo>
                  <a:lnTo>
                    <a:pt x="1003" y="399"/>
                  </a:lnTo>
                  <a:lnTo>
                    <a:pt x="1003" y="397"/>
                  </a:lnTo>
                  <a:lnTo>
                    <a:pt x="1003" y="395"/>
                  </a:lnTo>
                  <a:lnTo>
                    <a:pt x="1003" y="393"/>
                  </a:lnTo>
                  <a:lnTo>
                    <a:pt x="1005" y="391"/>
                  </a:lnTo>
                  <a:lnTo>
                    <a:pt x="1005" y="391"/>
                  </a:lnTo>
                  <a:lnTo>
                    <a:pt x="1005" y="389"/>
                  </a:lnTo>
                  <a:lnTo>
                    <a:pt x="1013" y="386"/>
                  </a:lnTo>
                  <a:lnTo>
                    <a:pt x="1014" y="384"/>
                  </a:lnTo>
                  <a:lnTo>
                    <a:pt x="1016" y="382"/>
                  </a:lnTo>
                  <a:lnTo>
                    <a:pt x="1018" y="380"/>
                  </a:lnTo>
                  <a:lnTo>
                    <a:pt x="1018" y="378"/>
                  </a:lnTo>
                  <a:lnTo>
                    <a:pt x="1016" y="378"/>
                  </a:lnTo>
                  <a:lnTo>
                    <a:pt x="1014" y="376"/>
                  </a:lnTo>
                  <a:lnTo>
                    <a:pt x="1013" y="376"/>
                  </a:lnTo>
                  <a:lnTo>
                    <a:pt x="1011" y="376"/>
                  </a:lnTo>
                  <a:lnTo>
                    <a:pt x="999" y="378"/>
                  </a:lnTo>
                  <a:lnTo>
                    <a:pt x="994" y="376"/>
                  </a:lnTo>
                  <a:lnTo>
                    <a:pt x="990" y="374"/>
                  </a:lnTo>
                  <a:lnTo>
                    <a:pt x="984" y="372"/>
                  </a:lnTo>
                  <a:lnTo>
                    <a:pt x="982" y="370"/>
                  </a:lnTo>
                  <a:lnTo>
                    <a:pt x="980" y="370"/>
                  </a:lnTo>
                  <a:lnTo>
                    <a:pt x="980" y="368"/>
                  </a:lnTo>
                  <a:lnTo>
                    <a:pt x="980" y="368"/>
                  </a:lnTo>
                  <a:lnTo>
                    <a:pt x="978" y="367"/>
                  </a:lnTo>
                  <a:lnTo>
                    <a:pt x="978" y="367"/>
                  </a:lnTo>
                  <a:lnTo>
                    <a:pt x="978" y="367"/>
                  </a:lnTo>
                  <a:lnTo>
                    <a:pt x="976" y="365"/>
                  </a:lnTo>
                  <a:lnTo>
                    <a:pt x="967" y="363"/>
                  </a:lnTo>
                  <a:lnTo>
                    <a:pt x="965" y="363"/>
                  </a:lnTo>
                  <a:lnTo>
                    <a:pt x="959" y="359"/>
                  </a:lnTo>
                  <a:lnTo>
                    <a:pt x="958" y="359"/>
                  </a:lnTo>
                  <a:lnTo>
                    <a:pt x="954" y="359"/>
                  </a:lnTo>
                  <a:lnTo>
                    <a:pt x="944" y="357"/>
                  </a:lnTo>
                  <a:lnTo>
                    <a:pt x="939" y="359"/>
                  </a:lnTo>
                  <a:lnTo>
                    <a:pt x="927" y="365"/>
                  </a:lnTo>
                  <a:lnTo>
                    <a:pt x="927" y="365"/>
                  </a:lnTo>
                  <a:lnTo>
                    <a:pt x="927" y="367"/>
                  </a:lnTo>
                  <a:lnTo>
                    <a:pt x="929" y="367"/>
                  </a:lnTo>
                  <a:lnTo>
                    <a:pt x="931" y="367"/>
                  </a:lnTo>
                  <a:lnTo>
                    <a:pt x="935" y="367"/>
                  </a:lnTo>
                  <a:lnTo>
                    <a:pt x="937" y="368"/>
                  </a:lnTo>
                  <a:lnTo>
                    <a:pt x="939" y="368"/>
                  </a:lnTo>
                  <a:lnTo>
                    <a:pt x="939" y="370"/>
                  </a:lnTo>
                  <a:lnTo>
                    <a:pt x="935" y="372"/>
                  </a:lnTo>
                  <a:lnTo>
                    <a:pt x="933" y="374"/>
                  </a:lnTo>
                  <a:lnTo>
                    <a:pt x="931" y="374"/>
                  </a:lnTo>
                  <a:lnTo>
                    <a:pt x="927" y="374"/>
                  </a:lnTo>
                  <a:lnTo>
                    <a:pt x="920" y="370"/>
                  </a:lnTo>
                  <a:lnTo>
                    <a:pt x="914" y="368"/>
                  </a:lnTo>
                  <a:lnTo>
                    <a:pt x="910" y="370"/>
                  </a:lnTo>
                  <a:lnTo>
                    <a:pt x="904" y="372"/>
                  </a:lnTo>
                  <a:lnTo>
                    <a:pt x="906" y="378"/>
                  </a:lnTo>
                  <a:lnTo>
                    <a:pt x="910" y="380"/>
                  </a:lnTo>
                  <a:lnTo>
                    <a:pt x="912" y="382"/>
                  </a:lnTo>
                  <a:lnTo>
                    <a:pt x="923" y="387"/>
                  </a:lnTo>
                  <a:lnTo>
                    <a:pt x="929" y="389"/>
                  </a:lnTo>
                  <a:lnTo>
                    <a:pt x="929" y="389"/>
                  </a:lnTo>
                  <a:lnTo>
                    <a:pt x="933" y="389"/>
                  </a:lnTo>
                  <a:lnTo>
                    <a:pt x="935" y="389"/>
                  </a:lnTo>
                  <a:lnTo>
                    <a:pt x="937" y="389"/>
                  </a:lnTo>
                  <a:lnTo>
                    <a:pt x="939" y="391"/>
                  </a:lnTo>
                  <a:lnTo>
                    <a:pt x="940" y="393"/>
                  </a:lnTo>
                  <a:lnTo>
                    <a:pt x="944" y="397"/>
                  </a:lnTo>
                  <a:lnTo>
                    <a:pt x="946" y="397"/>
                  </a:lnTo>
                  <a:lnTo>
                    <a:pt x="952" y="397"/>
                  </a:lnTo>
                  <a:lnTo>
                    <a:pt x="950" y="399"/>
                  </a:lnTo>
                  <a:lnTo>
                    <a:pt x="944" y="399"/>
                  </a:lnTo>
                  <a:lnTo>
                    <a:pt x="940" y="399"/>
                  </a:lnTo>
                  <a:lnTo>
                    <a:pt x="937" y="397"/>
                  </a:lnTo>
                  <a:lnTo>
                    <a:pt x="931" y="393"/>
                  </a:lnTo>
                  <a:lnTo>
                    <a:pt x="929" y="393"/>
                  </a:lnTo>
                  <a:lnTo>
                    <a:pt x="927" y="391"/>
                  </a:lnTo>
                  <a:lnTo>
                    <a:pt x="920" y="391"/>
                  </a:lnTo>
                  <a:lnTo>
                    <a:pt x="920" y="393"/>
                  </a:lnTo>
                  <a:lnTo>
                    <a:pt x="920" y="393"/>
                  </a:lnTo>
                  <a:lnTo>
                    <a:pt x="918" y="393"/>
                  </a:lnTo>
                  <a:lnTo>
                    <a:pt x="916" y="393"/>
                  </a:lnTo>
                  <a:lnTo>
                    <a:pt x="912" y="391"/>
                  </a:lnTo>
                  <a:lnTo>
                    <a:pt x="910" y="391"/>
                  </a:lnTo>
                  <a:lnTo>
                    <a:pt x="906" y="391"/>
                  </a:lnTo>
                  <a:lnTo>
                    <a:pt x="895" y="389"/>
                  </a:lnTo>
                  <a:lnTo>
                    <a:pt x="893" y="387"/>
                  </a:lnTo>
                  <a:lnTo>
                    <a:pt x="893" y="387"/>
                  </a:lnTo>
                  <a:lnTo>
                    <a:pt x="893" y="386"/>
                  </a:lnTo>
                  <a:lnTo>
                    <a:pt x="893" y="384"/>
                  </a:lnTo>
                  <a:lnTo>
                    <a:pt x="895" y="382"/>
                  </a:lnTo>
                  <a:lnTo>
                    <a:pt x="895" y="380"/>
                  </a:lnTo>
                  <a:lnTo>
                    <a:pt x="895" y="378"/>
                  </a:lnTo>
                  <a:lnTo>
                    <a:pt x="893" y="376"/>
                  </a:lnTo>
                  <a:lnTo>
                    <a:pt x="891" y="374"/>
                  </a:lnTo>
                  <a:lnTo>
                    <a:pt x="891" y="372"/>
                  </a:lnTo>
                  <a:lnTo>
                    <a:pt x="891" y="372"/>
                  </a:lnTo>
                  <a:lnTo>
                    <a:pt x="891" y="370"/>
                  </a:lnTo>
                  <a:lnTo>
                    <a:pt x="893" y="370"/>
                  </a:lnTo>
                  <a:lnTo>
                    <a:pt x="893" y="370"/>
                  </a:lnTo>
                  <a:lnTo>
                    <a:pt x="895" y="365"/>
                  </a:lnTo>
                  <a:lnTo>
                    <a:pt x="899" y="363"/>
                  </a:lnTo>
                  <a:lnTo>
                    <a:pt x="899" y="361"/>
                  </a:lnTo>
                  <a:lnTo>
                    <a:pt x="899" y="359"/>
                  </a:lnTo>
                  <a:lnTo>
                    <a:pt x="899" y="359"/>
                  </a:lnTo>
                  <a:lnTo>
                    <a:pt x="897" y="357"/>
                  </a:lnTo>
                  <a:lnTo>
                    <a:pt x="897" y="355"/>
                  </a:lnTo>
                  <a:lnTo>
                    <a:pt x="897" y="355"/>
                  </a:lnTo>
                  <a:lnTo>
                    <a:pt x="897" y="353"/>
                  </a:lnTo>
                  <a:lnTo>
                    <a:pt x="897" y="351"/>
                  </a:lnTo>
                  <a:lnTo>
                    <a:pt x="895" y="349"/>
                  </a:lnTo>
                  <a:lnTo>
                    <a:pt x="895" y="348"/>
                  </a:lnTo>
                  <a:lnTo>
                    <a:pt x="893" y="346"/>
                  </a:lnTo>
                  <a:lnTo>
                    <a:pt x="891" y="344"/>
                  </a:lnTo>
                  <a:lnTo>
                    <a:pt x="891" y="344"/>
                  </a:lnTo>
                  <a:lnTo>
                    <a:pt x="887" y="344"/>
                  </a:lnTo>
                  <a:lnTo>
                    <a:pt x="886" y="344"/>
                  </a:lnTo>
                  <a:lnTo>
                    <a:pt x="884" y="344"/>
                  </a:lnTo>
                  <a:lnTo>
                    <a:pt x="884" y="346"/>
                  </a:lnTo>
                  <a:lnTo>
                    <a:pt x="887" y="353"/>
                  </a:lnTo>
                  <a:lnTo>
                    <a:pt x="889" y="355"/>
                  </a:lnTo>
                  <a:lnTo>
                    <a:pt x="889" y="357"/>
                  </a:lnTo>
                  <a:lnTo>
                    <a:pt x="889" y="361"/>
                  </a:lnTo>
                  <a:lnTo>
                    <a:pt x="889" y="363"/>
                  </a:lnTo>
                  <a:lnTo>
                    <a:pt x="886" y="367"/>
                  </a:lnTo>
                  <a:lnTo>
                    <a:pt x="882" y="368"/>
                  </a:lnTo>
                  <a:lnTo>
                    <a:pt x="878" y="370"/>
                  </a:lnTo>
                  <a:lnTo>
                    <a:pt x="870" y="372"/>
                  </a:lnTo>
                  <a:lnTo>
                    <a:pt x="868" y="372"/>
                  </a:lnTo>
                  <a:lnTo>
                    <a:pt x="867" y="374"/>
                  </a:lnTo>
                  <a:lnTo>
                    <a:pt x="865" y="376"/>
                  </a:lnTo>
                  <a:lnTo>
                    <a:pt x="861" y="378"/>
                  </a:lnTo>
                  <a:lnTo>
                    <a:pt x="859" y="382"/>
                  </a:lnTo>
                  <a:lnTo>
                    <a:pt x="857" y="384"/>
                  </a:lnTo>
                  <a:lnTo>
                    <a:pt x="857" y="386"/>
                  </a:lnTo>
                  <a:lnTo>
                    <a:pt x="859" y="387"/>
                  </a:lnTo>
                  <a:lnTo>
                    <a:pt x="861" y="389"/>
                  </a:lnTo>
                  <a:lnTo>
                    <a:pt x="863" y="389"/>
                  </a:lnTo>
                  <a:lnTo>
                    <a:pt x="865" y="391"/>
                  </a:lnTo>
                  <a:lnTo>
                    <a:pt x="867" y="395"/>
                  </a:lnTo>
                  <a:lnTo>
                    <a:pt x="874" y="403"/>
                  </a:lnTo>
                  <a:lnTo>
                    <a:pt x="876" y="408"/>
                  </a:lnTo>
                  <a:lnTo>
                    <a:pt x="874" y="412"/>
                  </a:lnTo>
                  <a:lnTo>
                    <a:pt x="870" y="422"/>
                  </a:lnTo>
                  <a:lnTo>
                    <a:pt x="867" y="425"/>
                  </a:lnTo>
                  <a:lnTo>
                    <a:pt x="865" y="431"/>
                  </a:lnTo>
                  <a:lnTo>
                    <a:pt x="865" y="433"/>
                  </a:lnTo>
                  <a:lnTo>
                    <a:pt x="865" y="435"/>
                  </a:lnTo>
                  <a:lnTo>
                    <a:pt x="867" y="437"/>
                  </a:lnTo>
                  <a:lnTo>
                    <a:pt x="867" y="437"/>
                  </a:lnTo>
                  <a:lnTo>
                    <a:pt x="868" y="439"/>
                  </a:lnTo>
                  <a:lnTo>
                    <a:pt x="868" y="439"/>
                  </a:lnTo>
                  <a:lnTo>
                    <a:pt x="868" y="441"/>
                  </a:lnTo>
                  <a:lnTo>
                    <a:pt x="868" y="441"/>
                  </a:lnTo>
                  <a:lnTo>
                    <a:pt x="868" y="444"/>
                  </a:lnTo>
                  <a:lnTo>
                    <a:pt x="868" y="444"/>
                  </a:lnTo>
                  <a:lnTo>
                    <a:pt x="868" y="446"/>
                  </a:lnTo>
                  <a:lnTo>
                    <a:pt x="870" y="446"/>
                  </a:lnTo>
                  <a:lnTo>
                    <a:pt x="874" y="446"/>
                  </a:lnTo>
                  <a:lnTo>
                    <a:pt x="878" y="446"/>
                  </a:lnTo>
                  <a:lnTo>
                    <a:pt x="884" y="448"/>
                  </a:lnTo>
                  <a:lnTo>
                    <a:pt x="887" y="448"/>
                  </a:lnTo>
                  <a:lnTo>
                    <a:pt x="889" y="446"/>
                  </a:lnTo>
                  <a:lnTo>
                    <a:pt x="891" y="446"/>
                  </a:lnTo>
                  <a:lnTo>
                    <a:pt x="893" y="444"/>
                  </a:lnTo>
                  <a:lnTo>
                    <a:pt x="895" y="444"/>
                  </a:lnTo>
                  <a:lnTo>
                    <a:pt x="899" y="444"/>
                  </a:lnTo>
                  <a:lnTo>
                    <a:pt x="903" y="444"/>
                  </a:lnTo>
                  <a:lnTo>
                    <a:pt x="908" y="446"/>
                  </a:lnTo>
                  <a:lnTo>
                    <a:pt x="929" y="452"/>
                  </a:lnTo>
                  <a:lnTo>
                    <a:pt x="929" y="452"/>
                  </a:lnTo>
                  <a:lnTo>
                    <a:pt x="931" y="454"/>
                  </a:lnTo>
                  <a:lnTo>
                    <a:pt x="931" y="458"/>
                  </a:lnTo>
                  <a:lnTo>
                    <a:pt x="935" y="461"/>
                  </a:lnTo>
                  <a:lnTo>
                    <a:pt x="935" y="465"/>
                  </a:lnTo>
                  <a:lnTo>
                    <a:pt x="935" y="467"/>
                  </a:lnTo>
                  <a:lnTo>
                    <a:pt x="935" y="467"/>
                  </a:lnTo>
                  <a:lnTo>
                    <a:pt x="933" y="467"/>
                  </a:lnTo>
                  <a:lnTo>
                    <a:pt x="933" y="467"/>
                  </a:lnTo>
                  <a:lnTo>
                    <a:pt x="931" y="467"/>
                  </a:lnTo>
                  <a:lnTo>
                    <a:pt x="931" y="469"/>
                  </a:lnTo>
                  <a:lnTo>
                    <a:pt x="929" y="469"/>
                  </a:lnTo>
                  <a:lnTo>
                    <a:pt x="929" y="471"/>
                  </a:lnTo>
                  <a:lnTo>
                    <a:pt x="927" y="473"/>
                  </a:lnTo>
                  <a:lnTo>
                    <a:pt x="927" y="475"/>
                  </a:lnTo>
                  <a:lnTo>
                    <a:pt x="927" y="477"/>
                  </a:lnTo>
                  <a:lnTo>
                    <a:pt x="929" y="478"/>
                  </a:lnTo>
                  <a:lnTo>
                    <a:pt x="931" y="480"/>
                  </a:lnTo>
                  <a:lnTo>
                    <a:pt x="935" y="482"/>
                  </a:lnTo>
                  <a:lnTo>
                    <a:pt x="946" y="482"/>
                  </a:lnTo>
                  <a:lnTo>
                    <a:pt x="950" y="484"/>
                  </a:lnTo>
                  <a:lnTo>
                    <a:pt x="939" y="484"/>
                  </a:lnTo>
                  <a:lnTo>
                    <a:pt x="933" y="484"/>
                  </a:lnTo>
                  <a:lnTo>
                    <a:pt x="927" y="482"/>
                  </a:lnTo>
                  <a:lnTo>
                    <a:pt x="923" y="480"/>
                  </a:lnTo>
                  <a:lnTo>
                    <a:pt x="923" y="480"/>
                  </a:lnTo>
                  <a:lnTo>
                    <a:pt x="923" y="478"/>
                  </a:lnTo>
                  <a:lnTo>
                    <a:pt x="923" y="478"/>
                  </a:lnTo>
                  <a:lnTo>
                    <a:pt x="923" y="475"/>
                  </a:lnTo>
                  <a:lnTo>
                    <a:pt x="923" y="469"/>
                  </a:lnTo>
                  <a:lnTo>
                    <a:pt x="923" y="465"/>
                  </a:lnTo>
                  <a:lnTo>
                    <a:pt x="923" y="461"/>
                  </a:lnTo>
                  <a:lnTo>
                    <a:pt x="922" y="460"/>
                  </a:lnTo>
                  <a:lnTo>
                    <a:pt x="920" y="458"/>
                  </a:lnTo>
                  <a:lnTo>
                    <a:pt x="914" y="454"/>
                  </a:lnTo>
                  <a:lnTo>
                    <a:pt x="912" y="452"/>
                  </a:lnTo>
                  <a:lnTo>
                    <a:pt x="910" y="450"/>
                  </a:lnTo>
                  <a:lnTo>
                    <a:pt x="908" y="450"/>
                  </a:lnTo>
                  <a:lnTo>
                    <a:pt x="904" y="450"/>
                  </a:lnTo>
                  <a:lnTo>
                    <a:pt x="893" y="452"/>
                  </a:lnTo>
                  <a:lnTo>
                    <a:pt x="886" y="452"/>
                  </a:lnTo>
                  <a:lnTo>
                    <a:pt x="880" y="456"/>
                  </a:lnTo>
                  <a:lnTo>
                    <a:pt x="878" y="460"/>
                  </a:lnTo>
                  <a:lnTo>
                    <a:pt x="880" y="465"/>
                  </a:lnTo>
                  <a:lnTo>
                    <a:pt x="882" y="471"/>
                  </a:lnTo>
                  <a:lnTo>
                    <a:pt x="884" y="477"/>
                  </a:lnTo>
                  <a:lnTo>
                    <a:pt x="882" y="480"/>
                  </a:lnTo>
                  <a:lnTo>
                    <a:pt x="878" y="484"/>
                  </a:lnTo>
                  <a:lnTo>
                    <a:pt x="874" y="488"/>
                  </a:lnTo>
                  <a:lnTo>
                    <a:pt x="870" y="494"/>
                  </a:lnTo>
                  <a:lnTo>
                    <a:pt x="868" y="499"/>
                  </a:lnTo>
                  <a:lnTo>
                    <a:pt x="865" y="503"/>
                  </a:lnTo>
                  <a:lnTo>
                    <a:pt x="859" y="507"/>
                  </a:lnTo>
                  <a:lnTo>
                    <a:pt x="848" y="513"/>
                  </a:lnTo>
                  <a:lnTo>
                    <a:pt x="846" y="515"/>
                  </a:lnTo>
                  <a:lnTo>
                    <a:pt x="846" y="516"/>
                  </a:lnTo>
                  <a:lnTo>
                    <a:pt x="844" y="520"/>
                  </a:lnTo>
                  <a:lnTo>
                    <a:pt x="844" y="522"/>
                  </a:lnTo>
                  <a:lnTo>
                    <a:pt x="840" y="524"/>
                  </a:lnTo>
                  <a:lnTo>
                    <a:pt x="838" y="524"/>
                  </a:lnTo>
                  <a:lnTo>
                    <a:pt x="834" y="522"/>
                  </a:lnTo>
                  <a:lnTo>
                    <a:pt x="829" y="520"/>
                  </a:lnTo>
                  <a:lnTo>
                    <a:pt x="825" y="520"/>
                  </a:lnTo>
                  <a:lnTo>
                    <a:pt x="815" y="520"/>
                  </a:lnTo>
                  <a:lnTo>
                    <a:pt x="812" y="520"/>
                  </a:lnTo>
                  <a:lnTo>
                    <a:pt x="810" y="520"/>
                  </a:lnTo>
                  <a:lnTo>
                    <a:pt x="804" y="516"/>
                  </a:lnTo>
                  <a:lnTo>
                    <a:pt x="802" y="516"/>
                  </a:lnTo>
                  <a:lnTo>
                    <a:pt x="800" y="516"/>
                  </a:lnTo>
                  <a:lnTo>
                    <a:pt x="798" y="516"/>
                  </a:lnTo>
                  <a:lnTo>
                    <a:pt x="795" y="515"/>
                  </a:lnTo>
                  <a:lnTo>
                    <a:pt x="795" y="513"/>
                  </a:lnTo>
                  <a:lnTo>
                    <a:pt x="793" y="509"/>
                  </a:lnTo>
                  <a:lnTo>
                    <a:pt x="791" y="507"/>
                  </a:lnTo>
                  <a:lnTo>
                    <a:pt x="793" y="507"/>
                  </a:lnTo>
                  <a:lnTo>
                    <a:pt x="795" y="505"/>
                  </a:lnTo>
                  <a:lnTo>
                    <a:pt x="798" y="505"/>
                  </a:lnTo>
                  <a:lnTo>
                    <a:pt x="804" y="505"/>
                  </a:lnTo>
                  <a:lnTo>
                    <a:pt x="806" y="505"/>
                  </a:lnTo>
                  <a:lnTo>
                    <a:pt x="808" y="507"/>
                  </a:lnTo>
                  <a:lnTo>
                    <a:pt x="810" y="509"/>
                  </a:lnTo>
                  <a:lnTo>
                    <a:pt x="812" y="511"/>
                  </a:lnTo>
                  <a:lnTo>
                    <a:pt x="813" y="509"/>
                  </a:lnTo>
                  <a:lnTo>
                    <a:pt x="817" y="509"/>
                  </a:lnTo>
                  <a:lnTo>
                    <a:pt x="819" y="509"/>
                  </a:lnTo>
                  <a:lnTo>
                    <a:pt x="815" y="511"/>
                  </a:lnTo>
                  <a:lnTo>
                    <a:pt x="813" y="511"/>
                  </a:lnTo>
                  <a:lnTo>
                    <a:pt x="813" y="513"/>
                  </a:lnTo>
                  <a:lnTo>
                    <a:pt x="815" y="515"/>
                  </a:lnTo>
                  <a:lnTo>
                    <a:pt x="817" y="515"/>
                  </a:lnTo>
                  <a:lnTo>
                    <a:pt x="821" y="515"/>
                  </a:lnTo>
                  <a:lnTo>
                    <a:pt x="823" y="515"/>
                  </a:lnTo>
                  <a:lnTo>
                    <a:pt x="823" y="513"/>
                  </a:lnTo>
                  <a:lnTo>
                    <a:pt x="825" y="513"/>
                  </a:lnTo>
                  <a:lnTo>
                    <a:pt x="827" y="511"/>
                  </a:lnTo>
                  <a:lnTo>
                    <a:pt x="831" y="511"/>
                  </a:lnTo>
                  <a:lnTo>
                    <a:pt x="831" y="511"/>
                  </a:lnTo>
                  <a:lnTo>
                    <a:pt x="832" y="509"/>
                  </a:lnTo>
                  <a:lnTo>
                    <a:pt x="831" y="507"/>
                  </a:lnTo>
                  <a:lnTo>
                    <a:pt x="829" y="501"/>
                  </a:lnTo>
                  <a:lnTo>
                    <a:pt x="834" y="501"/>
                  </a:lnTo>
                  <a:lnTo>
                    <a:pt x="836" y="499"/>
                  </a:lnTo>
                  <a:lnTo>
                    <a:pt x="840" y="497"/>
                  </a:lnTo>
                  <a:lnTo>
                    <a:pt x="846" y="486"/>
                  </a:lnTo>
                  <a:lnTo>
                    <a:pt x="848" y="484"/>
                  </a:lnTo>
                  <a:lnTo>
                    <a:pt x="850" y="484"/>
                  </a:lnTo>
                  <a:lnTo>
                    <a:pt x="853" y="482"/>
                  </a:lnTo>
                  <a:lnTo>
                    <a:pt x="855" y="480"/>
                  </a:lnTo>
                  <a:lnTo>
                    <a:pt x="857" y="478"/>
                  </a:lnTo>
                  <a:lnTo>
                    <a:pt x="857" y="475"/>
                  </a:lnTo>
                  <a:lnTo>
                    <a:pt x="857" y="471"/>
                  </a:lnTo>
                  <a:lnTo>
                    <a:pt x="859" y="467"/>
                  </a:lnTo>
                  <a:lnTo>
                    <a:pt x="861" y="463"/>
                  </a:lnTo>
                  <a:lnTo>
                    <a:pt x="863" y="461"/>
                  </a:lnTo>
                  <a:lnTo>
                    <a:pt x="865" y="460"/>
                  </a:lnTo>
                  <a:lnTo>
                    <a:pt x="861" y="458"/>
                  </a:lnTo>
                  <a:lnTo>
                    <a:pt x="853" y="454"/>
                  </a:lnTo>
                  <a:lnTo>
                    <a:pt x="850" y="452"/>
                  </a:lnTo>
                  <a:lnTo>
                    <a:pt x="848" y="448"/>
                  </a:lnTo>
                  <a:lnTo>
                    <a:pt x="848" y="444"/>
                  </a:lnTo>
                  <a:lnTo>
                    <a:pt x="850" y="437"/>
                  </a:lnTo>
                  <a:lnTo>
                    <a:pt x="850" y="433"/>
                  </a:lnTo>
                  <a:lnTo>
                    <a:pt x="848" y="420"/>
                  </a:lnTo>
                  <a:lnTo>
                    <a:pt x="848" y="416"/>
                  </a:lnTo>
                  <a:lnTo>
                    <a:pt x="850" y="412"/>
                  </a:lnTo>
                  <a:lnTo>
                    <a:pt x="851" y="410"/>
                  </a:lnTo>
                  <a:lnTo>
                    <a:pt x="851" y="408"/>
                  </a:lnTo>
                  <a:lnTo>
                    <a:pt x="851" y="405"/>
                  </a:lnTo>
                  <a:lnTo>
                    <a:pt x="851" y="399"/>
                  </a:lnTo>
                  <a:lnTo>
                    <a:pt x="850" y="397"/>
                  </a:lnTo>
                  <a:lnTo>
                    <a:pt x="850" y="395"/>
                  </a:lnTo>
                  <a:lnTo>
                    <a:pt x="850" y="393"/>
                  </a:lnTo>
                  <a:lnTo>
                    <a:pt x="848" y="391"/>
                  </a:lnTo>
                  <a:lnTo>
                    <a:pt x="844" y="389"/>
                  </a:lnTo>
                  <a:lnTo>
                    <a:pt x="842" y="389"/>
                  </a:lnTo>
                  <a:lnTo>
                    <a:pt x="840" y="387"/>
                  </a:lnTo>
                  <a:lnTo>
                    <a:pt x="838" y="387"/>
                  </a:lnTo>
                  <a:lnTo>
                    <a:pt x="838" y="386"/>
                  </a:lnTo>
                  <a:lnTo>
                    <a:pt x="838" y="384"/>
                  </a:lnTo>
                  <a:lnTo>
                    <a:pt x="838" y="382"/>
                  </a:lnTo>
                  <a:lnTo>
                    <a:pt x="840" y="382"/>
                  </a:lnTo>
                  <a:lnTo>
                    <a:pt x="842" y="380"/>
                  </a:lnTo>
                  <a:lnTo>
                    <a:pt x="844" y="378"/>
                  </a:lnTo>
                  <a:lnTo>
                    <a:pt x="846" y="376"/>
                  </a:lnTo>
                  <a:lnTo>
                    <a:pt x="848" y="372"/>
                  </a:lnTo>
                  <a:lnTo>
                    <a:pt x="848" y="368"/>
                  </a:lnTo>
                  <a:lnTo>
                    <a:pt x="851" y="361"/>
                  </a:lnTo>
                  <a:lnTo>
                    <a:pt x="851" y="357"/>
                  </a:lnTo>
                  <a:lnTo>
                    <a:pt x="853" y="351"/>
                  </a:lnTo>
                  <a:lnTo>
                    <a:pt x="851" y="348"/>
                  </a:lnTo>
                  <a:lnTo>
                    <a:pt x="850" y="346"/>
                  </a:lnTo>
                  <a:lnTo>
                    <a:pt x="846" y="346"/>
                  </a:lnTo>
                  <a:lnTo>
                    <a:pt x="838" y="344"/>
                  </a:lnTo>
                  <a:lnTo>
                    <a:pt x="836" y="344"/>
                  </a:lnTo>
                  <a:lnTo>
                    <a:pt x="832" y="342"/>
                  </a:lnTo>
                  <a:lnTo>
                    <a:pt x="831" y="340"/>
                  </a:lnTo>
                  <a:lnTo>
                    <a:pt x="829" y="340"/>
                  </a:lnTo>
                  <a:lnTo>
                    <a:pt x="819" y="342"/>
                  </a:lnTo>
                  <a:lnTo>
                    <a:pt x="812" y="342"/>
                  </a:lnTo>
                  <a:lnTo>
                    <a:pt x="806" y="342"/>
                  </a:lnTo>
                  <a:lnTo>
                    <a:pt x="804" y="342"/>
                  </a:lnTo>
                  <a:lnTo>
                    <a:pt x="802" y="342"/>
                  </a:lnTo>
                  <a:lnTo>
                    <a:pt x="802" y="340"/>
                  </a:lnTo>
                  <a:lnTo>
                    <a:pt x="802" y="340"/>
                  </a:lnTo>
                  <a:lnTo>
                    <a:pt x="802" y="338"/>
                  </a:lnTo>
                  <a:lnTo>
                    <a:pt x="800" y="338"/>
                  </a:lnTo>
                  <a:lnTo>
                    <a:pt x="798" y="338"/>
                  </a:lnTo>
                  <a:lnTo>
                    <a:pt x="798" y="340"/>
                  </a:lnTo>
                  <a:lnTo>
                    <a:pt x="796" y="340"/>
                  </a:lnTo>
                  <a:lnTo>
                    <a:pt x="791" y="349"/>
                  </a:lnTo>
                  <a:lnTo>
                    <a:pt x="785" y="368"/>
                  </a:lnTo>
                  <a:lnTo>
                    <a:pt x="781" y="376"/>
                  </a:lnTo>
                  <a:lnTo>
                    <a:pt x="777" y="380"/>
                  </a:lnTo>
                  <a:lnTo>
                    <a:pt x="774" y="384"/>
                  </a:lnTo>
                  <a:lnTo>
                    <a:pt x="768" y="386"/>
                  </a:lnTo>
                  <a:lnTo>
                    <a:pt x="760" y="389"/>
                  </a:lnTo>
                  <a:lnTo>
                    <a:pt x="759" y="389"/>
                  </a:lnTo>
                  <a:lnTo>
                    <a:pt x="757" y="391"/>
                  </a:lnTo>
                  <a:lnTo>
                    <a:pt x="755" y="393"/>
                  </a:lnTo>
                  <a:lnTo>
                    <a:pt x="755" y="395"/>
                  </a:lnTo>
                  <a:lnTo>
                    <a:pt x="755" y="397"/>
                  </a:lnTo>
                  <a:lnTo>
                    <a:pt x="757" y="395"/>
                  </a:lnTo>
                  <a:lnTo>
                    <a:pt x="757" y="397"/>
                  </a:lnTo>
                  <a:lnTo>
                    <a:pt x="755" y="399"/>
                  </a:lnTo>
                  <a:lnTo>
                    <a:pt x="755" y="399"/>
                  </a:lnTo>
                  <a:lnTo>
                    <a:pt x="755" y="401"/>
                  </a:lnTo>
                  <a:lnTo>
                    <a:pt x="755" y="403"/>
                  </a:lnTo>
                  <a:lnTo>
                    <a:pt x="757" y="403"/>
                  </a:lnTo>
                  <a:lnTo>
                    <a:pt x="759" y="403"/>
                  </a:lnTo>
                  <a:lnTo>
                    <a:pt x="760" y="403"/>
                  </a:lnTo>
                  <a:lnTo>
                    <a:pt x="762" y="403"/>
                  </a:lnTo>
                  <a:lnTo>
                    <a:pt x="764" y="406"/>
                  </a:lnTo>
                  <a:lnTo>
                    <a:pt x="764" y="410"/>
                  </a:lnTo>
                  <a:lnTo>
                    <a:pt x="762" y="414"/>
                  </a:lnTo>
                  <a:lnTo>
                    <a:pt x="762" y="416"/>
                  </a:lnTo>
                  <a:lnTo>
                    <a:pt x="762" y="418"/>
                  </a:lnTo>
                  <a:lnTo>
                    <a:pt x="762" y="423"/>
                  </a:lnTo>
                  <a:lnTo>
                    <a:pt x="762" y="423"/>
                  </a:lnTo>
                  <a:lnTo>
                    <a:pt x="762" y="425"/>
                  </a:lnTo>
                  <a:lnTo>
                    <a:pt x="760" y="425"/>
                  </a:lnTo>
                  <a:lnTo>
                    <a:pt x="759" y="427"/>
                  </a:lnTo>
                  <a:lnTo>
                    <a:pt x="759" y="427"/>
                  </a:lnTo>
                  <a:lnTo>
                    <a:pt x="759" y="427"/>
                  </a:lnTo>
                  <a:lnTo>
                    <a:pt x="759" y="427"/>
                  </a:lnTo>
                  <a:lnTo>
                    <a:pt x="757" y="427"/>
                  </a:lnTo>
                  <a:lnTo>
                    <a:pt x="757" y="429"/>
                  </a:lnTo>
                  <a:lnTo>
                    <a:pt x="757" y="433"/>
                  </a:lnTo>
                  <a:lnTo>
                    <a:pt x="757" y="435"/>
                  </a:lnTo>
                  <a:lnTo>
                    <a:pt x="757" y="437"/>
                  </a:lnTo>
                  <a:lnTo>
                    <a:pt x="759" y="437"/>
                  </a:lnTo>
                  <a:lnTo>
                    <a:pt x="760" y="435"/>
                  </a:lnTo>
                  <a:lnTo>
                    <a:pt x="766" y="437"/>
                  </a:lnTo>
                  <a:lnTo>
                    <a:pt x="774" y="439"/>
                  </a:lnTo>
                  <a:lnTo>
                    <a:pt x="776" y="441"/>
                  </a:lnTo>
                  <a:lnTo>
                    <a:pt x="777" y="442"/>
                  </a:lnTo>
                  <a:lnTo>
                    <a:pt x="777" y="444"/>
                  </a:lnTo>
                  <a:lnTo>
                    <a:pt x="779" y="446"/>
                  </a:lnTo>
                  <a:lnTo>
                    <a:pt x="779" y="448"/>
                  </a:lnTo>
                  <a:lnTo>
                    <a:pt x="781" y="448"/>
                  </a:lnTo>
                  <a:lnTo>
                    <a:pt x="783" y="450"/>
                  </a:lnTo>
                  <a:lnTo>
                    <a:pt x="783" y="450"/>
                  </a:lnTo>
                  <a:lnTo>
                    <a:pt x="787" y="450"/>
                  </a:lnTo>
                  <a:lnTo>
                    <a:pt x="789" y="450"/>
                  </a:lnTo>
                  <a:lnTo>
                    <a:pt x="791" y="450"/>
                  </a:lnTo>
                  <a:lnTo>
                    <a:pt x="793" y="450"/>
                  </a:lnTo>
                  <a:lnTo>
                    <a:pt x="789" y="460"/>
                  </a:lnTo>
                  <a:lnTo>
                    <a:pt x="785" y="463"/>
                  </a:lnTo>
                  <a:lnTo>
                    <a:pt x="781" y="465"/>
                  </a:lnTo>
                  <a:lnTo>
                    <a:pt x="779" y="465"/>
                  </a:lnTo>
                  <a:lnTo>
                    <a:pt x="770" y="460"/>
                  </a:lnTo>
                  <a:lnTo>
                    <a:pt x="759" y="454"/>
                  </a:lnTo>
                  <a:lnTo>
                    <a:pt x="757" y="452"/>
                  </a:lnTo>
                  <a:lnTo>
                    <a:pt x="753" y="452"/>
                  </a:lnTo>
                  <a:lnTo>
                    <a:pt x="736" y="444"/>
                  </a:lnTo>
                  <a:lnTo>
                    <a:pt x="730" y="444"/>
                  </a:lnTo>
                  <a:lnTo>
                    <a:pt x="726" y="444"/>
                  </a:lnTo>
                  <a:lnTo>
                    <a:pt x="721" y="441"/>
                  </a:lnTo>
                  <a:lnTo>
                    <a:pt x="709" y="437"/>
                  </a:lnTo>
                  <a:lnTo>
                    <a:pt x="664" y="431"/>
                  </a:lnTo>
                  <a:lnTo>
                    <a:pt x="662" y="431"/>
                  </a:lnTo>
                  <a:lnTo>
                    <a:pt x="660" y="431"/>
                  </a:lnTo>
                  <a:lnTo>
                    <a:pt x="656" y="435"/>
                  </a:lnTo>
                  <a:lnTo>
                    <a:pt x="652" y="435"/>
                  </a:lnTo>
                  <a:lnTo>
                    <a:pt x="650" y="437"/>
                  </a:lnTo>
                  <a:lnTo>
                    <a:pt x="652" y="439"/>
                  </a:lnTo>
                  <a:lnTo>
                    <a:pt x="654" y="442"/>
                  </a:lnTo>
                  <a:lnTo>
                    <a:pt x="656" y="444"/>
                  </a:lnTo>
                  <a:lnTo>
                    <a:pt x="658" y="446"/>
                  </a:lnTo>
                  <a:lnTo>
                    <a:pt x="658" y="446"/>
                  </a:lnTo>
                  <a:lnTo>
                    <a:pt x="658" y="446"/>
                  </a:lnTo>
                  <a:lnTo>
                    <a:pt x="660" y="446"/>
                  </a:lnTo>
                  <a:lnTo>
                    <a:pt x="660" y="446"/>
                  </a:lnTo>
                  <a:lnTo>
                    <a:pt x="662" y="446"/>
                  </a:lnTo>
                  <a:lnTo>
                    <a:pt x="662" y="448"/>
                  </a:lnTo>
                  <a:lnTo>
                    <a:pt x="662" y="450"/>
                  </a:lnTo>
                  <a:lnTo>
                    <a:pt x="660" y="454"/>
                  </a:lnTo>
                  <a:lnTo>
                    <a:pt x="656" y="456"/>
                  </a:lnTo>
                  <a:lnTo>
                    <a:pt x="650" y="456"/>
                  </a:lnTo>
                  <a:lnTo>
                    <a:pt x="647" y="456"/>
                  </a:lnTo>
                  <a:lnTo>
                    <a:pt x="645" y="458"/>
                  </a:lnTo>
                  <a:lnTo>
                    <a:pt x="645" y="461"/>
                  </a:lnTo>
                  <a:lnTo>
                    <a:pt x="645" y="463"/>
                  </a:lnTo>
                  <a:lnTo>
                    <a:pt x="641" y="465"/>
                  </a:lnTo>
                  <a:lnTo>
                    <a:pt x="639" y="465"/>
                  </a:lnTo>
                  <a:lnTo>
                    <a:pt x="635" y="463"/>
                  </a:lnTo>
                  <a:lnTo>
                    <a:pt x="633" y="463"/>
                  </a:lnTo>
                  <a:lnTo>
                    <a:pt x="633" y="461"/>
                  </a:lnTo>
                  <a:lnTo>
                    <a:pt x="633" y="460"/>
                  </a:lnTo>
                  <a:lnTo>
                    <a:pt x="633" y="458"/>
                  </a:lnTo>
                  <a:lnTo>
                    <a:pt x="635" y="456"/>
                  </a:lnTo>
                  <a:lnTo>
                    <a:pt x="637" y="456"/>
                  </a:lnTo>
                  <a:lnTo>
                    <a:pt x="633" y="452"/>
                  </a:lnTo>
                  <a:lnTo>
                    <a:pt x="632" y="450"/>
                  </a:lnTo>
                  <a:lnTo>
                    <a:pt x="630" y="450"/>
                  </a:lnTo>
                  <a:lnTo>
                    <a:pt x="628" y="450"/>
                  </a:lnTo>
                  <a:lnTo>
                    <a:pt x="624" y="450"/>
                  </a:lnTo>
                  <a:lnTo>
                    <a:pt x="620" y="452"/>
                  </a:lnTo>
                  <a:lnTo>
                    <a:pt x="618" y="454"/>
                  </a:lnTo>
                  <a:lnTo>
                    <a:pt x="616" y="454"/>
                  </a:lnTo>
                  <a:lnTo>
                    <a:pt x="603" y="458"/>
                  </a:lnTo>
                  <a:lnTo>
                    <a:pt x="597" y="460"/>
                  </a:lnTo>
                  <a:lnTo>
                    <a:pt x="586" y="458"/>
                  </a:lnTo>
                  <a:lnTo>
                    <a:pt x="580" y="458"/>
                  </a:lnTo>
                  <a:lnTo>
                    <a:pt x="575" y="460"/>
                  </a:lnTo>
                  <a:lnTo>
                    <a:pt x="573" y="460"/>
                  </a:lnTo>
                  <a:lnTo>
                    <a:pt x="569" y="461"/>
                  </a:lnTo>
                  <a:lnTo>
                    <a:pt x="567" y="463"/>
                  </a:lnTo>
                  <a:lnTo>
                    <a:pt x="565" y="465"/>
                  </a:lnTo>
                  <a:lnTo>
                    <a:pt x="565" y="465"/>
                  </a:lnTo>
                  <a:lnTo>
                    <a:pt x="565" y="467"/>
                  </a:lnTo>
                  <a:lnTo>
                    <a:pt x="565" y="469"/>
                  </a:lnTo>
                  <a:lnTo>
                    <a:pt x="563" y="469"/>
                  </a:lnTo>
                  <a:lnTo>
                    <a:pt x="561" y="469"/>
                  </a:lnTo>
                  <a:lnTo>
                    <a:pt x="560" y="467"/>
                  </a:lnTo>
                  <a:lnTo>
                    <a:pt x="560" y="465"/>
                  </a:lnTo>
                  <a:lnTo>
                    <a:pt x="558" y="465"/>
                  </a:lnTo>
                  <a:lnTo>
                    <a:pt x="550" y="467"/>
                  </a:lnTo>
                  <a:lnTo>
                    <a:pt x="548" y="467"/>
                  </a:lnTo>
                  <a:lnTo>
                    <a:pt x="539" y="467"/>
                  </a:lnTo>
                  <a:lnTo>
                    <a:pt x="541" y="465"/>
                  </a:lnTo>
                  <a:lnTo>
                    <a:pt x="544" y="463"/>
                  </a:lnTo>
                  <a:lnTo>
                    <a:pt x="548" y="463"/>
                  </a:lnTo>
                  <a:lnTo>
                    <a:pt x="550" y="463"/>
                  </a:lnTo>
                  <a:lnTo>
                    <a:pt x="550" y="461"/>
                  </a:lnTo>
                  <a:lnTo>
                    <a:pt x="550" y="460"/>
                  </a:lnTo>
                  <a:lnTo>
                    <a:pt x="548" y="458"/>
                  </a:lnTo>
                  <a:lnTo>
                    <a:pt x="548" y="458"/>
                  </a:lnTo>
                  <a:lnTo>
                    <a:pt x="548" y="456"/>
                  </a:lnTo>
                  <a:lnTo>
                    <a:pt x="548" y="456"/>
                  </a:lnTo>
                  <a:lnTo>
                    <a:pt x="550" y="454"/>
                  </a:lnTo>
                  <a:lnTo>
                    <a:pt x="550" y="454"/>
                  </a:lnTo>
                  <a:lnTo>
                    <a:pt x="550" y="452"/>
                  </a:lnTo>
                  <a:lnTo>
                    <a:pt x="550" y="452"/>
                  </a:lnTo>
                  <a:lnTo>
                    <a:pt x="548" y="452"/>
                  </a:lnTo>
                  <a:lnTo>
                    <a:pt x="548" y="452"/>
                  </a:lnTo>
                  <a:lnTo>
                    <a:pt x="550" y="450"/>
                  </a:lnTo>
                  <a:lnTo>
                    <a:pt x="554" y="450"/>
                  </a:lnTo>
                  <a:lnTo>
                    <a:pt x="556" y="450"/>
                  </a:lnTo>
                  <a:lnTo>
                    <a:pt x="560" y="450"/>
                  </a:lnTo>
                  <a:lnTo>
                    <a:pt x="550" y="450"/>
                  </a:lnTo>
                  <a:lnTo>
                    <a:pt x="541" y="452"/>
                  </a:lnTo>
                  <a:lnTo>
                    <a:pt x="533" y="454"/>
                  </a:lnTo>
                  <a:lnTo>
                    <a:pt x="525" y="458"/>
                  </a:lnTo>
                  <a:lnTo>
                    <a:pt x="527" y="460"/>
                  </a:lnTo>
                  <a:lnTo>
                    <a:pt x="527" y="460"/>
                  </a:lnTo>
                  <a:lnTo>
                    <a:pt x="529" y="461"/>
                  </a:lnTo>
                  <a:lnTo>
                    <a:pt x="531" y="461"/>
                  </a:lnTo>
                  <a:lnTo>
                    <a:pt x="529" y="463"/>
                  </a:lnTo>
                  <a:lnTo>
                    <a:pt x="527" y="463"/>
                  </a:lnTo>
                  <a:lnTo>
                    <a:pt x="523" y="465"/>
                  </a:lnTo>
                  <a:lnTo>
                    <a:pt x="522" y="463"/>
                  </a:lnTo>
                  <a:lnTo>
                    <a:pt x="522" y="463"/>
                  </a:lnTo>
                  <a:lnTo>
                    <a:pt x="523" y="463"/>
                  </a:lnTo>
                  <a:lnTo>
                    <a:pt x="523" y="461"/>
                  </a:lnTo>
                  <a:lnTo>
                    <a:pt x="520" y="460"/>
                  </a:lnTo>
                  <a:lnTo>
                    <a:pt x="518" y="460"/>
                  </a:lnTo>
                  <a:lnTo>
                    <a:pt x="499" y="465"/>
                  </a:lnTo>
                  <a:lnTo>
                    <a:pt x="476" y="477"/>
                  </a:lnTo>
                  <a:lnTo>
                    <a:pt x="474" y="477"/>
                  </a:lnTo>
                  <a:lnTo>
                    <a:pt x="472" y="477"/>
                  </a:lnTo>
                  <a:lnTo>
                    <a:pt x="469" y="477"/>
                  </a:lnTo>
                  <a:lnTo>
                    <a:pt x="467" y="477"/>
                  </a:lnTo>
                  <a:lnTo>
                    <a:pt x="469" y="478"/>
                  </a:lnTo>
                  <a:lnTo>
                    <a:pt x="469" y="478"/>
                  </a:lnTo>
                  <a:lnTo>
                    <a:pt x="469" y="480"/>
                  </a:lnTo>
                  <a:lnTo>
                    <a:pt x="469" y="480"/>
                  </a:lnTo>
                  <a:lnTo>
                    <a:pt x="469" y="482"/>
                  </a:lnTo>
                  <a:lnTo>
                    <a:pt x="467" y="480"/>
                  </a:lnTo>
                  <a:lnTo>
                    <a:pt x="467" y="482"/>
                  </a:lnTo>
                  <a:lnTo>
                    <a:pt x="457" y="482"/>
                  </a:lnTo>
                  <a:lnTo>
                    <a:pt x="455" y="484"/>
                  </a:lnTo>
                  <a:lnTo>
                    <a:pt x="453" y="486"/>
                  </a:lnTo>
                  <a:lnTo>
                    <a:pt x="453" y="490"/>
                  </a:lnTo>
                  <a:lnTo>
                    <a:pt x="451" y="497"/>
                  </a:lnTo>
                  <a:lnTo>
                    <a:pt x="450" y="499"/>
                  </a:lnTo>
                  <a:lnTo>
                    <a:pt x="448" y="503"/>
                  </a:lnTo>
                  <a:lnTo>
                    <a:pt x="444" y="505"/>
                  </a:lnTo>
                  <a:lnTo>
                    <a:pt x="434" y="505"/>
                  </a:lnTo>
                  <a:lnTo>
                    <a:pt x="431" y="507"/>
                  </a:lnTo>
                  <a:lnTo>
                    <a:pt x="427" y="505"/>
                  </a:lnTo>
                  <a:lnTo>
                    <a:pt x="423" y="505"/>
                  </a:lnTo>
                  <a:lnTo>
                    <a:pt x="419" y="501"/>
                  </a:lnTo>
                  <a:lnTo>
                    <a:pt x="417" y="496"/>
                  </a:lnTo>
                  <a:lnTo>
                    <a:pt x="415" y="496"/>
                  </a:lnTo>
                  <a:lnTo>
                    <a:pt x="414" y="494"/>
                  </a:lnTo>
                  <a:lnTo>
                    <a:pt x="410" y="494"/>
                  </a:lnTo>
                  <a:lnTo>
                    <a:pt x="408" y="492"/>
                  </a:lnTo>
                  <a:lnTo>
                    <a:pt x="406" y="490"/>
                  </a:lnTo>
                  <a:lnTo>
                    <a:pt x="406" y="486"/>
                  </a:lnTo>
                  <a:lnTo>
                    <a:pt x="410" y="484"/>
                  </a:lnTo>
                  <a:lnTo>
                    <a:pt x="415" y="480"/>
                  </a:lnTo>
                  <a:lnTo>
                    <a:pt x="419" y="478"/>
                  </a:lnTo>
                  <a:lnTo>
                    <a:pt x="429" y="478"/>
                  </a:lnTo>
                  <a:lnTo>
                    <a:pt x="431" y="478"/>
                  </a:lnTo>
                  <a:lnTo>
                    <a:pt x="433" y="478"/>
                  </a:lnTo>
                  <a:lnTo>
                    <a:pt x="434" y="477"/>
                  </a:lnTo>
                  <a:lnTo>
                    <a:pt x="434" y="475"/>
                  </a:lnTo>
                  <a:lnTo>
                    <a:pt x="433" y="473"/>
                  </a:lnTo>
                  <a:lnTo>
                    <a:pt x="429" y="469"/>
                  </a:lnTo>
                  <a:lnTo>
                    <a:pt x="423" y="463"/>
                  </a:lnTo>
                  <a:lnTo>
                    <a:pt x="421" y="461"/>
                  </a:lnTo>
                  <a:lnTo>
                    <a:pt x="417" y="460"/>
                  </a:lnTo>
                  <a:lnTo>
                    <a:pt x="412" y="460"/>
                  </a:lnTo>
                  <a:lnTo>
                    <a:pt x="393" y="460"/>
                  </a:lnTo>
                  <a:lnTo>
                    <a:pt x="391" y="460"/>
                  </a:lnTo>
                  <a:lnTo>
                    <a:pt x="385" y="458"/>
                  </a:lnTo>
                  <a:lnTo>
                    <a:pt x="383" y="458"/>
                  </a:lnTo>
                  <a:lnTo>
                    <a:pt x="381" y="458"/>
                  </a:lnTo>
                  <a:lnTo>
                    <a:pt x="385" y="461"/>
                  </a:lnTo>
                  <a:lnTo>
                    <a:pt x="389" y="463"/>
                  </a:lnTo>
                  <a:lnTo>
                    <a:pt x="393" y="465"/>
                  </a:lnTo>
                  <a:lnTo>
                    <a:pt x="395" y="471"/>
                  </a:lnTo>
                  <a:lnTo>
                    <a:pt x="395" y="475"/>
                  </a:lnTo>
                  <a:lnTo>
                    <a:pt x="393" y="477"/>
                  </a:lnTo>
                  <a:lnTo>
                    <a:pt x="391" y="482"/>
                  </a:lnTo>
                  <a:lnTo>
                    <a:pt x="389" y="488"/>
                  </a:lnTo>
                  <a:lnTo>
                    <a:pt x="387" y="490"/>
                  </a:lnTo>
                  <a:lnTo>
                    <a:pt x="387" y="494"/>
                  </a:lnTo>
                  <a:lnTo>
                    <a:pt x="389" y="496"/>
                  </a:lnTo>
                  <a:lnTo>
                    <a:pt x="395" y="497"/>
                  </a:lnTo>
                  <a:lnTo>
                    <a:pt x="397" y="499"/>
                  </a:lnTo>
                  <a:lnTo>
                    <a:pt x="398" y="501"/>
                  </a:lnTo>
                  <a:lnTo>
                    <a:pt x="398" y="505"/>
                  </a:lnTo>
                  <a:lnTo>
                    <a:pt x="398" y="509"/>
                  </a:lnTo>
                  <a:lnTo>
                    <a:pt x="398" y="511"/>
                  </a:lnTo>
                  <a:lnTo>
                    <a:pt x="398" y="513"/>
                  </a:lnTo>
                  <a:lnTo>
                    <a:pt x="395" y="518"/>
                  </a:lnTo>
                  <a:lnTo>
                    <a:pt x="395" y="522"/>
                  </a:lnTo>
                  <a:lnTo>
                    <a:pt x="393" y="524"/>
                  </a:lnTo>
                  <a:lnTo>
                    <a:pt x="393" y="530"/>
                  </a:lnTo>
                  <a:lnTo>
                    <a:pt x="393" y="532"/>
                  </a:lnTo>
                  <a:lnTo>
                    <a:pt x="389" y="528"/>
                  </a:lnTo>
                  <a:lnTo>
                    <a:pt x="387" y="528"/>
                  </a:lnTo>
                  <a:lnTo>
                    <a:pt x="383" y="528"/>
                  </a:lnTo>
                  <a:lnTo>
                    <a:pt x="383" y="526"/>
                  </a:lnTo>
                  <a:lnTo>
                    <a:pt x="385" y="524"/>
                  </a:lnTo>
                  <a:lnTo>
                    <a:pt x="385" y="524"/>
                  </a:lnTo>
                  <a:lnTo>
                    <a:pt x="383" y="522"/>
                  </a:lnTo>
                  <a:lnTo>
                    <a:pt x="381" y="520"/>
                  </a:lnTo>
                  <a:lnTo>
                    <a:pt x="379" y="518"/>
                  </a:lnTo>
                  <a:lnTo>
                    <a:pt x="378" y="518"/>
                  </a:lnTo>
                  <a:lnTo>
                    <a:pt x="372" y="518"/>
                  </a:lnTo>
                  <a:lnTo>
                    <a:pt x="370" y="518"/>
                  </a:lnTo>
                  <a:lnTo>
                    <a:pt x="368" y="518"/>
                  </a:lnTo>
                  <a:lnTo>
                    <a:pt x="364" y="516"/>
                  </a:lnTo>
                  <a:lnTo>
                    <a:pt x="362" y="516"/>
                  </a:lnTo>
                  <a:lnTo>
                    <a:pt x="362" y="516"/>
                  </a:lnTo>
                  <a:lnTo>
                    <a:pt x="360" y="518"/>
                  </a:lnTo>
                  <a:lnTo>
                    <a:pt x="353" y="526"/>
                  </a:lnTo>
                  <a:lnTo>
                    <a:pt x="349" y="530"/>
                  </a:lnTo>
                  <a:lnTo>
                    <a:pt x="345" y="532"/>
                  </a:lnTo>
                  <a:lnTo>
                    <a:pt x="342" y="534"/>
                  </a:lnTo>
                  <a:lnTo>
                    <a:pt x="340" y="534"/>
                  </a:lnTo>
                  <a:lnTo>
                    <a:pt x="338" y="535"/>
                  </a:lnTo>
                  <a:lnTo>
                    <a:pt x="334" y="541"/>
                  </a:lnTo>
                  <a:lnTo>
                    <a:pt x="332" y="543"/>
                  </a:lnTo>
                  <a:lnTo>
                    <a:pt x="326" y="545"/>
                  </a:lnTo>
                  <a:lnTo>
                    <a:pt x="324" y="547"/>
                  </a:lnTo>
                  <a:lnTo>
                    <a:pt x="324" y="549"/>
                  </a:lnTo>
                  <a:lnTo>
                    <a:pt x="323" y="551"/>
                  </a:lnTo>
                  <a:lnTo>
                    <a:pt x="323" y="552"/>
                  </a:lnTo>
                  <a:lnTo>
                    <a:pt x="324" y="556"/>
                  </a:lnTo>
                  <a:lnTo>
                    <a:pt x="324" y="558"/>
                  </a:lnTo>
                  <a:lnTo>
                    <a:pt x="330" y="566"/>
                  </a:lnTo>
                  <a:lnTo>
                    <a:pt x="334" y="570"/>
                  </a:lnTo>
                  <a:lnTo>
                    <a:pt x="334" y="573"/>
                  </a:lnTo>
                  <a:lnTo>
                    <a:pt x="334" y="573"/>
                  </a:lnTo>
                  <a:lnTo>
                    <a:pt x="330" y="573"/>
                  </a:lnTo>
                  <a:lnTo>
                    <a:pt x="328" y="573"/>
                  </a:lnTo>
                  <a:lnTo>
                    <a:pt x="326" y="575"/>
                  </a:lnTo>
                  <a:lnTo>
                    <a:pt x="323" y="579"/>
                  </a:lnTo>
                  <a:lnTo>
                    <a:pt x="323" y="579"/>
                  </a:lnTo>
                  <a:lnTo>
                    <a:pt x="319" y="579"/>
                  </a:lnTo>
                  <a:lnTo>
                    <a:pt x="317" y="579"/>
                  </a:lnTo>
                  <a:lnTo>
                    <a:pt x="313" y="575"/>
                  </a:lnTo>
                  <a:lnTo>
                    <a:pt x="311" y="575"/>
                  </a:lnTo>
                  <a:lnTo>
                    <a:pt x="306" y="573"/>
                  </a:lnTo>
                  <a:lnTo>
                    <a:pt x="304" y="573"/>
                  </a:lnTo>
                  <a:lnTo>
                    <a:pt x="304" y="573"/>
                  </a:lnTo>
                  <a:lnTo>
                    <a:pt x="302" y="571"/>
                  </a:lnTo>
                  <a:lnTo>
                    <a:pt x="302" y="571"/>
                  </a:lnTo>
                  <a:lnTo>
                    <a:pt x="300" y="571"/>
                  </a:lnTo>
                  <a:lnTo>
                    <a:pt x="298" y="571"/>
                  </a:lnTo>
                  <a:lnTo>
                    <a:pt x="296" y="571"/>
                  </a:lnTo>
                  <a:lnTo>
                    <a:pt x="294" y="570"/>
                  </a:lnTo>
                  <a:lnTo>
                    <a:pt x="290" y="566"/>
                  </a:lnTo>
                  <a:lnTo>
                    <a:pt x="288" y="564"/>
                  </a:lnTo>
                  <a:lnTo>
                    <a:pt x="285" y="562"/>
                  </a:lnTo>
                  <a:lnTo>
                    <a:pt x="283" y="560"/>
                  </a:lnTo>
                  <a:lnTo>
                    <a:pt x="279" y="560"/>
                  </a:lnTo>
                  <a:lnTo>
                    <a:pt x="277" y="560"/>
                  </a:lnTo>
                  <a:lnTo>
                    <a:pt x="277" y="564"/>
                  </a:lnTo>
                  <a:lnTo>
                    <a:pt x="275" y="566"/>
                  </a:lnTo>
                  <a:lnTo>
                    <a:pt x="275" y="568"/>
                  </a:lnTo>
                  <a:lnTo>
                    <a:pt x="271" y="568"/>
                  </a:lnTo>
                  <a:lnTo>
                    <a:pt x="271" y="571"/>
                  </a:lnTo>
                  <a:lnTo>
                    <a:pt x="273" y="575"/>
                  </a:lnTo>
                  <a:lnTo>
                    <a:pt x="281" y="583"/>
                  </a:lnTo>
                  <a:lnTo>
                    <a:pt x="283" y="585"/>
                  </a:lnTo>
                  <a:lnTo>
                    <a:pt x="287" y="585"/>
                  </a:lnTo>
                  <a:lnTo>
                    <a:pt x="288" y="585"/>
                  </a:lnTo>
                  <a:lnTo>
                    <a:pt x="292" y="587"/>
                  </a:lnTo>
                  <a:lnTo>
                    <a:pt x="294" y="589"/>
                  </a:lnTo>
                  <a:lnTo>
                    <a:pt x="296" y="590"/>
                  </a:lnTo>
                  <a:lnTo>
                    <a:pt x="296" y="594"/>
                  </a:lnTo>
                  <a:lnTo>
                    <a:pt x="296" y="596"/>
                  </a:lnTo>
                  <a:lnTo>
                    <a:pt x="294" y="598"/>
                  </a:lnTo>
                  <a:lnTo>
                    <a:pt x="290" y="600"/>
                  </a:lnTo>
                  <a:lnTo>
                    <a:pt x="287" y="602"/>
                  </a:lnTo>
                  <a:lnTo>
                    <a:pt x="285" y="602"/>
                  </a:lnTo>
                  <a:lnTo>
                    <a:pt x="283" y="602"/>
                  </a:lnTo>
                  <a:lnTo>
                    <a:pt x="279" y="598"/>
                  </a:lnTo>
                  <a:lnTo>
                    <a:pt x="271" y="598"/>
                  </a:lnTo>
                  <a:lnTo>
                    <a:pt x="270" y="596"/>
                  </a:lnTo>
                  <a:lnTo>
                    <a:pt x="266" y="592"/>
                  </a:lnTo>
                  <a:lnTo>
                    <a:pt x="264" y="590"/>
                  </a:lnTo>
                  <a:lnTo>
                    <a:pt x="262" y="589"/>
                  </a:lnTo>
                  <a:lnTo>
                    <a:pt x="260" y="587"/>
                  </a:lnTo>
                  <a:lnTo>
                    <a:pt x="258" y="587"/>
                  </a:lnTo>
                  <a:lnTo>
                    <a:pt x="258" y="587"/>
                  </a:lnTo>
                  <a:lnTo>
                    <a:pt x="252" y="587"/>
                  </a:lnTo>
                  <a:lnTo>
                    <a:pt x="251" y="585"/>
                  </a:lnTo>
                  <a:lnTo>
                    <a:pt x="249" y="585"/>
                  </a:lnTo>
                  <a:lnTo>
                    <a:pt x="247" y="583"/>
                  </a:lnTo>
                  <a:lnTo>
                    <a:pt x="245" y="579"/>
                  </a:lnTo>
                  <a:lnTo>
                    <a:pt x="245" y="577"/>
                  </a:lnTo>
                  <a:lnTo>
                    <a:pt x="247" y="573"/>
                  </a:lnTo>
                  <a:lnTo>
                    <a:pt x="245" y="573"/>
                  </a:lnTo>
                  <a:lnTo>
                    <a:pt x="245" y="571"/>
                  </a:lnTo>
                  <a:lnTo>
                    <a:pt x="245" y="568"/>
                  </a:lnTo>
                  <a:lnTo>
                    <a:pt x="243" y="564"/>
                  </a:lnTo>
                  <a:lnTo>
                    <a:pt x="241" y="560"/>
                  </a:lnTo>
                  <a:lnTo>
                    <a:pt x="239" y="556"/>
                  </a:lnTo>
                  <a:lnTo>
                    <a:pt x="239" y="554"/>
                  </a:lnTo>
                  <a:lnTo>
                    <a:pt x="237" y="554"/>
                  </a:lnTo>
                  <a:lnTo>
                    <a:pt x="239" y="552"/>
                  </a:lnTo>
                  <a:lnTo>
                    <a:pt x="239" y="552"/>
                  </a:lnTo>
                  <a:lnTo>
                    <a:pt x="239" y="552"/>
                  </a:lnTo>
                  <a:lnTo>
                    <a:pt x="241" y="551"/>
                  </a:lnTo>
                  <a:lnTo>
                    <a:pt x="243" y="543"/>
                  </a:lnTo>
                  <a:lnTo>
                    <a:pt x="243" y="539"/>
                  </a:lnTo>
                  <a:lnTo>
                    <a:pt x="243" y="535"/>
                  </a:lnTo>
                  <a:lnTo>
                    <a:pt x="241" y="532"/>
                  </a:lnTo>
                  <a:lnTo>
                    <a:pt x="237" y="528"/>
                  </a:lnTo>
                  <a:lnTo>
                    <a:pt x="234" y="526"/>
                  </a:lnTo>
                  <a:lnTo>
                    <a:pt x="230" y="524"/>
                  </a:lnTo>
                  <a:lnTo>
                    <a:pt x="220" y="522"/>
                  </a:lnTo>
                  <a:lnTo>
                    <a:pt x="222" y="520"/>
                  </a:lnTo>
                  <a:lnTo>
                    <a:pt x="224" y="520"/>
                  </a:lnTo>
                  <a:lnTo>
                    <a:pt x="224" y="518"/>
                  </a:lnTo>
                  <a:lnTo>
                    <a:pt x="226" y="518"/>
                  </a:lnTo>
                  <a:lnTo>
                    <a:pt x="224" y="516"/>
                  </a:lnTo>
                  <a:lnTo>
                    <a:pt x="222" y="516"/>
                  </a:lnTo>
                  <a:lnTo>
                    <a:pt x="220" y="516"/>
                  </a:lnTo>
                  <a:lnTo>
                    <a:pt x="218" y="515"/>
                  </a:lnTo>
                  <a:lnTo>
                    <a:pt x="218" y="515"/>
                  </a:lnTo>
                  <a:lnTo>
                    <a:pt x="218" y="515"/>
                  </a:lnTo>
                  <a:lnTo>
                    <a:pt x="218" y="513"/>
                  </a:lnTo>
                  <a:lnTo>
                    <a:pt x="218" y="513"/>
                  </a:lnTo>
                  <a:lnTo>
                    <a:pt x="218" y="511"/>
                  </a:lnTo>
                  <a:lnTo>
                    <a:pt x="218" y="511"/>
                  </a:lnTo>
                  <a:lnTo>
                    <a:pt x="218" y="511"/>
                  </a:lnTo>
                  <a:lnTo>
                    <a:pt x="218" y="511"/>
                  </a:lnTo>
                  <a:lnTo>
                    <a:pt x="216" y="511"/>
                  </a:lnTo>
                  <a:lnTo>
                    <a:pt x="215" y="511"/>
                  </a:lnTo>
                  <a:lnTo>
                    <a:pt x="213" y="509"/>
                  </a:lnTo>
                  <a:lnTo>
                    <a:pt x="209" y="505"/>
                  </a:lnTo>
                  <a:lnTo>
                    <a:pt x="209" y="505"/>
                  </a:lnTo>
                  <a:lnTo>
                    <a:pt x="209" y="505"/>
                  </a:lnTo>
                  <a:lnTo>
                    <a:pt x="207" y="503"/>
                  </a:lnTo>
                  <a:lnTo>
                    <a:pt x="207" y="503"/>
                  </a:lnTo>
                  <a:lnTo>
                    <a:pt x="207" y="503"/>
                  </a:lnTo>
                  <a:lnTo>
                    <a:pt x="207" y="501"/>
                  </a:lnTo>
                  <a:lnTo>
                    <a:pt x="207" y="501"/>
                  </a:lnTo>
                  <a:lnTo>
                    <a:pt x="205" y="499"/>
                  </a:lnTo>
                  <a:lnTo>
                    <a:pt x="203" y="497"/>
                  </a:lnTo>
                  <a:lnTo>
                    <a:pt x="199" y="497"/>
                  </a:lnTo>
                  <a:lnTo>
                    <a:pt x="197" y="496"/>
                  </a:lnTo>
                  <a:lnTo>
                    <a:pt x="205" y="497"/>
                  </a:lnTo>
                  <a:lnTo>
                    <a:pt x="215" y="497"/>
                  </a:lnTo>
                  <a:lnTo>
                    <a:pt x="213" y="501"/>
                  </a:lnTo>
                  <a:lnTo>
                    <a:pt x="216" y="503"/>
                  </a:lnTo>
                  <a:lnTo>
                    <a:pt x="220" y="507"/>
                  </a:lnTo>
                  <a:lnTo>
                    <a:pt x="222" y="507"/>
                  </a:lnTo>
                  <a:lnTo>
                    <a:pt x="224" y="507"/>
                  </a:lnTo>
                  <a:lnTo>
                    <a:pt x="224" y="507"/>
                  </a:lnTo>
                  <a:lnTo>
                    <a:pt x="226" y="507"/>
                  </a:lnTo>
                  <a:lnTo>
                    <a:pt x="226" y="507"/>
                  </a:lnTo>
                  <a:lnTo>
                    <a:pt x="228" y="509"/>
                  </a:lnTo>
                  <a:lnTo>
                    <a:pt x="230" y="509"/>
                  </a:lnTo>
                  <a:lnTo>
                    <a:pt x="235" y="511"/>
                  </a:lnTo>
                  <a:lnTo>
                    <a:pt x="239" y="511"/>
                  </a:lnTo>
                  <a:lnTo>
                    <a:pt x="237" y="513"/>
                  </a:lnTo>
                  <a:lnTo>
                    <a:pt x="237" y="513"/>
                  </a:lnTo>
                  <a:lnTo>
                    <a:pt x="239" y="515"/>
                  </a:lnTo>
                  <a:lnTo>
                    <a:pt x="241" y="515"/>
                  </a:lnTo>
                  <a:lnTo>
                    <a:pt x="243" y="515"/>
                  </a:lnTo>
                  <a:lnTo>
                    <a:pt x="245" y="513"/>
                  </a:lnTo>
                  <a:lnTo>
                    <a:pt x="245" y="513"/>
                  </a:lnTo>
                  <a:lnTo>
                    <a:pt x="252" y="518"/>
                  </a:lnTo>
                  <a:lnTo>
                    <a:pt x="256" y="518"/>
                  </a:lnTo>
                  <a:lnTo>
                    <a:pt x="262" y="520"/>
                  </a:lnTo>
                  <a:lnTo>
                    <a:pt x="266" y="522"/>
                  </a:lnTo>
                  <a:lnTo>
                    <a:pt x="279" y="522"/>
                  </a:lnTo>
                  <a:lnTo>
                    <a:pt x="283" y="524"/>
                  </a:lnTo>
                  <a:lnTo>
                    <a:pt x="290" y="528"/>
                  </a:lnTo>
                  <a:lnTo>
                    <a:pt x="294" y="530"/>
                  </a:lnTo>
                  <a:lnTo>
                    <a:pt x="300" y="530"/>
                  </a:lnTo>
                  <a:lnTo>
                    <a:pt x="307" y="530"/>
                  </a:lnTo>
                  <a:lnTo>
                    <a:pt x="317" y="528"/>
                  </a:lnTo>
                  <a:lnTo>
                    <a:pt x="324" y="524"/>
                  </a:lnTo>
                  <a:lnTo>
                    <a:pt x="332" y="520"/>
                  </a:lnTo>
                  <a:lnTo>
                    <a:pt x="336" y="516"/>
                  </a:lnTo>
                  <a:lnTo>
                    <a:pt x="340" y="515"/>
                  </a:lnTo>
                  <a:lnTo>
                    <a:pt x="343" y="511"/>
                  </a:lnTo>
                  <a:lnTo>
                    <a:pt x="345" y="507"/>
                  </a:lnTo>
                  <a:lnTo>
                    <a:pt x="347" y="505"/>
                  </a:lnTo>
                  <a:lnTo>
                    <a:pt x="347" y="503"/>
                  </a:lnTo>
                  <a:lnTo>
                    <a:pt x="347" y="501"/>
                  </a:lnTo>
                  <a:lnTo>
                    <a:pt x="349" y="497"/>
                  </a:lnTo>
                  <a:lnTo>
                    <a:pt x="349" y="496"/>
                  </a:lnTo>
                  <a:lnTo>
                    <a:pt x="349" y="496"/>
                  </a:lnTo>
                  <a:lnTo>
                    <a:pt x="349" y="496"/>
                  </a:lnTo>
                  <a:lnTo>
                    <a:pt x="347" y="494"/>
                  </a:lnTo>
                  <a:lnTo>
                    <a:pt x="345" y="494"/>
                  </a:lnTo>
                  <a:lnTo>
                    <a:pt x="345" y="492"/>
                  </a:lnTo>
                  <a:lnTo>
                    <a:pt x="343" y="482"/>
                  </a:lnTo>
                  <a:lnTo>
                    <a:pt x="342" y="480"/>
                  </a:lnTo>
                  <a:lnTo>
                    <a:pt x="340" y="480"/>
                  </a:lnTo>
                  <a:lnTo>
                    <a:pt x="336" y="478"/>
                  </a:lnTo>
                  <a:lnTo>
                    <a:pt x="334" y="477"/>
                  </a:lnTo>
                  <a:lnTo>
                    <a:pt x="332" y="477"/>
                  </a:lnTo>
                  <a:lnTo>
                    <a:pt x="326" y="471"/>
                  </a:lnTo>
                  <a:lnTo>
                    <a:pt x="324" y="471"/>
                  </a:lnTo>
                  <a:lnTo>
                    <a:pt x="323" y="469"/>
                  </a:lnTo>
                  <a:lnTo>
                    <a:pt x="323" y="469"/>
                  </a:lnTo>
                  <a:lnTo>
                    <a:pt x="324" y="471"/>
                  </a:lnTo>
                  <a:lnTo>
                    <a:pt x="324" y="473"/>
                  </a:lnTo>
                  <a:lnTo>
                    <a:pt x="321" y="471"/>
                  </a:lnTo>
                  <a:lnTo>
                    <a:pt x="317" y="469"/>
                  </a:lnTo>
                  <a:lnTo>
                    <a:pt x="309" y="465"/>
                  </a:lnTo>
                  <a:lnTo>
                    <a:pt x="309" y="465"/>
                  </a:lnTo>
                  <a:lnTo>
                    <a:pt x="307" y="465"/>
                  </a:lnTo>
                  <a:lnTo>
                    <a:pt x="306" y="465"/>
                  </a:lnTo>
                  <a:lnTo>
                    <a:pt x="304" y="465"/>
                  </a:lnTo>
                  <a:lnTo>
                    <a:pt x="302" y="465"/>
                  </a:lnTo>
                  <a:lnTo>
                    <a:pt x="300" y="463"/>
                  </a:lnTo>
                  <a:lnTo>
                    <a:pt x="287" y="456"/>
                  </a:lnTo>
                  <a:lnTo>
                    <a:pt x="264" y="446"/>
                  </a:lnTo>
                  <a:lnTo>
                    <a:pt x="256" y="444"/>
                  </a:lnTo>
                  <a:lnTo>
                    <a:pt x="252" y="444"/>
                  </a:lnTo>
                  <a:lnTo>
                    <a:pt x="247" y="444"/>
                  </a:lnTo>
                  <a:lnTo>
                    <a:pt x="245" y="444"/>
                  </a:lnTo>
                  <a:lnTo>
                    <a:pt x="232" y="442"/>
                  </a:lnTo>
                  <a:lnTo>
                    <a:pt x="228" y="442"/>
                  </a:lnTo>
                  <a:lnTo>
                    <a:pt x="226" y="444"/>
                  </a:lnTo>
                  <a:lnTo>
                    <a:pt x="220" y="446"/>
                  </a:lnTo>
                  <a:lnTo>
                    <a:pt x="216" y="448"/>
                  </a:lnTo>
                  <a:lnTo>
                    <a:pt x="220" y="444"/>
                  </a:lnTo>
                  <a:lnTo>
                    <a:pt x="222" y="442"/>
                  </a:lnTo>
                  <a:lnTo>
                    <a:pt x="222" y="441"/>
                  </a:lnTo>
                  <a:lnTo>
                    <a:pt x="220" y="441"/>
                  </a:lnTo>
                  <a:lnTo>
                    <a:pt x="218" y="441"/>
                  </a:lnTo>
                  <a:lnTo>
                    <a:pt x="216" y="441"/>
                  </a:lnTo>
                  <a:lnTo>
                    <a:pt x="215" y="441"/>
                  </a:lnTo>
                  <a:lnTo>
                    <a:pt x="215" y="441"/>
                  </a:lnTo>
                  <a:lnTo>
                    <a:pt x="215" y="439"/>
                  </a:lnTo>
                  <a:lnTo>
                    <a:pt x="207" y="439"/>
                  </a:lnTo>
                  <a:lnTo>
                    <a:pt x="205" y="439"/>
                  </a:lnTo>
                  <a:lnTo>
                    <a:pt x="205" y="439"/>
                  </a:lnTo>
                  <a:lnTo>
                    <a:pt x="203" y="437"/>
                  </a:lnTo>
                  <a:lnTo>
                    <a:pt x="201" y="437"/>
                  </a:lnTo>
                  <a:lnTo>
                    <a:pt x="203" y="437"/>
                  </a:lnTo>
                  <a:lnTo>
                    <a:pt x="209" y="437"/>
                  </a:lnTo>
                  <a:lnTo>
                    <a:pt x="215" y="437"/>
                  </a:lnTo>
                  <a:lnTo>
                    <a:pt x="215" y="435"/>
                  </a:lnTo>
                  <a:lnTo>
                    <a:pt x="215" y="433"/>
                  </a:lnTo>
                  <a:lnTo>
                    <a:pt x="213" y="433"/>
                  </a:lnTo>
                  <a:lnTo>
                    <a:pt x="209" y="433"/>
                  </a:lnTo>
                  <a:lnTo>
                    <a:pt x="207" y="433"/>
                  </a:lnTo>
                  <a:lnTo>
                    <a:pt x="199" y="427"/>
                  </a:lnTo>
                  <a:lnTo>
                    <a:pt x="199" y="429"/>
                  </a:lnTo>
                  <a:lnTo>
                    <a:pt x="199" y="431"/>
                  </a:lnTo>
                  <a:lnTo>
                    <a:pt x="199" y="431"/>
                  </a:lnTo>
                  <a:lnTo>
                    <a:pt x="199" y="433"/>
                  </a:lnTo>
                  <a:lnTo>
                    <a:pt x="199" y="431"/>
                  </a:lnTo>
                  <a:lnTo>
                    <a:pt x="197" y="433"/>
                  </a:lnTo>
                  <a:lnTo>
                    <a:pt x="194" y="435"/>
                  </a:lnTo>
                  <a:lnTo>
                    <a:pt x="190" y="435"/>
                  </a:lnTo>
                  <a:lnTo>
                    <a:pt x="188" y="435"/>
                  </a:lnTo>
                  <a:lnTo>
                    <a:pt x="184" y="433"/>
                  </a:lnTo>
                  <a:lnTo>
                    <a:pt x="180" y="433"/>
                  </a:lnTo>
                  <a:lnTo>
                    <a:pt x="182" y="435"/>
                  </a:lnTo>
                  <a:lnTo>
                    <a:pt x="182" y="435"/>
                  </a:lnTo>
                  <a:lnTo>
                    <a:pt x="182" y="435"/>
                  </a:lnTo>
                  <a:lnTo>
                    <a:pt x="182" y="437"/>
                  </a:lnTo>
                  <a:lnTo>
                    <a:pt x="182" y="437"/>
                  </a:lnTo>
                  <a:lnTo>
                    <a:pt x="182" y="437"/>
                  </a:lnTo>
                  <a:lnTo>
                    <a:pt x="182" y="437"/>
                  </a:lnTo>
                  <a:lnTo>
                    <a:pt x="180" y="437"/>
                  </a:lnTo>
                  <a:lnTo>
                    <a:pt x="180" y="439"/>
                  </a:lnTo>
                  <a:lnTo>
                    <a:pt x="180" y="439"/>
                  </a:lnTo>
                  <a:lnTo>
                    <a:pt x="180" y="439"/>
                  </a:lnTo>
                  <a:lnTo>
                    <a:pt x="180" y="439"/>
                  </a:lnTo>
                  <a:lnTo>
                    <a:pt x="180" y="439"/>
                  </a:lnTo>
                  <a:lnTo>
                    <a:pt x="179" y="439"/>
                  </a:lnTo>
                  <a:lnTo>
                    <a:pt x="177" y="439"/>
                  </a:lnTo>
                  <a:lnTo>
                    <a:pt x="177" y="439"/>
                  </a:lnTo>
                  <a:lnTo>
                    <a:pt x="175" y="437"/>
                  </a:lnTo>
                  <a:lnTo>
                    <a:pt x="173" y="437"/>
                  </a:lnTo>
                  <a:lnTo>
                    <a:pt x="173" y="437"/>
                  </a:lnTo>
                  <a:lnTo>
                    <a:pt x="171" y="437"/>
                  </a:lnTo>
                  <a:lnTo>
                    <a:pt x="171" y="437"/>
                  </a:lnTo>
                  <a:lnTo>
                    <a:pt x="169" y="437"/>
                  </a:lnTo>
                  <a:lnTo>
                    <a:pt x="169" y="437"/>
                  </a:lnTo>
                  <a:lnTo>
                    <a:pt x="169" y="437"/>
                  </a:lnTo>
                  <a:lnTo>
                    <a:pt x="169" y="437"/>
                  </a:lnTo>
                  <a:lnTo>
                    <a:pt x="171" y="437"/>
                  </a:lnTo>
                  <a:lnTo>
                    <a:pt x="171" y="437"/>
                  </a:lnTo>
                  <a:lnTo>
                    <a:pt x="169" y="439"/>
                  </a:lnTo>
                  <a:lnTo>
                    <a:pt x="169" y="439"/>
                  </a:lnTo>
                  <a:lnTo>
                    <a:pt x="169" y="439"/>
                  </a:lnTo>
                  <a:lnTo>
                    <a:pt x="169" y="439"/>
                  </a:lnTo>
                  <a:lnTo>
                    <a:pt x="169" y="439"/>
                  </a:lnTo>
                  <a:lnTo>
                    <a:pt x="169" y="441"/>
                  </a:lnTo>
                  <a:lnTo>
                    <a:pt x="169" y="441"/>
                  </a:lnTo>
                  <a:lnTo>
                    <a:pt x="169" y="441"/>
                  </a:lnTo>
                  <a:lnTo>
                    <a:pt x="169" y="441"/>
                  </a:lnTo>
                  <a:lnTo>
                    <a:pt x="167" y="441"/>
                  </a:lnTo>
                  <a:lnTo>
                    <a:pt x="167" y="441"/>
                  </a:lnTo>
                  <a:lnTo>
                    <a:pt x="167" y="441"/>
                  </a:lnTo>
                  <a:lnTo>
                    <a:pt x="165" y="441"/>
                  </a:lnTo>
                  <a:lnTo>
                    <a:pt x="160" y="442"/>
                  </a:lnTo>
                  <a:lnTo>
                    <a:pt x="158" y="442"/>
                  </a:lnTo>
                  <a:lnTo>
                    <a:pt x="156" y="444"/>
                  </a:lnTo>
                  <a:lnTo>
                    <a:pt x="154" y="446"/>
                  </a:lnTo>
                  <a:lnTo>
                    <a:pt x="154" y="448"/>
                  </a:lnTo>
                  <a:lnTo>
                    <a:pt x="154" y="448"/>
                  </a:lnTo>
                  <a:lnTo>
                    <a:pt x="152" y="448"/>
                  </a:lnTo>
                  <a:lnTo>
                    <a:pt x="152" y="448"/>
                  </a:lnTo>
                  <a:lnTo>
                    <a:pt x="150" y="448"/>
                  </a:lnTo>
                  <a:lnTo>
                    <a:pt x="150" y="450"/>
                  </a:lnTo>
                  <a:lnTo>
                    <a:pt x="148" y="450"/>
                  </a:lnTo>
                  <a:lnTo>
                    <a:pt x="144" y="450"/>
                  </a:lnTo>
                  <a:lnTo>
                    <a:pt x="143" y="452"/>
                  </a:lnTo>
                  <a:lnTo>
                    <a:pt x="143" y="452"/>
                  </a:lnTo>
                  <a:lnTo>
                    <a:pt x="143" y="452"/>
                  </a:lnTo>
                  <a:lnTo>
                    <a:pt x="144" y="452"/>
                  </a:lnTo>
                  <a:lnTo>
                    <a:pt x="146" y="452"/>
                  </a:lnTo>
                  <a:lnTo>
                    <a:pt x="146" y="452"/>
                  </a:lnTo>
                  <a:lnTo>
                    <a:pt x="146" y="454"/>
                  </a:lnTo>
                  <a:lnTo>
                    <a:pt x="148" y="454"/>
                  </a:lnTo>
                  <a:lnTo>
                    <a:pt x="148" y="454"/>
                  </a:lnTo>
                  <a:lnTo>
                    <a:pt x="148" y="454"/>
                  </a:lnTo>
                  <a:lnTo>
                    <a:pt x="146" y="454"/>
                  </a:lnTo>
                  <a:lnTo>
                    <a:pt x="143" y="460"/>
                  </a:lnTo>
                  <a:lnTo>
                    <a:pt x="143" y="463"/>
                  </a:lnTo>
                  <a:lnTo>
                    <a:pt x="144" y="465"/>
                  </a:lnTo>
                  <a:lnTo>
                    <a:pt x="146" y="469"/>
                  </a:lnTo>
                  <a:lnTo>
                    <a:pt x="148" y="469"/>
                  </a:lnTo>
                  <a:lnTo>
                    <a:pt x="150" y="469"/>
                  </a:lnTo>
                  <a:lnTo>
                    <a:pt x="154" y="471"/>
                  </a:lnTo>
                  <a:lnTo>
                    <a:pt x="156" y="473"/>
                  </a:lnTo>
                  <a:lnTo>
                    <a:pt x="158" y="473"/>
                  </a:lnTo>
                  <a:lnTo>
                    <a:pt x="160" y="475"/>
                  </a:lnTo>
                  <a:lnTo>
                    <a:pt x="161" y="477"/>
                  </a:lnTo>
                  <a:lnTo>
                    <a:pt x="163" y="480"/>
                  </a:lnTo>
                  <a:lnTo>
                    <a:pt x="165" y="480"/>
                  </a:lnTo>
                  <a:lnTo>
                    <a:pt x="167" y="482"/>
                  </a:lnTo>
                  <a:lnTo>
                    <a:pt x="167" y="482"/>
                  </a:lnTo>
                  <a:lnTo>
                    <a:pt x="167" y="482"/>
                  </a:lnTo>
                  <a:lnTo>
                    <a:pt x="167" y="482"/>
                  </a:lnTo>
                  <a:lnTo>
                    <a:pt x="167" y="484"/>
                  </a:lnTo>
                  <a:lnTo>
                    <a:pt x="167" y="484"/>
                  </a:lnTo>
                  <a:lnTo>
                    <a:pt x="165" y="486"/>
                  </a:lnTo>
                  <a:lnTo>
                    <a:pt x="165" y="486"/>
                  </a:lnTo>
                  <a:lnTo>
                    <a:pt x="165" y="486"/>
                  </a:lnTo>
                  <a:lnTo>
                    <a:pt x="160" y="492"/>
                  </a:lnTo>
                  <a:lnTo>
                    <a:pt x="160" y="494"/>
                  </a:lnTo>
                  <a:lnTo>
                    <a:pt x="156" y="496"/>
                  </a:lnTo>
                  <a:lnTo>
                    <a:pt x="154" y="499"/>
                  </a:lnTo>
                  <a:lnTo>
                    <a:pt x="154" y="499"/>
                  </a:lnTo>
                  <a:lnTo>
                    <a:pt x="152" y="501"/>
                  </a:lnTo>
                  <a:lnTo>
                    <a:pt x="152" y="503"/>
                  </a:lnTo>
                  <a:lnTo>
                    <a:pt x="152" y="503"/>
                  </a:lnTo>
                  <a:lnTo>
                    <a:pt x="152" y="505"/>
                  </a:lnTo>
                  <a:lnTo>
                    <a:pt x="152" y="505"/>
                  </a:lnTo>
                  <a:lnTo>
                    <a:pt x="154" y="507"/>
                  </a:lnTo>
                  <a:lnTo>
                    <a:pt x="154" y="507"/>
                  </a:lnTo>
                  <a:lnTo>
                    <a:pt x="156" y="511"/>
                  </a:lnTo>
                  <a:lnTo>
                    <a:pt x="158" y="513"/>
                  </a:lnTo>
                  <a:lnTo>
                    <a:pt x="158" y="515"/>
                  </a:lnTo>
                  <a:lnTo>
                    <a:pt x="160" y="516"/>
                  </a:lnTo>
                  <a:lnTo>
                    <a:pt x="160" y="518"/>
                  </a:lnTo>
                  <a:lnTo>
                    <a:pt x="160" y="520"/>
                  </a:lnTo>
                  <a:lnTo>
                    <a:pt x="161" y="522"/>
                  </a:lnTo>
                  <a:lnTo>
                    <a:pt x="163" y="526"/>
                  </a:lnTo>
                  <a:lnTo>
                    <a:pt x="165" y="528"/>
                  </a:lnTo>
                  <a:lnTo>
                    <a:pt x="167" y="535"/>
                  </a:lnTo>
                  <a:lnTo>
                    <a:pt x="169" y="539"/>
                  </a:lnTo>
                  <a:lnTo>
                    <a:pt x="169" y="541"/>
                  </a:lnTo>
                  <a:lnTo>
                    <a:pt x="169" y="543"/>
                  </a:lnTo>
                  <a:lnTo>
                    <a:pt x="169" y="543"/>
                  </a:lnTo>
                  <a:lnTo>
                    <a:pt x="169" y="543"/>
                  </a:lnTo>
                  <a:lnTo>
                    <a:pt x="169" y="545"/>
                  </a:lnTo>
                  <a:lnTo>
                    <a:pt x="167" y="545"/>
                  </a:lnTo>
                  <a:lnTo>
                    <a:pt x="167" y="545"/>
                  </a:lnTo>
                  <a:lnTo>
                    <a:pt x="165" y="545"/>
                  </a:lnTo>
                  <a:lnTo>
                    <a:pt x="163" y="545"/>
                  </a:lnTo>
                  <a:lnTo>
                    <a:pt x="163" y="547"/>
                  </a:lnTo>
                  <a:lnTo>
                    <a:pt x="163" y="547"/>
                  </a:lnTo>
                  <a:lnTo>
                    <a:pt x="163" y="549"/>
                  </a:lnTo>
                  <a:lnTo>
                    <a:pt x="163" y="549"/>
                  </a:lnTo>
                  <a:lnTo>
                    <a:pt x="163" y="549"/>
                  </a:lnTo>
                  <a:lnTo>
                    <a:pt x="163" y="551"/>
                  </a:lnTo>
                  <a:lnTo>
                    <a:pt x="163" y="552"/>
                  </a:lnTo>
                  <a:lnTo>
                    <a:pt x="163" y="552"/>
                  </a:lnTo>
                  <a:lnTo>
                    <a:pt x="163" y="554"/>
                  </a:lnTo>
                  <a:lnTo>
                    <a:pt x="163" y="554"/>
                  </a:lnTo>
                  <a:lnTo>
                    <a:pt x="161" y="556"/>
                  </a:lnTo>
                  <a:lnTo>
                    <a:pt x="161" y="556"/>
                  </a:lnTo>
                  <a:lnTo>
                    <a:pt x="161" y="556"/>
                  </a:lnTo>
                  <a:lnTo>
                    <a:pt x="161" y="558"/>
                  </a:lnTo>
                  <a:lnTo>
                    <a:pt x="161" y="558"/>
                  </a:lnTo>
                  <a:lnTo>
                    <a:pt x="161" y="558"/>
                  </a:lnTo>
                  <a:lnTo>
                    <a:pt x="161" y="558"/>
                  </a:lnTo>
                  <a:lnTo>
                    <a:pt x="161" y="558"/>
                  </a:lnTo>
                  <a:lnTo>
                    <a:pt x="161" y="558"/>
                  </a:lnTo>
                  <a:lnTo>
                    <a:pt x="161" y="558"/>
                  </a:lnTo>
                  <a:lnTo>
                    <a:pt x="161" y="558"/>
                  </a:lnTo>
                  <a:lnTo>
                    <a:pt x="161" y="560"/>
                  </a:lnTo>
                  <a:lnTo>
                    <a:pt x="161" y="560"/>
                  </a:lnTo>
                  <a:lnTo>
                    <a:pt x="163" y="560"/>
                  </a:lnTo>
                  <a:lnTo>
                    <a:pt x="163" y="560"/>
                  </a:lnTo>
                  <a:lnTo>
                    <a:pt x="163" y="560"/>
                  </a:lnTo>
                  <a:lnTo>
                    <a:pt x="163" y="560"/>
                  </a:lnTo>
                  <a:lnTo>
                    <a:pt x="163" y="562"/>
                  </a:lnTo>
                  <a:lnTo>
                    <a:pt x="163" y="562"/>
                  </a:lnTo>
                  <a:lnTo>
                    <a:pt x="163" y="562"/>
                  </a:lnTo>
                  <a:lnTo>
                    <a:pt x="163" y="564"/>
                  </a:lnTo>
                  <a:lnTo>
                    <a:pt x="163" y="564"/>
                  </a:lnTo>
                  <a:lnTo>
                    <a:pt x="161" y="566"/>
                  </a:lnTo>
                  <a:lnTo>
                    <a:pt x="161" y="566"/>
                  </a:lnTo>
                  <a:lnTo>
                    <a:pt x="161" y="566"/>
                  </a:lnTo>
                  <a:lnTo>
                    <a:pt x="161" y="568"/>
                  </a:lnTo>
                  <a:lnTo>
                    <a:pt x="161" y="568"/>
                  </a:lnTo>
                  <a:lnTo>
                    <a:pt x="161" y="570"/>
                  </a:lnTo>
                  <a:lnTo>
                    <a:pt x="161" y="571"/>
                  </a:lnTo>
                  <a:lnTo>
                    <a:pt x="163" y="573"/>
                  </a:lnTo>
                  <a:lnTo>
                    <a:pt x="167" y="573"/>
                  </a:lnTo>
                  <a:lnTo>
                    <a:pt x="169" y="575"/>
                  </a:lnTo>
                  <a:lnTo>
                    <a:pt x="169" y="577"/>
                  </a:lnTo>
                  <a:lnTo>
                    <a:pt x="169" y="577"/>
                  </a:lnTo>
                  <a:lnTo>
                    <a:pt x="169" y="577"/>
                  </a:lnTo>
                  <a:lnTo>
                    <a:pt x="169" y="579"/>
                  </a:lnTo>
                  <a:lnTo>
                    <a:pt x="167" y="579"/>
                  </a:lnTo>
                  <a:lnTo>
                    <a:pt x="167" y="581"/>
                  </a:lnTo>
                  <a:lnTo>
                    <a:pt x="167" y="581"/>
                  </a:lnTo>
                  <a:lnTo>
                    <a:pt x="167" y="583"/>
                  </a:lnTo>
                  <a:lnTo>
                    <a:pt x="167" y="583"/>
                  </a:lnTo>
                  <a:lnTo>
                    <a:pt x="167" y="583"/>
                  </a:lnTo>
                  <a:lnTo>
                    <a:pt x="169" y="585"/>
                  </a:lnTo>
                  <a:lnTo>
                    <a:pt x="169" y="587"/>
                  </a:lnTo>
                  <a:lnTo>
                    <a:pt x="173" y="589"/>
                  </a:lnTo>
                  <a:lnTo>
                    <a:pt x="175" y="589"/>
                  </a:lnTo>
                  <a:lnTo>
                    <a:pt x="175" y="590"/>
                  </a:lnTo>
                  <a:lnTo>
                    <a:pt x="175" y="590"/>
                  </a:lnTo>
                  <a:lnTo>
                    <a:pt x="175" y="592"/>
                  </a:lnTo>
                  <a:lnTo>
                    <a:pt x="175" y="592"/>
                  </a:lnTo>
                  <a:lnTo>
                    <a:pt x="175" y="594"/>
                  </a:lnTo>
                  <a:lnTo>
                    <a:pt x="175" y="594"/>
                  </a:lnTo>
                  <a:lnTo>
                    <a:pt x="175" y="594"/>
                  </a:lnTo>
                  <a:lnTo>
                    <a:pt x="175" y="594"/>
                  </a:lnTo>
                  <a:lnTo>
                    <a:pt x="175" y="594"/>
                  </a:lnTo>
                  <a:lnTo>
                    <a:pt x="175" y="594"/>
                  </a:lnTo>
                  <a:lnTo>
                    <a:pt x="175" y="596"/>
                  </a:lnTo>
                  <a:lnTo>
                    <a:pt x="175" y="596"/>
                  </a:lnTo>
                  <a:lnTo>
                    <a:pt x="175" y="596"/>
                  </a:lnTo>
                  <a:lnTo>
                    <a:pt x="175" y="596"/>
                  </a:lnTo>
                  <a:lnTo>
                    <a:pt x="173" y="600"/>
                  </a:lnTo>
                  <a:lnTo>
                    <a:pt x="171" y="600"/>
                  </a:lnTo>
                  <a:lnTo>
                    <a:pt x="171" y="602"/>
                  </a:lnTo>
                  <a:lnTo>
                    <a:pt x="169" y="602"/>
                  </a:lnTo>
                  <a:lnTo>
                    <a:pt x="169" y="602"/>
                  </a:lnTo>
                  <a:lnTo>
                    <a:pt x="167" y="604"/>
                  </a:lnTo>
                  <a:lnTo>
                    <a:pt x="167" y="604"/>
                  </a:lnTo>
                  <a:lnTo>
                    <a:pt x="167" y="604"/>
                  </a:lnTo>
                  <a:lnTo>
                    <a:pt x="167" y="606"/>
                  </a:lnTo>
                  <a:lnTo>
                    <a:pt x="173" y="609"/>
                  </a:lnTo>
                  <a:lnTo>
                    <a:pt x="173" y="609"/>
                  </a:lnTo>
                  <a:lnTo>
                    <a:pt x="177" y="613"/>
                  </a:lnTo>
                  <a:lnTo>
                    <a:pt x="184" y="617"/>
                  </a:lnTo>
                  <a:lnTo>
                    <a:pt x="184" y="617"/>
                  </a:lnTo>
                  <a:lnTo>
                    <a:pt x="186" y="617"/>
                  </a:lnTo>
                  <a:lnTo>
                    <a:pt x="186" y="619"/>
                  </a:lnTo>
                  <a:lnTo>
                    <a:pt x="186" y="619"/>
                  </a:lnTo>
                  <a:lnTo>
                    <a:pt x="188" y="621"/>
                  </a:lnTo>
                  <a:lnTo>
                    <a:pt x="190" y="625"/>
                  </a:lnTo>
                  <a:lnTo>
                    <a:pt x="192" y="625"/>
                  </a:lnTo>
                  <a:lnTo>
                    <a:pt x="192" y="626"/>
                  </a:lnTo>
                  <a:lnTo>
                    <a:pt x="192" y="626"/>
                  </a:lnTo>
                  <a:lnTo>
                    <a:pt x="192" y="628"/>
                  </a:lnTo>
                  <a:lnTo>
                    <a:pt x="190" y="628"/>
                  </a:lnTo>
                  <a:lnTo>
                    <a:pt x="190" y="628"/>
                  </a:lnTo>
                  <a:lnTo>
                    <a:pt x="190" y="628"/>
                  </a:lnTo>
                  <a:lnTo>
                    <a:pt x="188" y="634"/>
                  </a:lnTo>
                  <a:lnTo>
                    <a:pt x="188" y="634"/>
                  </a:lnTo>
                  <a:lnTo>
                    <a:pt x="186" y="636"/>
                  </a:lnTo>
                  <a:lnTo>
                    <a:pt x="186" y="636"/>
                  </a:lnTo>
                  <a:lnTo>
                    <a:pt x="186" y="636"/>
                  </a:lnTo>
                  <a:lnTo>
                    <a:pt x="184" y="638"/>
                  </a:lnTo>
                  <a:lnTo>
                    <a:pt x="182" y="640"/>
                  </a:lnTo>
                  <a:lnTo>
                    <a:pt x="179" y="644"/>
                  </a:lnTo>
                  <a:lnTo>
                    <a:pt x="177" y="645"/>
                  </a:lnTo>
                  <a:lnTo>
                    <a:pt x="175" y="645"/>
                  </a:lnTo>
                  <a:lnTo>
                    <a:pt x="173" y="647"/>
                  </a:lnTo>
                  <a:lnTo>
                    <a:pt x="167" y="655"/>
                  </a:lnTo>
                  <a:lnTo>
                    <a:pt x="163" y="657"/>
                  </a:lnTo>
                  <a:lnTo>
                    <a:pt x="161" y="659"/>
                  </a:lnTo>
                  <a:lnTo>
                    <a:pt x="158" y="664"/>
                  </a:lnTo>
                  <a:lnTo>
                    <a:pt x="156" y="666"/>
                  </a:lnTo>
                  <a:lnTo>
                    <a:pt x="154" y="666"/>
                  </a:lnTo>
                  <a:lnTo>
                    <a:pt x="154" y="668"/>
                  </a:lnTo>
                  <a:lnTo>
                    <a:pt x="148" y="670"/>
                  </a:lnTo>
                  <a:lnTo>
                    <a:pt x="146" y="672"/>
                  </a:lnTo>
                  <a:lnTo>
                    <a:pt x="146" y="672"/>
                  </a:lnTo>
                  <a:lnTo>
                    <a:pt x="146" y="674"/>
                  </a:lnTo>
                  <a:lnTo>
                    <a:pt x="146" y="674"/>
                  </a:lnTo>
                  <a:lnTo>
                    <a:pt x="144" y="674"/>
                  </a:lnTo>
                  <a:lnTo>
                    <a:pt x="144" y="674"/>
                  </a:lnTo>
                  <a:lnTo>
                    <a:pt x="143" y="676"/>
                  </a:lnTo>
                  <a:lnTo>
                    <a:pt x="143" y="676"/>
                  </a:lnTo>
                  <a:lnTo>
                    <a:pt x="141" y="676"/>
                  </a:lnTo>
                  <a:lnTo>
                    <a:pt x="137" y="680"/>
                  </a:lnTo>
                  <a:lnTo>
                    <a:pt x="133" y="685"/>
                  </a:lnTo>
                  <a:lnTo>
                    <a:pt x="131" y="685"/>
                  </a:lnTo>
                  <a:lnTo>
                    <a:pt x="135" y="685"/>
                  </a:lnTo>
                  <a:lnTo>
                    <a:pt x="141" y="683"/>
                  </a:lnTo>
                  <a:lnTo>
                    <a:pt x="143" y="683"/>
                  </a:lnTo>
                  <a:lnTo>
                    <a:pt x="144" y="683"/>
                  </a:lnTo>
                  <a:lnTo>
                    <a:pt x="146" y="685"/>
                  </a:lnTo>
                  <a:lnTo>
                    <a:pt x="144" y="687"/>
                  </a:lnTo>
                  <a:lnTo>
                    <a:pt x="144" y="687"/>
                  </a:lnTo>
                  <a:lnTo>
                    <a:pt x="143" y="685"/>
                  </a:lnTo>
                  <a:lnTo>
                    <a:pt x="143" y="685"/>
                  </a:lnTo>
                  <a:lnTo>
                    <a:pt x="144" y="689"/>
                  </a:lnTo>
                  <a:lnTo>
                    <a:pt x="146" y="691"/>
                  </a:lnTo>
                  <a:lnTo>
                    <a:pt x="148" y="693"/>
                  </a:lnTo>
                  <a:lnTo>
                    <a:pt x="152" y="693"/>
                  </a:lnTo>
                  <a:lnTo>
                    <a:pt x="154" y="695"/>
                  </a:lnTo>
                  <a:lnTo>
                    <a:pt x="156" y="695"/>
                  </a:lnTo>
                  <a:lnTo>
                    <a:pt x="158" y="695"/>
                  </a:lnTo>
                  <a:lnTo>
                    <a:pt x="161" y="695"/>
                  </a:lnTo>
                  <a:lnTo>
                    <a:pt x="161" y="695"/>
                  </a:lnTo>
                  <a:lnTo>
                    <a:pt x="163" y="695"/>
                  </a:lnTo>
                  <a:lnTo>
                    <a:pt x="169" y="700"/>
                  </a:lnTo>
                  <a:lnTo>
                    <a:pt x="169" y="702"/>
                  </a:lnTo>
                  <a:lnTo>
                    <a:pt x="167" y="702"/>
                  </a:lnTo>
                  <a:lnTo>
                    <a:pt x="161" y="700"/>
                  </a:lnTo>
                  <a:lnTo>
                    <a:pt x="158" y="700"/>
                  </a:lnTo>
                  <a:lnTo>
                    <a:pt x="154" y="700"/>
                  </a:lnTo>
                  <a:lnTo>
                    <a:pt x="152" y="700"/>
                  </a:lnTo>
                  <a:lnTo>
                    <a:pt x="152" y="702"/>
                  </a:lnTo>
                  <a:lnTo>
                    <a:pt x="150" y="702"/>
                  </a:lnTo>
                  <a:lnTo>
                    <a:pt x="150" y="704"/>
                  </a:lnTo>
                  <a:lnTo>
                    <a:pt x="148" y="704"/>
                  </a:lnTo>
                  <a:lnTo>
                    <a:pt x="146" y="704"/>
                  </a:lnTo>
                  <a:lnTo>
                    <a:pt x="146" y="704"/>
                  </a:lnTo>
                  <a:lnTo>
                    <a:pt x="144" y="704"/>
                  </a:lnTo>
                  <a:lnTo>
                    <a:pt x="144" y="704"/>
                  </a:lnTo>
                  <a:lnTo>
                    <a:pt x="144" y="704"/>
                  </a:lnTo>
                  <a:lnTo>
                    <a:pt x="144" y="704"/>
                  </a:lnTo>
                  <a:lnTo>
                    <a:pt x="143" y="704"/>
                  </a:lnTo>
                  <a:lnTo>
                    <a:pt x="143" y="704"/>
                  </a:lnTo>
                  <a:lnTo>
                    <a:pt x="143" y="704"/>
                  </a:lnTo>
                  <a:lnTo>
                    <a:pt x="143" y="704"/>
                  </a:lnTo>
                  <a:lnTo>
                    <a:pt x="143" y="706"/>
                  </a:lnTo>
                  <a:lnTo>
                    <a:pt x="141" y="706"/>
                  </a:lnTo>
                  <a:lnTo>
                    <a:pt x="141" y="706"/>
                  </a:lnTo>
                  <a:lnTo>
                    <a:pt x="139" y="706"/>
                  </a:lnTo>
                  <a:lnTo>
                    <a:pt x="137" y="706"/>
                  </a:lnTo>
                  <a:lnTo>
                    <a:pt x="137" y="704"/>
                  </a:lnTo>
                  <a:lnTo>
                    <a:pt x="137" y="704"/>
                  </a:lnTo>
                  <a:lnTo>
                    <a:pt x="135" y="706"/>
                  </a:lnTo>
                  <a:lnTo>
                    <a:pt x="135" y="708"/>
                  </a:lnTo>
                  <a:lnTo>
                    <a:pt x="135" y="710"/>
                  </a:lnTo>
                  <a:lnTo>
                    <a:pt x="135" y="710"/>
                  </a:lnTo>
                  <a:lnTo>
                    <a:pt x="135" y="712"/>
                  </a:lnTo>
                  <a:lnTo>
                    <a:pt x="137" y="714"/>
                  </a:lnTo>
                  <a:lnTo>
                    <a:pt x="137" y="714"/>
                  </a:lnTo>
                  <a:lnTo>
                    <a:pt x="137" y="714"/>
                  </a:lnTo>
                  <a:lnTo>
                    <a:pt x="137" y="716"/>
                  </a:lnTo>
                  <a:lnTo>
                    <a:pt x="137" y="716"/>
                  </a:lnTo>
                  <a:lnTo>
                    <a:pt x="135" y="716"/>
                  </a:lnTo>
                  <a:lnTo>
                    <a:pt x="135" y="716"/>
                  </a:lnTo>
                  <a:lnTo>
                    <a:pt x="135" y="716"/>
                  </a:lnTo>
                  <a:lnTo>
                    <a:pt x="135" y="718"/>
                  </a:lnTo>
                  <a:lnTo>
                    <a:pt x="135" y="718"/>
                  </a:lnTo>
                  <a:lnTo>
                    <a:pt x="135" y="718"/>
                  </a:lnTo>
                  <a:lnTo>
                    <a:pt x="133" y="718"/>
                  </a:lnTo>
                  <a:lnTo>
                    <a:pt x="133" y="718"/>
                  </a:lnTo>
                  <a:lnTo>
                    <a:pt x="131" y="721"/>
                  </a:lnTo>
                  <a:lnTo>
                    <a:pt x="131" y="721"/>
                  </a:lnTo>
                  <a:lnTo>
                    <a:pt x="131" y="723"/>
                  </a:lnTo>
                  <a:lnTo>
                    <a:pt x="131" y="723"/>
                  </a:lnTo>
                  <a:lnTo>
                    <a:pt x="129" y="723"/>
                  </a:lnTo>
                  <a:lnTo>
                    <a:pt x="129" y="725"/>
                  </a:lnTo>
                  <a:lnTo>
                    <a:pt x="127" y="727"/>
                  </a:lnTo>
                  <a:lnTo>
                    <a:pt x="127" y="727"/>
                  </a:lnTo>
                  <a:lnTo>
                    <a:pt x="127" y="727"/>
                  </a:lnTo>
                  <a:lnTo>
                    <a:pt x="127" y="727"/>
                  </a:lnTo>
                  <a:lnTo>
                    <a:pt x="127" y="727"/>
                  </a:lnTo>
                  <a:lnTo>
                    <a:pt x="127" y="727"/>
                  </a:lnTo>
                  <a:lnTo>
                    <a:pt x="125" y="729"/>
                  </a:lnTo>
                  <a:lnTo>
                    <a:pt x="125" y="729"/>
                  </a:lnTo>
                  <a:lnTo>
                    <a:pt x="125" y="729"/>
                  </a:lnTo>
                  <a:lnTo>
                    <a:pt x="125" y="731"/>
                  </a:lnTo>
                  <a:lnTo>
                    <a:pt x="127" y="737"/>
                  </a:lnTo>
                  <a:lnTo>
                    <a:pt x="127" y="738"/>
                  </a:lnTo>
                  <a:lnTo>
                    <a:pt x="127" y="740"/>
                  </a:lnTo>
                  <a:lnTo>
                    <a:pt x="127" y="742"/>
                  </a:lnTo>
                  <a:lnTo>
                    <a:pt x="127" y="742"/>
                  </a:lnTo>
                  <a:lnTo>
                    <a:pt x="127" y="742"/>
                  </a:lnTo>
                  <a:lnTo>
                    <a:pt x="127" y="744"/>
                  </a:lnTo>
                  <a:lnTo>
                    <a:pt x="129" y="746"/>
                  </a:lnTo>
                  <a:lnTo>
                    <a:pt x="129" y="746"/>
                  </a:lnTo>
                  <a:lnTo>
                    <a:pt x="129" y="748"/>
                  </a:lnTo>
                  <a:lnTo>
                    <a:pt x="129" y="750"/>
                  </a:lnTo>
                  <a:lnTo>
                    <a:pt x="131" y="750"/>
                  </a:lnTo>
                  <a:lnTo>
                    <a:pt x="131" y="752"/>
                  </a:lnTo>
                  <a:lnTo>
                    <a:pt x="131" y="752"/>
                  </a:lnTo>
                  <a:lnTo>
                    <a:pt x="131" y="752"/>
                  </a:lnTo>
                  <a:lnTo>
                    <a:pt x="129" y="752"/>
                  </a:lnTo>
                  <a:lnTo>
                    <a:pt x="127" y="754"/>
                  </a:lnTo>
                  <a:lnTo>
                    <a:pt x="127" y="754"/>
                  </a:lnTo>
                  <a:lnTo>
                    <a:pt x="127" y="755"/>
                  </a:lnTo>
                  <a:lnTo>
                    <a:pt x="125" y="755"/>
                  </a:lnTo>
                  <a:lnTo>
                    <a:pt x="125" y="755"/>
                  </a:lnTo>
                  <a:lnTo>
                    <a:pt x="125" y="757"/>
                  </a:lnTo>
                  <a:lnTo>
                    <a:pt x="125" y="757"/>
                  </a:lnTo>
                  <a:lnTo>
                    <a:pt x="125" y="759"/>
                  </a:lnTo>
                  <a:lnTo>
                    <a:pt x="125" y="759"/>
                  </a:lnTo>
                  <a:lnTo>
                    <a:pt x="125" y="759"/>
                  </a:lnTo>
                  <a:lnTo>
                    <a:pt x="127" y="759"/>
                  </a:lnTo>
                  <a:lnTo>
                    <a:pt x="127" y="761"/>
                  </a:lnTo>
                  <a:lnTo>
                    <a:pt x="129" y="763"/>
                  </a:lnTo>
                  <a:lnTo>
                    <a:pt x="133" y="765"/>
                  </a:lnTo>
                  <a:lnTo>
                    <a:pt x="133" y="767"/>
                  </a:lnTo>
                  <a:lnTo>
                    <a:pt x="133" y="767"/>
                  </a:lnTo>
                  <a:lnTo>
                    <a:pt x="133" y="767"/>
                  </a:lnTo>
                  <a:lnTo>
                    <a:pt x="133" y="767"/>
                  </a:lnTo>
                  <a:lnTo>
                    <a:pt x="131" y="769"/>
                  </a:lnTo>
                  <a:lnTo>
                    <a:pt x="131" y="769"/>
                  </a:lnTo>
                  <a:lnTo>
                    <a:pt x="131" y="769"/>
                  </a:lnTo>
                  <a:lnTo>
                    <a:pt x="131" y="771"/>
                  </a:lnTo>
                  <a:lnTo>
                    <a:pt x="131" y="771"/>
                  </a:lnTo>
                  <a:lnTo>
                    <a:pt x="131" y="773"/>
                  </a:lnTo>
                  <a:lnTo>
                    <a:pt x="131" y="773"/>
                  </a:lnTo>
                  <a:lnTo>
                    <a:pt x="129" y="773"/>
                  </a:lnTo>
                  <a:lnTo>
                    <a:pt x="129" y="773"/>
                  </a:lnTo>
                  <a:lnTo>
                    <a:pt x="129" y="774"/>
                  </a:lnTo>
                  <a:lnTo>
                    <a:pt x="129" y="774"/>
                  </a:lnTo>
                  <a:lnTo>
                    <a:pt x="129" y="774"/>
                  </a:lnTo>
                  <a:lnTo>
                    <a:pt x="129" y="774"/>
                  </a:lnTo>
                  <a:lnTo>
                    <a:pt x="131" y="774"/>
                  </a:lnTo>
                  <a:lnTo>
                    <a:pt x="133" y="774"/>
                  </a:lnTo>
                  <a:lnTo>
                    <a:pt x="133" y="774"/>
                  </a:lnTo>
                  <a:lnTo>
                    <a:pt x="133" y="774"/>
                  </a:lnTo>
                  <a:lnTo>
                    <a:pt x="133" y="776"/>
                  </a:lnTo>
                  <a:lnTo>
                    <a:pt x="135" y="778"/>
                  </a:lnTo>
                  <a:lnTo>
                    <a:pt x="137" y="780"/>
                  </a:lnTo>
                  <a:lnTo>
                    <a:pt x="137" y="782"/>
                  </a:lnTo>
                  <a:lnTo>
                    <a:pt x="137" y="784"/>
                  </a:lnTo>
                  <a:lnTo>
                    <a:pt x="139" y="784"/>
                  </a:lnTo>
                  <a:lnTo>
                    <a:pt x="139" y="786"/>
                  </a:lnTo>
                  <a:lnTo>
                    <a:pt x="139" y="786"/>
                  </a:lnTo>
                  <a:lnTo>
                    <a:pt x="139" y="788"/>
                  </a:lnTo>
                  <a:lnTo>
                    <a:pt x="139" y="788"/>
                  </a:lnTo>
                  <a:lnTo>
                    <a:pt x="137" y="788"/>
                  </a:lnTo>
                  <a:lnTo>
                    <a:pt x="137" y="788"/>
                  </a:lnTo>
                  <a:lnTo>
                    <a:pt x="137" y="790"/>
                  </a:lnTo>
                  <a:lnTo>
                    <a:pt x="137" y="790"/>
                  </a:lnTo>
                  <a:lnTo>
                    <a:pt x="139" y="790"/>
                  </a:lnTo>
                  <a:lnTo>
                    <a:pt x="139" y="790"/>
                  </a:lnTo>
                  <a:lnTo>
                    <a:pt x="139" y="790"/>
                  </a:lnTo>
                  <a:lnTo>
                    <a:pt x="141" y="790"/>
                  </a:lnTo>
                  <a:lnTo>
                    <a:pt x="141" y="790"/>
                  </a:lnTo>
                  <a:lnTo>
                    <a:pt x="141" y="790"/>
                  </a:lnTo>
                  <a:lnTo>
                    <a:pt x="141" y="790"/>
                  </a:lnTo>
                  <a:lnTo>
                    <a:pt x="143" y="790"/>
                  </a:lnTo>
                  <a:lnTo>
                    <a:pt x="144" y="790"/>
                  </a:lnTo>
                  <a:lnTo>
                    <a:pt x="146" y="792"/>
                  </a:lnTo>
                  <a:lnTo>
                    <a:pt x="146" y="793"/>
                  </a:lnTo>
                  <a:lnTo>
                    <a:pt x="148" y="793"/>
                  </a:lnTo>
                  <a:lnTo>
                    <a:pt x="148" y="793"/>
                  </a:lnTo>
                  <a:lnTo>
                    <a:pt x="148" y="793"/>
                  </a:lnTo>
                  <a:lnTo>
                    <a:pt x="148" y="793"/>
                  </a:lnTo>
                  <a:lnTo>
                    <a:pt x="150" y="792"/>
                  </a:lnTo>
                  <a:lnTo>
                    <a:pt x="150" y="792"/>
                  </a:lnTo>
                  <a:lnTo>
                    <a:pt x="152" y="792"/>
                  </a:lnTo>
                  <a:lnTo>
                    <a:pt x="152" y="792"/>
                  </a:lnTo>
                  <a:lnTo>
                    <a:pt x="156" y="792"/>
                  </a:lnTo>
                  <a:lnTo>
                    <a:pt x="158" y="793"/>
                  </a:lnTo>
                  <a:lnTo>
                    <a:pt x="158" y="793"/>
                  </a:lnTo>
                  <a:lnTo>
                    <a:pt x="158" y="793"/>
                  </a:lnTo>
                  <a:lnTo>
                    <a:pt x="158" y="793"/>
                  </a:lnTo>
                  <a:lnTo>
                    <a:pt x="158" y="793"/>
                  </a:lnTo>
                  <a:lnTo>
                    <a:pt x="158" y="795"/>
                  </a:lnTo>
                  <a:lnTo>
                    <a:pt x="156" y="795"/>
                  </a:lnTo>
                  <a:lnTo>
                    <a:pt x="158" y="797"/>
                  </a:lnTo>
                  <a:lnTo>
                    <a:pt x="158" y="797"/>
                  </a:lnTo>
                  <a:lnTo>
                    <a:pt x="158" y="797"/>
                  </a:lnTo>
                  <a:lnTo>
                    <a:pt x="160" y="797"/>
                  </a:lnTo>
                  <a:lnTo>
                    <a:pt x="161" y="797"/>
                  </a:lnTo>
                  <a:lnTo>
                    <a:pt x="161" y="797"/>
                  </a:lnTo>
                  <a:lnTo>
                    <a:pt x="161" y="797"/>
                  </a:lnTo>
                  <a:lnTo>
                    <a:pt x="163" y="797"/>
                  </a:lnTo>
                  <a:lnTo>
                    <a:pt x="163" y="797"/>
                  </a:lnTo>
                  <a:lnTo>
                    <a:pt x="163" y="795"/>
                  </a:lnTo>
                  <a:lnTo>
                    <a:pt x="163" y="795"/>
                  </a:lnTo>
                  <a:lnTo>
                    <a:pt x="165" y="795"/>
                  </a:lnTo>
                  <a:lnTo>
                    <a:pt x="165" y="795"/>
                  </a:lnTo>
                  <a:lnTo>
                    <a:pt x="165" y="795"/>
                  </a:lnTo>
                  <a:lnTo>
                    <a:pt x="165" y="795"/>
                  </a:lnTo>
                  <a:lnTo>
                    <a:pt x="165" y="795"/>
                  </a:lnTo>
                  <a:lnTo>
                    <a:pt x="165" y="795"/>
                  </a:lnTo>
                  <a:lnTo>
                    <a:pt x="167" y="795"/>
                  </a:lnTo>
                  <a:lnTo>
                    <a:pt x="167" y="795"/>
                  </a:lnTo>
                  <a:lnTo>
                    <a:pt x="167" y="795"/>
                  </a:lnTo>
                  <a:lnTo>
                    <a:pt x="169" y="795"/>
                  </a:lnTo>
                  <a:lnTo>
                    <a:pt x="171" y="795"/>
                  </a:lnTo>
                  <a:lnTo>
                    <a:pt x="173" y="795"/>
                  </a:lnTo>
                  <a:lnTo>
                    <a:pt x="175" y="797"/>
                  </a:lnTo>
                  <a:lnTo>
                    <a:pt x="175" y="797"/>
                  </a:lnTo>
                  <a:lnTo>
                    <a:pt x="177" y="797"/>
                  </a:lnTo>
                  <a:lnTo>
                    <a:pt x="177" y="797"/>
                  </a:lnTo>
                  <a:lnTo>
                    <a:pt x="177" y="797"/>
                  </a:lnTo>
                  <a:lnTo>
                    <a:pt x="177" y="799"/>
                  </a:lnTo>
                  <a:lnTo>
                    <a:pt x="179" y="799"/>
                  </a:lnTo>
                  <a:lnTo>
                    <a:pt x="180" y="799"/>
                  </a:lnTo>
                  <a:lnTo>
                    <a:pt x="180" y="799"/>
                  </a:lnTo>
                  <a:lnTo>
                    <a:pt x="180" y="801"/>
                  </a:lnTo>
                  <a:lnTo>
                    <a:pt x="182" y="801"/>
                  </a:lnTo>
                  <a:lnTo>
                    <a:pt x="182" y="801"/>
                  </a:lnTo>
                  <a:lnTo>
                    <a:pt x="182" y="803"/>
                  </a:lnTo>
                  <a:lnTo>
                    <a:pt x="182" y="805"/>
                  </a:lnTo>
                  <a:lnTo>
                    <a:pt x="180" y="805"/>
                  </a:lnTo>
                  <a:lnTo>
                    <a:pt x="180" y="805"/>
                  </a:lnTo>
                  <a:lnTo>
                    <a:pt x="180" y="807"/>
                  </a:lnTo>
                  <a:lnTo>
                    <a:pt x="180" y="807"/>
                  </a:lnTo>
                  <a:lnTo>
                    <a:pt x="180" y="807"/>
                  </a:lnTo>
                  <a:lnTo>
                    <a:pt x="180" y="807"/>
                  </a:lnTo>
                  <a:lnTo>
                    <a:pt x="180" y="807"/>
                  </a:lnTo>
                  <a:lnTo>
                    <a:pt x="182" y="809"/>
                  </a:lnTo>
                  <a:lnTo>
                    <a:pt x="182" y="810"/>
                  </a:lnTo>
                  <a:lnTo>
                    <a:pt x="182" y="810"/>
                  </a:lnTo>
                  <a:lnTo>
                    <a:pt x="182" y="812"/>
                  </a:lnTo>
                  <a:lnTo>
                    <a:pt x="180" y="814"/>
                  </a:lnTo>
                  <a:lnTo>
                    <a:pt x="180" y="814"/>
                  </a:lnTo>
                  <a:lnTo>
                    <a:pt x="180" y="816"/>
                  </a:lnTo>
                  <a:lnTo>
                    <a:pt x="180" y="816"/>
                  </a:lnTo>
                  <a:lnTo>
                    <a:pt x="180" y="818"/>
                  </a:lnTo>
                  <a:lnTo>
                    <a:pt x="182" y="818"/>
                  </a:lnTo>
                  <a:lnTo>
                    <a:pt x="184" y="818"/>
                  </a:lnTo>
                  <a:lnTo>
                    <a:pt x="184" y="820"/>
                  </a:lnTo>
                  <a:lnTo>
                    <a:pt x="186" y="820"/>
                  </a:lnTo>
                  <a:lnTo>
                    <a:pt x="186" y="820"/>
                  </a:lnTo>
                  <a:lnTo>
                    <a:pt x="184" y="822"/>
                  </a:lnTo>
                  <a:lnTo>
                    <a:pt x="184" y="822"/>
                  </a:lnTo>
                  <a:lnTo>
                    <a:pt x="184" y="822"/>
                  </a:lnTo>
                  <a:lnTo>
                    <a:pt x="184" y="822"/>
                  </a:lnTo>
                  <a:lnTo>
                    <a:pt x="184" y="824"/>
                  </a:lnTo>
                  <a:lnTo>
                    <a:pt x="186" y="824"/>
                  </a:lnTo>
                  <a:lnTo>
                    <a:pt x="186" y="826"/>
                  </a:lnTo>
                  <a:lnTo>
                    <a:pt x="188" y="828"/>
                  </a:lnTo>
                  <a:lnTo>
                    <a:pt x="190" y="829"/>
                  </a:lnTo>
                  <a:lnTo>
                    <a:pt x="196" y="831"/>
                  </a:lnTo>
                  <a:lnTo>
                    <a:pt x="196" y="833"/>
                  </a:lnTo>
                  <a:lnTo>
                    <a:pt x="196" y="833"/>
                  </a:lnTo>
                  <a:lnTo>
                    <a:pt x="196" y="835"/>
                  </a:lnTo>
                  <a:lnTo>
                    <a:pt x="196" y="835"/>
                  </a:lnTo>
                  <a:lnTo>
                    <a:pt x="196" y="837"/>
                  </a:lnTo>
                  <a:lnTo>
                    <a:pt x="196" y="837"/>
                  </a:lnTo>
                  <a:lnTo>
                    <a:pt x="196" y="837"/>
                  </a:lnTo>
                  <a:lnTo>
                    <a:pt x="196" y="837"/>
                  </a:lnTo>
                  <a:lnTo>
                    <a:pt x="197" y="837"/>
                  </a:lnTo>
                  <a:lnTo>
                    <a:pt x="197" y="837"/>
                  </a:lnTo>
                  <a:lnTo>
                    <a:pt x="199" y="837"/>
                  </a:lnTo>
                  <a:lnTo>
                    <a:pt x="201" y="837"/>
                  </a:lnTo>
                  <a:lnTo>
                    <a:pt x="203" y="839"/>
                  </a:lnTo>
                  <a:lnTo>
                    <a:pt x="207" y="841"/>
                  </a:lnTo>
                  <a:lnTo>
                    <a:pt x="207" y="841"/>
                  </a:lnTo>
                  <a:lnTo>
                    <a:pt x="207" y="841"/>
                  </a:lnTo>
                  <a:lnTo>
                    <a:pt x="207" y="843"/>
                  </a:lnTo>
                  <a:lnTo>
                    <a:pt x="207" y="843"/>
                  </a:lnTo>
                  <a:lnTo>
                    <a:pt x="207" y="843"/>
                  </a:lnTo>
                  <a:lnTo>
                    <a:pt x="207" y="843"/>
                  </a:lnTo>
                  <a:lnTo>
                    <a:pt x="207" y="845"/>
                  </a:lnTo>
                  <a:lnTo>
                    <a:pt x="209" y="845"/>
                  </a:lnTo>
                  <a:lnTo>
                    <a:pt x="211" y="845"/>
                  </a:lnTo>
                  <a:lnTo>
                    <a:pt x="211" y="847"/>
                  </a:lnTo>
                  <a:lnTo>
                    <a:pt x="211" y="847"/>
                  </a:lnTo>
                  <a:lnTo>
                    <a:pt x="211" y="847"/>
                  </a:lnTo>
                  <a:lnTo>
                    <a:pt x="211" y="848"/>
                  </a:lnTo>
                  <a:lnTo>
                    <a:pt x="209" y="848"/>
                  </a:lnTo>
                  <a:lnTo>
                    <a:pt x="209" y="848"/>
                  </a:lnTo>
                  <a:lnTo>
                    <a:pt x="207" y="848"/>
                  </a:lnTo>
                  <a:lnTo>
                    <a:pt x="207" y="848"/>
                  </a:lnTo>
                  <a:lnTo>
                    <a:pt x="205" y="850"/>
                  </a:lnTo>
                  <a:lnTo>
                    <a:pt x="205" y="852"/>
                  </a:lnTo>
                  <a:lnTo>
                    <a:pt x="203" y="852"/>
                  </a:lnTo>
                  <a:lnTo>
                    <a:pt x="201" y="852"/>
                  </a:lnTo>
                  <a:lnTo>
                    <a:pt x="201" y="852"/>
                  </a:lnTo>
                  <a:lnTo>
                    <a:pt x="199" y="854"/>
                  </a:lnTo>
                  <a:lnTo>
                    <a:pt x="197" y="852"/>
                  </a:lnTo>
                  <a:lnTo>
                    <a:pt x="197" y="852"/>
                  </a:lnTo>
                  <a:lnTo>
                    <a:pt x="196" y="852"/>
                  </a:lnTo>
                  <a:lnTo>
                    <a:pt x="196" y="852"/>
                  </a:lnTo>
                  <a:lnTo>
                    <a:pt x="194" y="850"/>
                  </a:lnTo>
                  <a:lnTo>
                    <a:pt x="194" y="850"/>
                  </a:lnTo>
                  <a:lnTo>
                    <a:pt x="192" y="850"/>
                  </a:lnTo>
                  <a:lnTo>
                    <a:pt x="192" y="850"/>
                  </a:lnTo>
                  <a:lnTo>
                    <a:pt x="190" y="850"/>
                  </a:lnTo>
                  <a:lnTo>
                    <a:pt x="190" y="850"/>
                  </a:lnTo>
                  <a:lnTo>
                    <a:pt x="188" y="854"/>
                  </a:lnTo>
                  <a:lnTo>
                    <a:pt x="188" y="854"/>
                  </a:lnTo>
                  <a:lnTo>
                    <a:pt x="192" y="860"/>
                  </a:lnTo>
                  <a:lnTo>
                    <a:pt x="192" y="860"/>
                  </a:lnTo>
                  <a:lnTo>
                    <a:pt x="192" y="860"/>
                  </a:lnTo>
                  <a:lnTo>
                    <a:pt x="192" y="860"/>
                  </a:lnTo>
                  <a:lnTo>
                    <a:pt x="192" y="862"/>
                  </a:lnTo>
                  <a:lnTo>
                    <a:pt x="192" y="862"/>
                  </a:lnTo>
                  <a:lnTo>
                    <a:pt x="192" y="862"/>
                  </a:lnTo>
                  <a:lnTo>
                    <a:pt x="192" y="864"/>
                  </a:lnTo>
                  <a:lnTo>
                    <a:pt x="192" y="864"/>
                  </a:lnTo>
                  <a:lnTo>
                    <a:pt x="192" y="864"/>
                  </a:lnTo>
                  <a:lnTo>
                    <a:pt x="192" y="866"/>
                  </a:lnTo>
                  <a:lnTo>
                    <a:pt x="192" y="867"/>
                  </a:lnTo>
                  <a:lnTo>
                    <a:pt x="192" y="867"/>
                  </a:lnTo>
                  <a:lnTo>
                    <a:pt x="192" y="869"/>
                  </a:lnTo>
                  <a:lnTo>
                    <a:pt x="192" y="869"/>
                  </a:lnTo>
                  <a:lnTo>
                    <a:pt x="192" y="871"/>
                  </a:lnTo>
                  <a:lnTo>
                    <a:pt x="192" y="871"/>
                  </a:lnTo>
                  <a:lnTo>
                    <a:pt x="192" y="871"/>
                  </a:lnTo>
                  <a:lnTo>
                    <a:pt x="194" y="871"/>
                  </a:lnTo>
                  <a:lnTo>
                    <a:pt x="194" y="871"/>
                  </a:lnTo>
                  <a:lnTo>
                    <a:pt x="194" y="873"/>
                  </a:lnTo>
                  <a:lnTo>
                    <a:pt x="194" y="873"/>
                  </a:lnTo>
                  <a:lnTo>
                    <a:pt x="196" y="875"/>
                  </a:lnTo>
                  <a:lnTo>
                    <a:pt x="196" y="875"/>
                  </a:lnTo>
                  <a:lnTo>
                    <a:pt x="196" y="875"/>
                  </a:lnTo>
                  <a:lnTo>
                    <a:pt x="197" y="877"/>
                  </a:lnTo>
                  <a:lnTo>
                    <a:pt x="197" y="877"/>
                  </a:lnTo>
                  <a:lnTo>
                    <a:pt x="199" y="877"/>
                  </a:lnTo>
                  <a:lnTo>
                    <a:pt x="199" y="877"/>
                  </a:lnTo>
                  <a:lnTo>
                    <a:pt x="199" y="877"/>
                  </a:lnTo>
                  <a:lnTo>
                    <a:pt x="201" y="877"/>
                  </a:lnTo>
                  <a:lnTo>
                    <a:pt x="201" y="877"/>
                  </a:lnTo>
                  <a:lnTo>
                    <a:pt x="203" y="877"/>
                  </a:lnTo>
                  <a:lnTo>
                    <a:pt x="203" y="875"/>
                  </a:lnTo>
                  <a:lnTo>
                    <a:pt x="203" y="875"/>
                  </a:lnTo>
                  <a:lnTo>
                    <a:pt x="205" y="873"/>
                  </a:lnTo>
                  <a:lnTo>
                    <a:pt x="205" y="871"/>
                  </a:lnTo>
                  <a:lnTo>
                    <a:pt x="205" y="871"/>
                  </a:lnTo>
                  <a:lnTo>
                    <a:pt x="205" y="871"/>
                  </a:lnTo>
                  <a:lnTo>
                    <a:pt x="205" y="871"/>
                  </a:lnTo>
                  <a:lnTo>
                    <a:pt x="207" y="871"/>
                  </a:lnTo>
                  <a:lnTo>
                    <a:pt x="207" y="871"/>
                  </a:lnTo>
                  <a:lnTo>
                    <a:pt x="209" y="871"/>
                  </a:lnTo>
                  <a:lnTo>
                    <a:pt x="211" y="871"/>
                  </a:lnTo>
                  <a:lnTo>
                    <a:pt x="213" y="871"/>
                  </a:lnTo>
                  <a:lnTo>
                    <a:pt x="215" y="871"/>
                  </a:lnTo>
                  <a:lnTo>
                    <a:pt x="216" y="871"/>
                  </a:lnTo>
                  <a:lnTo>
                    <a:pt x="216" y="869"/>
                  </a:lnTo>
                  <a:lnTo>
                    <a:pt x="218" y="869"/>
                  </a:lnTo>
                  <a:lnTo>
                    <a:pt x="218" y="869"/>
                  </a:lnTo>
                  <a:lnTo>
                    <a:pt x="218" y="869"/>
                  </a:lnTo>
                  <a:lnTo>
                    <a:pt x="220" y="869"/>
                  </a:lnTo>
                  <a:lnTo>
                    <a:pt x="220" y="869"/>
                  </a:lnTo>
                  <a:lnTo>
                    <a:pt x="220" y="869"/>
                  </a:lnTo>
                  <a:lnTo>
                    <a:pt x="222" y="869"/>
                  </a:lnTo>
                  <a:lnTo>
                    <a:pt x="224" y="869"/>
                  </a:lnTo>
                  <a:lnTo>
                    <a:pt x="224" y="869"/>
                  </a:lnTo>
                  <a:lnTo>
                    <a:pt x="226" y="869"/>
                  </a:lnTo>
                  <a:lnTo>
                    <a:pt x="226" y="869"/>
                  </a:lnTo>
                  <a:lnTo>
                    <a:pt x="228" y="871"/>
                  </a:lnTo>
                  <a:lnTo>
                    <a:pt x="230" y="871"/>
                  </a:lnTo>
                  <a:lnTo>
                    <a:pt x="230" y="873"/>
                  </a:lnTo>
                  <a:lnTo>
                    <a:pt x="232" y="873"/>
                  </a:lnTo>
                  <a:lnTo>
                    <a:pt x="232" y="875"/>
                  </a:lnTo>
                  <a:lnTo>
                    <a:pt x="232" y="875"/>
                  </a:lnTo>
                  <a:lnTo>
                    <a:pt x="232" y="877"/>
                  </a:lnTo>
                  <a:lnTo>
                    <a:pt x="234" y="879"/>
                  </a:lnTo>
                  <a:lnTo>
                    <a:pt x="234" y="881"/>
                  </a:lnTo>
                  <a:lnTo>
                    <a:pt x="237" y="883"/>
                  </a:lnTo>
                  <a:lnTo>
                    <a:pt x="237" y="883"/>
                  </a:lnTo>
                  <a:lnTo>
                    <a:pt x="237" y="884"/>
                  </a:lnTo>
                  <a:lnTo>
                    <a:pt x="237" y="884"/>
                  </a:lnTo>
                  <a:lnTo>
                    <a:pt x="237" y="884"/>
                  </a:lnTo>
                  <a:lnTo>
                    <a:pt x="235" y="884"/>
                  </a:lnTo>
                  <a:lnTo>
                    <a:pt x="234" y="884"/>
                  </a:lnTo>
                  <a:lnTo>
                    <a:pt x="234" y="884"/>
                  </a:lnTo>
                  <a:lnTo>
                    <a:pt x="234" y="884"/>
                  </a:lnTo>
                  <a:lnTo>
                    <a:pt x="234" y="886"/>
                  </a:lnTo>
                  <a:lnTo>
                    <a:pt x="234" y="886"/>
                  </a:lnTo>
                  <a:lnTo>
                    <a:pt x="234" y="886"/>
                  </a:lnTo>
                  <a:lnTo>
                    <a:pt x="234" y="888"/>
                  </a:lnTo>
                  <a:lnTo>
                    <a:pt x="234" y="888"/>
                  </a:lnTo>
                  <a:lnTo>
                    <a:pt x="234" y="888"/>
                  </a:lnTo>
                  <a:lnTo>
                    <a:pt x="234" y="890"/>
                  </a:lnTo>
                  <a:lnTo>
                    <a:pt x="234" y="890"/>
                  </a:lnTo>
                  <a:lnTo>
                    <a:pt x="235" y="892"/>
                  </a:lnTo>
                  <a:lnTo>
                    <a:pt x="235" y="892"/>
                  </a:lnTo>
                  <a:lnTo>
                    <a:pt x="235" y="894"/>
                  </a:lnTo>
                  <a:lnTo>
                    <a:pt x="235" y="894"/>
                  </a:lnTo>
                  <a:lnTo>
                    <a:pt x="235" y="894"/>
                  </a:lnTo>
                  <a:lnTo>
                    <a:pt x="235" y="896"/>
                  </a:lnTo>
                  <a:lnTo>
                    <a:pt x="235" y="896"/>
                  </a:lnTo>
                  <a:lnTo>
                    <a:pt x="235" y="896"/>
                  </a:lnTo>
                  <a:lnTo>
                    <a:pt x="235" y="896"/>
                  </a:lnTo>
                  <a:lnTo>
                    <a:pt x="235" y="896"/>
                  </a:lnTo>
                  <a:lnTo>
                    <a:pt x="237" y="896"/>
                  </a:lnTo>
                  <a:lnTo>
                    <a:pt x="239" y="896"/>
                  </a:lnTo>
                  <a:lnTo>
                    <a:pt x="239" y="896"/>
                  </a:lnTo>
                  <a:lnTo>
                    <a:pt x="243" y="898"/>
                  </a:lnTo>
                  <a:lnTo>
                    <a:pt x="243" y="898"/>
                  </a:lnTo>
                  <a:lnTo>
                    <a:pt x="245" y="898"/>
                  </a:lnTo>
                  <a:lnTo>
                    <a:pt x="247" y="896"/>
                  </a:lnTo>
                  <a:lnTo>
                    <a:pt x="247" y="896"/>
                  </a:lnTo>
                  <a:lnTo>
                    <a:pt x="249" y="896"/>
                  </a:lnTo>
                  <a:lnTo>
                    <a:pt x="249" y="898"/>
                  </a:lnTo>
                  <a:lnTo>
                    <a:pt x="249" y="898"/>
                  </a:lnTo>
                  <a:lnTo>
                    <a:pt x="249" y="898"/>
                  </a:lnTo>
                  <a:lnTo>
                    <a:pt x="249" y="898"/>
                  </a:lnTo>
                  <a:lnTo>
                    <a:pt x="249" y="900"/>
                  </a:lnTo>
                  <a:lnTo>
                    <a:pt x="249" y="900"/>
                  </a:lnTo>
                  <a:lnTo>
                    <a:pt x="251" y="900"/>
                  </a:lnTo>
                  <a:lnTo>
                    <a:pt x="251" y="900"/>
                  </a:lnTo>
                  <a:lnTo>
                    <a:pt x="251" y="900"/>
                  </a:lnTo>
                  <a:lnTo>
                    <a:pt x="252" y="900"/>
                  </a:lnTo>
                  <a:lnTo>
                    <a:pt x="252" y="900"/>
                  </a:lnTo>
                  <a:lnTo>
                    <a:pt x="252" y="902"/>
                  </a:lnTo>
                  <a:lnTo>
                    <a:pt x="252" y="902"/>
                  </a:lnTo>
                  <a:lnTo>
                    <a:pt x="252" y="902"/>
                  </a:lnTo>
                  <a:lnTo>
                    <a:pt x="252" y="905"/>
                  </a:lnTo>
                  <a:lnTo>
                    <a:pt x="252" y="905"/>
                  </a:lnTo>
                  <a:lnTo>
                    <a:pt x="252" y="905"/>
                  </a:lnTo>
                  <a:lnTo>
                    <a:pt x="254" y="907"/>
                  </a:lnTo>
                  <a:lnTo>
                    <a:pt x="254" y="907"/>
                  </a:lnTo>
                  <a:lnTo>
                    <a:pt x="254" y="907"/>
                  </a:lnTo>
                  <a:lnTo>
                    <a:pt x="254" y="909"/>
                  </a:lnTo>
                  <a:lnTo>
                    <a:pt x="254" y="909"/>
                  </a:lnTo>
                  <a:lnTo>
                    <a:pt x="254" y="909"/>
                  </a:lnTo>
                  <a:lnTo>
                    <a:pt x="252" y="911"/>
                  </a:lnTo>
                  <a:lnTo>
                    <a:pt x="254" y="913"/>
                  </a:lnTo>
                  <a:lnTo>
                    <a:pt x="254" y="913"/>
                  </a:lnTo>
                  <a:lnTo>
                    <a:pt x="256" y="917"/>
                  </a:lnTo>
                  <a:lnTo>
                    <a:pt x="256" y="917"/>
                  </a:lnTo>
                  <a:lnTo>
                    <a:pt x="258" y="917"/>
                  </a:lnTo>
                  <a:lnTo>
                    <a:pt x="258" y="917"/>
                  </a:lnTo>
                  <a:lnTo>
                    <a:pt x="258" y="917"/>
                  </a:lnTo>
                  <a:lnTo>
                    <a:pt x="260" y="917"/>
                  </a:lnTo>
                  <a:lnTo>
                    <a:pt x="260" y="915"/>
                  </a:lnTo>
                  <a:lnTo>
                    <a:pt x="260" y="915"/>
                  </a:lnTo>
                  <a:lnTo>
                    <a:pt x="262" y="915"/>
                  </a:lnTo>
                  <a:lnTo>
                    <a:pt x="262" y="915"/>
                  </a:lnTo>
                  <a:lnTo>
                    <a:pt x="262" y="915"/>
                  </a:lnTo>
                  <a:lnTo>
                    <a:pt x="264" y="915"/>
                  </a:lnTo>
                  <a:lnTo>
                    <a:pt x="264" y="915"/>
                  </a:lnTo>
                  <a:lnTo>
                    <a:pt x="266" y="917"/>
                  </a:lnTo>
                  <a:lnTo>
                    <a:pt x="266" y="917"/>
                  </a:lnTo>
                  <a:lnTo>
                    <a:pt x="268" y="919"/>
                  </a:lnTo>
                  <a:lnTo>
                    <a:pt x="268" y="919"/>
                  </a:lnTo>
                  <a:lnTo>
                    <a:pt x="270" y="919"/>
                  </a:lnTo>
                  <a:lnTo>
                    <a:pt x="271" y="919"/>
                  </a:lnTo>
                  <a:lnTo>
                    <a:pt x="271" y="921"/>
                  </a:lnTo>
                  <a:lnTo>
                    <a:pt x="273" y="921"/>
                  </a:lnTo>
                  <a:lnTo>
                    <a:pt x="273" y="921"/>
                  </a:lnTo>
                  <a:lnTo>
                    <a:pt x="273" y="921"/>
                  </a:lnTo>
                  <a:lnTo>
                    <a:pt x="275" y="919"/>
                  </a:lnTo>
                  <a:lnTo>
                    <a:pt x="277" y="919"/>
                  </a:lnTo>
                  <a:lnTo>
                    <a:pt x="279" y="917"/>
                  </a:lnTo>
                  <a:lnTo>
                    <a:pt x="281" y="917"/>
                  </a:lnTo>
                  <a:lnTo>
                    <a:pt x="281" y="917"/>
                  </a:lnTo>
                  <a:lnTo>
                    <a:pt x="281" y="917"/>
                  </a:lnTo>
                  <a:lnTo>
                    <a:pt x="281" y="917"/>
                  </a:lnTo>
                  <a:lnTo>
                    <a:pt x="281" y="917"/>
                  </a:lnTo>
                  <a:lnTo>
                    <a:pt x="283" y="917"/>
                  </a:lnTo>
                  <a:lnTo>
                    <a:pt x="283" y="917"/>
                  </a:lnTo>
                  <a:lnTo>
                    <a:pt x="285" y="917"/>
                  </a:lnTo>
                  <a:lnTo>
                    <a:pt x="285" y="915"/>
                  </a:lnTo>
                  <a:lnTo>
                    <a:pt x="287" y="917"/>
                  </a:lnTo>
                  <a:lnTo>
                    <a:pt x="287" y="917"/>
                  </a:lnTo>
                  <a:lnTo>
                    <a:pt x="288" y="919"/>
                  </a:lnTo>
                  <a:lnTo>
                    <a:pt x="288" y="921"/>
                  </a:lnTo>
                  <a:lnTo>
                    <a:pt x="290" y="922"/>
                  </a:lnTo>
                  <a:lnTo>
                    <a:pt x="290" y="922"/>
                  </a:lnTo>
                  <a:lnTo>
                    <a:pt x="290" y="922"/>
                  </a:lnTo>
                  <a:lnTo>
                    <a:pt x="292" y="924"/>
                  </a:lnTo>
                  <a:lnTo>
                    <a:pt x="292" y="924"/>
                  </a:lnTo>
                  <a:lnTo>
                    <a:pt x="294" y="926"/>
                  </a:lnTo>
                  <a:lnTo>
                    <a:pt x="294" y="926"/>
                  </a:lnTo>
                  <a:lnTo>
                    <a:pt x="296" y="928"/>
                  </a:lnTo>
                  <a:lnTo>
                    <a:pt x="296" y="928"/>
                  </a:lnTo>
                  <a:lnTo>
                    <a:pt x="296" y="928"/>
                  </a:lnTo>
                  <a:lnTo>
                    <a:pt x="298" y="926"/>
                  </a:lnTo>
                  <a:lnTo>
                    <a:pt x="298" y="926"/>
                  </a:lnTo>
                  <a:lnTo>
                    <a:pt x="298" y="924"/>
                  </a:lnTo>
                  <a:lnTo>
                    <a:pt x="300" y="924"/>
                  </a:lnTo>
                  <a:lnTo>
                    <a:pt x="304" y="926"/>
                  </a:lnTo>
                  <a:lnTo>
                    <a:pt x="309" y="928"/>
                  </a:lnTo>
                  <a:lnTo>
                    <a:pt x="309" y="930"/>
                  </a:lnTo>
                  <a:lnTo>
                    <a:pt x="309" y="930"/>
                  </a:lnTo>
                  <a:lnTo>
                    <a:pt x="311" y="930"/>
                  </a:lnTo>
                  <a:lnTo>
                    <a:pt x="311" y="930"/>
                  </a:lnTo>
                  <a:lnTo>
                    <a:pt x="313" y="930"/>
                  </a:lnTo>
                  <a:lnTo>
                    <a:pt x="313" y="928"/>
                  </a:lnTo>
                  <a:lnTo>
                    <a:pt x="315" y="930"/>
                  </a:lnTo>
                  <a:lnTo>
                    <a:pt x="315" y="930"/>
                  </a:lnTo>
                  <a:lnTo>
                    <a:pt x="315" y="932"/>
                  </a:lnTo>
                  <a:lnTo>
                    <a:pt x="317" y="932"/>
                  </a:lnTo>
                  <a:lnTo>
                    <a:pt x="317" y="932"/>
                  </a:lnTo>
                  <a:lnTo>
                    <a:pt x="319" y="932"/>
                  </a:lnTo>
                  <a:lnTo>
                    <a:pt x="319" y="932"/>
                  </a:lnTo>
                  <a:lnTo>
                    <a:pt x="321" y="934"/>
                  </a:lnTo>
                  <a:lnTo>
                    <a:pt x="321" y="934"/>
                  </a:lnTo>
                  <a:lnTo>
                    <a:pt x="324" y="936"/>
                  </a:lnTo>
                  <a:lnTo>
                    <a:pt x="324" y="936"/>
                  </a:lnTo>
                  <a:lnTo>
                    <a:pt x="326" y="936"/>
                  </a:lnTo>
                  <a:lnTo>
                    <a:pt x="326" y="936"/>
                  </a:lnTo>
                  <a:lnTo>
                    <a:pt x="328" y="936"/>
                  </a:lnTo>
                  <a:lnTo>
                    <a:pt x="328" y="936"/>
                  </a:lnTo>
                  <a:lnTo>
                    <a:pt x="328" y="936"/>
                  </a:lnTo>
                  <a:lnTo>
                    <a:pt x="328" y="936"/>
                  </a:lnTo>
                  <a:lnTo>
                    <a:pt x="328" y="938"/>
                  </a:lnTo>
                  <a:lnTo>
                    <a:pt x="328" y="938"/>
                  </a:lnTo>
                  <a:lnTo>
                    <a:pt x="328" y="939"/>
                  </a:lnTo>
                  <a:lnTo>
                    <a:pt x="328" y="939"/>
                  </a:lnTo>
                  <a:lnTo>
                    <a:pt x="328" y="941"/>
                  </a:lnTo>
                  <a:lnTo>
                    <a:pt x="328" y="941"/>
                  </a:lnTo>
                  <a:lnTo>
                    <a:pt x="328" y="941"/>
                  </a:lnTo>
                  <a:lnTo>
                    <a:pt x="328" y="941"/>
                  </a:lnTo>
                  <a:lnTo>
                    <a:pt x="328" y="943"/>
                  </a:lnTo>
                  <a:lnTo>
                    <a:pt x="328" y="943"/>
                  </a:lnTo>
                  <a:lnTo>
                    <a:pt x="328" y="943"/>
                  </a:lnTo>
                  <a:lnTo>
                    <a:pt x="328" y="943"/>
                  </a:lnTo>
                  <a:lnTo>
                    <a:pt x="326" y="947"/>
                  </a:lnTo>
                  <a:lnTo>
                    <a:pt x="326" y="947"/>
                  </a:lnTo>
                  <a:lnTo>
                    <a:pt x="324" y="947"/>
                  </a:lnTo>
                  <a:lnTo>
                    <a:pt x="324" y="947"/>
                  </a:lnTo>
                  <a:lnTo>
                    <a:pt x="324" y="947"/>
                  </a:lnTo>
                  <a:lnTo>
                    <a:pt x="324" y="947"/>
                  </a:lnTo>
                  <a:lnTo>
                    <a:pt x="323" y="949"/>
                  </a:lnTo>
                  <a:lnTo>
                    <a:pt x="323" y="949"/>
                  </a:lnTo>
                  <a:lnTo>
                    <a:pt x="323" y="949"/>
                  </a:lnTo>
                  <a:lnTo>
                    <a:pt x="323" y="951"/>
                  </a:lnTo>
                  <a:lnTo>
                    <a:pt x="324" y="951"/>
                  </a:lnTo>
                  <a:lnTo>
                    <a:pt x="326" y="953"/>
                  </a:lnTo>
                  <a:lnTo>
                    <a:pt x="326" y="953"/>
                  </a:lnTo>
                  <a:lnTo>
                    <a:pt x="326" y="953"/>
                  </a:lnTo>
                  <a:lnTo>
                    <a:pt x="326" y="953"/>
                  </a:lnTo>
                  <a:lnTo>
                    <a:pt x="326" y="953"/>
                  </a:lnTo>
                  <a:lnTo>
                    <a:pt x="326" y="953"/>
                  </a:lnTo>
                  <a:lnTo>
                    <a:pt x="324" y="953"/>
                  </a:lnTo>
                  <a:lnTo>
                    <a:pt x="324" y="953"/>
                  </a:lnTo>
                  <a:lnTo>
                    <a:pt x="324" y="953"/>
                  </a:lnTo>
                  <a:lnTo>
                    <a:pt x="323" y="955"/>
                  </a:lnTo>
                  <a:lnTo>
                    <a:pt x="323" y="955"/>
                  </a:lnTo>
                  <a:lnTo>
                    <a:pt x="323" y="957"/>
                  </a:lnTo>
                  <a:lnTo>
                    <a:pt x="323" y="957"/>
                  </a:lnTo>
                  <a:lnTo>
                    <a:pt x="321" y="958"/>
                  </a:lnTo>
                  <a:lnTo>
                    <a:pt x="323" y="958"/>
                  </a:lnTo>
                  <a:lnTo>
                    <a:pt x="324" y="958"/>
                  </a:lnTo>
                  <a:lnTo>
                    <a:pt x="324" y="960"/>
                  </a:lnTo>
                  <a:lnTo>
                    <a:pt x="324" y="962"/>
                  </a:lnTo>
                  <a:lnTo>
                    <a:pt x="324" y="964"/>
                  </a:lnTo>
                  <a:lnTo>
                    <a:pt x="324" y="964"/>
                  </a:lnTo>
                  <a:lnTo>
                    <a:pt x="324" y="964"/>
                  </a:lnTo>
                  <a:lnTo>
                    <a:pt x="324" y="964"/>
                  </a:lnTo>
                  <a:lnTo>
                    <a:pt x="324" y="964"/>
                  </a:lnTo>
                  <a:lnTo>
                    <a:pt x="324" y="964"/>
                  </a:lnTo>
                  <a:lnTo>
                    <a:pt x="326" y="964"/>
                  </a:lnTo>
                  <a:lnTo>
                    <a:pt x="326" y="966"/>
                  </a:lnTo>
                  <a:lnTo>
                    <a:pt x="326" y="966"/>
                  </a:lnTo>
                  <a:lnTo>
                    <a:pt x="326" y="966"/>
                  </a:lnTo>
                  <a:lnTo>
                    <a:pt x="326" y="966"/>
                  </a:lnTo>
                  <a:lnTo>
                    <a:pt x="324" y="968"/>
                  </a:lnTo>
                  <a:lnTo>
                    <a:pt x="324" y="970"/>
                  </a:lnTo>
                  <a:lnTo>
                    <a:pt x="324" y="972"/>
                  </a:lnTo>
                  <a:lnTo>
                    <a:pt x="324" y="972"/>
                  </a:lnTo>
                  <a:lnTo>
                    <a:pt x="324" y="972"/>
                  </a:lnTo>
                  <a:lnTo>
                    <a:pt x="323" y="972"/>
                  </a:lnTo>
                  <a:lnTo>
                    <a:pt x="323" y="972"/>
                  </a:lnTo>
                  <a:lnTo>
                    <a:pt x="324" y="974"/>
                  </a:lnTo>
                  <a:lnTo>
                    <a:pt x="324" y="974"/>
                  </a:lnTo>
                  <a:lnTo>
                    <a:pt x="323" y="976"/>
                  </a:lnTo>
                  <a:lnTo>
                    <a:pt x="317" y="976"/>
                  </a:lnTo>
                  <a:lnTo>
                    <a:pt x="313" y="976"/>
                  </a:lnTo>
                  <a:lnTo>
                    <a:pt x="309" y="974"/>
                  </a:lnTo>
                  <a:lnTo>
                    <a:pt x="309" y="976"/>
                  </a:lnTo>
                  <a:lnTo>
                    <a:pt x="307" y="976"/>
                  </a:lnTo>
                  <a:lnTo>
                    <a:pt x="307" y="976"/>
                  </a:lnTo>
                  <a:lnTo>
                    <a:pt x="307" y="976"/>
                  </a:lnTo>
                  <a:lnTo>
                    <a:pt x="307" y="977"/>
                  </a:lnTo>
                  <a:lnTo>
                    <a:pt x="307" y="977"/>
                  </a:lnTo>
                  <a:lnTo>
                    <a:pt x="306" y="977"/>
                  </a:lnTo>
                  <a:lnTo>
                    <a:pt x="306" y="979"/>
                  </a:lnTo>
                  <a:lnTo>
                    <a:pt x="304" y="979"/>
                  </a:lnTo>
                  <a:lnTo>
                    <a:pt x="302" y="979"/>
                  </a:lnTo>
                  <a:lnTo>
                    <a:pt x="300" y="981"/>
                  </a:lnTo>
                  <a:lnTo>
                    <a:pt x="300" y="981"/>
                  </a:lnTo>
                  <a:lnTo>
                    <a:pt x="300" y="981"/>
                  </a:lnTo>
                  <a:lnTo>
                    <a:pt x="300" y="983"/>
                  </a:lnTo>
                  <a:lnTo>
                    <a:pt x="300" y="983"/>
                  </a:lnTo>
                  <a:lnTo>
                    <a:pt x="300" y="983"/>
                  </a:lnTo>
                  <a:lnTo>
                    <a:pt x="300" y="985"/>
                  </a:lnTo>
                  <a:lnTo>
                    <a:pt x="300" y="985"/>
                  </a:lnTo>
                  <a:lnTo>
                    <a:pt x="298" y="985"/>
                  </a:lnTo>
                  <a:lnTo>
                    <a:pt x="298" y="985"/>
                  </a:lnTo>
                  <a:lnTo>
                    <a:pt x="298" y="987"/>
                  </a:lnTo>
                  <a:lnTo>
                    <a:pt x="298" y="987"/>
                  </a:lnTo>
                  <a:lnTo>
                    <a:pt x="300" y="987"/>
                  </a:lnTo>
                  <a:lnTo>
                    <a:pt x="300" y="987"/>
                  </a:lnTo>
                  <a:lnTo>
                    <a:pt x="300" y="987"/>
                  </a:lnTo>
                  <a:lnTo>
                    <a:pt x="300" y="989"/>
                  </a:lnTo>
                  <a:lnTo>
                    <a:pt x="298" y="989"/>
                  </a:lnTo>
                  <a:lnTo>
                    <a:pt x="298" y="989"/>
                  </a:lnTo>
                  <a:lnTo>
                    <a:pt x="298" y="989"/>
                  </a:lnTo>
                  <a:lnTo>
                    <a:pt x="298" y="989"/>
                  </a:lnTo>
                  <a:lnTo>
                    <a:pt x="298" y="989"/>
                  </a:lnTo>
                  <a:lnTo>
                    <a:pt x="298" y="989"/>
                  </a:lnTo>
                  <a:lnTo>
                    <a:pt x="298" y="991"/>
                  </a:lnTo>
                  <a:lnTo>
                    <a:pt x="298" y="991"/>
                  </a:lnTo>
                  <a:lnTo>
                    <a:pt x="306" y="987"/>
                  </a:lnTo>
                  <a:lnTo>
                    <a:pt x="307" y="987"/>
                  </a:lnTo>
                  <a:lnTo>
                    <a:pt x="306" y="989"/>
                  </a:lnTo>
                  <a:lnTo>
                    <a:pt x="304" y="989"/>
                  </a:lnTo>
                  <a:lnTo>
                    <a:pt x="311" y="989"/>
                  </a:lnTo>
                  <a:lnTo>
                    <a:pt x="315" y="989"/>
                  </a:lnTo>
                  <a:lnTo>
                    <a:pt x="315" y="991"/>
                  </a:lnTo>
                  <a:lnTo>
                    <a:pt x="313" y="993"/>
                  </a:lnTo>
                  <a:lnTo>
                    <a:pt x="309" y="995"/>
                  </a:lnTo>
                  <a:lnTo>
                    <a:pt x="302" y="996"/>
                  </a:lnTo>
                  <a:lnTo>
                    <a:pt x="302" y="998"/>
                  </a:lnTo>
                  <a:lnTo>
                    <a:pt x="304" y="1000"/>
                  </a:lnTo>
                  <a:lnTo>
                    <a:pt x="298" y="1000"/>
                  </a:lnTo>
                  <a:lnTo>
                    <a:pt x="298" y="1000"/>
                  </a:lnTo>
                  <a:lnTo>
                    <a:pt x="296" y="1000"/>
                  </a:lnTo>
                  <a:lnTo>
                    <a:pt x="294" y="1000"/>
                  </a:lnTo>
                  <a:lnTo>
                    <a:pt x="292" y="1000"/>
                  </a:lnTo>
                  <a:lnTo>
                    <a:pt x="292" y="1000"/>
                  </a:lnTo>
                  <a:lnTo>
                    <a:pt x="292" y="1002"/>
                  </a:lnTo>
                  <a:lnTo>
                    <a:pt x="292" y="1004"/>
                  </a:lnTo>
                  <a:lnTo>
                    <a:pt x="298" y="1008"/>
                  </a:lnTo>
                  <a:lnTo>
                    <a:pt x="302" y="1010"/>
                  </a:lnTo>
                  <a:lnTo>
                    <a:pt x="304" y="1012"/>
                  </a:lnTo>
                  <a:lnTo>
                    <a:pt x="300" y="1012"/>
                  </a:lnTo>
                  <a:lnTo>
                    <a:pt x="300" y="1012"/>
                  </a:lnTo>
                  <a:lnTo>
                    <a:pt x="298" y="1013"/>
                  </a:lnTo>
                  <a:lnTo>
                    <a:pt x="296" y="1015"/>
                  </a:lnTo>
                  <a:lnTo>
                    <a:pt x="296" y="1013"/>
                  </a:lnTo>
                  <a:lnTo>
                    <a:pt x="294" y="1013"/>
                  </a:lnTo>
                  <a:lnTo>
                    <a:pt x="292" y="1017"/>
                  </a:lnTo>
                  <a:lnTo>
                    <a:pt x="292" y="1019"/>
                  </a:lnTo>
                  <a:lnTo>
                    <a:pt x="290" y="1021"/>
                  </a:lnTo>
                  <a:lnTo>
                    <a:pt x="290" y="1021"/>
                  </a:lnTo>
                  <a:lnTo>
                    <a:pt x="288" y="1023"/>
                  </a:lnTo>
                  <a:lnTo>
                    <a:pt x="288" y="1023"/>
                  </a:lnTo>
                  <a:lnTo>
                    <a:pt x="290" y="1025"/>
                  </a:lnTo>
                  <a:lnTo>
                    <a:pt x="288" y="1027"/>
                  </a:lnTo>
                  <a:lnTo>
                    <a:pt x="288" y="1027"/>
                  </a:lnTo>
                  <a:lnTo>
                    <a:pt x="287" y="1029"/>
                  </a:lnTo>
                  <a:lnTo>
                    <a:pt x="283" y="1029"/>
                  </a:lnTo>
                  <a:lnTo>
                    <a:pt x="281" y="1029"/>
                  </a:lnTo>
                  <a:lnTo>
                    <a:pt x="279" y="1027"/>
                  </a:lnTo>
                  <a:lnTo>
                    <a:pt x="277" y="1027"/>
                  </a:lnTo>
                  <a:lnTo>
                    <a:pt x="275" y="1027"/>
                  </a:lnTo>
                  <a:lnTo>
                    <a:pt x="279" y="1029"/>
                  </a:lnTo>
                  <a:lnTo>
                    <a:pt x="277" y="1031"/>
                  </a:lnTo>
                  <a:lnTo>
                    <a:pt x="275" y="1031"/>
                  </a:lnTo>
                  <a:lnTo>
                    <a:pt x="273" y="1031"/>
                  </a:lnTo>
                  <a:lnTo>
                    <a:pt x="273" y="1032"/>
                  </a:lnTo>
                  <a:lnTo>
                    <a:pt x="275" y="1034"/>
                  </a:lnTo>
                  <a:lnTo>
                    <a:pt x="281" y="1034"/>
                  </a:lnTo>
                  <a:lnTo>
                    <a:pt x="283" y="1036"/>
                  </a:lnTo>
                  <a:lnTo>
                    <a:pt x="285" y="1038"/>
                  </a:lnTo>
                  <a:lnTo>
                    <a:pt x="285" y="1040"/>
                  </a:lnTo>
                  <a:lnTo>
                    <a:pt x="287" y="1042"/>
                  </a:lnTo>
                  <a:lnTo>
                    <a:pt x="288" y="1042"/>
                  </a:lnTo>
                  <a:lnTo>
                    <a:pt x="288" y="1042"/>
                  </a:lnTo>
                  <a:lnTo>
                    <a:pt x="290" y="1042"/>
                  </a:lnTo>
                  <a:lnTo>
                    <a:pt x="292" y="1042"/>
                  </a:lnTo>
                  <a:lnTo>
                    <a:pt x="292" y="1042"/>
                  </a:lnTo>
                  <a:lnTo>
                    <a:pt x="294" y="1044"/>
                  </a:lnTo>
                  <a:lnTo>
                    <a:pt x="296" y="1046"/>
                  </a:lnTo>
                  <a:lnTo>
                    <a:pt x="298" y="1048"/>
                  </a:lnTo>
                  <a:lnTo>
                    <a:pt x="300" y="1048"/>
                  </a:lnTo>
                  <a:lnTo>
                    <a:pt x="304" y="1050"/>
                  </a:lnTo>
                  <a:lnTo>
                    <a:pt x="306" y="1050"/>
                  </a:lnTo>
                  <a:lnTo>
                    <a:pt x="307" y="1051"/>
                  </a:lnTo>
                  <a:lnTo>
                    <a:pt x="311" y="1053"/>
                  </a:lnTo>
                  <a:lnTo>
                    <a:pt x="323" y="1065"/>
                  </a:lnTo>
                  <a:lnTo>
                    <a:pt x="326" y="1069"/>
                  </a:lnTo>
                  <a:lnTo>
                    <a:pt x="328" y="1067"/>
                  </a:lnTo>
                  <a:lnTo>
                    <a:pt x="328" y="1067"/>
                  </a:lnTo>
                  <a:lnTo>
                    <a:pt x="328" y="1065"/>
                  </a:lnTo>
                  <a:lnTo>
                    <a:pt x="328" y="1065"/>
                  </a:lnTo>
                  <a:lnTo>
                    <a:pt x="330" y="1065"/>
                  </a:lnTo>
                  <a:lnTo>
                    <a:pt x="330" y="1065"/>
                  </a:lnTo>
                  <a:lnTo>
                    <a:pt x="336" y="1067"/>
                  </a:lnTo>
                  <a:lnTo>
                    <a:pt x="336" y="1067"/>
                  </a:lnTo>
                  <a:lnTo>
                    <a:pt x="338" y="1065"/>
                  </a:lnTo>
                  <a:lnTo>
                    <a:pt x="342" y="1067"/>
                  </a:lnTo>
                  <a:lnTo>
                    <a:pt x="342" y="1069"/>
                  </a:lnTo>
                  <a:lnTo>
                    <a:pt x="343" y="1069"/>
                  </a:lnTo>
                  <a:lnTo>
                    <a:pt x="345" y="1069"/>
                  </a:lnTo>
                  <a:lnTo>
                    <a:pt x="347" y="1069"/>
                  </a:lnTo>
                  <a:lnTo>
                    <a:pt x="349" y="1070"/>
                  </a:lnTo>
                  <a:lnTo>
                    <a:pt x="351" y="1072"/>
                  </a:lnTo>
                  <a:lnTo>
                    <a:pt x="353" y="1072"/>
                  </a:lnTo>
                  <a:lnTo>
                    <a:pt x="353" y="1072"/>
                  </a:lnTo>
                  <a:lnTo>
                    <a:pt x="357" y="1072"/>
                  </a:lnTo>
                  <a:lnTo>
                    <a:pt x="360" y="1072"/>
                  </a:lnTo>
                  <a:lnTo>
                    <a:pt x="362" y="1072"/>
                  </a:lnTo>
                  <a:lnTo>
                    <a:pt x="364" y="1072"/>
                  </a:lnTo>
                  <a:lnTo>
                    <a:pt x="366" y="1072"/>
                  </a:lnTo>
                  <a:lnTo>
                    <a:pt x="366" y="1072"/>
                  </a:lnTo>
                  <a:lnTo>
                    <a:pt x="368" y="1072"/>
                  </a:lnTo>
                  <a:lnTo>
                    <a:pt x="368" y="1072"/>
                  </a:lnTo>
                  <a:lnTo>
                    <a:pt x="368" y="1074"/>
                  </a:lnTo>
                  <a:lnTo>
                    <a:pt x="372" y="1072"/>
                  </a:lnTo>
                  <a:lnTo>
                    <a:pt x="374" y="1074"/>
                  </a:lnTo>
                  <a:lnTo>
                    <a:pt x="376" y="1074"/>
                  </a:lnTo>
                  <a:lnTo>
                    <a:pt x="376" y="1076"/>
                  </a:lnTo>
                  <a:lnTo>
                    <a:pt x="381" y="1078"/>
                  </a:lnTo>
                  <a:lnTo>
                    <a:pt x="381" y="1080"/>
                  </a:lnTo>
                  <a:lnTo>
                    <a:pt x="383" y="1080"/>
                  </a:lnTo>
                  <a:lnTo>
                    <a:pt x="385" y="1080"/>
                  </a:lnTo>
                  <a:lnTo>
                    <a:pt x="387" y="1082"/>
                  </a:lnTo>
                  <a:lnTo>
                    <a:pt x="387" y="1082"/>
                  </a:lnTo>
                  <a:lnTo>
                    <a:pt x="387" y="1082"/>
                  </a:lnTo>
                  <a:lnTo>
                    <a:pt x="387" y="1082"/>
                  </a:lnTo>
                  <a:lnTo>
                    <a:pt x="387" y="1082"/>
                  </a:lnTo>
                  <a:lnTo>
                    <a:pt x="387" y="1082"/>
                  </a:lnTo>
                  <a:lnTo>
                    <a:pt x="387" y="1084"/>
                  </a:lnTo>
                  <a:lnTo>
                    <a:pt x="387" y="1084"/>
                  </a:lnTo>
                  <a:lnTo>
                    <a:pt x="387" y="1086"/>
                  </a:lnTo>
                  <a:lnTo>
                    <a:pt x="389" y="1086"/>
                  </a:lnTo>
                  <a:lnTo>
                    <a:pt x="389" y="1086"/>
                  </a:lnTo>
                  <a:lnTo>
                    <a:pt x="391" y="1086"/>
                  </a:lnTo>
                  <a:lnTo>
                    <a:pt x="391" y="1086"/>
                  </a:lnTo>
                  <a:lnTo>
                    <a:pt x="393" y="1084"/>
                  </a:lnTo>
                  <a:lnTo>
                    <a:pt x="397" y="1082"/>
                  </a:lnTo>
                  <a:lnTo>
                    <a:pt x="398" y="1082"/>
                  </a:lnTo>
                  <a:lnTo>
                    <a:pt x="398" y="1082"/>
                  </a:lnTo>
                  <a:lnTo>
                    <a:pt x="398" y="1082"/>
                  </a:lnTo>
                  <a:lnTo>
                    <a:pt x="400" y="1082"/>
                  </a:lnTo>
                  <a:lnTo>
                    <a:pt x="400" y="1082"/>
                  </a:lnTo>
                  <a:lnTo>
                    <a:pt x="400" y="1082"/>
                  </a:lnTo>
                  <a:lnTo>
                    <a:pt x="402" y="1082"/>
                  </a:lnTo>
                  <a:lnTo>
                    <a:pt x="402" y="1082"/>
                  </a:lnTo>
                  <a:lnTo>
                    <a:pt x="402" y="1084"/>
                  </a:lnTo>
                  <a:lnTo>
                    <a:pt x="404" y="1084"/>
                  </a:lnTo>
                  <a:lnTo>
                    <a:pt x="404" y="1082"/>
                  </a:lnTo>
                  <a:lnTo>
                    <a:pt x="404" y="1082"/>
                  </a:lnTo>
                  <a:lnTo>
                    <a:pt x="404" y="1082"/>
                  </a:lnTo>
                  <a:lnTo>
                    <a:pt x="404" y="1082"/>
                  </a:lnTo>
                  <a:lnTo>
                    <a:pt x="404" y="1082"/>
                  </a:lnTo>
                  <a:lnTo>
                    <a:pt x="406" y="1082"/>
                  </a:lnTo>
                  <a:lnTo>
                    <a:pt x="408" y="1082"/>
                  </a:lnTo>
                  <a:lnTo>
                    <a:pt x="410" y="1084"/>
                  </a:lnTo>
                  <a:lnTo>
                    <a:pt x="412" y="1086"/>
                  </a:lnTo>
                  <a:lnTo>
                    <a:pt x="414" y="1086"/>
                  </a:lnTo>
                  <a:lnTo>
                    <a:pt x="414" y="1086"/>
                  </a:lnTo>
                  <a:lnTo>
                    <a:pt x="415" y="1086"/>
                  </a:lnTo>
                  <a:lnTo>
                    <a:pt x="417" y="1086"/>
                  </a:lnTo>
                  <a:lnTo>
                    <a:pt x="417" y="1086"/>
                  </a:lnTo>
                  <a:lnTo>
                    <a:pt x="419" y="1087"/>
                  </a:lnTo>
                  <a:lnTo>
                    <a:pt x="419" y="1087"/>
                  </a:lnTo>
                  <a:lnTo>
                    <a:pt x="419" y="1087"/>
                  </a:lnTo>
                  <a:lnTo>
                    <a:pt x="419" y="1087"/>
                  </a:lnTo>
                  <a:lnTo>
                    <a:pt x="419" y="1087"/>
                  </a:lnTo>
                  <a:lnTo>
                    <a:pt x="417" y="1091"/>
                  </a:lnTo>
                  <a:lnTo>
                    <a:pt x="417" y="1093"/>
                  </a:lnTo>
                  <a:lnTo>
                    <a:pt x="419" y="1093"/>
                  </a:lnTo>
                  <a:lnTo>
                    <a:pt x="421" y="1095"/>
                  </a:lnTo>
                  <a:lnTo>
                    <a:pt x="421" y="1095"/>
                  </a:lnTo>
                  <a:lnTo>
                    <a:pt x="423" y="1097"/>
                  </a:lnTo>
                  <a:lnTo>
                    <a:pt x="425" y="1097"/>
                  </a:lnTo>
                  <a:lnTo>
                    <a:pt x="427" y="1097"/>
                  </a:lnTo>
                  <a:lnTo>
                    <a:pt x="429" y="1097"/>
                  </a:lnTo>
                  <a:lnTo>
                    <a:pt x="431" y="1099"/>
                  </a:lnTo>
                  <a:lnTo>
                    <a:pt x="431" y="1099"/>
                  </a:lnTo>
                  <a:lnTo>
                    <a:pt x="431" y="1099"/>
                  </a:lnTo>
                  <a:lnTo>
                    <a:pt x="431" y="1099"/>
                  </a:lnTo>
                  <a:lnTo>
                    <a:pt x="431" y="1099"/>
                  </a:lnTo>
                  <a:lnTo>
                    <a:pt x="431" y="1099"/>
                  </a:lnTo>
                  <a:lnTo>
                    <a:pt x="433" y="1099"/>
                  </a:lnTo>
                  <a:lnTo>
                    <a:pt x="433" y="1101"/>
                  </a:lnTo>
                  <a:lnTo>
                    <a:pt x="433" y="1101"/>
                  </a:lnTo>
                  <a:lnTo>
                    <a:pt x="433" y="1101"/>
                  </a:lnTo>
                  <a:lnTo>
                    <a:pt x="433" y="1101"/>
                  </a:lnTo>
                  <a:lnTo>
                    <a:pt x="434" y="1101"/>
                  </a:lnTo>
                  <a:lnTo>
                    <a:pt x="434" y="1101"/>
                  </a:lnTo>
                  <a:lnTo>
                    <a:pt x="436" y="1101"/>
                  </a:lnTo>
                  <a:lnTo>
                    <a:pt x="436" y="1103"/>
                  </a:lnTo>
                  <a:lnTo>
                    <a:pt x="436" y="1103"/>
                  </a:lnTo>
                  <a:lnTo>
                    <a:pt x="438" y="1103"/>
                  </a:lnTo>
                  <a:lnTo>
                    <a:pt x="438" y="1105"/>
                  </a:lnTo>
                  <a:lnTo>
                    <a:pt x="438" y="1105"/>
                  </a:lnTo>
                  <a:lnTo>
                    <a:pt x="440" y="1105"/>
                  </a:lnTo>
                  <a:lnTo>
                    <a:pt x="440" y="1106"/>
                  </a:lnTo>
                  <a:lnTo>
                    <a:pt x="442" y="1106"/>
                  </a:lnTo>
                  <a:lnTo>
                    <a:pt x="442" y="1106"/>
                  </a:lnTo>
                  <a:lnTo>
                    <a:pt x="442" y="1108"/>
                  </a:lnTo>
                  <a:lnTo>
                    <a:pt x="442" y="1108"/>
                  </a:lnTo>
                  <a:lnTo>
                    <a:pt x="442" y="1108"/>
                  </a:lnTo>
                  <a:lnTo>
                    <a:pt x="444" y="1110"/>
                  </a:lnTo>
                  <a:lnTo>
                    <a:pt x="444" y="1110"/>
                  </a:lnTo>
                  <a:lnTo>
                    <a:pt x="444" y="1110"/>
                  </a:lnTo>
                  <a:lnTo>
                    <a:pt x="444" y="1110"/>
                  </a:lnTo>
                  <a:lnTo>
                    <a:pt x="446" y="1112"/>
                  </a:lnTo>
                  <a:lnTo>
                    <a:pt x="448" y="1112"/>
                  </a:lnTo>
                  <a:lnTo>
                    <a:pt x="448" y="1112"/>
                  </a:lnTo>
                  <a:lnTo>
                    <a:pt x="450" y="1112"/>
                  </a:lnTo>
                  <a:lnTo>
                    <a:pt x="450" y="1112"/>
                  </a:lnTo>
                  <a:lnTo>
                    <a:pt x="451" y="1112"/>
                  </a:lnTo>
                  <a:lnTo>
                    <a:pt x="453" y="1112"/>
                  </a:lnTo>
                  <a:lnTo>
                    <a:pt x="455" y="1110"/>
                  </a:lnTo>
                  <a:lnTo>
                    <a:pt x="455" y="1108"/>
                  </a:lnTo>
                  <a:lnTo>
                    <a:pt x="455" y="1108"/>
                  </a:lnTo>
                  <a:lnTo>
                    <a:pt x="457" y="1106"/>
                  </a:lnTo>
                  <a:lnTo>
                    <a:pt x="457" y="1106"/>
                  </a:lnTo>
                  <a:lnTo>
                    <a:pt x="457" y="1106"/>
                  </a:lnTo>
                  <a:lnTo>
                    <a:pt x="459" y="1106"/>
                  </a:lnTo>
                  <a:lnTo>
                    <a:pt x="461" y="1105"/>
                  </a:lnTo>
                  <a:lnTo>
                    <a:pt x="461" y="1105"/>
                  </a:lnTo>
                  <a:lnTo>
                    <a:pt x="463" y="1101"/>
                  </a:lnTo>
                  <a:lnTo>
                    <a:pt x="465" y="1101"/>
                  </a:lnTo>
                  <a:lnTo>
                    <a:pt x="463" y="1097"/>
                  </a:lnTo>
                  <a:lnTo>
                    <a:pt x="461" y="1095"/>
                  </a:lnTo>
                  <a:lnTo>
                    <a:pt x="457" y="1089"/>
                  </a:lnTo>
                  <a:lnTo>
                    <a:pt x="453" y="1086"/>
                  </a:lnTo>
                  <a:lnTo>
                    <a:pt x="451" y="1084"/>
                  </a:lnTo>
                  <a:lnTo>
                    <a:pt x="450" y="1080"/>
                  </a:lnTo>
                  <a:lnTo>
                    <a:pt x="450" y="1078"/>
                  </a:lnTo>
                  <a:lnTo>
                    <a:pt x="448" y="1076"/>
                  </a:lnTo>
                  <a:lnTo>
                    <a:pt x="448" y="1074"/>
                  </a:lnTo>
                  <a:lnTo>
                    <a:pt x="448" y="1072"/>
                  </a:lnTo>
                  <a:lnTo>
                    <a:pt x="450" y="1059"/>
                  </a:lnTo>
                  <a:lnTo>
                    <a:pt x="448" y="1059"/>
                  </a:lnTo>
                  <a:lnTo>
                    <a:pt x="448" y="1061"/>
                  </a:lnTo>
                  <a:lnTo>
                    <a:pt x="446" y="1065"/>
                  </a:lnTo>
                  <a:lnTo>
                    <a:pt x="446" y="1061"/>
                  </a:lnTo>
                  <a:lnTo>
                    <a:pt x="444" y="1055"/>
                  </a:lnTo>
                  <a:lnTo>
                    <a:pt x="442" y="1051"/>
                  </a:lnTo>
                  <a:lnTo>
                    <a:pt x="438" y="1050"/>
                  </a:lnTo>
                  <a:lnTo>
                    <a:pt x="436" y="1048"/>
                  </a:lnTo>
                  <a:lnTo>
                    <a:pt x="434" y="1046"/>
                  </a:lnTo>
                  <a:lnTo>
                    <a:pt x="434" y="1044"/>
                  </a:lnTo>
                  <a:lnTo>
                    <a:pt x="436" y="1042"/>
                  </a:lnTo>
                  <a:lnTo>
                    <a:pt x="438" y="1040"/>
                  </a:lnTo>
                  <a:lnTo>
                    <a:pt x="440" y="1038"/>
                  </a:lnTo>
                  <a:lnTo>
                    <a:pt x="440" y="1038"/>
                  </a:lnTo>
                  <a:lnTo>
                    <a:pt x="440" y="1038"/>
                  </a:lnTo>
                  <a:lnTo>
                    <a:pt x="440" y="1038"/>
                  </a:lnTo>
                  <a:lnTo>
                    <a:pt x="442" y="1036"/>
                  </a:lnTo>
                  <a:lnTo>
                    <a:pt x="448" y="1025"/>
                  </a:lnTo>
                  <a:lnTo>
                    <a:pt x="448" y="1023"/>
                  </a:lnTo>
                  <a:lnTo>
                    <a:pt x="446" y="1021"/>
                  </a:lnTo>
                  <a:lnTo>
                    <a:pt x="448" y="1021"/>
                  </a:lnTo>
                  <a:lnTo>
                    <a:pt x="448" y="1021"/>
                  </a:lnTo>
                  <a:lnTo>
                    <a:pt x="450" y="1023"/>
                  </a:lnTo>
                  <a:lnTo>
                    <a:pt x="450" y="1023"/>
                  </a:lnTo>
                  <a:lnTo>
                    <a:pt x="450" y="1021"/>
                  </a:lnTo>
                  <a:lnTo>
                    <a:pt x="453" y="1021"/>
                  </a:lnTo>
                  <a:lnTo>
                    <a:pt x="455" y="1019"/>
                  </a:lnTo>
                  <a:lnTo>
                    <a:pt x="457" y="1019"/>
                  </a:lnTo>
                  <a:lnTo>
                    <a:pt x="459" y="1019"/>
                  </a:lnTo>
                  <a:lnTo>
                    <a:pt x="461" y="1015"/>
                  </a:lnTo>
                  <a:lnTo>
                    <a:pt x="463" y="1015"/>
                  </a:lnTo>
                  <a:lnTo>
                    <a:pt x="463" y="1015"/>
                  </a:lnTo>
                  <a:lnTo>
                    <a:pt x="465" y="1015"/>
                  </a:lnTo>
                  <a:lnTo>
                    <a:pt x="465" y="1015"/>
                  </a:lnTo>
                  <a:lnTo>
                    <a:pt x="465" y="1015"/>
                  </a:lnTo>
                  <a:lnTo>
                    <a:pt x="467" y="1015"/>
                  </a:lnTo>
                  <a:lnTo>
                    <a:pt x="467" y="1015"/>
                  </a:lnTo>
                  <a:lnTo>
                    <a:pt x="467" y="1015"/>
                  </a:lnTo>
                  <a:lnTo>
                    <a:pt x="467" y="1015"/>
                  </a:lnTo>
                  <a:lnTo>
                    <a:pt x="467" y="1015"/>
                  </a:lnTo>
                  <a:lnTo>
                    <a:pt x="467" y="1013"/>
                  </a:lnTo>
                  <a:lnTo>
                    <a:pt x="467" y="1013"/>
                  </a:lnTo>
                  <a:lnTo>
                    <a:pt x="467" y="1012"/>
                  </a:lnTo>
                  <a:lnTo>
                    <a:pt x="474" y="1008"/>
                  </a:lnTo>
                  <a:lnTo>
                    <a:pt x="474" y="1008"/>
                  </a:lnTo>
                  <a:lnTo>
                    <a:pt x="467" y="1004"/>
                  </a:lnTo>
                  <a:lnTo>
                    <a:pt x="465" y="1002"/>
                  </a:lnTo>
                  <a:lnTo>
                    <a:pt x="465" y="1002"/>
                  </a:lnTo>
                  <a:lnTo>
                    <a:pt x="463" y="1000"/>
                  </a:lnTo>
                  <a:lnTo>
                    <a:pt x="463" y="1000"/>
                  </a:lnTo>
                  <a:lnTo>
                    <a:pt x="463" y="1000"/>
                  </a:lnTo>
                  <a:lnTo>
                    <a:pt x="463" y="1000"/>
                  </a:lnTo>
                  <a:lnTo>
                    <a:pt x="463" y="998"/>
                  </a:lnTo>
                  <a:lnTo>
                    <a:pt x="463" y="998"/>
                  </a:lnTo>
                  <a:lnTo>
                    <a:pt x="465" y="998"/>
                  </a:lnTo>
                  <a:lnTo>
                    <a:pt x="465" y="998"/>
                  </a:lnTo>
                  <a:lnTo>
                    <a:pt x="467" y="998"/>
                  </a:lnTo>
                  <a:lnTo>
                    <a:pt x="467" y="998"/>
                  </a:lnTo>
                  <a:lnTo>
                    <a:pt x="469" y="998"/>
                  </a:lnTo>
                  <a:lnTo>
                    <a:pt x="469" y="998"/>
                  </a:lnTo>
                  <a:lnTo>
                    <a:pt x="470" y="998"/>
                  </a:lnTo>
                  <a:lnTo>
                    <a:pt x="470" y="998"/>
                  </a:lnTo>
                  <a:lnTo>
                    <a:pt x="470" y="998"/>
                  </a:lnTo>
                  <a:lnTo>
                    <a:pt x="470" y="998"/>
                  </a:lnTo>
                  <a:lnTo>
                    <a:pt x="470" y="998"/>
                  </a:lnTo>
                  <a:lnTo>
                    <a:pt x="470" y="996"/>
                  </a:lnTo>
                  <a:lnTo>
                    <a:pt x="470" y="996"/>
                  </a:lnTo>
                  <a:lnTo>
                    <a:pt x="469" y="996"/>
                  </a:lnTo>
                  <a:lnTo>
                    <a:pt x="467" y="991"/>
                  </a:lnTo>
                  <a:lnTo>
                    <a:pt x="465" y="989"/>
                  </a:lnTo>
                  <a:lnTo>
                    <a:pt x="465" y="987"/>
                  </a:lnTo>
                  <a:lnTo>
                    <a:pt x="461" y="983"/>
                  </a:lnTo>
                  <a:lnTo>
                    <a:pt x="459" y="979"/>
                  </a:lnTo>
                  <a:lnTo>
                    <a:pt x="459" y="979"/>
                  </a:lnTo>
                  <a:lnTo>
                    <a:pt x="459" y="977"/>
                  </a:lnTo>
                  <a:lnTo>
                    <a:pt x="457" y="977"/>
                  </a:lnTo>
                  <a:lnTo>
                    <a:pt x="457" y="977"/>
                  </a:lnTo>
                  <a:lnTo>
                    <a:pt x="455" y="977"/>
                  </a:lnTo>
                  <a:lnTo>
                    <a:pt x="453" y="976"/>
                  </a:lnTo>
                  <a:lnTo>
                    <a:pt x="450" y="976"/>
                  </a:lnTo>
                  <a:lnTo>
                    <a:pt x="448" y="976"/>
                  </a:lnTo>
                  <a:lnTo>
                    <a:pt x="446" y="976"/>
                  </a:lnTo>
                  <a:lnTo>
                    <a:pt x="446" y="976"/>
                  </a:lnTo>
                  <a:lnTo>
                    <a:pt x="444" y="977"/>
                  </a:lnTo>
                  <a:lnTo>
                    <a:pt x="444" y="976"/>
                  </a:lnTo>
                  <a:lnTo>
                    <a:pt x="442" y="976"/>
                  </a:lnTo>
                  <a:lnTo>
                    <a:pt x="442" y="976"/>
                  </a:lnTo>
                  <a:lnTo>
                    <a:pt x="442" y="974"/>
                  </a:lnTo>
                  <a:lnTo>
                    <a:pt x="440" y="972"/>
                  </a:lnTo>
                  <a:lnTo>
                    <a:pt x="440" y="970"/>
                  </a:lnTo>
                  <a:lnTo>
                    <a:pt x="440" y="968"/>
                  </a:lnTo>
                  <a:lnTo>
                    <a:pt x="440" y="966"/>
                  </a:lnTo>
                  <a:lnTo>
                    <a:pt x="440" y="966"/>
                  </a:lnTo>
                  <a:lnTo>
                    <a:pt x="436" y="964"/>
                  </a:lnTo>
                  <a:lnTo>
                    <a:pt x="434" y="962"/>
                  </a:lnTo>
                  <a:lnTo>
                    <a:pt x="434" y="962"/>
                  </a:lnTo>
                  <a:lnTo>
                    <a:pt x="433" y="960"/>
                  </a:lnTo>
                  <a:lnTo>
                    <a:pt x="433" y="958"/>
                  </a:lnTo>
                  <a:lnTo>
                    <a:pt x="434" y="957"/>
                  </a:lnTo>
                  <a:lnTo>
                    <a:pt x="434" y="955"/>
                  </a:lnTo>
                  <a:lnTo>
                    <a:pt x="434" y="953"/>
                  </a:lnTo>
                  <a:lnTo>
                    <a:pt x="436" y="949"/>
                  </a:lnTo>
                  <a:lnTo>
                    <a:pt x="438" y="947"/>
                  </a:lnTo>
                  <a:lnTo>
                    <a:pt x="438" y="947"/>
                  </a:lnTo>
                  <a:lnTo>
                    <a:pt x="438" y="947"/>
                  </a:lnTo>
                  <a:lnTo>
                    <a:pt x="440" y="947"/>
                  </a:lnTo>
                  <a:lnTo>
                    <a:pt x="440" y="947"/>
                  </a:lnTo>
                  <a:lnTo>
                    <a:pt x="440" y="945"/>
                  </a:lnTo>
                  <a:lnTo>
                    <a:pt x="440" y="945"/>
                  </a:lnTo>
                  <a:lnTo>
                    <a:pt x="440" y="945"/>
                  </a:lnTo>
                  <a:lnTo>
                    <a:pt x="440" y="943"/>
                  </a:lnTo>
                  <a:lnTo>
                    <a:pt x="438" y="943"/>
                  </a:lnTo>
                  <a:lnTo>
                    <a:pt x="438" y="943"/>
                  </a:lnTo>
                  <a:lnTo>
                    <a:pt x="436" y="941"/>
                  </a:lnTo>
                  <a:lnTo>
                    <a:pt x="436" y="941"/>
                  </a:lnTo>
                  <a:lnTo>
                    <a:pt x="436" y="941"/>
                  </a:lnTo>
                  <a:lnTo>
                    <a:pt x="436" y="939"/>
                  </a:lnTo>
                  <a:lnTo>
                    <a:pt x="436" y="939"/>
                  </a:lnTo>
                  <a:lnTo>
                    <a:pt x="436" y="939"/>
                  </a:lnTo>
                  <a:lnTo>
                    <a:pt x="436" y="938"/>
                  </a:lnTo>
                  <a:lnTo>
                    <a:pt x="436" y="934"/>
                  </a:lnTo>
                  <a:lnTo>
                    <a:pt x="438" y="932"/>
                  </a:lnTo>
                  <a:lnTo>
                    <a:pt x="438" y="930"/>
                  </a:lnTo>
                  <a:lnTo>
                    <a:pt x="438" y="930"/>
                  </a:lnTo>
                  <a:lnTo>
                    <a:pt x="440" y="928"/>
                  </a:lnTo>
                  <a:lnTo>
                    <a:pt x="440" y="928"/>
                  </a:lnTo>
                  <a:lnTo>
                    <a:pt x="442" y="926"/>
                  </a:lnTo>
                  <a:lnTo>
                    <a:pt x="442" y="926"/>
                  </a:lnTo>
                  <a:lnTo>
                    <a:pt x="444" y="926"/>
                  </a:lnTo>
                  <a:lnTo>
                    <a:pt x="444" y="924"/>
                  </a:lnTo>
                  <a:lnTo>
                    <a:pt x="444" y="922"/>
                  </a:lnTo>
                  <a:lnTo>
                    <a:pt x="444" y="922"/>
                  </a:lnTo>
                  <a:lnTo>
                    <a:pt x="444" y="921"/>
                  </a:lnTo>
                  <a:lnTo>
                    <a:pt x="444" y="921"/>
                  </a:lnTo>
                  <a:lnTo>
                    <a:pt x="444" y="921"/>
                  </a:lnTo>
                  <a:lnTo>
                    <a:pt x="444" y="919"/>
                  </a:lnTo>
                  <a:lnTo>
                    <a:pt x="444" y="919"/>
                  </a:lnTo>
                  <a:lnTo>
                    <a:pt x="446" y="917"/>
                  </a:lnTo>
                  <a:lnTo>
                    <a:pt x="446" y="917"/>
                  </a:lnTo>
                  <a:lnTo>
                    <a:pt x="448" y="917"/>
                  </a:lnTo>
                  <a:lnTo>
                    <a:pt x="448" y="915"/>
                  </a:lnTo>
                  <a:lnTo>
                    <a:pt x="448" y="915"/>
                  </a:lnTo>
                  <a:lnTo>
                    <a:pt x="450" y="915"/>
                  </a:lnTo>
                  <a:lnTo>
                    <a:pt x="450" y="917"/>
                  </a:lnTo>
                  <a:lnTo>
                    <a:pt x="450" y="917"/>
                  </a:lnTo>
                  <a:lnTo>
                    <a:pt x="451" y="917"/>
                  </a:lnTo>
                  <a:lnTo>
                    <a:pt x="451" y="917"/>
                  </a:lnTo>
                  <a:lnTo>
                    <a:pt x="451" y="917"/>
                  </a:lnTo>
                  <a:lnTo>
                    <a:pt x="453" y="919"/>
                  </a:lnTo>
                  <a:lnTo>
                    <a:pt x="457" y="924"/>
                  </a:lnTo>
                  <a:lnTo>
                    <a:pt x="459" y="926"/>
                  </a:lnTo>
                  <a:lnTo>
                    <a:pt x="459" y="928"/>
                  </a:lnTo>
                  <a:lnTo>
                    <a:pt x="461" y="928"/>
                  </a:lnTo>
                  <a:lnTo>
                    <a:pt x="461" y="930"/>
                  </a:lnTo>
                  <a:lnTo>
                    <a:pt x="463" y="930"/>
                  </a:lnTo>
                  <a:lnTo>
                    <a:pt x="465" y="928"/>
                  </a:lnTo>
                  <a:lnTo>
                    <a:pt x="467" y="928"/>
                  </a:lnTo>
                  <a:lnTo>
                    <a:pt x="467" y="928"/>
                  </a:lnTo>
                  <a:lnTo>
                    <a:pt x="467" y="926"/>
                  </a:lnTo>
                  <a:lnTo>
                    <a:pt x="469" y="926"/>
                  </a:lnTo>
                  <a:lnTo>
                    <a:pt x="469" y="924"/>
                  </a:lnTo>
                  <a:lnTo>
                    <a:pt x="469" y="924"/>
                  </a:lnTo>
                  <a:lnTo>
                    <a:pt x="469" y="924"/>
                  </a:lnTo>
                  <a:lnTo>
                    <a:pt x="469" y="922"/>
                  </a:lnTo>
                  <a:lnTo>
                    <a:pt x="467" y="921"/>
                  </a:lnTo>
                  <a:lnTo>
                    <a:pt x="467" y="919"/>
                  </a:lnTo>
                  <a:lnTo>
                    <a:pt x="467" y="913"/>
                  </a:lnTo>
                  <a:lnTo>
                    <a:pt x="465" y="911"/>
                  </a:lnTo>
                  <a:lnTo>
                    <a:pt x="465" y="911"/>
                  </a:lnTo>
                  <a:lnTo>
                    <a:pt x="467" y="911"/>
                  </a:lnTo>
                  <a:lnTo>
                    <a:pt x="467" y="911"/>
                  </a:lnTo>
                  <a:lnTo>
                    <a:pt x="467" y="911"/>
                  </a:lnTo>
                  <a:lnTo>
                    <a:pt x="469" y="911"/>
                  </a:lnTo>
                  <a:lnTo>
                    <a:pt x="469" y="911"/>
                  </a:lnTo>
                  <a:lnTo>
                    <a:pt x="470" y="909"/>
                  </a:lnTo>
                  <a:lnTo>
                    <a:pt x="472" y="907"/>
                  </a:lnTo>
                  <a:lnTo>
                    <a:pt x="476" y="905"/>
                  </a:lnTo>
                  <a:lnTo>
                    <a:pt x="478" y="900"/>
                  </a:lnTo>
                  <a:lnTo>
                    <a:pt x="480" y="900"/>
                  </a:lnTo>
                  <a:lnTo>
                    <a:pt x="482" y="900"/>
                  </a:lnTo>
                  <a:lnTo>
                    <a:pt x="484" y="898"/>
                  </a:lnTo>
                  <a:lnTo>
                    <a:pt x="486" y="898"/>
                  </a:lnTo>
                  <a:lnTo>
                    <a:pt x="487" y="896"/>
                  </a:lnTo>
                  <a:lnTo>
                    <a:pt x="487" y="896"/>
                  </a:lnTo>
                  <a:lnTo>
                    <a:pt x="489" y="894"/>
                  </a:lnTo>
                  <a:lnTo>
                    <a:pt x="491" y="894"/>
                  </a:lnTo>
                  <a:lnTo>
                    <a:pt x="491" y="894"/>
                  </a:lnTo>
                  <a:lnTo>
                    <a:pt x="491" y="894"/>
                  </a:lnTo>
                  <a:lnTo>
                    <a:pt x="493" y="894"/>
                  </a:lnTo>
                  <a:lnTo>
                    <a:pt x="493" y="892"/>
                  </a:lnTo>
                  <a:lnTo>
                    <a:pt x="493" y="890"/>
                  </a:lnTo>
                  <a:lnTo>
                    <a:pt x="495" y="890"/>
                  </a:lnTo>
                  <a:lnTo>
                    <a:pt x="497" y="888"/>
                  </a:lnTo>
                  <a:lnTo>
                    <a:pt x="499" y="886"/>
                  </a:lnTo>
                  <a:lnTo>
                    <a:pt x="499" y="884"/>
                  </a:lnTo>
                  <a:lnTo>
                    <a:pt x="501" y="884"/>
                  </a:lnTo>
                  <a:lnTo>
                    <a:pt x="501" y="884"/>
                  </a:lnTo>
                  <a:lnTo>
                    <a:pt x="501" y="884"/>
                  </a:lnTo>
                  <a:lnTo>
                    <a:pt x="503" y="884"/>
                  </a:lnTo>
                  <a:lnTo>
                    <a:pt x="503" y="884"/>
                  </a:lnTo>
                  <a:lnTo>
                    <a:pt x="505" y="886"/>
                  </a:lnTo>
                  <a:lnTo>
                    <a:pt x="506" y="886"/>
                  </a:lnTo>
                  <a:lnTo>
                    <a:pt x="506" y="886"/>
                  </a:lnTo>
                  <a:lnTo>
                    <a:pt x="508" y="886"/>
                  </a:lnTo>
                  <a:lnTo>
                    <a:pt x="508" y="888"/>
                  </a:lnTo>
                  <a:lnTo>
                    <a:pt x="508" y="888"/>
                  </a:lnTo>
                  <a:lnTo>
                    <a:pt x="508" y="890"/>
                  </a:lnTo>
                  <a:lnTo>
                    <a:pt x="510" y="890"/>
                  </a:lnTo>
                  <a:lnTo>
                    <a:pt x="510" y="890"/>
                  </a:lnTo>
                  <a:lnTo>
                    <a:pt x="512" y="890"/>
                  </a:lnTo>
                  <a:lnTo>
                    <a:pt x="518" y="886"/>
                  </a:lnTo>
                  <a:lnTo>
                    <a:pt x="518" y="886"/>
                  </a:lnTo>
                  <a:lnTo>
                    <a:pt x="520" y="886"/>
                  </a:lnTo>
                  <a:lnTo>
                    <a:pt x="520" y="884"/>
                  </a:lnTo>
                  <a:lnTo>
                    <a:pt x="522" y="884"/>
                  </a:lnTo>
                  <a:lnTo>
                    <a:pt x="523" y="884"/>
                  </a:lnTo>
                  <a:lnTo>
                    <a:pt x="525" y="884"/>
                  </a:lnTo>
                  <a:lnTo>
                    <a:pt x="525" y="886"/>
                  </a:lnTo>
                  <a:lnTo>
                    <a:pt x="527" y="888"/>
                  </a:lnTo>
                  <a:lnTo>
                    <a:pt x="527" y="890"/>
                  </a:lnTo>
                  <a:lnTo>
                    <a:pt x="527" y="890"/>
                  </a:lnTo>
                  <a:lnTo>
                    <a:pt x="529" y="890"/>
                  </a:lnTo>
                  <a:lnTo>
                    <a:pt x="529" y="890"/>
                  </a:lnTo>
                  <a:lnTo>
                    <a:pt x="529" y="890"/>
                  </a:lnTo>
                  <a:lnTo>
                    <a:pt x="531" y="890"/>
                  </a:lnTo>
                  <a:lnTo>
                    <a:pt x="533" y="890"/>
                  </a:lnTo>
                  <a:lnTo>
                    <a:pt x="533" y="890"/>
                  </a:lnTo>
                  <a:lnTo>
                    <a:pt x="533" y="890"/>
                  </a:lnTo>
                  <a:lnTo>
                    <a:pt x="535" y="890"/>
                  </a:lnTo>
                  <a:lnTo>
                    <a:pt x="535" y="890"/>
                  </a:lnTo>
                  <a:lnTo>
                    <a:pt x="537" y="890"/>
                  </a:lnTo>
                  <a:lnTo>
                    <a:pt x="539" y="890"/>
                  </a:lnTo>
                  <a:lnTo>
                    <a:pt x="541" y="890"/>
                  </a:lnTo>
                  <a:lnTo>
                    <a:pt x="542" y="890"/>
                  </a:lnTo>
                  <a:lnTo>
                    <a:pt x="544" y="892"/>
                  </a:lnTo>
                  <a:lnTo>
                    <a:pt x="546" y="896"/>
                  </a:lnTo>
                  <a:lnTo>
                    <a:pt x="548" y="896"/>
                  </a:lnTo>
                  <a:lnTo>
                    <a:pt x="550" y="898"/>
                  </a:lnTo>
                  <a:lnTo>
                    <a:pt x="552" y="900"/>
                  </a:lnTo>
                  <a:lnTo>
                    <a:pt x="556" y="903"/>
                  </a:lnTo>
                  <a:lnTo>
                    <a:pt x="558" y="905"/>
                  </a:lnTo>
                  <a:lnTo>
                    <a:pt x="558" y="905"/>
                  </a:lnTo>
                  <a:lnTo>
                    <a:pt x="558" y="907"/>
                  </a:lnTo>
                  <a:lnTo>
                    <a:pt x="558" y="907"/>
                  </a:lnTo>
                  <a:lnTo>
                    <a:pt x="558" y="907"/>
                  </a:lnTo>
                  <a:lnTo>
                    <a:pt x="560" y="911"/>
                  </a:lnTo>
                  <a:lnTo>
                    <a:pt x="560" y="913"/>
                  </a:lnTo>
                  <a:lnTo>
                    <a:pt x="560" y="913"/>
                  </a:lnTo>
                  <a:lnTo>
                    <a:pt x="560" y="913"/>
                  </a:lnTo>
                  <a:lnTo>
                    <a:pt x="561" y="913"/>
                  </a:lnTo>
                  <a:lnTo>
                    <a:pt x="561" y="911"/>
                  </a:lnTo>
                  <a:lnTo>
                    <a:pt x="561" y="911"/>
                  </a:lnTo>
                  <a:lnTo>
                    <a:pt x="561" y="911"/>
                  </a:lnTo>
                  <a:lnTo>
                    <a:pt x="561" y="911"/>
                  </a:lnTo>
                  <a:lnTo>
                    <a:pt x="561" y="909"/>
                  </a:lnTo>
                  <a:lnTo>
                    <a:pt x="561" y="907"/>
                  </a:lnTo>
                  <a:lnTo>
                    <a:pt x="561" y="905"/>
                  </a:lnTo>
                  <a:lnTo>
                    <a:pt x="560" y="903"/>
                  </a:lnTo>
                  <a:lnTo>
                    <a:pt x="560" y="902"/>
                  </a:lnTo>
                  <a:lnTo>
                    <a:pt x="561" y="902"/>
                  </a:lnTo>
                  <a:lnTo>
                    <a:pt x="561" y="902"/>
                  </a:lnTo>
                  <a:lnTo>
                    <a:pt x="563" y="902"/>
                  </a:lnTo>
                  <a:lnTo>
                    <a:pt x="565" y="903"/>
                  </a:lnTo>
                  <a:lnTo>
                    <a:pt x="567" y="905"/>
                  </a:lnTo>
                  <a:lnTo>
                    <a:pt x="571" y="907"/>
                  </a:lnTo>
                  <a:lnTo>
                    <a:pt x="571" y="909"/>
                  </a:lnTo>
                  <a:lnTo>
                    <a:pt x="573" y="909"/>
                  </a:lnTo>
                  <a:lnTo>
                    <a:pt x="575" y="911"/>
                  </a:lnTo>
                  <a:lnTo>
                    <a:pt x="575" y="911"/>
                  </a:lnTo>
                  <a:lnTo>
                    <a:pt x="577" y="911"/>
                  </a:lnTo>
                  <a:lnTo>
                    <a:pt x="577" y="911"/>
                  </a:lnTo>
                  <a:lnTo>
                    <a:pt x="577" y="911"/>
                  </a:lnTo>
                  <a:lnTo>
                    <a:pt x="578" y="911"/>
                  </a:lnTo>
                  <a:lnTo>
                    <a:pt x="578" y="911"/>
                  </a:lnTo>
                  <a:lnTo>
                    <a:pt x="578" y="911"/>
                  </a:lnTo>
                  <a:lnTo>
                    <a:pt x="578" y="911"/>
                  </a:lnTo>
                  <a:lnTo>
                    <a:pt x="580" y="911"/>
                  </a:lnTo>
                  <a:lnTo>
                    <a:pt x="582" y="909"/>
                  </a:lnTo>
                  <a:lnTo>
                    <a:pt x="582" y="909"/>
                  </a:lnTo>
                  <a:lnTo>
                    <a:pt x="584" y="909"/>
                  </a:lnTo>
                  <a:lnTo>
                    <a:pt x="584" y="907"/>
                  </a:lnTo>
                  <a:lnTo>
                    <a:pt x="584" y="907"/>
                  </a:lnTo>
                  <a:lnTo>
                    <a:pt x="584" y="907"/>
                  </a:lnTo>
                  <a:lnTo>
                    <a:pt x="584" y="905"/>
                  </a:lnTo>
                  <a:lnTo>
                    <a:pt x="586" y="905"/>
                  </a:lnTo>
                  <a:lnTo>
                    <a:pt x="586" y="905"/>
                  </a:lnTo>
                  <a:lnTo>
                    <a:pt x="586" y="905"/>
                  </a:lnTo>
                  <a:lnTo>
                    <a:pt x="590" y="902"/>
                  </a:lnTo>
                  <a:lnTo>
                    <a:pt x="590" y="902"/>
                  </a:lnTo>
                  <a:lnTo>
                    <a:pt x="592" y="902"/>
                  </a:lnTo>
                  <a:lnTo>
                    <a:pt x="592" y="902"/>
                  </a:lnTo>
                  <a:lnTo>
                    <a:pt x="594" y="902"/>
                  </a:lnTo>
                  <a:lnTo>
                    <a:pt x="597" y="900"/>
                  </a:lnTo>
                  <a:lnTo>
                    <a:pt x="599" y="900"/>
                  </a:lnTo>
                  <a:lnTo>
                    <a:pt x="601" y="900"/>
                  </a:lnTo>
                  <a:lnTo>
                    <a:pt x="603" y="902"/>
                  </a:lnTo>
                  <a:lnTo>
                    <a:pt x="605" y="903"/>
                  </a:lnTo>
                  <a:lnTo>
                    <a:pt x="605" y="903"/>
                  </a:lnTo>
                  <a:lnTo>
                    <a:pt x="605" y="903"/>
                  </a:lnTo>
                  <a:lnTo>
                    <a:pt x="607" y="903"/>
                  </a:lnTo>
                  <a:lnTo>
                    <a:pt x="607" y="903"/>
                  </a:lnTo>
                  <a:lnTo>
                    <a:pt x="609" y="903"/>
                  </a:lnTo>
                  <a:lnTo>
                    <a:pt x="609" y="903"/>
                  </a:lnTo>
                  <a:lnTo>
                    <a:pt x="611" y="903"/>
                  </a:lnTo>
                  <a:lnTo>
                    <a:pt x="611" y="902"/>
                  </a:lnTo>
                  <a:lnTo>
                    <a:pt x="611" y="900"/>
                  </a:lnTo>
                  <a:lnTo>
                    <a:pt x="613" y="900"/>
                  </a:lnTo>
                  <a:lnTo>
                    <a:pt x="613" y="900"/>
                  </a:lnTo>
                  <a:lnTo>
                    <a:pt x="613" y="900"/>
                  </a:lnTo>
                  <a:lnTo>
                    <a:pt x="614" y="900"/>
                  </a:lnTo>
                  <a:lnTo>
                    <a:pt x="616" y="900"/>
                  </a:lnTo>
                  <a:lnTo>
                    <a:pt x="616" y="900"/>
                  </a:lnTo>
                  <a:lnTo>
                    <a:pt x="618" y="900"/>
                  </a:lnTo>
                  <a:lnTo>
                    <a:pt x="618" y="900"/>
                  </a:lnTo>
                  <a:lnTo>
                    <a:pt x="622" y="902"/>
                  </a:lnTo>
                  <a:lnTo>
                    <a:pt x="628" y="907"/>
                  </a:lnTo>
                  <a:lnTo>
                    <a:pt x="632" y="909"/>
                  </a:lnTo>
                  <a:lnTo>
                    <a:pt x="635" y="909"/>
                  </a:lnTo>
                  <a:lnTo>
                    <a:pt x="637" y="911"/>
                  </a:lnTo>
                  <a:lnTo>
                    <a:pt x="639" y="911"/>
                  </a:lnTo>
                  <a:lnTo>
                    <a:pt x="639" y="913"/>
                  </a:lnTo>
                  <a:lnTo>
                    <a:pt x="639" y="913"/>
                  </a:lnTo>
                  <a:lnTo>
                    <a:pt x="639" y="913"/>
                  </a:lnTo>
                  <a:lnTo>
                    <a:pt x="639" y="913"/>
                  </a:lnTo>
                  <a:lnTo>
                    <a:pt x="641" y="913"/>
                  </a:lnTo>
                  <a:lnTo>
                    <a:pt x="643" y="913"/>
                  </a:lnTo>
                  <a:lnTo>
                    <a:pt x="645" y="911"/>
                  </a:lnTo>
                  <a:lnTo>
                    <a:pt x="645" y="911"/>
                  </a:lnTo>
                  <a:lnTo>
                    <a:pt x="645" y="909"/>
                  </a:lnTo>
                  <a:lnTo>
                    <a:pt x="647" y="907"/>
                  </a:lnTo>
                  <a:lnTo>
                    <a:pt x="647" y="907"/>
                  </a:lnTo>
                  <a:lnTo>
                    <a:pt x="647" y="907"/>
                  </a:lnTo>
                  <a:lnTo>
                    <a:pt x="647" y="905"/>
                  </a:lnTo>
                  <a:lnTo>
                    <a:pt x="647" y="905"/>
                  </a:lnTo>
                  <a:lnTo>
                    <a:pt x="649" y="905"/>
                  </a:lnTo>
                  <a:lnTo>
                    <a:pt x="649" y="905"/>
                  </a:lnTo>
                  <a:lnTo>
                    <a:pt x="649" y="905"/>
                  </a:lnTo>
                  <a:lnTo>
                    <a:pt x="649" y="905"/>
                  </a:lnTo>
                  <a:lnTo>
                    <a:pt x="650" y="905"/>
                  </a:lnTo>
                  <a:lnTo>
                    <a:pt x="650" y="907"/>
                  </a:lnTo>
                  <a:lnTo>
                    <a:pt x="652" y="909"/>
                  </a:lnTo>
                  <a:lnTo>
                    <a:pt x="654" y="909"/>
                  </a:lnTo>
                  <a:lnTo>
                    <a:pt x="656" y="909"/>
                  </a:lnTo>
                  <a:lnTo>
                    <a:pt x="658" y="909"/>
                  </a:lnTo>
                  <a:lnTo>
                    <a:pt x="660" y="909"/>
                  </a:lnTo>
                  <a:lnTo>
                    <a:pt x="662" y="909"/>
                  </a:lnTo>
                  <a:lnTo>
                    <a:pt x="664" y="909"/>
                  </a:lnTo>
                  <a:lnTo>
                    <a:pt x="666" y="907"/>
                  </a:lnTo>
                  <a:lnTo>
                    <a:pt x="669" y="905"/>
                  </a:lnTo>
                  <a:lnTo>
                    <a:pt x="669" y="902"/>
                  </a:lnTo>
                  <a:lnTo>
                    <a:pt x="671" y="900"/>
                  </a:lnTo>
                  <a:lnTo>
                    <a:pt x="673" y="896"/>
                  </a:lnTo>
                  <a:lnTo>
                    <a:pt x="673" y="894"/>
                  </a:lnTo>
                  <a:lnTo>
                    <a:pt x="671" y="894"/>
                  </a:lnTo>
                  <a:lnTo>
                    <a:pt x="671" y="894"/>
                  </a:lnTo>
                  <a:lnTo>
                    <a:pt x="671" y="892"/>
                  </a:lnTo>
                  <a:lnTo>
                    <a:pt x="669" y="890"/>
                  </a:lnTo>
                  <a:lnTo>
                    <a:pt x="664" y="890"/>
                  </a:lnTo>
                  <a:lnTo>
                    <a:pt x="662" y="888"/>
                  </a:lnTo>
                  <a:lnTo>
                    <a:pt x="660" y="888"/>
                  </a:lnTo>
                  <a:lnTo>
                    <a:pt x="656" y="886"/>
                  </a:lnTo>
                  <a:lnTo>
                    <a:pt x="654" y="886"/>
                  </a:lnTo>
                  <a:lnTo>
                    <a:pt x="654" y="884"/>
                  </a:lnTo>
                  <a:lnTo>
                    <a:pt x="654" y="884"/>
                  </a:lnTo>
                  <a:lnTo>
                    <a:pt x="652" y="883"/>
                  </a:lnTo>
                  <a:lnTo>
                    <a:pt x="652" y="883"/>
                  </a:lnTo>
                  <a:lnTo>
                    <a:pt x="650" y="881"/>
                  </a:lnTo>
                  <a:lnTo>
                    <a:pt x="649" y="881"/>
                  </a:lnTo>
                  <a:lnTo>
                    <a:pt x="649" y="881"/>
                  </a:lnTo>
                  <a:lnTo>
                    <a:pt x="649" y="879"/>
                  </a:lnTo>
                  <a:lnTo>
                    <a:pt x="649" y="879"/>
                  </a:lnTo>
                  <a:lnTo>
                    <a:pt x="649" y="879"/>
                  </a:lnTo>
                  <a:lnTo>
                    <a:pt x="650" y="877"/>
                  </a:lnTo>
                  <a:lnTo>
                    <a:pt x="650" y="877"/>
                  </a:lnTo>
                  <a:lnTo>
                    <a:pt x="652" y="877"/>
                  </a:lnTo>
                  <a:lnTo>
                    <a:pt x="652" y="877"/>
                  </a:lnTo>
                  <a:lnTo>
                    <a:pt x="654" y="875"/>
                  </a:lnTo>
                  <a:lnTo>
                    <a:pt x="654" y="875"/>
                  </a:lnTo>
                  <a:lnTo>
                    <a:pt x="654" y="875"/>
                  </a:lnTo>
                  <a:lnTo>
                    <a:pt x="654" y="875"/>
                  </a:lnTo>
                  <a:lnTo>
                    <a:pt x="654" y="875"/>
                  </a:lnTo>
                  <a:lnTo>
                    <a:pt x="656" y="875"/>
                  </a:lnTo>
                  <a:lnTo>
                    <a:pt x="658" y="875"/>
                  </a:lnTo>
                  <a:lnTo>
                    <a:pt x="658" y="875"/>
                  </a:lnTo>
                  <a:lnTo>
                    <a:pt x="658" y="873"/>
                  </a:lnTo>
                  <a:lnTo>
                    <a:pt x="660" y="873"/>
                  </a:lnTo>
                  <a:lnTo>
                    <a:pt x="662" y="871"/>
                  </a:lnTo>
                  <a:lnTo>
                    <a:pt x="662" y="871"/>
                  </a:lnTo>
                  <a:lnTo>
                    <a:pt x="664" y="869"/>
                  </a:lnTo>
                  <a:lnTo>
                    <a:pt x="662" y="869"/>
                  </a:lnTo>
                  <a:lnTo>
                    <a:pt x="662" y="867"/>
                  </a:lnTo>
                  <a:lnTo>
                    <a:pt x="660" y="866"/>
                  </a:lnTo>
                  <a:lnTo>
                    <a:pt x="660" y="862"/>
                  </a:lnTo>
                  <a:lnTo>
                    <a:pt x="660" y="862"/>
                  </a:lnTo>
                  <a:lnTo>
                    <a:pt x="660" y="862"/>
                  </a:lnTo>
                  <a:lnTo>
                    <a:pt x="660" y="860"/>
                  </a:lnTo>
                  <a:lnTo>
                    <a:pt x="662" y="860"/>
                  </a:lnTo>
                  <a:lnTo>
                    <a:pt x="662" y="858"/>
                  </a:lnTo>
                  <a:lnTo>
                    <a:pt x="664" y="856"/>
                  </a:lnTo>
                  <a:lnTo>
                    <a:pt x="666" y="856"/>
                  </a:lnTo>
                  <a:lnTo>
                    <a:pt x="669" y="856"/>
                  </a:lnTo>
                  <a:lnTo>
                    <a:pt x="671" y="856"/>
                  </a:lnTo>
                  <a:lnTo>
                    <a:pt x="675" y="856"/>
                  </a:lnTo>
                  <a:lnTo>
                    <a:pt x="677" y="856"/>
                  </a:lnTo>
                  <a:lnTo>
                    <a:pt x="679" y="856"/>
                  </a:lnTo>
                  <a:lnTo>
                    <a:pt x="679" y="856"/>
                  </a:lnTo>
                  <a:lnTo>
                    <a:pt x="681" y="856"/>
                  </a:lnTo>
                  <a:lnTo>
                    <a:pt x="681" y="854"/>
                  </a:lnTo>
                  <a:lnTo>
                    <a:pt x="681" y="854"/>
                  </a:lnTo>
                  <a:lnTo>
                    <a:pt x="681" y="854"/>
                  </a:lnTo>
                  <a:lnTo>
                    <a:pt x="679" y="852"/>
                  </a:lnTo>
                  <a:lnTo>
                    <a:pt x="677" y="852"/>
                  </a:lnTo>
                  <a:lnTo>
                    <a:pt x="675" y="850"/>
                  </a:lnTo>
                  <a:lnTo>
                    <a:pt x="673" y="850"/>
                  </a:lnTo>
                  <a:lnTo>
                    <a:pt x="673" y="850"/>
                  </a:lnTo>
                  <a:lnTo>
                    <a:pt x="671" y="850"/>
                  </a:lnTo>
                  <a:lnTo>
                    <a:pt x="668" y="848"/>
                  </a:lnTo>
                  <a:lnTo>
                    <a:pt x="666" y="848"/>
                  </a:lnTo>
                  <a:lnTo>
                    <a:pt x="666" y="848"/>
                  </a:lnTo>
                  <a:lnTo>
                    <a:pt x="666" y="847"/>
                  </a:lnTo>
                  <a:lnTo>
                    <a:pt x="666" y="847"/>
                  </a:lnTo>
                  <a:lnTo>
                    <a:pt x="666" y="847"/>
                  </a:lnTo>
                  <a:lnTo>
                    <a:pt x="668" y="845"/>
                  </a:lnTo>
                  <a:lnTo>
                    <a:pt x="668" y="845"/>
                  </a:lnTo>
                  <a:lnTo>
                    <a:pt x="668" y="845"/>
                  </a:lnTo>
                  <a:lnTo>
                    <a:pt x="669" y="845"/>
                  </a:lnTo>
                  <a:lnTo>
                    <a:pt x="671" y="845"/>
                  </a:lnTo>
                  <a:lnTo>
                    <a:pt x="671" y="845"/>
                  </a:lnTo>
                  <a:lnTo>
                    <a:pt x="671" y="845"/>
                  </a:lnTo>
                  <a:lnTo>
                    <a:pt x="671" y="845"/>
                  </a:lnTo>
                  <a:lnTo>
                    <a:pt x="671" y="843"/>
                  </a:lnTo>
                  <a:lnTo>
                    <a:pt x="671" y="843"/>
                  </a:lnTo>
                  <a:lnTo>
                    <a:pt x="671" y="843"/>
                  </a:lnTo>
                  <a:lnTo>
                    <a:pt x="671" y="843"/>
                  </a:lnTo>
                  <a:lnTo>
                    <a:pt x="669" y="843"/>
                  </a:lnTo>
                  <a:lnTo>
                    <a:pt x="669" y="843"/>
                  </a:lnTo>
                  <a:lnTo>
                    <a:pt x="669" y="843"/>
                  </a:lnTo>
                  <a:lnTo>
                    <a:pt x="668" y="843"/>
                  </a:lnTo>
                  <a:lnTo>
                    <a:pt x="668" y="843"/>
                  </a:lnTo>
                  <a:lnTo>
                    <a:pt x="668" y="843"/>
                  </a:lnTo>
                  <a:lnTo>
                    <a:pt x="666" y="843"/>
                  </a:lnTo>
                  <a:lnTo>
                    <a:pt x="666" y="843"/>
                  </a:lnTo>
                  <a:lnTo>
                    <a:pt x="664" y="843"/>
                  </a:lnTo>
                  <a:lnTo>
                    <a:pt x="664" y="841"/>
                  </a:lnTo>
                  <a:lnTo>
                    <a:pt x="664" y="841"/>
                  </a:lnTo>
                  <a:lnTo>
                    <a:pt x="664" y="841"/>
                  </a:lnTo>
                  <a:lnTo>
                    <a:pt x="664" y="839"/>
                  </a:lnTo>
                  <a:lnTo>
                    <a:pt x="664" y="839"/>
                  </a:lnTo>
                  <a:lnTo>
                    <a:pt x="666" y="839"/>
                  </a:lnTo>
                  <a:lnTo>
                    <a:pt x="666" y="835"/>
                  </a:lnTo>
                  <a:lnTo>
                    <a:pt x="666" y="835"/>
                  </a:lnTo>
                  <a:lnTo>
                    <a:pt x="666" y="835"/>
                  </a:lnTo>
                  <a:lnTo>
                    <a:pt x="666" y="833"/>
                  </a:lnTo>
                  <a:lnTo>
                    <a:pt x="666" y="833"/>
                  </a:lnTo>
                  <a:lnTo>
                    <a:pt x="668" y="833"/>
                  </a:lnTo>
                  <a:lnTo>
                    <a:pt x="668" y="833"/>
                  </a:lnTo>
                  <a:lnTo>
                    <a:pt x="669" y="831"/>
                  </a:lnTo>
                  <a:lnTo>
                    <a:pt x="671" y="833"/>
                  </a:lnTo>
                  <a:lnTo>
                    <a:pt x="675" y="833"/>
                  </a:lnTo>
                  <a:lnTo>
                    <a:pt x="679" y="835"/>
                  </a:lnTo>
                  <a:lnTo>
                    <a:pt x="679" y="835"/>
                  </a:lnTo>
                  <a:lnTo>
                    <a:pt x="679" y="833"/>
                  </a:lnTo>
                  <a:lnTo>
                    <a:pt x="679" y="833"/>
                  </a:lnTo>
                  <a:lnTo>
                    <a:pt x="681" y="833"/>
                  </a:lnTo>
                  <a:lnTo>
                    <a:pt x="681" y="833"/>
                  </a:lnTo>
                  <a:lnTo>
                    <a:pt x="683" y="833"/>
                  </a:lnTo>
                  <a:lnTo>
                    <a:pt x="683" y="833"/>
                  </a:lnTo>
                  <a:lnTo>
                    <a:pt x="686" y="833"/>
                  </a:lnTo>
                  <a:lnTo>
                    <a:pt x="688" y="833"/>
                  </a:lnTo>
                  <a:lnTo>
                    <a:pt x="688" y="831"/>
                  </a:lnTo>
                  <a:lnTo>
                    <a:pt x="692" y="831"/>
                  </a:lnTo>
                  <a:lnTo>
                    <a:pt x="696" y="831"/>
                  </a:lnTo>
                  <a:lnTo>
                    <a:pt x="698" y="829"/>
                  </a:lnTo>
                  <a:lnTo>
                    <a:pt x="698" y="829"/>
                  </a:lnTo>
                  <a:lnTo>
                    <a:pt x="698" y="829"/>
                  </a:lnTo>
                  <a:lnTo>
                    <a:pt x="700" y="829"/>
                  </a:lnTo>
                  <a:lnTo>
                    <a:pt x="700" y="829"/>
                  </a:lnTo>
                  <a:lnTo>
                    <a:pt x="702" y="829"/>
                  </a:lnTo>
                  <a:lnTo>
                    <a:pt x="704" y="829"/>
                  </a:lnTo>
                  <a:lnTo>
                    <a:pt x="705" y="828"/>
                  </a:lnTo>
                  <a:lnTo>
                    <a:pt x="705" y="828"/>
                  </a:lnTo>
                  <a:lnTo>
                    <a:pt x="707" y="828"/>
                  </a:lnTo>
                  <a:lnTo>
                    <a:pt x="707" y="828"/>
                  </a:lnTo>
                  <a:lnTo>
                    <a:pt x="709" y="828"/>
                  </a:lnTo>
                  <a:lnTo>
                    <a:pt x="711" y="828"/>
                  </a:lnTo>
                  <a:lnTo>
                    <a:pt x="713" y="828"/>
                  </a:lnTo>
                  <a:lnTo>
                    <a:pt x="713" y="826"/>
                  </a:lnTo>
                  <a:lnTo>
                    <a:pt x="715" y="826"/>
                  </a:lnTo>
                  <a:lnTo>
                    <a:pt x="715" y="826"/>
                  </a:lnTo>
                  <a:lnTo>
                    <a:pt x="717" y="826"/>
                  </a:lnTo>
                  <a:lnTo>
                    <a:pt x="717" y="826"/>
                  </a:lnTo>
                  <a:lnTo>
                    <a:pt x="719" y="826"/>
                  </a:lnTo>
                  <a:lnTo>
                    <a:pt x="719" y="826"/>
                  </a:lnTo>
                  <a:lnTo>
                    <a:pt x="719" y="826"/>
                  </a:lnTo>
                  <a:lnTo>
                    <a:pt x="721" y="826"/>
                  </a:lnTo>
                  <a:lnTo>
                    <a:pt x="721" y="826"/>
                  </a:lnTo>
                  <a:lnTo>
                    <a:pt x="723" y="826"/>
                  </a:lnTo>
                  <a:lnTo>
                    <a:pt x="723" y="826"/>
                  </a:lnTo>
                  <a:lnTo>
                    <a:pt x="723" y="826"/>
                  </a:lnTo>
                  <a:lnTo>
                    <a:pt x="724" y="826"/>
                  </a:lnTo>
                  <a:lnTo>
                    <a:pt x="726" y="826"/>
                  </a:lnTo>
                  <a:lnTo>
                    <a:pt x="726" y="826"/>
                  </a:lnTo>
                  <a:lnTo>
                    <a:pt x="726" y="826"/>
                  </a:lnTo>
                  <a:lnTo>
                    <a:pt x="728" y="826"/>
                  </a:lnTo>
                  <a:lnTo>
                    <a:pt x="730" y="826"/>
                  </a:lnTo>
                  <a:lnTo>
                    <a:pt x="730" y="824"/>
                  </a:lnTo>
                  <a:lnTo>
                    <a:pt x="730" y="822"/>
                  </a:lnTo>
                  <a:lnTo>
                    <a:pt x="732" y="822"/>
                  </a:lnTo>
                  <a:lnTo>
                    <a:pt x="732" y="822"/>
                  </a:lnTo>
                  <a:lnTo>
                    <a:pt x="732" y="822"/>
                  </a:lnTo>
                  <a:lnTo>
                    <a:pt x="734" y="822"/>
                  </a:lnTo>
                  <a:lnTo>
                    <a:pt x="734" y="820"/>
                  </a:lnTo>
                  <a:lnTo>
                    <a:pt x="736" y="820"/>
                  </a:lnTo>
                  <a:lnTo>
                    <a:pt x="738" y="820"/>
                  </a:lnTo>
                  <a:lnTo>
                    <a:pt x="741" y="818"/>
                  </a:lnTo>
                  <a:lnTo>
                    <a:pt x="741" y="818"/>
                  </a:lnTo>
                  <a:lnTo>
                    <a:pt x="745" y="820"/>
                  </a:lnTo>
                  <a:lnTo>
                    <a:pt x="749" y="820"/>
                  </a:lnTo>
                  <a:lnTo>
                    <a:pt x="755" y="818"/>
                  </a:lnTo>
                  <a:lnTo>
                    <a:pt x="760" y="816"/>
                  </a:lnTo>
                  <a:lnTo>
                    <a:pt x="760" y="816"/>
                  </a:lnTo>
                  <a:lnTo>
                    <a:pt x="760" y="816"/>
                  </a:lnTo>
                  <a:lnTo>
                    <a:pt x="764" y="816"/>
                  </a:lnTo>
                  <a:lnTo>
                    <a:pt x="766" y="816"/>
                  </a:lnTo>
                  <a:lnTo>
                    <a:pt x="768" y="814"/>
                  </a:lnTo>
                  <a:lnTo>
                    <a:pt x="770" y="814"/>
                  </a:lnTo>
                  <a:lnTo>
                    <a:pt x="770" y="814"/>
                  </a:lnTo>
                  <a:lnTo>
                    <a:pt x="770" y="814"/>
                  </a:lnTo>
                  <a:lnTo>
                    <a:pt x="772" y="814"/>
                  </a:lnTo>
                  <a:lnTo>
                    <a:pt x="772" y="814"/>
                  </a:lnTo>
                  <a:lnTo>
                    <a:pt x="772" y="814"/>
                  </a:lnTo>
                  <a:lnTo>
                    <a:pt x="772" y="814"/>
                  </a:lnTo>
                  <a:lnTo>
                    <a:pt x="774" y="812"/>
                  </a:lnTo>
                  <a:lnTo>
                    <a:pt x="774" y="812"/>
                  </a:lnTo>
                  <a:lnTo>
                    <a:pt x="776" y="812"/>
                  </a:lnTo>
                  <a:lnTo>
                    <a:pt x="777" y="812"/>
                  </a:lnTo>
                  <a:lnTo>
                    <a:pt x="777" y="812"/>
                  </a:lnTo>
                  <a:lnTo>
                    <a:pt x="777" y="812"/>
                  </a:lnTo>
                  <a:lnTo>
                    <a:pt x="779" y="812"/>
                  </a:lnTo>
                  <a:lnTo>
                    <a:pt x="779" y="810"/>
                  </a:lnTo>
                  <a:lnTo>
                    <a:pt x="779" y="810"/>
                  </a:lnTo>
                  <a:lnTo>
                    <a:pt x="779" y="810"/>
                  </a:lnTo>
                  <a:lnTo>
                    <a:pt x="779" y="809"/>
                  </a:lnTo>
                  <a:lnTo>
                    <a:pt x="779" y="809"/>
                  </a:lnTo>
                  <a:lnTo>
                    <a:pt x="783" y="809"/>
                  </a:lnTo>
                  <a:lnTo>
                    <a:pt x="783" y="809"/>
                  </a:lnTo>
                  <a:lnTo>
                    <a:pt x="787" y="807"/>
                  </a:lnTo>
                  <a:lnTo>
                    <a:pt x="789" y="805"/>
                  </a:lnTo>
                  <a:lnTo>
                    <a:pt x="791" y="805"/>
                  </a:lnTo>
                  <a:lnTo>
                    <a:pt x="798" y="805"/>
                  </a:lnTo>
                  <a:lnTo>
                    <a:pt x="800" y="805"/>
                  </a:lnTo>
                  <a:lnTo>
                    <a:pt x="802" y="805"/>
                  </a:lnTo>
                  <a:lnTo>
                    <a:pt x="802" y="807"/>
                  </a:lnTo>
                  <a:lnTo>
                    <a:pt x="804" y="807"/>
                  </a:lnTo>
                  <a:lnTo>
                    <a:pt x="804" y="807"/>
                  </a:lnTo>
                  <a:lnTo>
                    <a:pt x="806" y="809"/>
                  </a:lnTo>
                  <a:lnTo>
                    <a:pt x="808" y="809"/>
                  </a:lnTo>
                  <a:lnTo>
                    <a:pt x="808" y="809"/>
                  </a:lnTo>
                  <a:lnTo>
                    <a:pt x="810" y="809"/>
                  </a:lnTo>
                  <a:lnTo>
                    <a:pt x="812" y="809"/>
                  </a:lnTo>
                  <a:lnTo>
                    <a:pt x="812" y="809"/>
                  </a:lnTo>
                  <a:lnTo>
                    <a:pt x="813" y="807"/>
                  </a:lnTo>
                  <a:lnTo>
                    <a:pt x="815" y="807"/>
                  </a:lnTo>
                  <a:lnTo>
                    <a:pt x="817" y="807"/>
                  </a:lnTo>
                  <a:lnTo>
                    <a:pt x="819" y="807"/>
                  </a:lnTo>
                  <a:lnTo>
                    <a:pt x="819" y="807"/>
                  </a:lnTo>
                  <a:lnTo>
                    <a:pt x="821" y="809"/>
                  </a:lnTo>
                  <a:lnTo>
                    <a:pt x="821" y="809"/>
                  </a:lnTo>
                  <a:lnTo>
                    <a:pt x="821" y="810"/>
                  </a:lnTo>
                  <a:lnTo>
                    <a:pt x="823" y="810"/>
                  </a:lnTo>
                  <a:lnTo>
                    <a:pt x="823" y="810"/>
                  </a:lnTo>
                  <a:lnTo>
                    <a:pt x="825" y="816"/>
                  </a:lnTo>
                  <a:lnTo>
                    <a:pt x="825" y="818"/>
                  </a:lnTo>
                  <a:lnTo>
                    <a:pt x="825" y="820"/>
                  </a:lnTo>
                  <a:lnTo>
                    <a:pt x="827" y="822"/>
                  </a:lnTo>
                  <a:lnTo>
                    <a:pt x="827" y="824"/>
                  </a:lnTo>
                  <a:lnTo>
                    <a:pt x="825" y="826"/>
                  </a:lnTo>
                  <a:lnTo>
                    <a:pt x="825" y="826"/>
                  </a:lnTo>
                  <a:lnTo>
                    <a:pt x="825" y="828"/>
                  </a:lnTo>
                  <a:lnTo>
                    <a:pt x="825" y="828"/>
                  </a:lnTo>
                  <a:lnTo>
                    <a:pt x="825" y="829"/>
                  </a:lnTo>
                  <a:lnTo>
                    <a:pt x="829" y="829"/>
                  </a:lnTo>
                  <a:lnTo>
                    <a:pt x="831" y="829"/>
                  </a:lnTo>
                  <a:lnTo>
                    <a:pt x="831" y="829"/>
                  </a:lnTo>
                  <a:lnTo>
                    <a:pt x="834" y="829"/>
                  </a:lnTo>
                  <a:lnTo>
                    <a:pt x="836" y="829"/>
                  </a:lnTo>
                  <a:lnTo>
                    <a:pt x="836" y="829"/>
                  </a:lnTo>
                  <a:lnTo>
                    <a:pt x="838" y="829"/>
                  </a:lnTo>
                  <a:lnTo>
                    <a:pt x="840" y="828"/>
                  </a:lnTo>
                  <a:lnTo>
                    <a:pt x="840" y="828"/>
                  </a:lnTo>
                  <a:lnTo>
                    <a:pt x="842" y="826"/>
                  </a:lnTo>
                  <a:lnTo>
                    <a:pt x="842" y="828"/>
                  </a:lnTo>
                  <a:lnTo>
                    <a:pt x="844" y="828"/>
                  </a:lnTo>
                  <a:lnTo>
                    <a:pt x="844" y="828"/>
                  </a:lnTo>
                  <a:lnTo>
                    <a:pt x="844" y="829"/>
                  </a:lnTo>
                  <a:lnTo>
                    <a:pt x="846" y="831"/>
                  </a:lnTo>
                  <a:lnTo>
                    <a:pt x="846" y="831"/>
                  </a:lnTo>
                  <a:lnTo>
                    <a:pt x="846" y="833"/>
                  </a:lnTo>
                  <a:lnTo>
                    <a:pt x="848" y="833"/>
                  </a:lnTo>
                  <a:lnTo>
                    <a:pt x="848" y="831"/>
                  </a:lnTo>
                  <a:lnTo>
                    <a:pt x="850" y="831"/>
                  </a:lnTo>
                  <a:lnTo>
                    <a:pt x="850" y="831"/>
                  </a:lnTo>
                  <a:lnTo>
                    <a:pt x="853" y="831"/>
                  </a:lnTo>
                  <a:lnTo>
                    <a:pt x="855" y="833"/>
                  </a:lnTo>
                  <a:lnTo>
                    <a:pt x="857" y="833"/>
                  </a:lnTo>
                  <a:lnTo>
                    <a:pt x="859" y="833"/>
                  </a:lnTo>
                  <a:lnTo>
                    <a:pt x="859" y="835"/>
                  </a:lnTo>
                  <a:lnTo>
                    <a:pt x="859" y="835"/>
                  </a:lnTo>
                  <a:lnTo>
                    <a:pt x="861" y="833"/>
                  </a:lnTo>
                  <a:lnTo>
                    <a:pt x="863" y="833"/>
                  </a:lnTo>
                  <a:lnTo>
                    <a:pt x="863" y="833"/>
                  </a:lnTo>
                  <a:lnTo>
                    <a:pt x="865" y="833"/>
                  </a:lnTo>
                  <a:lnTo>
                    <a:pt x="865" y="831"/>
                  </a:lnTo>
                  <a:lnTo>
                    <a:pt x="867" y="831"/>
                  </a:lnTo>
                  <a:lnTo>
                    <a:pt x="867" y="833"/>
                  </a:lnTo>
                  <a:lnTo>
                    <a:pt x="867" y="833"/>
                  </a:lnTo>
                  <a:lnTo>
                    <a:pt x="867" y="835"/>
                  </a:lnTo>
                  <a:lnTo>
                    <a:pt x="865" y="837"/>
                  </a:lnTo>
                  <a:lnTo>
                    <a:pt x="863" y="837"/>
                  </a:lnTo>
                  <a:lnTo>
                    <a:pt x="861" y="837"/>
                  </a:lnTo>
                  <a:lnTo>
                    <a:pt x="861" y="839"/>
                  </a:lnTo>
                  <a:lnTo>
                    <a:pt x="861" y="839"/>
                  </a:lnTo>
                  <a:lnTo>
                    <a:pt x="859" y="843"/>
                  </a:lnTo>
                  <a:lnTo>
                    <a:pt x="861" y="843"/>
                  </a:lnTo>
                  <a:lnTo>
                    <a:pt x="861" y="845"/>
                  </a:lnTo>
                  <a:lnTo>
                    <a:pt x="861" y="845"/>
                  </a:lnTo>
                  <a:lnTo>
                    <a:pt x="863" y="845"/>
                  </a:lnTo>
                  <a:lnTo>
                    <a:pt x="865" y="845"/>
                  </a:lnTo>
                  <a:lnTo>
                    <a:pt x="865" y="843"/>
                  </a:lnTo>
                  <a:lnTo>
                    <a:pt x="867" y="843"/>
                  </a:lnTo>
                  <a:lnTo>
                    <a:pt x="868" y="841"/>
                  </a:lnTo>
                  <a:lnTo>
                    <a:pt x="868" y="841"/>
                  </a:lnTo>
                  <a:lnTo>
                    <a:pt x="870" y="841"/>
                  </a:lnTo>
                  <a:lnTo>
                    <a:pt x="872" y="843"/>
                  </a:lnTo>
                  <a:lnTo>
                    <a:pt x="874" y="843"/>
                  </a:lnTo>
                  <a:lnTo>
                    <a:pt x="876" y="843"/>
                  </a:lnTo>
                  <a:lnTo>
                    <a:pt x="876" y="845"/>
                  </a:lnTo>
                  <a:lnTo>
                    <a:pt x="878" y="843"/>
                  </a:lnTo>
                  <a:lnTo>
                    <a:pt x="878" y="843"/>
                  </a:lnTo>
                  <a:lnTo>
                    <a:pt x="880" y="841"/>
                  </a:lnTo>
                  <a:lnTo>
                    <a:pt x="882" y="839"/>
                  </a:lnTo>
                  <a:lnTo>
                    <a:pt x="884" y="839"/>
                  </a:lnTo>
                  <a:lnTo>
                    <a:pt x="886" y="837"/>
                  </a:lnTo>
                  <a:lnTo>
                    <a:pt x="887" y="837"/>
                  </a:lnTo>
                  <a:lnTo>
                    <a:pt x="889" y="837"/>
                  </a:lnTo>
                  <a:lnTo>
                    <a:pt x="891" y="835"/>
                  </a:lnTo>
                  <a:lnTo>
                    <a:pt x="891" y="835"/>
                  </a:lnTo>
                  <a:lnTo>
                    <a:pt x="893" y="833"/>
                  </a:lnTo>
                  <a:lnTo>
                    <a:pt x="893" y="833"/>
                  </a:lnTo>
                  <a:lnTo>
                    <a:pt x="893" y="831"/>
                  </a:lnTo>
                  <a:lnTo>
                    <a:pt x="895" y="831"/>
                  </a:lnTo>
                  <a:lnTo>
                    <a:pt x="899" y="831"/>
                  </a:lnTo>
                  <a:lnTo>
                    <a:pt x="901" y="829"/>
                  </a:lnTo>
                  <a:lnTo>
                    <a:pt x="906" y="828"/>
                  </a:lnTo>
                  <a:lnTo>
                    <a:pt x="906" y="828"/>
                  </a:lnTo>
                  <a:lnTo>
                    <a:pt x="908" y="828"/>
                  </a:lnTo>
                  <a:lnTo>
                    <a:pt x="908" y="828"/>
                  </a:lnTo>
                  <a:lnTo>
                    <a:pt x="912" y="826"/>
                  </a:lnTo>
                  <a:lnTo>
                    <a:pt x="914" y="826"/>
                  </a:lnTo>
                  <a:lnTo>
                    <a:pt x="916" y="824"/>
                  </a:lnTo>
                  <a:lnTo>
                    <a:pt x="916" y="824"/>
                  </a:lnTo>
                  <a:lnTo>
                    <a:pt x="916" y="826"/>
                  </a:lnTo>
                  <a:lnTo>
                    <a:pt x="916" y="828"/>
                  </a:lnTo>
                  <a:lnTo>
                    <a:pt x="914" y="829"/>
                  </a:lnTo>
                  <a:lnTo>
                    <a:pt x="910" y="829"/>
                  </a:lnTo>
                  <a:lnTo>
                    <a:pt x="910" y="833"/>
                  </a:lnTo>
                  <a:lnTo>
                    <a:pt x="912" y="835"/>
                  </a:lnTo>
                  <a:lnTo>
                    <a:pt x="914" y="835"/>
                  </a:lnTo>
                  <a:lnTo>
                    <a:pt x="916" y="837"/>
                  </a:lnTo>
                  <a:lnTo>
                    <a:pt x="931" y="847"/>
                  </a:lnTo>
                  <a:lnTo>
                    <a:pt x="933" y="848"/>
                  </a:lnTo>
                  <a:lnTo>
                    <a:pt x="939" y="856"/>
                  </a:lnTo>
                  <a:lnTo>
                    <a:pt x="940" y="858"/>
                  </a:lnTo>
                  <a:lnTo>
                    <a:pt x="946" y="867"/>
                  </a:lnTo>
                  <a:lnTo>
                    <a:pt x="948" y="873"/>
                  </a:lnTo>
                  <a:lnTo>
                    <a:pt x="952" y="879"/>
                  </a:lnTo>
                  <a:lnTo>
                    <a:pt x="956" y="883"/>
                  </a:lnTo>
                  <a:lnTo>
                    <a:pt x="956" y="884"/>
                  </a:lnTo>
                  <a:lnTo>
                    <a:pt x="959" y="890"/>
                  </a:lnTo>
                  <a:lnTo>
                    <a:pt x="959" y="892"/>
                  </a:lnTo>
                  <a:lnTo>
                    <a:pt x="967" y="905"/>
                  </a:lnTo>
                  <a:lnTo>
                    <a:pt x="967" y="905"/>
                  </a:lnTo>
                  <a:lnTo>
                    <a:pt x="967" y="907"/>
                  </a:lnTo>
                  <a:lnTo>
                    <a:pt x="967" y="907"/>
                  </a:lnTo>
                  <a:lnTo>
                    <a:pt x="969" y="907"/>
                  </a:lnTo>
                  <a:lnTo>
                    <a:pt x="969" y="905"/>
                  </a:lnTo>
                  <a:lnTo>
                    <a:pt x="969" y="905"/>
                  </a:lnTo>
                  <a:lnTo>
                    <a:pt x="969" y="905"/>
                  </a:lnTo>
                  <a:lnTo>
                    <a:pt x="971" y="903"/>
                  </a:lnTo>
                  <a:lnTo>
                    <a:pt x="971" y="903"/>
                  </a:lnTo>
                  <a:lnTo>
                    <a:pt x="973" y="903"/>
                  </a:lnTo>
                  <a:lnTo>
                    <a:pt x="973" y="903"/>
                  </a:lnTo>
                  <a:lnTo>
                    <a:pt x="973" y="903"/>
                  </a:lnTo>
                  <a:lnTo>
                    <a:pt x="975" y="903"/>
                  </a:lnTo>
                  <a:lnTo>
                    <a:pt x="975" y="902"/>
                  </a:lnTo>
                  <a:lnTo>
                    <a:pt x="975" y="898"/>
                  </a:lnTo>
                  <a:lnTo>
                    <a:pt x="975" y="898"/>
                  </a:lnTo>
                  <a:lnTo>
                    <a:pt x="975" y="896"/>
                  </a:lnTo>
                  <a:lnTo>
                    <a:pt x="976" y="896"/>
                  </a:lnTo>
                  <a:lnTo>
                    <a:pt x="976" y="896"/>
                  </a:lnTo>
                  <a:lnTo>
                    <a:pt x="978" y="894"/>
                  </a:lnTo>
                  <a:lnTo>
                    <a:pt x="978" y="894"/>
                  </a:lnTo>
                  <a:lnTo>
                    <a:pt x="978" y="894"/>
                  </a:lnTo>
                  <a:lnTo>
                    <a:pt x="980" y="894"/>
                  </a:lnTo>
                  <a:lnTo>
                    <a:pt x="980" y="894"/>
                  </a:lnTo>
                  <a:lnTo>
                    <a:pt x="982" y="894"/>
                  </a:lnTo>
                  <a:lnTo>
                    <a:pt x="982" y="896"/>
                  </a:lnTo>
                  <a:lnTo>
                    <a:pt x="982" y="896"/>
                  </a:lnTo>
                  <a:lnTo>
                    <a:pt x="984" y="896"/>
                  </a:lnTo>
                  <a:lnTo>
                    <a:pt x="984" y="896"/>
                  </a:lnTo>
                  <a:lnTo>
                    <a:pt x="986" y="898"/>
                  </a:lnTo>
                  <a:lnTo>
                    <a:pt x="986" y="898"/>
                  </a:lnTo>
                  <a:lnTo>
                    <a:pt x="986" y="898"/>
                  </a:lnTo>
                  <a:lnTo>
                    <a:pt x="986" y="898"/>
                  </a:lnTo>
                  <a:lnTo>
                    <a:pt x="984" y="900"/>
                  </a:lnTo>
                  <a:lnTo>
                    <a:pt x="984" y="902"/>
                  </a:lnTo>
                  <a:lnTo>
                    <a:pt x="984" y="902"/>
                  </a:lnTo>
                  <a:lnTo>
                    <a:pt x="986" y="903"/>
                  </a:lnTo>
                  <a:lnTo>
                    <a:pt x="986" y="903"/>
                  </a:lnTo>
                  <a:lnTo>
                    <a:pt x="988" y="902"/>
                  </a:lnTo>
                  <a:lnTo>
                    <a:pt x="990" y="902"/>
                  </a:lnTo>
                  <a:lnTo>
                    <a:pt x="990" y="902"/>
                  </a:lnTo>
                  <a:lnTo>
                    <a:pt x="990" y="903"/>
                  </a:lnTo>
                  <a:lnTo>
                    <a:pt x="990" y="905"/>
                  </a:lnTo>
                  <a:lnTo>
                    <a:pt x="990" y="907"/>
                  </a:lnTo>
                  <a:lnTo>
                    <a:pt x="992" y="907"/>
                  </a:lnTo>
                  <a:lnTo>
                    <a:pt x="992" y="907"/>
                  </a:lnTo>
                  <a:lnTo>
                    <a:pt x="994" y="907"/>
                  </a:lnTo>
                  <a:lnTo>
                    <a:pt x="995" y="907"/>
                  </a:lnTo>
                  <a:lnTo>
                    <a:pt x="997" y="907"/>
                  </a:lnTo>
                  <a:lnTo>
                    <a:pt x="1001" y="909"/>
                  </a:lnTo>
                  <a:lnTo>
                    <a:pt x="1001" y="909"/>
                  </a:lnTo>
                  <a:lnTo>
                    <a:pt x="1003" y="909"/>
                  </a:lnTo>
                  <a:lnTo>
                    <a:pt x="1005" y="907"/>
                  </a:lnTo>
                  <a:lnTo>
                    <a:pt x="1007" y="907"/>
                  </a:lnTo>
                  <a:lnTo>
                    <a:pt x="1009" y="907"/>
                  </a:lnTo>
                  <a:lnTo>
                    <a:pt x="1009" y="907"/>
                  </a:lnTo>
                  <a:lnTo>
                    <a:pt x="1011" y="907"/>
                  </a:lnTo>
                  <a:lnTo>
                    <a:pt x="1011" y="905"/>
                  </a:lnTo>
                  <a:lnTo>
                    <a:pt x="1011" y="905"/>
                  </a:lnTo>
                  <a:lnTo>
                    <a:pt x="1011" y="905"/>
                  </a:lnTo>
                  <a:lnTo>
                    <a:pt x="1011" y="903"/>
                  </a:lnTo>
                  <a:lnTo>
                    <a:pt x="1014" y="903"/>
                  </a:lnTo>
                  <a:lnTo>
                    <a:pt x="1014" y="903"/>
                  </a:lnTo>
                  <a:lnTo>
                    <a:pt x="1014" y="903"/>
                  </a:lnTo>
                  <a:lnTo>
                    <a:pt x="1016" y="903"/>
                  </a:lnTo>
                  <a:lnTo>
                    <a:pt x="1016" y="903"/>
                  </a:lnTo>
                  <a:lnTo>
                    <a:pt x="1016" y="902"/>
                  </a:lnTo>
                  <a:lnTo>
                    <a:pt x="1018" y="902"/>
                  </a:lnTo>
                  <a:lnTo>
                    <a:pt x="1018" y="902"/>
                  </a:lnTo>
                  <a:lnTo>
                    <a:pt x="1020" y="902"/>
                  </a:lnTo>
                  <a:lnTo>
                    <a:pt x="1022" y="902"/>
                  </a:lnTo>
                  <a:lnTo>
                    <a:pt x="1024" y="903"/>
                  </a:lnTo>
                  <a:lnTo>
                    <a:pt x="1028" y="903"/>
                  </a:lnTo>
                  <a:lnTo>
                    <a:pt x="1028" y="905"/>
                  </a:lnTo>
                  <a:lnTo>
                    <a:pt x="1031" y="911"/>
                  </a:lnTo>
                  <a:lnTo>
                    <a:pt x="1033" y="911"/>
                  </a:lnTo>
                  <a:lnTo>
                    <a:pt x="1033" y="911"/>
                  </a:lnTo>
                  <a:lnTo>
                    <a:pt x="1033" y="913"/>
                  </a:lnTo>
                  <a:lnTo>
                    <a:pt x="1033" y="915"/>
                  </a:lnTo>
                  <a:lnTo>
                    <a:pt x="1035" y="915"/>
                  </a:lnTo>
                  <a:lnTo>
                    <a:pt x="1035" y="919"/>
                  </a:lnTo>
                  <a:lnTo>
                    <a:pt x="1035" y="919"/>
                  </a:lnTo>
                  <a:lnTo>
                    <a:pt x="1037" y="921"/>
                  </a:lnTo>
                  <a:lnTo>
                    <a:pt x="1041" y="921"/>
                  </a:lnTo>
                  <a:lnTo>
                    <a:pt x="1041" y="921"/>
                  </a:lnTo>
                  <a:lnTo>
                    <a:pt x="1043" y="921"/>
                  </a:lnTo>
                  <a:lnTo>
                    <a:pt x="1043" y="922"/>
                  </a:lnTo>
                  <a:lnTo>
                    <a:pt x="1043" y="922"/>
                  </a:lnTo>
                  <a:lnTo>
                    <a:pt x="1045" y="922"/>
                  </a:lnTo>
                  <a:lnTo>
                    <a:pt x="1045" y="924"/>
                  </a:lnTo>
                  <a:lnTo>
                    <a:pt x="1047" y="924"/>
                  </a:lnTo>
                  <a:lnTo>
                    <a:pt x="1047" y="924"/>
                  </a:lnTo>
                  <a:lnTo>
                    <a:pt x="1047" y="926"/>
                  </a:lnTo>
                  <a:lnTo>
                    <a:pt x="1047" y="926"/>
                  </a:lnTo>
                  <a:lnTo>
                    <a:pt x="1047" y="928"/>
                  </a:lnTo>
                  <a:lnTo>
                    <a:pt x="1047" y="928"/>
                  </a:lnTo>
                  <a:lnTo>
                    <a:pt x="1049" y="928"/>
                  </a:lnTo>
                  <a:lnTo>
                    <a:pt x="1049" y="930"/>
                  </a:lnTo>
                  <a:lnTo>
                    <a:pt x="1049" y="930"/>
                  </a:lnTo>
                  <a:lnTo>
                    <a:pt x="1050" y="932"/>
                  </a:lnTo>
                  <a:lnTo>
                    <a:pt x="1050" y="934"/>
                  </a:lnTo>
                  <a:lnTo>
                    <a:pt x="1050" y="934"/>
                  </a:lnTo>
                  <a:lnTo>
                    <a:pt x="1052" y="936"/>
                  </a:lnTo>
                  <a:lnTo>
                    <a:pt x="1052" y="936"/>
                  </a:lnTo>
                  <a:lnTo>
                    <a:pt x="1052" y="934"/>
                  </a:lnTo>
                  <a:lnTo>
                    <a:pt x="1054" y="934"/>
                  </a:lnTo>
                  <a:lnTo>
                    <a:pt x="1054" y="934"/>
                  </a:lnTo>
                  <a:lnTo>
                    <a:pt x="1056" y="936"/>
                  </a:lnTo>
                  <a:lnTo>
                    <a:pt x="1058" y="936"/>
                  </a:lnTo>
                  <a:lnTo>
                    <a:pt x="1062" y="936"/>
                  </a:lnTo>
                  <a:lnTo>
                    <a:pt x="1062" y="936"/>
                  </a:lnTo>
                  <a:lnTo>
                    <a:pt x="1064" y="938"/>
                  </a:lnTo>
                  <a:lnTo>
                    <a:pt x="1066" y="938"/>
                  </a:lnTo>
                  <a:lnTo>
                    <a:pt x="1066" y="938"/>
                  </a:lnTo>
                  <a:lnTo>
                    <a:pt x="1067" y="936"/>
                  </a:lnTo>
                  <a:lnTo>
                    <a:pt x="1069" y="934"/>
                  </a:lnTo>
                  <a:lnTo>
                    <a:pt x="1071" y="934"/>
                  </a:lnTo>
                  <a:lnTo>
                    <a:pt x="1071" y="932"/>
                  </a:lnTo>
                  <a:lnTo>
                    <a:pt x="1073" y="932"/>
                  </a:lnTo>
                  <a:lnTo>
                    <a:pt x="1075" y="930"/>
                  </a:lnTo>
                  <a:lnTo>
                    <a:pt x="1075" y="932"/>
                  </a:lnTo>
                  <a:lnTo>
                    <a:pt x="1075" y="932"/>
                  </a:lnTo>
                  <a:lnTo>
                    <a:pt x="1075" y="934"/>
                  </a:lnTo>
                  <a:lnTo>
                    <a:pt x="1073" y="934"/>
                  </a:lnTo>
                  <a:lnTo>
                    <a:pt x="1073" y="936"/>
                  </a:lnTo>
                  <a:lnTo>
                    <a:pt x="1075" y="936"/>
                  </a:lnTo>
                  <a:lnTo>
                    <a:pt x="1075" y="936"/>
                  </a:lnTo>
                  <a:lnTo>
                    <a:pt x="1075" y="938"/>
                  </a:lnTo>
                  <a:lnTo>
                    <a:pt x="1077" y="938"/>
                  </a:lnTo>
                  <a:lnTo>
                    <a:pt x="1079" y="941"/>
                  </a:lnTo>
                  <a:lnTo>
                    <a:pt x="1079" y="941"/>
                  </a:lnTo>
                  <a:lnTo>
                    <a:pt x="1081" y="943"/>
                  </a:lnTo>
                  <a:lnTo>
                    <a:pt x="1081" y="943"/>
                  </a:lnTo>
                  <a:lnTo>
                    <a:pt x="1083" y="943"/>
                  </a:lnTo>
                  <a:lnTo>
                    <a:pt x="1085" y="945"/>
                  </a:lnTo>
                  <a:lnTo>
                    <a:pt x="1085" y="945"/>
                  </a:lnTo>
                  <a:lnTo>
                    <a:pt x="1085" y="945"/>
                  </a:lnTo>
                  <a:lnTo>
                    <a:pt x="1085" y="947"/>
                  </a:lnTo>
                  <a:lnTo>
                    <a:pt x="1085" y="947"/>
                  </a:lnTo>
                  <a:lnTo>
                    <a:pt x="1085" y="947"/>
                  </a:lnTo>
                  <a:lnTo>
                    <a:pt x="1086" y="947"/>
                  </a:lnTo>
                  <a:lnTo>
                    <a:pt x="1086" y="947"/>
                  </a:lnTo>
                  <a:lnTo>
                    <a:pt x="1086" y="947"/>
                  </a:lnTo>
                  <a:lnTo>
                    <a:pt x="1088" y="945"/>
                  </a:lnTo>
                  <a:lnTo>
                    <a:pt x="1090" y="945"/>
                  </a:lnTo>
                  <a:lnTo>
                    <a:pt x="1090" y="945"/>
                  </a:lnTo>
                  <a:lnTo>
                    <a:pt x="1092" y="945"/>
                  </a:lnTo>
                  <a:lnTo>
                    <a:pt x="1092" y="945"/>
                  </a:lnTo>
                  <a:lnTo>
                    <a:pt x="1092" y="945"/>
                  </a:lnTo>
                  <a:lnTo>
                    <a:pt x="1092" y="945"/>
                  </a:lnTo>
                  <a:lnTo>
                    <a:pt x="1094" y="945"/>
                  </a:lnTo>
                  <a:lnTo>
                    <a:pt x="1094" y="945"/>
                  </a:lnTo>
                  <a:lnTo>
                    <a:pt x="1094" y="945"/>
                  </a:lnTo>
                  <a:lnTo>
                    <a:pt x="1096" y="945"/>
                  </a:lnTo>
                  <a:lnTo>
                    <a:pt x="1096" y="943"/>
                  </a:lnTo>
                  <a:lnTo>
                    <a:pt x="1098" y="943"/>
                  </a:lnTo>
                  <a:lnTo>
                    <a:pt x="1098" y="941"/>
                  </a:lnTo>
                  <a:lnTo>
                    <a:pt x="1098" y="939"/>
                  </a:lnTo>
                  <a:lnTo>
                    <a:pt x="1098" y="939"/>
                  </a:lnTo>
                  <a:lnTo>
                    <a:pt x="1098" y="938"/>
                  </a:lnTo>
                  <a:lnTo>
                    <a:pt x="1100" y="938"/>
                  </a:lnTo>
                  <a:lnTo>
                    <a:pt x="1100" y="938"/>
                  </a:lnTo>
                  <a:lnTo>
                    <a:pt x="1102" y="938"/>
                  </a:lnTo>
                  <a:lnTo>
                    <a:pt x="1102" y="938"/>
                  </a:lnTo>
                  <a:lnTo>
                    <a:pt x="1102" y="938"/>
                  </a:lnTo>
                  <a:lnTo>
                    <a:pt x="1103" y="938"/>
                  </a:lnTo>
                  <a:lnTo>
                    <a:pt x="1103" y="938"/>
                  </a:lnTo>
                  <a:lnTo>
                    <a:pt x="1103" y="938"/>
                  </a:lnTo>
                  <a:lnTo>
                    <a:pt x="1105" y="938"/>
                  </a:lnTo>
                  <a:lnTo>
                    <a:pt x="1105" y="938"/>
                  </a:lnTo>
                  <a:lnTo>
                    <a:pt x="1107" y="938"/>
                  </a:lnTo>
                  <a:lnTo>
                    <a:pt x="1107" y="938"/>
                  </a:lnTo>
                  <a:lnTo>
                    <a:pt x="1107" y="939"/>
                  </a:lnTo>
                  <a:lnTo>
                    <a:pt x="1109" y="939"/>
                  </a:lnTo>
                  <a:lnTo>
                    <a:pt x="1109" y="938"/>
                  </a:lnTo>
                  <a:lnTo>
                    <a:pt x="1109" y="938"/>
                  </a:lnTo>
                  <a:lnTo>
                    <a:pt x="1109" y="938"/>
                  </a:lnTo>
                  <a:lnTo>
                    <a:pt x="1109" y="938"/>
                  </a:lnTo>
                  <a:lnTo>
                    <a:pt x="1109" y="938"/>
                  </a:lnTo>
                  <a:lnTo>
                    <a:pt x="1109" y="936"/>
                  </a:lnTo>
                  <a:lnTo>
                    <a:pt x="1109" y="936"/>
                  </a:lnTo>
                  <a:lnTo>
                    <a:pt x="1111" y="938"/>
                  </a:lnTo>
                  <a:lnTo>
                    <a:pt x="1111" y="938"/>
                  </a:lnTo>
                  <a:lnTo>
                    <a:pt x="1111" y="938"/>
                  </a:lnTo>
                  <a:lnTo>
                    <a:pt x="1113" y="938"/>
                  </a:lnTo>
                  <a:lnTo>
                    <a:pt x="1113" y="938"/>
                  </a:lnTo>
                  <a:lnTo>
                    <a:pt x="1115" y="938"/>
                  </a:lnTo>
                  <a:lnTo>
                    <a:pt x="1115" y="936"/>
                  </a:lnTo>
                  <a:lnTo>
                    <a:pt x="1115" y="936"/>
                  </a:lnTo>
                  <a:lnTo>
                    <a:pt x="1115" y="936"/>
                  </a:lnTo>
                  <a:lnTo>
                    <a:pt x="1115" y="936"/>
                  </a:lnTo>
                  <a:lnTo>
                    <a:pt x="1115" y="934"/>
                  </a:lnTo>
                  <a:lnTo>
                    <a:pt x="1115" y="934"/>
                  </a:lnTo>
                  <a:lnTo>
                    <a:pt x="1115" y="934"/>
                  </a:lnTo>
                  <a:lnTo>
                    <a:pt x="1117" y="934"/>
                  </a:lnTo>
                  <a:lnTo>
                    <a:pt x="1117" y="934"/>
                  </a:lnTo>
                  <a:lnTo>
                    <a:pt x="1117" y="934"/>
                  </a:lnTo>
                  <a:lnTo>
                    <a:pt x="1117" y="934"/>
                  </a:lnTo>
                  <a:lnTo>
                    <a:pt x="1119" y="934"/>
                  </a:lnTo>
                  <a:lnTo>
                    <a:pt x="1119" y="934"/>
                  </a:lnTo>
                  <a:lnTo>
                    <a:pt x="1119" y="934"/>
                  </a:lnTo>
                  <a:lnTo>
                    <a:pt x="1121" y="934"/>
                  </a:lnTo>
                  <a:lnTo>
                    <a:pt x="1121" y="932"/>
                  </a:lnTo>
                  <a:lnTo>
                    <a:pt x="1122" y="932"/>
                  </a:lnTo>
                  <a:lnTo>
                    <a:pt x="1122" y="930"/>
                  </a:lnTo>
                  <a:lnTo>
                    <a:pt x="1122" y="930"/>
                  </a:lnTo>
                  <a:lnTo>
                    <a:pt x="1122" y="930"/>
                  </a:lnTo>
                  <a:lnTo>
                    <a:pt x="1122" y="928"/>
                  </a:lnTo>
                  <a:lnTo>
                    <a:pt x="1122" y="928"/>
                  </a:lnTo>
                  <a:lnTo>
                    <a:pt x="1122" y="928"/>
                  </a:lnTo>
                  <a:lnTo>
                    <a:pt x="1122" y="928"/>
                  </a:lnTo>
                  <a:lnTo>
                    <a:pt x="1122" y="928"/>
                  </a:lnTo>
                  <a:lnTo>
                    <a:pt x="1122" y="926"/>
                  </a:lnTo>
                  <a:lnTo>
                    <a:pt x="1122" y="926"/>
                  </a:lnTo>
                  <a:lnTo>
                    <a:pt x="1124" y="926"/>
                  </a:lnTo>
                  <a:lnTo>
                    <a:pt x="1124" y="926"/>
                  </a:lnTo>
                  <a:lnTo>
                    <a:pt x="1124" y="926"/>
                  </a:lnTo>
                  <a:lnTo>
                    <a:pt x="1124" y="926"/>
                  </a:lnTo>
                  <a:lnTo>
                    <a:pt x="1124" y="926"/>
                  </a:lnTo>
                  <a:lnTo>
                    <a:pt x="1126" y="926"/>
                  </a:lnTo>
                  <a:lnTo>
                    <a:pt x="1126" y="926"/>
                  </a:lnTo>
                  <a:lnTo>
                    <a:pt x="1126" y="926"/>
                  </a:lnTo>
                  <a:lnTo>
                    <a:pt x="1126" y="926"/>
                  </a:lnTo>
                  <a:lnTo>
                    <a:pt x="1126" y="926"/>
                  </a:lnTo>
                  <a:lnTo>
                    <a:pt x="1126" y="924"/>
                  </a:lnTo>
                  <a:lnTo>
                    <a:pt x="1128" y="924"/>
                  </a:lnTo>
                  <a:lnTo>
                    <a:pt x="1128" y="924"/>
                  </a:lnTo>
                  <a:lnTo>
                    <a:pt x="1128" y="922"/>
                  </a:lnTo>
                  <a:lnTo>
                    <a:pt x="1130" y="922"/>
                  </a:lnTo>
                  <a:lnTo>
                    <a:pt x="1130" y="922"/>
                  </a:lnTo>
                  <a:lnTo>
                    <a:pt x="1132" y="922"/>
                  </a:lnTo>
                  <a:lnTo>
                    <a:pt x="1134" y="921"/>
                  </a:lnTo>
                  <a:lnTo>
                    <a:pt x="1136" y="921"/>
                  </a:lnTo>
                  <a:lnTo>
                    <a:pt x="1136" y="921"/>
                  </a:lnTo>
                  <a:lnTo>
                    <a:pt x="1136" y="921"/>
                  </a:lnTo>
                  <a:lnTo>
                    <a:pt x="1136" y="921"/>
                  </a:lnTo>
                  <a:lnTo>
                    <a:pt x="1138" y="921"/>
                  </a:lnTo>
                  <a:lnTo>
                    <a:pt x="1138" y="921"/>
                  </a:lnTo>
                  <a:lnTo>
                    <a:pt x="1138" y="921"/>
                  </a:lnTo>
                  <a:lnTo>
                    <a:pt x="1139" y="919"/>
                  </a:lnTo>
                  <a:lnTo>
                    <a:pt x="1139" y="919"/>
                  </a:lnTo>
                  <a:lnTo>
                    <a:pt x="1139" y="919"/>
                  </a:lnTo>
                  <a:lnTo>
                    <a:pt x="1139" y="919"/>
                  </a:lnTo>
                  <a:lnTo>
                    <a:pt x="1139" y="919"/>
                  </a:lnTo>
                  <a:lnTo>
                    <a:pt x="1141" y="919"/>
                  </a:lnTo>
                  <a:lnTo>
                    <a:pt x="1143" y="917"/>
                  </a:lnTo>
                  <a:lnTo>
                    <a:pt x="1143" y="917"/>
                  </a:lnTo>
                  <a:lnTo>
                    <a:pt x="1143" y="917"/>
                  </a:lnTo>
                  <a:lnTo>
                    <a:pt x="1143" y="915"/>
                  </a:lnTo>
                  <a:lnTo>
                    <a:pt x="1143" y="915"/>
                  </a:lnTo>
                  <a:lnTo>
                    <a:pt x="1145" y="915"/>
                  </a:lnTo>
                  <a:lnTo>
                    <a:pt x="1149" y="915"/>
                  </a:lnTo>
                  <a:lnTo>
                    <a:pt x="1149" y="915"/>
                  </a:lnTo>
                  <a:lnTo>
                    <a:pt x="1149" y="915"/>
                  </a:lnTo>
                  <a:lnTo>
                    <a:pt x="1149" y="915"/>
                  </a:lnTo>
                  <a:lnTo>
                    <a:pt x="1151" y="915"/>
                  </a:lnTo>
                  <a:lnTo>
                    <a:pt x="1151" y="913"/>
                  </a:lnTo>
                  <a:lnTo>
                    <a:pt x="1151" y="913"/>
                  </a:lnTo>
                  <a:lnTo>
                    <a:pt x="1151" y="913"/>
                  </a:lnTo>
                  <a:lnTo>
                    <a:pt x="1151" y="913"/>
                  </a:lnTo>
                  <a:lnTo>
                    <a:pt x="1151" y="913"/>
                  </a:lnTo>
                  <a:lnTo>
                    <a:pt x="1153" y="911"/>
                  </a:lnTo>
                  <a:lnTo>
                    <a:pt x="1153" y="911"/>
                  </a:lnTo>
                  <a:lnTo>
                    <a:pt x="1153" y="911"/>
                  </a:lnTo>
                  <a:lnTo>
                    <a:pt x="1153" y="911"/>
                  </a:lnTo>
                  <a:lnTo>
                    <a:pt x="1155" y="911"/>
                  </a:lnTo>
                  <a:lnTo>
                    <a:pt x="1155" y="909"/>
                  </a:lnTo>
                  <a:lnTo>
                    <a:pt x="1155" y="909"/>
                  </a:lnTo>
                  <a:lnTo>
                    <a:pt x="1157" y="909"/>
                  </a:lnTo>
                  <a:lnTo>
                    <a:pt x="1157" y="909"/>
                  </a:lnTo>
                  <a:lnTo>
                    <a:pt x="1158" y="909"/>
                  </a:lnTo>
                  <a:lnTo>
                    <a:pt x="1160" y="909"/>
                  </a:lnTo>
                  <a:lnTo>
                    <a:pt x="1160" y="909"/>
                  </a:lnTo>
                  <a:lnTo>
                    <a:pt x="1162" y="909"/>
                  </a:lnTo>
                  <a:lnTo>
                    <a:pt x="1162" y="909"/>
                  </a:lnTo>
                  <a:lnTo>
                    <a:pt x="1162" y="909"/>
                  </a:lnTo>
                  <a:lnTo>
                    <a:pt x="1162" y="907"/>
                  </a:lnTo>
                  <a:lnTo>
                    <a:pt x="1164" y="907"/>
                  </a:lnTo>
                  <a:lnTo>
                    <a:pt x="1164" y="905"/>
                  </a:lnTo>
                  <a:lnTo>
                    <a:pt x="1164" y="905"/>
                  </a:lnTo>
                  <a:lnTo>
                    <a:pt x="1164" y="905"/>
                  </a:lnTo>
                  <a:lnTo>
                    <a:pt x="1166" y="905"/>
                  </a:lnTo>
                  <a:lnTo>
                    <a:pt x="1166" y="905"/>
                  </a:lnTo>
                  <a:lnTo>
                    <a:pt x="1168" y="907"/>
                  </a:lnTo>
                  <a:lnTo>
                    <a:pt x="1168" y="907"/>
                  </a:lnTo>
                  <a:lnTo>
                    <a:pt x="1168" y="907"/>
                  </a:lnTo>
                  <a:lnTo>
                    <a:pt x="1170" y="909"/>
                  </a:lnTo>
                  <a:lnTo>
                    <a:pt x="1170" y="909"/>
                  </a:lnTo>
                  <a:lnTo>
                    <a:pt x="1170" y="909"/>
                  </a:lnTo>
                  <a:lnTo>
                    <a:pt x="1170" y="909"/>
                  </a:lnTo>
                  <a:lnTo>
                    <a:pt x="1172" y="909"/>
                  </a:lnTo>
                  <a:lnTo>
                    <a:pt x="1172" y="907"/>
                  </a:lnTo>
                  <a:lnTo>
                    <a:pt x="1174" y="907"/>
                  </a:lnTo>
                  <a:lnTo>
                    <a:pt x="1174" y="907"/>
                  </a:lnTo>
                  <a:lnTo>
                    <a:pt x="1174" y="907"/>
                  </a:lnTo>
                  <a:lnTo>
                    <a:pt x="1176" y="907"/>
                  </a:lnTo>
                  <a:lnTo>
                    <a:pt x="1176" y="909"/>
                  </a:lnTo>
                  <a:lnTo>
                    <a:pt x="1176" y="909"/>
                  </a:lnTo>
                  <a:lnTo>
                    <a:pt x="1176" y="909"/>
                  </a:lnTo>
                  <a:lnTo>
                    <a:pt x="1176" y="909"/>
                  </a:lnTo>
                  <a:lnTo>
                    <a:pt x="1176" y="911"/>
                  </a:lnTo>
                  <a:lnTo>
                    <a:pt x="1177" y="911"/>
                  </a:lnTo>
                  <a:lnTo>
                    <a:pt x="1179" y="911"/>
                  </a:lnTo>
                  <a:lnTo>
                    <a:pt x="1181" y="911"/>
                  </a:lnTo>
                  <a:lnTo>
                    <a:pt x="1185" y="911"/>
                  </a:lnTo>
                  <a:lnTo>
                    <a:pt x="1187" y="911"/>
                  </a:lnTo>
                  <a:lnTo>
                    <a:pt x="1189" y="911"/>
                  </a:lnTo>
                  <a:lnTo>
                    <a:pt x="1193" y="911"/>
                  </a:lnTo>
                  <a:lnTo>
                    <a:pt x="1194" y="913"/>
                  </a:lnTo>
                  <a:lnTo>
                    <a:pt x="1196" y="913"/>
                  </a:lnTo>
                  <a:lnTo>
                    <a:pt x="1196" y="915"/>
                  </a:lnTo>
                  <a:lnTo>
                    <a:pt x="1196" y="917"/>
                  </a:lnTo>
                  <a:lnTo>
                    <a:pt x="1196" y="919"/>
                  </a:lnTo>
                  <a:lnTo>
                    <a:pt x="1196" y="921"/>
                  </a:lnTo>
                  <a:lnTo>
                    <a:pt x="1196" y="921"/>
                  </a:lnTo>
                  <a:lnTo>
                    <a:pt x="1198" y="921"/>
                  </a:lnTo>
                  <a:lnTo>
                    <a:pt x="1198" y="921"/>
                  </a:lnTo>
                  <a:lnTo>
                    <a:pt x="1198" y="922"/>
                  </a:lnTo>
                  <a:lnTo>
                    <a:pt x="1200" y="922"/>
                  </a:lnTo>
                  <a:lnTo>
                    <a:pt x="1200" y="924"/>
                  </a:lnTo>
                  <a:lnTo>
                    <a:pt x="1200" y="924"/>
                  </a:lnTo>
                  <a:lnTo>
                    <a:pt x="1200" y="924"/>
                  </a:lnTo>
                  <a:lnTo>
                    <a:pt x="1202" y="924"/>
                  </a:lnTo>
                  <a:lnTo>
                    <a:pt x="1202" y="924"/>
                  </a:lnTo>
                  <a:lnTo>
                    <a:pt x="1204" y="924"/>
                  </a:lnTo>
                  <a:lnTo>
                    <a:pt x="1204" y="924"/>
                  </a:lnTo>
                  <a:lnTo>
                    <a:pt x="1206" y="924"/>
                  </a:lnTo>
                  <a:lnTo>
                    <a:pt x="1206" y="924"/>
                  </a:lnTo>
                  <a:lnTo>
                    <a:pt x="1208" y="924"/>
                  </a:lnTo>
                  <a:lnTo>
                    <a:pt x="1208" y="924"/>
                  </a:lnTo>
                  <a:lnTo>
                    <a:pt x="1208" y="926"/>
                  </a:lnTo>
                  <a:lnTo>
                    <a:pt x="1208" y="926"/>
                  </a:lnTo>
                  <a:lnTo>
                    <a:pt x="1208" y="926"/>
                  </a:lnTo>
                  <a:lnTo>
                    <a:pt x="1210" y="926"/>
                  </a:lnTo>
                  <a:lnTo>
                    <a:pt x="1210" y="926"/>
                  </a:lnTo>
                  <a:lnTo>
                    <a:pt x="1210" y="926"/>
                  </a:lnTo>
                  <a:lnTo>
                    <a:pt x="1213" y="926"/>
                  </a:lnTo>
                  <a:lnTo>
                    <a:pt x="1213" y="926"/>
                  </a:lnTo>
                  <a:lnTo>
                    <a:pt x="1213" y="926"/>
                  </a:lnTo>
                  <a:lnTo>
                    <a:pt x="1213" y="928"/>
                  </a:lnTo>
                  <a:lnTo>
                    <a:pt x="1215" y="928"/>
                  </a:lnTo>
                  <a:lnTo>
                    <a:pt x="1215" y="928"/>
                  </a:lnTo>
                  <a:lnTo>
                    <a:pt x="1215" y="928"/>
                  </a:lnTo>
                  <a:lnTo>
                    <a:pt x="1215" y="928"/>
                  </a:lnTo>
                  <a:lnTo>
                    <a:pt x="1217" y="926"/>
                  </a:lnTo>
                  <a:lnTo>
                    <a:pt x="1217" y="926"/>
                  </a:lnTo>
                  <a:lnTo>
                    <a:pt x="1219" y="926"/>
                  </a:lnTo>
                  <a:lnTo>
                    <a:pt x="1219" y="926"/>
                  </a:lnTo>
                  <a:lnTo>
                    <a:pt x="1219" y="924"/>
                  </a:lnTo>
                  <a:lnTo>
                    <a:pt x="1221" y="924"/>
                  </a:lnTo>
                  <a:lnTo>
                    <a:pt x="1221" y="926"/>
                  </a:lnTo>
                  <a:lnTo>
                    <a:pt x="1221" y="926"/>
                  </a:lnTo>
                  <a:lnTo>
                    <a:pt x="1221" y="926"/>
                  </a:lnTo>
                  <a:lnTo>
                    <a:pt x="1223" y="926"/>
                  </a:lnTo>
                  <a:lnTo>
                    <a:pt x="1223" y="926"/>
                  </a:lnTo>
                  <a:lnTo>
                    <a:pt x="1225" y="926"/>
                  </a:lnTo>
                  <a:lnTo>
                    <a:pt x="1227" y="926"/>
                  </a:lnTo>
                  <a:lnTo>
                    <a:pt x="1229" y="926"/>
                  </a:lnTo>
                  <a:lnTo>
                    <a:pt x="1230" y="928"/>
                  </a:lnTo>
                  <a:lnTo>
                    <a:pt x="1232" y="928"/>
                  </a:lnTo>
                  <a:lnTo>
                    <a:pt x="1232" y="928"/>
                  </a:lnTo>
                  <a:lnTo>
                    <a:pt x="1234" y="928"/>
                  </a:lnTo>
                  <a:lnTo>
                    <a:pt x="1234" y="928"/>
                  </a:lnTo>
                  <a:lnTo>
                    <a:pt x="1234" y="928"/>
                  </a:lnTo>
                  <a:lnTo>
                    <a:pt x="1234" y="928"/>
                  </a:lnTo>
                  <a:lnTo>
                    <a:pt x="1240" y="928"/>
                  </a:lnTo>
                  <a:lnTo>
                    <a:pt x="1240" y="928"/>
                  </a:lnTo>
                  <a:lnTo>
                    <a:pt x="1240" y="930"/>
                  </a:lnTo>
                  <a:lnTo>
                    <a:pt x="1240" y="930"/>
                  </a:lnTo>
                  <a:lnTo>
                    <a:pt x="1242" y="930"/>
                  </a:lnTo>
                  <a:lnTo>
                    <a:pt x="1242" y="930"/>
                  </a:lnTo>
                  <a:lnTo>
                    <a:pt x="1242" y="932"/>
                  </a:lnTo>
                  <a:lnTo>
                    <a:pt x="1242" y="932"/>
                  </a:lnTo>
                  <a:lnTo>
                    <a:pt x="1242" y="932"/>
                  </a:lnTo>
                  <a:lnTo>
                    <a:pt x="1246" y="932"/>
                  </a:lnTo>
                  <a:lnTo>
                    <a:pt x="1248" y="930"/>
                  </a:lnTo>
                  <a:lnTo>
                    <a:pt x="1248" y="930"/>
                  </a:lnTo>
                  <a:lnTo>
                    <a:pt x="1248" y="928"/>
                  </a:lnTo>
                  <a:lnTo>
                    <a:pt x="1249" y="928"/>
                  </a:lnTo>
                  <a:lnTo>
                    <a:pt x="1249" y="928"/>
                  </a:lnTo>
                  <a:lnTo>
                    <a:pt x="1249" y="926"/>
                  </a:lnTo>
                  <a:lnTo>
                    <a:pt x="1251" y="926"/>
                  </a:lnTo>
                  <a:lnTo>
                    <a:pt x="1251" y="926"/>
                  </a:lnTo>
                  <a:lnTo>
                    <a:pt x="1253" y="926"/>
                  </a:lnTo>
                  <a:lnTo>
                    <a:pt x="1253" y="926"/>
                  </a:lnTo>
                  <a:lnTo>
                    <a:pt x="1253" y="926"/>
                  </a:lnTo>
                  <a:lnTo>
                    <a:pt x="1255" y="926"/>
                  </a:lnTo>
                  <a:lnTo>
                    <a:pt x="1255" y="926"/>
                  </a:lnTo>
                  <a:lnTo>
                    <a:pt x="1255" y="924"/>
                  </a:lnTo>
                  <a:lnTo>
                    <a:pt x="1257" y="924"/>
                  </a:lnTo>
                  <a:lnTo>
                    <a:pt x="1257" y="924"/>
                  </a:lnTo>
                  <a:lnTo>
                    <a:pt x="1257" y="922"/>
                  </a:lnTo>
                  <a:lnTo>
                    <a:pt x="1259" y="921"/>
                  </a:lnTo>
                  <a:lnTo>
                    <a:pt x="1259" y="919"/>
                  </a:lnTo>
                  <a:lnTo>
                    <a:pt x="1259" y="919"/>
                  </a:lnTo>
                  <a:lnTo>
                    <a:pt x="1259" y="915"/>
                  </a:lnTo>
                  <a:lnTo>
                    <a:pt x="1261" y="913"/>
                  </a:lnTo>
                  <a:lnTo>
                    <a:pt x="1261" y="913"/>
                  </a:lnTo>
                  <a:lnTo>
                    <a:pt x="1259" y="911"/>
                  </a:lnTo>
                  <a:lnTo>
                    <a:pt x="1257" y="911"/>
                  </a:lnTo>
                  <a:lnTo>
                    <a:pt x="1257" y="911"/>
                  </a:lnTo>
                  <a:lnTo>
                    <a:pt x="1255" y="909"/>
                  </a:lnTo>
                  <a:lnTo>
                    <a:pt x="1255" y="909"/>
                  </a:lnTo>
                  <a:lnTo>
                    <a:pt x="1255" y="909"/>
                  </a:lnTo>
                  <a:lnTo>
                    <a:pt x="1255" y="907"/>
                  </a:lnTo>
                  <a:lnTo>
                    <a:pt x="1255" y="905"/>
                  </a:lnTo>
                  <a:lnTo>
                    <a:pt x="1255" y="905"/>
                  </a:lnTo>
                  <a:lnTo>
                    <a:pt x="1253" y="903"/>
                  </a:lnTo>
                  <a:lnTo>
                    <a:pt x="1253" y="902"/>
                  </a:lnTo>
                  <a:lnTo>
                    <a:pt x="1253" y="900"/>
                  </a:lnTo>
                  <a:lnTo>
                    <a:pt x="1253" y="900"/>
                  </a:lnTo>
                  <a:lnTo>
                    <a:pt x="1253" y="898"/>
                  </a:lnTo>
                  <a:lnTo>
                    <a:pt x="1253" y="898"/>
                  </a:lnTo>
                  <a:lnTo>
                    <a:pt x="1253" y="896"/>
                  </a:lnTo>
                  <a:lnTo>
                    <a:pt x="1253" y="896"/>
                  </a:lnTo>
                  <a:lnTo>
                    <a:pt x="1255" y="896"/>
                  </a:lnTo>
                  <a:lnTo>
                    <a:pt x="1255" y="896"/>
                  </a:lnTo>
                  <a:lnTo>
                    <a:pt x="1253" y="894"/>
                  </a:lnTo>
                  <a:lnTo>
                    <a:pt x="1255" y="892"/>
                  </a:lnTo>
                  <a:lnTo>
                    <a:pt x="1255" y="892"/>
                  </a:lnTo>
                  <a:lnTo>
                    <a:pt x="1255" y="890"/>
                  </a:lnTo>
                  <a:lnTo>
                    <a:pt x="1257" y="890"/>
                  </a:lnTo>
                  <a:lnTo>
                    <a:pt x="1259" y="890"/>
                  </a:lnTo>
                  <a:lnTo>
                    <a:pt x="1259" y="888"/>
                  </a:lnTo>
                  <a:lnTo>
                    <a:pt x="1259" y="886"/>
                  </a:lnTo>
                  <a:lnTo>
                    <a:pt x="1261" y="884"/>
                  </a:lnTo>
                  <a:lnTo>
                    <a:pt x="1263" y="884"/>
                  </a:lnTo>
                  <a:lnTo>
                    <a:pt x="1266" y="881"/>
                  </a:lnTo>
                  <a:lnTo>
                    <a:pt x="1268" y="879"/>
                  </a:lnTo>
                  <a:lnTo>
                    <a:pt x="1268" y="877"/>
                  </a:lnTo>
                  <a:lnTo>
                    <a:pt x="1268" y="877"/>
                  </a:lnTo>
                  <a:lnTo>
                    <a:pt x="1268" y="877"/>
                  </a:lnTo>
                  <a:lnTo>
                    <a:pt x="1268" y="875"/>
                  </a:lnTo>
                  <a:lnTo>
                    <a:pt x="1270" y="875"/>
                  </a:lnTo>
                  <a:lnTo>
                    <a:pt x="1270" y="875"/>
                  </a:lnTo>
                  <a:lnTo>
                    <a:pt x="1272" y="877"/>
                  </a:lnTo>
                  <a:lnTo>
                    <a:pt x="1272" y="877"/>
                  </a:lnTo>
                  <a:lnTo>
                    <a:pt x="1274" y="877"/>
                  </a:lnTo>
                  <a:lnTo>
                    <a:pt x="1274" y="877"/>
                  </a:lnTo>
                  <a:lnTo>
                    <a:pt x="1274" y="877"/>
                  </a:lnTo>
                  <a:lnTo>
                    <a:pt x="1276" y="879"/>
                  </a:lnTo>
                  <a:lnTo>
                    <a:pt x="1278" y="879"/>
                  </a:lnTo>
                  <a:lnTo>
                    <a:pt x="1280" y="881"/>
                  </a:lnTo>
                  <a:lnTo>
                    <a:pt x="1282" y="881"/>
                  </a:lnTo>
                  <a:lnTo>
                    <a:pt x="1284" y="881"/>
                  </a:lnTo>
                  <a:lnTo>
                    <a:pt x="1285" y="883"/>
                  </a:lnTo>
                  <a:lnTo>
                    <a:pt x="1287" y="884"/>
                  </a:lnTo>
                  <a:lnTo>
                    <a:pt x="1291" y="884"/>
                  </a:lnTo>
                  <a:lnTo>
                    <a:pt x="1293" y="884"/>
                  </a:lnTo>
                  <a:lnTo>
                    <a:pt x="1295" y="884"/>
                  </a:lnTo>
                  <a:lnTo>
                    <a:pt x="1297" y="884"/>
                  </a:lnTo>
                  <a:lnTo>
                    <a:pt x="1299" y="886"/>
                  </a:lnTo>
                  <a:lnTo>
                    <a:pt x="1302" y="888"/>
                  </a:lnTo>
                  <a:lnTo>
                    <a:pt x="1306" y="890"/>
                  </a:lnTo>
                  <a:lnTo>
                    <a:pt x="1308" y="890"/>
                  </a:lnTo>
                  <a:lnTo>
                    <a:pt x="1310" y="890"/>
                  </a:lnTo>
                  <a:lnTo>
                    <a:pt x="1312" y="890"/>
                  </a:lnTo>
                  <a:lnTo>
                    <a:pt x="1314" y="890"/>
                  </a:lnTo>
                  <a:lnTo>
                    <a:pt x="1318" y="892"/>
                  </a:lnTo>
                  <a:lnTo>
                    <a:pt x="1320" y="892"/>
                  </a:lnTo>
                  <a:lnTo>
                    <a:pt x="1321" y="892"/>
                  </a:lnTo>
                  <a:lnTo>
                    <a:pt x="1321" y="894"/>
                  </a:lnTo>
                  <a:lnTo>
                    <a:pt x="1321" y="894"/>
                  </a:lnTo>
                  <a:lnTo>
                    <a:pt x="1321" y="894"/>
                  </a:lnTo>
                  <a:lnTo>
                    <a:pt x="1321" y="896"/>
                  </a:lnTo>
                  <a:lnTo>
                    <a:pt x="1321" y="896"/>
                  </a:lnTo>
                  <a:lnTo>
                    <a:pt x="1321" y="898"/>
                  </a:lnTo>
                  <a:lnTo>
                    <a:pt x="1321" y="898"/>
                  </a:lnTo>
                  <a:lnTo>
                    <a:pt x="1321" y="900"/>
                  </a:lnTo>
                  <a:lnTo>
                    <a:pt x="1321" y="900"/>
                  </a:lnTo>
                  <a:lnTo>
                    <a:pt x="1323" y="900"/>
                  </a:lnTo>
                  <a:lnTo>
                    <a:pt x="1323" y="902"/>
                  </a:lnTo>
                  <a:lnTo>
                    <a:pt x="1323" y="902"/>
                  </a:lnTo>
                  <a:lnTo>
                    <a:pt x="1323" y="903"/>
                  </a:lnTo>
                  <a:lnTo>
                    <a:pt x="1323" y="905"/>
                  </a:lnTo>
                  <a:lnTo>
                    <a:pt x="1323" y="907"/>
                  </a:lnTo>
                  <a:lnTo>
                    <a:pt x="1323" y="907"/>
                  </a:lnTo>
                  <a:lnTo>
                    <a:pt x="1323" y="907"/>
                  </a:lnTo>
                  <a:lnTo>
                    <a:pt x="1323" y="907"/>
                  </a:lnTo>
                  <a:lnTo>
                    <a:pt x="1325" y="909"/>
                  </a:lnTo>
                  <a:lnTo>
                    <a:pt x="1323" y="909"/>
                  </a:lnTo>
                  <a:lnTo>
                    <a:pt x="1323" y="911"/>
                  </a:lnTo>
                  <a:lnTo>
                    <a:pt x="1323" y="911"/>
                  </a:lnTo>
                  <a:lnTo>
                    <a:pt x="1323" y="911"/>
                  </a:lnTo>
                  <a:lnTo>
                    <a:pt x="1325" y="913"/>
                  </a:lnTo>
                  <a:lnTo>
                    <a:pt x="1325" y="913"/>
                  </a:lnTo>
                  <a:lnTo>
                    <a:pt x="1325" y="913"/>
                  </a:lnTo>
                  <a:lnTo>
                    <a:pt x="1327" y="913"/>
                  </a:lnTo>
                  <a:lnTo>
                    <a:pt x="1327" y="913"/>
                  </a:lnTo>
                  <a:lnTo>
                    <a:pt x="1329" y="915"/>
                  </a:lnTo>
                  <a:lnTo>
                    <a:pt x="1329" y="917"/>
                  </a:lnTo>
                  <a:lnTo>
                    <a:pt x="1331" y="917"/>
                  </a:lnTo>
                  <a:lnTo>
                    <a:pt x="1331" y="917"/>
                  </a:lnTo>
                  <a:lnTo>
                    <a:pt x="1331" y="917"/>
                  </a:lnTo>
                  <a:lnTo>
                    <a:pt x="1333" y="917"/>
                  </a:lnTo>
                  <a:lnTo>
                    <a:pt x="1335" y="919"/>
                  </a:lnTo>
                  <a:lnTo>
                    <a:pt x="1337" y="919"/>
                  </a:lnTo>
                  <a:lnTo>
                    <a:pt x="1339" y="919"/>
                  </a:lnTo>
                  <a:lnTo>
                    <a:pt x="1339" y="919"/>
                  </a:lnTo>
                  <a:lnTo>
                    <a:pt x="1339" y="919"/>
                  </a:lnTo>
                  <a:lnTo>
                    <a:pt x="1339" y="919"/>
                  </a:lnTo>
                  <a:lnTo>
                    <a:pt x="1340" y="921"/>
                  </a:lnTo>
                  <a:lnTo>
                    <a:pt x="1340" y="921"/>
                  </a:lnTo>
                  <a:lnTo>
                    <a:pt x="1342" y="921"/>
                  </a:lnTo>
                  <a:lnTo>
                    <a:pt x="1344" y="922"/>
                  </a:lnTo>
                  <a:lnTo>
                    <a:pt x="1346" y="922"/>
                  </a:lnTo>
                  <a:lnTo>
                    <a:pt x="1346" y="922"/>
                  </a:lnTo>
                  <a:lnTo>
                    <a:pt x="1348" y="922"/>
                  </a:lnTo>
                  <a:lnTo>
                    <a:pt x="1348" y="921"/>
                  </a:lnTo>
                  <a:lnTo>
                    <a:pt x="1350" y="921"/>
                  </a:lnTo>
                  <a:lnTo>
                    <a:pt x="1350" y="922"/>
                  </a:lnTo>
                  <a:lnTo>
                    <a:pt x="1350" y="922"/>
                  </a:lnTo>
                  <a:lnTo>
                    <a:pt x="1352" y="922"/>
                  </a:lnTo>
                  <a:lnTo>
                    <a:pt x="1352" y="922"/>
                  </a:lnTo>
                  <a:lnTo>
                    <a:pt x="1354" y="922"/>
                  </a:lnTo>
                  <a:lnTo>
                    <a:pt x="1354" y="921"/>
                  </a:lnTo>
                  <a:lnTo>
                    <a:pt x="1356" y="921"/>
                  </a:lnTo>
                  <a:lnTo>
                    <a:pt x="1356" y="921"/>
                  </a:lnTo>
                  <a:lnTo>
                    <a:pt x="1356" y="921"/>
                  </a:lnTo>
                  <a:lnTo>
                    <a:pt x="1357" y="919"/>
                  </a:lnTo>
                  <a:lnTo>
                    <a:pt x="1357" y="919"/>
                  </a:lnTo>
                  <a:lnTo>
                    <a:pt x="1357" y="919"/>
                  </a:lnTo>
                  <a:lnTo>
                    <a:pt x="1359" y="919"/>
                  </a:lnTo>
                  <a:lnTo>
                    <a:pt x="1359" y="919"/>
                  </a:lnTo>
                  <a:lnTo>
                    <a:pt x="1361" y="919"/>
                  </a:lnTo>
                  <a:lnTo>
                    <a:pt x="1361" y="919"/>
                  </a:lnTo>
                  <a:lnTo>
                    <a:pt x="1363" y="917"/>
                  </a:lnTo>
                  <a:lnTo>
                    <a:pt x="1367" y="917"/>
                  </a:lnTo>
                  <a:lnTo>
                    <a:pt x="1369" y="917"/>
                  </a:lnTo>
                  <a:lnTo>
                    <a:pt x="1369" y="917"/>
                  </a:lnTo>
                  <a:lnTo>
                    <a:pt x="1369" y="917"/>
                  </a:lnTo>
                  <a:lnTo>
                    <a:pt x="1369" y="917"/>
                  </a:lnTo>
                  <a:lnTo>
                    <a:pt x="1369" y="915"/>
                  </a:lnTo>
                  <a:lnTo>
                    <a:pt x="1371" y="915"/>
                  </a:lnTo>
                  <a:lnTo>
                    <a:pt x="1373" y="915"/>
                  </a:lnTo>
                  <a:lnTo>
                    <a:pt x="1375" y="915"/>
                  </a:lnTo>
                  <a:lnTo>
                    <a:pt x="1376" y="915"/>
                  </a:lnTo>
                  <a:lnTo>
                    <a:pt x="1378" y="915"/>
                  </a:lnTo>
                  <a:lnTo>
                    <a:pt x="1382" y="917"/>
                  </a:lnTo>
                  <a:lnTo>
                    <a:pt x="1386" y="919"/>
                  </a:lnTo>
                  <a:lnTo>
                    <a:pt x="1386" y="919"/>
                  </a:lnTo>
                  <a:lnTo>
                    <a:pt x="1388" y="919"/>
                  </a:lnTo>
                  <a:lnTo>
                    <a:pt x="1388" y="919"/>
                  </a:lnTo>
                  <a:lnTo>
                    <a:pt x="1388" y="919"/>
                  </a:lnTo>
                  <a:lnTo>
                    <a:pt x="1392" y="919"/>
                  </a:lnTo>
                  <a:lnTo>
                    <a:pt x="1393" y="919"/>
                  </a:lnTo>
                  <a:lnTo>
                    <a:pt x="1395" y="919"/>
                  </a:lnTo>
                  <a:lnTo>
                    <a:pt x="1395" y="919"/>
                  </a:lnTo>
                  <a:lnTo>
                    <a:pt x="1397" y="921"/>
                  </a:lnTo>
                  <a:lnTo>
                    <a:pt x="1399" y="921"/>
                  </a:lnTo>
                  <a:lnTo>
                    <a:pt x="1399" y="924"/>
                  </a:lnTo>
                  <a:lnTo>
                    <a:pt x="1403" y="926"/>
                  </a:lnTo>
                  <a:lnTo>
                    <a:pt x="1403" y="926"/>
                  </a:lnTo>
                  <a:lnTo>
                    <a:pt x="1403" y="926"/>
                  </a:lnTo>
                  <a:lnTo>
                    <a:pt x="1405" y="926"/>
                  </a:lnTo>
                  <a:lnTo>
                    <a:pt x="1405" y="926"/>
                  </a:lnTo>
                  <a:lnTo>
                    <a:pt x="1409" y="926"/>
                  </a:lnTo>
                  <a:lnTo>
                    <a:pt x="1414" y="926"/>
                  </a:lnTo>
                  <a:lnTo>
                    <a:pt x="1414" y="928"/>
                  </a:lnTo>
                  <a:lnTo>
                    <a:pt x="1414" y="930"/>
                  </a:lnTo>
                  <a:lnTo>
                    <a:pt x="1414" y="932"/>
                  </a:lnTo>
                  <a:lnTo>
                    <a:pt x="1414" y="932"/>
                  </a:lnTo>
                  <a:lnTo>
                    <a:pt x="1414" y="934"/>
                  </a:lnTo>
                  <a:lnTo>
                    <a:pt x="1414" y="934"/>
                  </a:lnTo>
                  <a:lnTo>
                    <a:pt x="1414" y="934"/>
                  </a:lnTo>
                  <a:lnTo>
                    <a:pt x="1416" y="934"/>
                  </a:lnTo>
                  <a:lnTo>
                    <a:pt x="1416" y="934"/>
                  </a:lnTo>
                  <a:lnTo>
                    <a:pt x="1416" y="936"/>
                  </a:lnTo>
                  <a:lnTo>
                    <a:pt x="1416" y="936"/>
                  </a:lnTo>
                  <a:lnTo>
                    <a:pt x="1416" y="936"/>
                  </a:lnTo>
                  <a:lnTo>
                    <a:pt x="1418" y="936"/>
                  </a:lnTo>
                  <a:lnTo>
                    <a:pt x="1420" y="938"/>
                  </a:lnTo>
                  <a:lnTo>
                    <a:pt x="1424" y="939"/>
                  </a:lnTo>
                  <a:lnTo>
                    <a:pt x="1424" y="941"/>
                  </a:lnTo>
                  <a:lnTo>
                    <a:pt x="1426" y="941"/>
                  </a:lnTo>
                  <a:lnTo>
                    <a:pt x="1426" y="941"/>
                  </a:lnTo>
                  <a:lnTo>
                    <a:pt x="1428" y="941"/>
                  </a:lnTo>
                  <a:lnTo>
                    <a:pt x="1429" y="941"/>
                  </a:lnTo>
                  <a:lnTo>
                    <a:pt x="1433" y="941"/>
                  </a:lnTo>
                  <a:lnTo>
                    <a:pt x="1435" y="941"/>
                  </a:lnTo>
                  <a:lnTo>
                    <a:pt x="1437" y="941"/>
                  </a:lnTo>
                  <a:lnTo>
                    <a:pt x="1437" y="941"/>
                  </a:lnTo>
                  <a:lnTo>
                    <a:pt x="1439" y="941"/>
                  </a:lnTo>
                  <a:lnTo>
                    <a:pt x="1439" y="941"/>
                  </a:lnTo>
                  <a:lnTo>
                    <a:pt x="1439" y="943"/>
                  </a:lnTo>
                  <a:lnTo>
                    <a:pt x="1445" y="943"/>
                  </a:lnTo>
                  <a:lnTo>
                    <a:pt x="1448" y="945"/>
                  </a:lnTo>
                  <a:lnTo>
                    <a:pt x="1450" y="945"/>
                  </a:lnTo>
                  <a:lnTo>
                    <a:pt x="1454" y="943"/>
                  </a:lnTo>
                  <a:lnTo>
                    <a:pt x="1454" y="943"/>
                  </a:lnTo>
                  <a:lnTo>
                    <a:pt x="1456" y="945"/>
                  </a:lnTo>
                  <a:lnTo>
                    <a:pt x="1458" y="945"/>
                  </a:lnTo>
                  <a:lnTo>
                    <a:pt x="1458" y="945"/>
                  </a:lnTo>
                  <a:lnTo>
                    <a:pt x="1460" y="945"/>
                  </a:lnTo>
                  <a:lnTo>
                    <a:pt x="1462" y="945"/>
                  </a:lnTo>
                  <a:lnTo>
                    <a:pt x="1465" y="943"/>
                  </a:lnTo>
                  <a:lnTo>
                    <a:pt x="1467" y="941"/>
                  </a:lnTo>
                  <a:lnTo>
                    <a:pt x="1469" y="941"/>
                  </a:lnTo>
                  <a:lnTo>
                    <a:pt x="1469" y="941"/>
                  </a:lnTo>
                  <a:lnTo>
                    <a:pt x="1469" y="941"/>
                  </a:lnTo>
                  <a:lnTo>
                    <a:pt x="1471" y="941"/>
                  </a:lnTo>
                  <a:lnTo>
                    <a:pt x="1471" y="941"/>
                  </a:lnTo>
                  <a:lnTo>
                    <a:pt x="1471" y="941"/>
                  </a:lnTo>
                  <a:lnTo>
                    <a:pt x="1473" y="939"/>
                  </a:lnTo>
                  <a:lnTo>
                    <a:pt x="1475" y="939"/>
                  </a:lnTo>
                  <a:lnTo>
                    <a:pt x="1479" y="939"/>
                  </a:lnTo>
                  <a:lnTo>
                    <a:pt x="1481" y="939"/>
                  </a:lnTo>
                  <a:lnTo>
                    <a:pt x="1486" y="938"/>
                  </a:lnTo>
                  <a:lnTo>
                    <a:pt x="1486" y="936"/>
                  </a:lnTo>
                  <a:lnTo>
                    <a:pt x="1488" y="936"/>
                  </a:lnTo>
                  <a:lnTo>
                    <a:pt x="1488" y="938"/>
                  </a:lnTo>
                  <a:lnTo>
                    <a:pt x="1488" y="938"/>
                  </a:lnTo>
                  <a:lnTo>
                    <a:pt x="1490" y="938"/>
                  </a:lnTo>
                  <a:lnTo>
                    <a:pt x="1490" y="938"/>
                  </a:lnTo>
                  <a:lnTo>
                    <a:pt x="1492" y="938"/>
                  </a:lnTo>
                  <a:lnTo>
                    <a:pt x="1492" y="938"/>
                  </a:lnTo>
                  <a:lnTo>
                    <a:pt x="1494" y="936"/>
                  </a:lnTo>
                  <a:lnTo>
                    <a:pt x="1496" y="934"/>
                  </a:lnTo>
                  <a:lnTo>
                    <a:pt x="1496" y="934"/>
                  </a:lnTo>
                  <a:lnTo>
                    <a:pt x="1498" y="932"/>
                  </a:lnTo>
                  <a:lnTo>
                    <a:pt x="1498" y="932"/>
                  </a:lnTo>
                  <a:lnTo>
                    <a:pt x="1498" y="930"/>
                  </a:lnTo>
                  <a:lnTo>
                    <a:pt x="1502" y="928"/>
                  </a:lnTo>
                  <a:lnTo>
                    <a:pt x="1505" y="926"/>
                  </a:lnTo>
                  <a:lnTo>
                    <a:pt x="1505" y="924"/>
                  </a:lnTo>
                  <a:lnTo>
                    <a:pt x="1507" y="924"/>
                  </a:lnTo>
                  <a:lnTo>
                    <a:pt x="1509" y="924"/>
                  </a:lnTo>
                  <a:lnTo>
                    <a:pt x="1509" y="922"/>
                  </a:lnTo>
                  <a:lnTo>
                    <a:pt x="1511" y="922"/>
                  </a:lnTo>
                  <a:lnTo>
                    <a:pt x="1513" y="921"/>
                  </a:lnTo>
                  <a:lnTo>
                    <a:pt x="1515" y="921"/>
                  </a:lnTo>
                  <a:lnTo>
                    <a:pt x="1515" y="919"/>
                  </a:lnTo>
                  <a:lnTo>
                    <a:pt x="1517" y="919"/>
                  </a:lnTo>
                  <a:lnTo>
                    <a:pt x="1519" y="921"/>
                  </a:lnTo>
                  <a:lnTo>
                    <a:pt x="1520" y="921"/>
                  </a:lnTo>
                  <a:lnTo>
                    <a:pt x="1524" y="921"/>
                  </a:lnTo>
                  <a:lnTo>
                    <a:pt x="1526" y="921"/>
                  </a:lnTo>
                  <a:lnTo>
                    <a:pt x="1528" y="922"/>
                  </a:lnTo>
                  <a:lnTo>
                    <a:pt x="1528" y="924"/>
                  </a:lnTo>
                  <a:lnTo>
                    <a:pt x="1530" y="926"/>
                  </a:lnTo>
                  <a:lnTo>
                    <a:pt x="1532" y="926"/>
                  </a:lnTo>
                  <a:lnTo>
                    <a:pt x="1532" y="926"/>
                  </a:lnTo>
                  <a:lnTo>
                    <a:pt x="1532" y="926"/>
                  </a:lnTo>
                  <a:lnTo>
                    <a:pt x="1532" y="928"/>
                  </a:lnTo>
                  <a:lnTo>
                    <a:pt x="1534" y="928"/>
                  </a:lnTo>
                  <a:lnTo>
                    <a:pt x="1534" y="928"/>
                  </a:lnTo>
                  <a:lnTo>
                    <a:pt x="1536" y="928"/>
                  </a:lnTo>
                  <a:lnTo>
                    <a:pt x="1536" y="928"/>
                  </a:lnTo>
                  <a:lnTo>
                    <a:pt x="1538" y="928"/>
                  </a:lnTo>
                  <a:lnTo>
                    <a:pt x="1538" y="928"/>
                  </a:lnTo>
                  <a:lnTo>
                    <a:pt x="1539" y="928"/>
                  </a:lnTo>
                  <a:lnTo>
                    <a:pt x="1539" y="928"/>
                  </a:lnTo>
                  <a:lnTo>
                    <a:pt x="1543" y="926"/>
                  </a:lnTo>
                  <a:lnTo>
                    <a:pt x="1545" y="926"/>
                  </a:lnTo>
                  <a:lnTo>
                    <a:pt x="1545" y="926"/>
                  </a:lnTo>
                  <a:lnTo>
                    <a:pt x="1547" y="926"/>
                  </a:lnTo>
                  <a:lnTo>
                    <a:pt x="1549" y="926"/>
                  </a:lnTo>
                  <a:lnTo>
                    <a:pt x="1551" y="926"/>
                  </a:lnTo>
                  <a:lnTo>
                    <a:pt x="1551" y="926"/>
                  </a:lnTo>
                  <a:lnTo>
                    <a:pt x="1553" y="928"/>
                  </a:lnTo>
                  <a:lnTo>
                    <a:pt x="1553" y="928"/>
                  </a:lnTo>
                  <a:lnTo>
                    <a:pt x="1553" y="928"/>
                  </a:lnTo>
                  <a:lnTo>
                    <a:pt x="1555" y="930"/>
                  </a:lnTo>
                  <a:lnTo>
                    <a:pt x="1556" y="930"/>
                  </a:lnTo>
                  <a:lnTo>
                    <a:pt x="1558" y="932"/>
                  </a:lnTo>
                  <a:lnTo>
                    <a:pt x="1560" y="932"/>
                  </a:lnTo>
                  <a:lnTo>
                    <a:pt x="1572" y="936"/>
                  </a:lnTo>
                  <a:lnTo>
                    <a:pt x="1574" y="938"/>
                  </a:lnTo>
                  <a:lnTo>
                    <a:pt x="1574" y="936"/>
                  </a:lnTo>
                  <a:lnTo>
                    <a:pt x="1575" y="936"/>
                  </a:lnTo>
                  <a:lnTo>
                    <a:pt x="1583" y="930"/>
                  </a:lnTo>
                  <a:lnTo>
                    <a:pt x="1587" y="926"/>
                  </a:lnTo>
                  <a:lnTo>
                    <a:pt x="1591" y="926"/>
                  </a:lnTo>
                  <a:lnTo>
                    <a:pt x="1592" y="926"/>
                  </a:lnTo>
                  <a:lnTo>
                    <a:pt x="1594" y="924"/>
                  </a:lnTo>
                  <a:lnTo>
                    <a:pt x="1594" y="924"/>
                  </a:lnTo>
                  <a:lnTo>
                    <a:pt x="1596" y="924"/>
                  </a:lnTo>
                  <a:lnTo>
                    <a:pt x="1596" y="924"/>
                  </a:lnTo>
                  <a:lnTo>
                    <a:pt x="1596" y="922"/>
                  </a:lnTo>
                  <a:lnTo>
                    <a:pt x="1596" y="922"/>
                  </a:lnTo>
                  <a:lnTo>
                    <a:pt x="1596" y="922"/>
                  </a:lnTo>
                  <a:lnTo>
                    <a:pt x="1596" y="921"/>
                  </a:lnTo>
                  <a:lnTo>
                    <a:pt x="1596" y="921"/>
                  </a:lnTo>
                  <a:lnTo>
                    <a:pt x="1596" y="921"/>
                  </a:lnTo>
                  <a:lnTo>
                    <a:pt x="1596" y="919"/>
                  </a:lnTo>
                  <a:lnTo>
                    <a:pt x="1596" y="919"/>
                  </a:lnTo>
                  <a:lnTo>
                    <a:pt x="1596" y="919"/>
                  </a:lnTo>
                  <a:lnTo>
                    <a:pt x="1596" y="917"/>
                  </a:lnTo>
                  <a:lnTo>
                    <a:pt x="1596" y="917"/>
                  </a:lnTo>
                  <a:lnTo>
                    <a:pt x="1596" y="917"/>
                  </a:lnTo>
                  <a:lnTo>
                    <a:pt x="1596" y="917"/>
                  </a:lnTo>
                  <a:lnTo>
                    <a:pt x="1594" y="917"/>
                  </a:lnTo>
                  <a:lnTo>
                    <a:pt x="1594" y="917"/>
                  </a:lnTo>
                  <a:lnTo>
                    <a:pt x="1594" y="915"/>
                  </a:lnTo>
                  <a:lnTo>
                    <a:pt x="1596" y="915"/>
                  </a:lnTo>
                  <a:lnTo>
                    <a:pt x="1596" y="913"/>
                  </a:lnTo>
                  <a:lnTo>
                    <a:pt x="1596" y="913"/>
                  </a:lnTo>
                  <a:lnTo>
                    <a:pt x="1596" y="913"/>
                  </a:lnTo>
                  <a:lnTo>
                    <a:pt x="1596" y="911"/>
                  </a:lnTo>
                  <a:lnTo>
                    <a:pt x="1598" y="907"/>
                  </a:lnTo>
                  <a:lnTo>
                    <a:pt x="1600" y="907"/>
                  </a:lnTo>
                  <a:lnTo>
                    <a:pt x="1600" y="905"/>
                  </a:lnTo>
                  <a:lnTo>
                    <a:pt x="1600" y="905"/>
                  </a:lnTo>
                  <a:lnTo>
                    <a:pt x="1600" y="903"/>
                  </a:lnTo>
                  <a:lnTo>
                    <a:pt x="1600" y="903"/>
                  </a:lnTo>
                  <a:lnTo>
                    <a:pt x="1600" y="903"/>
                  </a:lnTo>
                  <a:lnTo>
                    <a:pt x="1602" y="902"/>
                  </a:lnTo>
                  <a:lnTo>
                    <a:pt x="1602" y="902"/>
                  </a:lnTo>
                  <a:lnTo>
                    <a:pt x="1602" y="900"/>
                  </a:lnTo>
                  <a:lnTo>
                    <a:pt x="1604" y="900"/>
                  </a:lnTo>
                  <a:lnTo>
                    <a:pt x="1604" y="898"/>
                  </a:lnTo>
                  <a:lnTo>
                    <a:pt x="1604" y="898"/>
                  </a:lnTo>
                  <a:lnTo>
                    <a:pt x="1604" y="896"/>
                  </a:lnTo>
                  <a:lnTo>
                    <a:pt x="1604" y="896"/>
                  </a:lnTo>
                  <a:lnTo>
                    <a:pt x="1604" y="896"/>
                  </a:lnTo>
                  <a:lnTo>
                    <a:pt x="1606" y="894"/>
                  </a:lnTo>
                  <a:lnTo>
                    <a:pt x="1606" y="892"/>
                  </a:lnTo>
                  <a:lnTo>
                    <a:pt x="1608" y="890"/>
                  </a:lnTo>
                  <a:lnTo>
                    <a:pt x="1608" y="886"/>
                  </a:lnTo>
                  <a:lnTo>
                    <a:pt x="1611" y="884"/>
                  </a:lnTo>
                  <a:lnTo>
                    <a:pt x="1611" y="884"/>
                  </a:lnTo>
                  <a:lnTo>
                    <a:pt x="1613" y="883"/>
                  </a:lnTo>
                  <a:lnTo>
                    <a:pt x="1615" y="883"/>
                  </a:lnTo>
                  <a:lnTo>
                    <a:pt x="1615" y="881"/>
                  </a:lnTo>
                  <a:lnTo>
                    <a:pt x="1617" y="881"/>
                  </a:lnTo>
                  <a:lnTo>
                    <a:pt x="1617" y="881"/>
                  </a:lnTo>
                  <a:lnTo>
                    <a:pt x="1617" y="879"/>
                  </a:lnTo>
                  <a:lnTo>
                    <a:pt x="1619" y="879"/>
                  </a:lnTo>
                  <a:lnTo>
                    <a:pt x="1619" y="877"/>
                  </a:lnTo>
                  <a:lnTo>
                    <a:pt x="1619" y="877"/>
                  </a:lnTo>
                  <a:lnTo>
                    <a:pt x="1619" y="877"/>
                  </a:lnTo>
                  <a:lnTo>
                    <a:pt x="1619" y="875"/>
                  </a:lnTo>
                  <a:lnTo>
                    <a:pt x="1619" y="875"/>
                  </a:lnTo>
                  <a:lnTo>
                    <a:pt x="1619" y="873"/>
                  </a:lnTo>
                  <a:lnTo>
                    <a:pt x="1619" y="871"/>
                  </a:lnTo>
                  <a:lnTo>
                    <a:pt x="1617" y="869"/>
                  </a:lnTo>
                  <a:lnTo>
                    <a:pt x="1619" y="867"/>
                  </a:lnTo>
                  <a:lnTo>
                    <a:pt x="1619" y="866"/>
                  </a:lnTo>
                  <a:lnTo>
                    <a:pt x="1617" y="866"/>
                  </a:lnTo>
                  <a:lnTo>
                    <a:pt x="1615" y="864"/>
                  </a:lnTo>
                  <a:lnTo>
                    <a:pt x="1613" y="864"/>
                  </a:lnTo>
                  <a:lnTo>
                    <a:pt x="1611" y="864"/>
                  </a:lnTo>
                  <a:lnTo>
                    <a:pt x="1611" y="864"/>
                  </a:lnTo>
                  <a:lnTo>
                    <a:pt x="1610" y="864"/>
                  </a:lnTo>
                  <a:lnTo>
                    <a:pt x="1610" y="864"/>
                  </a:lnTo>
                  <a:lnTo>
                    <a:pt x="1608" y="862"/>
                  </a:lnTo>
                  <a:lnTo>
                    <a:pt x="1608" y="862"/>
                  </a:lnTo>
                  <a:lnTo>
                    <a:pt x="1610" y="860"/>
                  </a:lnTo>
                  <a:lnTo>
                    <a:pt x="1610" y="860"/>
                  </a:lnTo>
                  <a:lnTo>
                    <a:pt x="1611" y="858"/>
                  </a:lnTo>
                  <a:lnTo>
                    <a:pt x="1613" y="858"/>
                  </a:lnTo>
                  <a:lnTo>
                    <a:pt x="1619" y="852"/>
                  </a:lnTo>
                  <a:lnTo>
                    <a:pt x="1621" y="850"/>
                  </a:lnTo>
                  <a:lnTo>
                    <a:pt x="1625" y="848"/>
                  </a:lnTo>
                  <a:lnTo>
                    <a:pt x="1627" y="848"/>
                  </a:lnTo>
                  <a:lnTo>
                    <a:pt x="1630" y="848"/>
                  </a:lnTo>
                  <a:lnTo>
                    <a:pt x="1644" y="845"/>
                  </a:lnTo>
                  <a:lnTo>
                    <a:pt x="1647" y="845"/>
                  </a:lnTo>
                  <a:lnTo>
                    <a:pt x="1649" y="845"/>
                  </a:lnTo>
                  <a:lnTo>
                    <a:pt x="1651" y="845"/>
                  </a:lnTo>
                  <a:lnTo>
                    <a:pt x="1653" y="845"/>
                  </a:lnTo>
                  <a:lnTo>
                    <a:pt x="1655" y="845"/>
                  </a:lnTo>
                  <a:lnTo>
                    <a:pt x="1657" y="845"/>
                  </a:lnTo>
                  <a:lnTo>
                    <a:pt x="1657" y="843"/>
                  </a:lnTo>
                  <a:lnTo>
                    <a:pt x="1659" y="843"/>
                  </a:lnTo>
                  <a:lnTo>
                    <a:pt x="1661" y="843"/>
                  </a:lnTo>
                  <a:lnTo>
                    <a:pt x="1661" y="843"/>
                  </a:lnTo>
                  <a:lnTo>
                    <a:pt x="1663" y="843"/>
                  </a:lnTo>
                  <a:lnTo>
                    <a:pt x="1663" y="843"/>
                  </a:lnTo>
                  <a:lnTo>
                    <a:pt x="1663" y="843"/>
                  </a:lnTo>
                  <a:lnTo>
                    <a:pt x="1665" y="843"/>
                  </a:lnTo>
                  <a:lnTo>
                    <a:pt x="1665" y="843"/>
                  </a:lnTo>
                  <a:lnTo>
                    <a:pt x="1666" y="843"/>
                  </a:lnTo>
                  <a:lnTo>
                    <a:pt x="1666" y="843"/>
                  </a:lnTo>
                  <a:lnTo>
                    <a:pt x="1668" y="845"/>
                  </a:lnTo>
                  <a:lnTo>
                    <a:pt x="1672" y="847"/>
                  </a:lnTo>
                  <a:lnTo>
                    <a:pt x="1672" y="847"/>
                  </a:lnTo>
                  <a:lnTo>
                    <a:pt x="1674" y="847"/>
                  </a:lnTo>
                  <a:lnTo>
                    <a:pt x="1676" y="848"/>
                  </a:lnTo>
                  <a:lnTo>
                    <a:pt x="1678" y="848"/>
                  </a:lnTo>
                  <a:lnTo>
                    <a:pt x="1680" y="850"/>
                  </a:lnTo>
                  <a:lnTo>
                    <a:pt x="1682" y="850"/>
                  </a:lnTo>
                  <a:lnTo>
                    <a:pt x="1683" y="852"/>
                  </a:lnTo>
                  <a:lnTo>
                    <a:pt x="1685" y="852"/>
                  </a:lnTo>
                  <a:lnTo>
                    <a:pt x="1685" y="852"/>
                  </a:lnTo>
                  <a:lnTo>
                    <a:pt x="1687" y="850"/>
                  </a:lnTo>
                  <a:lnTo>
                    <a:pt x="1689" y="850"/>
                  </a:lnTo>
                  <a:lnTo>
                    <a:pt x="1689" y="850"/>
                  </a:lnTo>
                  <a:lnTo>
                    <a:pt x="1691" y="852"/>
                  </a:lnTo>
                  <a:lnTo>
                    <a:pt x="1693" y="852"/>
                  </a:lnTo>
                  <a:lnTo>
                    <a:pt x="1695" y="854"/>
                  </a:lnTo>
                  <a:lnTo>
                    <a:pt x="1697" y="854"/>
                  </a:lnTo>
                  <a:lnTo>
                    <a:pt x="1699" y="854"/>
                  </a:lnTo>
                  <a:lnTo>
                    <a:pt x="1699" y="858"/>
                  </a:lnTo>
                  <a:lnTo>
                    <a:pt x="1702" y="858"/>
                  </a:lnTo>
                  <a:lnTo>
                    <a:pt x="1702" y="860"/>
                  </a:lnTo>
                  <a:lnTo>
                    <a:pt x="1704" y="860"/>
                  </a:lnTo>
                  <a:lnTo>
                    <a:pt x="1704" y="862"/>
                  </a:lnTo>
                  <a:lnTo>
                    <a:pt x="1704" y="862"/>
                  </a:lnTo>
                  <a:lnTo>
                    <a:pt x="1704" y="862"/>
                  </a:lnTo>
                  <a:lnTo>
                    <a:pt x="1704" y="864"/>
                  </a:lnTo>
                  <a:lnTo>
                    <a:pt x="1704" y="866"/>
                  </a:lnTo>
                  <a:lnTo>
                    <a:pt x="1706" y="866"/>
                  </a:lnTo>
                  <a:lnTo>
                    <a:pt x="1708" y="867"/>
                  </a:lnTo>
                  <a:lnTo>
                    <a:pt x="1708" y="867"/>
                  </a:lnTo>
                  <a:lnTo>
                    <a:pt x="1708" y="869"/>
                  </a:lnTo>
                  <a:lnTo>
                    <a:pt x="1708" y="869"/>
                  </a:lnTo>
                  <a:lnTo>
                    <a:pt x="1708" y="869"/>
                  </a:lnTo>
                  <a:lnTo>
                    <a:pt x="1708" y="869"/>
                  </a:lnTo>
                  <a:lnTo>
                    <a:pt x="1710" y="871"/>
                  </a:lnTo>
                  <a:lnTo>
                    <a:pt x="1710" y="873"/>
                  </a:lnTo>
                  <a:lnTo>
                    <a:pt x="1710" y="875"/>
                  </a:lnTo>
                  <a:lnTo>
                    <a:pt x="1710" y="875"/>
                  </a:lnTo>
                  <a:lnTo>
                    <a:pt x="1712" y="877"/>
                  </a:lnTo>
                  <a:lnTo>
                    <a:pt x="1712" y="879"/>
                  </a:lnTo>
                  <a:lnTo>
                    <a:pt x="1714" y="883"/>
                  </a:lnTo>
                  <a:lnTo>
                    <a:pt x="1714" y="884"/>
                  </a:lnTo>
                  <a:lnTo>
                    <a:pt x="1714" y="884"/>
                  </a:lnTo>
                  <a:lnTo>
                    <a:pt x="1714" y="886"/>
                  </a:lnTo>
                  <a:lnTo>
                    <a:pt x="1714" y="886"/>
                  </a:lnTo>
                  <a:lnTo>
                    <a:pt x="1714" y="888"/>
                  </a:lnTo>
                  <a:lnTo>
                    <a:pt x="1716" y="888"/>
                  </a:lnTo>
                  <a:lnTo>
                    <a:pt x="1716" y="890"/>
                  </a:lnTo>
                  <a:lnTo>
                    <a:pt x="1716" y="890"/>
                  </a:lnTo>
                  <a:lnTo>
                    <a:pt x="1718" y="892"/>
                  </a:lnTo>
                  <a:lnTo>
                    <a:pt x="1718" y="892"/>
                  </a:lnTo>
                  <a:lnTo>
                    <a:pt x="1718" y="894"/>
                  </a:lnTo>
                  <a:lnTo>
                    <a:pt x="1718" y="898"/>
                  </a:lnTo>
                  <a:lnTo>
                    <a:pt x="1718" y="900"/>
                  </a:lnTo>
                  <a:lnTo>
                    <a:pt x="1719" y="902"/>
                  </a:lnTo>
                  <a:lnTo>
                    <a:pt x="1723" y="905"/>
                  </a:lnTo>
                  <a:lnTo>
                    <a:pt x="1723" y="907"/>
                  </a:lnTo>
                  <a:lnTo>
                    <a:pt x="1725" y="909"/>
                  </a:lnTo>
                  <a:lnTo>
                    <a:pt x="1725" y="911"/>
                  </a:lnTo>
                  <a:lnTo>
                    <a:pt x="1725" y="911"/>
                  </a:lnTo>
                  <a:lnTo>
                    <a:pt x="1725" y="911"/>
                  </a:lnTo>
                  <a:lnTo>
                    <a:pt x="1725" y="913"/>
                  </a:lnTo>
                  <a:lnTo>
                    <a:pt x="1725" y="913"/>
                  </a:lnTo>
                  <a:lnTo>
                    <a:pt x="1725" y="915"/>
                  </a:lnTo>
                  <a:lnTo>
                    <a:pt x="1725" y="915"/>
                  </a:lnTo>
                  <a:lnTo>
                    <a:pt x="1725" y="917"/>
                  </a:lnTo>
                  <a:lnTo>
                    <a:pt x="1725" y="917"/>
                  </a:lnTo>
                  <a:lnTo>
                    <a:pt x="1725" y="919"/>
                  </a:lnTo>
                  <a:lnTo>
                    <a:pt x="1727" y="919"/>
                  </a:lnTo>
                  <a:lnTo>
                    <a:pt x="1727" y="919"/>
                  </a:lnTo>
                  <a:lnTo>
                    <a:pt x="1727" y="921"/>
                  </a:lnTo>
                  <a:lnTo>
                    <a:pt x="1729" y="921"/>
                  </a:lnTo>
                  <a:lnTo>
                    <a:pt x="1729" y="921"/>
                  </a:lnTo>
                  <a:lnTo>
                    <a:pt x="1729" y="922"/>
                  </a:lnTo>
                  <a:lnTo>
                    <a:pt x="1729" y="924"/>
                  </a:lnTo>
                  <a:lnTo>
                    <a:pt x="1727" y="926"/>
                  </a:lnTo>
                  <a:lnTo>
                    <a:pt x="1727" y="928"/>
                  </a:lnTo>
                  <a:lnTo>
                    <a:pt x="1727" y="930"/>
                  </a:lnTo>
                  <a:lnTo>
                    <a:pt x="1729" y="930"/>
                  </a:lnTo>
                  <a:lnTo>
                    <a:pt x="1729" y="930"/>
                  </a:lnTo>
                  <a:lnTo>
                    <a:pt x="1729" y="932"/>
                  </a:lnTo>
                  <a:lnTo>
                    <a:pt x="1731" y="932"/>
                  </a:lnTo>
                  <a:lnTo>
                    <a:pt x="1731" y="934"/>
                  </a:lnTo>
                  <a:lnTo>
                    <a:pt x="1731" y="934"/>
                  </a:lnTo>
                  <a:lnTo>
                    <a:pt x="1733" y="934"/>
                  </a:lnTo>
                  <a:lnTo>
                    <a:pt x="1733" y="934"/>
                  </a:lnTo>
                  <a:lnTo>
                    <a:pt x="1735" y="936"/>
                  </a:lnTo>
                  <a:lnTo>
                    <a:pt x="1738" y="936"/>
                  </a:lnTo>
                  <a:lnTo>
                    <a:pt x="1746" y="936"/>
                  </a:lnTo>
                  <a:lnTo>
                    <a:pt x="1746" y="936"/>
                  </a:lnTo>
                  <a:lnTo>
                    <a:pt x="1748" y="936"/>
                  </a:lnTo>
                  <a:lnTo>
                    <a:pt x="1748" y="936"/>
                  </a:lnTo>
                  <a:lnTo>
                    <a:pt x="1748" y="936"/>
                  </a:lnTo>
                  <a:lnTo>
                    <a:pt x="1748" y="938"/>
                  </a:lnTo>
                  <a:lnTo>
                    <a:pt x="1748" y="938"/>
                  </a:lnTo>
                  <a:lnTo>
                    <a:pt x="1752" y="939"/>
                  </a:lnTo>
                  <a:lnTo>
                    <a:pt x="1752" y="939"/>
                  </a:lnTo>
                  <a:lnTo>
                    <a:pt x="1754" y="939"/>
                  </a:lnTo>
                  <a:lnTo>
                    <a:pt x="1754" y="939"/>
                  </a:lnTo>
                  <a:lnTo>
                    <a:pt x="1755" y="939"/>
                  </a:lnTo>
                  <a:lnTo>
                    <a:pt x="1755" y="941"/>
                  </a:lnTo>
                  <a:lnTo>
                    <a:pt x="1757" y="941"/>
                  </a:lnTo>
                  <a:lnTo>
                    <a:pt x="1757" y="941"/>
                  </a:lnTo>
                  <a:lnTo>
                    <a:pt x="1757" y="939"/>
                  </a:lnTo>
                  <a:lnTo>
                    <a:pt x="1757" y="939"/>
                  </a:lnTo>
                  <a:lnTo>
                    <a:pt x="1759" y="939"/>
                  </a:lnTo>
                  <a:lnTo>
                    <a:pt x="1759" y="939"/>
                  </a:lnTo>
                  <a:lnTo>
                    <a:pt x="1759" y="941"/>
                  </a:lnTo>
                  <a:lnTo>
                    <a:pt x="1761" y="941"/>
                  </a:lnTo>
                  <a:lnTo>
                    <a:pt x="1761" y="941"/>
                  </a:lnTo>
                  <a:lnTo>
                    <a:pt x="1761" y="943"/>
                  </a:lnTo>
                  <a:lnTo>
                    <a:pt x="1763" y="943"/>
                  </a:lnTo>
                  <a:lnTo>
                    <a:pt x="1765" y="945"/>
                  </a:lnTo>
                  <a:lnTo>
                    <a:pt x="1767" y="947"/>
                  </a:lnTo>
                  <a:lnTo>
                    <a:pt x="1769" y="949"/>
                  </a:lnTo>
                  <a:lnTo>
                    <a:pt x="1769" y="951"/>
                  </a:lnTo>
                  <a:lnTo>
                    <a:pt x="1771" y="951"/>
                  </a:lnTo>
                  <a:lnTo>
                    <a:pt x="1773" y="951"/>
                  </a:lnTo>
                  <a:lnTo>
                    <a:pt x="1774" y="953"/>
                  </a:lnTo>
                  <a:lnTo>
                    <a:pt x="1776" y="953"/>
                  </a:lnTo>
                  <a:lnTo>
                    <a:pt x="1778" y="955"/>
                  </a:lnTo>
                  <a:lnTo>
                    <a:pt x="1776" y="955"/>
                  </a:lnTo>
                  <a:lnTo>
                    <a:pt x="1776" y="955"/>
                  </a:lnTo>
                  <a:lnTo>
                    <a:pt x="1776" y="957"/>
                  </a:lnTo>
                  <a:lnTo>
                    <a:pt x="1776" y="957"/>
                  </a:lnTo>
                  <a:lnTo>
                    <a:pt x="1776" y="958"/>
                  </a:lnTo>
                  <a:lnTo>
                    <a:pt x="1780" y="962"/>
                  </a:lnTo>
                  <a:lnTo>
                    <a:pt x="1780" y="964"/>
                  </a:lnTo>
                  <a:lnTo>
                    <a:pt x="1780" y="964"/>
                  </a:lnTo>
                  <a:lnTo>
                    <a:pt x="1780" y="966"/>
                  </a:lnTo>
                  <a:lnTo>
                    <a:pt x="1780" y="966"/>
                  </a:lnTo>
                  <a:lnTo>
                    <a:pt x="1780" y="966"/>
                  </a:lnTo>
                  <a:lnTo>
                    <a:pt x="1780" y="966"/>
                  </a:lnTo>
                  <a:lnTo>
                    <a:pt x="1778" y="968"/>
                  </a:lnTo>
                  <a:lnTo>
                    <a:pt x="1778" y="970"/>
                  </a:lnTo>
                  <a:lnTo>
                    <a:pt x="1778" y="970"/>
                  </a:lnTo>
                  <a:lnTo>
                    <a:pt x="1780" y="972"/>
                  </a:lnTo>
                  <a:lnTo>
                    <a:pt x="1780" y="972"/>
                  </a:lnTo>
                  <a:lnTo>
                    <a:pt x="1780" y="972"/>
                  </a:lnTo>
                  <a:lnTo>
                    <a:pt x="1780" y="972"/>
                  </a:lnTo>
                  <a:lnTo>
                    <a:pt x="1780" y="972"/>
                  </a:lnTo>
                  <a:lnTo>
                    <a:pt x="1782" y="974"/>
                  </a:lnTo>
                  <a:lnTo>
                    <a:pt x="1782" y="974"/>
                  </a:lnTo>
                  <a:lnTo>
                    <a:pt x="1782" y="977"/>
                  </a:lnTo>
                  <a:lnTo>
                    <a:pt x="1784" y="977"/>
                  </a:lnTo>
                  <a:lnTo>
                    <a:pt x="1786" y="977"/>
                  </a:lnTo>
                  <a:lnTo>
                    <a:pt x="1786" y="977"/>
                  </a:lnTo>
                  <a:lnTo>
                    <a:pt x="1788" y="977"/>
                  </a:lnTo>
                  <a:lnTo>
                    <a:pt x="1788" y="977"/>
                  </a:lnTo>
                  <a:lnTo>
                    <a:pt x="1790" y="977"/>
                  </a:lnTo>
                  <a:lnTo>
                    <a:pt x="1790" y="977"/>
                  </a:lnTo>
                  <a:lnTo>
                    <a:pt x="1792" y="977"/>
                  </a:lnTo>
                  <a:lnTo>
                    <a:pt x="1793" y="977"/>
                  </a:lnTo>
                  <a:lnTo>
                    <a:pt x="1797" y="977"/>
                  </a:lnTo>
                  <a:lnTo>
                    <a:pt x="1799" y="977"/>
                  </a:lnTo>
                  <a:lnTo>
                    <a:pt x="1803" y="977"/>
                  </a:lnTo>
                  <a:lnTo>
                    <a:pt x="1805" y="977"/>
                  </a:lnTo>
                  <a:lnTo>
                    <a:pt x="1807" y="977"/>
                  </a:lnTo>
                  <a:lnTo>
                    <a:pt x="1807" y="977"/>
                  </a:lnTo>
                  <a:lnTo>
                    <a:pt x="1809" y="977"/>
                  </a:lnTo>
                  <a:lnTo>
                    <a:pt x="1809" y="976"/>
                  </a:lnTo>
                  <a:lnTo>
                    <a:pt x="1809" y="976"/>
                  </a:lnTo>
                  <a:lnTo>
                    <a:pt x="1809" y="976"/>
                  </a:lnTo>
                  <a:lnTo>
                    <a:pt x="1810" y="974"/>
                  </a:lnTo>
                  <a:lnTo>
                    <a:pt x="1810" y="974"/>
                  </a:lnTo>
                  <a:lnTo>
                    <a:pt x="1810" y="972"/>
                  </a:lnTo>
                  <a:lnTo>
                    <a:pt x="1812" y="972"/>
                  </a:lnTo>
                  <a:lnTo>
                    <a:pt x="1812" y="972"/>
                  </a:lnTo>
                  <a:lnTo>
                    <a:pt x="1814" y="972"/>
                  </a:lnTo>
                  <a:lnTo>
                    <a:pt x="1814" y="970"/>
                  </a:lnTo>
                  <a:lnTo>
                    <a:pt x="1816" y="970"/>
                  </a:lnTo>
                  <a:lnTo>
                    <a:pt x="1816" y="970"/>
                  </a:lnTo>
                  <a:lnTo>
                    <a:pt x="1818" y="970"/>
                  </a:lnTo>
                  <a:lnTo>
                    <a:pt x="1818" y="970"/>
                  </a:lnTo>
                  <a:lnTo>
                    <a:pt x="1820" y="970"/>
                  </a:lnTo>
                  <a:lnTo>
                    <a:pt x="1824" y="970"/>
                  </a:lnTo>
                  <a:lnTo>
                    <a:pt x="1824" y="968"/>
                  </a:lnTo>
                  <a:lnTo>
                    <a:pt x="1828" y="966"/>
                  </a:lnTo>
                  <a:lnTo>
                    <a:pt x="1829" y="966"/>
                  </a:lnTo>
                  <a:lnTo>
                    <a:pt x="1831" y="964"/>
                  </a:lnTo>
                  <a:lnTo>
                    <a:pt x="1833" y="964"/>
                  </a:lnTo>
                  <a:lnTo>
                    <a:pt x="1835" y="962"/>
                  </a:lnTo>
                  <a:lnTo>
                    <a:pt x="1837" y="962"/>
                  </a:lnTo>
                  <a:lnTo>
                    <a:pt x="1839" y="964"/>
                  </a:lnTo>
                  <a:lnTo>
                    <a:pt x="1841" y="964"/>
                  </a:lnTo>
                  <a:lnTo>
                    <a:pt x="1841" y="964"/>
                  </a:lnTo>
                  <a:lnTo>
                    <a:pt x="1843" y="966"/>
                  </a:lnTo>
                  <a:lnTo>
                    <a:pt x="1843" y="966"/>
                  </a:lnTo>
                  <a:lnTo>
                    <a:pt x="1843" y="968"/>
                  </a:lnTo>
                  <a:lnTo>
                    <a:pt x="1843" y="968"/>
                  </a:lnTo>
                  <a:lnTo>
                    <a:pt x="1841" y="970"/>
                  </a:lnTo>
                  <a:lnTo>
                    <a:pt x="1841" y="970"/>
                  </a:lnTo>
                  <a:lnTo>
                    <a:pt x="1841" y="974"/>
                  </a:lnTo>
                  <a:lnTo>
                    <a:pt x="1843" y="977"/>
                  </a:lnTo>
                  <a:lnTo>
                    <a:pt x="1843" y="979"/>
                  </a:lnTo>
                  <a:lnTo>
                    <a:pt x="1843" y="979"/>
                  </a:lnTo>
                  <a:lnTo>
                    <a:pt x="1843" y="981"/>
                  </a:lnTo>
                  <a:lnTo>
                    <a:pt x="1841" y="981"/>
                  </a:lnTo>
                  <a:lnTo>
                    <a:pt x="1839" y="983"/>
                  </a:lnTo>
                  <a:lnTo>
                    <a:pt x="1837" y="983"/>
                  </a:lnTo>
                  <a:lnTo>
                    <a:pt x="1837" y="983"/>
                  </a:lnTo>
                  <a:lnTo>
                    <a:pt x="1837" y="983"/>
                  </a:lnTo>
                  <a:lnTo>
                    <a:pt x="1835" y="985"/>
                  </a:lnTo>
                  <a:lnTo>
                    <a:pt x="1835" y="985"/>
                  </a:lnTo>
                  <a:lnTo>
                    <a:pt x="1835" y="985"/>
                  </a:lnTo>
                  <a:lnTo>
                    <a:pt x="1835" y="987"/>
                  </a:lnTo>
                  <a:lnTo>
                    <a:pt x="1835" y="987"/>
                  </a:lnTo>
                  <a:lnTo>
                    <a:pt x="1835" y="989"/>
                  </a:lnTo>
                  <a:lnTo>
                    <a:pt x="1835" y="991"/>
                  </a:lnTo>
                  <a:lnTo>
                    <a:pt x="1835" y="991"/>
                  </a:lnTo>
                  <a:lnTo>
                    <a:pt x="1833" y="991"/>
                  </a:lnTo>
                  <a:lnTo>
                    <a:pt x="1833" y="993"/>
                  </a:lnTo>
                  <a:lnTo>
                    <a:pt x="1833" y="993"/>
                  </a:lnTo>
                  <a:lnTo>
                    <a:pt x="1833" y="995"/>
                  </a:lnTo>
                  <a:lnTo>
                    <a:pt x="1831" y="996"/>
                  </a:lnTo>
                  <a:lnTo>
                    <a:pt x="1831" y="996"/>
                  </a:lnTo>
                  <a:lnTo>
                    <a:pt x="1831" y="998"/>
                  </a:lnTo>
                  <a:lnTo>
                    <a:pt x="1831" y="998"/>
                  </a:lnTo>
                  <a:lnTo>
                    <a:pt x="1831" y="1000"/>
                  </a:lnTo>
                  <a:lnTo>
                    <a:pt x="1829" y="1002"/>
                  </a:lnTo>
                  <a:lnTo>
                    <a:pt x="1829" y="1004"/>
                  </a:lnTo>
                  <a:lnTo>
                    <a:pt x="1829" y="1004"/>
                  </a:lnTo>
                  <a:lnTo>
                    <a:pt x="1829" y="1006"/>
                  </a:lnTo>
                  <a:lnTo>
                    <a:pt x="1829" y="1008"/>
                  </a:lnTo>
                  <a:lnTo>
                    <a:pt x="1829" y="1010"/>
                  </a:lnTo>
                  <a:lnTo>
                    <a:pt x="1828" y="1010"/>
                  </a:lnTo>
                  <a:lnTo>
                    <a:pt x="1828" y="1012"/>
                  </a:lnTo>
                  <a:lnTo>
                    <a:pt x="1828" y="1012"/>
                  </a:lnTo>
                  <a:lnTo>
                    <a:pt x="1828" y="1012"/>
                  </a:lnTo>
                  <a:lnTo>
                    <a:pt x="1826" y="1013"/>
                  </a:lnTo>
                  <a:lnTo>
                    <a:pt x="1826" y="1013"/>
                  </a:lnTo>
                  <a:lnTo>
                    <a:pt x="1826" y="1015"/>
                  </a:lnTo>
                  <a:lnTo>
                    <a:pt x="1826" y="1015"/>
                  </a:lnTo>
                  <a:lnTo>
                    <a:pt x="1826" y="1015"/>
                  </a:lnTo>
                  <a:lnTo>
                    <a:pt x="1824" y="1015"/>
                  </a:lnTo>
                  <a:lnTo>
                    <a:pt x="1824" y="1017"/>
                  </a:lnTo>
                  <a:lnTo>
                    <a:pt x="1824" y="1017"/>
                  </a:lnTo>
                  <a:lnTo>
                    <a:pt x="1824" y="1017"/>
                  </a:lnTo>
                  <a:lnTo>
                    <a:pt x="1824" y="1019"/>
                  </a:lnTo>
                  <a:lnTo>
                    <a:pt x="1824" y="1019"/>
                  </a:lnTo>
                  <a:lnTo>
                    <a:pt x="1824" y="1019"/>
                  </a:lnTo>
                  <a:lnTo>
                    <a:pt x="1822" y="1021"/>
                  </a:lnTo>
                  <a:lnTo>
                    <a:pt x="1824" y="1021"/>
                  </a:lnTo>
                  <a:lnTo>
                    <a:pt x="1822" y="1023"/>
                  </a:lnTo>
                  <a:lnTo>
                    <a:pt x="1822" y="1023"/>
                  </a:lnTo>
                  <a:lnTo>
                    <a:pt x="1820" y="1023"/>
                  </a:lnTo>
                  <a:lnTo>
                    <a:pt x="1820" y="1023"/>
                  </a:lnTo>
                  <a:lnTo>
                    <a:pt x="1820" y="1023"/>
                  </a:lnTo>
                  <a:lnTo>
                    <a:pt x="1818" y="1025"/>
                  </a:lnTo>
                  <a:lnTo>
                    <a:pt x="1818" y="1025"/>
                  </a:lnTo>
                  <a:lnTo>
                    <a:pt x="1818" y="1027"/>
                  </a:lnTo>
                  <a:lnTo>
                    <a:pt x="1818" y="1027"/>
                  </a:lnTo>
                  <a:lnTo>
                    <a:pt x="1818" y="1029"/>
                  </a:lnTo>
                  <a:lnTo>
                    <a:pt x="1818" y="1029"/>
                  </a:lnTo>
                  <a:lnTo>
                    <a:pt x="1818" y="1031"/>
                  </a:lnTo>
                  <a:lnTo>
                    <a:pt x="1818" y="1032"/>
                  </a:lnTo>
                  <a:lnTo>
                    <a:pt x="1816" y="1034"/>
                  </a:lnTo>
                  <a:lnTo>
                    <a:pt x="1814" y="1034"/>
                  </a:lnTo>
                  <a:lnTo>
                    <a:pt x="1814" y="1034"/>
                  </a:lnTo>
                  <a:lnTo>
                    <a:pt x="1810" y="1032"/>
                  </a:lnTo>
                  <a:lnTo>
                    <a:pt x="1807" y="1032"/>
                  </a:lnTo>
                  <a:lnTo>
                    <a:pt x="1805" y="1031"/>
                  </a:lnTo>
                  <a:lnTo>
                    <a:pt x="1799" y="1031"/>
                  </a:lnTo>
                  <a:lnTo>
                    <a:pt x="1799" y="1031"/>
                  </a:lnTo>
                  <a:lnTo>
                    <a:pt x="1799" y="1029"/>
                  </a:lnTo>
                  <a:lnTo>
                    <a:pt x="1797" y="1029"/>
                  </a:lnTo>
                  <a:lnTo>
                    <a:pt x="1797" y="1029"/>
                  </a:lnTo>
                  <a:lnTo>
                    <a:pt x="1793" y="1032"/>
                  </a:lnTo>
                  <a:lnTo>
                    <a:pt x="1793" y="1032"/>
                  </a:lnTo>
                  <a:lnTo>
                    <a:pt x="1793" y="1032"/>
                  </a:lnTo>
                  <a:lnTo>
                    <a:pt x="1793" y="1034"/>
                  </a:lnTo>
                  <a:lnTo>
                    <a:pt x="1792" y="1034"/>
                  </a:lnTo>
                  <a:lnTo>
                    <a:pt x="1792" y="1034"/>
                  </a:lnTo>
                  <a:lnTo>
                    <a:pt x="1792" y="1036"/>
                  </a:lnTo>
                  <a:lnTo>
                    <a:pt x="1790" y="1036"/>
                  </a:lnTo>
                  <a:lnTo>
                    <a:pt x="1790" y="1036"/>
                  </a:lnTo>
                  <a:lnTo>
                    <a:pt x="1790" y="1036"/>
                  </a:lnTo>
                  <a:lnTo>
                    <a:pt x="1788" y="1036"/>
                  </a:lnTo>
                  <a:lnTo>
                    <a:pt x="1788" y="1036"/>
                  </a:lnTo>
                  <a:lnTo>
                    <a:pt x="1786" y="1036"/>
                  </a:lnTo>
                  <a:lnTo>
                    <a:pt x="1784" y="1036"/>
                  </a:lnTo>
                  <a:lnTo>
                    <a:pt x="1784" y="1038"/>
                  </a:lnTo>
                  <a:lnTo>
                    <a:pt x="1784" y="1038"/>
                  </a:lnTo>
                  <a:lnTo>
                    <a:pt x="1784" y="1038"/>
                  </a:lnTo>
                  <a:lnTo>
                    <a:pt x="1784" y="1038"/>
                  </a:lnTo>
                  <a:lnTo>
                    <a:pt x="1784" y="1040"/>
                  </a:lnTo>
                  <a:lnTo>
                    <a:pt x="1784" y="1040"/>
                  </a:lnTo>
                  <a:lnTo>
                    <a:pt x="1784" y="1042"/>
                  </a:lnTo>
                  <a:lnTo>
                    <a:pt x="1784" y="1044"/>
                  </a:lnTo>
                  <a:lnTo>
                    <a:pt x="1786" y="1046"/>
                  </a:lnTo>
                  <a:lnTo>
                    <a:pt x="1788" y="1051"/>
                  </a:lnTo>
                  <a:lnTo>
                    <a:pt x="1788" y="1055"/>
                  </a:lnTo>
                  <a:lnTo>
                    <a:pt x="1788" y="1057"/>
                  </a:lnTo>
                  <a:lnTo>
                    <a:pt x="1786" y="1061"/>
                  </a:lnTo>
                  <a:lnTo>
                    <a:pt x="1786" y="1065"/>
                  </a:lnTo>
                  <a:lnTo>
                    <a:pt x="1786" y="1065"/>
                  </a:lnTo>
                  <a:lnTo>
                    <a:pt x="1786" y="1067"/>
                  </a:lnTo>
                  <a:lnTo>
                    <a:pt x="1786" y="1067"/>
                  </a:lnTo>
                  <a:lnTo>
                    <a:pt x="1788" y="1067"/>
                  </a:lnTo>
                  <a:lnTo>
                    <a:pt x="1788" y="1067"/>
                  </a:lnTo>
                  <a:lnTo>
                    <a:pt x="1788" y="1069"/>
                  </a:lnTo>
                  <a:lnTo>
                    <a:pt x="1788" y="1069"/>
                  </a:lnTo>
                  <a:lnTo>
                    <a:pt x="1788" y="1070"/>
                  </a:lnTo>
                  <a:lnTo>
                    <a:pt x="1786" y="1072"/>
                  </a:lnTo>
                  <a:lnTo>
                    <a:pt x="1786" y="1074"/>
                  </a:lnTo>
                  <a:lnTo>
                    <a:pt x="1786" y="1076"/>
                  </a:lnTo>
                  <a:lnTo>
                    <a:pt x="1786" y="1076"/>
                  </a:lnTo>
                  <a:lnTo>
                    <a:pt x="1784" y="1078"/>
                  </a:lnTo>
                  <a:lnTo>
                    <a:pt x="1784" y="1078"/>
                  </a:lnTo>
                  <a:lnTo>
                    <a:pt x="1784" y="1080"/>
                  </a:lnTo>
                  <a:lnTo>
                    <a:pt x="1782" y="1080"/>
                  </a:lnTo>
                  <a:lnTo>
                    <a:pt x="1782" y="1080"/>
                  </a:lnTo>
                  <a:lnTo>
                    <a:pt x="1782" y="1080"/>
                  </a:lnTo>
                  <a:lnTo>
                    <a:pt x="1776" y="1080"/>
                  </a:lnTo>
                  <a:lnTo>
                    <a:pt x="1776" y="1080"/>
                  </a:lnTo>
                  <a:lnTo>
                    <a:pt x="1776" y="1080"/>
                  </a:lnTo>
                  <a:lnTo>
                    <a:pt x="1774" y="1082"/>
                  </a:lnTo>
                  <a:lnTo>
                    <a:pt x="1774" y="1082"/>
                  </a:lnTo>
                  <a:lnTo>
                    <a:pt x="1774" y="1082"/>
                  </a:lnTo>
                  <a:lnTo>
                    <a:pt x="1774" y="1082"/>
                  </a:lnTo>
                  <a:lnTo>
                    <a:pt x="1774" y="1082"/>
                  </a:lnTo>
                  <a:lnTo>
                    <a:pt x="1774" y="1082"/>
                  </a:lnTo>
                  <a:lnTo>
                    <a:pt x="1774" y="1084"/>
                  </a:lnTo>
                  <a:lnTo>
                    <a:pt x="1776" y="1084"/>
                  </a:lnTo>
                  <a:lnTo>
                    <a:pt x="1776" y="1084"/>
                  </a:lnTo>
                  <a:lnTo>
                    <a:pt x="1776" y="1084"/>
                  </a:lnTo>
                  <a:lnTo>
                    <a:pt x="1776" y="1086"/>
                  </a:lnTo>
                  <a:lnTo>
                    <a:pt x="1776" y="1086"/>
                  </a:lnTo>
                  <a:lnTo>
                    <a:pt x="1776" y="1087"/>
                  </a:lnTo>
                  <a:lnTo>
                    <a:pt x="1776" y="1087"/>
                  </a:lnTo>
                  <a:lnTo>
                    <a:pt x="1778" y="1089"/>
                  </a:lnTo>
                  <a:lnTo>
                    <a:pt x="1778" y="1089"/>
                  </a:lnTo>
                  <a:lnTo>
                    <a:pt x="1778" y="1089"/>
                  </a:lnTo>
                  <a:lnTo>
                    <a:pt x="1778" y="1091"/>
                  </a:lnTo>
                  <a:lnTo>
                    <a:pt x="1780" y="1089"/>
                  </a:lnTo>
                  <a:lnTo>
                    <a:pt x="1780" y="1087"/>
                  </a:lnTo>
                  <a:lnTo>
                    <a:pt x="1780" y="1086"/>
                  </a:lnTo>
                  <a:lnTo>
                    <a:pt x="1778" y="1084"/>
                  </a:lnTo>
                  <a:lnTo>
                    <a:pt x="1780" y="1084"/>
                  </a:lnTo>
                  <a:lnTo>
                    <a:pt x="1784" y="1084"/>
                  </a:lnTo>
                  <a:lnTo>
                    <a:pt x="1784" y="1084"/>
                  </a:lnTo>
                  <a:lnTo>
                    <a:pt x="1786" y="1084"/>
                  </a:lnTo>
                  <a:lnTo>
                    <a:pt x="1788" y="1082"/>
                  </a:lnTo>
                  <a:lnTo>
                    <a:pt x="1790" y="1082"/>
                  </a:lnTo>
                  <a:lnTo>
                    <a:pt x="1790" y="1080"/>
                  </a:lnTo>
                  <a:lnTo>
                    <a:pt x="1793" y="1074"/>
                  </a:lnTo>
                  <a:lnTo>
                    <a:pt x="1797" y="1070"/>
                  </a:lnTo>
                  <a:lnTo>
                    <a:pt x="1799" y="1070"/>
                  </a:lnTo>
                  <a:lnTo>
                    <a:pt x="1799" y="1072"/>
                  </a:lnTo>
                  <a:lnTo>
                    <a:pt x="1799" y="1072"/>
                  </a:lnTo>
                  <a:lnTo>
                    <a:pt x="1797" y="1074"/>
                  </a:lnTo>
                  <a:lnTo>
                    <a:pt x="1797" y="1074"/>
                  </a:lnTo>
                  <a:lnTo>
                    <a:pt x="1799" y="1074"/>
                  </a:lnTo>
                  <a:lnTo>
                    <a:pt x="1801" y="1072"/>
                  </a:lnTo>
                  <a:lnTo>
                    <a:pt x="1803" y="1072"/>
                  </a:lnTo>
                  <a:lnTo>
                    <a:pt x="1805" y="1070"/>
                  </a:lnTo>
                  <a:lnTo>
                    <a:pt x="1805" y="1072"/>
                  </a:lnTo>
                  <a:lnTo>
                    <a:pt x="1805" y="1074"/>
                  </a:lnTo>
                  <a:lnTo>
                    <a:pt x="1805" y="1078"/>
                  </a:lnTo>
                  <a:lnTo>
                    <a:pt x="1807" y="1078"/>
                  </a:lnTo>
                  <a:lnTo>
                    <a:pt x="1809" y="1078"/>
                  </a:lnTo>
                  <a:lnTo>
                    <a:pt x="1810" y="1078"/>
                  </a:lnTo>
                  <a:lnTo>
                    <a:pt x="1810" y="1080"/>
                  </a:lnTo>
                  <a:lnTo>
                    <a:pt x="1814" y="1080"/>
                  </a:lnTo>
                  <a:lnTo>
                    <a:pt x="1816" y="1082"/>
                  </a:lnTo>
                  <a:lnTo>
                    <a:pt x="1820" y="1082"/>
                  </a:lnTo>
                  <a:lnTo>
                    <a:pt x="1824" y="1082"/>
                  </a:lnTo>
                  <a:lnTo>
                    <a:pt x="1828" y="1080"/>
                  </a:lnTo>
                  <a:lnTo>
                    <a:pt x="1831" y="1078"/>
                  </a:lnTo>
                  <a:lnTo>
                    <a:pt x="1845" y="1070"/>
                  </a:lnTo>
                  <a:lnTo>
                    <a:pt x="1850" y="1065"/>
                  </a:lnTo>
                  <a:lnTo>
                    <a:pt x="1856" y="1059"/>
                  </a:lnTo>
                  <a:lnTo>
                    <a:pt x="1860" y="1053"/>
                  </a:lnTo>
                  <a:lnTo>
                    <a:pt x="1862" y="1050"/>
                  </a:lnTo>
                  <a:lnTo>
                    <a:pt x="1867" y="1044"/>
                  </a:lnTo>
                  <a:lnTo>
                    <a:pt x="1896" y="1012"/>
                  </a:lnTo>
                  <a:lnTo>
                    <a:pt x="1898" y="1008"/>
                  </a:lnTo>
                  <a:lnTo>
                    <a:pt x="1900" y="1006"/>
                  </a:lnTo>
                  <a:lnTo>
                    <a:pt x="1901" y="1002"/>
                  </a:lnTo>
                  <a:lnTo>
                    <a:pt x="1901" y="998"/>
                  </a:lnTo>
                  <a:lnTo>
                    <a:pt x="1903" y="995"/>
                  </a:lnTo>
                  <a:lnTo>
                    <a:pt x="1911" y="985"/>
                  </a:lnTo>
                  <a:lnTo>
                    <a:pt x="1917" y="976"/>
                  </a:lnTo>
                  <a:lnTo>
                    <a:pt x="1920" y="972"/>
                  </a:lnTo>
                  <a:lnTo>
                    <a:pt x="1926" y="966"/>
                  </a:lnTo>
                  <a:lnTo>
                    <a:pt x="1928" y="964"/>
                  </a:lnTo>
                  <a:lnTo>
                    <a:pt x="1930" y="960"/>
                  </a:lnTo>
                  <a:lnTo>
                    <a:pt x="1930" y="958"/>
                  </a:lnTo>
                  <a:lnTo>
                    <a:pt x="1932" y="955"/>
                  </a:lnTo>
                  <a:lnTo>
                    <a:pt x="1932" y="953"/>
                  </a:lnTo>
                  <a:lnTo>
                    <a:pt x="1932" y="953"/>
                  </a:lnTo>
                  <a:lnTo>
                    <a:pt x="1934" y="951"/>
                  </a:lnTo>
                  <a:lnTo>
                    <a:pt x="1934" y="949"/>
                  </a:lnTo>
                  <a:lnTo>
                    <a:pt x="1934" y="949"/>
                  </a:lnTo>
                  <a:lnTo>
                    <a:pt x="1934" y="947"/>
                  </a:lnTo>
                  <a:lnTo>
                    <a:pt x="1932" y="947"/>
                  </a:lnTo>
                  <a:lnTo>
                    <a:pt x="1934" y="943"/>
                  </a:lnTo>
                  <a:lnTo>
                    <a:pt x="1936" y="938"/>
                  </a:lnTo>
                  <a:lnTo>
                    <a:pt x="1936" y="934"/>
                  </a:lnTo>
                  <a:lnTo>
                    <a:pt x="1936" y="932"/>
                  </a:lnTo>
                  <a:lnTo>
                    <a:pt x="1936" y="930"/>
                  </a:lnTo>
                  <a:lnTo>
                    <a:pt x="1936" y="928"/>
                  </a:lnTo>
                  <a:lnTo>
                    <a:pt x="1936" y="926"/>
                  </a:lnTo>
                  <a:lnTo>
                    <a:pt x="1937" y="924"/>
                  </a:lnTo>
                  <a:lnTo>
                    <a:pt x="1937" y="922"/>
                  </a:lnTo>
                  <a:lnTo>
                    <a:pt x="1937" y="922"/>
                  </a:lnTo>
                  <a:lnTo>
                    <a:pt x="1936" y="919"/>
                  </a:lnTo>
                  <a:lnTo>
                    <a:pt x="1936" y="917"/>
                  </a:lnTo>
                  <a:lnTo>
                    <a:pt x="1936" y="913"/>
                  </a:lnTo>
                  <a:lnTo>
                    <a:pt x="1936" y="911"/>
                  </a:lnTo>
                  <a:lnTo>
                    <a:pt x="1936" y="909"/>
                  </a:lnTo>
                  <a:lnTo>
                    <a:pt x="1937" y="900"/>
                  </a:lnTo>
                  <a:lnTo>
                    <a:pt x="1943" y="888"/>
                  </a:lnTo>
                  <a:lnTo>
                    <a:pt x="1943" y="886"/>
                  </a:lnTo>
                  <a:lnTo>
                    <a:pt x="1945" y="884"/>
                  </a:lnTo>
                  <a:lnTo>
                    <a:pt x="1949" y="881"/>
                  </a:lnTo>
                  <a:lnTo>
                    <a:pt x="1949" y="879"/>
                  </a:lnTo>
                  <a:lnTo>
                    <a:pt x="1951" y="875"/>
                  </a:lnTo>
                  <a:lnTo>
                    <a:pt x="1951" y="873"/>
                  </a:lnTo>
                  <a:lnTo>
                    <a:pt x="1951" y="873"/>
                  </a:lnTo>
                  <a:lnTo>
                    <a:pt x="1949" y="871"/>
                  </a:lnTo>
                  <a:lnTo>
                    <a:pt x="1949" y="871"/>
                  </a:lnTo>
                  <a:lnTo>
                    <a:pt x="1947" y="869"/>
                  </a:lnTo>
                  <a:lnTo>
                    <a:pt x="1947" y="869"/>
                  </a:lnTo>
                  <a:lnTo>
                    <a:pt x="1947" y="867"/>
                  </a:lnTo>
                  <a:lnTo>
                    <a:pt x="1947" y="867"/>
                  </a:lnTo>
                  <a:lnTo>
                    <a:pt x="1947" y="867"/>
                  </a:lnTo>
                  <a:lnTo>
                    <a:pt x="1947" y="866"/>
                  </a:lnTo>
                  <a:lnTo>
                    <a:pt x="1949" y="862"/>
                  </a:lnTo>
                  <a:lnTo>
                    <a:pt x="1949" y="860"/>
                  </a:lnTo>
                  <a:lnTo>
                    <a:pt x="1947" y="858"/>
                  </a:lnTo>
                  <a:lnTo>
                    <a:pt x="1947" y="858"/>
                  </a:lnTo>
                  <a:lnTo>
                    <a:pt x="1943" y="854"/>
                  </a:lnTo>
                  <a:lnTo>
                    <a:pt x="1941" y="854"/>
                  </a:lnTo>
                  <a:lnTo>
                    <a:pt x="1947" y="854"/>
                  </a:lnTo>
                  <a:lnTo>
                    <a:pt x="1949" y="854"/>
                  </a:lnTo>
                  <a:lnTo>
                    <a:pt x="1951" y="850"/>
                  </a:lnTo>
                  <a:lnTo>
                    <a:pt x="1949" y="848"/>
                  </a:lnTo>
                  <a:lnTo>
                    <a:pt x="1947" y="847"/>
                  </a:lnTo>
                  <a:lnTo>
                    <a:pt x="1943" y="845"/>
                  </a:lnTo>
                  <a:lnTo>
                    <a:pt x="1941" y="843"/>
                  </a:lnTo>
                  <a:lnTo>
                    <a:pt x="1937" y="841"/>
                  </a:lnTo>
                  <a:lnTo>
                    <a:pt x="1936" y="839"/>
                  </a:lnTo>
                  <a:lnTo>
                    <a:pt x="1934" y="837"/>
                  </a:lnTo>
                  <a:lnTo>
                    <a:pt x="1930" y="833"/>
                  </a:lnTo>
                  <a:lnTo>
                    <a:pt x="1928" y="831"/>
                  </a:lnTo>
                  <a:lnTo>
                    <a:pt x="1926" y="829"/>
                  </a:lnTo>
                  <a:lnTo>
                    <a:pt x="1924" y="828"/>
                  </a:lnTo>
                  <a:lnTo>
                    <a:pt x="1922" y="828"/>
                  </a:lnTo>
                  <a:lnTo>
                    <a:pt x="1920" y="829"/>
                  </a:lnTo>
                  <a:lnTo>
                    <a:pt x="1917" y="829"/>
                  </a:lnTo>
                  <a:lnTo>
                    <a:pt x="1915" y="829"/>
                  </a:lnTo>
                  <a:lnTo>
                    <a:pt x="1907" y="828"/>
                  </a:lnTo>
                  <a:lnTo>
                    <a:pt x="1905" y="828"/>
                  </a:lnTo>
                  <a:lnTo>
                    <a:pt x="1907" y="828"/>
                  </a:lnTo>
                  <a:lnTo>
                    <a:pt x="1907" y="831"/>
                  </a:lnTo>
                  <a:lnTo>
                    <a:pt x="1907" y="835"/>
                  </a:lnTo>
                  <a:lnTo>
                    <a:pt x="1907" y="837"/>
                  </a:lnTo>
                  <a:lnTo>
                    <a:pt x="1907" y="839"/>
                  </a:lnTo>
                  <a:lnTo>
                    <a:pt x="1905" y="841"/>
                  </a:lnTo>
                  <a:lnTo>
                    <a:pt x="1903" y="843"/>
                  </a:lnTo>
                  <a:lnTo>
                    <a:pt x="1901" y="843"/>
                  </a:lnTo>
                  <a:lnTo>
                    <a:pt x="1900" y="843"/>
                  </a:lnTo>
                  <a:lnTo>
                    <a:pt x="1901" y="841"/>
                  </a:lnTo>
                  <a:lnTo>
                    <a:pt x="1903" y="839"/>
                  </a:lnTo>
                  <a:lnTo>
                    <a:pt x="1903" y="837"/>
                  </a:lnTo>
                  <a:lnTo>
                    <a:pt x="1905" y="835"/>
                  </a:lnTo>
                  <a:lnTo>
                    <a:pt x="1903" y="835"/>
                  </a:lnTo>
                  <a:lnTo>
                    <a:pt x="1903" y="835"/>
                  </a:lnTo>
                  <a:lnTo>
                    <a:pt x="1900" y="837"/>
                  </a:lnTo>
                  <a:lnTo>
                    <a:pt x="1898" y="841"/>
                  </a:lnTo>
                  <a:lnTo>
                    <a:pt x="1892" y="843"/>
                  </a:lnTo>
                  <a:lnTo>
                    <a:pt x="1886" y="845"/>
                  </a:lnTo>
                  <a:lnTo>
                    <a:pt x="1882" y="843"/>
                  </a:lnTo>
                  <a:lnTo>
                    <a:pt x="1888" y="839"/>
                  </a:lnTo>
                  <a:lnTo>
                    <a:pt x="1894" y="835"/>
                  </a:lnTo>
                  <a:lnTo>
                    <a:pt x="1890" y="833"/>
                  </a:lnTo>
                  <a:lnTo>
                    <a:pt x="1888" y="833"/>
                  </a:lnTo>
                  <a:lnTo>
                    <a:pt x="1886" y="833"/>
                  </a:lnTo>
                  <a:lnTo>
                    <a:pt x="1884" y="831"/>
                  </a:lnTo>
                  <a:lnTo>
                    <a:pt x="1886" y="831"/>
                  </a:lnTo>
                  <a:lnTo>
                    <a:pt x="1888" y="829"/>
                  </a:lnTo>
                  <a:lnTo>
                    <a:pt x="1890" y="828"/>
                  </a:lnTo>
                  <a:lnTo>
                    <a:pt x="1888" y="828"/>
                  </a:lnTo>
                  <a:lnTo>
                    <a:pt x="1886" y="828"/>
                  </a:lnTo>
                  <a:lnTo>
                    <a:pt x="1884" y="828"/>
                  </a:lnTo>
                  <a:lnTo>
                    <a:pt x="1882" y="829"/>
                  </a:lnTo>
                  <a:lnTo>
                    <a:pt x="1882" y="831"/>
                  </a:lnTo>
                  <a:lnTo>
                    <a:pt x="1882" y="831"/>
                  </a:lnTo>
                  <a:lnTo>
                    <a:pt x="1882" y="833"/>
                  </a:lnTo>
                  <a:lnTo>
                    <a:pt x="1882" y="835"/>
                  </a:lnTo>
                  <a:lnTo>
                    <a:pt x="1882" y="837"/>
                  </a:lnTo>
                  <a:lnTo>
                    <a:pt x="1881" y="837"/>
                  </a:lnTo>
                  <a:lnTo>
                    <a:pt x="1879" y="837"/>
                  </a:lnTo>
                  <a:lnTo>
                    <a:pt x="1877" y="837"/>
                  </a:lnTo>
                  <a:lnTo>
                    <a:pt x="1875" y="837"/>
                  </a:lnTo>
                  <a:lnTo>
                    <a:pt x="1875" y="835"/>
                  </a:lnTo>
                  <a:lnTo>
                    <a:pt x="1875" y="833"/>
                  </a:lnTo>
                  <a:lnTo>
                    <a:pt x="1877" y="826"/>
                  </a:lnTo>
                  <a:lnTo>
                    <a:pt x="1877" y="824"/>
                  </a:lnTo>
                  <a:lnTo>
                    <a:pt x="1877" y="822"/>
                  </a:lnTo>
                  <a:lnTo>
                    <a:pt x="1877" y="820"/>
                  </a:lnTo>
                  <a:lnTo>
                    <a:pt x="1875" y="820"/>
                  </a:lnTo>
                  <a:lnTo>
                    <a:pt x="1864" y="820"/>
                  </a:lnTo>
                  <a:lnTo>
                    <a:pt x="1860" y="820"/>
                  </a:lnTo>
                  <a:lnTo>
                    <a:pt x="1854" y="818"/>
                  </a:lnTo>
                  <a:lnTo>
                    <a:pt x="1852" y="816"/>
                  </a:lnTo>
                  <a:lnTo>
                    <a:pt x="1852" y="814"/>
                  </a:lnTo>
                  <a:lnTo>
                    <a:pt x="1854" y="812"/>
                  </a:lnTo>
                  <a:lnTo>
                    <a:pt x="1856" y="810"/>
                  </a:lnTo>
                  <a:lnTo>
                    <a:pt x="1864" y="807"/>
                  </a:lnTo>
                  <a:lnTo>
                    <a:pt x="1865" y="805"/>
                  </a:lnTo>
                  <a:lnTo>
                    <a:pt x="1867" y="805"/>
                  </a:lnTo>
                  <a:lnTo>
                    <a:pt x="1869" y="801"/>
                  </a:lnTo>
                  <a:lnTo>
                    <a:pt x="1871" y="801"/>
                  </a:lnTo>
                  <a:lnTo>
                    <a:pt x="1886" y="792"/>
                  </a:lnTo>
                  <a:lnTo>
                    <a:pt x="1892" y="786"/>
                  </a:lnTo>
                  <a:lnTo>
                    <a:pt x="1903" y="774"/>
                  </a:lnTo>
                  <a:lnTo>
                    <a:pt x="1924" y="759"/>
                  </a:lnTo>
                  <a:lnTo>
                    <a:pt x="1928" y="755"/>
                  </a:lnTo>
                  <a:lnTo>
                    <a:pt x="1930" y="754"/>
                  </a:lnTo>
                  <a:lnTo>
                    <a:pt x="1934" y="754"/>
                  </a:lnTo>
                  <a:lnTo>
                    <a:pt x="1934" y="752"/>
                  </a:lnTo>
                  <a:lnTo>
                    <a:pt x="1936" y="752"/>
                  </a:lnTo>
                  <a:lnTo>
                    <a:pt x="1939" y="744"/>
                  </a:lnTo>
                  <a:lnTo>
                    <a:pt x="1941" y="740"/>
                  </a:lnTo>
                  <a:lnTo>
                    <a:pt x="1945" y="738"/>
                  </a:lnTo>
                  <a:lnTo>
                    <a:pt x="1949" y="735"/>
                  </a:lnTo>
                  <a:lnTo>
                    <a:pt x="1953" y="733"/>
                  </a:lnTo>
                  <a:lnTo>
                    <a:pt x="1960" y="723"/>
                  </a:lnTo>
                  <a:lnTo>
                    <a:pt x="1964" y="721"/>
                  </a:lnTo>
                  <a:lnTo>
                    <a:pt x="1968" y="719"/>
                  </a:lnTo>
                  <a:lnTo>
                    <a:pt x="1972" y="718"/>
                  </a:lnTo>
                  <a:lnTo>
                    <a:pt x="1977" y="716"/>
                  </a:lnTo>
                  <a:lnTo>
                    <a:pt x="1979" y="716"/>
                  </a:lnTo>
                  <a:lnTo>
                    <a:pt x="1983" y="716"/>
                  </a:lnTo>
                  <a:lnTo>
                    <a:pt x="1985" y="716"/>
                  </a:lnTo>
                  <a:lnTo>
                    <a:pt x="1987" y="716"/>
                  </a:lnTo>
                  <a:lnTo>
                    <a:pt x="1991" y="714"/>
                  </a:lnTo>
                  <a:lnTo>
                    <a:pt x="2015" y="714"/>
                  </a:lnTo>
                  <a:lnTo>
                    <a:pt x="2017" y="714"/>
                  </a:lnTo>
                  <a:lnTo>
                    <a:pt x="2019" y="716"/>
                  </a:lnTo>
                  <a:lnTo>
                    <a:pt x="2021" y="716"/>
                  </a:lnTo>
                  <a:lnTo>
                    <a:pt x="2025" y="719"/>
                  </a:lnTo>
                  <a:lnTo>
                    <a:pt x="2027" y="719"/>
                  </a:lnTo>
                  <a:lnTo>
                    <a:pt x="2028" y="718"/>
                  </a:lnTo>
                  <a:lnTo>
                    <a:pt x="2028" y="718"/>
                  </a:lnTo>
                  <a:lnTo>
                    <a:pt x="2030" y="714"/>
                  </a:lnTo>
                  <a:lnTo>
                    <a:pt x="2030" y="714"/>
                  </a:lnTo>
                  <a:lnTo>
                    <a:pt x="2032" y="714"/>
                  </a:lnTo>
                  <a:lnTo>
                    <a:pt x="2034" y="714"/>
                  </a:lnTo>
                  <a:lnTo>
                    <a:pt x="2034" y="714"/>
                  </a:lnTo>
                  <a:lnTo>
                    <a:pt x="2036" y="714"/>
                  </a:lnTo>
                  <a:lnTo>
                    <a:pt x="2045" y="718"/>
                  </a:lnTo>
                  <a:lnTo>
                    <a:pt x="2049" y="718"/>
                  </a:lnTo>
                  <a:lnTo>
                    <a:pt x="2049" y="716"/>
                  </a:lnTo>
                  <a:lnTo>
                    <a:pt x="2053" y="714"/>
                  </a:lnTo>
                  <a:lnTo>
                    <a:pt x="2057" y="714"/>
                  </a:lnTo>
                  <a:lnTo>
                    <a:pt x="2059" y="714"/>
                  </a:lnTo>
                  <a:lnTo>
                    <a:pt x="2061" y="716"/>
                  </a:lnTo>
                  <a:lnTo>
                    <a:pt x="2063" y="718"/>
                  </a:lnTo>
                  <a:lnTo>
                    <a:pt x="2064" y="718"/>
                  </a:lnTo>
                  <a:lnTo>
                    <a:pt x="2068" y="718"/>
                  </a:lnTo>
                  <a:lnTo>
                    <a:pt x="2070" y="718"/>
                  </a:lnTo>
                  <a:lnTo>
                    <a:pt x="2070" y="716"/>
                  </a:lnTo>
                  <a:lnTo>
                    <a:pt x="2070" y="714"/>
                  </a:lnTo>
                  <a:lnTo>
                    <a:pt x="2070" y="714"/>
                  </a:lnTo>
                  <a:lnTo>
                    <a:pt x="2068" y="716"/>
                  </a:lnTo>
                  <a:lnTo>
                    <a:pt x="2068" y="716"/>
                  </a:lnTo>
                  <a:lnTo>
                    <a:pt x="2068" y="714"/>
                  </a:lnTo>
                  <a:lnTo>
                    <a:pt x="2066" y="714"/>
                  </a:lnTo>
                  <a:lnTo>
                    <a:pt x="2068" y="712"/>
                  </a:lnTo>
                  <a:lnTo>
                    <a:pt x="2068" y="712"/>
                  </a:lnTo>
                  <a:lnTo>
                    <a:pt x="2070" y="712"/>
                  </a:lnTo>
                  <a:lnTo>
                    <a:pt x="2072" y="712"/>
                  </a:lnTo>
                  <a:lnTo>
                    <a:pt x="2074" y="712"/>
                  </a:lnTo>
                  <a:lnTo>
                    <a:pt x="2076" y="712"/>
                  </a:lnTo>
                  <a:lnTo>
                    <a:pt x="2074" y="710"/>
                  </a:lnTo>
                  <a:lnTo>
                    <a:pt x="2074" y="710"/>
                  </a:lnTo>
                  <a:lnTo>
                    <a:pt x="2074" y="708"/>
                  </a:lnTo>
                  <a:lnTo>
                    <a:pt x="2074" y="708"/>
                  </a:lnTo>
                  <a:lnTo>
                    <a:pt x="2076" y="706"/>
                  </a:lnTo>
                  <a:lnTo>
                    <a:pt x="2078" y="706"/>
                  </a:lnTo>
                  <a:lnTo>
                    <a:pt x="2080" y="704"/>
                  </a:lnTo>
                  <a:lnTo>
                    <a:pt x="2081" y="704"/>
                  </a:lnTo>
                  <a:lnTo>
                    <a:pt x="2085" y="706"/>
                  </a:lnTo>
                  <a:lnTo>
                    <a:pt x="2095" y="710"/>
                  </a:lnTo>
                  <a:lnTo>
                    <a:pt x="2099" y="710"/>
                  </a:lnTo>
                  <a:lnTo>
                    <a:pt x="2097" y="710"/>
                  </a:lnTo>
                  <a:lnTo>
                    <a:pt x="2097" y="712"/>
                  </a:lnTo>
                  <a:lnTo>
                    <a:pt x="2095" y="712"/>
                  </a:lnTo>
                  <a:lnTo>
                    <a:pt x="2097" y="712"/>
                  </a:lnTo>
                  <a:lnTo>
                    <a:pt x="2100" y="712"/>
                  </a:lnTo>
                  <a:lnTo>
                    <a:pt x="2102" y="712"/>
                  </a:lnTo>
                  <a:lnTo>
                    <a:pt x="2102" y="712"/>
                  </a:lnTo>
                  <a:lnTo>
                    <a:pt x="2104" y="710"/>
                  </a:lnTo>
                  <a:lnTo>
                    <a:pt x="2104" y="710"/>
                  </a:lnTo>
                  <a:lnTo>
                    <a:pt x="2104" y="710"/>
                  </a:lnTo>
                  <a:lnTo>
                    <a:pt x="2106" y="710"/>
                  </a:lnTo>
                  <a:lnTo>
                    <a:pt x="2108" y="710"/>
                  </a:lnTo>
                  <a:lnTo>
                    <a:pt x="2110" y="712"/>
                  </a:lnTo>
                  <a:lnTo>
                    <a:pt x="2112" y="712"/>
                  </a:lnTo>
                  <a:lnTo>
                    <a:pt x="2114" y="714"/>
                  </a:lnTo>
                  <a:lnTo>
                    <a:pt x="2116" y="716"/>
                  </a:lnTo>
                  <a:lnTo>
                    <a:pt x="2118" y="716"/>
                  </a:lnTo>
                  <a:lnTo>
                    <a:pt x="2119" y="718"/>
                  </a:lnTo>
                  <a:lnTo>
                    <a:pt x="2121" y="718"/>
                  </a:lnTo>
                  <a:lnTo>
                    <a:pt x="2123" y="719"/>
                  </a:lnTo>
                  <a:lnTo>
                    <a:pt x="2119" y="719"/>
                  </a:lnTo>
                  <a:lnTo>
                    <a:pt x="2110" y="721"/>
                  </a:lnTo>
                  <a:lnTo>
                    <a:pt x="2106" y="721"/>
                  </a:lnTo>
                  <a:lnTo>
                    <a:pt x="2108" y="725"/>
                  </a:lnTo>
                  <a:lnTo>
                    <a:pt x="2110" y="727"/>
                  </a:lnTo>
                  <a:lnTo>
                    <a:pt x="2112" y="727"/>
                  </a:lnTo>
                  <a:lnTo>
                    <a:pt x="2114" y="727"/>
                  </a:lnTo>
                  <a:lnTo>
                    <a:pt x="2118" y="727"/>
                  </a:lnTo>
                  <a:lnTo>
                    <a:pt x="2118" y="727"/>
                  </a:lnTo>
                  <a:lnTo>
                    <a:pt x="2119" y="727"/>
                  </a:lnTo>
                  <a:lnTo>
                    <a:pt x="2119" y="725"/>
                  </a:lnTo>
                  <a:lnTo>
                    <a:pt x="2121" y="725"/>
                  </a:lnTo>
                  <a:lnTo>
                    <a:pt x="2123" y="723"/>
                  </a:lnTo>
                  <a:lnTo>
                    <a:pt x="2125" y="723"/>
                  </a:lnTo>
                  <a:lnTo>
                    <a:pt x="2127" y="723"/>
                  </a:lnTo>
                  <a:lnTo>
                    <a:pt x="2129" y="725"/>
                  </a:lnTo>
                  <a:lnTo>
                    <a:pt x="2131" y="725"/>
                  </a:lnTo>
                  <a:lnTo>
                    <a:pt x="2133" y="725"/>
                  </a:lnTo>
                  <a:lnTo>
                    <a:pt x="2133" y="725"/>
                  </a:lnTo>
                  <a:lnTo>
                    <a:pt x="2133" y="725"/>
                  </a:lnTo>
                  <a:lnTo>
                    <a:pt x="2135" y="725"/>
                  </a:lnTo>
                  <a:lnTo>
                    <a:pt x="2135" y="723"/>
                  </a:lnTo>
                  <a:lnTo>
                    <a:pt x="2136" y="723"/>
                  </a:lnTo>
                  <a:lnTo>
                    <a:pt x="2136" y="723"/>
                  </a:lnTo>
                  <a:lnTo>
                    <a:pt x="2136" y="721"/>
                  </a:lnTo>
                  <a:lnTo>
                    <a:pt x="2138" y="721"/>
                  </a:lnTo>
                  <a:lnTo>
                    <a:pt x="2138" y="721"/>
                  </a:lnTo>
                  <a:lnTo>
                    <a:pt x="2140" y="721"/>
                  </a:lnTo>
                  <a:lnTo>
                    <a:pt x="2142" y="719"/>
                  </a:lnTo>
                  <a:lnTo>
                    <a:pt x="2144" y="718"/>
                  </a:lnTo>
                  <a:lnTo>
                    <a:pt x="2146" y="719"/>
                  </a:lnTo>
                  <a:lnTo>
                    <a:pt x="2148" y="719"/>
                  </a:lnTo>
                  <a:lnTo>
                    <a:pt x="2150" y="721"/>
                  </a:lnTo>
                  <a:lnTo>
                    <a:pt x="2152" y="721"/>
                  </a:lnTo>
                  <a:lnTo>
                    <a:pt x="2154" y="721"/>
                  </a:lnTo>
                  <a:lnTo>
                    <a:pt x="2155" y="721"/>
                  </a:lnTo>
                  <a:lnTo>
                    <a:pt x="2157" y="719"/>
                  </a:lnTo>
                  <a:lnTo>
                    <a:pt x="2157" y="719"/>
                  </a:lnTo>
                  <a:lnTo>
                    <a:pt x="2159" y="719"/>
                  </a:lnTo>
                  <a:lnTo>
                    <a:pt x="2159" y="719"/>
                  </a:lnTo>
                  <a:lnTo>
                    <a:pt x="2161" y="719"/>
                  </a:lnTo>
                  <a:lnTo>
                    <a:pt x="2161" y="719"/>
                  </a:lnTo>
                  <a:lnTo>
                    <a:pt x="2163" y="719"/>
                  </a:lnTo>
                  <a:lnTo>
                    <a:pt x="2169" y="719"/>
                  </a:lnTo>
                  <a:lnTo>
                    <a:pt x="2171" y="719"/>
                  </a:lnTo>
                  <a:lnTo>
                    <a:pt x="2171" y="718"/>
                  </a:lnTo>
                  <a:lnTo>
                    <a:pt x="2171" y="716"/>
                  </a:lnTo>
                  <a:lnTo>
                    <a:pt x="2169" y="714"/>
                  </a:lnTo>
                  <a:lnTo>
                    <a:pt x="2167" y="714"/>
                  </a:lnTo>
                  <a:lnTo>
                    <a:pt x="2165" y="712"/>
                  </a:lnTo>
                  <a:lnTo>
                    <a:pt x="2163" y="712"/>
                  </a:lnTo>
                  <a:lnTo>
                    <a:pt x="2161" y="712"/>
                  </a:lnTo>
                  <a:lnTo>
                    <a:pt x="2161" y="712"/>
                  </a:lnTo>
                  <a:lnTo>
                    <a:pt x="2157" y="712"/>
                  </a:lnTo>
                  <a:lnTo>
                    <a:pt x="2157" y="712"/>
                  </a:lnTo>
                  <a:lnTo>
                    <a:pt x="2155" y="712"/>
                  </a:lnTo>
                  <a:lnTo>
                    <a:pt x="2155" y="710"/>
                  </a:lnTo>
                  <a:lnTo>
                    <a:pt x="2155" y="708"/>
                  </a:lnTo>
                  <a:lnTo>
                    <a:pt x="2155" y="706"/>
                  </a:lnTo>
                  <a:lnTo>
                    <a:pt x="2157" y="704"/>
                  </a:lnTo>
                  <a:lnTo>
                    <a:pt x="2157" y="702"/>
                  </a:lnTo>
                  <a:lnTo>
                    <a:pt x="2157" y="702"/>
                  </a:lnTo>
                  <a:lnTo>
                    <a:pt x="2159" y="702"/>
                  </a:lnTo>
                  <a:lnTo>
                    <a:pt x="2159" y="700"/>
                  </a:lnTo>
                  <a:lnTo>
                    <a:pt x="2163" y="695"/>
                  </a:lnTo>
                  <a:lnTo>
                    <a:pt x="2165" y="693"/>
                  </a:lnTo>
                  <a:lnTo>
                    <a:pt x="2167" y="691"/>
                  </a:lnTo>
                  <a:lnTo>
                    <a:pt x="2176" y="683"/>
                  </a:lnTo>
                  <a:lnTo>
                    <a:pt x="2180" y="680"/>
                  </a:lnTo>
                  <a:lnTo>
                    <a:pt x="2186" y="674"/>
                  </a:lnTo>
                  <a:lnTo>
                    <a:pt x="2186" y="672"/>
                  </a:lnTo>
                  <a:lnTo>
                    <a:pt x="2190" y="670"/>
                  </a:lnTo>
                  <a:lnTo>
                    <a:pt x="2191" y="668"/>
                  </a:lnTo>
                  <a:lnTo>
                    <a:pt x="2193" y="666"/>
                  </a:lnTo>
                  <a:lnTo>
                    <a:pt x="2195" y="663"/>
                  </a:lnTo>
                  <a:lnTo>
                    <a:pt x="2195" y="661"/>
                  </a:lnTo>
                  <a:lnTo>
                    <a:pt x="2199" y="657"/>
                  </a:lnTo>
                  <a:lnTo>
                    <a:pt x="2203" y="655"/>
                  </a:lnTo>
                  <a:lnTo>
                    <a:pt x="2208" y="653"/>
                  </a:lnTo>
                  <a:lnTo>
                    <a:pt x="2212" y="653"/>
                  </a:lnTo>
                  <a:lnTo>
                    <a:pt x="2216" y="653"/>
                  </a:lnTo>
                  <a:lnTo>
                    <a:pt x="2226" y="651"/>
                  </a:lnTo>
                  <a:lnTo>
                    <a:pt x="2229" y="651"/>
                  </a:lnTo>
                  <a:lnTo>
                    <a:pt x="2233" y="649"/>
                  </a:lnTo>
                  <a:lnTo>
                    <a:pt x="2235" y="649"/>
                  </a:lnTo>
                  <a:lnTo>
                    <a:pt x="2237" y="649"/>
                  </a:lnTo>
                  <a:lnTo>
                    <a:pt x="2239" y="651"/>
                  </a:lnTo>
                  <a:lnTo>
                    <a:pt x="2239" y="653"/>
                  </a:lnTo>
                  <a:lnTo>
                    <a:pt x="2241" y="655"/>
                  </a:lnTo>
                  <a:lnTo>
                    <a:pt x="2243" y="653"/>
                  </a:lnTo>
                  <a:lnTo>
                    <a:pt x="2244" y="653"/>
                  </a:lnTo>
                  <a:lnTo>
                    <a:pt x="2246" y="651"/>
                  </a:lnTo>
                  <a:lnTo>
                    <a:pt x="2250" y="649"/>
                  </a:lnTo>
                  <a:lnTo>
                    <a:pt x="2252" y="649"/>
                  </a:lnTo>
                  <a:lnTo>
                    <a:pt x="2252" y="651"/>
                  </a:lnTo>
                  <a:lnTo>
                    <a:pt x="2252" y="653"/>
                  </a:lnTo>
                  <a:lnTo>
                    <a:pt x="2252" y="655"/>
                  </a:lnTo>
                  <a:lnTo>
                    <a:pt x="2252" y="657"/>
                  </a:lnTo>
                  <a:lnTo>
                    <a:pt x="2250" y="659"/>
                  </a:lnTo>
                  <a:lnTo>
                    <a:pt x="2246" y="664"/>
                  </a:lnTo>
                  <a:lnTo>
                    <a:pt x="2246" y="666"/>
                  </a:lnTo>
                  <a:lnTo>
                    <a:pt x="2246" y="666"/>
                  </a:lnTo>
                  <a:lnTo>
                    <a:pt x="2246" y="670"/>
                  </a:lnTo>
                  <a:lnTo>
                    <a:pt x="2246" y="670"/>
                  </a:lnTo>
                  <a:lnTo>
                    <a:pt x="2246" y="672"/>
                  </a:lnTo>
                  <a:lnTo>
                    <a:pt x="2244" y="676"/>
                  </a:lnTo>
                  <a:lnTo>
                    <a:pt x="2246" y="674"/>
                  </a:lnTo>
                  <a:lnTo>
                    <a:pt x="2248" y="674"/>
                  </a:lnTo>
                  <a:lnTo>
                    <a:pt x="2250" y="672"/>
                  </a:lnTo>
                  <a:lnTo>
                    <a:pt x="2254" y="674"/>
                  </a:lnTo>
                  <a:lnTo>
                    <a:pt x="2252" y="678"/>
                  </a:lnTo>
                  <a:lnTo>
                    <a:pt x="2250" y="680"/>
                  </a:lnTo>
                  <a:lnTo>
                    <a:pt x="2250" y="683"/>
                  </a:lnTo>
                  <a:lnTo>
                    <a:pt x="2252" y="683"/>
                  </a:lnTo>
                  <a:lnTo>
                    <a:pt x="2254" y="681"/>
                  </a:lnTo>
                  <a:lnTo>
                    <a:pt x="2256" y="680"/>
                  </a:lnTo>
                  <a:lnTo>
                    <a:pt x="2260" y="680"/>
                  </a:lnTo>
                  <a:lnTo>
                    <a:pt x="2260" y="680"/>
                  </a:lnTo>
                  <a:lnTo>
                    <a:pt x="2263" y="676"/>
                  </a:lnTo>
                  <a:lnTo>
                    <a:pt x="2284" y="659"/>
                  </a:lnTo>
                  <a:lnTo>
                    <a:pt x="2286" y="657"/>
                  </a:lnTo>
                  <a:lnTo>
                    <a:pt x="2286" y="657"/>
                  </a:lnTo>
                  <a:lnTo>
                    <a:pt x="2288" y="657"/>
                  </a:lnTo>
                  <a:lnTo>
                    <a:pt x="2288" y="657"/>
                  </a:lnTo>
                  <a:lnTo>
                    <a:pt x="2290" y="657"/>
                  </a:lnTo>
                  <a:lnTo>
                    <a:pt x="2290" y="657"/>
                  </a:lnTo>
                  <a:lnTo>
                    <a:pt x="2292" y="657"/>
                  </a:lnTo>
                  <a:lnTo>
                    <a:pt x="2292" y="655"/>
                  </a:lnTo>
                  <a:lnTo>
                    <a:pt x="2292" y="655"/>
                  </a:lnTo>
                  <a:lnTo>
                    <a:pt x="2292" y="655"/>
                  </a:lnTo>
                  <a:lnTo>
                    <a:pt x="2294" y="657"/>
                  </a:lnTo>
                  <a:lnTo>
                    <a:pt x="2296" y="659"/>
                  </a:lnTo>
                  <a:lnTo>
                    <a:pt x="2296" y="659"/>
                  </a:lnTo>
                  <a:lnTo>
                    <a:pt x="2298" y="657"/>
                  </a:lnTo>
                  <a:lnTo>
                    <a:pt x="2299" y="657"/>
                  </a:lnTo>
                  <a:lnTo>
                    <a:pt x="2299" y="655"/>
                  </a:lnTo>
                  <a:lnTo>
                    <a:pt x="2298" y="653"/>
                  </a:lnTo>
                  <a:lnTo>
                    <a:pt x="2298" y="653"/>
                  </a:lnTo>
                  <a:lnTo>
                    <a:pt x="2298" y="653"/>
                  </a:lnTo>
                  <a:lnTo>
                    <a:pt x="2296" y="653"/>
                  </a:lnTo>
                  <a:lnTo>
                    <a:pt x="2296" y="653"/>
                  </a:lnTo>
                  <a:lnTo>
                    <a:pt x="2296" y="651"/>
                  </a:lnTo>
                  <a:lnTo>
                    <a:pt x="2296" y="651"/>
                  </a:lnTo>
                  <a:lnTo>
                    <a:pt x="2298" y="649"/>
                  </a:lnTo>
                  <a:lnTo>
                    <a:pt x="2298" y="644"/>
                  </a:lnTo>
                  <a:lnTo>
                    <a:pt x="2298" y="642"/>
                  </a:lnTo>
                  <a:lnTo>
                    <a:pt x="2299" y="640"/>
                  </a:lnTo>
                  <a:lnTo>
                    <a:pt x="2299" y="640"/>
                  </a:lnTo>
                  <a:lnTo>
                    <a:pt x="2299" y="638"/>
                  </a:lnTo>
                  <a:lnTo>
                    <a:pt x="2299" y="636"/>
                  </a:lnTo>
                  <a:lnTo>
                    <a:pt x="2299" y="636"/>
                  </a:lnTo>
                  <a:lnTo>
                    <a:pt x="2301" y="634"/>
                  </a:lnTo>
                  <a:lnTo>
                    <a:pt x="2301" y="634"/>
                  </a:lnTo>
                  <a:lnTo>
                    <a:pt x="2303" y="634"/>
                  </a:lnTo>
                  <a:lnTo>
                    <a:pt x="2307" y="632"/>
                  </a:lnTo>
                  <a:lnTo>
                    <a:pt x="2315" y="630"/>
                  </a:lnTo>
                  <a:lnTo>
                    <a:pt x="2318" y="630"/>
                  </a:lnTo>
                  <a:lnTo>
                    <a:pt x="2320" y="632"/>
                  </a:lnTo>
                  <a:lnTo>
                    <a:pt x="2326" y="634"/>
                  </a:lnTo>
                  <a:lnTo>
                    <a:pt x="2328" y="636"/>
                  </a:lnTo>
                  <a:lnTo>
                    <a:pt x="2332" y="636"/>
                  </a:lnTo>
                  <a:lnTo>
                    <a:pt x="2334" y="636"/>
                  </a:lnTo>
                  <a:lnTo>
                    <a:pt x="2334" y="638"/>
                  </a:lnTo>
                  <a:lnTo>
                    <a:pt x="2334" y="636"/>
                  </a:lnTo>
                  <a:lnTo>
                    <a:pt x="2332" y="636"/>
                  </a:lnTo>
                  <a:lnTo>
                    <a:pt x="2332" y="638"/>
                  </a:lnTo>
                  <a:lnTo>
                    <a:pt x="2332" y="638"/>
                  </a:lnTo>
                  <a:lnTo>
                    <a:pt x="2328" y="638"/>
                  </a:lnTo>
                  <a:lnTo>
                    <a:pt x="2324" y="636"/>
                  </a:lnTo>
                  <a:lnTo>
                    <a:pt x="2320" y="638"/>
                  </a:lnTo>
                  <a:lnTo>
                    <a:pt x="2317" y="640"/>
                  </a:lnTo>
                  <a:lnTo>
                    <a:pt x="2315" y="644"/>
                  </a:lnTo>
                  <a:lnTo>
                    <a:pt x="2313" y="645"/>
                  </a:lnTo>
                  <a:lnTo>
                    <a:pt x="2313" y="651"/>
                  </a:lnTo>
                  <a:lnTo>
                    <a:pt x="2313" y="655"/>
                  </a:lnTo>
                  <a:lnTo>
                    <a:pt x="2311" y="655"/>
                  </a:lnTo>
                  <a:lnTo>
                    <a:pt x="2311" y="657"/>
                  </a:lnTo>
                  <a:lnTo>
                    <a:pt x="2309" y="659"/>
                  </a:lnTo>
                  <a:lnTo>
                    <a:pt x="2309" y="661"/>
                  </a:lnTo>
                  <a:lnTo>
                    <a:pt x="2309" y="661"/>
                  </a:lnTo>
                  <a:lnTo>
                    <a:pt x="2311" y="663"/>
                  </a:lnTo>
                  <a:lnTo>
                    <a:pt x="2313" y="664"/>
                  </a:lnTo>
                  <a:lnTo>
                    <a:pt x="2311" y="668"/>
                  </a:lnTo>
                  <a:lnTo>
                    <a:pt x="2307" y="670"/>
                  </a:lnTo>
                  <a:lnTo>
                    <a:pt x="2305" y="672"/>
                  </a:lnTo>
                  <a:lnTo>
                    <a:pt x="2307" y="676"/>
                  </a:lnTo>
                  <a:lnTo>
                    <a:pt x="2303" y="678"/>
                  </a:lnTo>
                  <a:lnTo>
                    <a:pt x="2301" y="678"/>
                  </a:lnTo>
                  <a:lnTo>
                    <a:pt x="2299" y="680"/>
                  </a:lnTo>
                  <a:lnTo>
                    <a:pt x="2298" y="680"/>
                  </a:lnTo>
                  <a:lnTo>
                    <a:pt x="2296" y="680"/>
                  </a:lnTo>
                  <a:lnTo>
                    <a:pt x="2294" y="680"/>
                  </a:lnTo>
                  <a:lnTo>
                    <a:pt x="2292" y="681"/>
                  </a:lnTo>
                  <a:lnTo>
                    <a:pt x="2290" y="683"/>
                  </a:lnTo>
                  <a:lnTo>
                    <a:pt x="2282" y="685"/>
                  </a:lnTo>
                  <a:lnTo>
                    <a:pt x="2281" y="687"/>
                  </a:lnTo>
                  <a:lnTo>
                    <a:pt x="2281" y="689"/>
                  </a:lnTo>
                  <a:lnTo>
                    <a:pt x="2277" y="693"/>
                  </a:lnTo>
                  <a:lnTo>
                    <a:pt x="2277" y="695"/>
                  </a:lnTo>
                  <a:lnTo>
                    <a:pt x="2275" y="695"/>
                  </a:lnTo>
                  <a:lnTo>
                    <a:pt x="2273" y="699"/>
                  </a:lnTo>
                  <a:lnTo>
                    <a:pt x="2269" y="700"/>
                  </a:lnTo>
                  <a:lnTo>
                    <a:pt x="2263" y="706"/>
                  </a:lnTo>
                  <a:lnTo>
                    <a:pt x="2262" y="708"/>
                  </a:lnTo>
                  <a:lnTo>
                    <a:pt x="2256" y="710"/>
                  </a:lnTo>
                  <a:lnTo>
                    <a:pt x="2256" y="712"/>
                  </a:lnTo>
                  <a:lnTo>
                    <a:pt x="2246" y="721"/>
                  </a:lnTo>
                  <a:lnTo>
                    <a:pt x="2241" y="731"/>
                  </a:lnTo>
                  <a:lnTo>
                    <a:pt x="2237" y="733"/>
                  </a:lnTo>
                  <a:lnTo>
                    <a:pt x="2235" y="735"/>
                  </a:lnTo>
                  <a:lnTo>
                    <a:pt x="2233" y="738"/>
                  </a:lnTo>
                  <a:lnTo>
                    <a:pt x="2226" y="742"/>
                  </a:lnTo>
                  <a:lnTo>
                    <a:pt x="2220" y="746"/>
                  </a:lnTo>
                  <a:lnTo>
                    <a:pt x="2220" y="748"/>
                  </a:lnTo>
                  <a:lnTo>
                    <a:pt x="2220" y="748"/>
                  </a:lnTo>
                  <a:lnTo>
                    <a:pt x="2218" y="748"/>
                  </a:lnTo>
                  <a:lnTo>
                    <a:pt x="2216" y="748"/>
                  </a:lnTo>
                  <a:lnTo>
                    <a:pt x="2212" y="748"/>
                  </a:lnTo>
                  <a:lnTo>
                    <a:pt x="2210" y="748"/>
                  </a:lnTo>
                  <a:lnTo>
                    <a:pt x="2208" y="748"/>
                  </a:lnTo>
                  <a:lnTo>
                    <a:pt x="2207" y="752"/>
                  </a:lnTo>
                  <a:lnTo>
                    <a:pt x="2207" y="754"/>
                  </a:lnTo>
                  <a:lnTo>
                    <a:pt x="2205" y="754"/>
                  </a:lnTo>
                  <a:lnTo>
                    <a:pt x="2201" y="752"/>
                  </a:lnTo>
                  <a:lnTo>
                    <a:pt x="2199" y="752"/>
                  </a:lnTo>
                  <a:lnTo>
                    <a:pt x="2197" y="754"/>
                  </a:lnTo>
                  <a:lnTo>
                    <a:pt x="2197" y="754"/>
                  </a:lnTo>
                  <a:lnTo>
                    <a:pt x="2197" y="755"/>
                  </a:lnTo>
                  <a:lnTo>
                    <a:pt x="2199" y="755"/>
                  </a:lnTo>
                  <a:lnTo>
                    <a:pt x="2199" y="763"/>
                  </a:lnTo>
                  <a:lnTo>
                    <a:pt x="2195" y="769"/>
                  </a:lnTo>
                  <a:lnTo>
                    <a:pt x="2190" y="773"/>
                  </a:lnTo>
                  <a:lnTo>
                    <a:pt x="2184" y="776"/>
                  </a:lnTo>
                  <a:lnTo>
                    <a:pt x="2182" y="780"/>
                  </a:lnTo>
                  <a:lnTo>
                    <a:pt x="2180" y="784"/>
                  </a:lnTo>
                  <a:lnTo>
                    <a:pt x="2178" y="799"/>
                  </a:lnTo>
                  <a:lnTo>
                    <a:pt x="2176" y="803"/>
                  </a:lnTo>
                  <a:lnTo>
                    <a:pt x="2176" y="807"/>
                  </a:lnTo>
                  <a:lnTo>
                    <a:pt x="2178" y="814"/>
                  </a:lnTo>
                  <a:lnTo>
                    <a:pt x="2184" y="843"/>
                  </a:lnTo>
                  <a:lnTo>
                    <a:pt x="2186" y="854"/>
                  </a:lnTo>
                  <a:lnTo>
                    <a:pt x="2186" y="858"/>
                  </a:lnTo>
                  <a:lnTo>
                    <a:pt x="2190" y="866"/>
                  </a:lnTo>
                  <a:lnTo>
                    <a:pt x="2190" y="869"/>
                  </a:lnTo>
                  <a:lnTo>
                    <a:pt x="2191" y="890"/>
                  </a:lnTo>
                  <a:lnTo>
                    <a:pt x="2195" y="902"/>
                  </a:lnTo>
                  <a:lnTo>
                    <a:pt x="2199" y="900"/>
                  </a:lnTo>
                  <a:lnTo>
                    <a:pt x="2216" y="883"/>
                  </a:lnTo>
                  <a:lnTo>
                    <a:pt x="2220" y="879"/>
                  </a:lnTo>
                  <a:lnTo>
                    <a:pt x="2222" y="873"/>
                  </a:lnTo>
                  <a:lnTo>
                    <a:pt x="2226" y="860"/>
                  </a:lnTo>
                  <a:lnTo>
                    <a:pt x="2226" y="856"/>
                  </a:lnTo>
                  <a:lnTo>
                    <a:pt x="2224" y="856"/>
                  </a:lnTo>
                  <a:lnTo>
                    <a:pt x="2224" y="856"/>
                  </a:lnTo>
                  <a:lnTo>
                    <a:pt x="2222" y="854"/>
                  </a:lnTo>
                  <a:lnTo>
                    <a:pt x="2224" y="854"/>
                  </a:lnTo>
                  <a:lnTo>
                    <a:pt x="2226" y="854"/>
                  </a:lnTo>
                  <a:lnTo>
                    <a:pt x="2227" y="856"/>
                  </a:lnTo>
                  <a:lnTo>
                    <a:pt x="2227" y="858"/>
                  </a:lnTo>
                  <a:lnTo>
                    <a:pt x="2229" y="856"/>
                  </a:lnTo>
                  <a:lnTo>
                    <a:pt x="2231" y="854"/>
                  </a:lnTo>
                  <a:lnTo>
                    <a:pt x="2233" y="852"/>
                  </a:lnTo>
                  <a:lnTo>
                    <a:pt x="2241" y="850"/>
                  </a:lnTo>
                  <a:lnTo>
                    <a:pt x="2243" y="850"/>
                  </a:lnTo>
                  <a:lnTo>
                    <a:pt x="2243" y="850"/>
                  </a:lnTo>
                  <a:lnTo>
                    <a:pt x="2244" y="850"/>
                  </a:lnTo>
                  <a:lnTo>
                    <a:pt x="2246" y="852"/>
                  </a:lnTo>
                  <a:lnTo>
                    <a:pt x="2246" y="852"/>
                  </a:lnTo>
                  <a:lnTo>
                    <a:pt x="2248" y="852"/>
                  </a:lnTo>
                  <a:lnTo>
                    <a:pt x="2248" y="850"/>
                  </a:lnTo>
                  <a:lnTo>
                    <a:pt x="2248" y="850"/>
                  </a:lnTo>
                  <a:lnTo>
                    <a:pt x="2246" y="848"/>
                  </a:lnTo>
                  <a:lnTo>
                    <a:pt x="2246" y="847"/>
                  </a:lnTo>
                  <a:lnTo>
                    <a:pt x="2246" y="847"/>
                  </a:lnTo>
                  <a:lnTo>
                    <a:pt x="2246" y="843"/>
                  </a:lnTo>
                  <a:lnTo>
                    <a:pt x="2246" y="843"/>
                  </a:lnTo>
                  <a:lnTo>
                    <a:pt x="2246" y="837"/>
                  </a:lnTo>
                  <a:lnTo>
                    <a:pt x="2246" y="835"/>
                  </a:lnTo>
                  <a:lnTo>
                    <a:pt x="2246" y="831"/>
                  </a:lnTo>
                  <a:lnTo>
                    <a:pt x="2250" y="828"/>
                  </a:lnTo>
                  <a:lnTo>
                    <a:pt x="2256" y="824"/>
                  </a:lnTo>
                  <a:lnTo>
                    <a:pt x="2262" y="822"/>
                  </a:lnTo>
                  <a:lnTo>
                    <a:pt x="2265" y="820"/>
                  </a:lnTo>
                  <a:lnTo>
                    <a:pt x="2271" y="822"/>
                  </a:lnTo>
                  <a:lnTo>
                    <a:pt x="2273" y="822"/>
                  </a:lnTo>
                  <a:lnTo>
                    <a:pt x="2277" y="822"/>
                  </a:lnTo>
                  <a:lnTo>
                    <a:pt x="2279" y="820"/>
                  </a:lnTo>
                  <a:lnTo>
                    <a:pt x="2281" y="818"/>
                  </a:lnTo>
                  <a:lnTo>
                    <a:pt x="2281" y="816"/>
                  </a:lnTo>
                  <a:lnTo>
                    <a:pt x="2281" y="812"/>
                  </a:lnTo>
                  <a:lnTo>
                    <a:pt x="2277" y="809"/>
                  </a:lnTo>
                  <a:lnTo>
                    <a:pt x="2275" y="805"/>
                  </a:lnTo>
                  <a:lnTo>
                    <a:pt x="2275" y="803"/>
                  </a:lnTo>
                  <a:lnTo>
                    <a:pt x="2277" y="799"/>
                  </a:lnTo>
                  <a:lnTo>
                    <a:pt x="2277" y="797"/>
                  </a:lnTo>
                  <a:lnTo>
                    <a:pt x="2281" y="792"/>
                  </a:lnTo>
                  <a:lnTo>
                    <a:pt x="2281" y="790"/>
                  </a:lnTo>
                  <a:lnTo>
                    <a:pt x="2282" y="790"/>
                  </a:lnTo>
                  <a:lnTo>
                    <a:pt x="2284" y="788"/>
                  </a:lnTo>
                  <a:lnTo>
                    <a:pt x="2288" y="788"/>
                  </a:lnTo>
                  <a:lnTo>
                    <a:pt x="2288" y="786"/>
                  </a:lnTo>
                  <a:lnTo>
                    <a:pt x="2288" y="786"/>
                  </a:lnTo>
                  <a:lnTo>
                    <a:pt x="2288" y="784"/>
                  </a:lnTo>
                  <a:lnTo>
                    <a:pt x="2288" y="784"/>
                  </a:lnTo>
                  <a:lnTo>
                    <a:pt x="2288" y="784"/>
                  </a:lnTo>
                  <a:lnTo>
                    <a:pt x="2288" y="782"/>
                  </a:lnTo>
                  <a:lnTo>
                    <a:pt x="2290" y="782"/>
                  </a:lnTo>
                  <a:lnTo>
                    <a:pt x="2290" y="782"/>
                  </a:lnTo>
                  <a:lnTo>
                    <a:pt x="2290" y="782"/>
                  </a:lnTo>
                  <a:lnTo>
                    <a:pt x="2292" y="782"/>
                  </a:lnTo>
                  <a:lnTo>
                    <a:pt x="2296" y="782"/>
                  </a:lnTo>
                  <a:lnTo>
                    <a:pt x="2296" y="782"/>
                  </a:lnTo>
                  <a:lnTo>
                    <a:pt x="2294" y="784"/>
                  </a:lnTo>
                  <a:lnTo>
                    <a:pt x="2292" y="784"/>
                  </a:lnTo>
                  <a:lnTo>
                    <a:pt x="2290" y="786"/>
                  </a:lnTo>
                  <a:lnTo>
                    <a:pt x="2292" y="788"/>
                  </a:lnTo>
                  <a:lnTo>
                    <a:pt x="2294" y="790"/>
                  </a:lnTo>
                  <a:lnTo>
                    <a:pt x="2296" y="792"/>
                  </a:lnTo>
                  <a:lnTo>
                    <a:pt x="2298" y="790"/>
                  </a:lnTo>
                  <a:lnTo>
                    <a:pt x="2299" y="788"/>
                  </a:lnTo>
                  <a:lnTo>
                    <a:pt x="2301" y="788"/>
                  </a:lnTo>
                  <a:lnTo>
                    <a:pt x="2301" y="786"/>
                  </a:lnTo>
                  <a:lnTo>
                    <a:pt x="2301" y="784"/>
                  </a:lnTo>
                  <a:lnTo>
                    <a:pt x="2299" y="778"/>
                  </a:lnTo>
                  <a:lnTo>
                    <a:pt x="2299" y="778"/>
                  </a:lnTo>
                  <a:lnTo>
                    <a:pt x="2298" y="776"/>
                  </a:lnTo>
                  <a:lnTo>
                    <a:pt x="2296" y="776"/>
                  </a:lnTo>
                  <a:lnTo>
                    <a:pt x="2294" y="776"/>
                  </a:lnTo>
                  <a:lnTo>
                    <a:pt x="2292" y="774"/>
                  </a:lnTo>
                  <a:lnTo>
                    <a:pt x="2292" y="773"/>
                  </a:lnTo>
                  <a:lnTo>
                    <a:pt x="2292" y="767"/>
                  </a:lnTo>
                  <a:lnTo>
                    <a:pt x="2292" y="765"/>
                  </a:lnTo>
                  <a:lnTo>
                    <a:pt x="2294" y="763"/>
                  </a:lnTo>
                  <a:lnTo>
                    <a:pt x="2298" y="759"/>
                  </a:lnTo>
                  <a:lnTo>
                    <a:pt x="2299" y="757"/>
                  </a:lnTo>
                  <a:lnTo>
                    <a:pt x="2299" y="754"/>
                  </a:lnTo>
                  <a:lnTo>
                    <a:pt x="2298" y="752"/>
                  </a:lnTo>
                  <a:lnTo>
                    <a:pt x="2296" y="750"/>
                  </a:lnTo>
                  <a:lnTo>
                    <a:pt x="2292" y="750"/>
                  </a:lnTo>
                  <a:lnTo>
                    <a:pt x="2290" y="750"/>
                  </a:lnTo>
                  <a:lnTo>
                    <a:pt x="2288" y="752"/>
                  </a:lnTo>
                  <a:lnTo>
                    <a:pt x="2288" y="754"/>
                  </a:lnTo>
                  <a:lnTo>
                    <a:pt x="2286" y="755"/>
                  </a:lnTo>
                  <a:lnTo>
                    <a:pt x="2286" y="754"/>
                  </a:lnTo>
                  <a:lnTo>
                    <a:pt x="2284" y="752"/>
                  </a:lnTo>
                  <a:lnTo>
                    <a:pt x="2282" y="752"/>
                  </a:lnTo>
                  <a:lnTo>
                    <a:pt x="2281" y="750"/>
                  </a:lnTo>
                  <a:lnTo>
                    <a:pt x="2279" y="746"/>
                  </a:lnTo>
                  <a:lnTo>
                    <a:pt x="2281" y="744"/>
                  </a:lnTo>
                  <a:lnTo>
                    <a:pt x="2281" y="740"/>
                  </a:lnTo>
                  <a:lnTo>
                    <a:pt x="2282" y="738"/>
                  </a:lnTo>
                  <a:lnTo>
                    <a:pt x="2284" y="735"/>
                  </a:lnTo>
                  <a:lnTo>
                    <a:pt x="2292" y="727"/>
                  </a:lnTo>
                  <a:lnTo>
                    <a:pt x="2296" y="723"/>
                  </a:lnTo>
                  <a:lnTo>
                    <a:pt x="2296" y="721"/>
                  </a:lnTo>
                  <a:lnTo>
                    <a:pt x="2296" y="719"/>
                  </a:lnTo>
                  <a:lnTo>
                    <a:pt x="2296" y="721"/>
                  </a:lnTo>
                  <a:lnTo>
                    <a:pt x="2298" y="721"/>
                  </a:lnTo>
                  <a:lnTo>
                    <a:pt x="2298" y="721"/>
                  </a:lnTo>
                  <a:lnTo>
                    <a:pt x="2298" y="719"/>
                  </a:lnTo>
                  <a:lnTo>
                    <a:pt x="2299" y="719"/>
                  </a:lnTo>
                  <a:lnTo>
                    <a:pt x="2299" y="718"/>
                  </a:lnTo>
                  <a:lnTo>
                    <a:pt x="2299" y="718"/>
                  </a:lnTo>
                  <a:lnTo>
                    <a:pt x="2299" y="716"/>
                  </a:lnTo>
                  <a:lnTo>
                    <a:pt x="2299" y="710"/>
                  </a:lnTo>
                  <a:lnTo>
                    <a:pt x="2301" y="706"/>
                  </a:lnTo>
                  <a:lnTo>
                    <a:pt x="2301" y="704"/>
                  </a:lnTo>
                  <a:lnTo>
                    <a:pt x="2303" y="702"/>
                  </a:lnTo>
                  <a:lnTo>
                    <a:pt x="2305" y="700"/>
                  </a:lnTo>
                  <a:lnTo>
                    <a:pt x="2307" y="699"/>
                  </a:lnTo>
                  <a:lnTo>
                    <a:pt x="2309" y="699"/>
                  </a:lnTo>
                  <a:lnTo>
                    <a:pt x="2313" y="699"/>
                  </a:lnTo>
                  <a:lnTo>
                    <a:pt x="2313" y="700"/>
                  </a:lnTo>
                  <a:lnTo>
                    <a:pt x="2313" y="702"/>
                  </a:lnTo>
                  <a:lnTo>
                    <a:pt x="2317" y="700"/>
                  </a:lnTo>
                  <a:lnTo>
                    <a:pt x="2318" y="699"/>
                  </a:lnTo>
                  <a:lnTo>
                    <a:pt x="2320" y="699"/>
                  </a:lnTo>
                  <a:lnTo>
                    <a:pt x="2322" y="700"/>
                  </a:lnTo>
                  <a:lnTo>
                    <a:pt x="2324" y="702"/>
                  </a:lnTo>
                  <a:lnTo>
                    <a:pt x="2326" y="702"/>
                  </a:lnTo>
                  <a:lnTo>
                    <a:pt x="2328" y="702"/>
                  </a:lnTo>
                  <a:lnTo>
                    <a:pt x="2330" y="699"/>
                  </a:lnTo>
                  <a:lnTo>
                    <a:pt x="2330" y="699"/>
                  </a:lnTo>
                  <a:lnTo>
                    <a:pt x="2330" y="699"/>
                  </a:lnTo>
                  <a:lnTo>
                    <a:pt x="2330" y="697"/>
                  </a:lnTo>
                  <a:lnTo>
                    <a:pt x="2330" y="697"/>
                  </a:lnTo>
                  <a:lnTo>
                    <a:pt x="2330" y="697"/>
                  </a:lnTo>
                  <a:lnTo>
                    <a:pt x="2332" y="697"/>
                  </a:lnTo>
                  <a:lnTo>
                    <a:pt x="2332" y="697"/>
                  </a:lnTo>
                  <a:lnTo>
                    <a:pt x="2332" y="697"/>
                  </a:lnTo>
                  <a:lnTo>
                    <a:pt x="2337" y="693"/>
                  </a:lnTo>
                  <a:lnTo>
                    <a:pt x="2343" y="689"/>
                  </a:lnTo>
                  <a:lnTo>
                    <a:pt x="2347" y="687"/>
                  </a:lnTo>
                  <a:lnTo>
                    <a:pt x="2349" y="687"/>
                  </a:lnTo>
                  <a:lnTo>
                    <a:pt x="2349" y="691"/>
                  </a:lnTo>
                  <a:lnTo>
                    <a:pt x="2347" y="695"/>
                  </a:lnTo>
                  <a:lnTo>
                    <a:pt x="2345" y="700"/>
                  </a:lnTo>
                  <a:lnTo>
                    <a:pt x="2347" y="702"/>
                  </a:lnTo>
                  <a:lnTo>
                    <a:pt x="2349" y="702"/>
                  </a:lnTo>
                  <a:lnTo>
                    <a:pt x="2353" y="699"/>
                  </a:lnTo>
                  <a:lnTo>
                    <a:pt x="2358" y="693"/>
                  </a:lnTo>
                  <a:lnTo>
                    <a:pt x="2366" y="689"/>
                  </a:lnTo>
                  <a:lnTo>
                    <a:pt x="2373" y="685"/>
                  </a:lnTo>
                  <a:lnTo>
                    <a:pt x="2392" y="685"/>
                  </a:lnTo>
                  <a:lnTo>
                    <a:pt x="2394" y="685"/>
                  </a:lnTo>
                  <a:lnTo>
                    <a:pt x="2396" y="685"/>
                  </a:lnTo>
                  <a:lnTo>
                    <a:pt x="2398" y="687"/>
                  </a:lnTo>
                  <a:lnTo>
                    <a:pt x="2400" y="687"/>
                  </a:lnTo>
                  <a:lnTo>
                    <a:pt x="2402" y="689"/>
                  </a:lnTo>
                  <a:lnTo>
                    <a:pt x="2404" y="691"/>
                  </a:lnTo>
                  <a:lnTo>
                    <a:pt x="2406" y="693"/>
                  </a:lnTo>
                  <a:lnTo>
                    <a:pt x="2406" y="697"/>
                  </a:lnTo>
                  <a:lnTo>
                    <a:pt x="2408" y="699"/>
                  </a:lnTo>
                  <a:lnTo>
                    <a:pt x="2411" y="700"/>
                  </a:lnTo>
                  <a:lnTo>
                    <a:pt x="2413" y="699"/>
                  </a:lnTo>
                  <a:lnTo>
                    <a:pt x="2415" y="697"/>
                  </a:lnTo>
                  <a:lnTo>
                    <a:pt x="2417" y="693"/>
                  </a:lnTo>
                  <a:lnTo>
                    <a:pt x="2417" y="689"/>
                  </a:lnTo>
                  <a:lnTo>
                    <a:pt x="2419" y="687"/>
                  </a:lnTo>
                  <a:lnTo>
                    <a:pt x="2421" y="687"/>
                  </a:lnTo>
                  <a:lnTo>
                    <a:pt x="2423" y="685"/>
                  </a:lnTo>
                  <a:lnTo>
                    <a:pt x="2444" y="676"/>
                  </a:lnTo>
                  <a:lnTo>
                    <a:pt x="2445" y="672"/>
                  </a:lnTo>
                  <a:lnTo>
                    <a:pt x="2445" y="672"/>
                  </a:lnTo>
                  <a:lnTo>
                    <a:pt x="2445" y="670"/>
                  </a:lnTo>
                  <a:lnTo>
                    <a:pt x="2447" y="670"/>
                  </a:lnTo>
                  <a:lnTo>
                    <a:pt x="2447" y="668"/>
                  </a:lnTo>
                  <a:lnTo>
                    <a:pt x="2447" y="668"/>
                  </a:lnTo>
                  <a:lnTo>
                    <a:pt x="2451" y="668"/>
                  </a:lnTo>
                  <a:lnTo>
                    <a:pt x="2451" y="666"/>
                  </a:lnTo>
                  <a:lnTo>
                    <a:pt x="2451" y="666"/>
                  </a:lnTo>
                  <a:lnTo>
                    <a:pt x="2451" y="666"/>
                  </a:lnTo>
                  <a:lnTo>
                    <a:pt x="2455" y="666"/>
                  </a:lnTo>
                  <a:lnTo>
                    <a:pt x="2453" y="664"/>
                  </a:lnTo>
                  <a:lnTo>
                    <a:pt x="2453" y="664"/>
                  </a:lnTo>
                  <a:lnTo>
                    <a:pt x="2453" y="663"/>
                  </a:lnTo>
                  <a:lnTo>
                    <a:pt x="2453" y="661"/>
                  </a:lnTo>
                  <a:lnTo>
                    <a:pt x="2455" y="663"/>
                  </a:lnTo>
                  <a:lnTo>
                    <a:pt x="2457" y="663"/>
                  </a:lnTo>
                  <a:lnTo>
                    <a:pt x="2459" y="663"/>
                  </a:lnTo>
                  <a:lnTo>
                    <a:pt x="2461" y="663"/>
                  </a:lnTo>
                  <a:lnTo>
                    <a:pt x="2464" y="657"/>
                  </a:lnTo>
                  <a:lnTo>
                    <a:pt x="2466" y="655"/>
                  </a:lnTo>
                  <a:lnTo>
                    <a:pt x="2466" y="655"/>
                  </a:lnTo>
                  <a:lnTo>
                    <a:pt x="2468" y="655"/>
                  </a:lnTo>
                  <a:lnTo>
                    <a:pt x="2470" y="655"/>
                  </a:lnTo>
                  <a:lnTo>
                    <a:pt x="2472" y="655"/>
                  </a:lnTo>
                  <a:lnTo>
                    <a:pt x="2474" y="653"/>
                  </a:lnTo>
                  <a:lnTo>
                    <a:pt x="2476" y="653"/>
                  </a:lnTo>
                  <a:lnTo>
                    <a:pt x="2480" y="651"/>
                  </a:lnTo>
                  <a:lnTo>
                    <a:pt x="2481" y="651"/>
                  </a:lnTo>
                  <a:lnTo>
                    <a:pt x="2481" y="651"/>
                  </a:lnTo>
                  <a:lnTo>
                    <a:pt x="2481" y="649"/>
                  </a:lnTo>
                  <a:lnTo>
                    <a:pt x="2483" y="649"/>
                  </a:lnTo>
                  <a:lnTo>
                    <a:pt x="2483" y="649"/>
                  </a:lnTo>
                  <a:lnTo>
                    <a:pt x="2483" y="649"/>
                  </a:lnTo>
                  <a:lnTo>
                    <a:pt x="2483" y="649"/>
                  </a:lnTo>
                  <a:lnTo>
                    <a:pt x="2485" y="649"/>
                  </a:lnTo>
                  <a:lnTo>
                    <a:pt x="2508" y="640"/>
                  </a:lnTo>
                  <a:lnTo>
                    <a:pt x="2514" y="636"/>
                  </a:lnTo>
                  <a:lnTo>
                    <a:pt x="2521" y="634"/>
                  </a:lnTo>
                  <a:lnTo>
                    <a:pt x="2523" y="634"/>
                  </a:lnTo>
                  <a:lnTo>
                    <a:pt x="2521" y="634"/>
                  </a:lnTo>
                  <a:lnTo>
                    <a:pt x="2521" y="632"/>
                  </a:lnTo>
                  <a:lnTo>
                    <a:pt x="2519" y="632"/>
                  </a:lnTo>
                  <a:lnTo>
                    <a:pt x="2519" y="630"/>
                  </a:lnTo>
                  <a:lnTo>
                    <a:pt x="2519" y="630"/>
                  </a:lnTo>
                  <a:lnTo>
                    <a:pt x="2519" y="628"/>
                  </a:lnTo>
                  <a:lnTo>
                    <a:pt x="2521" y="628"/>
                  </a:lnTo>
                  <a:lnTo>
                    <a:pt x="2523" y="628"/>
                  </a:lnTo>
                  <a:lnTo>
                    <a:pt x="2523" y="628"/>
                  </a:lnTo>
                  <a:lnTo>
                    <a:pt x="2525" y="628"/>
                  </a:lnTo>
                  <a:lnTo>
                    <a:pt x="2525" y="628"/>
                  </a:lnTo>
                  <a:lnTo>
                    <a:pt x="2525" y="630"/>
                  </a:lnTo>
                  <a:lnTo>
                    <a:pt x="2525" y="630"/>
                  </a:lnTo>
                  <a:lnTo>
                    <a:pt x="2525" y="632"/>
                  </a:lnTo>
                  <a:lnTo>
                    <a:pt x="2525" y="632"/>
                  </a:lnTo>
                  <a:lnTo>
                    <a:pt x="2527" y="634"/>
                  </a:lnTo>
                  <a:lnTo>
                    <a:pt x="2536" y="634"/>
                  </a:lnTo>
                  <a:lnTo>
                    <a:pt x="2548" y="638"/>
                  </a:lnTo>
                  <a:lnTo>
                    <a:pt x="2552" y="640"/>
                  </a:lnTo>
                  <a:lnTo>
                    <a:pt x="2552" y="640"/>
                  </a:lnTo>
                  <a:lnTo>
                    <a:pt x="2552" y="640"/>
                  </a:lnTo>
                  <a:lnTo>
                    <a:pt x="2553" y="640"/>
                  </a:lnTo>
                  <a:lnTo>
                    <a:pt x="2553" y="640"/>
                  </a:lnTo>
                  <a:lnTo>
                    <a:pt x="2553" y="640"/>
                  </a:lnTo>
                  <a:lnTo>
                    <a:pt x="2553" y="640"/>
                  </a:lnTo>
                  <a:lnTo>
                    <a:pt x="2553" y="638"/>
                  </a:lnTo>
                  <a:lnTo>
                    <a:pt x="2553" y="638"/>
                  </a:lnTo>
                  <a:lnTo>
                    <a:pt x="2555" y="636"/>
                  </a:lnTo>
                  <a:lnTo>
                    <a:pt x="2555" y="636"/>
                  </a:lnTo>
                  <a:lnTo>
                    <a:pt x="2557" y="634"/>
                  </a:lnTo>
                  <a:lnTo>
                    <a:pt x="2557" y="634"/>
                  </a:lnTo>
                  <a:lnTo>
                    <a:pt x="2559" y="632"/>
                  </a:lnTo>
                  <a:lnTo>
                    <a:pt x="2561" y="632"/>
                  </a:lnTo>
                  <a:lnTo>
                    <a:pt x="2561" y="630"/>
                  </a:lnTo>
                  <a:lnTo>
                    <a:pt x="2561" y="628"/>
                  </a:lnTo>
                  <a:lnTo>
                    <a:pt x="2559" y="628"/>
                  </a:lnTo>
                  <a:lnTo>
                    <a:pt x="2559" y="626"/>
                  </a:lnTo>
                  <a:lnTo>
                    <a:pt x="2557" y="626"/>
                  </a:lnTo>
                  <a:lnTo>
                    <a:pt x="2557" y="625"/>
                  </a:lnTo>
                  <a:lnTo>
                    <a:pt x="2557" y="625"/>
                  </a:lnTo>
                  <a:lnTo>
                    <a:pt x="2555" y="625"/>
                  </a:lnTo>
                  <a:lnTo>
                    <a:pt x="2557" y="623"/>
                  </a:lnTo>
                  <a:lnTo>
                    <a:pt x="2557" y="623"/>
                  </a:lnTo>
                  <a:lnTo>
                    <a:pt x="2557" y="623"/>
                  </a:lnTo>
                  <a:lnTo>
                    <a:pt x="2557" y="621"/>
                  </a:lnTo>
                  <a:lnTo>
                    <a:pt x="2557" y="619"/>
                  </a:lnTo>
                  <a:lnTo>
                    <a:pt x="2557" y="619"/>
                  </a:lnTo>
                  <a:lnTo>
                    <a:pt x="2557" y="617"/>
                  </a:lnTo>
                  <a:lnTo>
                    <a:pt x="2555" y="617"/>
                  </a:lnTo>
                  <a:lnTo>
                    <a:pt x="2552" y="615"/>
                  </a:lnTo>
                  <a:lnTo>
                    <a:pt x="2552" y="615"/>
                  </a:lnTo>
                  <a:lnTo>
                    <a:pt x="2550" y="613"/>
                  </a:lnTo>
                  <a:lnTo>
                    <a:pt x="2548" y="609"/>
                  </a:lnTo>
                  <a:lnTo>
                    <a:pt x="2548" y="611"/>
                  </a:lnTo>
                  <a:lnTo>
                    <a:pt x="2548" y="611"/>
                  </a:lnTo>
                  <a:lnTo>
                    <a:pt x="2548" y="613"/>
                  </a:lnTo>
                  <a:lnTo>
                    <a:pt x="2546" y="611"/>
                  </a:lnTo>
                  <a:lnTo>
                    <a:pt x="2546" y="611"/>
                  </a:lnTo>
                  <a:lnTo>
                    <a:pt x="2546" y="609"/>
                  </a:lnTo>
                  <a:lnTo>
                    <a:pt x="2546" y="609"/>
                  </a:lnTo>
                  <a:lnTo>
                    <a:pt x="2546" y="609"/>
                  </a:lnTo>
                  <a:lnTo>
                    <a:pt x="2546" y="607"/>
                  </a:lnTo>
                  <a:lnTo>
                    <a:pt x="2544" y="607"/>
                  </a:lnTo>
                  <a:lnTo>
                    <a:pt x="2544" y="607"/>
                  </a:lnTo>
                  <a:lnTo>
                    <a:pt x="2542" y="607"/>
                  </a:lnTo>
                  <a:lnTo>
                    <a:pt x="2544" y="607"/>
                  </a:lnTo>
                  <a:lnTo>
                    <a:pt x="2546" y="606"/>
                  </a:lnTo>
                  <a:lnTo>
                    <a:pt x="2546" y="606"/>
                  </a:lnTo>
                  <a:lnTo>
                    <a:pt x="2548" y="606"/>
                  </a:lnTo>
                  <a:lnTo>
                    <a:pt x="2548" y="604"/>
                  </a:lnTo>
                  <a:lnTo>
                    <a:pt x="2548" y="602"/>
                  </a:lnTo>
                  <a:lnTo>
                    <a:pt x="2546" y="598"/>
                  </a:lnTo>
                  <a:lnTo>
                    <a:pt x="2546" y="598"/>
                  </a:lnTo>
                  <a:lnTo>
                    <a:pt x="2546" y="596"/>
                  </a:lnTo>
                  <a:lnTo>
                    <a:pt x="2544" y="596"/>
                  </a:lnTo>
                  <a:lnTo>
                    <a:pt x="2544" y="596"/>
                  </a:lnTo>
                  <a:lnTo>
                    <a:pt x="2542" y="596"/>
                  </a:lnTo>
                  <a:lnTo>
                    <a:pt x="2544" y="594"/>
                  </a:lnTo>
                  <a:lnTo>
                    <a:pt x="2544" y="592"/>
                  </a:lnTo>
                  <a:lnTo>
                    <a:pt x="2542" y="590"/>
                  </a:lnTo>
                  <a:lnTo>
                    <a:pt x="2542" y="589"/>
                  </a:lnTo>
                  <a:lnTo>
                    <a:pt x="2540" y="587"/>
                  </a:lnTo>
                  <a:lnTo>
                    <a:pt x="2540" y="587"/>
                  </a:lnTo>
                  <a:lnTo>
                    <a:pt x="2538" y="587"/>
                  </a:lnTo>
                  <a:lnTo>
                    <a:pt x="2538" y="589"/>
                  </a:lnTo>
                  <a:lnTo>
                    <a:pt x="2538" y="590"/>
                  </a:lnTo>
                  <a:lnTo>
                    <a:pt x="2536" y="590"/>
                  </a:lnTo>
                  <a:lnTo>
                    <a:pt x="2534" y="590"/>
                  </a:lnTo>
                  <a:lnTo>
                    <a:pt x="2533" y="589"/>
                  </a:lnTo>
                  <a:lnTo>
                    <a:pt x="2533" y="589"/>
                  </a:lnTo>
                  <a:lnTo>
                    <a:pt x="2529" y="587"/>
                  </a:lnTo>
                  <a:lnTo>
                    <a:pt x="2529" y="585"/>
                  </a:lnTo>
                  <a:lnTo>
                    <a:pt x="2527" y="583"/>
                  </a:lnTo>
                  <a:lnTo>
                    <a:pt x="2527" y="581"/>
                  </a:lnTo>
                  <a:lnTo>
                    <a:pt x="2527" y="581"/>
                  </a:lnTo>
                  <a:lnTo>
                    <a:pt x="2527" y="577"/>
                  </a:lnTo>
                  <a:lnTo>
                    <a:pt x="2527" y="575"/>
                  </a:lnTo>
                  <a:lnTo>
                    <a:pt x="2525" y="573"/>
                  </a:lnTo>
                  <a:lnTo>
                    <a:pt x="2523" y="573"/>
                  </a:lnTo>
                  <a:lnTo>
                    <a:pt x="2519" y="577"/>
                  </a:lnTo>
                  <a:lnTo>
                    <a:pt x="2517" y="577"/>
                  </a:lnTo>
                  <a:lnTo>
                    <a:pt x="2516" y="577"/>
                  </a:lnTo>
                  <a:lnTo>
                    <a:pt x="2514" y="577"/>
                  </a:lnTo>
                  <a:lnTo>
                    <a:pt x="2512" y="577"/>
                  </a:lnTo>
                  <a:lnTo>
                    <a:pt x="2512" y="577"/>
                  </a:lnTo>
                  <a:lnTo>
                    <a:pt x="2510" y="577"/>
                  </a:lnTo>
                  <a:lnTo>
                    <a:pt x="2506" y="579"/>
                  </a:lnTo>
                  <a:lnTo>
                    <a:pt x="2508" y="575"/>
                  </a:lnTo>
                  <a:lnTo>
                    <a:pt x="2510" y="575"/>
                  </a:lnTo>
                  <a:lnTo>
                    <a:pt x="2508" y="571"/>
                  </a:lnTo>
                  <a:lnTo>
                    <a:pt x="2506" y="570"/>
                  </a:lnTo>
                  <a:lnTo>
                    <a:pt x="2504" y="570"/>
                  </a:lnTo>
                  <a:lnTo>
                    <a:pt x="2502" y="571"/>
                  </a:lnTo>
                  <a:lnTo>
                    <a:pt x="2500" y="571"/>
                  </a:lnTo>
                  <a:lnTo>
                    <a:pt x="2498" y="573"/>
                  </a:lnTo>
                  <a:lnTo>
                    <a:pt x="2497" y="573"/>
                  </a:lnTo>
                  <a:lnTo>
                    <a:pt x="2491" y="575"/>
                  </a:lnTo>
                  <a:lnTo>
                    <a:pt x="2483" y="577"/>
                  </a:lnTo>
                  <a:lnTo>
                    <a:pt x="2481" y="577"/>
                  </a:lnTo>
                  <a:lnTo>
                    <a:pt x="2497" y="573"/>
                  </a:lnTo>
                  <a:lnTo>
                    <a:pt x="2498" y="571"/>
                  </a:lnTo>
                  <a:lnTo>
                    <a:pt x="2502" y="570"/>
                  </a:lnTo>
                  <a:lnTo>
                    <a:pt x="2504" y="568"/>
                  </a:lnTo>
                  <a:lnTo>
                    <a:pt x="2506" y="568"/>
                  </a:lnTo>
                  <a:lnTo>
                    <a:pt x="2510" y="570"/>
                  </a:lnTo>
                  <a:lnTo>
                    <a:pt x="2512" y="571"/>
                  </a:lnTo>
                  <a:lnTo>
                    <a:pt x="2521" y="573"/>
                  </a:lnTo>
                  <a:lnTo>
                    <a:pt x="2521" y="573"/>
                  </a:lnTo>
                  <a:lnTo>
                    <a:pt x="2523" y="571"/>
                  </a:lnTo>
                  <a:lnTo>
                    <a:pt x="2523" y="570"/>
                  </a:lnTo>
                  <a:lnTo>
                    <a:pt x="2521" y="568"/>
                  </a:lnTo>
                  <a:lnTo>
                    <a:pt x="2517" y="566"/>
                  </a:lnTo>
                  <a:lnTo>
                    <a:pt x="2514" y="566"/>
                  </a:lnTo>
                  <a:lnTo>
                    <a:pt x="2510" y="566"/>
                  </a:lnTo>
                  <a:lnTo>
                    <a:pt x="2510" y="564"/>
                  </a:lnTo>
                  <a:lnTo>
                    <a:pt x="2512" y="564"/>
                  </a:lnTo>
                  <a:lnTo>
                    <a:pt x="2512" y="566"/>
                  </a:lnTo>
                  <a:lnTo>
                    <a:pt x="2514" y="566"/>
                  </a:lnTo>
                  <a:lnTo>
                    <a:pt x="2516" y="566"/>
                  </a:lnTo>
                  <a:lnTo>
                    <a:pt x="2517" y="564"/>
                  </a:lnTo>
                  <a:lnTo>
                    <a:pt x="2519" y="564"/>
                  </a:lnTo>
                  <a:lnTo>
                    <a:pt x="2521" y="566"/>
                  </a:lnTo>
                  <a:lnTo>
                    <a:pt x="2523" y="568"/>
                  </a:lnTo>
                  <a:lnTo>
                    <a:pt x="2529" y="573"/>
                  </a:lnTo>
                  <a:lnTo>
                    <a:pt x="2531" y="573"/>
                  </a:lnTo>
                  <a:lnTo>
                    <a:pt x="2533" y="575"/>
                  </a:lnTo>
                  <a:lnTo>
                    <a:pt x="2538" y="577"/>
                  </a:lnTo>
                  <a:lnTo>
                    <a:pt x="2542" y="577"/>
                  </a:lnTo>
                  <a:lnTo>
                    <a:pt x="2544" y="579"/>
                  </a:lnTo>
                  <a:lnTo>
                    <a:pt x="2548" y="577"/>
                  </a:lnTo>
                  <a:lnTo>
                    <a:pt x="2550" y="577"/>
                  </a:lnTo>
                  <a:lnTo>
                    <a:pt x="2557" y="571"/>
                  </a:lnTo>
                  <a:lnTo>
                    <a:pt x="2561" y="571"/>
                  </a:lnTo>
                  <a:lnTo>
                    <a:pt x="2567" y="566"/>
                  </a:lnTo>
                  <a:lnTo>
                    <a:pt x="2571" y="562"/>
                  </a:lnTo>
                  <a:lnTo>
                    <a:pt x="2572" y="560"/>
                  </a:lnTo>
                  <a:lnTo>
                    <a:pt x="2574" y="558"/>
                  </a:lnTo>
                  <a:lnTo>
                    <a:pt x="2576" y="552"/>
                  </a:lnTo>
                  <a:lnTo>
                    <a:pt x="2578" y="551"/>
                  </a:lnTo>
                  <a:lnTo>
                    <a:pt x="2578" y="547"/>
                  </a:lnTo>
                  <a:lnTo>
                    <a:pt x="2578" y="545"/>
                  </a:lnTo>
                  <a:lnTo>
                    <a:pt x="2576" y="543"/>
                  </a:lnTo>
                  <a:lnTo>
                    <a:pt x="2574" y="541"/>
                  </a:lnTo>
                  <a:lnTo>
                    <a:pt x="2572" y="539"/>
                  </a:lnTo>
                  <a:lnTo>
                    <a:pt x="2571" y="535"/>
                  </a:lnTo>
                  <a:lnTo>
                    <a:pt x="2571" y="532"/>
                  </a:lnTo>
                  <a:lnTo>
                    <a:pt x="2572" y="530"/>
                  </a:lnTo>
                  <a:lnTo>
                    <a:pt x="2572" y="526"/>
                  </a:lnTo>
                  <a:lnTo>
                    <a:pt x="2572" y="528"/>
                  </a:lnTo>
                  <a:lnTo>
                    <a:pt x="2574" y="528"/>
                  </a:lnTo>
                  <a:lnTo>
                    <a:pt x="2574" y="528"/>
                  </a:lnTo>
                  <a:lnTo>
                    <a:pt x="2576" y="528"/>
                  </a:lnTo>
                  <a:lnTo>
                    <a:pt x="2578" y="528"/>
                  </a:lnTo>
                  <a:lnTo>
                    <a:pt x="2578" y="526"/>
                  </a:lnTo>
                  <a:lnTo>
                    <a:pt x="2578" y="524"/>
                  </a:lnTo>
                  <a:lnTo>
                    <a:pt x="2578" y="524"/>
                  </a:lnTo>
                  <a:lnTo>
                    <a:pt x="2578" y="522"/>
                  </a:lnTo>
                  <a:lnTo>
                    <a:pt x="2580" y="522"/>
                  </a:lnTo>
                  <a:lnTo>
                    <a:pt x="2580" y="522"/>
                  </a:lnTo>
                  <a:lnTo>
                    <a:pt x="2580" y="522"/>
                  </a:lnTo>
                  <a:lnTo>
                    <a:pt x="2582" y="520"/>
                  </a:lnTo>
                  <a:lnTo>
                    <a:pt x="2582" y="520"/>
                  </a:lnTo>
                  <a:lnTo>
                    <a:pt x="2582" y="522"/>
                  </a:lnTo>
                  <a:lnTo>
                    <a:pt x="2582" y="524"/>
                  </a:lnTo>
                  <a:lnTo>
                    <a:pt x="2584" y="526"/>
                  </a:lnTo>
                  <a:lnTo>
                    <a:pt x="2586" y="526"/>
                  </a:lnTo>
                  <a:lnTo>
                    <a:pt x="2588" y="524"/>
                  </a:lnTo>
                  <a:lnTo>
                    <a:pt x="2589" y="522"/>
                  </a:lnTo>
                  <a:lnTo>
                    <a:pt x="2589" y="520"/>
                  </a:lnTo>
                  <a:lnTo>
                    <a:pt x="2591" y="518"/>
                  </a:lnTo>
                  <a:lnTo>
                    <a:pt x="2591" y="522"/>
                  </a:lnTo>
                  <a:lnTo>
                    <a:pt x="2588" y="532"/>
                  </a:lnTo>
                  <a:lnTo>
                    <a:pt x="2588" y="532"/>
                  </a:lnTo>
                  <a:lnTo>
                    <a:pt x="2586" y="532"/>
                  </a:lnTo>
                  <a:lnTo>
                    <a:pt x="2586" y="532"/>
                  </a:lnTo>
                  <a:lnTo>
                    <a:pt x="2586" y="534"/>
                  </a:lnTo>
                  <a:lnTo>
                    <a:pt x="2586" y="535"/>
                  </a:lnTo>
                  <a:lnTo>
                    <a:pt x="2586" y="535"/>
                  </a:lnTo>
                  <a:lnTo>
                    <a:pt x="2588" y="537"/>
                  </a:lnTo>
                  <a:lnTo>
                    <a:pt x="2588" y="539"/>
                  </a:lnTo>
                  <a:lnTo>
                    <a:pt x="2591" y="541"/>
                  </a:lnTo>
                  <a:lnTo>
                    <a:pt x="2591" y="541"/>
                  </a:lnTo>
                  <a:lnTo>
                    <a:pt x="2591" y="543"/>
                  </a:lnTo>
                  <a:lnTo>
                    <a:pt x="2591" y="547"/>
                  </a:lnTo>
                  <a:lnTo>
                    <a:pt x="2591" y="549"/>
                  </a:lnTo>
                  <a:lnTo>
                    <a:pt x="2593" y="551"/>
                  </a:lnTo>
                  <a:lnTo>
                    <a:pt x="2597" y="551"/>
                  </a:lnTo>
                  <a:lnTo>
                    <a:pt x="2601" y="551"/>
                  </a:lnTo>
                  <a:lnTo>
                    <a:pt x="2605" y="551"/>
                  </a:lnTo>
                  <a:lnTo>
                    <a:pt x="2608" y="551"/>
                  </a:lnTo>
                  <a:lnTo>
                    <a:pt x="2614" y="547"/>
                  </a:lnTo>
                  <a:lnTo>
                    <a:pt x="2616" y="547"/>
                  </a:lnTo>
                  <a:lnTo>
                    <a:pt x="2620" y="547"/>
                  </a:lnTo>
                  <a:lnTo>
                    <a:pt x="2625" y="549"/>
                  </a:lnTo>
                  <a:lnTo>
                    <a:pt x="2629" y="551"/>
                  </a:lnTo>
                  <a:lnTo>
                    <a:pt x="2631" y="552"/>
                  </a:lnTo>
                  <a:lnTo>
                    <a:pt x="2633" y="556"/>
                  </a:lnTo>
                  <a:lnTo>
                    <a:pt x="2633" y="558"/>
                  </a:lnTo>
                  <a:lnTo>
                    <a:pt x="2633" y="562"/>
                  </a:lnTo>
                  <a:lnTo>
                    <a:pt x="2635" y="564"/>
                  </a:lnTo>
                  <a:lnTo>
                    <a:pt x="2637" y="570"/>
                  </a:lnTo>
                  <a:lnTo>
                    <a:pt x="2643" y="571"/>
                  </a:lnTo>
                  <a:lnTo>
                    <a:pt x="2648" y="573"/>
                  </a:lnTo>
                  <a:lnTo>
                    <a:pt x="2654" y="575"/>
                  </a:lnTo>
                  <a:lnTo>
                    <a:pt x="2660" y="579"/>
                  </a:lnTo>
                  <a:lnTo>
                    <a:pt x="2663" y="583"/>
                  </a:lnTo>
                  <a:lnTo>
                    <a:pt x="2669" y="585"/>
                  </a:lnTo>
                  <a:lnTo>
                    <a:pt x="2675" y="581"/>
                  </a:lnTo>
                  <a:lnTo>
                    <a:pt x="2675" y="583"/>
                  </a:lnTo>
                  <a:lnTo>
                    <a:pt x="2675" y="585"/>
                  </a:lnTo>
                  <a:lnTo>
                    <a:pt x="2675" y="587"/>
                  </a:lnTo>
                  <a:lnTo>
                    <a:pt x="2675" y="589"/>
                  </a:lnTo>
                  <a:lnTo>
                    <a:pt x="2677" y="589"/>
                  </a:lnTo>
                  <a:lnTo>
                    <a:pt x="2679" y="589"/>
                  </a:lnTo>
                  <a:lnTo>
                    <a:pt x="2680" y="587"/>
                  </a:lnTo>
                  <a:lnTo>
                    <a:pt x="2680" y="585"/>
                  </a:lnTo>
                  <a:lnTo>
                    <a:pt x="2680" y="583"/>
                  </a:lnTo>
                  <a:lnTo>
                    <a:pt x="2680" y="583"/>
                  </a:lnTo>
                  <a:lnTo>
                    <a:pt x="2682" y="581"/>
                  </a:lnTo>
                  <a:lnTo>
                    <a:pt x="2682" y="581"/>
                  </a:lnTo>
                  <a:lnTo>
                    <a:pt x="2682" y="583"/>
                  </a:lnTo>
                  <a:lnTo>
                    <a:pt x="2684" y="583"/>
                  </a:lnTo>
                  <a:lnTo>
                    <a:pt x="2684" y="585"/>
                  </a:lnTo>
                  <a:lnTo>
                    <a:pt x="2684" y="585"/>
                  </a:lnTo>
                  <a:lnTo>
                    <a:pt x="2686" y="585"/>
                  </a:lnTo>
                  <a:lnTo>
                    <a:pt x="2688" y="585"/>
                  </a:lnTo>
                  <a:lnTo>
                    <a:pt x="2690" y="585"/>
                  </a:lnTo>
                  <a:lnTo>
                    <a:pt x="2690" y="583"/>
                  </a:lnTo>
                  <a:lnTo>
                    <a:pt x="2688" y="581"/>
                  </a:lnTo>
                  <a:lnTo>
                    <a:pt x="2688" y="581"/>
                  </a:lnTo>
                  <a:lnTo>
                    <a:pt x="2686" y="579"/>
                  </a:lnTo>
                  <a:lnTo>
                    <a:pt x="2684" y="579"/>
                  </a:lnTo>
                  <a:lnTo>
                    <a:pt x="2682" y="579"/>
                  </a:lnTo>
                  <a:lnTo>
                    <a:pt x="2682" y="577"/>
                  </a:lnTo>
                  <a:lnTo>
                    <a:pt x="2682" y="577"/>
                  </a:lnTo>
                  <a:lnTo>
                    <a:pt x="2682" y="575"/>
                  </a:lnTo>
                  <a:lnTo>
                    <a:pt x="2682" y="575"/>
                  </a:lnTo>
                  <a:lnTo>
                    <a:pt x="2682" y="573"/>
                  </a:lnTo>
                  <a:lnTo>
                    <a:pt x="2682" y="573"/>
                  </a:lnTo>
                  <a:lnTo>
                    <a:pt x="2682" y="573"/>
                  </a:lnTo>
                  <a:lnTo>
                    <a:pt x="2682" y="573"/>
                  </a:lnTo>
                  <a:lnTo>
                    <a:pt x="2682" y="571"/>
                  </a:lnTo>
                  <a:lnTo>
                    <a:pt x="2680" y="571"/>
                  </a:lnTo>
                  <a:lnTo>
                    <a:pt x="2679" y="571"/>
                  </a:lnTo>
                  <a:lnTo>
                    <a:pt x="2679" y="571"/>
                  </a:lnTo>
                  <a:lnTo>
                    <a:pt x="2680" y="570"/>
                  </a:lnTo>
                  <a:lnTo>
                    <a:pt x="2688" y="568"/>
                  </a:lnTo>
                  <a:lnTo>
                    <a:pt x="2690" y="568"/>
                  </a:lnTo>
                  <a:lnTo>
                    <a:pt x="2692" y="566"/>
                  </a:lnTo>
                  <a:lnTo>
                    <a:pt x="2692" y="564"/>
                  </a:lnTo>
                  <a:lnTo>
                    <a:pt x="2692" y="562"/>
                  </a:lnTo>
                  <a:lnTo>
                    <a:pt x="2692" y="560"/>
                  </a:lnTo>
                  <a:lnTo>
                    <a:pt x="2690" y="560"/>
                  </a:lnTo>
                  <a:lnTo>
                    <a:pt x="2688" y="560"/>
                  </a:lnTo>
                  <a:lnTo>
                    <a:pt x="2686" y="558"/>
                  </a:lnTo>
                  <a:lnTo>
                    <a:pt x="2686" y="558"/>
                  </a:lnTo>
                  <a:lnTo>
                    <a:pt x="2690" y="558"/>
                  </a:lnTo>
                  <a:lnTo>
                    <a:pt x="2690" y="558"/>
                  </a:lnTo>
                  <a:lnTo>
                    <a:pt x="2692" y="556"/>
                  </a:lnTo>
                  <a:lnTo>
                    <a:pt x="2692" y="554"/>
                  </a:lnTo>
                  <a:lnTo>
                    <a:pt x="2692" y="552"/>
                  </a:lnTo>
                  <a:lnTo>
                    <a:pt x="2692" y="552"/>
                  </a:lnTo>
                  <a:lnTo>
                    <a:pt x="2690" y="552"/>
                  </a:lnTo>
                  <a:lnTo>
                    <a:pt x="2690" y="549"/>
                  </a:lnTo>
                  <a:lnTo>
                    <a:pt x="2688" y="547"/>
                  </a:lnTo>
                  <a:lnTo>
                    <a:pt x="2686" y="545"/>
                  </a:lnTo>
                  <a:lnTo>
                    <a:pt x="2684" y="545"/>
                  </a:lnTo>
                  <a:lnTo>
                    <a:pt x="2686" y="543"/>
                  </a:lnTo>
                  <a:lnTo>
                    <a:pt x="2688" y="545"/>
                  </a:lnTo>
                  <a:lnTo>
                    <a:pt x="2690" y="547"/>
                  </a:lnTo>
                  <a:lnTo>
                    <a:pt x="2694" y="549"/>
                  </a:lnTo>
                  <a:lnTo>
                    <a:pt x="2694" y="549"/>
                  </a:lnTo>
                  <a:lnTo>
                    <a:pt x="2696" y="549"/>
                  </a:lnTo>
                  <a:lnTo>
                    <a:pt x="2697" y="549"/>
                  </a:lnTo>
                  <a:lnTo>
                    <a:pt x="2697" y="549"/>
                  </a:lnTo>
                  <a:lnTo>
                    <a:pt x="2697" y="551"/>
                  </a:lnTo>
                  <a:lnTo>
                    <a:pt x="2697" y="551"/>
                  </a:lnTo>
                  <a:lnTo>
                    <a:pt x="2699" y="551"/>
                  </a:lnTo>
                  <a:lnTo>
                    <a:pt x="2703" y="549"/>
                  </a:lnTo>
                  <a:lnTo>
                    <a:pt x="2703" y="549"/>
                  </a:lnTo>
                  <a:lnTo>
                    <a:pt x="2709" y="551"/>
                  </a:lnTo>
                  <a:lnTo>
                    <a:pt x="2711" y="549"/>
                  </a:lnTo>
                  <a:lnTo>
                    <a:pt x="2711" y="547"/>
                  </a:lnTo>
                  <a:lnTo>
                    <a:pt x="2707" y="543"/>
                  </a:lnTo>
                  <a:lnTo>
                    <a:pt x="2705" y="541"/>
                  </a:lnTo>
                  <a:lnTo>
                    <a:pt x="2707" y="539"/>
                  </a:lnTo>
                  <a:lnTo>
                    <a:pt x="2709" y="541"/>
                  </a:lnTo>
                  <a:lnTo>
                    <a:pt x="2711" y="545"/>
                  </a:lnTo>
                  <a:lnTo>
                    <a:pt x="2715" y="547"/>
                  </a:lnTo>
                  <a:lnTo>
                    <a:pt x="2716" y="547"/>
                  </a:lnTo>
                  <a:lnTo>
                    <a:pt x="2718" y="545"/>
                  </a:lnTo>
                  <a:lnTo>
                    <a:pt x="2720" y="539"/>
                  </a:lnTo>
                  <a:lnTo>
                    <a:pt x="2720" y="535"/>
                  </a:lnTo>
                  <a:lnTo>
                    <a:pt x="2722" y="534"/>
                  </a:lnTo>
                  <a:lnTo>
                    <a:pt x="2724" y="534"/>
                  </a:lnTo>
                  <a:lnTo>
                    <a:pt x="2726" y="532"/>
                  </a:lnTo>
                  <a:lnTo>
                    <a:pt x="2728" y="532"/>
                  </a:lnTo>
                  <a:lnTo>
                    <a:pt x="2728" y="532"/>
                  </a:lnTo>
                  <a:lnTo>
                    <a:pt x="2730" y="534"/>
                  </a:lnTo>
                  <a:lnTo>
                    <a:pt x="2730" y="534"/>
                  </a:lnTo>
                  <a:lnTo>
                    <a:pt x="2732" y="532"/>
                  </a:lnTo>
                  <a:lnTo>
                    <a:pt x="2732" y="530"/>
                  </a:lnTo>
                  <a:lnTo>
                    <a:pt x="2732" y="530"/>
                  </a:lnTo>
                  <a:close/>
                  <a:moveTo>
                    <a:pt x="1877" y="812"/>
                  </a:moveTo>
                  <a:lnTo>
                    <a:pt x="1875" y="812"/>
                  </a:lnTo>
                  <a:lnTo>
                    <a:pt x="1879" y="814"/>
                  </a:lnTo>
                  <a:lnTo>
                    <a:pt x="1881" y="812"/>
                  </a:lnTo>
                  <a:lnTo>
                    <a:pt x="1882" y="810"/>
                  </a:lnTo>
                  <a:lnTo>
                    <a:pt x="1881" y="810"/>
                  </a:lnTo>
                  <a:lnTo>
                    <a:pt x="1879" y="810"/>
                  </a:lnTo>
                  <a:lnTo>
                    <a:pt x="1877" y="812"/>
                  </a:lnTo>
                  <a:close/>
                  <a:moveTo>
                    <a:pt x="1888" y="809"/>
                  </a:moveTo>
                  <a:lnTo>
                    <a:pt x="1888" y="809"/>
                  </a:lnTo>
                  <a:lnTo>
                    <a:pt x="1886" y="812"/>
                  </a:lnTo>
                  <a:lnTo>
                    <a:pt x="1884" y="814"/>
                  </a:lnTo>
                  <a:lnTo>
                    <a:pt x="1882" y="816"/>
                  </a:lnTo>
                  <a:lnTo>
                    <a:pt x="1884" y="816"/>
                  </a:lnTo>
                  <a:lnTo>
                    <a:pt x="1886" y="816"/>
                  </a:lnTo>
                  <a:lnTo>
                    <a:pt x="1886" y="816"/>
                  </a:lnTo>
                  <a:lnTo>
                    <a:pt x="1888" y="816"/>
                  </a:lnTo>
                  <a:lnTo>
                    <a:pt x="1888" y="816"/>
                  </a:lnTo>
                  <a:lnTo>
                    <a:pt x="1890" y="818"/>
                  </a:lnTo>
                  <a:lnTo>
                    <a:pt x="1890" y="818"/>
                  </a:lnTo>
                  <a:lnTo>
                    <a:pt x="1892" y="820"/>
                  </a:lnTo>
                  <a:lnTo>
                    <a:pt x="1894" y="818"/>
                  </a:lnTo>
                  <a:lnTo>
                    <a:pt x="1896" y="816"/>
                  </a:lnTo>
                  <a:lnTo>
                    <a:pt x="1898" y="812"/>
                  </a:lnTo>
                  <a:lnTo>
                    <a:pt x="1900" y="812"/>
                  </a:lnTo>
                  <a:lnTo>
                    <a:pt x="1890" y="809"/>
                  </a:lnTo>
                  <a:lnTo>
                    <a:pt x="1888" y="809"/>
                  </a:lnTo>
                  <a:close/>
                  <a:moveTo>
                    <a:pt x="486" y="86"/>
                  </a:moveTo>
                  <a:lnTo>
                    <a:pt x="487" y="86"/>
                  </a:lnTo>
                  <a:lnTo>
                    <a:pt x="487" y="86"/>
                  </a:lnTo>
                  <a:lnTo>
                    <a:pt x="493" y="80"/>
                  </a:lnTo>
                  <a:lnTo>
                    <a:pt x="489" y="78"/>
                  </a:lnTo>
                  <a:lnTo>
                    <a:pt x="486" y="78"/>
                  </a:lnTo>
                  <a:lnTo>
                    <a:pt x="482" y="80"/>
                  </a:lnTo>
                  <a:lnTo>
                    <a:pt x="480" y="82"/>
                  </a:lnTo>
                  <a:lnTo>
                    <a:pt x="482" y="84"/>
                  </a:lnTo>
                  <a:lnTo>
                    <a:pt x="484" y="84"/>
                  </a:lnTo>
                  <a:lnTo>
                    <a:pt x="486" y="86"/>
                  </a:lnTo>
                  <a:close/>
                  <a:moveTo>
                    <a:pt x="637" y="67"/>
                  </a:moveTo>
                  <a:lnTo>
                    <a:pt x="639" y="69"/>
                  </a:lnTo>
                  <a:lnTo>
                    <a:pt x="647" y="69"/>
                  </a:lnTo>
                  <a:lnTo>
                    <a:pt x="649" y="69"/>
                  </a:lnTo>
                  <a:lnTo>
                    <a:pt x="652" y="69"/>
                  </a:lnTo>
                  <a:lnTo>
                    <a:pt x="662" y="71"/>
                  </a:lnTo>
                  <a:lnTo>
                    <a:pt x="664" y="69"/>
                  </a:lnTo>
                  <a:lnTo>
                    <a:pt x="668" y="67"/>
                  </a:lnTo>
                  <a:lnTo>
                    <a:pt x="675" y="65"/>
                  </a:lnTo>
                  <a:lnTo>
                    <a:pt x="679" y="63"/>
                  </a:lnTo>
                  <a:lnTo>
                    <a:pt x="679" y="63"/>
                  </a:lnTo>
                  <a:lnTo>
                    <a:pt x="681" y="61"/>
                  </a:lnTo>
                  <a:lnTo>
                    <a:pt x="683" y="59"/>
                  </a:lnTo>
                  <a:lnTo>
                    <a:pt x="683" y="55"/>
                  </a:lnTo>
                  <a:lnTo>
                    <a:pt x="681" y="54"/>
                  </a:lnTo>
                  <a:lnTo>
                    <a:pt x="675" y="52"/>
                  </a:lnTo>
                  <a:lnTo>
                    <a:pt x="669" y="52"/>
                  </a:lnTo>
                  <a:lnTo>
                    <a:pt x="656" y="55"/>
                  </a:lnTo>
                  <a:lnTo>
                    <a:pt x="654" y="55"/>
                  </a:lnTo>
                  <a:lnTo>
                    <a:pt x="652" y="55"/>
                  </a:lnTo>
                  <a:lnTo>
                    <a:pt x="652" y="55"/>
                  </a:lnTo>
                  <a:lnTo>
                    <a:pt x="650" y="54"/>
                  </a:lnTo>
                  <a:lnTo>
                    <a:pt x="649" y="54"/>
                  </a:lnTo>
                  <a:lnTo>
                    <a:pt x="647" y="54"/>
                  </a:lnTo>
                  <a:lnTo>
                    <a:pt x="643" y="54"/>
                  </a:lnTo>
                  <a:lnTo>
                    <a:pt x="641" y="55"/>
                  </a:lnTo>
                  <a:lnTo>
                    <a:pt x="639" y="57"/>
                  </a:lnTo>
                  <a:lnTo>
                    <a:pt x="637" y="61"/>
                  </a:lnTo>
                  <a:lnTo>
                    <a:pt x="637" y="67"/>
                  </a:lnTo>
                  <a:close/>
                  <a:moveTo>
                    <a:pt x="620" y="8"/>
                  </a:moveTo>
                  <a:lnTo>
                    <a:pt x="626" y="6"/>
                  </a:lnTo>
                  <a:lnTo>
                    <a:pt x="633" y="6"/>
                  </a:lnTo>
                  <a:lnTo>
                    <a:pt x="635" y="4"/>
                  </a:lnTo>
                  <a:lnTo>
                    <a:pt x="637" y="2"/>
                  </a:lnTo>
                  <a:lnTo>
                    <a:pt x="632" y="0"/>
                  </a:lnTo>
                  <a:lnTo>
                    <a:pt x="624" y="0"/>
                  </a:lnTo>
                  <a:lnTo>
                    <a:pt x="616" y="2"/>
                  </a:lnTo>
                  <a:lnTo>
                    <a:pt x="614" y="6"/>
                  </a:lnTo>
                  <a:lnTo>
                    <a:pt x="616" y="8"/>
                  </a:lnTo>
                  <a:lnTo>
                    <a:pt x="620" y="8"/>
                  </a:lnTo>
                  <a:close/>
                  <a:moveTo>
                    <a:pt x="662" y="50"/>
                  </a:moveTo>
                  <a:lnTo>
                    <a:pt x="668" y="48"/>
                  </a:lnTo>
                  <a:lnTo>
                    <a:pt x="673" y="44"/>
                  </a:lnTo>
                  <a:lnTo>
                    <a:pt x="668" y="40"/>
                  </a:lnTo>
                  <a:lnTo>
                    <a:pt x="660" y="40"/>
                  </a:lnTo>
                  <a:lnTo>
                    <a:pt x="652" y="44"/>
                  </a:lnTo>
                  <a:lnTo>
                    <a:pt x="649" y="48"/>
                  </a:lnTo>
                  <a:lnTo>
                    <a:pt x="654" y="50"/>
                  </a:lnTo>
                  <a:lnTo>
                    <a:pt x="662" y="50"/>
                  </a:lnTo>
                  <a:close/>
                  <a:moveTo>
                    <a:pt x="556" y="55"/>
                  </a:moveTo>
                  <a:lnTo>
                    <a:pt x="560" y="57"/>
                  </a:lnTo>
                  <a:lnTo>
                    <a:pt x="561" y="57"/>
                  </a:lnTo>
                  <a:lnTo>
                    <a:pt x="561" y="57"/>
                  </a:lnTo>
                  <a:lnTo>
                    <a:pt x="563" y="57"/>
                  </a:lnTo>
                  <a:lnTo>
                    <a:pt x="565" y="57"/>
                  </a:lnTo>
                  <a:lnTo>
                    <a:pt x="567" y="57"/>
                  </a:lnTo>
                  <a:lnTo>
                    <a:pt x="569" y="57"/>
                  </a:lnTo>
                  <a:lnTo>
                    <a:pt x="573" y="59"/>
                  </a:lnTo>
                  <a:lnTo>
                    <a:pt x="575" y="59"/>
                  </a:lnTo>
                  <a:lnTo>
                    <a:pt x="577" y="61"/>
                  </a:lnTo>
                  <a:lnTo>
                    <a:pt x="578" y="63"/>
                  </a:lnTo>
                  <a:lnTo>
                    <a:pt x="580" y="63"/>
                  </a:lnTo>
                  <a:lnTo>
                    <a:pt x="584" y="63"/>
                  </a:lnTo>
                  <a:lnTo>
                    <a:pt x="599" y="61"/>
                  </a:lnTo>
                  <a:lnTo>
                    <a:pt x="607" y="59"/>
                  </a:lnTo>
                  <a:lnTo>
                    <a:pt x="611" y="55"/>
                  </a:lnTo>
                  <a:lnTo>
                    <a:pt x="607" y="54"/>
                  </a:lnTo>
                  <a:lnTo>
                    <a:pt x="597" y="50"/>
                  </a:lnTo>
                  <a:lnTo>
                    <a:pt x="590" y="46"/>
                  </a:lnTo>
                  <a:lnTo>
                    <a:pt x="588" y="46"/>
                  </a:lnTo>
                  <a:lnTo>
                    <a:pt x="584" y="46"/>
                  </a:lnTo>
                  <a:lnTo>
                    <a:pt x="578" y="46"/>
                  </a:lnTo>
                  <a:lnTo>
                    <a:pt x="575" y="46"/>
                  </a:lnTo>
                  <a:lnTo>
                    <a:pt x="573" y="44"/>
                  </a:lnTo>
                  <a:lnTo>
                    <a:pt x="563" y="40"/>
                  </a:lnTo>
                  <a:lnTo>
                    <a:pt x="561" y="42"/>
                  </a:lnTo>
                  <a:lnTo>
                    <a:pt x="560" y="44"/>
                  </a:lnTo>
                  <a:lnTo>
                    <a:pt x="558" y="48"/>
                  </a:lnTo>
                  <a:lnTo>
                    <a:pt x="558" y="50"/>
                  </a:lnTo>
                  <a:lnTo>
                    <a:pt x="556" y="50"/>
                  </a:lnTo>
                  <a:lnTo>
                    <a:pt x="556" y="50"/>
                  </a:lnTo>
                  <a:lnTo>
                    <a:pt x="554" y="52"/>
                  </a:lnTo>
                  <a:lnTo>
                    <a:pt x="552" y="52"/>
                  </a:lnTo>
                  <a:lnTo>
                    <a:pt x="552" y="52"/>
                  </a:lnTo>
                  <a:lnTo>
                    <a:pt x="552" y="54"/>
                  </a:lnTo>
                  <a:lnTo>
                    <a:pt x="554" y="55"/>
                  </a:lnTo>
                  <a:lnTo>
                    <a:pt x="556" y="55"/>
                  </a:lnTo>
                  <a:close/>
                  <a:moveTo>
                    <a:pt x="577" y="35"/>
                  </a:moveTo>
                  <a:lnTo>
                    <a:pt x="578" y="36"/>
                  </a:lnTo>
                  <a:lnTo>
                    <a:pt x="580" y="36"/>
                  </a:lnTo>
                  <a:lnTo>
                    <a:pt x="582" y="36"/>
                  </a:lnTo>
                  <a:lnTo>
                    <a:pt x="584" y="35"/>
                  </a:lnTo>
                  <a:lnTo>
                    <a:pt x="586" y="35"/>
                  </a:lnTo>
                  <a:lnTo>
                    <a:pt x="586" y="35"/>
                  </a:lnTo>
                  <a:lnTo>
                    <a:pt x="588" y="36"/>
                  </a:lnTo>
                  <a:lnTo>
                    <a:pt x="590" y="36"/>
                  </a:lnTo>
                  <a:lnTo>
                    <a:pt x="592" y="36"/>
                  </a:lnTo>
                  <a:lnTo>
                    <a:pt x="594" y="36"/>
                  </a:lnTo>
                  <a:lnTo>
                    <a:pt x="596" y="35"/>
                  </a:lnTo>
                  <a:lnTo>
                    <a:pt x="597" y="35"/>
                  </a:lnTo>
                  <a:lnTo>
                    <a:pt x="599" y="35"/>
                  </a:lnTo>
                  <a:lnTo>
                    <a:pt x="603" y="38"/>
                  </a:lnTo>
                  <a:lnTo>
                    <a:pt x="605" y="38"/>
                  </a:lnTo>
                  <a:lnTo>
                    <a:pt x="607" y="38"/>
                  </a:lnTo>
                  <a:lnTo>
                    <a:pt x="609" y="38"/>
                  </a:lnTo>
                  <a:lnTo>
                    <a:pt x="611" y="38"/>
                  </a:lnTo>
                  <a:lnTo>
                    <a:pt x="614" y="35"/>
                  </a:lnTo>
                  <a:lnTo>
                    <a:pt x="614" y="33"/>
                  </a:lnTo>
                  <a:lnTo>
                    <a:pt x="613" y="25"/>
                  </a:lnTo>
                  <a:lnTo>
                    <a:pt x="618" y="25"/>
                  </a:lnTo>
                  <a:lnTo>
                    <a:pt x="622" y="23"/>
                  </a:lnTo>
                  <a:lnTo>
                    <a:pt x="624" y="23"/>
                  </a:lnTo>
                  <a:lnTo>
                    <a:pt x="622" y="19"/>
                  </a:lnTo>
                  <a:lnTo>
                    <a:pt x="618" y="19"/>
                  </a:lnTo>
                  <a:lnTo>
                    <a:pt x="616" y="19"/>
                  </a:lnTo>
                  <a:lnTo>
                    <a:pt x="613" y="17"/>
                  </a:lnTo>
                  <a:lnTo>
                    <a:pt x="613" y="16"/>
                  </a:lnTo>
                  <a:lnTo>
                    <a:pt x="609" y="16"/>
                  </a:lnTo>
                  <a:lnTo>
                    <a:pt x="605" y="16"/>
                  </a:lnTo>
                  <a:lnTo>
                    <a:pt x="601" y="16"/>
                  </a:lnTo>
                  <a:lnTo>
                    <a:pt x="601" y="16"/>
                  </a:lnTo>
                  <a:lnTo>
                    <a:pt x="599" y="17"/>
                  </a:lnTo>
                  <a:lnTo>
                    <a:pt x="597" y="17"/>
                  </a:lnTo>
                  <a:lnTo>
                    <a:pt x="596" y="21"/>
                  </a:lnTo>
                  <a:lnTo>
                    <a:pt x="596" y="21"/>
                  </a:lnTo>
                  <a:lnTo>
                    <a:pt x="594" y="23"/>
                  </a:lnTo>
                  <a:lnTo>
                    <a:pt x="592" y="23"/>
                  </a:lnTo>
                  <a:lnTo>
                    <a:pt x="590" y="25"/>
                  </a:lnTo>
                  <a:lnTo>
                    <a:pt x="588" y="25"/>
                  </a:lnTo>
                  <a:lnTo>
                    <a:pt x="586" y="29"/>
                  </a:lnTo>
                  <a:lnTo>
                    <a:pt x="586" y="29"/>
                  </a:lnTo>
                  <a:lnTo>
                    <a:pt x="584" y="29"/>
                  </a:lnTo>
                  <a:lnTo>
                    <a:pt x="582" y="29"/>
                  </a:lnTo>
                  <a:lnTo>
                    <a:pt x="580" y="29"/>
                  </a:lnTo>
                  <a:lnTo>
                    <a:pt x="578" y="29"/>
                  </a:lnTo>
                  <a:lnTo>
                    <a:pt x="575" y="29"/>
                  </a:lnTo>
                  <a:lnTo>
                    <a:pt x="577" y="33"/>
                  </a:lnTo>
                  <a:lnTo>
                    <a:pt x="577" y="35"/>
                  </a:lnTo>
                  <a:close/>
                  <a:moveTo>
                    <a:pt x="558" y="69"/>
                  </a:moveTo>
                  <a:lnTo>
                    <a:pt x="558" y="67"/>
                  </a:lnTo>
                  <a:lnTo>
                    <a:pt x="558" y="65"/>
                  </a:lnTo>
                  <a:lnTo>
                    <a:pt x="554" y="65"/>
                  </a:lnTo>
                  <a:lnTo>
                    <a:pt x="550" y="63"/>
                  </a:lnTo>
                  <a:lnTo>
                    <a:pt x="550" y="67"/>
                  </a:lnTo>
                  <a:lnTo>
                    <a:pt x="550" y="67"/>
                  </a:lnTo>
                  <a:lnTo>
                    <a:pt x="548" y="69"/>
                  </a:lnTo>
                  <a:lnTo>
                    <a:pt x="554" y="69"/>
                  </a:lnTo>
                  <a:lnTo>
                    <a:pt x="558" y="69"/>
                  </a:lnTo>
                  <a:close/>
                  <a:moveTo>
                    <a:pt x="630" y="90"/>
                  </a:moveTo>
                  <a:lnTo>
                    <a:pt x="632" y="90"/>
                  </a:lnTo>
                  <a:lnTo>
                    <a:pt x="635" y="91"/>
                  </a:lnTo>
                  <a:lnTo>
                    <a:pt x="637" y="91"/>
                  </a:lnTo>
                  <a:lnTo>
                    <a:pt x="639" y="91"/>
                  </a:lnTo>
                  <a:lnTo>
                    <a:pt x="639" y="91"/>
                  </a:lnTo>
                  <a:lnTo>
                    <a:pt x="641" y="91"/>
                  </a:lnTo>
                  <a:lnTo>
                    <a:pt x="645" y="90"/>
                  </a:lnTo>
                  <a:lnTo>
                    <a:pt x="645" y="90"/>
                  </a:lnTo>
                  <a:lnTo>
                    <a:pt x="645" y="90"/>
                  </a:lnTo>
                  <a:lnTo>
                    <a:pt x="645" y="88"/>
                  </a:lnTo>
                  <a:lnTo>
                    <a:pt x="641" y="84"/>
                  </a:lnTo>
                  <a:lnTo>
                    <a:pt x="637" y="84"/>
                  </a:lnTo>
                  <a:lnTo>
                    <a:pt x="632" y="86"/>
                  </a:lnTo>
                  <a:lnTo>
                    <a:pt x="630" y="90"/>
                  </a:lnTo>
                  <a:close/>
                  <a:moveTo>
                    <a:pt x="624" y="44"/>
                  </a:moveTo>
                  <a:lnTo>
                    <a:pt x="618" y="42"/>
                  </a:lnTo>
                  <a:lnTo>
                    <a:pt x="616" y="40"/>
                  </a:lnTo>
                  <a:lnTo>
                    <a:pt x="614" y="42"/>
                  </a:lnTo>
                  <a:lnTo>
                    <a:pt x="613" y="42"/>
                  </a:lnTo>
                  <a:lnTo>
                    <a:pt x="611" y="44"/>
                  </a:lnTo>
                  <a:lnTo>
                    <a:pt x="609" y="44"/>
                  </a:lnTo>
                  <a:lnTo>
                    <a:pt x="607" y="44"/>
                  </a:lnTo>
                  <a:lnTo>
                    <a:pt x="605" y="44"/>
                  </a:lnTo>
                  <a:lnTo>
                    <a:pt x="605" y="44"/>
                  </a:lnTo>
                  <a:lnTo>
                    <a:pt x="603" y="46"/>
                  </a:lnTo>
                  <a:lnTo>
                    <a:pt x="605" y="48"/>
                  </a:lnTo>
                  <a:lnTo>
                    <a:pt x="605" y="50"/>
                  </a:lnTo>
                  <a:lnTo>
                    <a:pt x="607" y="50"/>
                  </a:lnTo>
                  <a:lnTo>
                    <a:pt x="607" y="52"/>
                  </a:lnTo>
                  <a:lnTo>
                    <a:pt x="611" y="52"/>
                  </a:lnTo>
                  <a:lnTo>
                    <a:pt x="611" y="52"/>
                  </a:lnTo>
                  <a:lnTo>
                    <a:pt x="613" y="54"/>
                  </a:lnTo>
                  <a:lnTo>
                    <a:pt x="614" y="55"/>
                  </a:lnTo>
                  <a:lnTo>
                    <a:pt x="616" y="55"/>
                  </a:lnTo>
                  <a:lnTo>
                    <a:pt x="616" y="57"/>
                  </a:lnTo>
                  <a:lnTo>
                    <a:pt x="618" y="57"/>
                  </a:lnTo>
                  <a:lnTo>
                    <a:pt x="626" y="57"/>
                  </a:lnTo>
                  <a:lnTo>
                    <a:pt x="628" y="57"/>
                  </a:lnTo>
                  <a:lnTo>
                    <a:pt x="630" y="55"/>
                  </a:lnTo>
                  <a:lnTo>
                    <a:pt x="630" y="52"/>
                  </a:lnTo>
                  <a:lnTo>
                    <a:pt x="630" y="50"/>
                  </a:lnTo>
                  <a:lnTo>
                    <a:pt x="628" y="46"/>
                  </a:lnTo>
                  <a:lnTo>
                    <a:pt x="626" y="44"/>
                  </a:lnTo>
                  <a:lnTo>
                    <a:pt x="624" y="44"/>
                  </a:lnTo>
                  <a:close/>
                  <a:moveTo>
                    <a:pt x="603" y="67"/>
                  </a:moveTo>
                  <a:lnTo>
                    <a:pt x="599" y="69"/>
                  </a:lnTo>
                  <a:lnTo>
                    <a:pt x="601" y="69"/>
                  </a:lnTo>
                  <a:lnTo>
                    <a:pt x="603" y="71"/>
                  </a:lnTo>
                  <a:lnTo>
                    <a:pt x="603" y="74"/>
                  </a:lnTo>
                  <a:lnTo>
                    <a:pt x="603" y="76"/>
                  </a:lnTo>
                  <a:lnTo>
                    <a:pt x="603" y="80"/>
                  </a:lnTo>
                  <a:lnTo>
                    <a:pt x="605" y="82"/>
                  </a:lnTo>
                  <a:lnTo>
                    <a:pt x="607" y="84"/>
                  </a:lnTo>
                  <a:lnTo>
                    <a:pt x="611" y="84"/>
                  </a:lnTo>
                  <a:lnTo>
                    <a:pt x="613" y="84"/>
                  </a:lnTo>
                  <a:lnTo>
                    <a:pt x="616" y="82"/>
                  </a:lnTo>
                  <a:lnTo>
                    <a:pt x="618" y="80"/>
                  </a:lnTo>
                  <a:lnTo>
                    <a:pt x="618" y="78"/>
                  </a:lnTo>
                  <a:lnTo>
                    <a:pt x="620" y="78"/>
                  </a:lnTo>
                  <a:lnTo>
                    <a:pt x="620" y="76"/>
                  </a:lnTo>
                  <a:lnTo>
                    <a:pt x="620" y="74"/>
                  </a:lnTo>
                  <a:lnTo>
                    <a:pt x="620" y="74"/>
                  </a:lnTo>
                  <a:lnTo>
                    <a:pt x="622" y="73"/>
                  </a:lnTo>
                  <a:lnTo>
                    <a:pt x="624" y="73"/>
                  </a:lnTo>
                  <a:lnTo>
                    <a:pt x="635" y="73"/>
                  </a:lnTo>
                  <a:lnTo>
                    <a:pt x="632" y="71"/>
                  </a:lnTo>
                  <a:lnTo>
                    <a:pt x="628" y="69"/>
                  </a:lnTo>
                  <a:lnTo>
                    <a:pt x="609" y="67"/>
                  </a:lnTo>
                  <a:lnTo>
                    <a:pt x="603" y="67"/>
                  </a:lnTo>
                  <a:close/>
                  <a:moveTo>
                    <a:pt x="702" y="14"/>
                  </a:moveTo>
                  <a:lnTo>
                    <a:pt x="707" y="10"/>
                  </a:lnTo>
                  <a:lnTo>
                    <a:pt x="704" y="8"/>
                  </a:lnTo>
                  <a:lnTo>
                    <a:pt x="696" y="6"/>
                  </a:lnTo>
                  <a:lnTo>
                    <a:pt x="686" y="6"/>
                  </a:lnTo>
                  <a:lnTo>
                    <a:pt x="681" y="8"/>
                  </a:lnTo>
                  <a:lnTo>
                    <a:pt x="694" y="12"/>
                  </a:lnTo>
                  <a:lnTo>
                    <a:pt x="702" y="14"/>
                  </a:lnTo>
                  <a:close/>
                  <a:moveTo>
                    <a:pt x="704" y="48"/>
                  </a:moveTo>
                  <a:lnTo>
                    <a:pt x="700" y="48"/>
                  </a:lnTo>
                  <a:lnTo>
                    <a:pt x="694" y="50"/>
                  </a:lnTo>
                  <a:lnTo>
                    <a:pt x="690" y="52"/>
                  </a:lnTo>
                  <a:lnTo>
                    <a:pt x="688" y="55"/>
                  </a:lnTo>
                  <a:lnTo>
                    <a:pt x="694" y="57"/>
                  </a:lnTo>
                  <a:lnTo>
                    <a:pt x="700" y="59"/>
                  </a:lnTo>
                  <a:lnTo>
                    <a:pt x="705" y="59"/>
                  </a:lnTo>
                  <a:lnTo>
                    <a:pt x="717" y="57"/>
                  </a:lnTo>
                  <a:lnTo>
                    <a:pt x="723" y="55"/>
                  </a:lnTo>
                  <a:lnTo>
                    <a:pt x="728" y="54"/>
                  </a:lnTo>
                  <a:lnTo>
                    <a:pt x="734" y="50"/>
                  </a:lnTo>
                  <a:lnTo>
                    <a:pt x="734" y="48"/>
                  </a:lnTo>
                  <a:lnTo>
                    <a:pt x="734" y="46"/>
                  </a:lnTo>
                  <a:lnTo>
                    <a:pt x="734" y="44"/>
                  </a:lnTo>
                  <a:lnTo>
                    <a:pt x="734" y="42"/>
                  </a:lnTo>
                  <a:lnTo>
                    <a:pt x="732" y="42"/>
                  </a:lnTo>
                  <a:lnTo>
                    <a:pt x="730" y="40"/>
                  </a:lnTo>
                  <a:lnTo>
                    <a:pt x="730" y="38"/>
                  </a:lnTo>
                  <a:lnTo>
                    <a:pt x="728" y="38"/>
                  </a:lnTo>
                  <a:lnTo>
                    <a:pt x="724" y="36"/>
                  </a:lnTo>
                  <a:lnTo>
                    <a:pt x="721" y="36"/>
                  </a:lnTo>
                  <a:lnTo>
                    <a:pt x="717" y="38"/>
                  </a:lnTo>
                  <a:lnTo>
                    <a:pt x="715" y="40"/>
                  </a:lnTo>
                  <a:lnTo>
                    <a:pt x="713" y="44"/>
                  </a:lnTo>
                  <a:lnTo>
                    <a:pt x="713" y="46"/>
                  </a:lnTo>
                  <a:lnTo>
                    <a:pt x="711" y="46"/>
                  </a:lnTo>
                  <a:lnTo>
                    <a:pt x="709" y="48"/>
                  </a:lnTo>
                  <a:lnTo>
                    <a:pt x="707" y="48"/>
                  </a:lnTo>
                  <a:lnTo>
                    <a:pt x="704" y="48"/>
                  </a:lnTo>
                  <a:close/>
                  <a:moveTo>
                    <a:pt x="495" y="42"/>
                  </a:moveTo>
                  <a:lnTo>
                    <a:pt x="495" y="44"/>
                  </a:lnTo>
                  <a:lnTo>
                    <a:pt x="497" y="44"/>
                  </a:lnTo>
                  <a:lnTo>
                    <a:pt x="499" y="44"/>
                  </a:lnTo>
                  <a:lnTo>
                    <a:pt x="501" y="44"/>
                  </a:lnTo>
                  <a:lnTo>
                    <a:pt x="501" y="42"/>
                  </a:lnTo>
                  <a:lnTo>
                    <a:pt x="503" y="40"/>
                  </a:lnTo>
                  <a:lnTo>
                    <a:pt x="501" y="38"/>
                  </a:lnTo>
                  <a:lnTo>
                    <a:pt x="499" y="38"/>
                  </a:lnTo>
                  <a:lnTo>
                    <a:pt x="493" y="40"/>
                  </a:lnTo>
                  <a:lnTo>
                    <a:pt x="493" y="42"/>
                  </a:lnTo>
                  <a:lnTo>
                    <a:pt x="495" y="42"/>
                  </a:lnTo>
                  <a:close/>
                  <a:moveTo>
                    <a:pt x="510" y="93"/>
                  </a:moveTo>
                  <a:lnTo>
                    <a:pt x="510" y="91"/>
                  </a:lnTo>
                  <a:lnTo>
                    <a:pt x="508" y="91"/>
                  </a:lnTo>
                  <a:lnTo>
                    <a:pt x="508" y="90"/>
                  </a:lnTo>
                  <a:lnTo>
                    <a:pt x="506" y="90"/>
                  </a:lnTo>
                  <a:lnTo>
                    <a:pt x="506" y="88"/>
                  </a:lnTo>
                  <a:lnTo>
                    <a:pt x="506" y="88"/>
                  </a:lnTo>
                  <a:lnTo>
                    <a:pt x="506" y="88"/>
                  </a:lnTo>
                  <a:lnTo>
                    <a:pt x="506" y="86"/>
                  </a:lnTo>
                  <a:lnTo>
                    <a:pt x="505" y="86"/>
                  </a:lnTo>
                  <a:lnTo>
                    <a:pt x="503" y="86"/>
                  </a:lnTo>
                  <a:lnTo>
                    <a:pt x="503" y="86"/>
                  </a:lnTo>
                  <a:lnTo>
                    <a:pt x="501" y="86"/>
                  </a:lnTo>
                  <a:lnTo>
                    <a:pt x="489" y="90"/>
                  </a:lnTo>
                  <a:lnTo>
                    <a:pt x="495" y="91"/>
                  </a:lnTo>
                  <a:lnTo>
                    <a:pt x="510" y="93"/>
                  </a:lnTo>
                  <a:close/>
                  <a:moveTo>
                    <a:pt x="415" y="65"/>
                  </a:moveTo>
                  <a:lnTo>
                    <a:pt x="417" y="65"/>
                  </a:lnTo>
                  <a:lnTo>
                    <a:pt x="419" y="65"/>
                  </a:lnTo>
                  <a:lnTo>
                    <a:pt x="421" y="65"/>
                  </a:lnTo>
                  <a:lnTo>
                    <a:pt x="423" y="65"/>
                  </a:lnTo>
                  <a:lnTo>
                    <a:pt x="423" y="67"/>
                  </a:lnTo>
                  <a:lnTo>
                    <a:pt x="425" y="67"/>
                  </a:lnTo>
                  <a:lnTo>
                    <a:pt x="425" y="69"/>
                  </a:lnTo>
                  <a:lnTo>
                    <a:pt x="425" y="69"/>
                  </a:lnTo>
                  <a:lnTo>
                    <a:pt x="427" y="69"/>
                  </a:lnTo>
                  <a:lnTo>
                    <a:pt x="429" y="69"/>
                  </a:lnTo>
                  <a:lnTo>
                    <a:pt x="429" y="69"/>
                  </a:lnTo>
                  <a:lnTo>
                    <a:pt x="431" y="69"/>
                  </a:lnTo>
                  <a:lnTo>
                    <a:pt x="431" y="67"/>
                  </a:lnTo>
                  <a:lnTo>
                    <a:pt x="433" y="67"/>
                  </a:lnTo>
                  <a:lnTo>
                    <a:pt x="434" y="65"/>
                  </a:lnTo>
                  <a:lnTo>
                    <a:pt x="434" y="65"/>
                  </a:lnTo>
                  <a:lnTo>
                    <a:pt x="436" y="65"/>
                  </a:lnTo>
                  <a:lnTo>
                    <a:pt x="438" y="65"/>
                  </a:lnTo>
                  <a:lnTo>
                    <a:pt x="440" y="65"/>
                  </a:lnTo>
                  <a:lnTo>
                    <a:pt x="444" y="63"/>
                  </a:lnTo>
                  <a:lnTo>
                    <a:pt x="446" y="61"/>
                  </a:lnTo>
                  <a:lnTo>
                    <a:pt x="446" y="61"/>
                  </a:lnTo>
                  <a:lnTo>
                    <a:pt x="448" y="59"/>
                  </a:lnTo>
                  <a:lnTo>
                    <a:pt x="450" y="57"/>
                  </a:lnTo>
                  <a:lnTo>
                    <a:pt x="451" y="57"/>
                  </a:lnTo>
                  <a:lnTo>
                    <a:pt x="453" y="57"/>
                  </a:lnTo>
                  <a:lnTo>
                    <a:pt x="455" y="59"/>
                  </a:lnTo>
                  <a:lnTo>
                    <a:pt x="455" y="61"/>
                  </a:lnTo>
                  <a:lnTo>
                    <a:pt x="457" y="61"/>
                  </a:lnTo>
                  <a:lnTo>
                    <a:pt x="463" y="63"/>
                  </a:lnTo>
                  <a:lnTo>
                    <a:pt x="465" y="63"/>
                  </a:lnTo>
                  <a:lnTo>
                    <a:pt x="467" y="61"/>
                  </a:lnTo>
                  <a:lnTo>
                    <a:pt x="467" y="59"/>
                  </a:lnTo>
                  <a:lnTo>
                    <a:pt x="463" y="55"/>
                  </a:lnTo>
                  <a:lnTo>
                    <a:pt x="461" y="55"/>
                  </a:lnTo>
                  <a:lnTo>
                    <a:pt x="453" y="55"/>
                  </a:lnTo>
                  <a:lnTo>
                    <a:pt x="451" y="55"/>
                  </a:lnTo>
                  <a:lnTo>
                    <a:pt x="448" y="54"/>
                  </a:lnTo>
                  <a:lnTo>
                    <a:pt x="446" y="54"/>
                  </a:lnTo>
                  <a:lnTo>
                    <a:pt x="444" y="54"/>
                  </a:lnTo>
                  <a:lnTo>
                    <a:pt x="442" y="54"/>
                  </a:lnTo>
                  <a:lnTo>
                    <a:pt x="438" y="55"/>
                  </a:lnTo>
                  <a:lnTo>
                    <a:pt x="431" y="59"/>
                  </a:lnTo>
                  <a:lnTo>
                    <a:pt x="414" y="61"/>
                  </a:lnTo>
                  <a:lnTo>
                    <a:pt x="406" y="63"/>
                  </a:lnTo>
                  <a:lnTo>
                    <a:pt x="408" y="63"/>
                  </a:lnTo>
                  <a:lnTo>
                    <a:pt x="415" y="65"/>
                  </a:lnTo>
                  <a:close/>
                  <a:moveTo>
                    <a:pt x="368" y="509"/>
                  </a:moveTo>
                  <a:lnTo>
                    <a:pt x="370" y="509"/>
                  </a:lnTo>
                  <a:lnTo>
                    <a:pt x="370" y="509"/>
                  </a:lnTo>
                  <a:lnTo>
                    <a:pt x="370" y="509"/>
                  </a:lnTo>
                  <a:lnTo>
                    <a:pt x="368" y="507"/>
                  </a:lnTo>
                  <a:lnTo>
                    <a:pt x="368" y="507"/>
                  </a:lnTo>
                  <a:lnTo>
                    <a:pt x="366" y="507"/>
                  </a:lnTo>
                  <a:lnTo>
                    <a:pt x="366" y="509"/>
                  </a:lnTo>
                  <a:lnTo>
                    <a:pt x="368" y="509"/>
                  </a:lnTo>
                  <a:close/>
                  <a:moveTo>
                    <a:pt x="630" y="23"/>
                  </a:moveTo>
                  <a:lnTo>
                    <a:pt x="626" y="27"/>
                  </a:lnTo>
                  <a:lnTo>
                    <a:pt x="626" y="29"/>
                  </a:lnTo>
                  <a:lnTo>
                    <a:pt x="630" y="31"/>
                  </a:lnTo>
                  <a:lnTo>
                    <a:pt x="633" y="31"/>
                  </a:lnTo>
                  <a:lnTo>
                    <a:pt x="635" y="29"/>
                  </a:lnTo>
                  <a:lnTo>
                    <a:pt x="637" y="27"/>
                  </a:lnTo>
                  <a:lnTo>
                    <a:pt x="633" y="25"/>
                  </a:lnTo>
                  <a:lnTo>
                    <a:pt x="630" y="23"/>
                  </a:lnTo>
                  <a:close/>
                  <a:moveTo>
                    <a:pt x="525" y="78"/>
                  </a:moveTo>
                  <a:lnTo>
                    <a:pt x="527" y="80"/>
                  </a:lnTo>
                  <a:lnTo>
                    <a:pt x="531" y="80"/>
                  </a:lnTo>
                  <a:lnTo>
                    <a:pt x="533" y="80"/>
                  </a:lnTo>
                  <a:lnTo>
                    <a:pt x="539" y="80"/>
                  </a:lnTo>
                  <a:lnTo>
                    <a:pt x="544" y="80"/>
                  </a:lnTo>
                  <a:lnTo>
                    <a:pt x="546" y="78"/>
                  </a:lnTo>
                  <a:lnTo>
                    <a:pt x="548" y="76"/>
                  </a:lnTo>
                  <a:lnTo>
                    <a:pt x="542" y="73"/>
                  </a:lnTo>
                  <a:lnTo>
                    <a:pt x="541" y="73"/>
                  </a:lnTo>
                  <a:lnTo>
                    <a:pt x="541" y="71"/>
                  </a:lnTo>
                  <a:lnTo>
                    <a:pt x="539" y="71"/>
                  </a:lnTo>
                  <a:lnTo>
                    <a:pt x="537" y="71"/>
                  </a:lnTo>
                  <a:lnTo>
                    <a:pt x="535" y="71"/>
                  </a:lnTo>
                  <a:lnTo>
                    <a:pt x="533" y="71"/>
                  </a:lnTo>
                  <a:lnTo>
                    <a:pt x="523" y="76"/>
                  </a:lnTo>
                  <a:lnTo>
                    <a:pt x="523" y="76"/>
                  </a:lnTo>
                  <a:lnTo>
                    <a:pt x="523" y="78"/>
                  </a:lnTo>
                  <a:lnTo>
                    <a:pt x="525" y="78"/>
                  </a:lnTo>
                  <a:close/>
                  <a:moveTo>
                    <a:pt x="50" y="812"/>
                  </a:moveTo>
                  <a:lnTo>
                    <a:pt x="48" y="812"/>
                  </a:lnTo>
                  <a:lnTo>
                    <a:pt x="48" y="810"/>
                  </a:lnTo>
                  <a:lnTo>
                    <a:pt x="44" y="810"/>
                  </a:lnTo>
                  <a:lnTo>
                    <a:pt x="42" y="810"/>
                  </a:lnTo>
                  <a:lnTo>
                    <a:pt x="42" y="810"/>
                  </a:lnTo>
                  <a:lnTo>
                    <a:pt x="38" y="810"/>
                  </a:lnTo>
                  <a:lnTo>
                    <a:pt x="36" y="810"/>
                  </a:lnTo>
                  <a:lnTo>
                    <a:pt x="34" y="809"/>
                  </a:lnTo>
                  <a:lnTo>
                    <a:pt x="31" y="809"/>
                  </a:lnTo>
                  <a:lnTo>
                    <a:pt x="31" y="807"/>
                  </a:lnTo>
                  <a:lnTo>
                    <a:pt x="31" y="807"/>
                  </a:lnTo>
                  <a:lnTo>
                    <a:pt x="29" y="807"/>
                  </a:lnTo>
                  <a:lnTo>
                    <a:pt x="29" y="807"/>
                  </a:lnTo>
                  <a:lnTo>
                    <a:pt x="29" y="807"/>
                  </a:lnTo>
                  <a:lnTo>
                    <a:pt x="27" y="807"/>
                  </a:lnTo>
                  <a:lnTo>
                    <a:pt x="27" y="807"/>
                  </a:lnTo>
                  <a:lnTo>
                    <a:pt x="27" y="810"/>
                  </a:lnTo>
                  <a:lnTo>
                    <a:pt x="25" y="812"/>
                  </a:lnTo>
                  <a:lnTo>
                    <a:pt x="25" y="814"/>
                  </a:lnTo>
                  <a:lnTo>
                    <a:pt x="23" y="814"/>
                  </a:lnTo>
                  <a:lnTo>
                    <a:pt x="21" y="814"/>
                  </a:lnTo>
                  <a:lnTo>
                    <a:pt x="17" y="812"/>
                  </a:lnTo>
                  <a:lnTo>
                    <a:pt x="21" y="809"/>
                  </a:lnTo>
                  <a:lnTo>
                    <a:pt x="23" y="807"/>
                  </a:lnTo>
                  <a:lnTo>
                    <a:pt x="21" y="807"/>
                  </a:lnTo>
                  <a:lnTo>
                    <a:pt x="19" y="809"/>
                  </a:lnTo>
                  <a:lnTo>
                    <a:pt x="17" y="810"/>
                  </a:lnTo>
                  <a:lnTo>
                    <a:pt x="16" y="812"/>
                  </a:lnTo>
                  <a:lnTo>
                    <a:pt x="14" y="812"/>
                  </a:lnTo>
                  <a:lnTo>
                    <a:pt x="10" y="812"/>
                  </a:lnTo>
                  <a:lnTo>
                    <a:pt x="8" y="812"/>
                  </a:lnTo>
                  <a:lnTo>
                    <a:pt x="6" y="814"/>
                  </a:lnTo>
                  <a:lnTo>
                    <a:pt x="6" y="816"/>
                  </a:lnTo>
                  <a:lnTo>
                    <a:pt x="6" y="818"/>
                  </a:lnTo>
                  <a:lnTo>
                    <a:pt x="4" y="820"/>
                  </a:lnTo>
                  <a:lnTo>
                    <a:pt x="4" y="820"/>
                  </a:lnTo>
                  <a:lnTo>
                    <a:pt x="2" y="824"/>
                  </a:lnTo>
                  <a:lnTo>
                    <a:pt x="0" y="824"/>
                  </a:lnTo>
                  <a:lnTo>
                    <a:pt x="4" y="824"/>
                  </a:lnTo>
                  <a:lnTo>
                    <a:pt x="21" y="826"/>
                  </a:lnTo>
                  <a:lnTo>
                    <a:pt x="25" y="826"/>
                  </a:lnTo>
                  <a:lnTo>
                    <a:pt x="31" y="826"/>
                  </a:lnTo>
                  <a:lnTo>
                    <a:pt x="38" y="826"/>
                  </a:lnTo>
                  <a:lnTo>
                    <a:pt x="44" y="826"/>
                  </a:lnTo>
                  <a:lnTo>
                    <a:pt x="46" y="826"/>
                  </a:lnTo>
                  <a:lnTo>
                    <a:pt x="52" y="826"/>
                  </a:lnTo>
                  <a:lnTo>
                    <a:pt x="52" y="826"/>
                  </a:lnTo>
                  <a:lnTo>
                    <a:pt x="52" y="826"/>
                  </a:lnTo>
                  <a:lnTo>
                    <a:pt x="50" y="824"/>
                  </a:lnTo>
                  <a:lnTo>
                    <a:pt x="50" y="824"/>
                  </a:lnTo>
                  <a:lnTo>
                    <a:pt x="50" y="824"/>
                  </a:lnTo>
                  <a:lnTo>
                    <a:pt x="50" y="822"/>
                  </a:lnTo>
                  <a:lnTo>
                    <a:pt x="50" y="820"/>
                  </a:lnTo>
                  <a:lnTo>
                    <a:pt x="52" y="818"/>
                  </a:lnTo>
                  <a:lnTo>
                    <a:pt x="52" y="816"/>
                  </a:lnTo>
                  <a:lnTo>
                    <a:pt x="52" y="814"/>
                  </a:lnTo>
                  <a:lnTo>
                    <a:pt x="50" y="812"/>
                  </a:lnTo>
                  <a:close/>
                  <a:moveTo>
                    <a:pt x="510" y="370"/>
                  </a:moveTo>
                  <a:lnTo>
                    <a:pt x="510" y="378"/>
                  </a:lnTo>
                  <a:lnTo>
                    <a:pt x="514" y="382"/>
                  </a:lnTo>
                  <a:lnTo>
                    <a:pt x="518" y="384"/>
                  </a:lnTo>
                  <a:lnTo>
                    <a:pt x="522" y="384"/>
                  </a:lnTo>
                  <a:lnTo>
                    <a:pt x="525" y="384"/>
                  </a:lnTo>
                  <a:lnTo>
                    <a:pt x="527" y="382"/>
                  </a:lnTo>
                  <a:lnTo>
                    <a:pt x="533" y="384"/>
                  </a:lnTo>
                  <a:lnTo>
                    <a:pt x="535" y="384"/>
                  </a:lnTo>
                  <a:lnTo>
                    <a:pt x="541" y="382"/>
                  </a:lnTo>
                  <a:lnTo>
                    <a:pt x="542" y="382"/>
                  </a:lnTo>
                  <a:lnTo>
                    <a:pt x="541" y="384"/>
                  </a:lnTo>
                  <a:lnTo>
                    <a:pt x="541" y="386"/>
                  </a:lnTo>
                  <a:lnTo>
                    <a:pt x="542" y="387"/>
                  </a:lnTo>
                  <a:lnTo>
                    <a:pt x="544" y="387"/>
                  </a:lnTo>
                  <a:lnTo>
                    <a:pt x="546" y="389"/>
                  </a:lnTo>
                  <a:lnTo>
                    <a:pt x="548" y="391"/>
                  </a:lnTo>
                  <a:lnTo>
                    <a:pt x="554" y="393"/>
                  </a:lnTo>
                  <a:lnTo>
                    <a:pt x="552" y="393"/>
                  </a:lnTo>
                  <a:lnTo>
                    <a:pt x="550" y="393"/>
                  </a:lnTo>
                  <a:lnTo>
                    <a:pt x="548" y="393"/>
                  </a:lnTo>
                  <a:lnTo>
                    <a:pt x="548" y="395"/>
                  </a:lnTo>
                  <a:lnTo>
                    <a:pt x="548" y="395"/>
                  </a:lnTo>
                  <a:lnTo>
                    <a:pt x="546" y="395"/>
                  </a:lnTo>
                  <a:lnTo>
                    <a:pt x="546" y="395"/>
                  </a:lnTo>
                  <a:lnTo>
                    <a:pt x="544" y="395"/>
                  </a:lnTo>
                  <a:lnTo>
                    <a:pt x="544" y="395"/>
                  </a:lnTo>
                  <a:lnTo>
                    <a:pt x="544" y="397"/>
                  </a:lnTo>
                  <a:lnTo>
                    <a:pt x="544" y="397"/>
                  </a:lnTo>
                  <a:lnTo>
                    <a:pt x="544" y="397"/>
                  </a:lnTo>
                  <a:lnTo>
                    <a:pt x="544" y="399"/>
                  </a:lnTo>
                  <a:lnTo>
                    <a:pt x="544" y="399"/>
                  </a:lnTo>
                  <a:lnTo>
                    <a:pt x="544" y="399"/>
                  </a:lnTo>
                  <a:lnTo>
                    <a:pt x="541" y="401"/>
                  </a:lnTo>
                  <a:lnTo>
                    <a:pt x="561" y="406"/>
                  </a:lnTo>
                  <a:lnTo>
                    <a:pt x="561" y="405"/>
                  </a:lnTo>
                  <a:lnTo>
                    <a:pt x="563" y="405"/>
                  </a:lnTo>
                  <a:lnTo>
                    <a:pt x="567" y="406"/>
                  </a:lnTo>
                  <a:lnTo>
                    <a:pt x="569" y="406"/>
                  </a:lnTo>
                  <a:lnTo>
                    <a:pt x="577" y="406"/>
                  </a:lnTo>
                  <a:lnTo>
                    <a:pt x="578" y="406"/>
                  </a:lnTo>
                  <a:lnTo>
                    <a:pt x="578" y="406"/>
                  </a:lnTo>
                  <a:lnTo>
                    <a:pt x="578" y="406"/>
                  </a:lnTo>
                  <a:lnTo>
                    <a:pt x="578" y="408"/>
                  </a:lnTo>
                  <a:lnTo>
                    <a:pt x="580" y="408"/>
                  </a:lnTo>
                  <a:lnTo>
                    <a:pt x="580" y="408"/>
                  </a:lnTo>
                  <a:lnTo>
                    <a:pt x="582" y="408"/>
                  </a:lnTo>
                  <a:lnTo>
                    <a:pt x="584" y="406"/>
                  </a:lnTo>
                  <a:lnTo>
                    <a:pt x="586" y="408"/>
                  </a:lnTo>
                  <a:lnTo>
                    <a:pt x="588" y="408"/>
                  </a:lnTo>
                  <a:lnTo>
                    <a:pt x="590" y="408"/>
                  </a:lnTo>
                  <a:lnTo>
                    <a:pt x="592" y="408"/>
                  </a:lnTo>
                  <a:lnTo>
                    <a:pt x="592" y="408"/>
                  </a:lnTo>
                  <a:lnTo>
                    <a:pt x="588" y="405"/>
                  </a:lnTo>
                  <a:lnTo>
                    <a:pt x="590" y="405"/>
                  </a:lnTo>
                  <a:lnTo>
                    <a:pt x="592" y="406"/>
                  </a:lnTo>
                  <a:lnTo>
                    <a:pt x="596" y="406"/>
                  </a:lnTo>
                  <a:lnTo>
                    <a:pt x="597" y="408"/>
                  </a:lnTo>
                  <a:lnTo>
                    <a:pt x="601" y="408"/>
                  </a:lnTo>
                  <a:lnTo>
                    <a:pt x="603" y="408"/>
                  </a:lnTo>
                  <a:lnTo>
                    <a:pt x="607" y="406"/>
                  </a:lnTo>
                  <a:lnTo>
                    <a:pt x="609" y="405"/>
                  </a:lnTo>
                  <a:lnTo>
                    <a:pt x="607" y="403"/>
                  </a:lnTo>
                  <a:lnTo>
                    <a:pt x="599" y="399"/>
                  </a:lnTo>
                  <a:lnTo>
                    <a:pt x="596" y="397"/>
                  </a:lnTo>
                  <a:lnTo>
                    <a:pt x="592" y="395"/>
                  </a:lnTo>
                  <a:lnTo>
                    <a:pt x="588" y="391"/>
                  </a:lnTo>
                  <a:lnTo>
                    <a:pt x="584" y="387"/>
                  </a:lnTo>
                  <a:lnTo>
                    <a:pt x="580" y="382"/>
                  </a:lnTo>
                  <a:lnTo>
                    <a:pt x="573" y="372"/>
                  </a:lnTo>
                  <a:lnTo>
                    <a:pt x="573" y="370"/>
                  </a:lnTo>
                  <a:lnTo>
                    <a:pt x="573" y="368"/>
                  </a:lnTo>
                  <a:lnTo>
                    <a:pt x="575" y="365"/>
                  </a:lnTo>
                  <a:lnTo>
                    <a:pt x="575" y="363"/>
                  </a:lnTo>
                  <a:lnTo>
                    <a:pt x="575" y="363"/>
                  </a:lnTo>
                  <a:lnTo>
                    <a:pt x="573" y="359"/>
                  </a:lnTo>
                  <a:lnTo>
                    <a:pt x="573" y="357"/>
                  </a:lnTo>
                  <a:lnTo>
                    <a:pt x="573" y="353"/>
                  </a:lnTo>
                  <a:lnTo>
                    <a:pt x="575" y="353"/>
                  </a:lnTo>
                  <a:lnTo>
                    <a:pt x="577" y="351"/>
                  </a:lnTo>
                  <a:lnTo>
                    <a:pt x="577" y="351"/>
                  </a:lnTo>
                  <a:lnTo>
                    <a:pt x="578" y="349"/>
                  </a:lnTo>
                  <a:lnTo>
                    <a:pt x="578" y="348"/>
                  </a:lnTo>
                  <a:lnTo>
                    <a:pt x="578" y="346"/>
                  </a:lnTo>
                  <a:lnTo>
                    <a:pt x="580" y="346"/>
                  </a:lnTo>
                  <a:lnTo>
                    <a:pt x="582" y="344"/>
                  </a:lnTo>
                  <a:lnTo>
                    <a:pt x="584" y="346"/>
                  </a:lnTo>
                  <a:lnTo>
                    <a:pt x="586" y="344"/>
                  </a:lnTo>
                  <a:lnTo>
                    <a:pt x="586" y="342"/>
                  </a:lnTo>
                  <a:lnTo>
                    <a:pt x="586" y="338"/>
                  </a:lnTo>
                  <a:lnTo>
                    <a:pt x="588" y="336"/>
                  </a:lnTo>
                  <a:lnTo>
                    <a:pt x="588" y="334"/>
                  </a:lnTo>
                  <a:lnTo>
                    <a:pt x="590" y="331"/>
                  </a:lnTo>
                  <a:lnTo>
                    <a:pt x="586" y="329"/>
                  </a:lnTo>
                  <a:lnTo>
                    <a:pt x="578" y="327"/>
                  </a:lnTo>
                  <a:lnTo>
                    <a:pt x="575" y="327"/>
                  </a:lnTo>
                  <a:lnTo>
                    <a:pt x="571" y="325"/>
                  </a:lnTo>
                  <a:lnTo>
                    <a:pt x="567" y="323"/>
                  </a:lnTo>
                  <a:lnTo>
                    <a:pt x="563" y="323"/>
                  </a:lnTo>
                  <a:lnTo>
                    <a:pt x="561" y="325"/>
                  </a:lnTo>
                  <a:lnTo>
                    <a:pt x="556" y="327"/>
                  </a:lnTo>
                  <a:lnTo>
                    <a:pt x="554" y="327"/>
                  </a:lnTo>
                  <a:lnTo>
                    <a:pt x="548" y="327"/>
                  </a:lnTo>
                  <a:lnTo>
                    <a:pt x="542" y="329"/>
                  </a:lnTo>
                  <a:lnTo>
                    <a:pt x="541" y="329"/>
                  </a:lnTo>
                  <a:lnTo>
                    <a:pt x="539" y="331"/>
                  </a:lnTo>
                  <a:lnTo>
                    <a:pt x="539" y="332"/>
                  </a:lnTo>
                  <a:lnTo>
                    <a:pt x="539" y="334"/>
                  </a:lnTo>
                  <a:lnTo>
                    <a:pt x="539" y="336"/>
                  </a:lnTo>
                  <a:lnTo>
                    <a:pt x="541" y="340"/>
                  </a:lnTo>
                  <a:lnTo>
                    <a:pt x="541" y="340"/>
                  </a:lnTo>
                  <a:lnTo>
                    <a:pt x="539" y="342"/>
                  </a:lnTo>
                  <a:lnTo>
                    <a:pt x="535" y="342"/>
                  </a:lnTo>
                  <a:lnTo>
                    <a:pt x="531" y="342"/>
                  </a:lnTo>
                  <a:lnTo>
                    <a:pt x="529" y="344"/>
                  </a:lnTo>
                  <a:lnTo>
                    <a:pt x="529" y="348"/>
                  </a:lnTo>
                  <a:lnTo>
                    <a:pt x="529" y="348"/>
                  </a:lnTo>
                  <a:lnTo>
                    <a:pt x="531" y="349"/>
                  </a:lnTo>
                  <a:lnTo>
                    <a:pt x="533" y="349"/>
                  </a:lnTo>
                  <a:lnTo>
                    <a:pt x="533" y="349"/>
                  </a:lnTo>
                  <a:lnTo>
                    <a:pt x="533" y="351"/>
                  </a:lnTo>
                  <a:lnTo>
                    <a:pt x="533" y="353"/>
                  </a:lnTo>
                  <a:lnTo>
                    <a:pt x="533" y="353"/>
                  </a:lnTo>
                  <a:lnTo>
                    <a:pt x="531" y="357"/>
                  </a:lnTo>
                  <a:lnTo>
                    <a:pt x="529" y="359"/>
                  </a:lnTo>
                  <a:lnTo>
                    <a:pt x="527" y="361"/>
                  </a:lnTo>
                  <a:lnTo>
                    <a:pt x="525" y="365"/>
                  </a:lnTo>
                  <a:lnTo>
                    <a:pt x="523" y="365"/>
                  </a:lnTo>
                  <a:lnTo>
                    <a:pt x="520" y="367"/>
                  </a:lnTo>
                  <a:lnTo>
                    <a:pt x="514" y="367"/>
                  </a:lnTo>
                  <a:lnTo>
                    <a:pt x="510" y="370"/>
                  </a:lnTo>
                  <a:close/>
                  <a:moveTo>
                    <a:pt x="537" y="395"/>
                  </a:moveTo>
                  <a:lnTo>
                    <a:pt x="537" y="393"/>
                  </a:lnTo>
                  <a:lnTo>
                    <a:pt x="539" y="393"/>
                  </a:lnTo>
                  <a:lnTo>
                    <a:pt x="539" y="391"/>
                  </a:lnTo>
                  <a:lnTo>
                    <a:pt x="537" y="391"/>
                  </a:lnTo>
                  <a:lnTo>
                    <a:pt x="537" y="389"/>
                  </a:lnTo>
                  <a:lnTo>
                    <a:pt x="533" y="387"/>
                  </a:lnTo>
                  <a:lnTo>
                    <a:pt x="531" y="386"/>
                  </a:lnTo>
                  <a:lnTo>
                    <a:pt x="531" y="387"/>
                  </a:lnTo>
                  <a:lnTo>
                    <a:pt x="529" y="387"/>
                  </a:lnTo>
                  <a:lnTo>
                    <a:pt x="527" y="386"/>
                  </a:lnTo>
                  <a:lnTo>
                    <a:pt x="525" y="387"/>
                  </a:lnTo>
                  <a:lnTo>
                    <a:pt x="523" y="387"/>
                  </a:lnTo>
                  <a:lnTo>
                    <a:pt x="523" y="389"/>
                  </a:lnTo>
                  <a:lnTo>
                    <a:pt x="525" y="391"/>
                  </a:lnTo>
                  <a:lnTo>
                    <a:pt x="529" y="391"/>
                  </a:lnTo>
                  <a:lnTo>
                    <a:pt x="531" y="391"/>
                  </a:lnTo>
                  <a:lnTo>
                    <a:pt x="533" y="393"/>
                  </a:lnTo>
                  <a:lnTo>
                    <a:pt x="533" y="395"/>
                  </a:lnTo>
                  <a:lnTo>
                    <a:pt x="535" y="397"/>
                  </a:lnTo>
                  <a:lnTo>
                    <a:pt x="537" y="397"/>
                  </a:lnTo>
                  <a:lnTo>
                    <a:pt x="537" y="397"/>
                  </a:lnTo>
                  <a:lnTo>
                    <a:pt x="537" y="397"/>
                  </a:lnTo>
                  <a:lnTo>
                    <a:pt x="537" y="395"/>
                  </a:lnTo>
                  <a:lnTo>
                    <a:pt x="537" y="395"/>
                  </a:lnTo>
                  <a:close/>
                  <a:moveTo>
                    <a:pt x="461" y="65"/>
                  </a:moveTo>
                  <a:lnTo>
                    <a:pt x="459" y="65"/>
                  </a:lnTo>
                  <a:lnTo>
                    <a:pt x="451" y="67"/>
                  </a:lnTo>
                  <a:lnTo>
                    <a:pt x="433" y="74"/>
                  </a:lnTo>
                  <a:lnTo>
                    <a:pt x="434" y="76"/>
                  </a:lnTo>
                  <a:lnTo>
                    <a:pt x="438" y="78"/>
                  </a:lnTo>
                  <a:lnTo>
                    <a:pt x="440" y="80"/>
                  </a:lnTo>
                  <a:lnTo>
                    <a:pt x="444" y="80"/>
                  </a:lnTo>
                  <a:lnTo>
                    <a:pt x="450" y="78"/>
                  </a:lnTo>
                  <a:lnTo>
                    <a:pt x="451" y="76"/>
                  </a:lnTo>
                  <a:lnTo>
                    <a:pt x="455" y="78"/>
                  </a:lnTo>
                  <a:lnTo>
                    <a:pt x="453" y="80"/>
                  </a:lnTo>
                  <a:lnTo>
                    <a:pt x="450" y="84"/>
                  </a:lnTo>
                  <a:lnTo>
                    <a:pt x="450" y="84"/>
                  </a:lnTo>
                  <a:lnTo>
                    <a:pt x="453" y="86"/>
                  </a:lnTo>
                  <a:lnTo>
                    <a:pt x="455" y="84"/>
                  </a:lnTo>
                  <a:lnTo>
                    <a:pt x="457" y="84"/>
                  </a:lnTo>
                  <a:lnTo>
                    <a:pt x="457" y="84"/>
                  </a:lnTo>
                  <a:lnTo>
                    <a:pt x="459" y="84"/>
                  </a:lnTo>
                  <a:lnTo>
                    <a:pt x="461" y="84"/>
                  </a:lnTo>
                  <a:lnTo>
                    <a:pt x="461" y="84"/>
                  </a:lnTo>
                  <a:lnTo>
                    <a:pt x="463" y="84"/>
                  </a:lnTo>
                  <a:lnTo>
                    <a:pt x="463" y="82"/>
                  </a:lnTo>
                  <a:lnTo>
                    <a:pt x="465" y="82"/>
                  </a:lnTo>
                  <a:lnTo>
                    <a:pt x="465" y="80"/>
                  </a:lnTo>
                  <a:lnTo>
                    <a:pt x="465" y="80"/>
                  </a:lnTo>
                  <a:lnTo>
                    <a:pt x="467" y="80"/>
                  </a:lnTo>
                  <a:lnTo>
                    <a:pt x="469" y="82"/>
                  </a:lnTo>
                  <a:lnTo>
                    <a:pt x="469" y="82"/>
                  </a:lnTo>
                  <a:lnTo>
                    <a:pt x="470" y="82"/>
                  </a:lnTo>
                  <a:lnTo>
                    <a:pt x="472" y="78"/>
                  </a:lnTo>
                  <a:lnTo>
                    <a:pt x="470" y="76"/>
                  </a:lnTo>
                  <a:lnTo>
                    <a:pt x="467" y="74"/>
                  </a:lnTo>
                  <a:lnTo>
                    <a:pt x="467" y="73"/>
                  </a:lnTo>
                  <a:lnTo>
                    <a:pt x="472" y="73"/>
                  </a:lnTo>
                  <a:lnTo>
                    <a:pt x="478" y="71"/>
                  </a:lnTo>
                  <a:lnTo>
                    <a:pt x="482" y="71"/>
                  </a:lnTo>
                  <a:lnTo>
                    <a:pt x="486" y="69"/>
                  </a:lnTo>
                  <a:lnTo>
                    <a:pt x="487" y="67"/>
                  </a:lnTo>
                  <a:lnTo>
                    <a:pt x="491" y="67"/>
                  </a:lnTo>
                  <a:lnTo>
                    <a:pt x="499" y="67"/>
                  </a:lnTo>
                  <a:lnTo>
                    <a:pt x="503" y="65"/>
                  </a:lnTo>
                  <a:lnTo>
                    <a:pt x="503" y="65"/>
                  </a:lnTo>
                  <a:lnTo>
                    <a:pt x="505" y="63"/>
                  </a:lnTo>
                  <a:lnTo>
                    <a:pt x="506" y="63"/>
                  </a:lnTo>
                  <a:lnTo>
                    <a:pt x="508" y="63"/>
                  </a:lnTo>
                  <a:lnTo>
                    <a:pt x="514" y="61"/>
                  </a:lnTo>
                  <a:lnTo>
                    <a:pt x="514" y="59"/>
                  </a:lnTo>
                  <a:lnTo>
                    <a:pt x="512" y="59"/>
                  </a:lnTo>
                  <a:lnTo>
                    <a:pt x="512" y="57"/>
                  </a:lnTo>
                  <a:lnTo>
                    <a:pt x="510" y="57"/>
                  </a:lnTo>
                  <a:lnTo>
                    <a:pt x="503" y="54"/>
                  </a:lnTo>
                  <a:lnTo>
                    <a:pt x="501" y="52"/>
                  </a:lnTo>
                  <a:lnTo>
                    <a:pt x="499" y="52"/>
                  </a:lnTo>
                  <a:lnTo>
                    <a:pt x="493" y="50"/>
                  </a:lnTo>
                  <a:lnTo>
                    <a:pt x="487" y="50"/>
                  </a:lnTo>
                  <a:lnTo>
                    <a:pt x="482" y="52"/>
                  </a:lnTo>
                  <a:lnTo>
                    <a:pt x="476" y="55"/>
                  </a:lnTo>
                  <a:lnTo>
                    <a:pt x="474" y="59"/>
                  </a:lnTo>
                  <a:lnTo>
                    <a:pt x="474" y="63"/>
                  </a:lnTo>
                  <a:lnTo>
                    <a:pt x="474" y="65"/>
                  </a:lnTo>
                  <a:lnTo>
                    <a:pt x="472" y="67"/>
                  </a:lnTo>
                  <a:lnTo>
                    <a:pt x="469" y="67"/>
                  </a:lnTo>
                  <a:lnTo>
                    <a:pt x="467" y="67"/>
                  </a:lnTo>
                  <a:lnTo>
                    <a:pt x="461" y="65"/>
                  </a:lnTo>
                  <a:close/>
                  <a:moveTo>
                    <a:pt x="474" y="439"/>
                  </a:moveTo>
                  <a:lnTo>
                    <a:pt x="469" y="439"/>
                  </a:lnTo>
                  <a:lnTo>
                    <a:pt x="465" y="441"/>
                  </a:lnTo>
                  <a:lnTo>
                    <a:pt x="461" y="444"/>
                  </a:lnTo>
                  <a:lnTo>
                    <a:pt x="459" y="448"/>
                  </a:lnTo>
                  <a:lnTo>
                    <a:pt x="461" y="454"/>
                  </a:lnTo>
                  <a:lnTo>
                    <a:pt x="467" y="456"/>
                  </a:lnTo>
                  <a:lnTo>
                    <a:pt x="470" y="456"/>
                  </a:lnTo>
                  <a:lnTo>
                    <a:pt x="476" y="454"/>
                  </a:lnTo>
                  <a:lnTo>
                    <a:pt x="480" y="454"/>
                  </a:lnTo>
                  <a:lnTo>
                    <a:pt x="482" y="452"/>
                  </a:lnTo>
                  <a:lnTo>
                    <a:pt x="484" y="450"/>
                  </a:lnTo>
                  <a:lnTo>
                    <a:pt x="487" y="448"/>
                  </a:lnTo>
                  <a:lnTo>
                    <a:pt x="487" y="448"/>
                  </a:lnTo>
                  <a:lnTo>
                    <a:pt x="489" y="446"/>
                  </a:lnTo>
                  <a:lnTo>
                    <a:pt x="489" y="448"/>
                  </a:lnTo>
                  <a:lnTo>
                    <a:pt x="489" y="448"/>
                  </a:lnTo>
                  <a:lnTo>
                    <a:pt x="489" y="448"/>
                  </a:lnTo>
                  <a:lnTo>
                    <a:pt x="491" y="448"/>
                  </a:lnTo>
                  <a:lnTo>
                    <a:pt x="491" y="444"/>
                  </a:lnTo>
                  <a:lnTo>
                    <a:pt x="486" y="442"/>
                  </a:lnTo>
                  <a:lnTo>
                    <a:pt x="478" y="441"/>
                  </a:lnTo>
                  <a:lnTo>
                    <a:pt x="474" y="439"/>
                  </a:lnTo>
                  <a:close/>
                  <a:moveTo>
                    <a:pt x="2002" y="951"/>
                  </a:moveTo>
                  <a:lnTo>
                    <a:pt x="2000" y="949"/>
                  </a:lnTo>
                  <a:lnTo>
                    <a:pt x="1998" y="945"/>
                  </a:lnTo>
                  <a:lnTo>
                    <a:pt x="1996" y="941"/>
                  </a:lnTo>
                  <a:lnTo>
                    <a:pt x="1979" y="879"/>
                  </a:lnTo>
                  <a:lnTo>
                    <a:pt x="1977" y="875"/>
                  </a:lnTo>
                  <a:lnTo>
                    <a:pt x="1979" y="873"/>
                  </a:lnTo>
                  <a:lnTo>
                    <a:pt x="1979" y="869"/>
                  </a:lnTo>
                  <a:lnTo>
                    <a:pt x="1979" y="867"/>
                  </a:lnTo>
                  <a:lnTo>
                    <a:pt x="1981" y="864"/>
                  </a:lnTo>
                  <a:lnTo>
                    <a:pt x="1981" y="860"/>
                  </a:lnTo>
                  <a:lnTo>
                    <a:pt x="1981" y="856"/>
                  </a:lnTo>
                  <a:lnTo>
                    <a:pt x="1981" y="852"/>
                  </a:lnTo>
                  <a:lnTo>
                    <a:pt x="1979" y="848"/>
                  </a:lnTo>
                  <a:lnTo>
                    <a:pt x="1975" y="841"/>
                  </a:lnTo>
                  <a:lnTo>
                    <a:pt x="1975" y="837"/>
                  </a:lnTo>
                  <a:lnTo>
                    <a:pt x="1975" y="829"/>
                  </a:lnTo>
                  <a:lnTo>
                    <a:pt x="1973" y="828"/>
                  </a:lnTo>
                  <a:lnTo>
                    <a:pt x="1972" y="824"/>
                  </a:lnTo>
                  <a:lnTo>
                    <a:pt x="1970" y="826"/>
                  </a:lnTo>
                  <a:lnTo>
                    <a:pt x="1968" y="828"/>
                  </a:lnTo>
                  <a:lnTo>
                    <a:pt x="1968" y="828"/>
                  </a:lnTo>
                  <a:lnTo>
                    <a:pt x="1966" y="828"/>
                  </a:lnTo>
                  <a:lnTo>
                    <a:pt x="1968" y="831"/>
                  </a:lnTo>
                  <a:lnTo>
                    <a:pt x="1970" y="833"/>
                  </a:lnTo>
                  <a:lnTo>
                    <a:pt x="1972" y="837"/>
                  </a:lnTo>
                  <a:lnTo>
                    <a:pt x="1970" y="839"/>
                  </a:lnTo>
                  <a:lnTo>
                    <a:pt x="1970" y="839"/>
                  </a:lnTo>
                  <a:lnTo>
                    <a:pt x="1970" y="841"/>
                  </a:lnTo>
                  <a:lnTo>
                    <a:pt x="1968" y="841"/>
                  </a:lnTo>
                  <a:lnTo>
                    <a:pt x="1968" y="841"/>
                  </a:lnTo>
                  <a:lnTo>
                    <a:pt x="1968" y="843"/>
                  </a:lnTo>
                  <a:lnTo>
                    <a:pt x="1968" y="843"/>
                  </a:lnTo>
                  <a:lnTo>
                    <a:pt x="1968" y="845"/>
                  </a:lnTo>
                  <a:lnTo>
                    <a:pt x="1968" y="845"/>
                  </a:lnTo>
                  <a:lnTo>
                    <a:pt x="1968" y="847"/>
                  </a:lnTo>
                  <a:lnTo>
                    <a:pt x="1966" y="847"/>
                  </a:lnTo>
                  <a:lnTo>
                    <a:pt x="1966" y="847"/>
                  </a:lnTo>
                  <a:lnTo>
                    <a:pt x="1964" y="847"/>
                  </a:lnTo>
                  <a:lnTo>
                    <a:pt x="1962" y="845"/>
                  </a:lnTo>
                  <a:lnTo>
                    <a:pt x="1960" y="845"/>
                  </a:lnTo>
                  <a:lnTo>
                    <a:pt x="1958" y="845"/>
                  </a:lnTo>
                  <a:lnTo>
                    <a:pt x="1956" y="847"/>
                  </a:lnTo>
                  <a:lnTo>
                    <a:pt x="1956" y="848"/>
                  </a:lnTo>
                  <a:lnTo>
                    <a:pt x="1956" y="850"/>
                  </a:lnTo>
                  <a:lnTo>
                    <a:pt x="1958" y="856"/>
                  </a:lnTo>
                  <a:lnTo>
                    <a:pt x="1958" y="858"/>
                  </a:lnTo>
                  <a:lnTo>
                    <a:pt x="1956" y="862"/>
                  </a:lnTo>
                  <a:lnTo>
                    <a:pt x="1956" y="864"/>
                  </a:lnTo>
                  <a:lnTo>
                    <a:pt x="1955" y="871"/>
                  </a:lnTo>
                  <a:lnTo>
                    <a:pt x="1955" y="873"/>
                  </a:lnTo>
                  <a:lnTo>
                    <a:pt x="1955" y="877"/>
                  </a:lnTo>
                  <a:lnTo>
                    <a:pt x="1955" y="879"/>
                  </a:lnTo>
                  <a:lnTo>
                    <a:pt x="1956" y="881"/>
                  </a:lnTo>
                  <a:lnTo>
                    <a:pt x="1956" y="883"/>
                  </a:lnTo>
                  <a:lnTo>
                    <a:pt x="1955" y="884"/>
                  </a:lnTo>
                  <a:lnTo>
                    <a:pt x="1958" y="888"/>
                  </a:lnTo>
                  <a:lnTo>
                    <a:pt x="1960" y="892"/>
                  </a:lnTo>
                  <a:lnTo>
                    <a:pt x="1962" y="894"/>
                  </a:lnTo>
                  <a:lnTo>
                    <a:pt x="1962" y="898"/>
                  </a:lnTo>
                  <a:lnTo>
                    <a:pt x="1962" y="902"/>
                  </a:lnTo>
                  <a:lnTo>
                    <a:pt x="1960" y="907"/>
                  </a:lnTo>
                  <a:lnTo>
                    <a:pt x="1960" y="911"/>
                  </a:lnTo>
                  <a:lnTo>
                    <a:pt x="1962" y="924"/>
                  </a:lnTo>
                  <a:lnTo>
                    <a:pt x="1962" y="932"/>
                  </a:lnTo>
                  <a:lnTo>
                    <a:pt x="1962" y="939"/>
                  </a:lnTo>
                  <a:lnTo>
                    <a:pt x="1958" y="953"/>
                  </a:lnTo>
                  <a:lnTo>
                    <a:pt x="1958" y="957"/>
                  </a:lnTo>
                  <a:lnTo>
                    <a:pt x="1958" y="958"/>
                  </a:lnTo>
                  <a:lnTo>
                    <a:pt x="1960" y="962"/>
                  </a:lnTo>
                  <a:lnTo>
                    <a:pt x="1962" y="964"/>
                  </a:lnTo>
                  <a:lnTo>
                    <a:pt x="1962" y="968"/>
                  </a:lnTo>
                  <a:lnTo>
                    <a:pt x="1962" y="972"/>
                  </a:lnTo>
                  <a:lnTo>
                    <a:pt x="1960" y="977"/>
                  </a:lnTo>
                  <a:lnTo>
                    <a:pt x="1960" y="981"/>
                  </a:lnTo>
                  <a:lnTo>
                    <a:pt x="1960" y="983"/>
                  </a:lnTo>
                  <a:lnTo>
                    <a:pt x="1960" y="991"/>
                  </a:lnTo>
                  <a:lnTo>
                    <a:pt x="1958" y="995"/>
                  </a:lnTo>
                  <a:lnTo>
                    <a:pt x="1956" y="1000"/>
                  </a:lnTo>
                  <a:lnTo>
                    <a:pt x="1956" y="1004"/>
                  </a:lnTo>
                  <a:lnTo>
                    <a:pt x="1958" y="1008"/>
                  </a:lnTo>
                  <a:lnTo>
                    <a:pt x="1958" y="1013"/>
                  </a:lnTo>
                  <a:lnTo>
                    <a:pt x="1960" y="1015"/>
                  </a:lnTo>
                  <a:lnTo>
                    <a:pt x="1962" y="1012"/>
                  </a:lnTo>
                  <a:lnTo>
                    <a:pt x="1964" y="1006"/>
                  </a:lnTo>
                  <a:lnTo>
                    <a:pt x="1968" y="1000"/>
                  </a:lnTo>
                  <a:lnTo>
                    <a:pt x="1972" y="998"/>
                  </a:lnTo>
                  <a:lnTo>
                    <a:pt x="1972" y="1000"/>
                  </a:lnTo>
                  <a:lnTo>
                    <a:pt x="1972" y="1000"/>
                  </a:lnTo>
                  <a:lnTo>
                    <a:pt x="1973" y="1002"/>
                  </a:lnTo>
                  <a:lnTo>
                    <a:pt x="1975" y="1002"/>
                  </a:lnTo>
                  <a:lnTo>
                    <a:pt x="1977" y="1002"/>
                  </a:lnTo>
                  <a:lnTo>
                    <a:pt x="1979" y="1002"/>
                  </a:lnTo>
                  <a:lnTo>
                    <a:pt x="1981" y="1004"/>
                  </a:lnTo>
                  <a:lnTo>
                    <a:pt x="1983" y="1008"/>
                  </a:lnTo>
                  <a:lnTo>
                    <a:pt x="1983" y="1013"/>
                  </a:lnTo>
                  <a:lnTo>
                    <a:pt x="1983" y="1012"/>
                  </a:lnTo>
                  <a:lnTo>
                    <a:pt x="1985" y="1010"/>
                  </a:lnTo>
                  <a:lnTo>
                    <a:pt x="1985" y="1008"/>
                  </a:lnTo>
                  <a:lnTo>
                    <a:pt x="1985" y="1006"/>
                  </a:lnTo>
                  <a:lnTo>
                    <a:pt x="1985" y="1004"/>
                  </a:lnTo>
                  <a:lnTo>
                    <a:pt x="1985" y="1002"/>
                  </a:lnTo>
                  <a:lnTo>
                    <a:pt x="1985" y="1000"/>
                  </a:lnTo>
                  <a:lnTo>
                    <a:pt x="1983" y="998"/>
                  </a:lnTo>
                  <a:lnTo>
                    <a:pt x="1983" y="998"/>
                  </a:lnTo>
                  <a:lnTo>
                    <a:pt x="1983" y="998"/>
                  </a:lnTo>
                  <a:lnTo>
                    <a:pt x="1981" y="998"/>
                  </a:lnTo>
                  <a:lnTo>
                    <a:pt x="1981" y="996"/>
                  </a:lnTo>
                  <a:lnTo>
                    <a:pt x="1981" y="996"/>
                  </a:lnTo>
                  <a:lnTo>
                    <a:pt x="1979" y="996"/>
                  </a:lnTo>
                  <a:lnTo>
                    <a:pt x="1979" y="996"/>
                  </a:lnTo>
                  <a:lnTo>
                    <a:pt x="1979" y="996"/>
                  </a:lnTo>
                  <a:lnTo>
                    <a:pt x="1979" y="996"/>
                  </a:lnTo>
                  <a:lnTo>
                    <a:pt x="1977" y="995"/>
                  </a:lnTo>
                  <a:lnTo>
                    <a:pt x="1975" y="987"/>
                  </a:lnTo>
                  <a:lnTo>
                    <a:pt x="1975" y="985"/>
                  </a:lnTo>
                  <a:lnTo>
                    <a:pt x="1972" y="983"/>
                  </a:lnTo>
                  <a:lnTo>
                    <a:pt x="1970" y="981"/>
                  </a:lnTo>
                  <a:lnTo>
                    <a:pt x="1968" y="976"/>
                  </a:lnTo>
                  <a:lnTo>
                    <a:pt x="1970" y="970"/>
                  </a:lnTo>
                  <a:lnTo>
                    <a:pt x="1975" y="947"/>
                  </a:lnTo>
                  <a:lnTo>
                    <a:pt x="1979" y="943"/>
                  </a:lnTo>
                  <a:lnTo>
                    <a:pt x="1987" y="941"/>
                  </a:lnTo>
                  <a:lnTo>
                    <a:pt x="1989" y="941"/>
                  </a:lnTo>
                  <a:lnTo>
                    <a:pt x="1992" y="943"/>
                  </a:lnTo>
                  <a:lnTo>
                    <a:pt x="1994" y="945"/>
                  </a:lnTo>
                  <a:lnTo>
                    <a:pt x="2000" y="951"/>
                  </a:lnTo>
                  <a:lnTo>
                    <a:pt x="2000" y="951"/>
                  </a:lnTo>
                  <a:lnTo>
                    <a:pt x="2002" y="953"/>
                  </a:lnTo>
                  <a:lnTo>
                    <a:pt x="2002" y="957"/>
                  </a:lnTo>
                  <a:lnTo>
                    <a:pt x="2004" y="957"/>
                  </a:lnTo>
                  <a:lnTo>
                    <a:pt x="2002" y="953"/>
                  </a:lnTo>
                  <a:lnTo>
                    <a:pt x="2002" y="95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76" name="Freeform 1871">
              <a:extLst>
                <a:ext uri="{FF2B5EF4-FFF2-40B4-BE49-F238E27FC236}">
                  <a16:creationId xmlns:a16="http://schemas.microsoft.com/office/drawing/2014/main" id="{25ED0A46-6FD8-494F-BACB-4464C95C8D74}"/>
                </a:ext>
              </a:extLst>
            </p:cNvPr>
            <p:cNvSpPr>
              <a:spLocks/>
            </p:cNvSpPr>
            <p:nvPr/>
          </p:nvSpPr>
          <p:spPr bwMode="auto">
            <a:xfrm>
              <a:off x="14646275" y="-884237"/>
              <a:ext cx="193675" cy="231775"/>
            </a:xfrm>
            <a:custGeom>
              <a:avLst/>
              <a:gdLst>
                <a:gd name="T0" fmla="*/ 116 w 122"/>
                <a:gd name="T1" fmla="*/ 112 h 146"/>
                <a:gd name="T2" fmla="*/ 108 w 122"/>
                <a:gd name="T3" fmla="*/ 102 h 146"/>
                <a:gd name="T4" fmla="*/ 101 w 122"/>
                <a:gd name="T5" fmla="*/ 93 h 146"/>
                <a:gd name="T6" fmla="*/ 87 w 122"/>
                <a:gd name="T7" fmla="*/ 78 h 146"/>
                <a:gd name="T8" fmla="*/ 82 w 122"/>
                <a:gd name="T9" fmla="*/ 72 h 146"/>
                <a:gd name="T10" fmla="*/ 78 w 122"/>
                <a:gd name="T11" fmla="*/ 64 h 146"/>
                <a:gd name="T12" fmla="*/ 63 w 122"/>
                <a:gd name="T13" fmla="*/ 57 h 146"/>
                <a:gd name="T14" fmla="*/ 63 w 122"/>
                <a:gd name="T15" fmla="*/ 49 h 146"/>
                <a:gd name="T16" fmla="*/ 70 w 122"/>
                <a:gd name="T17" fmla="*/ 51 h 146"/>
                <a:gd name="T18" fmla="*/ 76 w 122"/>
                <a:gd name="T19" fmla="*/ 40 h 146"/>
                <a:gd name="T20" fmla="*/ 72 w 122"/>
                <a:gd name="T21" fmla="*/ 38 h 146"/>
                <a:gd name="T22" fmla="*/ 70 w 122"/>
                <a:gd name="T23" fmla="*/ 34 h 146"/>
                <a:gd name="T24" fmla="*/ 65 w 122"/>
                <a:gd name="T25" fmla="*/ 28 h 146"/>
                <a:gd name="T26" fmla="*/ 57 w 122"/>
                <a:gd name="T27" fmla="*/ 30 h 146"/>
                <a:gd name="T28" fmla="*/ 44 w 122"/>
                <a:gd name="T29" fmla="*/ 21 h 146"/>
                <a:gd name="T30" fmla="*/ 44 w 122"/>
                <a:gd name="T31" fmla="*/ 13 h 146"/>
                <a:gd name="T32" fmla="*/ 40 w 122"/>
                <a:gd name="T33" fmla="*/ 11 h 146"/>
                <a:gd name="T34" fmla="*/ 31 w 122"/>
                <a:gd name="T35" fmla="*/ 2 h 146"/>
                <a:gd name="T36" fmla="*/ 27 w 122"/>
                <a:gd name="T37" fmla="*/ 2 h 146"/>
                <a:gd name="T38" fmla="*/ 23 w 122"/>
                <a:gd name="T39" fmla="*/ 4 h 146"/>
                <a:gd name="T40" fmla="*/ 27 w 122"/>
                <a:gd name="T41" fmla="*/ 24 h 146"/>
                <a:gd name="T42" fmla="*/ 19 w 122"/>
                <a:gd name="T43" fmla="*/ 23 h 146"/>
                <a:gd name="T44" fmla="*/ 15 w 122"/>
                <a:gd name="T45" fmla="*/ 19 h 146"/>
                <a:gd name="T46" fmla="*/ 8 w 122"/>
                <a:gd name="T47" fmla="*/ 24 h 146"/>
                <a:gd name="T48" fmla="*/ 4 w 122"/>
                <a:gd name="T49" fmla="*/ 30 h 146"/>
                <a:gd name="T50" fmla="*/ 0 w 122"/>
                <a:gd name="T51" fmla="*/ 40 h 146"/>
                <a:gd name="T52" fmla="*/ 6 w 122"/>
                <a:gd name="T53" fmla="*/ 40 h 146"/>
                <a:gd name="T54" fmla="*/ 8 w 122"/>
                <a:gd name="T55" fmla="*/ 51 h 146"/>
                <a:gd name="T56" fmla="*/ 17 w 122"/>
                <a:gd name="T57" fmla="*/ 53 h 146"/>
                <a:gd name="T58" fmla="*/ 17 w 122"/>
                <a:gd name="T59" fmla="*/ 66 h 146"/>
                <a:gd name="T60" fmla="*/ 15 w 122"/>
                <a:gd name="T61" fmla="*/ 74 h 146"/>
                <a:gd name="T62" fmla="*/ 13 w 122"/>
                <a:gd name="T63" fmla="*/ 83 h 146"/>
                <a:gd name="T64" fmla="*/ 32 w 122"/>
                <a:gd name="T65" fmla="*/ 74 h 146"/>
                <a:gd name="T66" fmla="*/ 40 w 122"/>
                <a:gd name="T67" fmla="*/ 80 h 146"/>
                <a:gd name="T68" fmla="*/ 42 w 122"/>
                <a:gd name="T69" fmla="*/ 80 h 146"/>
                <a:gd name="T70" fmla="*/ 46 w 122"/>
                <a:gd name="T71" fmla="*/ 78 h 146"/>
                <a:gd name="T72" fmla="*/ 48 w 122"/>
                <a:gd name="T73" fmla="*/ 74 h 146"/>
                <a:gd name="T74" fmla="*/ 51 w 122"/>
                <a:gd name="T75" fmla="*/ 72 h 146"/>
                <a:gd name="T76" fmla="*/ 61 w 122"/>
                <a:gd name="T77" fmla="*/ 72 h 146"/>
                <a:gd name="T78" fmla="*/ 72 w 122"/>
                <a:gd name="T79" fmla="*/ 85 h 146"/>
                <a:gd name="T80" fmla="*/ 74 w 122"/>
                <a:gd name="T81" fmla="*/ 98 h 146"/>
                <a:gd name="T82" fmla="*/ 80 w 122"/>
                <a:gd name="T83" fmla="*/ 108 h 146"/>
                <a:gd name="T84" fmla="*/ 84 w 122"/>
                <a:gd name="T85" fmla="*/ 112 h 146"/>
                <a:gd name="T86" fmla="*/ 89 w 122"/>
                <a:gd name="T87" fmla="*/ 117 h 146"/>
                <a:gd name="T88" fmla="*/ 87 w 122"/>
                <a:gd name="T89" fmla="*/ 133 h 146"/>
                <a:gd name="T90" fmla="*/ 86 w 122"/>
                <a:gd name="T91" fmla="*/ 142 h 146"/>
                <a:gd name="T92" fmla="*/ 95 w 122"/>
                <a:gd name="T93" fmla="*/ 142 h 146"/>
                <a:gd name="T94" fmla="*/ 99 w 122"/>
                <a:gd name="T95" fmla="*/ 136 h 146"/>
                <a:gd name="T96" fmla="*/ 103 w 122"/>
                <a:gd name="T97" fmla="*/ 135 h 146"/>
                <a:gd name="T98" fmla="*/ 114 w 122"/>
                <a:gd name="T99" fmla="*/ 135 h 146"/>
                <a:gd name="T100" fmla="*/ 118 w 122"/>
                <a:gd name="T101" fmla="*/ 131 h 146"/>
                <a:gd name="T102" fmla="*/ 120 w 122"/>
                <a:gd name="T103" fmla="*/ 1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2" h="146">
                  <a:moveTo>
                    <a:pt x="120" y="121"/>
                  </a:moveTo>
                  <a:lnTo>
                    <a:pt x="114" y="117"/>
                  </a:lnTo>
                  <a:lnTo>
                    <a:pt x="114" y="116"/>
                  </a:lnTo>
                  <a:lnTo>
                    <a:pt x="114" y="114"/>
                  </a:lnTo>
                  <a:lnTo>
                    <a:pt x="116" y="112"/>
                  </a:lnTo>
                  <a:lnTo>
                    <a:pt x="116" y="112"/>
                  </a:lnTo>
                  <a:lnTo>
                    <a:pt x="116" y="110"/>
                  </a:lnTo>
                  <a:lnTo>
                    <a:pt x="114" y="108"/>
                  </a:lnTo>
                  <a:lnTo>
                    <a:pt x="110" y="104"/>
                  </a:lnTo>
                  <a:lnTo>
                    <a:pt x="108" y="102"/>
                  </a:lnTo>
                  <a:lnTo>
                    <a:pt x="106" y="104"/>
                  </a:lnTo>
                  <a:lnTo>
                    <a:pt x="104" y="102"/>
                  </a:lnTo>
                  <a:lnTo>
                    <a:pt x="103" y="98"/>
                  </a:lnTo>
                  <a:lnTo>
                    <a:pt x="103" y="95"/>
                  </a:lnTo>
                  <a:lnTo>
                    <a:pt x="101" y="93"/>
                  </a:lnTo>
                  <a:lnTo>
                    <a:pt x="99" y="91"/>
                  </a:lnTo>
                  <a:lnTo>
                    <a:pt x="91" y="85"/>
                  </a:lnTo>
                  <a:lnTo>
                    <a:pt x="89" y="81"/>
                  </a:lnTo>
                  <a:lnTo>
                    <a:pt x="87" y="80"/>
                  </a:lnTo>
                  <a:lnTo>
                    <a:pt x="87" y="78"/>
                  </a:lnTo>
                  <a:lnTo>
                    <a:pt x="86" y="76"/>
                  </a:lnTo>
                  <a:lnTo>
                    <a:pt x="86" y="74"/>
                  </a:lnTo>
                  <a:lnTo>
                    <a:pt x="84" y="74"/>
                  </a:lnTo>
                  <a:lnTo>
                    <a:pt x="84" y="74"/>
                  </a:lnTo>
                  <a:lnTo>
                    <a:pt x="82" y="72"/>
                  </a:lnTo>
                  <a:lnTo>
                    <a:pt x="82" y="72"/>
                  </a:lnTo>
                  <a:lnTo>
                    <a:pt x="80" y="70"/>
                  </a:lnTo>
                  <a:lnTo>
                    <a:pt x="80" y="68"/>
                  </a:lnTo>
                  <a:lnTo>
                    <a:pt x="80" y="66"/>
                  </a:lnTo>
                  <a:lnTo>
                    <a:pt x="78" y="64"/>
                  </a:lnTo>
                  <a:lnTo>
                    <a:pt x="76" y="64"/>
                  </a:lnTo>
                  <a:lnTo>
                    <a:pt x="72" y="62"/>
                  </a:lnTo>
                  <a:lnTo>
                    <a:pt x="72" y="62"/>
                  </a:lnTo>
                  <a:lnTo>
                    <a:pt x="65" y="59"/>
                  </a:lnTo>
                  <a:lnTo>
                    <a:pt x="63" y="57"/>
                  </a:lnTo>
                  <a:lnTo>
                    <a:pt x="61" y="55"/>
                  </a:lnTo>
                  <a:lnTo>
                    <a:pt x="63" y="53"/>
                  </a:lnTo>
                  <a:lnTo>
                    <a:pt x="63" y="51"/>
                  </a:lnTo>
                  <a:lnTo>
                    <a:pt x="63" y="49"/>
                  </a:lnTo>
                  <a:lnTo>
                    <a:pt x="63" y="49"/>
                  </a:lnTo>
                  <a:lnTo>
                    <a:pt x="65" y="49"/>
                  </a:lnTo>
                  <a:lnTo>
                    <a:pt x="67" y="49"/>
                  </a:lnTo>
                  <a:lnTo>
                    <a:pt x="68" y="49"/>
                  </a:lnTo>
                  <a:lnTo>
                    <a:pt x="70" y="49"/>
                  </a:lnTo>
                  <a:lnTo>
                    <a:pt x="70" y="51"/>
                  </a:lnTo>
                  <a:lnTo>
                    <a:pt x="74" y="49"/>
                  </a:lnTo>
                  <a:lnTo>
                    <a:pt x="76" y="45"/>
                  </a:lnTo>
                  <a:lnTo>
                    <a:pt x="76" y="43"/>
                  </a:lnTo>
                  <a:lnTo>
                    <a:pt x="76" y="42"/>
                  </a:lnTo>
                  <a:lnTo>
                    <a:pt x="76" y="40"/>
                  </a:lnTo>
                  <a:lnTo>
                    <a:pt x="76" y="40"/>
                  </a:lnTo>
                  <a:lnTo>
                    <a:pt x="74" y="40"/>
                  </a:lnTo>
                  <a:lnTo>
                    <a:pt x="74" y="40"/>
                  </a:lnTo>
                  <a:lnTo>
                    <a:pt x="72" y="38"/>
                  </a:lnTo>
                  <a:lnTo>
                    <a:pt x="72" y="38"/>
                  </a:lnTo>
                  <a:lnTo>
                    <a:pt x="70" y="38"/>
                  </a:lnTo>
                  <a:lnTo>
                    <a:pt x="70" y="36"/>
                  </a:lnTo>
                  <a:lnTo>
                    <a:pt x="68" y="36"/>
                  </a:lnTo>
                  <a:lnTo>
                    <a:pt x="70" y="34"/>
                  </a:lnTo>
                  <a:lnTo>
                    <a:pt x="70" y="34"/>
                  </a:lnTo>
                  <a:lnTo>
                    <a:pt x="72" y="32"/>
                  </a:lnTo>
                  <a:lnTo>
                    <a:pt x="70" y="32"/>
                  </a:lnTo>
                  <a:lnTo>
                    <a:pt x="70" y="30"/>
                  </a:lnTo>
                  <a:lnTo>
                    <a:pt x="67" y="28"/>
                  </a:lnTo>
                  <a:lnTo>
                    <a:pt x="65" y="28"/>
                  </a:lnTo>
                  <a:lnTo>
                    <a:pt x="65" y="28"/>
                  </a:lnTo>
                  <a:lnTo>
                    <a:pt x="63" y="28"/>
                  </a:lnTo>
                  <a:lnTo>
                    <a:pt x="61" y="28"/>
                  </a:lnTo>
                  <a:lnTo>
                    <a:pt x="57" y="30"/>
                  </a:lnTo>
                  <a:lnTo>
                    <a:pt x="57" y="30"/>
                  </a:lnTo>
                  <a:lnTo>
                    <a:pt x="55" y="30"/>
                  </a:lnTo>
                  <a:lnTo>
                    <a:pt x="51" y="30"/>
                  </a:lnTo>
                  <a:lnTo>
                    <a:pt x="48" y="28"/>
                  </a:lnTo>
                  <a:lnTo>
                    <a:pt x="46" y="24"/>
                  </a:lnTo>
                  <a:lnTo>
                    <a:pt x="44" y="21"/>
                  </a:lnTo>
                  <a:lnTo>
                    <a:pt x="44" y="21"/>
                  </a:lnTo>
                  <a:lnTo>
                    <a:pt x="46" y="17"/>
                  </a:lnTo>
                  <a:lnTo>
                    <a:pt x="46" y="15"/>
                  </a:lnTo>
                  <a:lnTo>
                    <a:pt x="46" y="15"/>
                  </a:lnTo>
                  <a:lnTo>
                    <a:pt x="44" y="13"/>
                  </a:lnTo>
                  <a:lnTo>
                    <a:pt x="44" y="13"/>
                  </a:lnTo>
                  <a:lnTo>
                    <a:pt x="44" y="13"/>
                  </a:lnTo>
                  <a:lnTo>
                    <a:pt x="42" y="15"/>
                  </a:lnTo>
                  <a:lnTo>
                    <a:pt x="42" y="15"/>
                  </a:lnTo>
                  <a:lnTo>
                    <a:pt x="40" y="11"/>
                  </a:lnTo>
                  <a:lnTo>
                    <a:pt x="38" y="9"/>
                  </a:lnTo>
                  <a:lnTo>
                    <a:pt x="34" y="6"/>
                  </a:lnTo>
                  <a:lnTo>
                    <a:pt x="32" y="4"/>
                  </a:lnTo>
                  <a:lnTo>
                    <a:pt x="32" y="2"/>
                  </a:lnTo>
                  <a:lnTo>
                    <a:pt x="31" y="2"/>
                  </a:lnTo>
                  <a:lnTo>
                    <a:pt x="29" y="2"/>
                  </a:lnTo>
                  <a:lnTo>
                    <a:pt x="29" y="2"/>
                  </a:lnTo>
                  <a:lnTo>
                    <a:pt x="27" y="2"/>
                  </a:lnTo>
                  <a:lnTo>
                    <a:pt x="27" y="2"/>
                  </a:lnTo>
                  <a:lnTo>
                    <a:pt x="27" y="2"/>
                  </a:lnTo>
                  <a:lnTo>
                    <a:pt x="27" y="0"/>
                  </a:lnTo>
                  <a:lnTo>
                    <a:pt x="25" y="2"/>
                  </a:lnTo>
                  <a:lnTo>
                    <a:pt x="25" y="2"/>
                  </a:lnTo>
                  <a:lnTo>
                    <a:pt x="23" y="4"/>
                  </a:lnTo>
                  <a:lnTo>
                    <a:pt x="23" y="4"/>
                  </a:lnTo>
                  <a:lnTo>
                    <a:pt x="23" y="7"/>
                  </a:lnTo>
                  <a:lnTo>
                    <a:pt x="27" y="13"/>
                  </a:lnTo>
                  <a:lnTo>
                    <a:pt x="27" y="23"/>
                  </a:lnTo>
                  <a:lnTo>
                    <a:pt x="27" y="23"/>
                  </a:lnTo>
                  <a:lnTo>
                    <a:pt x="27" y="24"/>
                  </a:lnTo>
                  <a:lnTo>
                    <a:pt x="25" y="24"/>
                  </a:lnTo>
                  <a:lnTo>
                    <a:pt x="25" y="23"/>
                  </a:lnTo>
                  <a:lnTo>
                    <a:pt x="23" y="23"/>
                  </a:lnTo>
                  <a:lnTo>
                    <a:pt x="21" y="23"/>
                  </a:lnTo>
                  <a:lnTo>
                    <a:pt x="19" y="23"/>
                  </a:lnTo>
                  <a:lnTo>
                    <a:pt x="17" y="23"/>
                  </a:lnTo>
                  <a:lnTo>
                    <a:pt x="17" y="21"/>
                  </a:lnTo>
                  <a:lnTo>
                    <a:pt x="17" y="19"/>
                  </a:lnTo>
                  <a:lnTo>
                    <a:pt x="17" y="17"/>
                  </a:lnTo>
                  <a:lnTo>
                    <a:pt x="15" y="19"/>
                  </a:lnTo>
                  <a:lnTo>
                    <a:pt x="15" y="19"/>
                  </a:lnTo>
                  <a:lnTo>
                    <a:pt x="12" y="21"/>
                  </a:lnTo>
                  <a:lnTo>
                    <a:pt x="12" y="21"/>
                  </a:lnTo>
                  <a:lnTo>
                    <a:pt x="10" y="23"/>
                  </a:lnTo>
                  <a:lnTo>
                    <a:pt x="8" y="24"/>
                  </a:lnTo>
                  <a:lnTo>
                    <a:pt x="8" y="26"/>
                  </a:lnTo>
                  <a:lnTo>
                    <a:pt x="8" y="28"/>
                  </a:lnTo>
                  <a:lnTo>
                    <a:pt x="8" y="28"/>
                  </a:lnTo>
                  <a:lnTo>
                    <a:pt x="8" y="30"/>
                  </a:lnTo>
                  <a:lnTo>
                    <a:pt x="4" y="30"/>
                  </a:lnTo>
                  <a:lnTo>
                    <a:pt x="2" y="30"/>
                  </a:lnTo>
                  <a:lnTo>
                    <a:pt x="2" y="32"/>
                  </a:lnTo>
                  <a:lnTo>
                    <a:pt x="0" y="34"/>
                  </a:lnTo>
                  <a:lnTo>
                    <a:pt x="0" y="38"/>
                  </a:lnTo>
                  <a:lnTo>
                    <a:pt x="0" y="40"/>
                  </a:lnTo>
                  <a:lnTo>
                    <a:pt x="2" y="38"/>
                  </a:lnTo>
                  <a:lnTo>
                    <a:pt x="4" y="38"/>
                  </a:lnTo>
                  <a:lnTo>
                    <a:pt x="4" y="38"/>
                  </a:lnTo>
                  <a:lnTo>
                    <a:pt x="6" y="38"/>
                  </a:lnTo>
                  <a:lnTo>
                    <a:pt x="6" y="40"/>
                  </a:lnTo>
                  <a:lnTo>
                    <a:pt x="6" y="42"/>
                  </a:lnTo>
                  <a:lnTo>
                    <a:pt x="6" y="43"/>
                  </a:lnTo>
                  <a:lnTo>
                    <a:pt x="6" y="47"/>
                  </a:lnTo>
                  <a:lnTo>
                    <a:pt x="6" y="49"/>
                  </a:lnTo>
                  <a:lnTo>
                    <a:pt x="8" y="51"/>
                  </a:lnTo>
                  <a:lnTo>
                    <a:pt x="10" y="51"/>
                  </a:lnTo>
                  <a:lnTo>
                    <a:pt x="12" y="51"/>
                  </a:lnTo>
                  <a:lnTo>
                    <a:pt x="15" y="49"/>
                  </a:lnTo>
                  <a:lnTo>
                    <a:pt x="17" y="51"/>
                  </a:lnTo>
                  <a:lnTo>
                    <a:pt x="17" y="53"/>
                  </a:lnTo>
                  <a:lnTo>
                    <a:pt x="19" y="57"/>
                  </a:lnTo>
                  <a:lnTo>
                    <a:pt x="19" y="61"/>
                  </a:lnTo>
                  <a:lnTo>
                    <a:pt x="19" y="62"/>
                  </a:lnTo>
                  <a:lnTo>
                    <a:pt x="17" y="64"/>
                  </a:lnTo>
                  <a:lnTo>
                    <a:pt x="17" y="66"/>
                  </a:lnTo>
                  <a:lnTo>
                    <a:pt x="15" y="68"/>
                  </a:lnTo>
                  <a:lnTo>
                    <a:pt x="15" y="70"/>
                  </a:lnTo>
                  <a:lnTo>
                    <a:pt x="15" y="70"/>
                  </a:lnTo>
                  <a:lnTo>
                    <a:pt x="15" y="70"/>
                  </a:lnTo>
                  <a:lnTo>
                    <a:pt x="15" y="74"/>
                  </a:lnTo>
                  <a:lnTo>
                    <a:pt x="17" y="74"/>
                  </a:lnTo>
                  <a:lnTo>
                    <a:pt x="17" y="76"/>
                  </a:lnTo>
                  <a:lnTo>
                    <a:pt x="15" y="78"/>
                  </a:lnTo>
                  <a:lnTo>
                    <a:pt x="13" y="83"/>
                  </a:lnTo>
                  <a:lnTo>
                    <a:pt x="13" y="83"/>
                  </a:lnTo>
                  <a:lnTo>
                    <a:pt x="15" y="85"/>
                  </a:lnTo>
                  <a:lnTo>
                    <a:pt x="17" y="85"/>
                  </a:lnTo>
                  <a:lnTo>
                    <a:pt x="29" y="78"/>
                  </a:lnTo>
                  <a:lnTo>
                    <a:pt x="31" y="76"/>
                  </a:lnTo>
                  <a:lnTo>
                    <a:pt x="32" y="74"/>
                  </a:lnTo>
                  <a:lnTo>
                    <a:pt x="32" y="74"/>
                  </a:lnTo>
                  <a:lnTo>
                    <a:pt x="34" y="76"/>
                  </a:lnTo>
                  <a:lnTo>
                    <a:pt x="36" y="76"/>
                  </a:lnTo>
                  <a:lnTo>
                    <a:pt x="38" y="78"/>
                  </a:lnTo>
                  <a:lnTo>
                    <a:pt x="40" y="80"/>
                  </a:lnTo>
                  <a:lnTo>
                    <a:pt x="40" y="80"/>
                  </a:lnTo>
                  <a:lnTo>
                    <a:pt x="40" y="80"/>
                  </a:lnTo>
                  <a:lnTo>
                    <a:pt x="40" y="80"/>
                  </a:lnTo>
                  <a:lnTo>
                    <a:pt x="42" y="81"/>
                  </a:lnTo>
                  <a:lnTo>
                    <a:pt x="42" y="80"/>
                  </a:lnTo>
                  <a:lnTo>
                    <a:pt x="42" y="80"/>
                  </a:lnTo>
                  <a:lnTo>
                    <a:pt x="42" y="80"/>
                  </a:lnTo>
                  <a:lnTo>
                    <a:pt x="42" y="80"/>
                  </a:lnTo>
                  <a:lnTo>
                    <a:pt x="44" y="78"/>
                  </a:lnTo>
                  <a:lnTo>
                    <a:pt x="46" y="78"/>
                  </a:lnTo>
                  <a:lnTo>
                    <a:pt x="48" y="78"/>
                  </a:lnTo>
                  <a:lnTo>
                    <a:pt x="48" y="76"/>
                  </a:lnTo>
                  <a:lnTo>
                    <a:pt x="48" y="76"/>
                  </a:lnTo>
                  <a:lnTo>
                    <a:pt x="48" y="76"/>
                  </a:lnTo>
                  <a:lnTo>
                    <a:pt x="48" y="74"/>
                  </a:lnTo>
                  <a:lnTo>
                    <a:pt x="50" y="74"/>
                  </a:lnTo>
                  <a:lnTo>
                    <a:pt x="50" y="74"/>
                  </a:lnTo>
                  <a:lnTo>
                    <a:pt x="51" y="72"/>
                  </a:lnTo>
                  <a:lnTo>
                    <a:pt x="51" y="72"/>
                  </a:lnTo>
                  <a:lnTo>
                    <a:pt x="51" y="72"/>
                  </a:lnTo>
                  <a:lnTo>
                    <a:pt x="51" y="70"/>
                  </a:lnTo>
                  <a:lnTo>
                    <a:pt x="51" y="70"/>
                  </a:lnTo>
                  <a:lnTo>
                    <a:pt x="55" y="70"/>
                  </a:lnTo>
                  <a:lnTo>
                    <a:pt x="57" y="72"/>
                  </a:lnTo>
                  <a:lnTo>
                    <a:pt x="61" y="72"/>
                  </a:lnTo>
                  <a:lnTo>
                    <a:pt x="63" y="74"/>
                  </a:lnTo>
                  <a:lnTo>
                    <a:pt x="65" y="76"/>
                  </a:lnTo>
                  <a:lnTo>
                    <a:pt x="68" y="81"/>
                  </a:lnTo>
                  <a:lnTo>
                    <a:pt x="70" y="83"/>
                  </a:lnTo>
                  <a:lnTo>
                    <a:pt x="72" y="85"/>
                  </a:lnTo>
                  <a:lnTo>
                    <a:pt x="74" y="87"/>
                  </a:lnTo>
                  <a:lnTo>
                    <a:pt x="74" y="89"/>
                  </a:lnTo>
                  <a:lnTo>
                    <a:pt x="74" y="93"/>
                  </a:lnTo>
                  <a:lnTo>
                    <a:pt x="74" y="95"/>
                  </a:lnTo>
                  <a:lnTo>
                    <a:pt x="74" y="98"/>
                  </a:lnTo>
                  <a:lnTo>
                    <a:pt x="74" y="100"/>
                  </a:lnTo>
                  <a:lnTo>
                    <a:pt x="76" y="104"/>
                  </a:lnTo>
                  <a:lnTo>
                    <a:pt x="78" y="106"/>
                  </a:lnTo>
                  <a:lnTo>
                    <a:pt x="80" y="108"/>
                  </a:lnTo>
                  <a:lnTo>
                    <a:pt x="80" y="108"/>
                  </a:lnTo>
                  <a:lnTo>
                    <a:pt x="82" y="110"/>
                  </a:lnTo>
                  <a:lnTo>
                    <a:pt x="84" y="110"/>
                  </a:lnTo>
                  <a:lnTo>
                    <a:pt x="84" y="112"/>
                  </a:lnTo>
                  <a:lnTo>
                    <a:pt x="84" y="112"/>
                  </a:lnTo>
                  <a:lnTo>
                    <a:pt x="84" y="112"/>
                  </a:lnTo>
                  <a:lnTo>
                    <a:pt x="84" y="114"/>
                  </a:lnTo>
                  <a:lnTo>
                    <a:pt x="86" y="114"/>
                  </a:lnTo>
                  <a:lnTo>
                    <a:pt x="87" y="116"/>
                  </a:lnTo>
                  <a:lnTo>
                    <a:pt x="87" y="116"/>
                  </a:lnTo>
                  <a:lnTo>
                    <a:pt x="89" y="117"/>
                  </a:lnTo>
                  <a:lnTo>
                    <a:pt x="87" y="119"/>
                  </a:lnTo>
                  <a:lnTo>
                    <a:pt x="87" y="121"/>
                  </a:lnTo>
                  <a:lnTo>
                    <a:pt x="86" y="123"/>
                  </a:lnTo>
                  <a:lnTo>
                    <a:pt x="86" y="127"/>
                  </a:lnTo>
                  <a:lnTo>
                    <a:pt x="87" y="133"/>
                  </a:lnTo>
                  <a:lnTo>
                    <a:pt x="86" y="136"/>
                  </a:lnTo>
                  <a:lnTo>
                    <a:pt x="82" y="138"/>
                  </a:lnTo>
                  <a:lnTo>
                    <a:pt x="82" y="140"/>
                  </a:lnTo>
                  <a:lnTo>
                    <a:pt x="84" y="142"/>
                  </a:lnTo>
                  <a:lnTo>
                    <a:pt x="86" y="142"/>
                  </a:lnTo>
                  <a:lnTo>
                    <a:pt x="87" y="142"/>
                  </a:lnTo>
                  <a:lnTo>
                    <a:pt x="93" y="146"/>
                  </a:lnTo>
                  <a:lnTo>
                    <a:pt x="95" y="146"/>
                  </a:lnTo>
                  <a:lnTo>
                    <a:pt x="97" y="144"/>
                  </a:lnTo>
                  <a:lnTo>
                    <a:pt x="95" y="142"/>
                  </a:lnTo>
                  <a:lnTo>
                    <a:pt x="95" y="140"/>
                  </a:lnTo>
                  <a:lnTo>
                    <a:pt x="95" y="138"/>
                  </a:lnTo>
                  <a:lnTo>
                    <a:pt x="95" y="138"/>
                  </a:lnTo>
                  <a:lnTo>
                    <a:pt x="97" y="138"/>
                  </a:lnTo>
                  <a:lnTo>
                    <a:pt x="99" y="136"/>
                  </a:lnTo>
                  <a:lnTo>
                    <a:pt x="99" y="136"/>
                  </a:lnTo>
                  <a:lnTo>
                    <a:pt x="99" y="136"/>
                  </a:lnTo>
                  <a:lnTo>
                    <a:pt x="101" y="136"/>
                  </a:lnTo>
                  <a:lnTo>
                    <a:pt x="101" y="136"/>
                  </a:lnTo>
                  <a:lnTo>
                    <a:pt x="103" y="135"/>
                  </a:lnTo>
                  <a:lnTo>
                    <a:pt x="104" y="136"/>
                  </a:lnTo>
                  <a:lnTo>
                    <a:pt x="106" y="138"/>
                  </a:lnTo>
                  <a:lnTo>
                    <a:pt x="108" y="138"/>
                  </a:lnTo>
                  <a:lnTo>
                    <a:pt x="110" y="138"/>
                  </a:lnTo>
                  <a:lnTo>
                    <a:pt x="114" y="135"/>
                  </a:lnTo>
                  <a:lnTo>
                    <a:pt x="116" y="135"/>
                  </a:lnTo>
                  <a:lnTo>
                    <a:pt x="116" y="135"/>
                  </a:lnTo>
                  <a:lnTo>
                    <a:pt x="118" y="135"/>
                  </a:lnTo>
                  <a:lnTo>
                    <a:pt x="120" y="133"/>
                  </a:lnTo>
                  <a:lnTo>
                    <a:pt x="118" y="131"/>
                  </a:lnTo>
                  <a:lnTo>
                    <a:pt x="118" y="129"/>
                  </a:lnTo>
                  <a:lnTo>
                    <a:pt x="118" y="127"/>
                  </a:lnTo>
                  <a:lnTo>
                    <a:pt x="120" y="127"/>
                  </a:lnTo>
                  <a:lnTo>
                    <a:pt x="120" y="125"/>
                  </a:lnTo>
                  <a:lnTo>
                    <a:pt x="120" y="125"/>
                  </a:lnTo>
                  <a:lnTo>
                    <a:pt x="122" y="123"/>
                  </a:lnTo>
                  <a:lnTo>
                    <a:pt x="120" y="12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77" name="Freeform 1872">
              <a:extLst>
                <a:ext uri="{FF2B5EF4-FFF2-40B4-BE49-F238E27FC236}">
                  <a16:creationId xmlns:a16="http://schemas.microsoft.com/office/drawing/2014/main" id="{558274CA-DD2C-4F84-A28C-37051E36CB86}"/>
                </a:ext>
              </a:extLst>
            </p:cNvPr>
            <p:cNvSpPr>
              <a:spLocks noEditPoints="1"/>
            </p:cNvSpPr>
            <p:nvPr/>
          </p:nvSpPr>
          <p:spPr bwMode="auto">
            <a:xfrm>
              <a:off x="13966825" y="-403225"/>
              <a:ext cx="6350" cy="25400"/>
            </a:xfrm>
            <a:custGeom>
              <a:avLst/>
              <a:gdLst>
                <a:gd name="T0" fmla="*/ 2 w 4"/>
                <a:gd name="T1" fmla="*/ 16 h 16"/>
                <a:gd name="T2" fmla="*/ 0 w 4"/>
                <a:gd name="T3" fmla="*/ 16 h 16"/>
                <a:gd name="T4" fmla="*/ 0 w 4"/>
                <a:gd name="T5" fmla="*/ 16 h 16"/>
                <a:gd name="T6" fmla="*/ 0 w 4"/>
                <a:gd name="T7" fmla="*/ 16 h 16"/>
                <a:gd name="T8" fmla="*/ 2 w 4"/>
                <a:gd name="T9" fmla="*/ 16 h 16"/>
                <a:gd name="T10" fmla="*/ 2 w 4"/>
                <a:gd name="T11" fmla="*/ 16 h 16"/>
                <a:gd name="T12" fmla="*/ 2 w 4"/>
                <a:gd name="T13" fmla="*/ 16 h 16"/>
                <a:gd name="T14" fmla="*/ 2 w 4"/>
                <a:gd name="T15" fmla="*/ 16 h 16"/>
                <a:gd name="T16" fmla="*/ 2 w 4"/>
                <a:gd name="T17" fmla="*/ 16 h 16"/>
                <a:gd name="T18" fmla="*/ 2 w 4"/>
                <a:gd name="T19" fmla="*/ 0 h 16"/>
                <a:gd name="T20" fmla="*/ 2 w 4"/>
                <a:gd name="T21" fmla="*/ 0 h 16"/>
                <a:gd name="T22" fmla="*/ 4 w 4"/>
                <a:gd name="T23" fmla="*/ 0 h 16"/>
                <a:gd name="T24" fmla="*/ 2 w 4"/>
                <a:gd name="T25" fmla="*/ 0 h 16"/>
                <a:gd name="T26" fmla="*/ 2 w 4"/>
                <a:gd name="T27" fmla="*/ 0 h 16"/>
                <a:gd name="T28" fmla="*/ 2 w 4"/>
                <a:gd name="T29" fmla="*/ 0 h 16"/>
                <a:gd name="T30" fmla="*/ 2 w 4"/>
                <a:gd name="T31" fmla="*/ 0 h 16"/>
                <a:gd name="T32" fmla="*/ 2 w 4"/>
                <a:gd name="T33" fmla="*/ 0 h 16"/>
                <a:gd name="T34" fmla="*/ 2 w 4"/>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6">
                  <a:moveTo>
                    <a:pt x="2" y="16"/>
                  </a:moveTo>
                  <a:lnTo>
                    <a:pt x="0" y="16"/>
                  </a:lnTo>
                  <a:lnTo>
                    <a:pt x="0" y="16"/>
                  </a:lnTo>
                  <a:lnTo>
                    <a:pt x="0" y="16"/>
                  </a:lnTo>
                  <a:lnTo>
                    <a:pt x="2" y="16"/>
                  </a:lnTo>
                  <a:lnTo>
                    <a:pt x="2" y="16"/>
                  </a:lnTo>
                  <a:lnTo>
                    <a:pt x="2" y="16"/>
                  </a:lnTo>
                  <a:lnTo>
                    <a:pt x="2" y="16"/>
                  </a:lnTo>
                  <a:lnTo>
                    <a:pt x="2" y="16"/>
                  </a:lnTo>
                  <a:close/>
                  <a:moveTo>
                    <a:pt x="2" y="0"/>
                  </a:moveTo>
                  <a:lnTo>
                    <a:pt x="2" y="0"/>
                  </a:lnTo>
                  <a:lnTo>
                    <a:pt x="4" y="0"/>
                  </a:lnTo>
                  <a:lnTo>
                    <a:pt x="2" y="0"/>
                  </a:lnTo>
                  <a:lnTo>
                    <a:pt x="2" y="0"/>
                  </a:lnTo>
                  <a:lnTo>
                    <a:pt x="2" y="0"/>
                  </a:lnTo>
                  <a:lnTo>
                    <a:pt x="2" y="0"/>
                  </a:lnTo>
                  <a:lnTo>
                    <a:pt x="2" y="0"/>
                  </a:lnTo>
                  <a:lnTo>
                    <a:pt x="2"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78" name="Freeform 1873">
              <a:extLst>
                <a:ext uri="{FF2B5EF4-FFF2-40B4-BE49-F238E27FC236}">
                  <a16:creationId xmlns:a16="http://schemas.microsoft.com/office/drawing/2014/main" id="{379D475A-5DC6-496D-8FF1-E668C454EC2F}"/>
                </a:ext>
              </a:extLst>
            </p:cNvPr>
            <p:cNvSpPr>
              <a:spLocks noEditPoints="1"/>
            </p:cNvSpPr>
            <p:nvPr/>
          </p:nvSpPr>
          <p:spPr bwMode="auto">
            <a:xfrm>
              <a:off x="14562138" y="15875"/>
              <a:ext cx="3175" cy="0"/>
            </a:xfrm>
            <a:custGeom>
              <a:avLst/>
              <a:gdLst>
                <a:gd name="T0" fmla="*/ 0 w 2"/>
                <a:gd name="T1" fmla="*/ 0 w 2"/>
                <a:gd name="T2" fmla="*/ 0 w 2"/>
                <a:gd name="T3" fmla="*/ 0 w 2"/>
                <a:gd name="T4" fmla="*/ 0 w 2"/>
                <a:gd name="T5" fmla="*/ 2 w 2"/>
                <a:gd name="T6" fmla="*/ 0 w 2"/>
                <a:gd name="T7" fmla="*/ 0 w 2"/>
                <a:gd name="T8" fmla="*/ 2 w 2"/>
                <a:gd name="T9" fmla="*/ 2 w 2"/>
                <a:gd name="T10" fmla="*/ 2 w 2"/>
                <a:gd name="T11" fmla="*/ 2 w 2"/>
                <a:gd name="T12" fmla="*/ 2 w 2"/>
                <a:gd name="T13" fmla="*/ 2 w 2"/>
                <a:gd name="T14" fmla="*/ 2 w 2"/>
                <a:gd name="T15"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Lst>
              <a:rect l="0" t="0" r="r" b="b"/>
              <a:pathLst>
                <a:path w="2">
                  <a:moveTo>
                    <a:pt x="0" y="0"/>
                  </a:moveTo>
                  <a:lnTo>
                    <a:pt x="0" y="0"/>
                  </a:lnTo>
                  <a:lnTo>
                    <a:pt x="0" y="0"/>
                  </a:lnTo>
                  <a:lnTo>
                    <a:pt x="0" y="0"/>
                  </a:lnTo>
                  <a:lnTo>
                    <a:pt x="0" y="0"/>
                  </a:lnTo>
                  <a:lnTo>
                    <a:pt x="2" y="0"/>
                  </a:lnTo>
                  <a:lnTo>
                    <a:pt x="0" y="0"/>
                  </a:lnTo>
                  <a:lnTo>
                    <a:pt x="0" y="0"/>
                  </a:lnTo>
                  <a:close/>
                  <a:moveTo>
                    <a:pt x="2" y="0"/>
                  </a:moveTo>
                  <a:lnTo>
                    <a:pt x="2" y="0"/>
                  </a:lnTo>
                  <a:lnTo>
                    <a:pt x="2" y="0"/>
                  </a:lnTo>
                  <a:lnTo>
                    <a:pt x="2" y="0"/>
                  </a:lnTo>
                  <a:lnTo>
                    <a:pt x="2" y="0"/>
                  </a:lnTo>
                  <a:lnTo>
                    <a:pt x="2" y="0"/>
                  </a:lnTo>
                  <a:lnTo>
                    <a:pt x="2" y="0"/>
                  </a:lnTo>
                  <a:lnTo>
                    <a:pt x="2"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79" name="Freeform 1874">
              <a:extLst>
                <a:ext uri="{FF2B5EF4-FFF2-40B4-BE49-F238E27FC236}">
                  <a16:creationId xmlns:a16="http://schemas.microsoft.com/office/drawing/2014/main" id="{271561C0-40F6-4275-82F9-AACBDB62B9B7}"/>
                </a:ext>
              </a:extLst>
            </p:cNvPr>
            <p:cNvSpPr>
              <a:spLocks noEditPoints="1"/>
            </p:cNvSpPr>
            <p:nvPr/>
          </p:nvSpPr>
          <p:spPr bwMode="auto">
            <a:xfrm>
              <a:off x="14128750" y="-547687"/>
              <a:ext cx="53975" cy="100013"/>
            </a:xfrm>
            <a:custGeom>
              <a:avLst/>
              <a:gdLst>
                <a:gd name="T0" fmla="*/ 2 w 34"/>
                <a:gd name="T1" fmla="*/ 14 h 63"/>
                <a:gd name="T2" fmla="*/ 2 w 34"/>
                <a:gd name="T3" fmla="*/ 14 h 63"/>
                <a:gd name="T4" fmla="*/ 2 w 34"/>
                <a:gd name="T5" fmla="*/ 14 h 63"/>
                <a:gd name="T6" fmla="*/ 2 w 34"/>
                <a:gd name="T7" fmla="*/ 14 h 63"/>
                <a:gd name="T8" fmla="*/ 2 w 34"/>
                <a:gd name="T9" fmla="*/ 14 h 63"/>
                <a:gd name="T10" fmla="*/ 0 w 34"/>
                <a:gd name="T11" fmla="*/ 14 h 63"/>
                <a:gd name="T12" fmla="*/ 0 w 34"/>
                <a:gd name="T13" fmla="*/ 12 h 63"/>
                <a:gd name="T14" fmla="*/ 2 w 34"/>
                <a:gd name="T15" fmla="*/ 12 h 63"/>
                <a:gd name="T16" fmla="*/ 2 w 34"/>
                <a:gd name="T17" fmla="*/ 14 h 63"/>
                <a:gd name="T18" fmla="*/ 2 w 34"/>
                <a:gd name="T19" fmla="*/ 4 h 63"/>
                <a:gd name="T20" fmla="*/ 4 w 34"/>
                <a:gd name="T21" fmla="*/ 4 h 63"/>
                <a:gd name="T22" fmla="*/ 2 w 34"/>
                <a:gd name="T23" fmla="*/ 2 h 63"/>
                <a:gd name="T24" fmla="*/ 2 w 34"/>
                <a:gd name="T25" fmla="*/ 2 h 63"/>
                <a:gd name="T26" fmla="*/ 2 w 34"/>
                <a:gd name="T27" fmla="*/ 2 h 63"/>
                <a:gd name="T28" fmla="*/ 2 w 34"/>
                <a:gd name="T29" fmla="*/ 2 h 63"/>
                <a:gd name="T30" fmla="*/ 2 w 34"/>
                <a:gd name="T31" fmla="*/ 2 h 63"/>
                <a:gd name="T32" fmla="*/ 2 w 34"/>
                <a:gd name="T33" fmla="*/ 2 h 63"/>
                <a:gd name="T34" fmla="*/ 2 w 34"/>
                <a:gd name="T35" fmla="*/ 4 h 63"/>
                <a:gd name="T36" fmla="*/ 2 w 34"/>
                <a:gd name="T37" fmla="*/ 4 h 63"/>
                <a:gd name="T38" fmla="*/ 27 w 34"/>
                <a:gd name="T39" fmla="*/ 29 h 63"/>
                <a:gd name="T40" fmla="*/ 27 w 34"/>
                <a:gd name="T41" fmla="*/ 27 h 63"/>
                <a:gd name="T42" fmla="*/ 27 w 34"/>
                <a:gd name="T43" fmla="*/ 25 h 63"/>
                <a:gd name="T44" fmla="*/ 27 w 34"/>
                <a:gd name="T45" fmla="*/ 23 h 63"/>
                <a:gd name="T46" fmla="*/ 25 w 34"/>
                <a:gd name="T47" fmla="*/ 23 h 63"/>
                <a:gd name="T48" fmla="*/ 25 w 34"/>
                <a:gd name="T49" fmla="*/ 21 h 63"/>
                <a:gd name="T50" fmla="*/ 23 w 34"/>
                <a:gd name="T51" fmla="*/ 21 h 63"/>
                <a:gd name="T52" fmla="*/ 19 w 34"/>
                <a:gd name="T53" fmla="*/ 12 h 63"/>
                <a:gd name="T54" fmla="*/ 13 w 34"/>
                <a:gd name="T55" fmla="*/ 6 h 63"/>
                <a:gd name="T56" fmla="*/ 10 w 34"/>
                <a:gd name="T57" fmla="*/ 2 h 63"/>
                <a:gd name="T58" fmla="*/ 8 w 34"/>
                <a:gd name="T59" fmla="*/ 0 h 63"/>
                <a:gd name="T60" fmla="*/ 6 w 34"/>
                <a:gd name="T61" fmla="*/ 0 h 63"/>
                <a:gd name="T62" fmla="*/ 4 w 34"/>
                <a:gd name="T63" fmla="*/ 0 h 63"/>
                <a:gd name="T64" fmla="*/ 4 w 34"/>
                <a:gd name="T65" fmla="*/ 2 h 63"/>
                <a:gd name="T66" fmla="*/ 4 w 34"/>
                <a:gd name="T67" fmla="*/ 2 h 63"/>
                <a:gd name="T68" fmla="*/ 6 w 34"/>
                <a:gd name="T69" fmla="*/ 4 h 63"/>
                <a:gd name="T70" fmla="*/ 8 w 34"/>
                <a:gd name="T71" fmla="*/ 4 h 63"/>
                <a:gd name="T72" fmla="*/ 10 w 34"/>
                <a:gd name="T73" fmla="*/ 4 h 63"/>
                <a:gd name="T74" fmla="*/ 12 w 34"/>
                <a:gd name="T75" fmla="*/ 6 h 63"/>
                <a:gd name="T76" fmla="*/ 10 w 34"/>
                <a:gd name="T77" fmla="*/ 6 h 63"/>
                <a:gd name="T78" fmla="*/ 8 w 34"/>
                <a:gd name="T79" fmla="*/ 6 h 63"/>
                <a:gd name="T80" fmla="*/ 6 w 34"/>
                <a:gd name="T81" fmla="*/ 4 h 63"/>
                <a:gd name="T82" fmla="*/ 6 w 34"/>
                <a:gd name="T83" fmla="*/ 8 h 63"/>
                <a:gd name="T84" fmla="*/ 6 w 34"/>
                <a:gd name="T85" fmla="*/ 12 h 63"/>
                <a:gd name="T86" fmla="*/ 4 w 34"/>
                <a:gd name="T87" fmla="*/ 17 h 63"/>
                <a:gd name="T88" fmla="*/ 2 w 34"/>
                <a:gd name="T89" fmla="*/ 27 h 63"/>
                <a:gd name="T90" fmla="*/ 0 w 34"/>
                <a:gd name="T91" fmla="*/ 31 h 63"/>
                <a:gd name="T92" fmla="*/ 0 w 34"/>
                <a:gd name="T93" fmla="*/ 29 h 63"/>
                <a:gd name="T94" fmla="*/ 0 w 34"/>
                <a:gd name="T95" fmla="*/ 27 h 63"/>
                <a:gd name="T96" fmla="*/ 0 w 34"/>
                <a:gd name="T97" fmla="*/ 25 h 63"/>
                <a:gd name="T98" fmla="*/ 0 w 34"/>
                <a:gd name="T99" fmla="*/ 27 h 63"/>
                <a:gd name="T100" fmla="*/ 0 w 34"/>
                <a:gd name="T101" fmla="*/ 27 h 63"/>
                <a:gd name="T102" fmla="*/ 0 w 34"/>
                <a:gd name="T103" fmla="*/ 29 h 63"/>
                <a:gd name="T104" fmla="*/ 0 w 34"/>
                <a:gd name="T105" fmla="*/ 29 h 63"/>
                <a:gd name="T106" fmla="*/ 2 w 34"/>
                <a:gd name="T107" fmla="*/ 44 h 63"/>
                <a:gd name="T108" fmla="*/ 2 w 34"/>
                <a:gd name="T109" fmla="*/ 53 h 63"/>
                <a:gd name="T110" fmla="*/ 6 w 34"/>
                <a:gd name="T111" fmla="*/ 59 h 63"/>
                <a:gd name="T112" fmla="*/ 12 w 34"/>
                <a:gd name="T113" fmla="*/ 63 h 63"/>
                <a:gd name="T114" fmla="*/ 19 w 34"/>
                <a:gd name="T115" fmla="*/ 61 h 63"/>
                <a:gd name="T116" fmla="*/ 27 w 34"/>
                <a:gd name="T117" fmla="*/ 57 h 63"/>
                <a:gd name="T118" fmla="*/ 32 w 34"/>
                <a:gd name="T119" fmla="*/ 53 h 63"/>
                <a:gd name="T120" fmla="*/ 34 w 34"/>
                <a:gd name="T121" fmla="*/ 46 h 63"/>
                <a:gd name="T122" fmla="*/ 32 w 34"/>
                <a:gd name="T123" fmla="*/ 40 h 63"/>
                <a:gd name="T124" fmla="*/ 27 w 34"/>
                <a:gd name="T125"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 h="63">
                  <a:moveTo>
                    <a:pt x="2" y="14"/>
                  </a:moveTo>
                  <a:lnTo>
                    <a:pt x="2" y="14"/>
                  </a:lnTo>
                  <a:lnTo>
                    <a:pt x="2" y="14"/>
                  </a:lnTo>
                  <a:lnTo>
                    <a:pt x="2" y="14"/>
                  </a:lnTo>
                  <a:lnTo>
                    <a:pt x="2" y="14"/>
                  </a:lnTo>
                  <a:lnTo>
                    <a:pt x="0" y="14"/>
                  </a:lnTo>
                  <a:lnTo>
                    <a:pt x="0" y="12"/>
                  </a:lnTo>
                  <a:lnTo>
                    <a:pt x="2" y="12"/>
                  </a:lnTo>
                  <a:lnTo>
                    <a:pt x="2" y="14"/>
                  </a:lnTo>
                  <a:close/>
                  <a:moveTo>
                    <a:pt x="2" y="4"/>
                  </a:moveTo>
                  <a:lnTo>
                    <a:pt x="4" y="4"/>
                  </a:lnTo>
                  <a:lnTo>
                    <a:pt x="2" y="2"/>
                  </a:lnTo>
                  <a:lnTo>
                    <a:pt x="2" y="2"/>
                  </a:lnTo>
                  <a:lnTo>
                    <a:pt x="2" y="2"/>
                  </a:lnTo>
                  <a:lnTo>
                    <a:pt x="2" y="2"/>
                  </a:lnTo>
                  <a:lnTo>
                    <a:pt x="2" y="2"/>
                  </a:lnTo>
                  <a:lnTo>
                    <a:pt x="2" y="2"/>
                  </a:lnTo>
                  <a:lnTo>
                    <a:pt x="2" y="4"/>
                  </a:lnTo>
                  <a:lnTo>
                    <a:pt x="2" y="4"/>
                  </a:lnTo>
                  <a:close/>
                  <a:moveTo>
                    <a:pt x="27" y="29"/>
                  </a:moveTo>
                  <a:lnTo>
                    <a:pt x="27" y="27"/>
                  </a:lnTo>
                  <a:lnTo>
                    <a:pt x="27" y="25"/>
                  </a:lnTo>
                  <a:lnTo>
                    <a:pt x="27" y="23"/>
                  </a:lnTo>
                  <a:lnTo>
                    <a:pt x="25" y="23"/>
                  </a:lnTo>
                  <a:lnTo>
                    <a:pt x="25" y="21"/>
                  </a:lnTo>
                  <a:lnTo>
                    <a:pt x="23" y="21"/>
                  </a:lnTo>
                  <a:lnTo>
                    <a:pt x="19" y="12"/>
                  </a:lnTo>
                  <a:lnTo>
                    <a:pt x="13" y="6"/>
                  </a:lnTo>
                  <a:lnTo>
                    <a:pt x="10" y="2"/>
                  </a:lnTo>
                  <a:lnTo>
                    <a:pt x="8" y="0"/>
                  </a:lnTo>
                  <a:lnTo>
                    <a:pt x="6" y="0"/>
                  </a:lnTo>
                  <a:lnTo>
                    <a:pt x="4" y="0"/>
                  </a:lnTo>
                  <a:lnTo>
                    <a:pt x="4" y="2"/>
                  </a:lnTo>
                  <a:lnTo>
                    <a:pt x="4" y="2"/>
                  </a:lnTo>
                  <a:lnTo>
                    <a:pt x="6" y="4"/>
                  </a:lnTo>
                  <a:lnTo>
                    <a:pt x="8" y="4"/>
                  </a:lnTo>
                  <a:lnTo>
                    <a:pt x="10" y="4"/>
                  </a:lnTo>
                  <a:lnTo>
                    <a:pt x="12" y="6"/>
                  </a:lnTo>
                  <a:lnTo>
                    <a:pt x="10" y="6"/>
                  </a:lnTo>
                  <a:lnTo>
                    <a:pt x="8" y="6"/>
                  </a:lnTo>
                  <a:lnTo>
                    <a:pt x="6" y="4"/>
                  </a:lnTo>
                  <a:lnTo>
                    <a:pt x="6" y="8"/>
                  </a:lnTo>
                  <a:lnTo>
                    <a:pt x="6" y="12"/>
                  </a:lnTo>
                  <a:lnTo>
                    <a:pt x="4" y="17"/>
                  </a:lnTo>
                  <a:lnTo>
                    <a:pt x="2" y="27"/>
                  </a:lnTo>
                  <a:lnTo>
                    <a:pt x="0" y="31"/>
                  </a:lnTo>
                  <a:lnTo>
                    <a:pt x="0" y="29"/>
                  </a:lnTo>
                  <a:lnTo>
                    <a:pt x="0" y="27"/>
                  </a:lnTo>
                  <a:lnTo>
                    <a:pt x="0" y="25"/>
                  </a:lnTo>
                  <a:lnTo>
                    <a:pt x="0" y="27"/>
                  </a:lnTo>
                  <a:lnTo>
                    <a:pt x="0" y="27"/>
                  </a:lnTo>
                  <a:lnTo>
                    <a:pt x="0" y="29"/>
                  </a:lnTo>
                  <a:lnTo>
                    <a:pt x="0" y="29"/>
                  </a:lnTo>
                  <a:lnTo>
                    <a:pt x="2" y="44"/>
                  </a:lnTo>
                  <a:lnTo>
                    <a:pt x="2" y="53"/>
                  </a:lnTo>
                  <a:lnTo>
                    <a:pt x="6" y="59"/>
                  </a:lnTo>
                  <a:lnTo>
                    <a:pt x="12" y="63"/>
                  </a:lnTo>
                  <a:lnTo>
                    <a:pt x="19" y="61"/>
                  </a:lnTo>
                  <a:lnTo>
                    <a:pt x="27" y="57"/>
                  </a:lnTo>
                  <a:lnTo>
                    <a:pt x="32" y="53"/>
                  </a:lnTo>
                  <a:lnTo>
                    <a:pt x="34" y="46"/>
                  </a:lnTo>
                  <a:lnTo>
                    <a:pt x="32" y="40"/>
                  </a:lnTo>
                  <a:lnTo>
                    <a:pt x="27" y="2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80" name="Freeform 1875">
              <a:extLst>
                <a:ext uri="{FF2B5EF4-FFF2-40B4-BE49-F238E27FC236}">
                  <a16:creationId xmlns:a16="http://schemas.microsoft.com/office/drawing/2014/main" id="{A67BA73A-2066-44B8-8CF3-0A2E8B2847B3}"/>
                </a:ext>
              </a:extLst>
            </p:cNvPr>
            <p:cNvSpPr>
              <a:spLocks/>
            </p:cNvSpPr>
            <p:nvPr/>
          </p:nvSpPr>
          <p:spPr bwMode="auto">
            <a:xfrm>
              <a:off x="14736763" y="-333375"/>
              <a:ext cx="9525" cy="6350"/>
            </a:xfrm>
            <a:custGeom>
              <a:avLst/>
              <a:gdLst>
                <a:gd name="T0" fmla="*/ 2 w 6"/>
                <a:gd name="T1" fmla="*/ 0 h 4"/>
                <a:gd name="T2" fmla="*/ 0 w 6"/>
                <a:gd name="T3" fmla="*/ 2 h 4"/>
                <a:gd name="T4" fmla="*/ 0 w 6"/>
                <a:gd name="T5" fmla="*/ 2 h 4"/>
                <a:gd name="T6" fmla="*/ 2 w 6"/>
                <a:gd name="T7" fmla="*/ 4 h 4"/>
                <a:gd name="T8" fmla="*/ 2 w 6"/>
                <a:gd name="T9" fmla="*/ 4 h 4"/>
                <a:gd name="T10" fmla="*/ 4 w 6"/>
                <a:gd name="T11" fmla="*/ 2 h 4"/>
                <a:gd name="T12" fmla="*/ 6 w 6"/>
                <a:gd name="T13" fmla="*/ 2 h 4"/>
                <a:gd name="T14" fmla="*/ 4 w 6"/>
                <a:gd name="T15" fmla="*/ 0 h 4"/>
                <a:gd name="T16" fmla="*/ 2 w 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2" y="0"/>
                  </a:moveTo>
                  <a:lnTo>
                    <a:pt x="0" y="2"/>
                  </a:lnTo>
                  <a:lnTo>
                    <a:pt x="0" y="2"/>
                  </a:lnTo>
                  <a:lnTo>
                    <a:pt x="2" y="4"/>
                  </a:lnTo>
                  <a:lnTo>
                    <a:pt x="2" y="4"/>
                  </a:lnTo>
                  <a:lnTo>
                    <a:pt x="4" y="2"/>
                  </a:lnTo>
                  <a:lnTo>
                    <a:pt x="6" y="2"/>
                  </a:lnTo>
                  <a:lnTo>
                    <a:pt x="4" y="0"/>
                  </a:lnTo>
                  <a:lnTo>
                    <a:pt x="2"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81" name="Freeform 1876">
              <a:extLst>
                <a:ext uri="{FF2B5EF4-FFF2-40B4-BE49-F238E27FC236}">
                  <a16:creationId xmlns:a16="http://schemas.microsoft.com/office/drawing/2014/main" id="{29B53212-8918-46FD-A323-9371D85D7E08}"/>
                </a:ext>
              </a:extLst>
            </p:cNvPr>
            <p:cNvSpPr>
              <a:spLocks noEditPoints="1"/>
            </p:cNvSpPr>
            <p:nvPr/>
          </p:nvSpPr>
          <p:spPr bwMode="auto">
            <a:xfrm>
              <a:off x="13287375" y="-1095375"/>
              <a:ext cx="47625" cy="42863"/>
            </a:xfrm>
            <a:custGeom>
              <a:avLst/>
              <a:gdLst>
                <a:gd name="T0" fmla="*/ 18 w 30"/>
                <a:gd name="T1" fmla="*/ 0 h 27"/>
                <a:gd name="T2" fmla="*/ 22 w 30"/>
                <a:gd name="T3" fmla="*/ 2 h 27"/>
                <a:gd name="T4" fmla="*/ 22 w 30"/>
                <a:gd name="T5" fmla="*/ 4 h 27"/>
                <a:gd name="T6" fmla="*/ 22 w 30"/>
                <a:gd name="T7" fmla="*/ 6 h 27"/>
                <a:gd name="T8" fmla="*/ 24 w 30"/>
                <a:gd name="T9" fmla="*/ 6 h 27"/>
                <a:gd name="T10" fmla="*/ 24 w 30"/>
                <a:gd name="T11" fmla="*/ 8 h 27"/>
                <a:gd name="T12" fmla="*/ 22 w 30"/>
                <a:gd name="T13" fmla="*/ 8 h 27"/>
                <a:gd name="T14" fmla="*/ 20 w 30"/>
                <a:gd name="T15" fmla="*/ 8 h 27"/>
                <a:gd name="T16" fmla="*/ 18 w 30"/>
                <a:gd name="T17" fmla="*/ 10 h 27"/>
                <a:gd name="T18" fmla="*/ 18 w 30"/>
                <a:gd name="T19" fmla="*/ 11 h 27"/>
                <a:gd name="T20" fmla="*/ 20 w 30"/>
                <a:gd name="T21" fmla="*/ 11 h 27"/>
                <a:gd name="T22" fmla="*/ 22 w 30"/>
                <a:gd name="T23" fmla="*/ 13 h 27"/>
                <a:gd name="T24" fmla="*/ 22 w 30"/>
                <a:gd name="T25" fmla="*/ 13 h 27"/>
                <a:gd name="T26" fmla="*/ 30 w 30"/>
                <a:gd name="T27" fmla="*/ 27 h 27"/>
                <a:gd name="T28" fmla="*/ 20 w 30"/>
                <a:gd name="T29" fmla="*/ 27 h 27"/>
                <a:gd name="T30" fmla="*/ 17 w 30"/>
                <a:gd name="T31" fmla="*/ 27 h 27"/>
                <a:gd name="T32" fmla="*/ 17 w 30"/>
                <a:gd name="T33" fmla="*/ 25 h 27"/>
                <a:gd name="T34" fmla="*/ 15 w 30"/>
                <a:gd name="T35" fmla="*/ 25 h 27"/>
                <a:gd name="T36" fmla="*/ 15 w 30"/>
                <a:gd name="T37" fmla="*/ 21 h 27"/>
                <a:gd name="T38" fmla="*/ 13 w 30"/>
                <a:gd name="T39" fmla="*/ 19 h 27"/>
                <a:gd name="T40" fmla="*/ 7 w 30"/>
                <a:gd name="T41" fmla="*/ 17 h 27"/>
                <a:gd name="T42" fmla="*/ 0 w 30"/>
                <a:gd name="T43" fmla="*/ 17 h 27"/>
                <a:gd name="T44" fmla="*/ 3 w 30"/>
                <a:gd name="T45" fmla="*/ 11 h 27"/>
                <a:gd name="T46" fmla="*/ 5 w 30"/>
                <a:gd name="T47" fmla="*/ 10 h 27"/>
                <a:gd name="T48" fmla="*/ 7 w 30"/>
                <a:gd name="T49" fmla="*/ 4 h 27"/>
                <a:gd name="T50" fmla="*/ 7 w 30"/>
                <a:gd name="T51" fmla="*/ 2 h 27"/>
                <a:gd name="T52" fmla="*/ 11 w 30"/>
                <a:gd name="T53" fmla="*/ 0 h 27"/>
                <a:gd name="T54" fmla="*/ 15 w 30"/>
                <a:gd name="T55" fmla="*/ 0 h 27"/>
                <a:gd name="T56" fmla="*/ 18 w 30"/>
                <a:gd name="T57" fmla="*/ 0 h 27"/>
                <a:gd name="T58" fmla="*/ 24 w 30"/>
                <a:gd name="T59" fmla="*/ 2 h 27"/>
                <a:gd name="T60" fmla="*/ 24 w 30"/>
                <a:gd name="T61" fmla="*/ 4 h 27"/>
                <a:gd name="T62" fmla="*/ 24 w 30"/>
                <a:gd name="T63" fmla="*/ 6 h 27"/>
                <a:gd name="T64" fmla="*/ 24 w 30"/>
                <a:gd name="T65" fmla="*/ 6 h 27"/>
                <a:gd name="T66" fmla="*/ 26 w 30"/>
                <a:gd name="T67" fmla="*/ 8 h 27"/>
                <a:gd name="T68" fmla="*/ 26 w 30"/>
                <a:gd name="T69" fmla="*/ 8 h 27"/>
                <a:gd name="T70" fmla="*/ 28 w 30"/>
                <a:gd name="T71" fmla="*/ 6 h 27"/>
                <a:gd name="T72" fmla="*/ 28 w 30"/>
                <a:gd name="T73" fmla="*/ 4 h 27"/>
                <a:gd name="T74" fmla="*/ 26 w 30"/>
                <a:gd name="T75" fmla="*/ 4 h 27"/>
                <a:gd name="T76" fmla="*/ 24 w 30"/>
                <a:gd name="T77" fmla="*/ 2 h 27"/>
                <a:gd name="T78" fmla="*/ 24 w 30"/>
                <a:gd name="T7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27">
                  <a:moveTo>
                    <a:pt x="18" y="0"/>
                  </a:moveTo>
                  <a:lnTo>
                    <a:pt x="22" y="2"/>
                  </a:lnTo>
                  <a:lnTo>
                    <a:pt x="22" y="4"/>
                  </a:lnTo>
                  <a:lnTo>
                    <a:pt x="22" y="6"/>
                  </a:lnTo>
                  <a:lnTo>
                    <a:pt x="24" y="6"/>
                  </a:lnTo>
                  <a:lnTo>
                    <a:pt x="24" y="8"/>
                  </a:lnTo>
                  <a:lnTo>
                    <a:pt x="22" y="8"/>
                  </a:lnTo>
                  <a:lnTo>
                    <a:pt x="20" y="8"/>
                  </a:lnTo>
                  <a:lnTo>
                    <a:pt x="18" y="10"/>
                  </a:lnTo>
                  <a:lnTo>
                    <a:pt x="18" y="11"/>
                  </a:lnTo>
                  <a:lnTo>
                    <a:pt x="20" y="11"/>
                  </a:lnTo>
                  <a:lnTo>
                    <a:pt x="22" y="13"/>
                  </a:lnTo>
                  <a:lnTo>
                    <a:pt x="22" y="13"/>
                  </a:lnTo>
                  <a:lnTo>
                    <a:pt x="30" y="27"/>
                  </a:lnTo>
                  <a:lnTo>
                    <a:pt x="20" y="27"/>
                  </a:lnTo>
                  <a:lnTo>
                    <a:pt x="17" y="27"/>
                  </a:lnTo>
                  <a:lnTo>
                    <a:pt x="17" y="25"/>
                  </a:lnTo>
                  <a:lnTo>
                    <a:pt x="15" y="25"/>
                  </a:lnTo>
                  <a:lnTo>
                    <a:pt x="15" y="21"/>
                  </a:lnTo>
                  <a:lnTo>
                    <a:pt x="13" y="19"/>
                  </a:lnTo>
                  <a:lnTo>
                    <a:pt x="7" y="17"/>
                  </a:lnTo>
                  <a:lnTo>
                    <a:pt x="0" y="17"/>
                  </a:lnTo>
                  <a:lnTo>
                    <a:pt x="3" y="11"/>
                  </a:lnTo>
                  <a:lnTo>
                    <a:pt x="5" y="10"/>
                  </a:lnTo>
                  <a:lnTo>
                    <a:pt x="7" y="4"/>
                  </a:lnTo>
                  <a:lnTo>
                    <a:pt x="7" y="2"/>
                  </a:lnTo>
                  <a:lnTo>
                    <a:pt x="11" y="0"/>
                  </a:lnTo>
                  <a:lnTo>
                    <a:pt x="15" y="0"/>
                  </a:lnTo>
                  <a:lnTo>
                    <a:pt x="18" y="0"/>
                  </a:lnTo>
                  <a:close/>
                  <a:moveTo>
                    <a:pt x="24" y="2"/>
                  </a:moveTo>
                  <a:lnTo>
                    <a:pt x="24" y="4"/>
                  </a:lnTo>
                  <a:lnTo>
                    <a:pt x="24" y="6"/>
                  </a:lnTo>
                  <a:lnTo>
                    <a:pt x="24" y="6"/>
                  </a:lnTo>
                  <a:lnTo>
                    <a:pt x="26" y="8"/>
                  </a:lnTo>
                  <a:lnTo>
                    <a:pt x="26" y="8"/>
                  </a:lnTo>
                  <a:lnTo>
                    <a:pt x="28" y="6"/>
                  </a:lnTo>
                  <a:lnTo>
                    <a:pt x="28" y="4"/>
                  </a:lnTo>
                  <a:lnTo>
                    <a:pt x="26" y="4"/>
                  </a:lnTo>
                  <a:lnTo>
                    <a:pt x="24" y="2"/>
                  </a:lnTo>
                  <a:lnTo>
                    <a:pt x="24"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82" name="Freeform 1877">
              <a:extLst>
                <a:ext uri="{FF2B5EF4-FFF2-40B4-BE49-F238E27FC236}">
                  <a16:creationId xmlns:a16="http://schemas.microsoft.com/office/drawing/2014/main" id="{159A6DF5-0BCD-4A23-BC69-C2A5FB8257DA}"/>
                </a:ext>
              </a:extLst>
            </p:cNvPr>
            <p:cNvSpPr>
              <a:spLocks/>
            </p:cNvSpPr>
            <p:nvPr/>
          </p:nvSpPr>
          <p:spPr bwMode="auto">
            <a:xfrm>
              <a:off x="13385800" y="-987425"/>
              <a:ext cx="3175" cy="12700"/>
            </a:xfrm>
            <a:custGeom>
              <a:avLst/>
              <a:gdLst>
                <a:gd name="T0" fmla="*/ 2 w 2"/>
                <a:gd name="T1" fmla="*/ 0 h 8"/>
                <a:gd name="T2" fmla="*/ 0 w 2"/>
                <a:gd name="T3" fmla="*/ 0 h 8"/>
                <a:gd name="T4" fmla="*/ 0 w 2"/>
                <a:gd name="T5" fmla="*/ 2 h 8"/>
                <a:gd name="T6" fmla="*/ 0 w 2"/>
                <a:gd name="T7" fmla="*/ 6 h 8"/>
                <a:gd name="T8" fmla="*/ 2 w 2"/>
                <a:gd name="T9" fmla="*/ 8 h 8"/>
                <a:gd name="T10" fmla="*/ 2 w 2"/>
                <a:gd name="T11" fmla="*/ 6 h 8"/>
                <a:gd name="T12" fmla="*/ 2 w 2"/>
                <a:gd name="T13" fmla="*/ 6 h 8"/>
                <a:gd name="T14" fmla="*/ 2 w 2"/>
                <a:gd name="T15" fmla="*/ 4 h 8"/>
                <a:gd name="T16" fmla="*/ 2 w 2"/>
                <a:gd name="T17" fmla="*/ 4 h 8"/>
                <a:gd name="T18" fmla="*/ 2 w 2"/>
                <a:gd name="T19" fmla="*/ 2 h 8"/>
                <a:gd name="T20" fmla="*/ 2 w 2"/>
                <a:gd name="T21" fmla="*/ 0 h 8"/>
                <a:gd name="T22" fmla="*/ 2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2" y="0"/>
                  </a:moveTo>
                  <a:lnTo>
                    <a:pt x="0" y="0"/>
                  </a:lnTo>
                  <a:lnTo>
                    <a:pt x="0" y="2"/>
                  </a:lnTo>
                  <a:lnTo>
                    <a:pt x="0" y="6"/>
                  </a:lnTo>
                  <a:lnTo>
                    <a:pt x="2" y="8"/>
                  </a:lnTo>
                  <a:lnTo>
                    <a:pt x="2" y="6"/>
                  </a:lnTo>
                  <a:lnTo>
                    <a:pt x="2" y="6"/>
                  </a:lnTo>
                  <a:lnTo>
                    <a:pt x="2" y="4"/>
                  </a:lnTo>
                  <a:lnTo>
                    <a:pt x="2" y="4"/>
                  </a:lnTo>
                  <a:lnTo>
                    <a:pt x="2" y="2"/>
                  </a:lnTo>
                  <a:lnTo>
                    <a:pt x="2" y="0"/>
                  </a:lnTo>
                  <a:lnTo>
                    <a:pt x="2"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83" name="Freeform 1878">
              <a:extLst>
                <a:ext uri="{FF2B5EF4-FFF2-40B4-BE49-F238E27FC236}">
                  <a16:creationId xmlns:a16="http://schemas.microsoft.com/office/drawing/2014/main" id="{776ED3C7-8D14-4A25-A736-4133348025D4}"/>
                </a:ext>
              </a:extLst>
            </p:cNvPr>
            <p:cNvSpPr>
              <a:spLocks noEditPoints="1"/>
            </p:cNvSpPr>
            <p:nvPr/>
          </p:nvSpPr>
          <p:spPr bwMode="auto">
            <a:xfrm>
              <a:off x="15254288" y="-88900"/>
              <a:ext cx="84138" cy="34925"/>
            </a:xfrm>
            <a:custGeom>
              <a:avLst/>
              <a:gdLst>
                <a:gd name="T0" fmla="*/ 2 w 53"/>
                <a:gd name="T1" fmla="*/ 21 h 22"/>
                <a:gd name="T2" fmla="*/ 0 w 53"/>
                <a:gd name="T3" fmla="*/ 21 h 22"/>
                <a:gd name="T4" fmla="*/ 2 w 53"/>
                <a:gd name="T5" fmla="*/ 19 h 22"/>
                <a:gd name="T6" fmla="*/ 4 w 53"/>
                <a:gd name="T7" fmla="*/ 19 h 22"/>
                <a:gd name="T8" fmla="*/ 6 w 53"/>
                <a:gd name="T9" fmla="*/ 17 h 22"/>
                <a:gd name="T10" fmla="*/ 6 w 53"/>
                <a:gd name="T11" fmla="*/ 21 h 22"/>
                <a:gd name="T12" fmla="*/ 4 w 53"/>
                <a:gd name="T13" fmla="*/ 21 h 22"/>
                <a:gd name="T14" fmla="*/ 2 w 53"/>
                <a:gd name="T15" fmla="*/ 21 h 22"/>
                <a:gd name="T16" fmla="*/ 25 w 53"/>
                <a:gd name="T17" fmla="*/ 19 h 22"/>
                <a:gd name="T18" fmla="*/ 44 w 53"/>
                <a:gd name="T19" fmla="*/ 11 h 22"/>
                <a:gd name="T20" fmla="*/ 47 w 53"/>
                <a:gd name="T21" fmla="*/ 9 h 22"/>
                <a:gd name="T22" fmla="*/ 53 w 53"/>
                <a:gd name="T23" fmla="*/ 5 h 22"/>
                <a:gd name="T24" fmla="*/ 51 w 53"/>
                <a:gd name="T25" fmla="*/ 3 h 22"/>
                <a:gd name="T26" fmla="*/ 49 w 53"/>
                <a:gd name="T27" fmla="*/ 3 h 22"/>
                <a:gd name="T28" fmla="*/ 47 w 53"/>
                <a:gd name="T29" fmla="*/ 3 h 22"/>
                <a:gd name="T30" fmla="*/ 36 w 53"/>
                <a:gd name="T31" fmla="*/ 5 h 22"/>
                <a:gd name="T32" fmla="*/ 29 w 53"/>
                <a:gd name="T33" fmla="*/ 7 h 22"/>
                <a:gd name="T34" fmla="*/ 25 w 53"/>
                <a:gd name="T35" fmla="*/ 7 h 22"/>
                <a:gd name="T36" fmla="*/ 21 w 53"/>
                <a:gd name="T37" fmla="*/ 7 h 22"/>
                <a:gd name="T38" fmla="*/ 19 w 53"/>
                <a:gd name="T39" fmla="*/ 9 h 22"/>
                <a:gd name="T40" fmla="*/ 17 w 53"/>
                <a:gd name="T41" fmla="*/ 11 h 22"/>
                <a:gd name="T42" fmla="*/ 17 w 53"/>
                <a:gd name="T43" fmla="*/ 11 h 22"/>
                <a:gd name="T44" fmla="*/ 13 w 53"/>
                <a:gd name="T45" fmla="*/ 13 h 22"/>
                <a:gd name="T46" fmla="*/ 15 w 53"/>
                <a:gd name="T47" fmla="*/ 15 h 22"/>
                <a:gd name="T48" fmla="*/ 17 w 53"/>
                <a:gd name="T49" fmla="*/ 15 h 22"/>
                <a:gd name="T50" fmla="*/ 17 w 53"/>
                <a:gd name="T51" fmla="*/ 15 h 22"/>
                <a:gd name="T52" fmla="*/ 17 w 53"/>
                <a:gd name="T53" fmla="*/ 17 h 22"/>
                <a:gd name="T54" fmla="*/ 17 w 53"/>
                <a:gd name="T55" fmla="*/ 19 h 22"/>
                <a:gd name="T56" fmla="*/ 15 w 53"/>
                <a:gd name="T57" fmla="*/ 19 h 22"/>
                <a:gd name="T58" fmla="*/ 15 w 53"/>
                <a:gd name="T59" fmla="*/ 19 h 22"/>
                <a:gd name="T60" fmla="*/ 15 w 53"/>
                <a:gd name="T61" fmla="*/ 19 h 22"/>
                <a:gd name="T62" fmla="*/ 15 w 53"/>
                <a:gd name="T63" fmla="*/ 21 h 22"/>
                <a:gd name="T64" fmla="*/ 17 w 53"/>
                <a:gd name="T65" fmla="*/ 22 h 22"/>
                <a:gd name="T66" fmla="*/ 17 w 53"/>
                <a:gd name="T67" fmla="*/ 22 h 22"/>
                <a:gd name="T68" fmla="*/ 21 w 53"/>
                <a:gd name="T69" fmla="*/ 21 h 22"/>
                <a:gd name="T70" fmla="*/ 25 w 53"/>
                <a:gd name="T71" fmla="*/ 19 h 22"/>
                <a:gd name="T72" fmla="*/ 25 w 53"/>
                <a:gd name="T73" fmla="*/ 2 h 22"/>
                <a:gd name="T74" fmla="*/ 25 w 53"/>
                <a:gd name="T75" fmla="*/ 2 h 22"/>
                <a:gd name="T76" fmla="*/ 27 w 53"/>
                <a:gd name="T77" fmla="*/ 0 h 22"/>
                <a:gd name="T78" fmla="*/ 27 w 53"/>
                <a:gd name="T79" fmla="*/ 2 h 22"/>
                <a:gd name="T80" fmla="*/ 25 w 53"/>
                <a:gd name="T81" fmla="*/ 2 h 22"/>
                <a:gd name="T82" fmla="*/ 25 w 53"/>
                <a:gd name="T83" fmla="*/ 3 h 22"/>
                <a:gd name="T84" fmla="*/ 23 w 53"/>
                <a:gd name="T85" fmla="*/ 3 h 22"/>
                <a:gd name="T86" fmla="*/ 25 w 53"/>
                <a:gd name="T87" fmla="*/ 2 h 22"/>
                <a:gd name="T88" fmla="*/ 25 w 53"/>
                <a:gd name="T8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 h="22">
                  <a:moveTo>
                    <a:pt x="2" y="21"/>
                  </a:moveTo>
                  <a:lnTo>
                    <a:pt x="0" y="21"/>
                  </a:lnTo>
                  <a:lnTo>
                    <a:pt x="2" y="19"/>
                  </a:lnTo>
                  <a:lnTo>
                    <a:pt x="4" y="19"/>
                  </a:lnTo>
                  <a:lnTo>
                    <a:pt x="6" y="17"/>
                  </a:lnTo>
                  <a:lnTo>
                    <a:pt x="6" y="21"/>
                  </a:lnTo>
                  <a:lnTo>
                    <a:pt x="4" y="21"/>
                  </a:lnTo>
                  <a:lnTo>
                    <a:pt x="2" y="21"/>
                  </a:lnTo>
                  <a:close/>
                  <a:moveTo>
                    <a:pt x="25" y="19"/>
                  </a:moveTo>
                  <a:lnTo>
                    <a:pt x="44" y="11"/>
                  </a:lnTo>
                  <a:lnTo>
                    <a:pt x="47" y="9"/>
                  </a:lnTo>
                  <a:lnTo>
                    <a:pt x="53" y="5"/>
                  </a:lnTo>
                  <a:lnTo>
                    <a:pt x="51" y="3"/>
                  </a:lnTo>
                  <a:lnTo>
                    <a:pt x="49" y="3"/>
                  </a:lnTo>
                  <a:lnTo>
                    <a:pt x="47" y="3"/>
                  </a:lnTo>
                  <a:lnTo>
                    <a:pt x="36" y="5"/>
                  </a:lnTo>
                  <a:lnTo>
                    <a:pt x="29" y="7"/>
                  </a:lnTo>
                  <a:lnTo>
                    <a:pt x="25" y="7"/>
                  </a:lnTo>
                  <a:lnTo>
                    <a:pt x="21" y="7"/>
                  </a:lnTo>
                  <a:lnTo>
                    <a:pt x="19" y="9"/>
                  </a:lnTo>
                  <a:lnTo>
                    <a:pt x="17" y="11"/>
                  </a:lnTo>
                  <a:lnTo>
                    <a:pt x="17" y="11"/>
                  </a:lnTo>
                  <a:lnTo>
                    <a:pt x="13" y="13"/>
                  </a:lnTo>
                  <a:lnTo>
                    <a:pt x="15" y="15"/>
                  </a:lnTo>
                  <a:lnTo>
                    <a:pt x="17" y="15"/>
                  </a:lnTo>
                  <a:lnTo>
                    <a:pt x="17" y="15"/>
                  </a:lnTo>
                  <a:lnTo>
                    <a:pt x="17" y="17"/>
                  </a:lnTo>
                  <a:lnTo>
                    <a:pt x="17" y="19"/>
                  </a:lnTo>
                  <a:lnTo>
                    <a:pt x="15" y="19"/>
                  </a:lnTo>
                  <a:lnTo>
                    <a:pt x="15" y="19"/>
                  </a:lnTo>
                  <a:lnTo>
                    <a:pt x="15" y="19"/>
                  </a:lnTo>
                  <a:lnTo>
                    <a:pt x="15" y="21"/>
                  </a:lnTo>
                  <a:lnTo>
                    <a:pt x="17" y="22"/>
                  </a:lnTo>
                  <a:lnTo>
                    <a:pt x="17" y="22"/>
                  </a:lnTo>
                  <a:lnTo>
                    <a:pt x="21" y="21"/>
                  </a:lnTo>
                  <a:lnTo>
                    <a:pt x="25" y="19"/>
                  </a:lnTo>
                  <a:close/>
                  <a:moveTo>
                    <a:pt x="25" y="2"/>
                  </a:moveTo>
                  <a:lnTo>
                    <a:pt x="25" y="2"/>
                  </a:lnTo>
                  <a:lnTo>
                    <a:pt x="27" y="0"/>
                  </a:lnTo>
                  <a:lnTo>
                    <a:pt x="27" y="2"/>
                  </a:lnTo>
                  <a:lnTo>
                    <a:pt x="25" y="2"/>
                  </a:lnTo>
                  <a:lnTo>
                    <a:pt x="25" y="3"/>
                  </a:lnTo>
                  <a:lnTo>
                    <a:pt x="23" y="3"/>
                  </a:lnTo>
                  <a:lnTo>
                    <a:pt x="25" y="2"/>
                  </a:lnTo>
                  <a:lnTo>
                    <a:pt x="25"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84" name="Freeform 1879">
              <a:extLst>
                <a:ext uri="{FF2B5EF4-FFF2-40B4-BE49-F238E27FC236}">
                  <a16:creationId xmlns:a16="http://schemas.microsoft.com/office/drawing/2014/main" id="{C39313EB-1271-4E31-B0CE-986B6D6C1DED}"/>
                </a:ext>
              </a:extLst>
            </p:cNvPr>
            <p:cNvSpPr>
              <a:spLocks/>
            </p:cNvSpPr>
            <p:nvPr/>
          </p:nvSpPr>
          <p:spPr bwMode="auto">
            <a:xfrm>
              <a:off x="13392150" y="-984250"/>
              <a:ext cx="20638" cy="42863"/>
            </a:xfrm>
            <a:custGeom>
              <a:avLst/>
              <a:gdLst>
                <a:gd name="T0" fmla="*/ 4 w 13"/>
                <a:gd name="T1" fmla="*/ 27 h 27"/>
                <a:gd name="T2" fmla="*/ 6 w 13"/>
                <a:gd name="T3" fmla="*/ 27 h 27"/>
                <a:gd name="T4" fmla="*/ 9 w 13"/>
                <a:gd name="T5" fmla="*/ 27 h 27"/>
                <a:gd name="T6" fmla="*/ 11 w 13"/>
                <a:gd name="T7" fmla="*/ 25 h 27"/>
                <a:gd name="T8" fmla="*/ 13 w 13"/>
                <a:gd name="T9" fmla="*/ 21 h 27"/>
                <a:gd name="T10" fmla="*/ 13 w 13"/>
                <a:gd name="T11" fmla="*/ 17 h 27"/>
                <a:gd name="T12" fmla="*/ 13 w 13"/>
                <a:gd name="T13" fmla="*/ 15 h 27"/>
                <a:gd name="T14" fmla="*/ 13 w 13"/>
                <a:gd name="T15" fmla="*/ 14 h 27"/>
                <a:gd name="T16" fmla="*/ 13 w 13"/>
                <a:gd name="T17" fmla="*/ 12 h 27"/>
                <a:gd name="T18" fmla="*/ 13 w 13"/>
                <a:gd name="T19" fmla="*/ 6 h 27"/>
                <a:gd name="T20" fmla="*/ 13 w 13"/>
                <a:gd name="T21" fmla="*/ 4 h 27"/>
                <a:gd name="T22" fmla="*/ 11 w 13"/>
                <a:gd name="T23" fmla="*/ 2 h 27"/>
                <a:gd name="T24" fmla="*/ 9 w 13"/>
                <a:gd name="T25" fmla="*/ 0 h 27"/>
                <a:gd name="T26" fmla="*/ 9 w 13"/>
                <a:gd name="T27" fmla="*/ 0 h 27"/>
                <a:gd name="T28" fmla="*/ 7 w 13"/>
                <a:gd name="T29" fmla="*/ 0 h 27"/>
                <a:gd name="T30" fmla="*/ 7 w 13"/>
                <a:gd name="T31" fmla="*/ 0 h 27"/>
                <a:gd name="T32" fmla="*/ 6 w 13"/>
                <a:gd name="T33" fmla="*/ 0 h 27"/>
                <a:gd name="T34" fmla="*/ 6 w 13"/>
                <a:gd name="T35" fmla="*/ 0 h 27"/>
                <a:gd name="T36" fmla="*/ 6 w 13"/>
                <a:gd name="T37" fmla="*/ 2 h 27"/>
                <a:gd name="T38" fmla="*/ 4 w 13"/>
                <a:gd name="T39" fmla="*/ 2 h 27"/>
                <a:gd name="T40" fmla="*/ 4 w 13"/>
                <a:gd name="T41" fmla="*/ 4 h 27"/>
                <a:gd name="T42" fmla="*/ 0 w 13"/>
                <a:gd name="T43" fmla="*/ 14 h 27"/>
                <a:gd name="T44" fmla="*/ 0 w 13"/>
                <a:gd name="T45" fmla="*/ 15 h 27"/>
                <a:gd name="T46" fmla="*/ 0 w 13"/>
                <a:gd name="T47" fmla="*/ 17 h 27"/>
                <a:gd name="T48" fmla="*/ 2 w 13"/>
                <a:gd name="T49" fmla="*/ 21 h 27"/>
                <a:gd name="T50" fmla="*/ 2 w 13"/>
                <a:gd name="T51" fmla="*/ 21 h 27"/>
                <a:gd name="T52" fmla="*/ 2 w 13"/>
                <a:gd name="T53" fmla="*/ 23 h 27"/>
                <a:gd name="T54" fmla="*/ 2 w 13"/>
                <a:gd name="T55" fmla="*/ 27 h 27"/>
                <a:gd name="T56" fmla="*/ 4 w 13"/>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27">
                  <a:moveTo>
                    <a:pt x="4" y="27"/>
                  </a:moveTo>
                  <a:lnTo>
                    <a:pt x="6" y="27"/>
                  </a:lnTo>
                  <a:lnTo>
                    <a:pt x="9" y="27"/>
                  </a:lnTo>
                  <a:lnTo>
                    <a:pt x="11" y="25"/>
                  </a:lnTo>
                  <a:lnTo>
                    <a:pt x="13" y="21"/>
                  </a:lnTo>
                  <a:lnTo>
                    <a:pt x="13" y="17"/>
                  </a:lnTo>
                  <a:lnTo>
                    <a:pt x="13" y="15"/>
                  </a:lnTo>
                  <a:lnTo>
                    <a:pt x="13" y="14"/>
                  </a:lnTo>
                  <a:lnTo>
                    <a:pt x="13" y="12"/>
                  </a:lnTo>
                  <a:lnTo>
                    <a:pt x="13" y="6"/>
                  </a:lnTo>
                  <a:lnTo>
                    <a:pt x="13" y="4"/>
                  </a:lnTo>
                  <a:lnTo>
                    <a:pt x="11" y="2"/>
                  </a:lnTo>
                  <a:lnTo>
                    <a:pt x="9" y="0"/>
                  </a:lnTo>
                  <a:lnTo>
                    <a:pt x="9" y="0"/>
                  </a:lnTo>
                  <a:lnTo>
                    <a:pt x="7" y="0"/>
                  </a:lnTo>
                  <a:lnTo>
                    <a:pt x="7" y="0"/>
                  </a:lnTo>
                  <a:lnTo>
                    <a:pt x="6" y="0"/>
                  </a:lnTo>
                  <a:lnTo>
                    <a:pt x="6" y="0"/>
                  </a:lnTo>
                  <a:lnTo>
                    <a:pt x="6" y="2"/>
                  </a:lnTo>
                  <a:lnTo>
                    <a:pt x="4" y="2"/>
                  </a:lnTo>
                  <a:lnTo>
                    <a:pt x="4" y="4"/>
                  </a:lnTo>
                  <a:lnTo>
                    <a:pt x="0" y="14"/>
                  </a:lnTo>
                  <a:lnTo>
                    <a:pt x="0" y="15"/>
                  </a:lnTo>
                  <a:lnTo>
                    <a:pt x="0" y="17"/>
                  </a:lnTo>
                  <a:lnTo>
                    <a:pt x="2" y="21"/>
                  </a:lnTo>
                  <a:lnTo>
                    <a:pt x="2" y="21"/>
                  </a:lnTo>
                  <a:lnTo>
                    <a:pt x="2" y="23"/>
                  </a:lnTo>
                  <a:lnTo>
                    <a:pt x="2" y="27"/>
                  </a:lnTo>
                  <a:lnTo>
                    <a:pt x="4" y="27"/>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85" name="Freeform 1880">
              <a:extLst>
                <a:ext uri="{FF2B5EF4-FFF2-40B4-BE49-F238E27FC236}">
                  <a16:creationId xmlns:a16="http://schemas.microsoft.com/office/drawing/2014/main" id="{FC7EBBB2-DF52-4F67-9FC5-981B7C914937}"/>
                </a:ext>
              </a:extLst>
            </p:cNvPr>
            <p:cNvSpPr>
              <a:spLocks/>
            </p:cNvSpPr>
            <p:nvPr/>
          </p:nvSpPr>
          <p:spPr bwMode="auto">
            <a:xfrm>
              <a:off x="9813925" y="-668337"/>
              <a:ext cx="60325" cy="33338"/>
            </a:xfrm>
            <a:custGeom>
              <a:avLst/>
              <a:gdLst>
                <a:gd name="T0" fmla="*/ 38 w 38"/>
                <a:gd name="T1" fmla="*/ 14 h 21"/>
                <a:gd name="T2" fmla="*/ 38 w 38"/>
                <a:gd name="T3" fmla="*/ 12 h 21"/>
                <a:gd name="T4" fmla="*/ 36 w 38"/>
                <a:gd name="T5" fmla="*/ 10 h 21"/>
                <a:gd name="T6" fmla="*/ 36 w 38"/>
                <a:gd name="T7" fmla="*/ 10 h 21"/>
                <a:gd name="T8" fmla="*/ 34 w 38"/>
                <a:gd name="T9" fmla="*/ 10 h 21"/>
                <a:gd name="T10" fmla="*/ 34 w 38"/>
                <a:gd name="T11" fmla="*/ 10 h 21"/>
                <a:gd name="T12" fmla="*/ 34 w 38"/>
                <a:gd name="T13" fmla="*/ 10 h 21"/>
                <a:gd name="T14" fmla="*/ 32 w 38"/>
                <a:gd name="T15" fmla="*/ 10 h 21"/>
                <a:gd name="T16" fmla="*/ 32 w 38"/>
                <a:gd name="T17" fmla="*/ 10 h 21"/>
                <a:gd name="T18" fmla="*/ 32 w 38"/>
                <a:gd name="T19" fmla="*/ 8 h 21"/>
                <a:gd name="T20" fmla="*/ 31 w 38"/>
                <a:gd name="T21" fmla="*/ 10 h 21"/>
                <a:gd name="T22" fmla="*/ 29 w 38"/>
                <a:gd name="T23" fmla="*/ 10 h 21"/>
                <a:gd name="T24" fmla="*/ 27 w 38"/>
                <a:gd name="T25" fmla="*/ 10 h 21"/>
                <a:gd name="T26" fmla="*/ 27 w 38"/>
                <a:gd name="T27" fmla="*/ 10 h 21"/>
                <a:gd name="T28" fmla="*/ 25 w 38"/>
                <a:gd name="T29" fmla="*/ 10 h 21"/>
                <a:gd name="T30" fmla="*/ 25 w 38"/>
                <a:gd name="T31" fmla="*/ 10 h 21"/>
                <a:gd name="T32" fmla="*/ 25 w 38"/>
                <a:gd name="T33" fmla="*/ 8 h 21"/>
                <a:gd name="T34" fmla="*/ 23 w 38"/>
                <a:gd name="T35" fmla="*/ 8 h 21"/>
                <a:gd name="T36" fmla="*/ 21 w 38"/>
                <a:gd name="T37" fmla="*/ 6 h 21"/>
                <a:gd name="T38" fmla="*/ 21 w 38"/>
                <a:gd name="T39" fmla="*/ 6 h 21"/>
                <a:gd name="T40" fmla="*/ 19 w 38"/>
                <a:gd name="T41" fmla="*/ 6 h 21"/>
                <a:gd name="T42" fmla="*/ 17 w 38"/>
                <a:gd name="T43" fmla="*/ 4 h 21"/>
                <a:gd name="T44" fmla="*/ 17 w 38"/>
                <a:gd name="T45" fmla="*/ 2 h 21"/>
                <a:gd name="T46" fmla="*/ 15 w 38"/>
                <a:gd name="T47" fmla="*/ 2 h 21"/>
                <a:gd name="T48" fmla="*/ 12 w 38"/>
                <a:gd name="T49" fmla="*/ 0 h 21"/>
                <a:gd name="T50" fmla="*/ 10 w 38"/>
                <a:gd name="T51" fmla="*/ 0 h 21"/>
                <a:gd name="T52" fmla="*/ 10 w 38"/>
                <a:gd name="T53" fmla="*/ 0 h 21"/>
                <a:gd name="T54" fmla="*/ 10 w 38"/>
                <a:gd name="T55" fmla="*/ 2 h 21"/>
                <a:gd name="T56" fmla="*/ 8 w 38"/>
                <a:gd name="T57" fmla="*/ 2 h 21"/>
                <a:gd name="T58" fmla="*/ 8 w 38"/>
                <a:gd name="T59" fmla="*/ 2 h 21"/>
                <a:gd name="T60" fmla="*/ 8 w 38"/>
                <a:gd name="T61" fmla="*/ 4 h 21"/>
                <a:gd name="T62" fmla="*/ 8 w 38"/>
                <a:gd name="T63" fmla="*/ 4 h 21"/>
                <a:gd name="T64" fmla="*/ 8 w 38"/>
                <a:gd name="T65" fmla="*/ 4 h 21"/>
                <a:gd name="T66" fmla="*/ 2 w 38"/>
                <a:gd name="T67" fmla="*/ 8 h 21"/>
                <a:gd name="T68" fmla="*/ 0 w 38"/>
                <a:gd name="T69" fmla="*/ 10 h 21"/>
                <a:gd name="T70" fmla="*/ 0 w 38"/>
                <a:gd name="T71" fmla="*/ 12 h 21"/>
                <a:gd name="T72" fmla="*/ 2 w 38"/>
                <a:gd name="T73" fmla="*/ 14 h 21"/>
                <a:gd name="T74" fmla="*/ 4 w 38"/>
                <a:gd name="T75" fmla="*/ 16 h 21"/>
                <a:gd name="T76" fmla="*/ 6 w 38"/>
                <a:gd name="T77" fmla="*/ 16 h 21"/>
                <a:gd name="T78" fmla="*/ 8 w 38"/>
                <a:gd name="T79" fmla="*/ 16 h 21"/>
                <a:gd name="T80" fmla="*/ 12 w 38"/>
                <a:gd name="T81" fmla="*/ 16 h 21"/>
                <a:gd name="T82" fmla="*/ 14 w 38"/>
                <a:gd name="T83" fmla="*/ 17 h 21"/>
                <a:gd name="T84" fmla="*/ 15 w 38"/>
                <a:gd name="T85" fmla="*/ 17 h 21"/>
                <a:gd name="T86" fmla="*/ 19 w 38"/>
                <a:gd name="T87" fmla="*/ 19 h 21"/>
                <a:gd name="T88" fmla="*/ 23 w 38"/>
                <a:gd name="T89" fmla="*/ 21 h 21"/>
                <a:gd name="T90" fmla="*/ 25 w 38"/>
                <a:gd name="T91" fmla="*/ 21 h 21"/>
                <a:gd name="T92" fmla="*/ 23 w 38"/>
                <a:gd name="T93" fmla="*/ 19 h 21"/>
                <a:gd name="T94" fmla="*/ 31 w 38"/>
                <a:gd name="T95" fmla="*/ 21 h 21"/>
                <a:gd name="T96" fmla="*/ 34 w 38"/>
                <a:gd name="T97" fmla="*/ 21 h 21"/>
                <a:gd name="T98" fmla="*/ 36 w 38"/>
                <a:gd name="T99" fmla="*/ 17 h 21"/>
                <a:gd name="T100" fmla="*/ 38 w 38"/>
                <a:gd name="T101" fmla="*/ 17 h 21"/>
                <a:gd name="T102" fmla="*/ 38 w 38"/>
                <a:gd name="T10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21">
                  <a:moveTo>
                    <a:pt x="38" y="14"/>
                  </a:moveTo>
                  <a:lnTo>
                    <a:pt x="38" y="12"/>
                  </a:lnTo>
                  <a:lnTo>
                    <a:pt x="36" y="10"/>
                  </a:lnTo>
                  <a:lnTo>
                    <a:pt x="36" y="10"/>
                  </a:lnTo>
                  <a:lnTo>
                    <a:pt x="34" y="10"/>
                  </a:lnTo>
                  <a:lnTo>
                    <a:pt x="34" y="10"/>
                  </a:lnTo>
                  <a:lnTo>
                    <a:pt x="34" y="10"/>
                  </a:lnTo>
                  <a:lnTo>
                    <a:pt x="32" y="10"/>
                  </a:lnTo>
                  <a:lnTo>
                    <a:pt x="32" y="10"/>
                  </a:lnTo>
                  <a:lnTo>
                    <a:pt x="32" y="8"/>
                  </a:lnTo>
                  <a:lnTo>
                    <a:pt x="31" y="10"/>
                  </a:lnTo>
                  <a:lnTo>
                    <a:pt x="29" y="10"/>
                  </a:lnTo>
                  <a:lnTo>
                    <a:pt x="27" y="10"/>
                  </a:lnTo>
                  <a:lnTo>
                    <a:pt x="27" y="10"/>
                  </a:lnTo>
                  <a:lnTo>
                    <a:pt x="25" y="10"/>
                  </a:lnTo>
                  <a:lnTo>
                    <a:pt x="25" y="10"/>
                  </a:lnTo>
                  <a:lnTo>
                    <a:pt x="25" y="8"/>
                  </a:lnTo>
                  <a:lnTo>
                    <a:pt x="23" y="8"/>
                  </a:lnTo>
                  <a:lnTo>
                    <a:pt x="21" y="6"/>
                  </a:lnTo>
                  <a:lnTo>
                    <a:pt x="21" y="6"/>
                  </a:lnTo>
                  <a:lnTo>
                    <a:pt x="19" y="6"/>
                  </a:lnTo>
                  <a:lnTo>
                    <a:pt x="17" y="4"/>
                  </a:lnTo>
                  <a:lnTo>
                    <a:pt x="17" y="2"/>
                  </a:lnTo>
                  <a:lnTo>
                    <a:pt x="15" y="2"/>
                  </a:lnTo>
                  <a:lnTo>
                    <a:pt x="12" y="0"/>
                  </a:lnTo>
                  <a:lnTo>
                    <a:pt x="10" y="0"/>
                  </a:lnTo>
                  <a:lnTo>
                    <a:pt x="10" y="0"/>
                  </a:lnTo>
                  <a:lnTo>
                    <a:pt x="10" y="2"/>
                  </a:lnTo>
                  <a:lnTo>
                    <a:pt x="8" y="2"/>
                  </a:lnTo>
                  <a:lnTo>
                    <a:pt x="8" y="2"/>
                  </a:lnTo>
                  <a:lnTo>
                    <a:pt x="8" y="4"/>
                  </a:lnTo>
                  <a:lnTo>
                    <a:pt x="8" y="4"/>
                  </a:lnTo>
                  <a:lnTo>
                    <a:pt x="8" y="4"/>
                  </a:lnTo>
                  <a:lnTo>
                    <a:pt x="2" y="8"/>
                  </a:lnTo>
                  <a:lnTo>
                    <a:pt x="0" y="10"/>
                  </a:lnTo>
                  <a:lnTo>
                    <a:pt x="0" y="12"/>
                  </a:lnTo>
                  <a:lnTo>
                    <a:pt x="2" y="14"/>
                  </a:lnTo>
                  <a:lnTo>
                    <a:pt x="4" y="16"/>
                  </a:lnTo>
                  <a:lnTo>
                    <a:pt x="6" y="16"/>
                  </a:lnTo>
                  <a:lnTo>
                    <a:pt x="8" y="16"/>
                  </a:lnTo>
                  <a:lnTo>
                    <a:pt x="12" y="16"/>
                  </a:lnTo>
                  <a:lnTo>
                    <a:pt x="14" y="17"/>
                  </a:lnTo>
                  <a:lnTo>
                    <a:pt x="15" y="17"/>
                  </a:lnTo>
                  <a:lnTo>
                    <a:pt x="19" y="19"/>
                  </a:lnTo>
                  <a:lnTo>
                    <a:pt x="23" y="21"/>
                  </a:lnTo>
                  <a:lnTo>
                    <a:pt x="25" y="21"/>
                  </a:lnTo>
                  <a:lnTo>
                    <a:pt x="23" y="19"/>
                  </a:lnTo>
                  <a:lnTo>
                    <a:pt x="31" y="21"/>
                  </a:lnTo>
                  <a:lnTo>
                    <a:pt x="34" y="21"/>
                  </a:lnTo>
                  <a:lnTo>
                    <a:pt x="36" y="17"/>
                  </a:lnTo>
                  <a:lnTo>
                    <a:pt x="38" y="17"/>
                  </a:lnTo>
                  <a:lnTo>
                    <a:pt x="38" y="1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86" name="Freeform 1881">
              <a:extLst>
                <a:ext uri="{FF2B5EF4-FFF2-40B4-BE49-F238E27FC236}">
                  <a16:creationId xmlns:a16="http://schemas.microsoft.com/office/drawing/2014/main" id="{FDA866EF-7054-46CD-A5AB-49C8BBBEDC90}"/>
                </a:ext>
              </a:extLst>
            </p:cNvPr>
            <p:cNvSpPr>
              <a:spLocks/>
            </p:cNvSpPr>
            <p:nvPr/>
          </p:nvSpPr>
          <p:spPr bwMode="auto">
            <a:xfrm>
              <a:off x="9759950" y="-757237"/>
              <a:ext cx="103188" cy="107950"/>
            </a:xfrm>
            <a:custGeom>
              <a:avLst/>
              <a:gdLst>
                <a:gd name="T0" fmla="*/ 42 w 65"/>
                <a:gd name="T1" fmla="*/ 60 h 68"/>
                <a:gd name="T2" fmla="*/ 42 w 65"/>
                <a:gd name="T3" fmla="*/ 60 h 68"/>
                <a:gd name="T4" fmla="*/ 42 w 65"/>
                <a:gd name="T5" fmla="*/ 58 h 68"/>
                <a:gd name="T6" fmla="*/ 44 w 65"/>
                <a:gd name="T7" fmla="*/ 56 h 68"/>
                <a:gd name="T8" fmla="*/ 46 w 65"/>
                <a:gd name="T9" fmla="*/ 56 h 68"/>
                <a:gd name="T10" fmla="*/ 48 w 65"/>
                <a:gd name="T11" fmla="*/ 55 h 68"/>
                <a:gd name="T12" fmla="*/ 48 w 65"/>
                <a:gd name="T13" fmla="*/ 55 h 68"/>
                <a:gd name="T14" fmla="*/ 48 w 65"/>
                <a:gd name="T15" fmla="*/ 53 h 68"/>
                <a:gd name="T16" fmla="*/ 49 w 65"/>
                <a:gd name="T17" fmla="*/ 49 h 68"/>
                <a:gd name="T18" fmla="*/ 49 w 65"/>
                <a:gd name="T19" fmla="*/ 47 h 68"/>
                <a:gd name="T20" fmla="*/ 57 w 65"/>
                <a:gd name="T21" fmla="*/ 41 h 68"/>
                <a:gd name="T22" fmla="*/ 59 w 65"/>
                <a:gd name="T23" fmla="*/ 32 h 68"/>
                <a:gd name="T24" fmla="*/ 57 w 65"/>
                <a:gd name="T25" fmla="*/ 34 h 68"/>
                <a:gd name="T26" fmla="*/ 53 w 65"/>
                <a:gd name="T27" fmla="*/ 34 h 68"/>
                <a:gd name="T28" fmla="*/ 48 w 65"/>
                <a:gd name="T29" fmla="*/ 34 h 68"/>
                <a:gd name="T30" fmla="*/ 21 w 65"/>
                <a:gd name="T31" fmla="*/ 0 h 68"/>
                <a:gd name="T32" fmla="*/ 19 w 65"/>
                <a:gd name="T33" fmla="*/ 1 h 68"/>
                <a:gd name="T34" fmla="*/ 13 w 65"/>
                <a:gd name="T35" fmla="*/ 11 h 68"/>
                <a:gd name="T36" fmla="*/ 17 w 65"/>
                <a:gd name="T37" fmla="*/ 15 h 68"/>
                <a:gd name="T38" fmla="*/ 23 w 65"/>
                <a:gd name="T39" fmla="*/ 18 h 68"/>
                <a:gd name="T40" fmla="*/ 25 w 65"/>
                <a:gd name="T41" fmla="*/ 20 h 68"/>
                <a:gd name="T42" fmla="*/ 25 w 65"/>
                <a:gd name="T43" fmla="*/ 22 h 68"/>
                <a:gd name="T44" fmla="*/ 27 w 65"/>
                <a:gd name="T45" fmla="*/ 24 h 68"/>
                <a:gd name="T46" fmla="*/ 29 w 65"/>
                <a:gd name="T47" fmla="*/ 24 h 68"/>
                <a:gd name="T48" fmla="*/ 29 w 65"/>
                <a:gd name="T49" fmla="*/ 30 h 68"/>
                <a:gd name="T50" fmla="*/ 8 w 65"/>
                <a:gd name="T51" fmla="*/ 30 h 68"/>
                <a:gd name="T52" fmla="*/ 6 w 65"/>
                <a:gd name="T53" fmla="*/ 32 h 68"/>
                <a:gd name="T54" fmla="*/ 2 w 65"/>
                <a:gd name="T55" fmla="*/ 39 h 68"/>
                <a:gd name="T56" fmla="*/ 0 w 65"/>
                <a:gd name="T57" fmla="*/ 43 h 68"/>
                <a:gd name="T58" fmla="*/ 2 w 65"/>
                <a:gd name="T59" fmla="*/ 47 h 68"/>
                <a:gd name="T60" fmla="*/ 2 w 65"/>
                <a:gd name="T61" fmla="*/ 49 h 68"/>
                <a:gd name="T62" fmla="*/ 0 w 65"/>
                <a:gd name="T63" fmla="*/ 53 h 68"/>
                <a:gd name="T64" fmla="*/ 8 w 65"/>
                <a:gd name="T65" fmla="*/ 60 h 68"/>
                <a:gd name="T66" fmla="*/ 15 w 65"/>
                <a:gd name="T67" fmla="*/ 66 h 68"/>
                <a:gd name="T68" fmla="*/ 23 w 65"/>
                <a:gd name="T69" fmla="*/ 66 h 68"/>
                <a:gd name="T70" fmla="*/ 29 w 65"/>
                <a:gd name="T71" fmla="*/ 66 h 68"/>
                <a:gd name="T72" fmla="*/ 34 w 65"/>
                <a:gd name="T73"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68">
                  <a:moveTo>
                    <a:pt x="36" y="64"/>
                  </a:moveTo>
                  <a:lnTo>
                    <a:pt x="42" y="60"/>
                  </a:lnTo>
                  <a:lnTo>
                    <a:pt x="42" y="60"/>
                  </a:lnTo>
                  <a:lnTo>
                    <a:pt x="42" y="60"/>
                  </a:lnTo>
                  <a:lnTo>
                    <a:pt x="42" y="58"/>
                  </a:lnTo>
                  <a:lnTo>
                    <a:pt x="42" y="58"/>
                  </a:lnTo>
                  <a:lnTo>
                    <a:pt x="44" y="58"/>
                  </a:lnTo>
                  <a:lnTo>
                    <a:pt x="44" y="56"/>
                  </a:lnTo>
                  <a:lnTo>
                    <a:pt x="44" y="56"/>
                  </a:lnTo>
                  <a:lnTo>
                    <a:pt x="46" y="56"/>
                  </a:lnTo>
                  <a:lnTo>
                    <a:pt x="46" y="56"/>
                  </a:lnTo>
                  <a:lnTo>
                    <a:pt x="48" y="55"/>
                  </a:lnTo>
                  <a:lnTo>
                    <a:pt x="48" y="55"/>
                  </a:lnTo>
                  <a:lnTo>
                    <a:pt x="48" y="55"/>
                  </a:lnTo>
                  <a:lnTo>
                    <a:pt x="49" y="53"/>
                  </a:lnTo>
                  <a:lnTo>
                    <a:pt x="48" y="53"/>
                  </a:lnTo>
                  <a:lnTo>
                    <a:pt x="49" y="51"/>
                  </a:lnTo>
                  <a:lnTo>
                    <a:pt x="49" y="49"/>
                  </a:lnTo>
                  <a:lnTo>
                    <a:pt x="49" y="47"/>
                  </a:lnTo>
                  <a:lnTo>
                    <a:pt x="49" y="47"/>
                  </a:lnTo>
                  <a:lnTo>
                    <a:pt x="51" y="45"/>
                  </a:lnTo>
                  <a:lnTo>
                    <a:pt x="57" y="41"/>
                  </a:lnTo>
                  <a:lnTo>
                    <a:pt x="65" y="36"/>
                  </a:lnTo>
                  <a:lnTo>
                    <a:pt x="59" y="32"/>
                  </a:lnTo>
                  <a:lnTo>
                    <a:pt x="59" y="34"/>
                  </a:lnTo>
                  <a:lnTo>
                    <a:pt x="57" y="34"/>
                  </a:lnTo>
                  <a:lnTo>
                    <a:pt x="55" y="34"/>
                  </a:lnTo>
                  <a:lnTo>
                    <a:pt x="53" y="34"/>
                  </a:lnTo>
                  <a:lnTo>
                    <a:pt x="49" y="34"/>
                  </a:lnTo>
                  <a:lnTo>
                    <a:pt x="48" y="34"/>
                  </a:lnTo>
                  <a:lnTo>
                    <a:pt x="49" y="1"/>
                  </a:lnTo>
                  <a:lnTo>
                    <a:pt x="21" y="0"/>
                  </a:lnTo>
                  <a:lnTo>
                    <a:pt x="19" y="1"/>
                  </a:lnTo>
                  <a:lnTo>
                    <a:pt x="19" y="1"/>
                  </a:lnTo>
                  <a:lnTo>
                    <a:pt x="19" y="11"/>
                  </a:lnTo>
                  <a:lnTo>
                    <a:pt x="13" y="11"/>
                  </a:lnTo>
                  <a:lnTo>
                    <a:pt x="13" y="11"/>
                  </a:lnTo>
                  <a:lnTo>
                    <a:pt x="17" y="15"/>
                  </a:lnTo>
                  <a:lnTo>
                    <a:pt x="19" y="17"/>
                  </a:lnTo>
                  <a:lnTo>
                    <a:pt x="23" y="18"/>
                  </a:lnTo>
                  <a:lnTo>
                    <a:pt x="25" y="20"/>
                  </a:lnTo>
                  <a:lnTo>
                    <a:pt x="25" y="20"/>
                  </a:lnTo>
                  <a:lnTo>
                    <a:pt x="25" y="22"/>
                  </a:lnTo>
                  <a:lnTo>
                    <a:pt x="25" y="22"/>
                  </a:lnTo>
                  <a:lnTo>
                    <a:pt x="27" y="22"/>
                  </a:lnTo>
                  <a:lnTo>
                    <a:pt x="27" y="24"/>
                  </a:lnTo>
                  <a:lnTo>
                    <a:pt x="29" y="24"/>
                  </a:lnTo>
                  <a:lnTo>
                    <a:pt x="29" y="24"/>
                  </a:lnTo>
                  <a:lnTo>
                    <a:pt x="29" y="28"/>
                  </a:lnTo>
                  <a:lnTo>
                    <a:pt x="29" y="30"/>
                  </a:lnTo>
                  <a:lnTo>
                    <a:pt x="10" y="30"/>
                  </a:lnTo>
                  <a:lnTo>
                    <a:pt x="8" y="30"/>
                  </a:lnTo>
                  <a:lnTo>
                    <a:pt x="8" y="32"/>
                  </a:lnTo>
                  <a:lnTo>
                    <a:pt x="6" y="32"/>
                  </a:lnTo>
                  <a:lnTo>
                    <a:pt x="4" y="37"/>
                  </a:lnTo>
                  <a:lnTo>
                    <a:pt x="2" y="39"/>
                  </a:lnTo>
                  <a:lnTo>
                    <a:pt x="0" y="41"/>
                  </a:lnTo>
                  <a:lnTo>
                    <a:pt x="0" y="43"/>
                  </a:lnTo>
                  <a:lnTo>
                    <a:pt x="0" y="45"/>
                  </a:lnTo>
                  <a:lnTo>
                    <a:pt x="2" y="47"/>
                  </a:lnTo>
                  <a:lnTo>
                    <a:pt x="2" y="47"/>
                  </a:lnTo>
                  <a:lnTo>
                    <a:pt x="2" y="49"/>
                  </a:lnTo>
                  <a:lnTo>
                    <a:pt x="0" y="51"/>
                  </a:lnTo>
                  <a:lnTo>
                    <a:pt x="0" y="53"/>
                  </a:lnTo>
                  <a:lnTo>
                    <a:pt x="0" y="55"/>
                  </a:lnTo>
                  <a:lnTo>
                    <a:pt x="8" y="60"/>
                  </a:lnTo>
                  <a:lnTo>
                    <a:pt x="12" y="64"/>
                  </a:lnTo>
                  <a:lnTo>
                    <a:pt x="15" y="66"/>
                  </a:lnTo>
                  <a:lnTo>
                    <a:pt x="19" y="66"/>
                  </a:lnTo>
                  <a:lnTo>
                    <a:pt x="23" y="66"/>
                  </a:lnTo>
                  <a:lnTo>
                    <a:pt x="25" y="66"/>
                  </a:lnTo>
                  <a:lnTo>
                    <a:pt x="29" y="66"/>
                  </a:lnTo>
                  <a:lnTo>
                    <a:pt x="34" y="68"/>
                  </a:lnTo>
                  <a:lnTo>
                    <a:pt x="34" y="66"/>
                  </a:lnTo>
                  <a:lnTo>
                    <a:pt x="36" y="6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87" name="Freeform 1882">
              <a:extLst>
                <a:ext uri="{FF2B5EF4-FFF2-40B4-BE49-F238E27FC236}">
                  <a16:creationId xmlns:a16="http://schemas.microsoft.com/office/drawing/2014/main" id="{5423DC96-7633-4BEC-8A70-43EC4F918246}"/>
                </a:ext>
              </a:extLst>
            </p:cNvPr>
            <p:cNvSpPr>
              <a:spLocks/>
            </p:cNvSpPr>
            <p:nvPr/>
          </p:nvSpPr>
          <p:spPr bwMode="auto">
            <a:xfrm>
              <a:off x="10274300" y="-812800"/>
              <a:ext cx="90488" cy="60325"/>
            </a:xfrm>
            <a:custGeom>
              <a:avLst/>
              <a:gdLst>
                <a:gd name="T0" fmla="*/ 53 w 57"/>
                <a:gd name="T1" fmla="*/ 29 h 38"/>
                <a:gd name="T2" fmla="*/ 53 w 57"/>
                <a:gd name="T3" fmla="*/ 27 h 38"/>
                <a:gd name="T4" fmla="*/ 57 w 57"/>
                <a:gd name="T5" fmla="*/ 23 h 38"/>
                <a:gd name="T6" fmla="*/ 55 w 57"/>
                <a:gd name="T7" fmla="*/ 19 h 38"/>
                <a:gd name="T8" fmla="*/ 50 w 57"/>
                <a:gd name="T9" fmla="*/ 16 h 38"/>
                <a:gd name="T10" fmla="*/ 40 w 57"/>
                <a:gd name="T11" fmla="*/ 14 h 38"/>
                <a:gd name="T12" fmla="*/ 40 w 57"/>
                <a:gd name="T13" fmla="*/ 12 h 38"/>
                <a:gd name="T14" fmla="*/ 44 w 57"/>
                <a:gd name="T15" fmla="*/ 12 h 38"/>
                <a:gd name="T16" fmla="*/ 40 w 57"/>
                <a:gd name="T17" fmla="*/ 10 h 38"/>
                <a:gd name="T18" fmla="*/ 36 w 57"/>
                <a:gd name="T19" fmla="*/ 10 h 38"/>
                <a:gd name="T20" fmla="*/ 34 w 57"/>
                <a:gd name="T21" fmla="*/ 8 h 38"/>
                <a:gd name="T22" fmla="*/ 32 w 57"/>
                <a:gd name="T23" fmla="*/ 4 h 38"/>
                <a:gd name="T24" fmla="*/ 31 w 57"/>
                <a:gd name="T25" fmla="*/ 4 h 38"/>
                <a:gd name="T26" fmla="*/ 27 w 57"/>
                <a:gd name="T27" fmla="*/ 4 h 38"/>
                <a:gd name="T28" fmla="*/ 19 w 57"/>
                <a:gd name="T29" fmla="*/ 0 h 38"/>
                <a:gd name="T30" fmla="*/ 15 w 57"/>
                <a:gd name="T31" fmla="*/ 0 h 38"/>
                <a:gd name="T32" fmla="*/ 12 w 57"/>
                <a:gd name="T33" fmla="*/ 0 h 38"/>
                <a:gd name="T34" fmla="*/ 6 w 57"/>
                <a:gd name="T35" fmla="*/ 2 h 38"/>
                <a:gd name="T36" fmla="*/ 4 w 57"/>
                <a:gd name="T37" fmla="*/ 6 h 38"/>
                <a:gd name="T38" fmla="*/ 4 w 57"/>
                <a:gd name="T39" fmla="*/ 8 h 38"/>
                <a:gd name="T40" fmla="*/ 4 w 57"/>
                <a:gd name="T41" fmla="*/ 12 h 38"/>
                <a:gd name="T42" fmla="*/ 4 w 57"/>
                <a:gd name="T43" fmla="*/ 12 h 38"/>
                <a:gd name="T44" fmla="*/ 4 w 57"/>
                <a:gd name="T45" fmla="*/ 14 h 38"/>
                <a:gd name="T46" fmla="*/ 2 w 57"/>
                <a:gd name="T47" fmla="*/ 16 h 38"/>
                <a:gd name="T48" fmla="*/ 4 w 57"/>
                <a:gd name="T49" fmla="*/ 17 h 38"/>
                <a:gd name="T50" fmla="*/ 4 w 57"/>
                <a:gd name="T51" fmla="*/ 19 h 38"/>
                <a:gd name="T52" fmla="*/ 0 w 57"/>
                <a:gd name="T53" fmla="*/ 21 h 38"/>
                <a:gd name="T54" fmla="*/ 0 w 57"/>
                <a:gd name="T55" fmla="*/ 23 h 38"/>
                <a:gd name="T56" fmla="*/ 4 w 57"/>
                <a:gd name="T57" fmla="*/ 27 h 38"/>
                <a:gd name="T58" fmla="*/ 4 w 57"/>
                <a:gd name="T59" fmla="*/ 31 h 38"/>
                <a:gd name="T60" fmla="*/ 4 w 57"/>
                <a:gd name="T61" fmla="*/ 33 h 38"/>
                <a:gd name="T62" fmla="*/ 8 w 57"/>
                <a:gd name="T63" fmla="*/ 36 h 38"/>
                <a:gd name="T64" fmla="*/ 10 w 57"/>
                <a:gd name="T65" fmla="*/ 38 h 38"/>
                <a:gd name="T66" fmla="*/ 12 w 57"/>
                <a:gd name="T67" fmla="*/ 36 h 38"/>
                <a:gd name="T68" fmla="*/ 14 w 57"/>
                <a:gd name="T69" fmla="*/ 31 h 38"/>
                <a:gd name="T70" fmla="*/ 14 w 57"/>
                <a:gd name="T71" fmla="*/ 29 h 38"/>
                <a:gd name="T72" fmla="*/ 15 w 57"/>
                <a:gd name="T73" fmla="*/ 27 h 38"/>
                <a:gd name="T74" fmla="*/ 19 w 57"/>
                <a:gd name="T75" fmla="*/ 27 h 38"/>
                <a:gd name="T76" fmla="*/ 23 w 57"/>
                <a:gd name="T77" fmla="*/ 27 h 38"/>
                <a:gd name="T78" fmla="*/ 25 w 57"/>
                <a:gd name="T79" fmla="*/ 29 h 38"/>
                <a:gd name="T80" fmla="*/ 27 w 57"/>
                <a:gd name="T81" fmla="*/ 29 h 38"/>
                <a:gd name="T82" fmla="*/ 29 w 57"/>
                <a:gd name="T83" fmla="*/ 27 h 38"/>
                <a:gd name="T84" fmla="*/ 32 w 57"/>
                <a:gd name="T85" fmla="*/ 25 h 38"/>
                <a:gd name="T86" fmla="*/ 46 w 57"/>
                <a:gd name="T87" fmla="*/ 25 h 38"/>
                <a:gd name="T88" fmla="*/ 48 w 57"/>
                <a:gd name="T89" fmla="*/ 27 h 38"/>
                <a:gd name="T90" fmla="*/ 51 w 57"/>
                <a:gd name="T9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 h="38">
                  <a:moveTo>
                    <a:pt x="51" y="29"/>
                  </a:moveTo>
                  <a:lnTo>
                    <a:pt x="53" y="29"/>
                  </a:lnTo>
                  <a:lnTo>
                    <a:pt x="53" y="29"/>
                  </a:lnTo>
                  <a:lnTo>
                    <a:pt x="53" y="27"/>
                  </a:lnTo>
                  <a:lnTo>
                    <a:pt x="57" y="25"/>
                  </a:lnTo>
                  <a:lnTo>
                    <a:pt x="57" y="23"/>
                  </a:lnTo>
                  <a:lnTo>
                    <a:pt x="57" y="21"/>
                  </a:lnTo>
                  <a:lnTo>
                    <a:pt x="55" y="19"/>
                  </a:lnTo>
                  <a:lnTo>
                    <a:pt x="51" y="17"/>
                  </a:lnTo>
                  <a:lnTo>
                    <a:pt x="50" y="16"/>
                  </a:lnTo>
                  <a:lnTo>
                    <a:pt x="42" y="16"/>
                  </a:lnTo>
                  <a:lnTo>
                    <a:pt x="40" y="14"/>
                  </a:lnTo>
                  <a:lnTo>
                    <a:pt x="38" y="12"/>
                  </a:lnTo>
                  <a:lnTo>
                    <a:pt x="40" y="12"/>
                  </a:lnTo>
                  <a:lnTo>
                    <a:pt x="42" y="12"/>
                  </a:lnTo>
                  <a:lnTo>
                    <a:pt x="44" y="12"/>
                  </a:lnTo>
                  <a:lnTo>
                    <a:pt x="42" y="10"/>
                  </a:lnTo>
                  <a:lnTo>
                    <a:pt x="40" y="10"/>
                  </a:lnTo>
                  <a:lnTo>
                    <a:pt x="38" y="10"/>
                  </a:lnTo>
                  <a:lnTo>
                    <a:pt x="36" y="10"/>
                  </a:lnTo>
                  <a:lnTo>
                    <a:pt x="34" y="10"/>
                  </a:lnTo>
                  <a:lnTo>
                    <a:pt x="34" y="8"/>
                  </a:lnTo>
                  <a:lnTo>
                    <a:pt x="34" y="6"/>
                  </a:lnTo>
                  <a:lnTo>
                    <a:pt x="32" y="4"/>
                  </a:lnTo>
                  <a:lnTo>
                    <a:pt x="32" y="4"/>
                  </a:lnTo>
                  <a:lnTo>
                    <a:pt x="31" y="4"/>
                  </a:lnTo>
                  <a:lnTo>
                    <a:pt x="29" y="4"/>
                  </a:lnTo>
                  <a:lnTo>
                    <a:pt x="27" y="4"/>
                  </a:lnTo>
                  <a:lnTo>
                    <a:pt x="21" y="2"/>
                  </a:lnTo>
                  <a:lnTo>
                    <a:pt x="19" y="0"/>
                  </a:lnTo>
                  <a:lnTo>
                    <a:pt x="17" y="0"/>
                  </a:lnTo>
                  <a:lnTo>
                    <a:pt x="15" y="0"/>
                  </a:lnTo>
                  <a:lnTo>
                    <a:pt x="14" y="0"/>
                  </a:lnTo>
                  <a:lnTo>
                    <a:pt x="12" y="0"/>
                  </a:lnTo>
                  <a:lnTo>
                    <a:pt x="6" y="0"/>
                  </a:lnTo>
                  <a:lnTo>
                    <a:pt x="6" y="2"/>
                  </a:lnTo>
                  <a:lnTo>
                    <a:pt x="2" y="4"/>
                  </a:lnTo>
                  <a:lnTo>
                    <a:pt x="4" y="6"/>
                  </a:lnTo>
                  <a:lnTo>
                    <a:pt x="4" y="6"/>
                  </a:lnTo>
                  <a:lnTo>
                    <a:pt x="4" y="8"/>
                  </a:lnTo>
                  <a:lnTo>
                    <a:pt x="4" y="10"/>
                  </a:lnTo>
                  <a:lnTo>
                    <a:pt x="4" y="12"/>
                  </a:lnTo>
                  <a:lnTo>
                    <a:pt x="4" y="12"/>
                  </a:lnTo>
                  <a:lnTo>
                    <a:pt x="4" y="12"/>
                  </a:lnTo>
                  <a:lnTo>
                    <a:pt x="6" y="14"/>
                  </a:lnTo>
                  <a:lnTo>
                    <a:pt x="4" y="14"/>
                  </a:lnTo>
                  <a:lnTo>
                    <a:pt x="4" y="16"/>
                  </a:lnTo>
                  <a:lnTo>
                    <a:pt x="2" y="16"/>
                  </a:lnTo>
                  <a:lnTo>
                    <a:pt x="2" y="17"/>
                  </a:lnTo>
                  <a:lnTo>
                    <a:pt x="4" y="17"/>
                  </a:lnTo>
                  <a:lnTo>
                    <a:pt x="4" y="19"/>
                  </a:lnTo>
                  <a:lnTo>
                    <a:pt x="4" y="19"/>
                  </a:lnTo>
                  <a:lnTo>
                    <a:pt x="2" y="21"/>
                  </a:lnTo>
                  <a:lnTo>
                    <a:pt x="0" y="21"/>
                  </a:lnTo>
                  <a:lnTo>
                    <a:pt x="0" y="23"/>
                  </a:lnTo>
                  <a:lnTo>
                    <a:pt x="0" y="23"/>
                  </a:lnTo>
                  <a:lnTo>
                    <a:pt x="2" y="25"/>
                  </a:lnTo>
                  <a:lnTo>
                    <a:pt x="4" y="27"/>
                  </a:lnTo>
                  <a:lnTo>
                    <a:pt x="4" y="29"/>
                  </a:lnTo>
                  <a:lnTo>
                    <a:pt x="4" y="31"/>
                  </a:lnTo>
                  <a:lnTo>
                    <a:pt x="4" y="33"/>
                  </a:lnTo>
                  <a:lnTo>
                    <a:pt x="4" y="33"/>
                  </a:lnTo>
                  <a:lnTo>
                    <a:pt x="6" y="36"/>
                  </a:lnTo>
                  <a:lnTo>
                    <a:pt x="8" y="36"/>
                  </a:lnTo>
                  <a:lnTo>
                    <a:pt x="8" y="38"/>
                  </a:lnTo>
                  <a:lnTo>
                    <a:pt x="10" y="38"/>
                  </a:lnTo>
                  <a:lnTo>
                    <a:pt x="10" y="36"/>
                  </a:lnTo>
                  <a:lnTo>
                    <a:pt x="12" y="36"/>
                  </a:lnTo>
                  <a:lnTo>
                    <a:pt x="14" y="31"/>
                  </a:lnTo>
                  <a:lnTo>
                    <a:pt x="14" y="31"/>
                  </a:lnTo>
                  <a:lnTo>
                    <a:pt x="14" y="29"/>
                  </a:lnTo>
                  <a:lnTo>
                    <a:pt x="14" y="29"/>
                  </a:lnTo>
                  <a:lnTo>
                    <a:pt x="15" y="29"/>
                  </a:lnTo>
                  <a:lnTo>
                    <a:pt x="15" y="27"/>
                  </a:lnTo>
                  <a:lnTo>
                    <a:pt x="17" y="27"/>
                  </a:lnTo>
                  <a:lnTo>
                    <a:pt x="19" y="27"/>
                  </a:lnTo>
                  <a:lnTo>
                    <a:pt x="21" y="27"/>
                  </a:lnTo>
                  <a:lnTo>
                    <a:pt x="23" y="27"/>
                  </a:lnTo>
                  <a:lnTo>
                    <a:pt x="23" y="29"/>
                  </a:lnTo>
                  <a:lnTo>
                    <a:pt x="25" y="29"/>
                  </a:lnTo>
                  <a:lnTo>
                    <a:pt x="27" y="29"/>
                  </a:lnTo>
                  <a:lnTo>
                    <a:pt x="27" y="29"/>
                  </a:lnTo>
                  <a:lnTo>
                    <a:pt x="29" y="27"/>
                  </a:lnTo>
                  <a:lnTo>
                    <a:pt x="29" y="27"/>
                  </a:lnTo>
                  <a:lnTo>
                    <a:pt x="31" y="27"/>
                  </a:lnTo>
                  <a:lnTo>
                    <a:pt x="32" y="25"/>
                  </a:lnTo>
                  <a:lnTo>
                    <a:pt x="36" y="25"/>
                  </a:lnTo>
                  <a:lnTo>
                    <a:pt x="46" y="25"/>
                  </a:lnTo>
                  <a:lnTo>
                    <a:pt x="48" y="25"/>
                  </a:lnTo>
                  <a:lnTo>
                    <a:pt x="48" y="27"/>
                  </a:lnTo>
                  <a:lnTo>
                    <a:pt x="50" y="27"/>
                  </a:lnTo>
                  <a:lnTo>
                    <a:pt x="51" y="29"/>
                  </a:lnTo>
                  <a:lnTo>
                    <a:pt x="51" y="2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88" name="Freeform 1883">
              <a:extLst>
                <a:ext uri="{FF2B5EF4-FFF2-40B4-BE49-F238E27FC236}">
                  <a16:creationId xmlns:a16="http://schemas.microsoft.com/office/drawing/2014/main" id="{13E7430C-367C-46E9-BF46-EF24D94F79EE}"/>
                </a:ext>
              </a:extLst>
            </p:cNvPr>
            <p:cNvSpPr>
              <a:spLocks/>
            </p:cNvSpPr>
            <p:nvPr/>
          </p:nvSpPr>
          <p:spPr bwMode="auto">
            <a:xfrm>
              <a:off x="9920288" y="-581025"/>
              <a:ext cx="84138" cy="79375"/>
            </a:xfrm>
            <a:custGeom>
              <a:avLst/>
              <a:gdLst>
                <a:gd name="T0" fmla="*/ 47 w 53"/>
                <a:gd name="T1" fmla="*/ 46 h 50"/>
                <a:gd name="T2" fmla="*/ 49 w 53"/>
                <a:gd name="T3" fmla="*/ 44 h 50"/>
                <a:gd name="T4" fmla="*/ 49 w 53"/>
                <a:gd name="T5" fmla="*/ 42 h 50"/>
                <a:gd name="T6" fmla="*/ 49 w 53"/>
                <a:gd name="T7" fmla="*/ 38 h 50"/>
                <a:gd name="T8" fmla="*/ 51 w 53"/>
                <a:gd name="T9" fmla="*/ 36 h 50"/>
                <a:gd name="T10" fmla="*/ 51 w 53"/>
                <a:gd name="T11" fmla="*/ 35 h 50"/>
                <a:gd name="T12" fmla="*/ 49 w 53"/>
                <a:gd name="T13" fmla="*/ 35 h 50"/>
                <a:gd name="T14" fmla="*/ 49 w 53"/>
                <a:gd name="T15" fmla="*/ 35 h 50"/>
                <a:gd name="T16" fmla="*/ 47 w 53"/>
                <a:gd name="T17" fmla="*/ 31 h 50"/>
                <a:gd name="T18" fmla="*/ 47 w 53"/>
                <a:gd name="T19" fmla="*/ 29 h 50"/>
                <a:gd name="T20" fmla="*/ 49 w 53"/>
                <a:gd name="T21" fmla="*/ 27 h 50"/>
                <a:gd name="T22" fmla="*/ 53 w 53"/>
                <a:gd name="T23" fmla="*/ 25 h 50"/>
                <a:gd name="T24" fmla="*/ 49 w 53"/>
                <a:gd name="T25" fmla="*/ 23 h 50"/>
                <a:gd name="T26" fmla="*/ 43 w 53"/>
                <a:gd name="T27" fmla="*/ 18 h 50"/>
                <a:gd name="T28" fmla="*/ 36 w 53"/>
                <a:gd name="T29" fmla="*/ 4 h 50"/>
                <a:gd name="T30" fmla="*/ 28 w 53"/>
                <a:gd name="T31" fmla="*/ 6 h 50"/>
                <a:gd name="T32" fmla="*/ 20 w 53"/>
                <a:gd name="T33" fmla="*/ 2 h 50"/>
                <a:gd name="T34" fmla="*/ 17 w 53"/>
                <a:gd name="T35" fmla="*/ 2 h 50"/>
                <a:gd name="T36" fmla="*/ 15 w 53"/>
                <a:gd name="T37" fmla="*/ 2 h 50"/>
                <a:gd name="T38" fmla="*/ 5 w 53"/>
                <a:gd name="T39" fmla="*/ 0 h 50"/>
                <a:gd name="T40" fmla="*/ 3 w 53"/>
                <a:gd name="T41" fmla="*/ 0 h 50"/>
                <a:gd name="T42" fmla="*/ 1 w 53"/>
                <a:gd name="T43" fmla="*/ 2 h 50"/>
                <a:gd name="T44" fmla="*/ 0 w 53"/>
                <a:gd name="T45" fmla="*/ 4 h 50"/>
                <a:gd name="T46" fmla="*/ 3 w 53"/>
                <a:gd name="T47" fmla="*/ 8 h 50"/>
                <a:gd name="T48" fmla="*/ 1 w 53"/>
                <a:gd name="T49" fmla="*/ 16 h 50"/>
                <a:gd name="T50" fmla="*/ 5 w 53"/>
                <a:gd name="T51" fmla="*/ 19 h 50"/>
                <a:gd name="T52" fmla="*/ 11 w 53"/>
                <a:gd name="T53" fmla="*/ 23 h 50"/>
                <a:gd name="T54" fmla="*/ 15 w 53"/>
                <a:gd name="T55" fmla="*/ 23 h 50"/>
                <a:gd name="T56" fmla="*/ 15 w 53"/>
                <a:gd name="T57" fmla="*/ 19 h 50"/>
                <a:gd name="T58" fmla="*/ 11 w 53"/>
                <a:gd name="T59" fmla="*/ 14 h 50"/>
                <a:gd name="T60" fmla="*/ 15 w 53"/>
                <a:gd name="T61" fmla="*/ 18 h 50"/>
                <a:gd name="T62" fmla="*/ 20 w 53"/>
                <a:gd name="T63" fmla="*/ 21 h 50"/>
                <a:gd name="T64" fmla="*/ 20 w 53"/>
                <a:gd name="T65" fmla="*/ 23 h 50"/>
                <a:gd name="T66" fmla="*/ 22 w 53"/>
                <a:gd name="T67" fmla="*/ 25 h 50"/>
                <a:gd name="T68" fmla="*/ 28 w 53"/>
                <a:gd name="T69" fmla="*/ 29 h 50"/>
                <a:gd name="T70" fmla="*/ 34 w 53"/>
                <a:gd name="T71" fmla="*/ 33 h 50"/>
                <a:gd name="T72" fmla="*/ 38 w 53"/>
                <a:gd name="T73" fmla="*/ 38 h 50"/>
                <a:gd name="T74" fmla="*/ 36 w 53"/>
                <a:gd name="T75" fmla="*/ 40 h 50"/>
                <a:gd name="T76" fmla="*/ 38 w 53"/>
                <a:gd name="T77" fmla="*/ 42 h 50"/>
                <a:gd name="T78" fmla="*/ 39 w 53"/>
                <a:gd name="T79" fmla="*/ 44 h 50"/>
                <a:gd name="T80" fmla="*/ 41 w 53"/>
                <a:gd name="T81" fmla="*/ 42 h 50"/>
                <a:gd name="T82" fmla="*/ 39 w 53"/>
                <a:gd name="T83" fmla="*/ 40 h 50"/>
                <a:gd name="T84" fmla="*/ 41 w 53"/>
                <a:gd name="T85" fmla="*/ 40 h 50"/>
                <a:gd name="T86" fmla="*/ 43 w 53"/>
                <a:gd name="T87" fmla="*/ 42 h 50"/>
                <a:gd name="T88" fmla="*/ 47 w 53"/>
                <a:gd name="T89" fmla="*/ 50 h 50"/>
                <a:gd name="T90" fmla="*/ 49 w 53"/>
                <a:gd name="T9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50">
                  <a:moveTo>
                    <a:pt x="47" y="48"/>
                  </a:moveTo>
                  <a:lnTo>
                    <a:pt x="47" y="46"/>
                  </a:lnTo>
                  <a:lnTo>
                    <a:pt x="47" y="46"/>
                  </a:lnTo>
                  <a:lnTo>
                    <a:pt x="49" y="44"/>
                  </a:lnTo>
                  <a:lnTo>
                    <a:pt x="49" y="44"/>
                  </a:lnTo>
                  <a:lnTo>
                    <a:pt x="49" y="42"/>
                  </a:lnTo>
                  <a:lnTo>
                    <a:pt x="49" y="40"/>
                  </a:lnTo>
                  <a:lnTo>
                    <a:pt x="49" y="38"/>
                  </a:lnTo>
                  <a:lnTo>
                    <a:pt x="49" y="36"/>
                  </a:lnTo>
                  <a:lnTo>
                    <a:pt x="51" y="36"/>
                  </a:lnTo>
                  <a:lnTo>
                    <a:pt x="51" y="36"/>
                  </a:lnTo>
                  <a:lnTo>
                    <a:pt x="51" y="35"/>
                  </a:lnTo>
                  <a:lnTo>
                    <a:pt x="51" y="35"/>
                  </a:lnTo>
                  <a:lnTo>
                    <a:pt x="49" y="35"/>
                  </a:lnTo>
                  <a:lnTo>
                    <a:pt x="49" y="35"/>
                  </a:lnTo>
                  <a:lnTo>
                    <a:pt x="49" y="35"/>
                  </a:lnTo>
                  <a:lnTo>
                    <a:pt x="47" y="33"/>
                  </a:lnTo>
                  <a:lnTo>
                    <a:pt x="47" y="31"/>
                  </a:lnTo>
                  <a:lnTo>
                    <a:pt x="47" y="29"/>
                  </a:lnTo>
                  <a:lnTo>
                    <a:pt x="47" y="29"/>
                  </a:lnTo>
                  <a:lnTo>
                    <a:pt x="49" y="27"/>
                  </a:lnTo>
                  <a:lnTo>
                    <a:pt x="49" y="27"/>
                  </a:lnTo>
                  <a:lnTo>
                    <a:pt x="53" y="27"/>
                  </a:lnTo>
                  <a:lnTo>
                    <a:pt x="53" y="25"/>
                  </a:lnTo>
                  <a:lnTo>
                    <a:pt x="53" y="25"/>
                  </a:lnTo>
                  <a:lnTo>
                    <a:pt x="49" y="23"/>
                  </a:lnTo>
                  <a:lnTo>
                    <a:pt x="49" y="21"/>
                  </a:lnTo>
                  <a:lnTo>
                    <a:pt x="43" y="18"/>
                  </a:lnTo>
                  <a:lnTo>
                    <a:pt x="41" y="14"/>
                  </a:lnTo>
                  <a:lnTo>
                    <a:pt x="36" y="4"/>
                  </a:lnTo>
                  <a:lnTo>
                    <a:pt x="34" y="6"/>
                  </a:lnTo>
                  <a:lnTo>
                    <a:pt x="28" y="6"/>
                  </a:lnTo>
                  <a:lnTo>
                    <a:pt x="24" y="2"/>
                  </a:lnTo>
                  <a:lnTo>
                    <a:pt x="20" y="2"/>
                  </a:lnTo>
                  <a:lnTo>
                    <a:pt x="19" y="2"/>
                  </a:lnTo>
                  <a:lnTo>
                    <a:pt x="17" y="2"/>
                  </a:lnTo>
                  <a:lnTo>
                    <a:pt x="15" y="2"/>
                  </a:lnTo>
                  <a:lnTo>
                    <a:pt x="15" y="2"/>
                  </a:lnTo>
                  <a:lnTo>
                    <a:pt x="7" y="0"/>
                  </a:lnTo>
                  <a:lnTo>
                    <a:pt x="5" y="0"/>
                  </a:lnTo>
                  <a:lnTo>
                    <a:pt x="3" y="0"/>
                  </a:lnTo>
                  <a:lnTo>
                    <a:pt x="3" y="0"/>
                  </a:lnTo>
                  <a:lnTo>
                    <a:pt x="1" y="2"/>
                  </a:lnTo>
                  <a:lnTo>
                    <a:pt x="1" y="2"/>
                  </a:lnTo>
                  <a:lnTo>
                    <a:pt x="1" y="4"/>
                  </a:lnTo>
                  <a:lnTo>
                    <a:pt x="0" y="4"/>
                  </a:lnTo>
                  <a:lnTo>
                    <a:pt x="3" y="6"/>
                  </a:lnTo>
                  <a:lnTo>
                    <a:pt x="3" y="8"/>
                  </a:lnTo>
                  <a:lnTo>
                    <a:pt x="1" y="12"/>
                  </a:lnTo>
                  <a:lnTo>
                    <a:pt x="1" y="16"/>
                  </a:lnTo>
                  <a:lnTo>
                    <a:pt x="1" y="18"/>
                  </a:lnTo>
                  <a:lnTo>
                    <a:pt x="5" y="19"/>
                  </a:lnTo>
                  <a:lnTo>
                    <a:pt x="9" y="23"/>
                  </a:lnTo>
                  <a:lnTo>
                    <a:pt x="11" y="23"/>
                  </a:lnTo>
                  <a:lnTo>
                    <a:pt x="13" y="25"/>
                  </a:lnTo>
                  <a:lnTo>
                    <a:pt x="15" y="23"/>
                  </a:lnTo>
                  <a:lnTo>
                    <a:pt x="15" y="21"/>
                  </a:lnTo>
                  <a:lnTo>
                    <a:pt x="15" y="19"/>
                  </a:lnTo>
                  <a:lnTo>
                    <a:pt x="11" y="18"/>
                  </a:lnTo>
                  <a:lnTo>
                    <a:pt x="11" y="14"/>
                  </a:lnTo>
                  <a:lnTo>
                    <a:pt x="13" y="16"/>
                  </a:lnTo>
                  <a:lnTo>
                    <a:pt x="15" y="18"/>
                  </a:lnTo>
                  <a:lnTo>
                    <a:pt x="19" y="19"/>
                  </a:lnTo>
                  <a:lnTo>
                    <a:pt x="20" y="21"/>
                  </a:lnTo>
                  <a:lnTo>
                    <a:pt x="20" y="23"/>
                  </a:lnTo>
                  <a:lnTo>
                    <a:pt x="20" y="23"/>
                  </a:lnTo>
                  <a:lnTo>
                    <a:pt x="20" y="25"/>
                  </a:lnTo>
                  <a:lnTo>
                    <a:pt x="22" y="25"/>
                  </a:lnTo>
                  <a:lnTo>
                    <a:pt x="24" y="27"/>
                  </a:lnTo>
                  <a:lnTo>
                    <a:pt x="28" y="29"/>
                  </a:lnTo>
                  <a:lnTo>
                    <a:pt x="32" y="31"/>
                  </a:lnTo>
                  <a:lnTo>
                    <a:pt x="34" y="33"/>
                  </a:lnTo>
                  <a:lnTo>
                    <a:pt x="36" y="35"/>
                  </a:lnTo>
                  <a:lnTo>
                    <a:pt x="38" y="38"/>
                  </a:lnTo>
                  <a:lnTo>
                    <a:pt x="36" y="40"/>
                  </a:lnTo>
                  <a:lnTo>
                    <a:pt x="36" y="40"/>
                  </a:lnTo>
                  <a:lnTo>
                    <a:pt x="36" y="42"/>
                  </a:lnTo>
                  <a:lnTo>
                    <a:pt x="38" y="42"/>
                  </a:lnTo>
                  <a:lnTo>
                    <a:pt x="38" y="44"/>
                  </a:lnTo>
                  <a:lnTo>
                    <a:pt x="39" y="44"/>
                  </a:lnTo>
                  <a:lnTo>
                    <a:pt x="41" y="44"/>
                  </a:lnTo>
                  <a:lnTo>
                    <a:pt x="41" y="42"/>
                  </a:lnTo>
                  <a:lnTo>
                    <a:pt x="41" y="42"/>
                  </a:lnTo>
                  <a:lnTo>
                    <a:pt x="39" y="40"/>
                  </a:lnTo>
                  <a:lnTo>
                    <a:pt x="39" y="40"/>
                  </a:lnTo>
                  <a:lnTo>
                    <a:pt x="41" y="40"/>
                  </a:lnTo>
                  <a:lnTo>
                    <a:pt x="43" y="40"/>
                  </a:lnTo>
                  <a:lnTo>
                    <a:pt x="43" y="42"/>
                  </a:lnTo>
                  <a:lnTo>
                    <a:pt x="47" y="46"/>
                  </a:lnTo>
                  <a:lnTo>
                    <a:pt x="47" y="50"/>
                  </a:lnTo>
                  <a:lnTo>
                    <a:pt x="49" y="50"/>
                  </a:lnTo>
                  <a:lnTo>
                    <a:pt x="49" y="50"/>
                  </a:lnTo>
                  <a:lnTo>
                    <a:pt x="47" y="48"/>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89" name="Freeform 1884">
              <a:extLst>
                <a:ext uri="{FF2B5EF4-FFF2-40B4-BE49-F238E27FC236}">
                  <a16:creationId xmlns:a16="http://schemas.microsoft.com/office/drawing/2014/main" id="{B1390807-07C0-412B-ABAD-C7CFDEAC566B}"/>
                </a:ext>
              </a:extLst>
            </p:cNvPr>
            <p:cNvSpPr>
              <a:spLocks/>
            </p:cNvSpPr>
            <p:nvPr/>
          </p:nvSpPr>
          <p:spPr bwMode="auto">
            <a:xfrm>
              <a:off x="9874250" y="-682625"/>
              <a:ext cx="114300" cy="111125"/>
            </a:xfrm>
            <a:custGeom>
              <a:avLst/>
              <a:gdLst>
                <a:gd name="T0" fmla="*/ 36 w 72"/>
                <a:gd name="T1" fmla="*/ 64 h 70"/>
                <a:gd name="T2" fmla="*/ 44 w 72"/>
                <a:gd name="T3" fmla="*/ 66 h 70"/>
                <a:gd name="T4" fmla="*/ 48 w 72"/>
                <a:gd name="T5" fmla="*/ 66 h 70"/>
                <a:gd name="T6" fmla="*/ 53 w 72"/>
                <a:gd name="T7" fmla="*/ 66 h 70"/>
                <a:gd name="T8" fmla="*/ 63 w 72"/>
                <a:gd name="T9" fmla="*/ 70 h 70"/>
                <a:gd name="T10" fmla="*/ 63 w 72"/>
                <a:gd name="T11" fmla="*/ 66 h 70"/>
                <a:gd name="T12" fmla="*/ 65 w 72"/>
                <a:gd name="T13" fmla="*/ 57 h 70"/>
                <a:gd name="T14" fmla="*/ 65 w 72"/>
                <a:gd name="T15" fmla="*/ 55 h 70"/>
                <a:gd name="T16" fmla="*/ 63 w 72"/>
                <a:gd name="T17" fmla="*/ 53 h 70"/>
                <a:gd name="T18" fmla="*/ 63 w 72"/>
                <a:gd name="T19" fmla="*/ 53 h 70"/>
                <a:gd name="T20" fmla="*/ 63 w 72"/>
                <a:gd name="T21" fmla="*/ 49 h 70"/>
                <a:gd name="T22" fmla="*/ 65 w 72"/>
                <a:gd name="T23" fmla="*/ 49 h 70"/>
                <a:gd name="T24" fmla="*/ 65 w 72"/>
                <a:gd name="T25" fmla="*/ 47 h 70"/>
                <a:gd name="T26" fmla="*/ 65 w 72"/>
                <a:gd name="T27" fmla="*/ 45 h 70"/>
                <a:gd name="T28" fmla="*/ 65 w 72"/>
                <a:gd name="T29" fmla="*/ 44 h 70"/>
                <a:gd name="T30" fmla="*/ 65 w 72"/>
                <a:gd name="T31" fmla="*/ 42 h 70"/>
                <a:gd name="T32" fmla="*/ 67 w 72"/>
                <a:gd name="T33" fmla="*/ 38 h 70"/>
                <a:gd name="T34" fmla="*/ 67 w 72"/>
                <a:gd name="T35" fmla="*/ 42 h 70"/>
                <a:gd name="T36" fmla="*/ 67 w 72"/>
                <a:gd name="T37" fmla="*/ 44 h 70"/>
                <a:gd name="T38" fmla="*/ 67 w 72"/>
                <a:gd name="T39" fmla="*/ 42 h 70"/>
                <a:gd name="T40" fmla="*/ 68 w 72"/>
                <a:gd name="T41" fmla="*/ 23 h 70"/>
                <a:gd name="T42" fmla="*/ 70 w 72"/>
                <a:gd name="T43" fmla="*/ 15 h 70"/>
                <a:gd name="T44" fmla="*/ 72 w 72"/>
                <a:gd name="T45" fmla="*/ 9 h 70"/>
                <a:gd name="T46" fmla="*/ 70 w 72"/>
                <a:gd name="T47" fmla="*/ 4 h 70"/>
                <a:gd name="T48" fmla="*/ 70 w 72"/>
                <a:gd name="T49" fmla="*/ 4 h 70"/>
                <a:gd name="T50" fmla="*/ 70 w 72"/>
                <a:gd name="T51" fmla="*/ 4 h 70"/>
                <a:gd name="T52" fmla="*/ 70 w 72"/>
                <a:gd name="T53" fmla="*/ 2 h 70"/>
                <a:gd name="T54" fmla="*/ 72 w 72"/>
                <a:gd name="T55" fmla="*/ 0 h 70"/>
                <a:gd name="T56" fmla="*/ 53 w 72"/>
                <a:gd name="T57" fmla="*/ 6 h 70"/>
                <a:gd name="T58" fmla="*/ 49 w 72"/>
                <a:gd name="T59" fmla="*/ 6 h 70"/>
                <a:gd name="T60" fmla="*/ 48 w 72"/>
                <a:gd name="T61" fmla="*/ 6 h 70"/>
                <a:gd name="T62" fmla="*/ 46 w 72"/>
                <a:gd name="T63" fmla="*/ 4 h 70"/>
                <a:gd name="T64" fmla="*/ 44 w 72"/>
                <a:gd name="T65" fmla="*/ 6 h 70"/>
                <a:gd name="T66" fmla="*/ 44 w 72"/>
                <a:gd name="T67" fmla="*/ 8 h 70"/>
                <a:gd name="T68" fmla="*/ 40 w 72"/>
                <a:gd name="T69" fmla="*/ 11 h 70"/>
                <a:gd name="T70" fmla="*/ 38 w 72"/>
                <a:gd name="T71" fmla="*/ 13 h 70"/>
                <a:gd name="T72" fmla="*/ 32 w 72"/>
                <a:gd name="T73" fmla="*/ 19 h 70"/>
                <a:gd name="T74" fmla="*/ 27 w 72"/>
                <a:gd name="T75" fmla="*/ 17 h 70"/>
                <a:gd name="T76" fmla="*/ 25 w 72"/>
                <a:gd name="T77" fmla="*/ 17 h 70"/>
                <a:gd name="T78" fmla="*/ 23 w 72"/>
                <a:gd name="T79" fmla="*/ 21 h 70"/>
                <a:gd name="T80" fmla="*/ 17 w 72"/>
                <a:gd name="T81" fmla="*/ 21 h 70"/>
                <a:gd name="T82" fmla="*/ 15 w 72"/>
                <a:gd name="T83" fmla="*/ 23 h 70"/>
                <a:gd name="T84" fmla="*/ 15 w 72"/>
                <a:gd name="T85" fmla="*/ 25 h 70"/>
                <a:gd name="T86" fmla="*/ 15 w 72"/>
                <a:gd name="T87" fmla="*/ 28 h 70"/>
                <a:gd name="T88" fmla="*/ 15 w 72"/>
                <a:gd name="T89" fmla="*/ 28 h 70"/>
                <a:gd name="T90" fmla="*/ 12 w 72"/>
                <a:gd name="T91" fmla="*/ 32 h 70"/>
                <a:gd name="T92" fmla="*/ 6 w 72"/>
                <a:gd name="T93" fmla="*/ 34 h 70"/>
                <a:gd name="T94" fmla="*/ 2 w 72"/>
                <a:gd name="T95" fmla="*/ 34 h 70"/>
                <a:gd name="T96" fmla="*/ 2 w 72"/>
                <a:gd name="T97" fmla="*/ 36 h 70"/>
                <a:gd name="T98" fmla="*/ 13 w 72"/>
                <a:gd name="T99" fmla="*/ 45 h 70"/>
                <a:gd name="T100" fmla="*/ 19 w 72"/>
                <a:gd name="T101" fmla="*/ 53 h 70"/>
                <a:gd name="T102" fmla="*/ 29 w 72"/>
                <a:gd name="T103" fmla="*/ 63 h 70"/>
                <a:gd name="T104" fmla="*/ 32 w 72"/>
                <a:gd name="T105"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70">
                  <a:moveTo>
                    <a:pt x="34" y="64"/>
                  </a:moveTo>
                  <a:lnTo>
                    <a:pt x="36" y="64"/>
                  </a:lnTo>
                  <a:lnTo>
                    <a:pt x="44" y="66"/>
                  </a:lnTo>
                  <a:lnTo>
                    <a:pt x="44" y="66"/>
                  </a:lnTo>
                  <a:lnTo>
                    <a:pt x="46" y="66"/>
                  </a:lnTo>
                  <a:lnTo>
                    <a:pt x="48" y="66"/>
                  </a:lnTo>
                  <a:lnTo>
                    <a:pt x="49" y="66"/>
                  </a:lnTo>
                  <a:lnTo>
                    <a:pt x="53" y="66"/>
                  </a:lnTo>
                  <a:lnTo>
                    <a:pt x="57" y="70"/>
                  </a:lnTo>
                  <a:lnTo>
                    <a:pt x="63" y="70"/>
                  </a:lnTo>
                  <a:lnTo>
                    <a:pt x="65" y="68"/>
                  </a:lnTo>
                  <a:lnTo>
                    <a:pt x="63" y="66"/>
                  </a:lnTo>
                  <a:lnTo>
                    <a:pt x="63" y="63"/>
                  </a:lnTo>
                  <a:lnTo>
                    <a:pt x="65" y="57"/>
                  </a:lnTo>
                  <a:lnTo>
                    <a:pt x="65" y="55"/>
                  </a:lnTo>
                  <a:lnTo>
                    <a:pt x="65" y="55"/>
                  </a:lnTo>
                  <a:lnTo>
                    <a:pt x="65" y="53"/>
                  </a:lnTo>
                  <a:lnTo>
                    <a:pt x="63" y="53"/>
                  </a:lnTo>
                  <a:lnTo>
                    <a:pt x="63" y="53"/>
                  </a:lnTo>
                  <a:lnTo>
                    <a:pt x="63" y="53"/>
                  </a:lnTo>
                  <a:lnTo>
                    <a:pt x="63" y="51"/>
                  </a:lnTo>
                  <a:lnTo>
                    <a:pt x="63" y="49"/>
                  </a:lnTo>
                  <a:lnTo>
                    <a:pt x="63" y="49"/>
                  </a:lnTo>
                  <a:lnTo>
                    <a:pt x="65" y="49"/>
                  </a:lnTo>
                  <a:lnTo>
                    <a:pt x="65" y="49"/>
                  </a:lnTo>
                  <a:lnTo>
                    <a:pt x="65" y="47"/>
                  </a:lnTo>
                  <a:lnTo>
                    <a:pt x="65" y="45"/>
                  </a:lnTo>
                  <a:lnTo>
                    <a:pt x="65" y="45"/>
                  </a:lnTo>
                  <a:lnTo>
                    <a:pt x="65" y="44"/>
                  </a:lnTo>
                  <a:lnTo>
                    <a:pt x="65" y="44"/>
                  </a:lnTo>
                  <a:lnTo>
                    <a:pt x="65" y="42"/>
                  </a:lnTo>
                  <a:lnTo>
                    <a:pt x="65" y="42"/>
                  </a:lnTo>
                  <a:lnTo>
                    <a:pt x="65" y="40"/>
                  </a:lnTo>
                  <a:lnTo>
                    <a:pt x="67" y="38"/>
                  </a:lnTo>
                  <a:lnTo>
                    <a:pt x="67" y="40"/>
                  </a:lnTo>
                  <a:lnTo>
                    <a:pt x="67" y="42"/>
                  </a:lnTo>
                  <a:lnTo>
                    <a:pt x="65" y="42"/>
                  </a:lnTo>
                  <a:lnTo>
                    <a:pt x="67" y="44"/>
                  </a:lnTo>
                  <a:lnTo>
                    <a:pt x="67" y="44"/>
                  </a:lnTo>
                  <a:lnTo>
                    <a:pt x="67" y="42"/>
                  </a:lnTo>
                  <a:lnTo>
                    <a:pt x="67" y="26"/>
                  </a:lnTo>
                  <a:lnTo>
                    <a:pt x="68" y="23"/>
                  </a:lnTo>
                  <a:lnTo>
                    <a:pt x="68" y="19"/>
                  </a:lnTo>
                  <a:lnTo>
                    <a:pt x="70" y="15"/>
                  </a:lnTo>
                  <a:lnTo>
                    <a:pt x="72" y="13"/>
                  </a:lnTo>
                  <a:lnTo>
                    <a:pt x="72" y="9"/>
                  </a:lnTo>
                  <a:lnTo>
                    <a:pt x="70" y="6"/>
                  </a:lnTo>
                  <a:lnTo>
                    <a:pt x="70" y="4"/>
                  </a:lnTo>
                  <a:lnTo>
                    <a:pt x="70" y="4"/>
                  </a:lnTo>
                  <a:lnTo>
                    <a:pt x="70" y="4"/>
                  </a:lnTo>
                  <a:lnTo>
                    <a:pt x="68" y="4"/>
                  </a:lnTo>
                  <a:lnTo>
                    <a:pt x="70" y="4"/>
                  </a:lnTo>
                  <a:lnTo>
                    <a:pt x="70" y="2"/>
                  </a:lnTo>
                  <a:lnTo>
                    <a:pt x="70" y="2"/>
                  </a:lnTo>
                  <a:lnTo>
                    <a:pt x="70" y="4"/>
                  </a:lnTo>
                  <a:lnTo>
                    <a:pt x="72" y="0"/>
                  </a:lnTo>
                  <a:lnTo>
                    <a:pt x="68" y="2"/>
                  </a:lnTo>
                  <a:lnTo>
                    <a:pt x="53" y="6"/>
                  </a:lnTo>
                  <a:lnTo>
                    <a:pt x="51" y="6"/>
                  </a:lnTo>
                  <a:lnTo>
                    <a:pt x="49" y="6"/>
                  </a:lnTo>
                  <a:lnTo>
                    <a:pt x="48" y="6"/>
                  </a:lnTo>
                  <a:lnTo>
                    <a:pt x="48" y="6"/>
                  </a:lnTo>
                  <a:lnTo>
                    <a:pt x="48" y="4"/>
                  </a:lnTo>
                  <a:lnTo>
                    <a:pt x="46" y="4"/>
                  </a:lnTo>
                  <a:lnTo>
                    <a:pt x="44" y="4"/>
                  </a:lnTo>
                  <a:lnTo>
                    <a:pt x="44" y="6"/>
                  </a:lnTo>
                  <a:lnTo>
                    <a:pt x="44" y="6"/>
                  </a:lnTo>
                  <a:lnTo>
                    <a:pt x="44" y="8"/>
                  </a:lnTo>
                  <a:lnTo>
                    <a:pt x="42" y="8"/>
                  </a:lnTo>
                  <a:lnTo>
                    <a:pt x="40" y="11"/>
                  </a:lnTo>
                  <a:lnTo>
                    <a:pt x="40" y="11"/>
                  </a:lnTo>
                  <a:lnTo>
                    <a:pt x="38" y="13"/>
                  </a:lnTo>
                  <a:lnTo>
                    <a:pt x="34" y="17"/>
                  </a:lnTo>
                  <a:lnTo>
                    <a:pt x="32" y="19"/>
                  </a:lnTo>
                  <a:lnTo>
                    <a:pt x="30" y="19"/>
                  </a:lnTo>
                  <a:lnTo>
                    <a:pt x="27" y="17"/>
                  </a:lnTo>
                  <a:lnTo>
                    <a:pt x="25" y="17"/>
                  </a:lnTo>
                  <a:lnTo>
                    <a:pt x="25" y="17"/>
                  </a:lnTo>
                  <a:lnTo>
                    <a:pt x="23" y="21"/>
                  </a:lnTo>
                  <a:lnTo>
                    <a:pt x="23" y="21"/>
                  </a:lnTo>
                  <a:lnTo>
                    <a:pt x="21" y="21"/>
                  </a:lnTo>
                  <a:lnTo>
                    <a:pt x="17" y="21"/>
                  </a:lnTo>
                  <a:lnTo>
                    <a:pt x="15" y="21"/>
                  </a:lnTo>
                  <a:lnTo>
                    <a:pt x="15" y="23"/>
                  </a:lnTo>
                  <a:lnTo>
                    <a:pt x="15" y="25"/>
                  </a:lnTo>
                  <a:lnTo>
                    <a:pt x="15" y="25"/>
                  </a:lnTo>
                  <a:lnTo>
                    <a:pt x="15" y="26"/>
                  </a:lnTo>
                  <a:lnTo>
                    <a:pt x="15" y="28"/>
                  </a:lnTo>
                  <a:lnTo>
                    <a:pt x="15" y="28"/>
                  </a:lnTo>
                  <a:lnTo>
                    <a:pt x="15" y="28"/>
                  </a:lnTo>
                  <a:lnTo>
                    <a:pt x="13" y="28"/>
                  </a:lnTo>
                  <a:lnTo>
                    <a:pt x="12" y="32"/>
                  </a:lnTo>
                  <a:lnTo>
                    <a:pt x="10" y="34"/>
                  </a:lnTo>
                  <a:lnTo>
                    <a:pt x="6" y="34"/>
                  </a:lnTo>
                  <a:lnTo>
                    <a:pt x="4" y="34"/>
                  </a:lnTo>
                  <a:lnTo>
                    <a:pt x="2" y="34"/>
                  </a:lnTo>
                  <a:lnTo>
                    <a:pt x="0" y="34"/>
                  </a:lnTo>
                  <a:lnTo>
                    <a:pt x="2" y="36"/>
                  </a:lnTo>
                  <a:lnTo>
                    <a:pt x="2" y="36"/>
                  </a:lnTo>
                  <a:lnTo>
                    <a:pt x="13" y="45"/>
                  </a:lnTo>
                  <a:lnTo>
                    <a:pt x="15" y="47"/>
                  </a:lnTo>
                  <a:lnTo>
                    <a:pt x="19" y="53"/>
                  </a:lnTo>
                  <a:lnTo>
                    <a:pt x="21" y="55"/>
                  </a:lnTo>
                  <a:lnTo>
                    <a:pt x="29" y="63"/>
                  </a:lnTo>
                  <a:lnTo>
                    <a:pt x="32" y="64"/>
                  </a:lnTo>
                  <a:lnTo>
                    <a:pt x="32" y="64"/>
                  </a:lnTo>
                  <a:lnTo>
                    <a:pt x="34" y="6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90" name="Freeform 1885">
              <a:extLst>
                <a:ext uri="{FF2B5EF4-FFF2-40B4-BE49-F238E27FC236}">
                  <a16:creationId xmlns:a16="http://schemas.microsoft.com/office/drawing/2014/main" id="{6478FD9C-F982-4EA5-90CF-DF33DFAB8A6B}"/>
                </a:ext>
              </a:extLst>
            </p:cNvPr>
            <p:cNvSpPr>
              <a:spLocks/>
            </p:cNvSpPr>
            <p:nvPr/>
          </p:nvSpPr>
          <p:spPr bwMode="auto">
            <a:xfrm>
              <a:off x="10587038" y="-638175"/>
              <a:ext cx="6350" cy="6350"/>
            </a:xfrm>
            <a:custGeom>
              <a:avLst/>
              <a:gdLst>
                <a:gd name="T0" fmla="*/ 0 w 4"/>
                <a:gd name="T1" fmla="*/ 2 h 4"/>
                <a:gd name="T2" fmla="*/ 0 w 4"/>
                <a:gd name="T3" fmla="*/ 4 h 4"/>
                <a:gd name="T4" fmla="*/ 2 w 4"/>
                <a:gd name="T5" fmla="*/ 4 h 4"/>
                <a:gd name="T6" fmla="*/ 2 w 4"/>
                <a:gd name="T7" fmla="*/ 4 h 4"/>
                <a:gd name="T8" fmla="*/ 4 w 4"/>
                <a:gd name="T9" fmla="*/ 2 h 4"/>
                <a:gd name="T10" fmla="*/ 0 w 4"/>
                <a:gd name="T11" fmla="*/ 0 h 4"/>
                <a:gd name="T12" fmla="*/ 0 w 4"/>
                <a:gd name="T13" fmla="*/ 0 h 4"/>
                <a:gd name="T14" fmla="*/ 0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2"/>
                  </a:moveTo>
                  <a:lnTo>
                    <a:pt x="0" y="4"/>
                  </a:lnTo>
                  <a:lnTo>
                    <a:pt x="2" y="4"/>
                  </a:lnTo>
                  <a:lnTo>
                    <a:pt x="2" y="4"/>
                  </a:lnTo>
                  <a:lnTo>
                    <a:pt x="4" y="2"/>
                  </a:lnTo>
                  <a:lnTo>
                    <a:pt x="0" y="0"/>
                  </a:lnTo>
                  <a:lnTo>
                    <a:pt x="0" y="0"/>
                  </a:lnTo>
                  <a:lnTo>
                    <a:pt x="0"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91" name="Freeform 1886">
              <a:extLst>
                <a:ext uri="{FF2B5EF4-FFF2-40B4-BE49-F238E27FC236}">
                  <a16:creationId xmlns:a16="http://schemas.microsoft.com/office/drawing/2014/main" id="{522CAAF6-0272-406F-9964-E704A5EFB59C}"/>
                </a:ext>
              </a:extLst>
            </p:cNvPr>
            <p:cNvSpPr>
              <a:spLocks noEditPoints="1"/>
            </p:cNvSpPr>
            <p:nvPr/>
          </p:nvSpPr>
          <p:spPr bwMode="auto">
            <a:xfrm>
              <a:off x="9832975" y="-722312"/>
              <a:ext cx="155575" cy="93663"/>
            </a:xfrm>
            <a:custGeom>
              <a:avLst/>
              <a:gdLst>
                <a:gd name="T0" fmla="*/ 32 w 98"/>
                <a:gd name="T1" fmla="*/ 57 h 59"/>
                <a:gd name="T2" fmla="*/ 30 w 98"/>
                <a:gd name="T3" fmla="*/ 53 h 59"/>
                <a:gd name="T4" fmla="*/ 24 w 98"/>
                <a:gd name="T5" fmla="*/ 51 h 59"/>
                <a:gd name="T6" fmla="*/ 26 w 98"/>
                <a:gd name="T7" fmla="*/ 46 h 59"/>
                <a:gd name="T8" fmla="*/ 22 w 98"/>
                <a:gd name="T9" fmla="*/ 44 h 59"/>
                <a:gd name="T10" fmla="*/ 20 w 98"/>
                <a:gd name="T11" fmla="*/ 44 h 59"/>
                <a:gd name="T12" fmla="*/ 19 w 98"/>
                <a:gd name="T13" fmla="*/ 44 h 59"/>
                <a:gd name="T14" fmla="*/ 15 w 98"/>
                <a:gd name="T15" fmla="*/ 44 h 59"/>
                <a:gd name="T16" fmla="*/ 13 w 98"/>
                <a:gd name="T17" fmla="*/ 42 h 59"/>
                <a:gd name="T18" fmla="*/ 9 w 98"/>
                <a:gd name="T19" fmla="*/ 40 h 59"/>
                <a:gd name="T20" fmla="*/ 5 w 98"/>
                <a:gd name="T21" fmla="*/ 36 h 59"/>
                <a:gd name="T22" fmla="*/ 0 w 98"/>
                <a:gd name="T23" fmla="*/ 34 h 59"/>
                <a:gd name="T24" fmla="*/ 2 w 98"/>
                <a:gd name="T25" fmla="*/ 33 h 59"/>
                <a:gd name="T26" fmla="*/ 3 w 98"/>
                <a:gd name="T27" fmla="*/ 29 h 59"/>
                <a:gd name="T28" fmla="*/ 3 w 98"/>
                <a:gd name="T29" fmla="*/ 25 h 59"/>
                <a:gd name="T30" fmla="*/ 19 w 98"/>
                <a:gd name="T31" fmla="*/ 14 h 59"/>
                <a:gd name="T32" fmla="*/ 24 w 98"/>
                <a:gd name="T33" fmla="*/ 12 h 59"/>
                <a:gd name="T34" fmla="*/ 28 w 98"/>
                <a:gd name="T35" fmla="*/ 12 h 59"/>
                <a:gd name="T36" fmla="*/ 30 w 98"/>
                <a:gd name="T37" fmla="*/ 12 h 59"/>
                <a:gd name="T38" fmla="*/ 45 w 98"/>
                <a:gd name="T39" fmla="*/ 12 h 59"/>
                <a:gd name="T40" fmla="*/ 53 w 98"/>
                <a:gd name="T41" fmla="*/ 12 h 59"/>
                <a:gd name="T42" fmla="*/ 55 w 98"/>
                <a:gd name="T43" fmla="*/ 8 h 59"/>
                <a:gd name="T44" fmla="*/ 68 w 98"/>
                <a:gd name="T45" fmla="*/ 10 h 59"/>
                <a:gd name="T46" fmla="*/ 72 w 98"/>
                <a:gd name="T47" fmla="*/ 10 h 59"/>
                <a:gd name="T48" fmla="*/ 77 w 98"/>
                <a:gd name="T49" fmla="*/ 12 h 59"/>
                <a:gd name="T50" fmla="*/ 81 w 98"/>
                <a:gd name="T51" fmla="*/ 12 h 59"/>
                <a:gd name="T52" fmla="*/ 89 w 98"/>
                <a:gd name="T53" fmla="*/ 19 h 59"/>
                <a:gd name="T54" fmla="*/ 85 w 98"/>
                <a:gd name="T55" fmla="*/ 17 h 59"/>
                <a:gd name="T56" fmla="*/ 85 w 98"/>
                <a:gd name="T57" fmla="*/ 19 h 59"/>
                <a:gd name="T58" fmla="*/ 89 w 98"/>
                <a:gd name="T59" fmla="*/ 21 h 59"/>
                <a:gd name="T60" fmla="*/ 91 w 98"/>
                <a:gd name="T61" fmla="*/ 21 h 59"/>
                <a:gd name="T62" fmla="*/ 93 w 98"/>
                <a:gd name="T63" fmla="*/ 21 h 59"/>
                <a:gd name="T64" fmla="*/ 91 w 98"/>
                <a:gd name="T65" fmla="*/ 19 h 59"/>
                <a:gd name="T66" fmla="*/ 96 w 98"/>
                <a:gd name="T67" fmla="*/ 25 h 59"/>
                <a:gd name="T68" fmla="*/ 79 w 98"/>
                <a:gd name="T69" fmla="*/ 31 h 59"/>
                <a:gd name="T70" fmla="*/ 74 w 98"/>
                <a:gd name="T71" fmla="*/ 31 h 59"/>
                <a:gd name="T72" fmla="*/ 72 w 98"/>
                <a:gd name="T73" fmla="*/ 29 h 59"/>
                <a:gd name="T74" fmla="*/ 70 w 98"/>
                <a:gd name="T75" fmla="*/ 31 h 59"/>
                <a:gd name="T76" fmla="*/ 66 w 98"/>
                <a:gd name="T77" fmla="*/ 36 h 59"/>
                <a:gd name="T78" fmla="*/ 60 w 98"/>
                <a:gd name="T79" fmla="*/ 42 h 59"/>
                <a:gd name="T80" fmla="*/ 53 w 98"/>
                <a:gd name="T81" fmla="*/ 42 h 59"/>
                <a:gd name="T82" fmla="*/ 49 w 98"/>
                <a:gd name="T83" fmla="*/ 46 h 59"/>
                <a:gd name="T84" fmla="*/ 43 w 98"/>
                <a:gd name="T85" fmla="*/ 46 h 59"/>
                <a:gd name="T86" fmla="*/ 41 w 98"/>
                <a:gd name="T87" fmla="*/ 50 h 59"/>
                <a:gd name="T88" fmla="*/ 41 w 98"/>
                <a:gd name="T89" fmla="*/ 53 h 59"/>
                <a:gd name="T90" fmla="*/ 39 w 98"/>
                <a:gd name="T91" fmla="*/ 53 h 59"/>
                <a:gd name="T92" fmla="*/ 55 w 98"/>
                <a:gd name="T93" fmla="*/ 0 h 59"/>
                <a:gd name="T94" fmla="*/ 55 w 98"/>
                <a:gd name="T95" fmla="*/ 2 h 59"/>
                <a:gd name="T96" fmla="*/ 55 w 98"/>
                <a:gd name="T97" fmla="*/ 0 h 59"/>
                <a:gd name="T98" fmla="*/ 43 w 98"/>
                <a:gd name="T99" fmla="*/ 4 h 59"/>
                <a:gd name="T100" fmla="*/ 47 w 98"/>
                <a:gd name="T101"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59">
                  <a:moveTo>
                    <a:pt x="36" y="59"/>
                  </a:moveTo>
                  <a:lnTo>
                    <a:pt x="32" y="59"/>
                  </a:lnTo>
                  <a:lnTo>
                    <a:pt x="32" y="57"/>
                  </a:lnTo>
                  <a:lnTo>
                    <a:pt x="32" y="55"/>
                  </a:lnTo>
                  <a:lnTo>
                    <a:pt x="30" y="55"/>
                  </a:lnTo>
                  <a:lnTo>
                    <a:pt x="30" y="53"/>
                  </a:lnTo>
                  <a:lnTo>
                    <a:pt x="28" y="53"/>
                  </a:lnTo>
                  <a:lnTo>
                    <a:pt x="26" y="53"/>
                  </a:lnTo>
                  <a:lnTo>
                    <a:pt x="24" y="51"/>
                  </a:lnTo>
                  <a:lnTo>
                    <a:pt x="26" y="51"/>
                  </a:lnTo>
                  <a:lnTo>
                    <a:pt x="26" y="48"/>
                  </a:lnTo>
                  <a:lnTo>
                    <a:pt x="26" y="46"/>
                  </a:lnTo>
                  <a:lnTo>
                    <a:pt x="24" y="44"/>
                  </a:lnTo>
                  <a:lnTo>
                    <a:pt x="24" y="44"/>
                  </a:lnTo>
                  <a:lnTo>
                    <a:pt x="22" y="44"/>
                  </a:lnTo>
                  <a:lnTo>
                    <a:pt x="22" y="44"/>
                  </a:lnTo>
                  <a:lnTo>
                    <a:pt x="22" y="44"/>
                  </a:lnTo>
                  <a:lnTo>
                    <a:pt x="20" y="44"/>
                  </a:lnTo>
                  <a:lnTo>
                    <a:pt x="20" y="44"/>
                  </a:lnTo>
                  <a:lnTo>
                    <a:pt x="20" y="42"/>
                  </a:lnTo>
                  <a:lnTo>
                    <a:pt x="19" y="44"/>
                  </a:lnTo>
                  <a:lnTo>
                    <a:pt x="17" y="44"/>
                  </a:lnTo>
                  <a:lnTo>
                    <a:pt x="15" y="44"/>
                  </a:lnTo>
                  <a:lnTo>
                    <a:pt x="15" y="44"/>
                  </a:lnTo>
                  <a:lnTo>
                    <a:pt x="13" y="44"/>
                  </a:lnTo>
                  <a:lnTo>
                    <a:pt x="13" y="44"/>
                  </a:lnTo>
                  <a:lnTo>
                    <a:pt x="13" y="42"/>
                  </a:lnTo>
                  <a:lnTo>
                    <a:pt x="11" y="42"/>
                  </a:lnTo>
                  <a:lnTo>
                    <a:pt x="9" y="40"/>
                  </a:lnTo>
                  <a:lnTo>
                    <a:pt x="9" y="40"/>
                  </a:lnTo>
                  <a:lnTo>
                    <a:pt x="7" y="40"/>
                  </a:lnTo>
                  <a:lnTo>
                    <a:pt x="5" y="38"/>
                  </a:lnTo>
                  <a:lnTo>
                    <a:pt x="5" y="36"/>
                  </a:lnTo>
                  <a:lnTo>
                    <a:pt x="3" y="36"/>
                  </a:lnTo>
                  <a:lnTo>
                    <a:pt x="0" y="34"/>
                  </a:lnTo>
                  <a:lnTo>
                    <a:pt x="0" y="34"/>
                  </a:lnTo>
                  <a:lnTo>
                    <a:pt x="2" y="33"/>
                  </a:lnTo>
                  <a:lnTo>
                    <a:pt x="2" y="33"/>
                  </a:lnTo>
                  <a:lnTo>
                    <a:pt x="2" y="33"/>
                  </a:lnTo>
                  <a:lnTo>
                    <a:pt x="3" y="31"/>
                  </a:lnTo>
                  <a:lnTo>
                    <a:pt x="2" y="31"/>
                  </a:lnTo>
                  <a:lnTo>
                    <a:pt x="3" y="29"/>
                  </a:lnTo>
                  <a:lnTo>
                    <a:pt x="3" y="27"/>
                  </a:lnTo>
                  <a:lnTo>
                    <a:pt x="3" y="25"/>
                  </a:lnTo>
                  <a:lnTo>
                    <a:pt x="3" y="25"/>
                  </a:lnTo>
                  <a:lnTo>
                    <a:pt x="5" y="23"/>
                  </a:lnTo>
                  <a:lnTo>
                    <a:pt x="11" y="19"/>
                  </a:lnTo>
                  <a:lnTo>
                    <a:pt x="19" y="14"/>
                  </a:lnTo>
                  <a:lnTo>
                    <a:pt x="20" y="14"/>
                  </a:lnTo>
                  <a:lnTo>
                    <a:pt x="22" y="12"/>
                  </a:lnTo>
                  <a:lnTo>
                    <a:pt x="24" y="12"/>
                  </a:lnTo>
                  <a:lnTo>
                    <a:pt x="26" y="10"/>
                  </a:lnTo>
                  <a:lnTo>
                    <a:pt x="26" y="12"/>
                  </a:lnTo>
                  <a:lnTo>
                    <a:pt x="28" y="12"/>
                  </a:lnTo>
                  <a:lnTo>
                    <a:pt x="28" y="12"/>
                  </a:lnTo>
                  <a:lnTo>
                    <a:pt x="30" y="12"/>
                  </a:lnTo>
                  <a:lnTo>
                    <a:pt x="30" y="12"/>
                  </a:lnTo>
                  <a:lnTo>
                    <a:pt x="34" y="12"/>
                  </a:lnTo>
                  <a:lnTo>
                    <a:pt x="41" y="12"/>
                  </a:lnTo>
                  <a:lnTo>
                    <a:pt x="45" y="12"/>
                  </a:lnTo>
                  <a:lnTo>
                    <a:pt x="47" y="12"/>
                  </a:lnTo>
                  <a:lnTo>
                    <a:pt x="49" y="12"/>
                  </a:lnTo>
                  <a:lnTo>
                    <a:pt x="53" y="12"/>
                  </a:lnTo>
                  <a:lnTo>
                    <a:pt x="55" y="10"/>
                  </a:lnTo>
                  <a:lnTo>
                    <a:pt x="55" y="10"/>
                  </a:lnTo>
                  <a:lnTo>
                    <a:pt x="55" y="8"/>
                  </a:lnTo>
                  <a:lnTo>
                    <a:pt x="56" y="10"/>
                  </a:lnTo>
                  <a:lnTo>
                    <a:pt x="64" y="10"/>
                  </a:lnTo>
                  <a:lnTo>
                    <a:pt x="68" y="10"/>
                  </a:lnTo>
                  <a:lnTo>
                    <a:pt x="70" y="10"/>
                  </a:lnTo>
                  <a:lnTo>
                    <a:pt x="72" y="10"/>
                  </a:lnTo>
                  <a:lnTo>
                    <a:pt x="72" y="10"/>
                  </a:lnTo>
                  <a:lnTo>
                    <a:pt x="74" y="10"/>
                  </a:lnTo>
                  <a:lnTo>
                    <a:pt x="77" y="12"/>
                  </a:lnTo>
                  <a:lnTo>
                    <a:pt x="77" y="12"/>
                  </a:lnTo>
                  <a:lnTo>
                    <a:pt x="79" y="12"/>
                  </a:lnTo>
                  <a:lnTo>
                    <a:pt x="77" y="12"/>
                  </a:lnTo>
                  <a:lnTo>
                    <a:pt x="81" y="12"/>
                  </a:lnTo>
                  <a:lnTo>
                    <a:pt x="85" y="14"/>
                  </a:lnTo>
                  <a:lnTo>
                    <a:pt x="87" y="15"/>
                  </a:lnTo>
                  <a:lnTo>
                    <a:pt x="89" y="19"/>
                  </a:lnTo>
                  <a:lnTo>
                    <a:pt x="89" y="17"/>
                  </a:lnTo>
                  <a:lnTo>
                    <a:pt x="87" y="17"/>
                  </a:lnTo>
                  <a:lnTo>
                    <a:pt x="85" y="17"/>
                  </a:lnTo>
                  <a:lnTo>
                    <a:pt x="83" y="17"/>
                  </a:lnTo>
                  <a:lnTo>
                    <a:pt x="85" y="19"/>
                  </a:lnTo>
                  <a:lnTo>
                    <a:pt x="85" y="19"/>
                  </a:lnTo>
                  <a:lnTo>
                    <a:pt x="85" y="19"/>
                  </a:lnTo>
                  <a:lnTo>
                    <a:pt x="87" y="19"/>
                  </a:lnTo>
                  <a:lnTo>
                    <a:pt x="89" y="21"/>
                  </a:lnTo>
                  <a:lnTo>
                    <a:pt x="91" y="21"/>
                  </a:lnTo>
                  <a:lnTo>
                    <a:pt x="91" y="21"/>
                  </a:lnTo>
                  <a:lnTo>
                    <a:pt x="91" y="21"/>
                  </a:lnTo>
                  <a:lnTo>
                    <a:pt x="93" y="21"/>
                  </a:lnTo>
                  <a:lnTo>
                    <a:pt x="94" y="21"/>
                  </a:lnTo>
                  <a:lnTo>
                    <a:pt x="93" y="21"/>
                  </a:lnTo>
                  <a:lnTo>
                    <a:pt x="93" y="21"/>
                  </a:lnTo>
                  <a:lnTo>
                    <a:pt x="91" y="19"/>
                  </a:lnTo>
                  <a:lnTo>
                    <a:pt x="91" y="19"/>
                  </a:lnTo>
                  <a:lnTo>
                    <a:pt x="93" y="21"/>
                  </a:lnTo>
                  <a:lnTo>
                    <a:pt x="94" y="23"/>
                  </a:lnTo>
                  <a:lnTo>
                    <a:pt x="96" y="25"/>
                  </a:lnTo>
                  <a:lnTo>
                    <a:pt x="98" y="25"/>
                  </a:lnTo>
                  <a:lnTo>
                    <a:pt x="94" y="27"/>
                  </a:lnTo>
                  <a:lnTo>
                    <a:pt x="79" y="31"/>
                  </a:lnTo>
                  <a:lnTo>
                    <a:pt x="77" y="31"/>
                  </a:lnTo>
                  <a:lnTo>
                    <a:pt x="75" y="31"/>
                  </a:lnTo>
                  <a:lnTo>
                    <a:pt x="74" y="31"/>
                  </a:lnTo>
                  <a:lnTo>
                    <a:pt x="74" y="31"/>
                  </a:lnTo>
                  <a:lnTo>
                    <a:pt x="74" y="29"/>
                  </a:lnTo>
                  <a:lnTo>
                    <a:pt x="72" y="29"/>
                  </a:lnTo>
                  <a:lnTo>
                    <a:pt x="70" y="29"/>
                  </a:lnTo>
                  <a:lnTo>
                    <a:pt x="70" y="31"/>
                  </a:lnTo>
                  <a:lnTo>
                    <a:pt x="70" y="31"/>
                  </a:lnTo>
                  <a:lnTo>
                    <a:pt x="70" y="33"/>
                  </a:lnTo>
                  <a:lnTo>
                    <a:pt x="68" y="33"/>
                  </a:lnTo>
                  <a:lnTo>
                    <a:pt x="66" y="36"/>
                  </a:lnTo>
                  <a:lnTo>
                    <a:pt x="66" y="36"/>
                  </a:lnTo>
                  <a:lnTo>
                    <a:pt x="64" y="38"/>
                  </a:lnTo>
                  <a:lnTo>
                    <a:pt x="60" y="42"/>
                  </a:lnTo>
                  <a:lnTo>
                    <a:pt x="58" y="44"/>
                  </a:lnTo>
                  <a:lnTo>
                    <a:pt x="56" y="44"/>
                  </a:lnTo>
                  <a:lnTo>
                    <a:pt x="53" y="42"/>
                  </a:lnTo>
                  <a:lnTo>
                    <a:pt x="51" y="42"/>
                  </a:lnTo>
                  <a:lnTo>
                    <a:pt x="51" y="42"/>
                  </a:lnTo>
                  <a:lnTo>
                    <a:pt x="49" y="46"/>
                  </a:lnTo>
                  <a:lnTo>
                    <a:pt x="49" y="46"/>
                  </a:lnTo>
                  <a:lnTo>
                    <a:pt x="47" y="46"/>
                  </a:lnTo>
                  <a:lnTo>
                    <a:pt x="43" y="46"/>
                  </a:lnTo>
                  <a:lnTo>
                    <a:pt x="41" y="46"/>
                  </a:lnTo>
                  <a:lnTo>
                    <a:pt x="41" y="48"/>
                  </a:lnTo>
                  <a:lnTo>
                    <a:pt x="41" y="50"/>
                  </a:lnTo>
                  <a:lnTo>
                    <a:pt x="41" y="50"/>
                  </a:lnTo>
                  <a:lnTo>
                    <a:pt x="41" y="51"/>
                  </a:lnTo>
                  <a:lnTo>
                    <a:pt x="41" y="53"/>
                  </a:lnTo>
                  <a:lnTo>
                    <a:pt x="41" y="53"/>
                  </a:lnTo>
                  <a:lnTo>
                    <a:pt x="41" y="53"/>
                  </a:lnTo>
                  <a:lnTo>
                    <a:pt x="39" y="53"/>
                  </a:lnTo>
                  <a:lnTo>
                    <a:pt x="38" y="57"/>
                  </a:lnTo>
                  <a:lnTo>
                    <a:pt x="36" y="59"/>
                  </a:lnTo>
                  <a:close/>
                  <a:moveTo>
                    <a:pt x="55" y="0"/>
                  </a:moveTo>
                  <a:lnTo>
                    <a:pt x="55" y="2"/>
                  </a:lnTo>
                  <a:lnTo>
                    <a:pt x="55" y="2"/>
                  </a:lnTo>
                  <a:lnTo>
                    <a:pt x="55" y="2"/>
                  </a:lnTo>
                  <a:lnTo>
                    <a:pt x="55" y="2"/>
                  </a:lnTo>
                  <a:lnTo>
                    <a:pt x="56" y="0"/>
                  </a:lnTo>
                  <a:lnTo>
                    <a:pt x="55" y="0"/>
                  </a:lnTo>
                  <a:lnTo>
                    <a:pt x="55" y="0"/>
                  </a:lnTo>
                  <a:close/>
                  <a:moveTo>
                    <a:pt x="45" y="2"/>
                  </a:moveTo>
                  <a:lnTo>
                    <a:pt x="43" y="4"/>
                  </a:lnTo>
                  <a:lnTo>
                    <a:pt x="45" y="4"/>
                  </a:lnTo>
                  <a:lnTo>
                    <a:pt x="49" y="2"/>
                  </a:lnTo>
                  <a:lnTo>
                    <a:pt x="47" y="2"/>
                  </a:lnTo>
                  <a:lnTo>
                    <a:pt x="47" y="2"/>
                  </a:lnTo>
                  <a:lnTo>
                    <a:pt x="45"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92" name="Freeform 1887">
              <a:extLst>
                <a:ext uri="{FF2B5EF4-FFF2-40B4-BE49-F238E27FC236}">
                  <a16:creationId xmlns:a16="http://schemas.microsoft.com/office/drawing/2014/main" id="{4460D563-2A5D-4A92-B51D-273081B3CAA7}"/>
                </a:ext>
              </a:extLst>
            </p:cNvPr>
            <p:cNvSpPr>
              <a:spLocks noEditPoints="1"/>
            </p:cNvSpPr>
            <p:nvPr/>
          </p:nvSpPr>
          <p:spPr bwMode="auto">
            <a:xfrm>
              <a:off x="9836150" y="-773112"/>
              <a:ext cx="34925" cy="69850"/>
            </a:xfrm>
            <a:custGeom>
              <a:avLst/>
              <a:gdLst>
                <a:gd name="T0" fmla="*/ 13 w 22"/>
                <a:gd name="T1" fmla="*/ 0 h 44"/>
                <a:gd name="T2" fmla="*/ 15 w 22"/>
                <a:gd name="T3" fmla="*/ 0 h 44"/>
                <a:gd name="T4" fmla="*/ 15 w 22"/>
                <a:gd name="T5" fmla="*/ 0 h 44"/>
                <a:gd name="T6" fmla="*/ 15 w 22"/>
                <a:gd name="T7" fmla="*/ 2 h 44"/>
                <a:gd name="T8" fmla="*/ 17 w 22"/>
                <a:gd name="T9" fmla="*/ 2 h 44"/>
                <a:gd name="T10" fmla="*/ 18 w 22"/>
                <a:gd name="T11" fmla="*/ 4 h 44"/>
                <a:gd name="T12" fmla="*/ 17 w 22"/>
                <a:gd name="T13" fmla="*/ 8 h 44"/>
                <a:gd name="T14" fmla="*/ 17 w 22"/>
                <a:gd name="T15" fmla="*/ 10 h 44"/>
                <a:gd name="T16" fmla="*/ 17 w 22"/>
                <a:gd name="T17" fmla="*/ 11 h 44"/>
                <a:gd name="T18" fmla="*/ 17 w 22"/>
                <a:gd name="T19" fmla="*/ 11 h 44"/>
                <a:gd name="T20" fmla="*/ 17 w 22"/>
                <a:gd name="T21" fmla="*/ 13 h 44"/>
                <a:gd name="T22" fmla="*/ 17 w 22"/>
                <a:gd name="T23" fmla="*/ 15 h 44"/>
                <a:gd name="T24" fmla="*/ 17 w 22"/>
                <a:gd name="T25" fmla="*/ 15 h 44"/>
                <a:gd name="T26" fmla="*/ 17 w 22"/>
                <a:gd name="T27" fmla="*/ 17 h 44"/>
                <a:gd name="T28" fmla="*/ 15 w 22"/>
                <a:gd name="T29" fmla="*/ 19 h 44"/>
                <a:gd name="T30" fmla="*/ 15 w 22"/>
                <a:gd name="T31" fmla="*/ 21 h 44"/>
                <a:gd name="T32" fmla="*/ 15 w 22"/>
                <a:gd name="T33" fmla="*/ 28 h 44"/>
                <a:gd name="T34" fmla="*/ 15 w 22"/>
                <a:gd name="T35" fmla="*/ 30 h 44"/>
                <a:gd name="T36" fmla="*/ 13 w 22"/>
                <a:gd name="T37" fmla="*/ 34 h 44"/>
                <a:gd name="T38" fmla="*/ 7 w 22"/>
                <a:gd name="T39" fmla="*/ 38 h 44"/>
                <a:gd name="T40" fmla="*/ 5 w 22"/>
                <a:gd name="T41" fmla="*/ 40 h 44"/>
                <a:gd name="T42" fmla="*/ 5 w 22"/>
                <a:gd name="T43" fmla="*/ 44 h 44"/>
                <a:gd name="T44" fmla="*/ 1 w 22"/>
                <a:gd name="T45" fmla="*/ 44 h 44"/>
                <a:gd name="T46" fmla="*/ 0 w 22"/>
                <a:gd name="T47" fmla="*/ 44 h 44"/>
                <a:gd name="T48" fmla="*/ 1 w 22"/>
                <a:gd name="T49" fmla="*/ 11 h 44"/>
                <a:gd name="T50" fmla="*/ 1 w 22"/>
                <a:gd name="T51" fmla="*/ 10 h 44"/>
                <a:gd name="T52" fmla="*/ 1 w 22"/>
                <a:gd name="T53" fmla="*/ 8 h 44"/>
                <a:gd name="T54" fmla="*/ 3 w 22"/>
                <a:gd name="T55" fmla="*/ 8 h 44"/>
                <a:gd name="T56" fmla="*/ 5 w 22"/>
                <a:gd name="T57" fmla="*/ 8 h 44"/>
                <a:gd name="T58" fmla="*/ 5 w 22"/>
                <a:gd name="T59" fmla="*/ 8 h 44"/>
                <a:gd name="T60" fmla="*/ 7 w 22"/>
                <a:gd name="T61" fmla="*/ 8 h 44"/>
                <a:gd name="T62" fmla="*/ 7 w 22"/>
                <a:gd name="T63" fmla="*/ 8 h 44"/>
                <a:gd name="T64" fmla="*/ 9 w 22"/>
                <a:gd name="T65" fmla="*/ 4 h 44"/>
                <a:gd name="T66" fmla="*/ 11 w 22"/>
                <a:gd name="T67" fmla="*/ 2 h 44"/>
                <a:gd name="T68" fmla="*/ 13 w 22"/>
                <a:gd name="T69" fmla="*/ 0 h 44"/>
                <a:gd name="T70" fmla="*/ 22 w 22"/>
                <a:gd name="T71" fmla="*/ 6 h 44"/>
                <a:gd name="T72" fmla="*/ 20 w 22"/>
                <a:gd name="T73" fmla="*/ 6 h 44"/>
                <a:gd name="T74" fmla="*/ 20 w 22"/>
                <a:gd name="T75" fmla="*/ 6 h 44"/>
                <a:gd name="T76" fmla="*/ 20 w 22"/>
                <a:gd name="T77" fmla="*/ 8 h 44"/>
                <a:gd name="T78" fmla="*/ 20 w 22"/>
                <a:gd name="T79" fmla="*/ 10 h 44"/>
                <a:gd name="T80" fmla="*/ 20 w 22"/>
                <a:gd name="T81" fmla="*/ 8 h 44"/>
                <a:gd name="T82" fmla="*/ 20 w 22"/>
                <a:gd name="T83" fmla="*/ 8 h 44"/>
                <a:gd name="T84" fmla="*/ 22 w 22"/>
                <a:gd name="T85" fmla="*/ 6 h 44"/>
                <a:gd name="T86" fmla="*/ 22 w 22"/>
                <a:gd name="T87" fmla="*/ 15 h 44"/>
                <a:gd name="T88" fmla="*/ 22 w 22"/>
                <a:gd name="T89" fmla="*/ 15 h 44"/>
                <a:gd name="T90" fmla="*/ 22 w 22"/>
                <a:gd name="T91" fmla="*/ 17 h 44"/>
                <a:gd name="T92" fmla="*/ 20 w 22"/>
                <a:gd name="T93" fmla="*/ 19 h 44"/>
                <a:gd name="T94" fmla="*/ 20 w 22"/>
                <a:gd name="T95" fmla="*/ 19 h 44"/>
                <a:gd name="T96" fmla="*/ 20 w 22"/>
                <a:gd name="T97" fmla="*/ 19 h 44"/>
                <a:gd name="T98" fmla="*/ 22 w 22"/>
                <a:gd name="T99"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44">
                  <a:moveTo>
                    <a:pt x="13" y="0"/>
                  </a:moveTo>
                  <a:lnTo>
                    <a:pt x="15" y="0"/>
                  </a:lnTo>
                  <a:lnTo>
                    <a:pt x="15" y="0"/>
                  </a:lnTo>
                  <a:lnTo>
                    <a:pt x="15" y="2"/>
                  </a:lnTo>
                  <a:lnTo>
                    <a:pt x="17" y="2"/>
                  </a:lnTo>
                  <a:lnTo>
                    <a:pt x="18" y="4"/>
                  </a:lnTo>
                  <a:lnTo>
                    <a:pt x="17" y="8"/>
                  </a:lnTo>
                  <a:lnTo>
                    <a:pt x="17" y="10"/>
                  </a:lnTo>
                  <a:lnTo>
                    <a:pt x="17" y="11"/>
                  </a:lnTo>
                  <a:lnTo>
                    <a:pt x="17" y="11"/>
                  </a:lnTo>
                  <a:lnTo>
                    <a:pt x="17" y="13"/>
                  </a:lnTo>
                  <a:lnTo>
                    <a:pt x="17" y="15"/>
                  </a:lnTo>
                  <a:lnTo>
                    <a:pt x="17" y="15"/>
                  </a:lnTo>
                  <a:lnTo>
                    <a:pt x="17" y="17"/>
                  </a:lnTo>
                  <a:lnTo>
                    <a:pt x="15" y="19"/>
                  </a:lnTo>
                  <a:lnTo>
                    <a:pt x="15" y="21"/>
                  </a:lnTo>
                  <a:lnTo>
                    <a:pt x="15" y="28"/>
                  </a:lnTo>
                  <a:lnTo>
                    <a:pt x="15" y="30"/>
                  </a:lnTo>
                  <a:lnTo>
                    <a:pt x="13" y="34"/>
                  </a:lnTo>
                  <a:lnTo>
                    <a:pt x="7" y="38"/>
                  </a:lnTo>
                  <a:lnTo>
                    <a:pt x="5" y="40"/>
                  </a:lnTo>
                  <a:lnTo>
                    <a:pt x="5" y="44"/>
                  </a:lnTo>
                  <a:lnTo>
                    <a:pt x="1" y="44"/>
                  </a:lnTo>
                  <a:lnTo>
                    <a:pt x="0" y="44"/>
                  </a:lnTo>
                  <a:lnTo>
                    <a:pt x="1" y="11"/>
                  </a:lnTo>
                  <a:lnTo>
                    <a:pt x="1" y="10"/>
                  </a:lnTo>
                  <a:lnTo>
                    <a:pt x="1" y="8"/>
                  </a:lnTo>
                  <a:lnTo>
                    <a:pt x="3" y="8"/>
                  </a:lnTo>
                  <a:lnTo>
                    <a:pt x="5" y="8"/>
                  </a:lnTo>
                  <a:lnTo>
                    <a:pt x="5" y="8"/>
                  </a:lnTo>
                  <a:lnTo>
                    <a:pt x="7" y="8"/>
                  </a:lnTo>
                  <a:lnTo>
                    <a:pt x="7" y="8"/>
                  </a:lnTo>
                  <a:lnTo>
                    <a:pt x="9" y="4"/>
                  </a:lnTo>
                  <a:lnTo>
                    <a:pt x="11" y="2"/>
                  </a:lnTo>
                  <a:lnTo>
                    <a:pt x="13" y="0"/>
                  </a:lnTo>
                  <a:close/>
                  <a:moveTo>
                    <a:pt x="22" y="6"/>
                  </a:moveTo>
                  <a:lnTo>
                    <a:pt x="20" y="6"/>
                  </a:lnTo>
                  <a:lnTo>
                    <a:pt x="20" y="6"/>
                  </a:lnTo>
                  <a:lnTo>
                    <a:pt x="20" y="8"/>
                  </a:lnTo>
                  <a:lnTo>
                    <a:pt x="20" y="10"/>
                  </a:lnTo>
                  <a:lnTo>
                    <a:pt x="20" y="8"/>
                  </a:lnTo>
                  <a:lnTo>
                    <a:pt x="20" y="8"/>
                  </a:lnTo>
                  <a:lnTo>
                    <a:pt x="22" y="6"/>
                  </a:lnTo>
                  <a:close/>
                  <a:moveTo>
                    <a:pt x="22" y="15"/>
                  </a:moveTo>
                  <a:lnTo>
                    <a:pt x="22" y="15"/>
                  </a:lnTo>
                  <a:lnTo>
                    <a:pt x="22" y="17"/>
                  </a:lnTo>
                  <a:lnTo>
                    <a:pt x="20" y="19"/>
                  </a:lnTo>
                  <a:lnTo>
                    <a:pt x="20" y="19"/>
                  </a:lnTo>
                  <a:lnTo>
                    <a:pt x="20" y="19"/>
                  </a:lnTo>
                  <a:lnTo>
                    <a:pt x="22" y="1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93" name="Freeform 1888">
              <a:extLst>
                <a:ext uri="{FF2B5EF4-FFF2-40B4-BE49-F238E27FC236}">
                  <a16:creationId xmlns:a16="http://schemas.microsoft.com/office/drawing/2014/main" id="{0351742B-C4C5-4E12-8957-BD68FB4FF22F}"/>
                </a:ext>
              </a:extLst>
            </p:cNvPr>
            <p:cNvSpPr>
              <a:spLocks noEditPoints="1"/>
            </p:cNvSpPr>
            <p:nvPr/>
          </p:nvSpPr>
          <p:spPr bwMode="auto">
            <a:xfrm>
              <a:off x="10210800" y="-817562"/>
              <a:ext cx="73025" cy="57150"/>
            </a:xfrm>
            <a:custGeom>
              <a:avLst/>
              <a:gdLst>
                <a:gd name="T0" fmla="*/ 44 w 46"/>
                <a:gd name="T1" fmla="*/ 36 h 36"/>
                <a:gd name="T2" fmla="*/ 36 w 46"/>
                <a:gd name="T3" fmla="*/ 32 h 36"/>
                <a:gd name="T4" fmla="*/ 29 w 46"/>
                <a:gd name="T5" fmla="*/ 32 h 36"/>
                <a:gd name="T6" fmla="*/ 18 w 46"/>
                <a:gd name="T7" fmla="*/ 32 h 36"/>
                <a:gd name="T8" fmla="*/ 12 w 46"/>
                <a:gd name="T9" fmla="*/ 32 h 36"/>
                <a:gd name="T10" fmla="*/ 8 w 46"/>
                <a:gd name="T11" fmla="*/ 34 h 36"/>
                <a:gd name="T12" fmla="*/ 0 w 46"/>
                <a:gd name="T13" fmla="*/ 26 h 36"/>
                <a:gd name="T14" fmla="*/ 4 w 46"/>
                <a:gd name="T15" fmla="*/ 24 h 36"/>
                <a:gd name="T16" fmla="*/ 19 w 46"/>
                <a:gd name="T17" fmla="*/ 28 h 36"/>
                <a:gd name="T18" fmla="*/ 25 w 46"/>
                <a:gd name="T19" fmla="*/ 28 h 36"/>
                <a:gd name="T20" fmla="*/ 33 w 46"/>
                <a:gd name="T21" fmla="*/ 26 h 36"/>
                <a:gd name="T22" fmla="*/ 35 w 46"/>
                <a:gd name="T23" fmla="*/ 24 h 36"/>
                <a:gd name="T24" fmla="*/ 31 w 46"/>
                <a:gd name="T25" fmla="*/ 22 h 36"/>
                <a:gd name="T26" fmla="*/ 27 w 46"/>
                <a:gd name="T27" fmla="*/ 19 h 36"/>
                <a:gd name="T28" fmla="*/ 27 w 46"/>
                <a:gd name="T29" fmla="*/ 15 h 36"/>
                <a:gd name="T30" fmla="*/ 27 w 46"/>
                <a:gd name="T31" fmla="*/ 11 h 36"/>
                <a:gd name="T32" fmla="*/ 25 w 46"/>
                <a:gd name="T33" fmla="*/ 9 h 36"/>
                <a:gd name="T34" fmla="*/ 19 w 46"/>
                <a:gd name="T35" fmla="*/ 9 h 36"/>
                <a:gd name="T36" fmla="*/ 18 w 46"/>
                <a:gd name="T37" fmla="*/ 5 h 36"/>
                <a:gd name="T38" fmla="*/ 25 w 46"/>
                <a:gd name="T39" fmla="*/ 3 h 36"/>
                <a:gd name="T40" fmla="*/ 36 w 46"/>
                <a:gd name="T41" fmla="*/ 5 h 36"/>
                <a:gd name="T42" fmla="*/ 42 w 46"/>
                <a:gd name="T43" fmla="*/ 7 h 36"/>
                <a:gd name="T44" fmla="*/ 44 w 46"/>
                <a:gd name="T45" fmla="*/ 9 h 36"/>
                <a:gd name="T46" fmla="*/ 44 w 46"/>
                <a:gd name="T47" fmla="*/ 13 h 36"/>
                <a:gd name="T48" fmla="*/ 44 w 46"/>
                <a:gd name="T49" fmla="*/ 15 h 36"/>
                <a:gd name="T50" fmla="*/ 46 w 46"/>
                <a:gd name="T51" fmla="*/ 17 h 36"/>
                <a:gd name="T52" fmla="*/ 44 w 46"/>
                <a:gd name="T53" fmla="*/ 19 h 36"/>
                <a:gd name="T54" fmla="*/ 42 w 46"/>
                <a:gd name="T55" fmla="*/ 20 h 36"/>
                <a:gd name="T56" fmla="*/ 44 w 46"/>
                <a:gd name="T57" fmla="*/ 22 h 36"/>
                <a:gd name="T58" fmla="*/ 42 w 46"/>
                <a:gd name="T59" fmla="*/ 24 h 36"/>
                <a:gd name="T60" fmla="*/ 40 w 46"/>
                <a:gd name="T61" fmla="*/ 26 h 36"/>
                <a:gd name="T62" fmla="*/ 42 w 46"/>
                <a:gd name="T63" fmla="*/ 28 h 36"/>
                <a:gd name="T64" fmla="*/ 44 w 46"/>
                <a:gd name="T65" fmla="*/ 32 h 36"/>
                <a:gd name="T66" fmla="*/ 27 w 46"/>
                <a:gd name="T67" fmla="*/ 1 h 36"/>
                <a:gd name="T68" fmla="*/ 29 w 46"/>
                <a:gd name="T69" fmla="*/ 1 h 36"/>
                <a:gd name="T70" fmla="*/ 27 w 46"/>
                <a:gd name="T71" fmla="*/ 0 h 36"/>
                <a:gd name="T72" fmla="*/ 25 w 46"/>
                <a:gd name="T73" fmla="*/ 0 h 36"/>
                <a:gd name="T74" fmla="*/ 27 w 46"/>
                <a:gd name="T75" fmla="*/ 1 h 36"/>
                <a:gd name="T76" fmla="*/ 25 w 46"/>
                <a:gd name="T77" fmla="*/ 22 h 36"/>
                <a:gd name="T78" fmla="*/ 21 w 46"/>
                <a:gd name="T79" fmla="*/ 19 h 36"/>
                <a:gd name="T80" fmla="*/ 23 w 46"/>
                <a:gd name="T81"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36">
                  <a:moveTo>
                    <a:pt x="44" y="34"/>
                  </a:moveTo>
                  <a:lnTo>
                    <a:pt x="44" y="36"/>
                  </a:lnTo>
                  <a:lnTo>
                    <a:pt x="40" y="32"/>
                  </a:lnTo>
                  <a:lnTo>
                    <a:pt x="36" y="32"/>
                  </a:lnTo>
                  <a:lnTo>
                    <a:pt x="33" y="32"/>
                  </a:lnTo>
                  <a:lnTo>
                    <a:pt x="29" y="32"/>
                  </a:lnTo>
                  <a:lnTo>
                    <a:pt x="25" y="32"/>
                  </a:lnTo>
                  <a:lnTo>
                    <a:pt x="18" y="32"/>
                  </a:lnTo>
                  <a:lnTo>
                    <a:pt x="14" y="32"/>
                  </a:lnTo>
                  <a:lnTo>
                    <a:pt x="12" y="32"/>
                  </a:lnTo>
                  <a:lnTo>
                    <a:pt x="10" y="34"/>
                  </a:lnTo>
                  <a:lnTo>
                    <a:pt x="8" y="34"/>
                  </a:lnTo>
                  <a:lnTo>
                    <a:pt x="2" y="30"/>
                  </a:lnTo>
                  <a:lnTo>
                    <a:pt x="0" y="26"/>
                  </a:lnTo>
                  <a:lnTo>
                    <a:pt x="2" y="26"/>
                  </a:lnTo>
                  <a:lnTo>
                    <a:pt x="4" y="24"/>
                  </a:lnTo>
                  <a:lnTo>
                    <a:pt x="8" y="24"/>
                  </a:lnTo>
                  <a:lnTo>
                    <a:pt x="19" y="28"/>
                  </a:lnTo>
                  <a:lnTo>
                    <a:pt x="25" y="28"/>
                  </a:lnTo>
                  <a:lnTo>
                    <a:pt x="25" y="28"/>
                  </a:lnTo>
                  <a:lnTo>
                    <a:pt x="27" y="28"/>
                  </a:lnTo>
                  <a:lnTo>
                    <a:pt x="33" y="26"/>
                  </a:lnTo>
                  <a:lnTo>
                    <a:pt x="33" y="26"/>
                  </a:lnTo>
                  <a:lnTo>
                    <a:pt x="35" y="24"/>
                  </a:lnTo>
                  <a:lnTo>
                    <a:pt x="33" y="24"/>
                  </a:lnTo>
                  <a:lnTo>
                    <a:pt x="31" y="22"/>
                  </a:lnTo>
                  <a:lnTo>
                    <a:pt x="29" y="20"/>
                  </a:lnTo>
                  <a:lnTo>
                    <a:pt x="27" y="19"/>
                  </a:lnTo>
                  <a:lnTo>
                    <a:pt x="27" y="17"/>
                  </a:lnTo>
                  <a:lnTo>
                    <a:pt x="27" y="15"/>
                  </a:lnTo>
                  <a:lnTo>
                    <a:pt x="27" y="13"/>
                  </a:lnTo>
                  <a:lnTo>
                    <a:pt x="27" y="11"/>
                  </a:lnTo>
                  <a:lnTo>
                    <a:pt x="27" y="11"/>
                  </a:lnTo>
                  <a:lnTo>
                    <a:pt x="25" y="9"/>
                  </a:lnTo>
                  <a:lnTo>
                    <a:pt x="23" y="9"/>
                  </a:lnTo>
                  <a:lnTo>
                    <a:pt x="19" y="9"/>
                  </a:lnTo>
                  <a:lnTo>
                    <a:pt x="18" y="7"/>
                  </a:lnTo>
                  <a:lnTo>
                    <a:pt x="18" y="5"/>
                  </a:lnTo>
                  <a:lnTo>
                    <a:pt x="21" y="3"/>
                  </a:lnTo>
                  <a:lnTo>
                    <a:pt x="25" y="3"/>
                  </a:lnTo>
                  <a:lnTo>
                    <a:pt x="29" y="3"/>
                  </a:lnTo>
                  <a:lnTo>
                    <a:pt x="36" y="5"/>
                  </a:lnTo>
                  <a:lnTo>
                    <a:pt x="40" y="7"/>
                  </a:lnTo>
                  <a:lnTo>
                    <a:pt x="42" y="7"/>
                  </a:lnTo>
                  <a:lnTo>
                    <a:pt x="44" y="9"/>
                  </a:lnTo>
                  <a:lnTo>
                    <a:pt x="44" y="9"/>
                  </a:lnTo>
                  <a:lnTo>
                    <a:pt x="44" y="11"/>
                  </a:lnTo>
                  <a:lnTo>
                    <a:pt x="44" y="13"/>
                  </a:lnTo>
                  <a:lnTo>
                    <a:pt x="44" y="15"/>
                  </a:lnTo>
                  <a:lnTo>
                    <a:pt x="44" y="15"/>
                  </a:lnTo>
                  <a:lnTo>
                    <a:pt x="44" y="15"/>
                  </a:lnTo>
                  <a:lnTo>
                    <a:pt x="46" y="17"/>
                  </a:lnTo>
                  <a:lnTo>
                    <a:pt x="44" y="17"/>
                  </a:lnTo>
                  <a:lnTo>
                    <a:pt x="44" y="19"/>
                  </a:lnTo>
                  <a:lnTo>
                    <a:pt x="42" y="19"/>
                  </a:lnTo>
                  <a:lnTo>
                    <a:pt x="42" y="20"/>
                  </a:lnTo>
                  <a:lnTo>
                    <a:pt x="44" y="20"/>
                  </a:lnTo>
                  <a:lnTo>
                    <a:pt x="44" y="22"/>
                  </a:lnTo>
                  <a:lnTo>
                    <a:pt x="44" y="22"/>
                  </a:lnTo>
                  <a:lnTo>
                    <a:pt x="42" y="24"/>
                  </a:lnTo>
                  <a:lnTo>
                    <a:pt x="40" y="24"/>
                  </a:lnTo>
                  <a:lnTo>
                    <a:pt x="40" y="26"/>
                  </a:lnTo>
                  <a:lnTo>
                    <a:pt x="40" y="26"/>
                  </a:lnTo>
                  <a:lnTo>
                    <a:pt x="42" y="28"/>
                  </a:lnTo>
                  <a:lnTo>
                    <a:pt x="44" y="30"/>
                  </a:lnTo>
                  <a:lnTo>
                    <a:pt x="44" y="32"/>
                  </a:lnTo>
                  <a:lnTo>
                    <a:pt x="44" y="34"/>
                  </a:lnTo>
                  <a:close/>
                  <a:moveTo>
                    <a:pt x="27" y="1"/>
                  </a:moveTo>
                  <a:lnTo>
                    <a:pt x="29" y="1"/>
                  </a:lnTo>
                  <a:lnTo>
                    <a:pt x="29" y="1"/>
                  </a:lnTo>
                  <a:lnTo>
                    <a:pt x="29" y="1"/>
                  </a:lnTo>
                  <a:lnTo>
                    <a:pt x="27" y="0"/>
                  </a:lnTo>
                  <a:lnTo>
                    <a:pt x="25" y="0"/>
                  </a:lnTo>
                  <a:lnTo>
                    <a:pt x="25" y="0"/>
                  </a:lnTo>
                  <a:lnTo>
                    <a:pt x="25" y="1"/>
                  </a:lnTo>
                  <a:lnTo>
                    <a:pt x="27" y="1"/>
                  </a:lnTo>
                  <a:close/>
                  <a:moveTo>
                    <a:pt x="27" y="24"/>
                  </a:moveTo>
                  <a:lnTo>
                    <a:pt x="25" y="22"/>
                  </a:lnTo>
                  <a:lnTo>
                    <a:pt x="23" y="20"/>
                  </a:lnTo>
                  <a:lnTo>
                    <a:pt x="21" y="19"/>
                  </a:lnTo>
                  <a:lnTo>
                    <a:pt x="19" y="20"/>
                  </a:lnTo>
                  <a:lnTo>
                    <a:pt x="23" y="22"/>
                  </a:lnTo>
                  <a:lnTo>
                    <a:pt x="27" y="2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94" name="Freeform 1889">
              <a:extLst>
                <a:ext uri="{FF2B5EF4-FFF2-40B4-BE49-F238E27FC236}">
                  <a16:creationId xmlns:a16="http://schemas.microsoft.com/office/drawing/2014/main" id="{BA92D040-C347-4366-8149-1442F5FBB42D}"/>
                </a:ext>
              </a:extLst>
            </p:cNvPr>
            <p:cNvSpPr>
              <a:spLocks noEditPoints="1"/>
            </p:cNvSpPr>
            <p:nvPr/>
          </p:nvSpPr>
          <p:spPr bwMode="auto">
            <a:xfrm>
              <a:off x="10506075" y="-746125"/>
              <a:ext cx="9525" cy="9525"/>
            </a:xfrm>
            <a:custGeom>
              <a:avLst/>
              <a:gdLst>
                <a:gd name="T0" fmla="*/ 4 w 6"/>
                <a:gd name="T1" fmla="*/ 4 h 6"/>
                <a:gd name="T2" fmla="*/ 4 w 6"/>
                <a:gd name="T3" fmla="*/ 4 h 6"/>
                <a:gd name="T4" fmla="*/ 6 w 6"/>
                <a:gd name="T5" fmla="*/ 6 h 6"/>
                <a:gd name="T6" fmla="*/ 4 w 6"/>
                <a:gd name="T7" fmla="*/ 6 h 6"/>
                <a:gd name="T8" fmla="*/ 4 w 6"/>
                <a:gd name="T9" fmla="*/ 4 h 6"/>
                <a:gd name="T10" fmla="*/ 0 w 6"/>
                <a:gd name="T11" fmla="*/ 2 h 6"/>
                <a:gd name="T12" fmla="*/ 4 w 6"/>
                <a:gd name="T13" fmla="*/ 4 h 6"/>
                <a:gd name="T14" fmla="*/ 2 w 6"/>
                <a:gd name="T15" fmla="*/ 0 h 6"/>
                <a:gd name="T16" fmla="*/ 0 w 6"/>
                <a:gd name="T17" fmla="*/ 0 h 6"/>
                <a:gd name="T18" fmla="*/ 0 w 6"/>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4" y="4"/>
                  </a:moveTo>
                  <a:lnTo>
                    <a:pt x="4" y="4"/>
                  </a:lnTo>
                  <a:lnTo>
                    <a:pt x="6" y="6"/>
                  </a:lnTo>
                  <a:lnTo>
                    <a:pt x="4" y="6"/>
                  </a:lnTo>
                  <a:lnTo>
                    <a:pt x="4" y="4"/>
                  </a:lnTo>
                  <a:close/>
                  <a:moveTo>
                    <a:pt x="0" y="2"/>
                  </a:moveTo>
                  <a:lnTo>
                    <a:pt x="4" y="4"/>
                  </a:lnTo>
                  <a:lnTo>
                    <a:pt x="2" y="0"/>
                  </a:lnTo>
                  <a:lnTo>
                    <a:pt x="0" y="0"/>
                  </a:lnTo>
                  <a:lnTo>
                    <a:pt x="0"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95" name="Freeform 1890">
              <a:extLst>
                <a:ext uri="{FF2B5EF4-FFF2-40B4-BE49-F238E27FC236}">
                  <a16:creationId xmlns:a16="http://schemas.microsoft.com/office/drawing/2014/main" id="{9F21A150-B681-4BF1-A32B-A79998F321A5}"/>
                </a:ext>
              </a:extLst>
            </p:cNvPr>
            <p:cNvSpPr>
              <a:spLocks/>
            </p:cNvSpPr>
            <p:nvPr/>
          </p:nvSpPr>
          <p:spPr bwMode="auto">
            <a:xfrm>
              <a:off x="10498138" y="-766762"/>
              <a:ext cx="4763" cy="0"/>
            </a:xfrm>
            <a:custGeom>
              <a:avLst/>
              <a:gdLst>
                <a:gd name="T0" fmla="*/ 3 w 3"/>
                <a:gd name="T1" fmla="*/ 1 w 3"/>
                <a:gd name="T2" fmla="*/ 1 w 3"/>
                <a:gd name="T3" fmla="*/ 1 w 3"/>
                <a:gd name="T4" fmla="*/ 0 w 3"/>
                <a:gd name="T5" fmla="*/ 1 w 3"/>
                <a:gd name="T6" fmla="*/ 1 w 3"/>
                <a:gd name="T7" fmla="*/ 3 w 3"/>
                <a:gd name="T8" fmla="*/ 3 w 3"/>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3">
                  <a:moveTo>
                    <a:pt x="3" y="0"/>
                  </a:moveTo>
                  <a:lnTo>
                    <a:pt x="1" y="0"/>
                  </a:lnTo>
                  <a:lnTo>
                    <a:pt x="1" y="0"/>
                  </a:lnTo>
                  <a:lnTo>
                    <a:pt x="1" y="0"/>
                  </a:lnTo>
                  <a:lnTo>
                    <a:pt x="0" y="0"/>
                  </a:lnTo>
                  <a:lnTo>
                    <a:pt x="1" y="0"/>
                  </a:lnTo>
                  <a:lnTo>
                    <a:pt x="1" y="0"/>
                  </a:lnTo>
                  <a:lnTo>
                    <a:pt x="3" y="0"/>
                  </a:lnTo>
                  <a:lnTo>
                    <a:pt x="3"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96" name="Freeform 1891">
              <a:extLst>
                <a:ext uri="{FF2B5EF4-FFF2-40B4-BE49-F238E27FC236}">
                  <a16:creationId xmlns:a16="http://schemas.microsoft.com/office/drawing/2014/main" id="{739BBE31-95F4-4D51-9A05-AD30FC4DB4C6}"/>
                </a:ext>
              </a:extLst>
            </p:cNvPr>
            <p:cNvSpPr>
              <a:spLocks/>
            </p:cNvSpPr>
            <p:nvPr/>
          </p:nvSpPr>
          <p:spPr bwMode="auto">
            <a:xfrm>
              <a:off x="10506075" y="-757237"/>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97" name="Freeform 1892">
              <a:extLst>
                <a:ext uri="{FF2B5EF4-FFF2-40B4-BE49-F238E27FC236}">
                  <a16:creationId xmlns:a16="http://schemas.microsoft.com/office/drawing/2014/main" id="{5CB7CD12-9D50-49F3-B4B1-99851B47DE21}"/>
                </a:ext>
              </a:extLst>
            </p:cNvPr>
            <p:cNvSpPr>
              <a:spLocks/>
            </p:cNvSpPr>
            <p:nvPr/>
          </p:nvSpPr>
          <p:spPr bwMode="auto">
            <a:xfrm>
              <a:off x="10499725" y="-763587"/>
              <a:ext cx="3175" cy="0"/>
            </a:xfrm>
            <a:custGeom>
              <a:avLst/>
              <a:gdLst>
                <a:gd name="T0" fmla="*/ 0 w 2"/>
                <a:gd name="T1" fmla="*/ 2 w 2"/>
                <a:gd name="T2" fmla="*/ 0 w 2"/>
                <a:gd name="T3" fmla="*/ 0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2" y="0"/>
                  </a:lnTo>
                  <a:lnTo>
                    <a:pt x="0" y="0"/>
                  </a:lnTo>
                  <a:lnTo>
                    <a:pt x="0" y="0"/>
                  </a:lnTo>
                  <a:lnTo>
                    <a:pt x="0" y="0"/>
                  </a:lnTo>
                  <a:lnTo>
                    <a:pt x="0"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98" name="Freeform 1893">
              <a:extLst>
                <a:ext uri="{FF2B5EF4-FFF2-40B4-BE49-F238E27FC236}">
                  <a16:creationId xmlns:a16="http://schemas.microsoft.com/office/drawing/2014/main" id="{D9EA6A63-977C-413E-AD78-B156C6156B78}"/>
                </a:ext>
              </a:extLst>
            </p:cNvPr>
            <p:cNvSpPr>
              <a:spLocks/>
            </p:cNvSpPr>
            <p:nvPr/>
          </p:nvSpPr>
          <p:spPr bwMode="auto">
            <a:xfrm>
              <a:off x="10521950" y="-730250"/>
              <a:ext cx="3175" cy="4763"/>
            </a:xfrm>
            <a:custGeom>
              <a:avLst/>
              <a:gdLst>
                <a:gd name="T0" fmla="*/ 0 w 2"/>
                <a:gd name="T1" fmla="*/ 1 h 3"/>
                <a:gd name="T2" fmla="*/ 0 w 2"/>
                <a:gd name="T3" fmla="*/ 1 h 3"/>
                <a:gd name="T4" fmla="*/ 2 w 2"/>
                <a:gd name="T5" fmla="*/ 3 h 3"/>
                <a:gd name="T6" fmla="*/ 2 w 2"/>
                <a:gd name="T7" fmla="*/ 1 h 3"/>
                <a:gd name="T8" fmla="*/ 2 w 2"/>
                <a:gd name="T9" fmla="*/ 0 h 3"/>
                <a:gd name="T10" fmla="*/ 0 w 2"/>
                <a:gd name="T11" fmla="*/ 1 h 3"/>
                <a:gd name="T12" fmla="*/ 0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1"/>
                  </a:moveTo>
                  <a:lnTo>
                    <a:pt x="0" y="1"/>
                  </a:lnTo>
                  <a:lnTo>
                    <a:pt x="2" y="3"/>
                  </a:lnTo>
                  <a:lnTo>
                    <a:pt x="2" y="1"/>
                  </a:lnTo>
                  <a:lnTo>
                    <a:pt x="2" y="0"/>
                  </a:lnTo>
                  <a:lnTo>
                    <a:pt x="0" y="1"/>
                  </a:lnTo>
                  <a:lnTo>
                    <a:pt x="0" y="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199" name="Freeform 1894">
              <a:extLst>
                <a:ext uri="{FF2B5EF4-FFF2-40B4-BE49-F238E27FC236}">
                  <a16:creationId xmlns:a16="http://schemas.microsoft.com/office/drawing/2014/main" id="{8BBA6BF1-F238-4D21-BB02-F703837DAD74}"/>
                </a:ext>
              </a:extLst>
            </p:cNvPr>
            <p:cNvSpPr>
              <a:spLocks noEditPoints="1"/>
            </p:cNvSpPr>
            <p:nvPr/>
          </p:nvSpPr>
          <p:spPr bwMode="auto">
            <a:xfrm>
              <a:off x="10452100" y="-769937"/>
              <a:ext cx="9525" cy="17463"/>
            </a:xfrm>
            <a:custGeom>
              <a:avLst/>
              <a:gdLst>
                <a:gd name="T0" fmla="*/ 4 w 6"/>
                <a:gd name="T1" fmla="*/ 0 h 11"/>
                <a:gd name="T2" fmla="*/ 4 w 6"/>
                <a:gd name="T3" fmla="*/ 0 h 11"/>
                <a:gd name="T4" fmla="*/ 6 w 6"/>
                <a:gd name="T5" fmla="*/ 0 h 11"/>
                <a:gd name="T6" fmla="*/ 4 w 6"/>
                <a:gd name="T7" fmla="*/ 0 h 11"/>
                <a:gd name="T8" fmla="*/ 4 w 6"/>
                <a:gd name="T9" fmla="*/ 0 h 11"/>
                <a:gd name="T10" fmla="*/ 4 w 6"/>
                <a:gd name="T11" fmla="*/ 0 h 11"/>
                <a:gd name="T12" fmla="*/ 4 w 6"/>
                <a:gd name="T13" fmla="*/ 0 h 11"/>
                <a:gd name="T14" fmla="*/ 4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2 w 6"/>
                <a:gd name="T27" fmla="*/ 0 h 11"/>
                <a:gd name="T28" fmla="*/ 2 w 6"/>
                <a:gd name="T29" fmla="*/ 0 h 11"/>
                <a:gd name="T30" fmla="*/ 2 w 6"/>
                <a:gd name="T31" fmla="*/ 0 h 11"/>
                <a:gd name="T32" fmla="*/ 0 w 6"/>
                <a:gd name="T33" fmla="*/ 0 h 11"/>
                <a:gd name="T34" fmla="*/ 4 w 6"/>
                <a:gd name="T35" fmla="*/ 11 h 11"/>
                <a:gd name="T36" fmla="*/ 6 w 6"/>
                <a:gd name="T37" fmla="*/ 9 h 11"/>
                <a:gd name="T38" fmla="*/ 6 w 6"/>
                <a:gd name="T39" fmla="*/ 9 h 11"/>
                <a:gd name="T40" fmla="*/ 4 w 6"/>
                <a:gd name="T41" fmla="*/ 9 h 11"/>
                <a:gd name="T42" fmla="*/ 2 w 6"/>
                <a:gd name="T43" fmla="*/ 9 h 11"/>
                <a:gd name="T44" fmla="*/ 2 w 6"/>
                <a:gd name="T45" fmla="*/ 11 h 11"/>
                <a:gd name="T46" fmla="*/ 2 w 6"/>
                <a:gd name="T47" fmla="*/ 11 h 11"/>
                <a:gd name="T48" fmla="*/ 4 w 6"/>
                <a:gd name="T4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 h="11">
                  <a:moveTo>
                    <a:pt x="4" y="0"/>
                  </a:moveTo>
                  <a:lnTo>
                    <a:pt x="4" y="0"/>
                  </a:lnTo>
                  <a:lnTo>
                    <a:pt x="6" y="0"/>
                  </a:lnTo>
                  <a:lnTo>
                    <a:pt x="4" y="0"/>
                  </a:lnTo>
                  <a:lnTo>
                    <a:pt x="4" y="0"/>
                  </a:lnTo>
                  <a:lnTo>
                    <a:pt x="4" y="0"/>
                  </a:lnTo>
                  <a:lnTo>
                    <a:pt x="4" y="0"/>
                  </a:lnTo>
                  <a:lnTo>
                    <a:pt x="4" y="0"/>
                  </a:lnTo>
                  <a:close/>
                  <a:moveTo>
                    <a:pt x="0" y="0"/>
                  </a:moveTo>
                  <a:lnTo>
                    <a:pt x="0" y="0"/>
                  </a:lnTo>
                  <a:lnTo>
                    <a:pt x="0" y="0"/>
                  </a:lnTo>
                  <a:lnTo>
                    <a:pt x="0" y="0"/>
                  </a:lnTo>
                  <a:lnTo>
                    <a:pt x="0" y="0"/>
                  </a:lnTo>
                  <a:lnTo>
                    <a:pt x="2" y="0"/>
                  </a:lnTo>
                  <a:lnTo>
                    <a:pt x="2" y="0"/>
                  </a:lnTo>
                  <a:lnTo>
                    <a:pt x="2" y="0"/>
                  </a:lnTo>
                  <a:lnTo>
                    <a:pt x="0" y="0"/>
                  </a:lnTo>
                  <a:close/>
                  <a:moveTo>
                    <a:pt x="4" y="11"/>
                  </a:moveTo>
                  <a:lnTo>
                    <a:pt x="6" y="9"/>
                  </a:lnTo>
                  <a:lnTo>
                    <a:pt x="6" y="9"/>
                  </a:lnTo>
                  <a:lnTo>
                    <a:pt x="4" y="9"/>
                  </a:lnTo>
                  <a:lnTo>
                    <a:pt x="2" y="9"/>
                  </a:lnTo>
                  <a:lnTo>
                    <a:pt x="2" y="11"/>
                  </a:lnTo>
                  <a:lnTo>
                    <a:pt x="2" y="11"/>
                  </a:lnTo>
                  <a:lnTo>
                    <a:pt x="4" y="1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00" name="Freeform 1895">
              <a:extLst>
                <a:ext uri="{FF2B5EF4-FFF2-40B4-BE49-F238E27FC236}">
                  <a16:creationId xmlns:a16="http://schemas.microsoft.com/office/drawing/2014/main" id="{7B258ECE-4D73-4214-B946-0EC1CECD7C7E}"/>
                </a:ext>
              </a:extLst>
            </p:cNvPr>
            <p:cNvSpPr>
              <a:spLocks/>
            </p:cNvSpPr>
            <p:nvPr/>
          </p:nvSpPr>
          <p:spPr bwMode="auto">
            <a:xfrm>
              <a:off x="10502900" y="-749300"/>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01" name="Freeform 1896">
              <a:extLst>
                <a:ext uri="{FF2B5EF4-FFF2-40B4-BE49-F238E27FC236}">
                  <a16:creationId xmlns:a16="http://schemas.microsoft.com/office/drawing/2014/main" id="{E2AAFFBF-58FB-4F49-A245-4D08870DE93E}"/>
                </a:ext>
              </a:extLst>
            </p:cNvPr>
            <p:cNvSpPr>
              <a:spLocks/>
            </p:cNvSpPr>
            <p:nvPr/>
          </p:nvSpPr>
          <p:spPr bwMode="auto">
            <a:xfrm>
              <a:off x="10455275" y="-1158875"/>
              <a:ext cx="6350" cy="3175"/>
            </a:xfrm>
            <a:custGeom>
              <a:avLst/>
              <a:gdLst>
                <a:gd name="T0" fmla="*/ 2 w 4"/>
                <a:gd name="T1" fmla="*/ 0 h 2"/>
                <a:gd name="T2" fmla="*/ 0 w 4"/>
                <a:gd name="T3" fmla="*/ 2 h 2"/>
                <a:gd name="T4" fmla="*/ 0 w 4"/>
                <a:gd name="T5" fmla="*/ 2 h 2"/>
                <a:gd name="T6" fmla="*/ 2 w 4"/>
                <a:gd name="T7" fmla="*/ 2 h 2"/>
                <a:gd name="T8" fmla="*/ 2 w 4"/>
                <a:gd name="T9" fmla="*/ 0 h 2"/>
                <a:gd name="T10" fmla="*/ 4 w 4"/>
                <a:gd name="T11" fmla="*/ 0 h 2"/>
                <a:gd name="T12" fmla="*/ 2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0"/>
                  </a:moveTo>
                  <a:lnTo>
                    <a:pt x="0" y="2"/>
                  </a:lnTo>
                  <a:lnTo>
                    <a:pt x="0" y="2"/>
                  </a:lnTo>
                  <a:lnTo>
                    <a:pt x="2" y="2"/>
                  </a:lnTo>
                  <a:lnTo>
                    <a:pt x="2" y="0"/>
                  </a:lnTo>
                  <a:lnTo>
                    <a:pt x="4" y="0"/>
                  </a:lnTo>
                  <a:lnTo>
                    <a:pt x="2"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02" name="Freeform 1897">
              <a:extLst>
                <a:ext uri="{FF2B5EF4-FFF2-40B4-BE49-F238E27FC236}">
                  <a16:creationId xmlns:a16="http://schemas.microsoft.com/office/drawing/2014/main" id="{C1D3712F-EF83-4E9C-AD44-DBA088AEDA44}"/>
                </a:ext>
              </a:extLst>
            </p:cNvPr>
            <p:cNvSpPr>
              <a:spLocks noEditPoints="1"/>
            </p:cNvSpPr>
            <p:nvPr/>
          </p:nvSpPr>
          <p:spPr bwMode="auto">
            <a:xfrm>
              <a:off x="10458450" y="-782637"/>
              <a:ext cx="11113" cy="9525"/>
            </a:xfrm>
            <a:custGeom>
              <a:avLst/>
              <a:gdLst>
                <a:gd name="T0" fmla="*/ 4 w 7"/>
                <a:gd name="T1" fmla="*/ 6 h 6"/>
                <a:gd name="T2" fmla="*/ 2 w 7"/>
                <a:gd name="T3" fmla="*/ 6 h 6"/>
                <a:gd name="T4" fmla="*/ 2 w 7"/>
                <a:gd name="T5" fmla="*/ 6 h 6"/>
                <a:gd name="T6" fmla="*/ 0 w 7"/>
                <a:gd name="T7" fmla="*/ 6 h 6"/>
                <a:gd name="T8" fmla="*/ 2 w 7"/>
                <a:gd name="T9" fmla="*/ 6 h 6"/>
                <a:gd name="T10" fmla="*/ 2 w 7"/>
                <a:gd name="T11" fmla="*/ 6 h 6"/>
                <a:gd name="T12" fmla="*/ 4 w 7"/>
                <a:gd name="T13" fmla="*/ 6 h 6"/>
                <a:gd name="T14" fmla="*/ 6 w 7"/>
                <a:gd name="T15" fmla="*/ 0 h 6"/>
                <a:gd name="T16" fmla="*/ 6 w 7"/>
                <a:gd name="T17" fmla="*/ 0 h 6"/>
                <a:gd name="T18" fmla="*/ 6 w 7"/>
                <a:gd name="T19" fmla="*/ 0 h 6"/>
                <a:gd name="T20" fmla="*/ 6 w 7"/>
                <a:gd name="T21" fmla="*/ 0 h 6"/>
                <a:gd name="T22" fmla="*/ 7 w 7"/>
                <a:gd name="T23" fmla="*/ 2 h 6"/>
                <a:gd name="T24" fmla="*/ 6 w 7"/>
                <a:gd name="T25" fmla="*/ 0 h 6"/>
                <a:gd name="T26" fmla="*/ 6 w 7"/>
                <a:gd name="T27" fmla="*/ 4 h 6"/>
                <a:gd name="T28" fmla="*/ 4 w 7"/>
                <a:gd name="T29" fmla="*/ 6 h 6"/>
                <a:gd name="T30" fmla="*/ 4 w 7"/>
                <a:gd name="T31" fmla="*/ 6 h 6"/>
                <a:gd name="T32" fmla="*/ 6 w 7"/>
                <a:gd name="T33" fmla="*/ 6 h 6"/>
                <a:gd name="T34" fmla="*/ 6 w 7"/>
                <a:gd name="T35" fmla="*/ 6 h 6"/>
                <a:gd name="T36" fmla="*/ 6 w 7"/>
                <a:gd name="T37" fmla="*/ 4 h 6"/>
                <a:gd name="T38" fmla="*/ 6 w 7"/>
                <a:gd name="T39" fmla="*/ 4 h 6"/>
                <a:gd name="T40" fmla="*/ 6 w 7"/>
                <a:gd name="T4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6">
                  <a:moveTo>
                    <a:pt x="4" y="6"/>
                  </a:moveTo>
                  <a:lnTo>
                    <a:pt x="2" y="6"/>
                  </a:lnTo>
                  <a:lnTo>
                    <a:pt x="2" y="6"/>
                  </a:lnTo>
                  <a:lnTo>
                    <a:pt x="0" y="6"/>
                  </a:lnTo>
                  <a:lnTo>
                    <a:pt x="2" y="6"/>
                  </a:lnTo>
                  <a:lnTo>
                    <a:pt x="2" y="6"/>
                  </a:lnTo>
                  <a:lnTo>
                    <a:pt x="4" y="6"/>
                  </a:lnTo>
                  <a:close/>
                  <a:moveTo>
                    <a:pt x="6" y="0"/>
                  </a:moveTo>
                  <a:lnTo>
                    <a:pt x="6" y="0"/>
                  </a:lnTo>
                  <a:lnTo>
                    <a:pt x="6" y="0"/>
                  </a:lnTo>
                  <a:lnTo>
                    <a:pt x="6" y="0"/>
                  </a:lnTo>
                  <a:lnTo>
                    <a:pt x="7" y="2"/>
                  </a:lnTo>
                  <a:lnTo>
                    <a:pt x="6" y="0"/>
                  </a:lnTo>
                  <a:close/>
                  <a:moveTo>
                    <a:pt x="6" y="4"/>
                  </a:moveTo>
                  <a:lnTo>
                    <a:pt x="4" y="6"/>
                  </a:lnTo>
                  <a:lnTo>
                    <a:pt x="4" y="6"/>
                  </a:lnTo>
                  <a:lnTo>
                    <a:pt x="6" y="6"/>
                  </a:lnTo>
                  <a:lnTo>
                    <a:pt x="6" y="6"/>
                  </a:lnTo>
                  <a:lnTo>
                    <a:pt x="6" y="4"/>
                  </a:lnTo>
                  <a:lnTo>
                    <a:pt x="6" y="4"/>
                  </a:lnTo>
                  <a:lnTo>
                    <a:pt x="6" y="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03" name="Freeform 1898">
              <a:extLst>
                <a:ext uri="{FF2B5EF4-FFF2-40B4-BE49-F238E27FC236}">
                  <a16:creationId xmlns:a16="http://schemas.microsoft.com/office/drawing/2014/main" id="{E6895CD1-2182-48DD-B3FA-3E478A4F3007}"/>
                </a:ext>
              </a:extLst>
            </p:cNvPr>
            <p:cNvSpPr>
              <a:spLocks/>
            </p:cNvSpPr>
            <p:nvPr/>
          </p:nvSpPr>
          <p:spPr bwMode="auto">
            <a:xfrm>
              <a:off x="10533063" y="-608012"/>
              <a:ext cx="3175" cy="3175"/>
            </a:xfrm>
            <a:custGeom>
              <a:avLst/>
              <a:gdLst>
                <a:gd name="T0" fmla="*/ 0 w 2"/>
                <a:gd name="T1" fmla="*/ 2 h 2"/>
                <a:gd name="T2" fmla="*/ 2 w 2"/>
                <a:gd name="T3" fmla="*/ 2 h 2"/>
                <a:gd name="T4" fmla="*/ 2 w 2"/>
                <a:gd name="T5" fmla="*/ 0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2"/>
                  </a:lnTo>
                  <a:lnTo>
                    <a:pt x="2" y="0"/>
                  </a:lnTo>
                  <a:lnTo>
                    <a:pt x="2" y="0"/>
                  </a:lnTo>
                  <a:lnTo>
                    <a:pt x="0"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04" name="Freeform 1899">
              <a:extLst>
                <a:ext uri="{FF2B5EF4-FFF2-40B4-BE49-F238E27FC236}">
                  <a16:creationId xmlns:a16="http://schemas.microsoft.com/office/drawing/2014/main" id="{ABA6349C-09EC-42CC-A59B-BB42B01CA6A0}"/>
                </a:ext>
              </a:extLst>
            </p:cNvPr>
            <p:cNvSpPr>
              <a:spLocks/>
            </p:cNvSpPr>
            <p:nvPr/>
          </p:nvSpPr>
          <p:spPr bwMode="auto">
            <a:xfrm>
              <a:off x="10542588" y="-698500"/>
              <a:ext cx="3175" cy="9525"/>
            </a:xfrm>
            <a:custGeom>
              <a:avLst/>
              <a:gdLst>
                <a:gd name="T0" fmla="*/ 2 w 2"/>
                <a:gd name="T1" fmla="*/ 4 h 6"/>
                <a:gd name="T2" fmla="*/ 2 w 2"/>
                <a:gd name="T3" fmla="*/ 2 h 6"/>
                <a:gd name="T4" fmla="*/ 2 w 2"/>
                <a:gd name="T5" fmla="*/ 0 h 6"/>
                <a:gd name="T6" fmla="*/ 2 w 2"/>
                <a:gd name="T7" fmla="*/ 0 h 6"/>
                <a:gd name="T8" fmla="*/ 0 w 2"/>
                <a:gd name="T9" fmla="*/ 0 h 6"/>
                <a:gd name="T10" fmla="*/ 0 w 2"/>
                <a:gd name="T11" fmla="*/ 2 h 6"/>
                <a:gd name="T12" fmla="*/ 0 w 2"/>
                <a:gd name="T13" fmla="*/ 4 h 6"/>
                <a:gd name="T14" fmla="*/ 0 w 2"/>
                <a:gd name="T15" fmla="*/ 4 h 6"/>
                <a:gd name="T16" fmla="*/ 0 w 2"/>
                <a:gd name="T17" fmla="*/ 6 h 6"/>
                <a:gd name="T18" fmla="*/ 2 w 2"/>
                <a:gd name="T19" fmla="*/ 6 h 6"/>
                <a:gd name="T20" fmla="*/ 2 w 2"/>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6">
                  <a:moveTo>
                    <a:pt x="2" y="4"/>
                  </a:moveTo>
                  <a:lnTo>
                    <a:pt x="2" y="2"/>
                  </a:lnTo>
                  <a:lnTo>
                    <a:pt x="2" y="0"/>
                  </a:lnTo>
                  <a:lnTo>
                    <a:pt x="2" y="0"/>
                  </a:lnTo>
                  <a:lnTo>
                    <a:pt x="0" y="0"/>
                  </a:lnTo>
                  <a:lnTo>
                    <a:pt x="0" y="2"/>
                  </a:lnTo>
                  <a:lnTo>
                    <a:pt x="0" y="4"/>
                  </a:lnTo>
                  <a:lnTo>
                    <a:pt x="0" y="4"/>
                  </a:lnTo>
                  <a:lnTo>
                    <a:pt x="0" y="6"/>
                  </a:lnTo>
                  <a:lnTo>
                    <a:pt x="2" y="6"/>
                  </a:lnTo>
                  <a:lnTo>
                    <a:pt x="2" y="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05" name="Freeform 1900">
              <a:extLst>
                <a:ext uri="{FF2B5EF4-FFF2-40B4-BE49-F238E27FC236}">
                  <a16:creationId xmlns:a16="http://schemas.microsoft.com/office/drawing/2014/main" id="{1002FD34-9A3E-4EDC-8D35-D27FDC6B7CCB}"/>
                </a:ext>
              </a:extLst>
            </p:cNvPr>
            <p:cNvSpPr>
              <a:spLocks noEditPoints="1"/>
            </p:cNvSpPr>
            <p:nvPr/>
          </p:nvSpPr>
          <p:spPr bwMode="auto">
            <a:xfrm>
              <a:off x="10529888" y="-752475"/>
              <a:ext cx="6350" cy="19050"/>
            </a:xfrm>
            <a:custGeom>
              <a:avLst/>
              <a:gdLst>
                <a:gd name="T0" fmla="*/ 2 w 4"/>
                <a:gd name="T1" fmla="*/ 0 h 12"/>
                <a:gd name="T2" fmla="*/ 2 w 4"/>
                <a:gd name="T3" fmla="*/ 2 h 12"/>
                <a:gd name="T4" fmla="*/ 2 w 4"/>
                <a:gd name="T5" fmla="*/ 2 h 12"/>
                <a:gd name="T6" fmla="*/ 0 w 4"/>
                <a:gd name="T7" fmla="*/ 0 h 12"/>
                <a:gd name="T8" fmla="*/ 2 w 4"/>
                <a:gd name="T9" fmla="*/ 0 h 12"/>
                <a:gd name="T10" fmla="*/ 0 w 4"/>
                <a:gd name="T11" fmla="*/ 10 h 12"/>
                <a:gd name="T12" fmla="*/ 2 w 4"/>
                <a:gd name="T13" fmla="*/ 12 h 12"/>
                <a:gd name="T14" fmla="*/ 4 w 4"/>
                <a:gd name="T15" fmla="*/ 10 h 12"/>
                <a:gd name="T16" fmla="*/ 2 w 4"/>
                <a:gd name="T17" fmla="*/ 8 h 12"/>
                <a:gd name="T18" fmla="*/ 0 w 4"/>
                <a:gd name="T19"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2">
                  <a:moveTo>
                    <a:pt x="2" y="0"/>
                  </a:moveTo>
                  <a:lnTo>
                    <a:pt x="2" y="2"/>
                  </a:lnTo>
                  <a:lnTo>
                    <a:pt x="2" y="2"/>
                  </a:lnTo>
                  <a:lnTo>
                    <a:pt x="0" y="0"/>
                  </a:lnTo>
                  <a:lnTo>
                    <a:pt x="2" y="0"/>
                  </a:lnTo>
                  <a:close/>
                  <a:moveTo>
                    <a:pt x="0" y="10"/>
                  </a:moveTo>
                  <a:lnTo>
                    <a:pt x="2" y="12"/>
                  </a:lnTo>
                  <a:lnTo>
                    <a:pt x="4" y="10"/>
                  </a:lnTo>
                  <a:lnTo>
                    <a:pt x="2" y="8"/>
                  </a:lnTo>
                  <a:lnTo>
                    <a:pt x="0" y="1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06" name="Freeform 1901">
              <a:extLst>
                <a:ext uri="{FF2B5EF4-FFF2-40B4-BE49-F238E27FC236}">
                  <a16:creationId xmlns:a16="http://schemas.microsoft.com/office/drawing/2014/main" id="{1A38C48C-F7BF-4667-962A-F30692B07D10}"/>
                </a:ext>
              </a:extLst>
            </p:cNvPr>
            <p:cNvSpPr>
              <a:spLocks noEditPoints="1"/>
            </p:cNvSpPr>
            <p:nvPr/>
          </p:nvSpPr>
          <p:spPr bwMode="auto">
            <a:xfrm>
              <a:off x="10529888" y="-585787"/>
              <a:ext cx="36513" cy="33338"/>
            </a:xfrm>
            <a:custGeom>
              <a:avLst/>
              <a:gdLst>
                <a:gd name="T0" fmla="*/ 19 w 23"/>
                <a:gd name="T1" fmla="*/ 2 h 21"/>
                <a:gd name="T2" fmla="*/ 17 w 23"/>
                <a:gd name="T3" fmla="*/ 3 h 21"/>
                <a:gd name="T4" fmla="*/ 19 w 23"/>
                <a:gd name="T5" fmla="*/ 2 h 21"/>
                <a:gd name="T6" fmla="*/ 19 w 23"/>
                <a:gd name="T7" fmla="*/ 2 h 21"/>
                <a:gd name="T8" fmla="*/ 21 w 23"/>
                <a:gd name="T9" fmla="*/ 0 h 21"/>
                <a:gd name="T10" fmla="*/ 23 w 23"/>
                <a:gd name="T11" fmla="*/ 0 h 21"/>
                <a:gd name="T12" fmla="*/ 21 w 23"/>
                <a:gd name="T13" fmla="*/ 2 h 21"/>
                <a:gd name="T14" fmla="*/ 21 w 23"/>
                <a:gd name="T15" fmla="*/ 2 h 21"/>
                <a:gd name="T16" fmla="*/ 19 w 23"/>
                <a:gd name="T17" fmla="*/ 2 h 21"/>
                <a:gd name="T18" fmla="*/ 14 w 23"/>
                <a:gd name="T19" fmla="*/ 7 h 21"/>
                <a:gd name="T20" fmla="*/ 6 w 23"/>
                <a:gd name="T21" fmla="*/ 9 h 21"/>
                <a:gd name="T22" fmla="*/ 4 w 23"/>
                <a:gd name="T23" fmla="*/ 9 h 21"/>
                <a:gd name="T24" fmla="*/ 6 w 23"/>
                <a:gd name="T25" fmla="*/ 11 h 21"/>
                <a:gd name="T26" fmla="*/ 8 w 23"/>
                <a:gd name="T27" fmla="*/ 13 h 21"/>
                <a:gd name="T28" fmla="*/ 8 w 23"/>
                <a:gd name="T29" fmla="*/ 15 h 21"/>
                <a:gd name="T30" fmla="*/ 6 w 23"/>
                <a:gd name="T31" fmla="*/ 17 h 21"/>
                <a:gd name="T32" fmla="*/ 6 w 23"/>
                <a:gd name="T33" fmla="*/ 17 h 21"/>
                <a:gd name="T34" fmla="*/ 4 w 23"/>
                <a:gd name="T35" fmla="*/ 19 h 21"/>
                <a:gd name="T36" fmla="*/ 0 w 23"/>
                <a:gd name="T37" fmla="*/ 21 h 21"/>
                <a:gd name="T38" fmla="*/ 4 w 23"/>
                <a:gd name="T39" fmla="*/ 21 h 21"/>
                <a:gd name="T40" fmla="*/ 8 w 23"/>
                <a:gd name="T41" fmla="*/ 21 h 21"/>
                <a:gd name="T42" fmla="*/ 12 w 23"/>
                <a:gd name="T43" fmla="*/ 21 h 21"/>
                <a:gd name="T44" fmla="*/ 14 w 23"/>
                <a:gd name="T45" fmla="*/ 19 h 21"/>
                <a:gd name="T46" fmla="*/ 16 w 23"/>
                <a:gd name="T47" fmla="*/ 17 h 21"/>
                <a:gd name="T48" fmla="*/ 16 w 23"/>
                <a:gd name="T49" fmla="*/ 11 h 21"/>
                <a:gd name="T50" fmla="*/ 16 w 23"/>
                <a:gd name="T51" fmla="*/ 7 h 21"/>
                <a:gd name="T52" fmla="*/ 14 w 23"/>
                <a:gd name="T5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1">
                  <a:moveTo>
                    <a:pt x="19" y="2"/>
                  </a:moveTo>
                  <a:lnTo>
                    <a:pt x="17" y="3"/>
                  </a:lnTo>
                  <a:lnTo>
                    <a:pt x="19" y="2"/>
                  </a:lnTo>
                  <a:lnTo>
                    <a:pt x="19" y="2"/>
                  </a:lnTo>
                  <a:lnTo>
                    <a:pt x="21" y="0"/>
                  </a:lnTo>
                  <a:lnTo>
                    <a:pt x="23" y="0"/>
                  </a:lnTo>
                  <a:lnTo>
                    <a:pt x="21" y="2"/>
                  </a:lnTo>
                  <a:lnTo>
                    <a:pt x="21" y="2"/>
                  </a:lnTo>
                  <a:lnTo>
                    <a:pt x="19" y="2"/>
                  </a:lnTo>
                  <a:close/>
                  <a:moveTo>
                    <a:pt x="14" y="7"/>
                  </a:moveTo>
                  <a:lnTo>
                    <a:pt x="6" y="9"/>
                  </a:lnTo>
                  <a:lnTo>
                    <a:pt x="4" y="9"/>
                  </a:lnTo>
                  <a:lnTo>
                    <a:pt x="6" y="11"/>
                  </a:lnTo>
                  <a:lnTo>
                    <a:pt x="8" y="13"/>
                  </a:lnTo>
                  <a:lnTo>
                    <a:pt x="8" y="15"/>
                  </a:lnTo>
                  <a:lnTo>
                    <a:pt x="6" y="17"/>
                  </a:lnTo>
                  <a:lnTo>
                    <a:pt x="6" y="17"/>
                  </a:lnTo>
                  <a:lnTo>
                    <a:pt x="4" y="19"/>
                  </a:lnTo>
                  <a:lnTo>
                    <a:pt x="0" y="21"/>
                  </a:lnTo>
                  <a:lnTo>
                    <a:pt x="4" y="21"/>
                  </a:lnTo>
                  <a:lnTo>
                    <a:pt x="8" y="21"/>
                  </a:lnTo>
                  <a:lnTo>
                    <a:pt x="12" y="21"/>
                  </a:lnTo>
                  <a:lnTo>
                    <a:pt x="14" y="19"/>
                  </a:lnTo>
                  <a:lnTo>
                    <a:pt x="16" y="17"/>
                  </a:lnTo>
                  <a:lnTo>
                    <a:pt x="16" y="11"/>
                  </a:lnTo>
                  <a:lnTo>
                    <a:pt x="16" y="7"/>
                  </a:lnTo>
                  <a:lnTo>
                    <a:pt x="14" y="7"/>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07" name="Freeform 1902">
              <a:extLst>
                <a:ext uri="{FF2B5EF4-FFF2-40B4-BE49-F238E27FC236}">
                  <a16:creationId xmlns:a16="http://schemas.microsoft.com/office/drawing/2014/main" id="{F0E4AC37-28C6-4B8A-B89D-D4DE7F6C111A}"/>
                </a:ext>
              </a:extLst>
            </p:cNvPr>
            <p:cNvSpPr>
              <a:spLocks noEditPoints="1"/>
            </p:cNvSpPr>
            <p:nvPr/>
          </p:nvSpPr>
          <p:spPr bwMode="auto">
            <a:xfrm>
              <a:off x="10545763" y="-638175"/>
              <a:ext cx="3175" cy="15875"/>
            </a:xfrm>
            <a:custGeom>
              <a:avLst/>
              <a:gdLst>
                <a:gd name="T0" fmla="*/ 0 w 2"/>
                <a:gd name="T1" fmla="*/ 10 h 10"/>
                <a:gd name="T2" fmla="*/ 0 w 2"/>
                <a:gd name="T3" fmla="*/ 10 h 10"/>
                <a:gd name="T4" fmla="*/ 0 w 2"/>
                <a:gd name="T5" fmla="*/ 10 h 10"/>
                <a:gd name="T6" fmla="*/ 0 w 2"/>
                <a:gd name="T7" fmla="*/ 10 h 10"/>
                <a:gd name="T8" fmla="*/ 0 w 2"/>
                <a:gd name="T9" fmla="*/ 10 h 10"/>
                <a:gd name="T10" fmla="*/ 0 w 2"/>
                <a:gd name="T11" fmla="*/ 10 h 10"/>
                <a:gd name="T12" fmla="*/ 0 w 2"/>
                <a:gd name="T13" fmla="*/ 10 h 10"/>
                <a:gd name="T14" fmla="*/ 0 w 2"/>
                <a:gd name="T15" fmla="*/ 10 h 10"/>
                <a:gd name="T16" fmla="*/ 2 w 2"/>
                <a:gd name="T17" fmla="*/ 0 h 10"/>
                <a:gd name="T18" fmla="*/ 2 w 2"/>
                <a:gd name="T19" fmla="*/ 0 h 10"/>
                <a:gd name="T20" fmla="*/ 2 w 2"/>
                <a:gd name="T21" fmla="*/ 0 h 10"/>
                <a:gd name="T22" fmla="*/ 0 w 2"/>
                <a:gd name="T23" fmla="*/ 0 h 10"/>
                <a:gd name="T24" fmla="*/ 0 w 2"/>
                <a:gd name="T25" fmla="*/ 2 h 10"/>
                <a:gd name="T26" fmla="*/ 0 w 2"/>
                <a:gd name="T27" fmla="*/ 2 h 10"/>
                <a:gd name="T28" fmla="*/ 2 w 2"/>
                <a:gd name="T29" fmla="*/ 2 h 10"/>
                <a:gd name="T30" fmla="*/ 2 w 2"/>
                <a:gd name="T31" fmla="*/ 2 h 10"/>
                <a:gd name="T32" fmla="*/ 2 w 2"/>
                <a:gd name="T33" fmla="*/ 0 h 10"/>
                <a:gd name="T34" fmla="*/ 2 w 2"/>
                <a:gd name="T35" fmla="*/ 4 h 10"/>
                <a:gd name="T36" fmla="*/ 2 w 2"/>
                <a:gd name="T37" fmla="*/ 4 h 10"/>
                <a:gd name="T38" fmla="*/ 2 w 2"/>
                <a:gd name="T39" fmla="*/ 4 h 10"/>
                <a:gd name="T40" fmla="*/ 0 w 2"/>
                <a:gd name="T41" fmla="*/ 6 h 10"/>
                <a:gd name="T42" fmla="*/ 0 w 2"/>
                <a:gd name="T43" fmla="*/ 6 h 10"/>
                <a:gd name="T44" fmla="*/ 2 w 2"/>
                <a:gd name="T45" fmla="*/ 6 h 10"/>
                <a:gd name="T46" fmla="*/ 2 w 2"/>
                <a:gd name="T47" fmla="*/ 6 h 10"/>
                <a:gd name="T48" fmla="*/ 2 w 2"/>
                <a:gd name="T49" fmla="*/ 4 h 10"/>
                <a:gd name="T50" fmla="*/ 2 w 2"/>
                <a:gd name="T51" fmla="*/ 4 h 10"/>
                <a:gd name="T52" fmla="*/ 2 w 2"/>
                <a:gd name="T53" fmla="*/ 4 h 10"/>
                <a:gd name="T54" fmla="*/ 2 w 2"/>
                <a:gd name="T5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 h="10">
                  <a:moveTo>
                    <a:pt x="0" y="10"/>
                  </a:moveTo>
                  <a:lnTo>
                    <a:pt x="0" y="10"/>
                  </a:lnTo>
                  <a:lnTo>
                    <a:pt x="0" y="10"/>
                  </a:lnTo>
                  <a:lnTo>
                    <a:pt x="0" y="10"/>
                  </a:lnTo>
                  <a:lnTo>
                    <a:pt x="0" y="10"/>
                  </a:lnTo>
                  <a:lnTo>
                    <a:pt x="0" y="10"/>
                  </a:lnTo>
                  <a:lnTo>
                    <a:pt x="0" y="10"/>
                  </a:lnTo>
                  <a:lnTo>
                    <a:pt x="0" y="10"/>
                  </a:lnTo>
                  <a:close/>
                  <a:moveTo>
                    <a:pt x="2" y="0"/>
                  </a:moveTo>
                  <a:lnTo>
                    <a:pt x="2" y="0"/>
                  </a:lnTo>
                  <a:lnTo>
                    <a:pt x="2" y="0"/>
                  </a:lnTo>
                  <a:lnTo>
                    <a:pt x="0" y="0"/>
                  </a:lnTo>
                  <a:lnTo>
                    <a:pt x="0" y="2"/>
                  </a:lnTo>
                  <a:lnTo>
                    <a:pt x="0" y="2"/>
                  </a:lnTo>
                  <a:lnTo>
                    <a:pt x="2" y="2"/>
                  </a:lnTo>
                  <a:lnTo>
                    <a:pt x="2" y="2"/>
                  </a:lnTo>
                  <a:lnTo>
                    <a:pt x="2" y="0"/>
                  </a:lnTo>
                  <a:close/>
                  <a:moveTo>
                    <a:pt x="2" y="4"/>
                  </a:moveTo>
                  <a:lnTo>
                    <a:pt x="2" y="4"/>
                  </a:lnTo>
                  <a:lnTo>
                    <a:pt x="2" y="4"/>
                  </a:lnTo>
                  <a:lnTo>
                    <a:pt x="0" y="6"/>
                  </a:lnTo>
                  <a:lnTo>
                    <a:pt x="0" y="6"/>
                  </a:lnTo>
                  <a:lnTo>
                    <a:pt x="2" y="6"/>
                  </a:lnTo>
                  <a:lnTo>
                    <a:pt x="2" y="6"/>
                  </a:lnTo>
                  <a:lnTo>
                    <a:pt x="2" y="4"/>
                  </a:lnTo>
                  <a:lnTo>
                    <a:pt x="2" y="4"/>
                  </a:lnTo>
                  <a:lnTo>
                    <a:pt x="2" y="4"/>
                  </a:lnTo>
                  <a:lnTo>
                    <a:pt x="2" y="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08" name="Freeform 1903">
              <a:extLst>
                <a:ext uri="{FF2B5EF4-FFF2-40B4-BE49-F238E27FC236}">
                  <a16:creationId xmlns:a16="http://schemas.microsoft.com/office/drawing/2014/main" id="{F48A116F-7859-4387-907D-829D1B40C0E9}"/>
                </a:ext>
              </a:extLst>
            </p:cNvPr>
            <p:cNvSpPr>
              <a:spLocks/>
            </p:cNvSpPr>
            <p:nvPr/>
          </p:nvSpPr>
          <p:spPr bwMode="auto">
            <a:xfrm>
              <a:off x="10552113" y="-658812"/>
              <a:ext cx="3175" cy="12700"/>
            </a:xfrm>
            <a:custGeom>
              <a:avLst/>
              <a:gdLst>
                <a:gd name="T0" fmla="*/ 2 w 2"/>
                <a:gd name="T1" fmla="*/ 4 h 8"/>
                <a:gd name="T2" fmla="*/ 2 w 2"/>
                <a:gd name="T3" fmla="*/ 2 h 8"/>
                <a:gd name="T4" fmla="*/ 2 w 2"/>
                <a:gd name="T5" fmla="*/ 2 h 8"/>
                <a:gd name="T6" fmla="*/ 2 w 2"/>
                <a:gd name="T7" fmla="*/ 0 h 8"/>
                <a:gd name="T8" fmla="*/ 2 w 2"/>
                <a:gd name="T9" fmla="*/ 2 h 8"/>
                <a:gd name="T10" fmla="*/ 0 w 2"/>
                <a:gd name="T11" fmla="*/ 4 h 8"/>
                <a:gd name="T12" fmla="*/ 0 w 2"/>
                <a:gd name="T13" fmla="*/ 6 h 8"/>
                <a:gd name="T14" fmla="*/ 2 w 2"/>
                <a:gd name="T15" fmla="*/ 8 h 8"/>
                <a:gd name="T16" fmla="*/ 2 w 2"/>
                <a:gd name="T17" fmla="*/ 6 h 8"/>
                <a:gd name="T18" fmla="*/ 2 w 2"/>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2" y="4"/>
                  </a:moveTo>
                  <a:lnTo>
                    <a:pt x="2" y="2"/>
                  </a:lnTo>
                  <a:lnTo>
                    <a:pt x="2" y="2"/>
                  </a:lnTo>
                  <a:lnTo>
                    <a:pt x="2" y="0"/>
                  </a:lnTo>
                  <a:lnTo>
                    <a:pt x="2" y="2"/>
                  </a:lnTo>
                  <a:lnTo>
                    <a:pt x="0" y="4"/>
                  </a:lnTo>
                  <a:lnTo>
                    <a:pt x="0" y="6"/>
                  </a:lnTo>
                  <a:lnTo>
                    <a:pt x="2" y="8"/>
                  </a:lnTo>
                  <a:lnTo>
                    <a:pt x="2" y="6"/>
                  </a:lnTo>
                  <a:lnTo>
                    <a:pt x="2" y="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09" name="Freeform 1905">
              <a:extLst>
                <a:ext uri="{FF2B5EF4-FFF2-40B4-BE49-F238E27FC236}">
                  <a16:creationId xmlns:a16="http://schemas.microsoft.com/office/drawing/2014/main" id="{2AD555CB-6391-45BE-A613-7FD3A2BA32DD}"/>
                </a:ext>
              </a:extLst>
            </p:cNvPr>
            <p:cNvSpPr>
              <a:spLocks noEditPoints="1"/>
            </p:cNvSpPr>
            <p:nvPr/>
          </p:nvSpPr>
          <p:spPr bwMode="auto">
            <a:xfrm>
              <a:off x="10533063" y="-722312"/>
              <a:ext cx="15875" cy="15875"/>
            </a:xfrm>
            <a:custGeom>
              <a:avLst/>
              <a:gdLst>
                <a:gd name="T0" fmla="*/ 2 w 10"/>
                <a:gd name="T1" fmla="*/ 8 h 10"/>
                <a:gd name="T2" fmla="*/ 2 w 10"/>
                <a:gd name="T3" fmla="*/ 10 h 10"/>
                <a:gd name="T4" fmla="*/ 0 w 10"/>
                <a:gd name="T5" fmla="*/ 8 h 10"/>
                <a:gd name="T6" fmla="*/ 0 w 10"/>
                <a:gd name="T7" fmla="*/ 6 h 10"/>
                <a:gd name="T8" fmla="*/ 0 w 10"/>
                <a:gd name="T9" fmla="*/ 4 h 10"/>
                <a:gd name="T10" fmla="*/ 2 w 10"/>
                <a:gd name="T11" fmla="*/ 4 h 10"/>
                <a:gd name="T12" fmla="*/ 4 w 10"/>
                <a:gd name="T13" fmla="*/ 4 h 10"/>
                <a:gd name="T14" fmla="*/ 2 w 10"/>
                <a:gd name="T15" fmla="*/ 8 h 10"/>
                <a:gd name="T16" fmla="*/ 8 w 10"/>
                <a:gd name="T17" fmla="*/ 4 h 10"/>
                <a:gd name="T18" fmla="*/ 6 w 10"/>
                <a:gd name="T19" fmla="*/ 2 h 10"/>
                <a:gd name="T20" fmla="*/ 6 w 10"/>
                <a:gd name="T21" fmla="*/ 0 h 10"/>
                <a:gd name="T22" fmla="*/ 4 w 10"/>
                <a:gd name="T23" fmla="*/ 2 h 10"/>
                <a:gd name="T24" fmla="*/ 4 w 10"/>
                <a:gd name="T25" fmla="*/ 4 h 10"/>
                <a:gd name="T26" fmla="*/ 4 w 10"/>
                <a:gd name="T27" fmla="*/ 6 h 10"/>
                <a:gd name="T28" fmla="*/ 6 w 10"/>
                <a:gd name="T29" fmla="*/ 6 h 10"/>
                <a:gd name="T30" fmla="*/ 8 w 10"/>
                <a:gd name="T31" fmla="*/ 6 h 10"/>
                <a:gd name="T32" fmla="*/ 10 w 10"/>
                <a:gd name="T33" fmla="*/ 4 h 10"/>
                <a:gd name="T34" fmla="*/ 8 w 10"/>
                <a:gd name="T35" fmla="*/ 4 h 10"/>
                <a:gd name="T36" fmla="*/ 8 w 10"/>
                <a:gd name="T37" fmla="*/ 10 h 10"/>
                <a:gd name="T38" fmla="*/ 8 w 10"/>
                <a:gd name="T39" fmla="*/ 10 h 10"/>
                <a:gd name="T40" fmla="*/ 10 w 10"/>
                <a:gd name="T41" fmla="*/ 10 h 10"/>
                <a:gd name="T42" fmla="*/ 8 w 10"/>
                <a:gd name="T43" fmla="*/ 10 h 10"/>
                <a:gd name="T44" fmla="*/ 8 w 10"/>
                <a:gd name="T4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0">
                  <a:moveTo>
                    <a:pt x="2" y="8"/>
                  </a:moveTo>
                  <a:lnTo>
                    <a:pt x="2" y="10"/>
                  </a:lnTo>
                  <a:lnTo>
                    <a:pt x="0" y="8"/>
                  </a:lnTo>
                  <a:lnTo>
                    <a:pt x="0" y="6"/>
                  </a:lnTo>
                  <a:lnTo>
                    <a:pt x="0" y="4"/>
                  </a:lnTo>
                  <a:lnTo>
                    <a:pt x="2" y="4"/>
                  </a:lnTo>
                  <a:lnTo>
                    <a:pt x="4" y="4"/>
                  </a:lnTo>
                  <a:lnTo>
                    <a:pt x="2" y="8"/>
                  </a:lnTo>
                  <a:close/>
                  <a:moveTo>
                    <a:pt x="8" y="4"/>
                  </a:moveTo>
                  <a:lnTo>
                    <a:pt x="6" y="2"/>
                  </a:lnTo>
                  <a:lnTo>
                    <a:pt x="6" y="0"/>
                  </a:lnTo>
                  <a:lnTo>
                    <a:pt x="4" y="2"/>
                  </a:lnTo>
                  <a:lnTo>
                    <a:pt x="4" y="4"/>
                  </a:lnTo>
                  <a:lnTo>
                    <a:pt x="4" y="6"/>
                  </a:lnTo>
                  <a:lnTo>
                    <a:pt x="6" y="6"/>
                  </a:lnTo>
                  <a:lnTo>
                    <a:pt x="8" y="6"/>
                  </a:lnTo>
                  <a:lnTo>
                    <a:pt x="10" y="4"/>
                  </a:lnTo>
                  <a:lnTo>
                    <a:pt x="8" y="4"/>
                  </a:lnTo>
                  <a:close/>
                  <a:moveTo>
                    <a:pt x="8" y="10"/>
                  </a:moveTo>
                  <a:lnTo>
                    <a:pt x="8" y="10"/>
                  </a:lnTo>
                  <a:lnTo>
                    <a:pt x="10" y="10"/>
                  </a:lnTo>
                  <a:lnTo>
                    <a:pt x="8" y="10"/>
                  </a:lnTo>
                  <a:lnTo>
                    <a:pt x="8" y="1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10" name="Freeform 1906">
              <a:extLst>
                <a:ext uri="{FF2B5EF4-FFF2-40B4-BE49-F238E27FC236}">
                  <a16:creationId xmlns:a16="http://schemas.microsoft.com/office/drawing/2014/main" id="{86839550-C81F-44E3-A8A2-75DA87886F38}"/>
                </a:ext>
              </a:extLst>
            </p:cNvPr>
            <p:cNvSpPr>
              <a:spLocks/>
            </p:cNvSpPr>
            <p:nvPr/>
          </p:nvSpPr>
          <p:spPr bwMode="auto">
            <a:xfrm>
              <a:off x="10548938" y="-676275"/>
              <a:ext cx="7938" cy="7938"/>
            </a:xfrm>
            <a:custGeom>
              <a:avLst/>
              <a:gdLst>
                <a:gd name="T0" fmla="*/ 5 w 5"/>
                <a:gd name="T1" fmla="*/ 5 h 5"/>
                <a:gd name="T2" fmla="*/ 5 w 5"/>
                <a:gd name="T3" fmla="*/ 5 h 5"/>
                <a:gd name="T4" fmla="*/ 5 w 5"/>
                <a:gd name="T5" fmla="*/ 5 h 5"/>
                <a:gd name="T6" fmla="*/ 5 w 5"/>
                <a:gd name="T7" fmla="*/ 4 h 5"/>
                <a:gd name="T8" fmla="*/ 4 w 5"/>
                <a:gd name="T9" fmla="*/ 2 h 5"/>
                <a:gd name="T10" fmla="*/ 4 w 5"/>
                <a:gd name="T11" fmla="*/ 0 h 5"/>
                <a:gd name="T12" fmla="*/ 2 w 5"/>
                <a:gd name="T13" fmla="*/ 0 h 5"/>
                <a:gd name="T14" fmla="*/ 0 w 5"/>
                <a:gd name="T15" fmla="*/ 0 h 5"/>
                <a:gd name="T16" fmla="*/ 0 w 5"/>
                <a:gd name="T17" fmla="*/ 2 h 5"/>
                <a:gd name="T18" fmla="*/ 0 w 5"/>
                <a:gd name="T19" fmla="*/ 2 h 5"/>
                <a:gd name="T20" fmla="*/ 2 w 5"/>
                <a:gd name="T21" fmla="*/ 4 h 5"/>
                <a:gd name="T22" fmla="*/ 2 w 5"/>
                <a:gd name="T23" fmla="*/ 5 h 5"/>
                <a:gd name="T24" fmla="*/ 2 w 5"/>
                <a:gd name="T25" fmla="*/ 5 h 5"/>
                <a:gd name="T26" fmla="*/ 4 w 5"/>
                <a:gd name="T27" fmla="*/ 5 h 5"/>
                <a:gd name="T28" fmla="*/ 5 w 5"/>
                <a:gd name="T29" fmla="*/ 5 h 5"/>
                <a:gd name="T30" fmla="*/ 5 w 5"/>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5">
                  <a:moveTo>
                    <a:pt x="5" y="5"/>
                  </a:moveTo>
                  <a:lnTo>
                    <a:pt x="5" y="5"/>
                  </a:lnTo>
                  <a:lnTo>
                    <a:pt x="5" y="5"/>
                  </a:lnTo>
                  <a:lnTo>
                    <a:pt x="5" y="4"/>
                  </a:lnTo>
                  <a:lnTo>
                    <a:pt x="4" y="2"/>
                  </a:lnTo>
                  <a:lnTo>
                    <a:pt x="4" y="0"/>
                  </a:lnTo>
                  <a:lnTo>
                    <a:pt x="2" y="0"/>
                  </a:lnTo>
                  <a:lnTo>
                    <a:pt x="0" y="0"/>
                  </a:lnTo>
                  <a:lnTo>
                    <a:pt x="0" y="2"/>
                  </a:lnTo>
                  <a:lnTo>
                    <a:pt x="0" y="2"/>
                  </a:lnTo>
                  <a:lnTo>
                    <a:pt x="2" y="4"/>
                  </a:lnTo>
                  <a:lnTo>
                    <a:pt x="2" y="5"/>
                  </a:lnTo>
                  <a:lnTo>
                    <a:pt x="2" y="5"/>
                  </a:lnTo>
                  <a:lnTo>
                    <a:pt x="4" y="5"/>
                  </a:lnTo>
                  <a:lnTo>
                    <a:pt x="5" y="5"/>
                  </a:lnTo>
                  <a:lnTo>
                    <a:pt x="5" y="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11" name="Freeform 1907">
              <a:extLst>
                <a:ext uri="{FF2B5EF4-FFF2-40B4-BE49-F238E27FC236}">
                  <a16:creationId xmlns:a16="http://schemas.microsoft.com/office/drawing/2014/main" id="{BC7F7C09-248A-415B-9044-2B9A99A0712F}"/>
                </a:ext>
              </a:extLst>
            </p:cNvPr>
            <p:cNvSpPr>
              <a:spLocks noEditPoints="1"/>
            </p:cNvSpPr>
            <p:nvPr/>
          </p:nvSpPr>
          <p:spPr bwMode="auto">
            <a:xfrm>
              <a:off x="10096500" y="-1008063"/>
              <a:ext cx="157163" cy="168275"/>
            </a:xfrm>
            <a:custGeom>
              <a:avLst/>
              <a:gdLst>
                <a:gd name="T0" fmla="*/ 88 w 99"/>
                <a:gd name="T1" fmla="*/ 101 h 106"/>
                <a:gd name="T2" fmla="*/ 91 w 99"/>
                <a:gd name="T3" fmla="*/ 102 h 106"/>
                <a:gd name="T4" fmla="*/ 95 w 99"/>
                <a:gd name="T5" fmla="*/ 101 h 106"/>
                <a:gd name="T6" fmla="*/ 84 w 99"/>
                <a:gd name="T7" fmla="*/ 104 h 106"/>
                <a:gd name="T8" fmla="*/ 95 w 99"/>
                <a:gd name="T9" fmla="*/ 95 h 106"/>
                <a:gd name="T10" fmla="*/ 97 w 99"/>
                <a:gd name="T11" fmla="*/ 97 h 106"/>
                <a:gd name="T12" fmla="*/ 95 w 99"/>
                <a:gd name="T13" fmla="*/ 80 h 106"/>
                <a:gd name="T14" fmla="*/ 99 w 99"/>
                <a:gd name="T15" fmla="*/ 82 h 106"/>
                <a:gd name="T16" fmla="*/ 78 w 99"/>
                <a:gd name="T17" fmla="*/ 76 h 106"/>
                <a:gd name="T18" fmla="*/ 80 w 99"/>
                <a:gd name="T19" fmla="*/ 80 h 106"/>
                <a:gd name="T20" fmla="*/ 78 w 99"/>
                <a:gd name="T21" fmla="*/ 84 h 106"/>
                <a:gd name="T22" fmla="*/ 82 w 99"/>
                <a:gd name="T23" fmla="*/ 78 h 106"/>
                <a:gd name="T24" fmla="*/ 80 w 99"/>
                <a:gd name="T25" fmla="*/ 76 h 106"/>
                <a:gd name="T26" fmla="*/ 72 w 99"/>
                <a:gd name="T27" fmla="*/ 51 h 106"/>
                <a:gd name="T28" fmla="*/ 71 w 99"/>
                <a:gd name="T29" fmla="*/ 51 h 106"/>
                <a:gd name="T30" fmla="*/ 72 w 99"/>
                <a:gd name="T31" fmla="*/ 51 h 106"/>
                <a:gd name="T32" fmla="*/ 16 w 99"/>
                <a:gd name="T33" fmla="*/ 49 h 106"/>
                <a:gd name="T34" fmla="*/ 19 w 99"/>
                <a:gd name="T35" fmla="*/ 49 h 106"/>
                <a:gd name="T36" fmla="*/ 23 w 99"/>
                <a:gd name="T37" fmla="*/ 51 h 106"/>
                <a:gd name="T38" fmla="*/ 23 w 99"/>
                <a:gd name="T39" fmla="*/ 34 h 106"/>
                <a:gd name="T40" fmla="*/ 25 w 99"/>
                <a:gd name="T41" fmla="*/ 34 h 106"/>
                <a:gd name="T42" fmla="*/ 25 w 99"/>
                <a:gd name="T43" fmla="*/ 34 h 106"/>
                <a:gd name="T44" fmla="*/ 14 w 99"/>
                <a:gd name="T45" fmla="*/ 32 h 106"/>
                <a:gd name="T46" fmla="*/ 19 w 99"/>
                <a:gd name="T47" fmla="*/ 42 h 106"/>
                <a:gd name="T48" fmla="*/ 14 w 99"/>
                <a:gd name="T49" fmla="*/ 46 h 106"/>
                <a:gd name="T50" fmla="*/ 12 w 99"/>
                <a:gd name="T51" fmla="*/ 44 h 106"/>
                <a:gd name="T52" fmla="*/ 10 w 99"/>
                <a:gd name="T53" fmla="*/ 44 h 106"/>
                <a:gd name="T54" fmla="*/ 10 w 99"/>
                <a:gd name="T55" fmla="*/ 42 h 106"/>
                <a:gd name="T56" fmla="*/ 12 w 99"/>
                <a:gd name="T57" fmla="*/ 42 h 106"/>
                <a:gd name="T58" fmla="*/ 12 w 99"/>
                <a:gd name="T59" fmla="*/ 34 h 106"/>
                <a:gd name="T60" fmla="*/ 27 w 99"/>
                <a:gd name="T61" fmla="*/ 19 h 106"/>
                <a:gd name="T62" fmla="*/ 27 w 99"/>
                <a:gd name="T63" fmla="*/ 13 h 106"/>
                <a:gd name="T64" fmla="*/ 23 w 99"/>
                <a:gd name="T65" fmla="*/ 2 h 106"/>
                <a:gd name="T66" fmla="*/ 25 w 99"/>
                <a:gd name="T67" fmla="*/ 4 h 106"/>
                <a:gd name="T68" fmla="*/ 29 w 99"/>
                <a:gd name="T69" fmla="*/ 15 h 106"/>
                <a:gd name="T70" fmla="*/ 61 w 99"/>
                <a:gd name="T71" fmla="*/ 65 h 106"/>
                <a:gd name="T72" fmla="*/ 59 w 99"/>
                <a:gd name="T73" fmla="*/ 61 h 106"/>
                <a:gd name="T74" fmla="*/ 65 w 99"/>
                <a:gd name="T75" fmla="*/ 70 h 106"/>
                <a:gd name="T76" fmla="*/ 59 w 99"/>
                <a:gd name="T77" fmla="*/ 66 h 106"/>
                <a:gd name="T78" fmla="*/ 55 w 99"/>
                <a:gd name="T79" fmla="*/ 49 h 106"/>
                <a:gd name="T80" fmla="*/ 52 w 99"/>
                <a:gd name="T81" fmla="*/ 40 h 106"/>
                <a:gd name="T82" fmla="*/ 57 w 99"/>
                <a:gd name="T83" fmla="*/ 47 h 106"/>
                <a:gd name="T84" fmla="*/ 14 w 99"/>
                <a:gd name="T85" fmla="*/ 6 h 106"/>
                <a:gd name="T86" fmla="*/ 0 w 99"/>
                <a:gd name="T87" fmla="*/ 4 h 106"/>
                <a:gd name="T88" fmla="*/ 6 w 99"/>
                <a:gd name="T89" fmla="*/ 2 h 106"/>
                <a:gd name="T90" fmla="*/ 48 w 99"/>
                <a:gd name="T91" fmla="*/ 59 h 106"/>
                <a:gd name="T92" fmla="*/ 52 w 99"/>
                <a:gd name="T93" fmla="*/ 61 h 106"/>
                <a:gd name="T94" fmla="*/ 48 w 99"/>
                <a:gd name="T95" fmla="*/ 59 h 106"/>
                <a:gd name="T96" fmla="*/ 44 w 99"/>
                <a:gd name="T97" fmla="*/ 30 h 106"/>
                <a:gd name="T98" fmla="*/ 44 w 99"/>
                <a:gd name="T99" fmla="*/ 40 h 106"/>
                <a:gd name="T100" fmla="*/ 44 w 99"/>
                <a:gd name="T101" fmla="*/ 38 h 106"/>
                <a:gd name="T102" fmla="*/ 40 w 99"/>
                <a:gd name="T103" fmla="*/ 29 h 106"/>
                <a:gd name="T104" fmla="*/ 35 w 99"/>
                <a:gd name="T105" fmla="*/ 2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6">
                  <a:moveTo>
                    <a:pt x="84" y="104"/>
                  </a:moveTo>
                  <a:lnTo>
                    <a:pt x="86" y="102"/>
                  </a:lnTo>
                  <a:lnTo>
                    <a:pt x="84" y="102"/>
                  </a:lnTo>
                  <a:lnTo>
                    <a:pt x="88" y="101"/>
                  </a:lnTo>
                  <a:lnTo>
                    <a:pt x="88" y="101"/>
                  </a:lnTo>
                  <a:lnTo>
                    <a:pt x="90" y="101"/>
                  </a:lnTo>
                  <a:lnTo>
                    <a:pt x="90" y="102"/>
                  </a:lnTo>
                  <a:lnTo>
                    <a:pt x="91" y="102"/>
                  </a:lnTo>
                  <a:lnTo>
                    <a:pt x="93" y="101"/>
                  </a:lnTo>
                  <a:lnTo>
                    <a:pt x="93" y="101"/>
                  </a:lnTo>
                  <a:lnTo>
                    <a:pt x="95" y="99"/>
                  </a:lnTo>
                  <a:lnTo>
                    <a:pt x="95" y="101"/>
                  </a:lnTo>
                  <a:lnTo>
                    <a:pt x="93" y="104"/>
                  </a:lnTo>
                  <a:lnTo>
                    <a:pt x="90" y="106"/>
                  </a:lnTo>
                  <a:lnTo>
                    <a:pt x="86" y="106"/>
                  </a:lnTo>
                  <a:lnTo>
                    <a:pt x="84" y="104"/>
                  </a:lnTo>
                  <a:lnTo>
                    <a:pt x="84" y="104"/>
                  </a:lnTo>
                  <a:lnTo>
                    <a:pt x="84" y="104"/>
                  </a:lnTo>
                  <a:close/>
                  <a:moveTo>
                    <a:pt x="97" y="95"/>
                  </a:moveTo>
                  <a:lnTo>
                    <a:pt x="95" y="95"/>
                  </a:lnTo>
                  <a:lnTo>
                    <a:pt x="95" y="95"/>
                  </a:lnTo>
                  <a:lnTo>
                    <a:pt x="95" y="95"/>
                  </a:lnTo>
                  <a:lnTo>
                    <a:pt x="95" y="97"/>
                  </a:lnTo>
                  <a:lnTo>
                    <a:pt x="97" y="97"/>
                  </a:lnTo>
                  <a:lnTo>
                    <a:pt x="97" y="95"/>
                  </a:lnTo>
                  <a:close/>
                  <a:moveTo>
                    <a:pt x="99" y="82"/>
                  </a:moveTo>
                  <a:lnTo>
                    <a:pt x="99" y="80"/>
                  </a:lnTo>
                  <a:lnTo>
                    <a:pt x="95" y="80"/>
                  </a:lnTo>
                  <a:lnTo>
                    <a:pt x="93" y="80"/>
                  </a:lnTo>
                  <a:lnTo>
                    <a:pt x="93" y="80"/>
                  </a:lnTo>
                  <a:lnTo>
                    <a:pt x="99" y="82"/>
                  </a:lnTo>
                  <a:lnTo>
                    <a:pt x="99" y="82"/>
                  </a:lnTo>
                  <a:close/>
                  <a:moveTo>
                    <a:pt x="74" y="74"/>
                  </a:moveTo>
                  <a:lnTo>
                    <a:pt x="76" y="76"/>
                  </a:lnTo>
                  <a:lnTo>
                    <a:pt x="78" y="76"/>
                  </a:lnTo>
                  <a:lnTo>
                    <a:pt x="78" y="76"/>
                  </a:lnTo>
                  <a:lnTo>
                    <a:pt x="76" y="74"/>
                  </a:lnTo>
                  <a:lnTo>
                    <a:pt x="74" y="72"/>
                  </a:lnTo>
                  <a:lnTo>
                    <a:pt x="74" y="74"/>
                  </a:lnTo>
                  <a:close/>
                  <a:moveTo>
                    <a:pt x="80" y="80"/>
                  </a:moveTo>
                  <a:lnTo>
                    <a:pt x="76" y="84"/>
                  </a:lnTo>
                  <a:lnTo>
                    <a:pt x="74" y="84"/>
                  </a:lnTo>
                  <a:lnTo>
                    <a:pt x="76" y="84"/>
                  </a:lnTo>
                  <a:lnTo>
                    <a:pt x="78" y="84"/>
                  </a:lnTo>
                  <a:lnTo>
                    <a:pt x="80" y="82"/>
                  </a:lnTo>
                  <a:lnTo>
                    <a:pt x="80" y="82"/>
                  </a:lnTo>
                  <a:lnTo>
                    <a:pt x="82" y="80"/>
                  </a:lnTo>
                  <a:lnTo>
                    <a:pt x="82" y="78"/>
                  </a:lnTo>
                  <a:lnTo>
                    <a:pt x="82" y="76"/>
                  </a:lnTo>
                  <a:lnTo>
                    <a:pt x="82" y="74"/>
                  </a:lnTo>
                  <a:lnTo>
                    <a:pt x="80" y="74"/>
                  </a:lnTo>
                  <a:lnTo>
                    <a:pt x="80" y="76"/>
                  </a:lnTo>
                  <a:lnTo>
                    <a:pt x="80" y="78"/>
                  </a:lnTo>
                  <a:lnTo>
                    <a:pt x="80" y="80"/>
                  </a:lnTo>
                  <a:lnTo>
                    <a:pt x="80" y="80"/>
                  </a:lnTo>
                  <a:close/>
                  <a:moveTo>
                    <a:pt x="72" y="51"/>
                  </a:moveTo>
                  <a:lnTo>
                    <a:pt x="72" y="51"/>
                  </a:lnTo>
                  <a:lnTo>
                    <a:pt x="72" y="51"/>
                  </a:lnTo>
                  <a:lnTo>
                    <a:pt x="71" y="51"/>
                  </a:lnTo>
                  <a:lnTo>
                    <a:pt x="71" y="51"/>
                  </a:lnTo>
                  <a:lnTo>
                    <a:pt x="71" y="53"/>
                  </a:lnTo>
                  <a:lnTo>
                    <a:pt x="71" y="53"/>
                  </a:lnTo>
                  <a:lnTo>
                    <a:pt x="72" y="53"/>
                  </a:lnTo>
                  <a:lnTo>
                    <a:pt x="72" y="51"/>
                  </a:lnTo>
                  <a:close/>
                  <a:moveTo>
                    <a:pt x="23" y="57"/>
                  </a:moveTo>
                  <a:lnTo>
                    <a:pt x="21" y="57"/>
                  </a:lnTo>
                  <a:lnTo>
                    <a:pt x="19" y="57"/>
                  </a:lnTo>
                  <a:lnTo>
                    <a:pt x="16" y="49"/>
                  </a:lnTo>
                  <a:lnTo>
                    <a:pt x="17" y="47"/>
                  </a:lnTo>
                  <a:lnTo>
                    <a:pt x="19" y="47"/>
                  </a:lnTo>
                  <a:lnTo>
                    <a:pt x="21" y="47"/>
                  </a:lnTo>
                  <a:lnTo>
                    <a:pt x="19" y="49"/>
                  </a:lnTo>
                  <a:lnTo>
                    <a:pt x="21" y="51"/>
                  </a:lnTo>
                  <a:lnTo>
                    <a:pt x="21" y="49"/>
                  </a:lnTo>
                  <a:lnTo>
                    <a:pt x="21" y="49"/>
                  </a:lnTo>
                  <a:lnTo>
                    <a:pt x="23" y="51"/>
                  </a:lnTo>
                  <a:lnTo>
                    <a:pt x="23" y="53"/>
                  </a:lnTo>
                  <a:lnTo>
                    <a:pt x="23" y="55"/>
                  </a:lnTo>
                  <a:lnTo>
                    <a:pt x="23" y="57"/>
                  </a:lnTo>
                  <a:close/>
                  <a:moveTo>
                    <a:pt x="23" y="34"/>
                  </a:moveTo>
                  <a:lnTo>
                    <a:pt x="23" y="34"/>
                  </a:lnTo>
                  <a:lnTo>
                    <a:pt x="23" y="34"/>
                  </a:lnTo>
                  <a:lnTo>
                    <a:pt x="23" y="34"/>
                  </a:lnTo>
                  <a:lnTo>
                    <a:pt x="25" y="34"/>
                  </a:lnTo>
                  <a:lnTo>
                    <a:pt x="27" y="34"/>
                  </a:lnTo>
                  <a:lnTo>
                    <a:pt x="27" y="34"/>
                  </a:lnTo>
                  <a:lnTo>
                    <a:pt x="27" y="34"/>
                  </a:lnTo>
                  <a:lnTo>
                    <a:pt x="25" y="34"/>
                  </a:lnTo>
                  <a:lnTo>
                    <a:pt x="25" y="34"/>
                  </a:lnTo>
                  <a:lnTo>
                    <a:pt x="25" y="34"/>
                  </a:lnTo>
                  <a:lnTo>
                    <a:pt x="23" y="34"/>
                  </a:lnTo>
                  <a:close/>
                  <a:moveTo>
                    <a:pt x="14" y="32"/>
                  </a:moveTo>
                  <a:lnTo>
                    <a:pt x="17" y="34"/>
                  </a:lnTo>
                  <a:lnTo>
                    <a:pt x="17" y="38"/>
                  </a:lnTo>
                  <a:lnTo>
                    <a:pt x="19" y="40"/>
                  </a:lnTo>
                  <a:lnTo>
                    <a:pt x="19" y="42"/>
                  </a:lnTo>
                  <a:lnTo>
                    <a:pt x="19" y="44"/>
                  </a:lnTo>
                  <a:lnTo>
                    <a:pt x="17" y="46"/>
                  </a:lnTo>
                  <a:lnTo>
                    <a:pt x="16" y="47"/>
                  </a:lnTo>
                  <a:lnTo>
                    <a:pt x="14" y="46"/>
                  </a:lnTo>
                  <a:lnTo>
                    <a:pt x="14" y="46"/>
                  </a:lnTo>
                  <a:lnTo>
                    <a:pt x="14" y="46"/>
                  </a:lnTo>
                  <a:lnTo>
                    <a:pt x="14" y="44"/>
                  </a:lnTo>
                  <a:lnTo>
                    <a:pt x="12" y="44"/>
                  </a:lnTo>
                  <a:lnTo>
                    <a:pt x="12" y="44"/>
                  </a:lnTo>
                  <a:lnTo>
                    <a:pt x="12" y="44"/>
                  </a:lnTo>
                  <a:lnTo>
                    <a:pt x="12" y="44"/>
                  </a:lnTo>
                  <a:lnTo>
                    <a:pt x="10" y="44"/>
                  </a:lnTo>
                  <a:lnTo>
                    <a:pt x="10" y="44"/>
                  </a:lnTo>
                  <a:lnTo>
                    <a:pt x="10" y="42"/>
                  </a:lnTo>
                  <a:lnTo>
                    <a:pt x="8" y="42"/>
                  </a:lnTo>
                  <a:lnTo>
                    <a:pt x="10" y="42"/>
                  </a:lnTo>
                  <a:lnTo>
                    <a:pt x="10" y="42"/>
                  </a:lnTo>
                  <a:lnTo>
                    <a:pt x="10" y="42"/>
                  </a:lnTo>
                  <a:lnTo>
                    <a:pt x="10" y="42"/>
                  </a:lnTo>
                  <a:lnTo>
                    <a:pt x="12" y="42"/>
                  </a:lnTo>
                  <a:lnTo>
                    <a:pt x="12" y="40"/>
                  </a:lnTo>
                  <a:lnTo>
                    <a:pt x="12" y="40"/>
                  </a:lnTo>
                  <a:lnTo>
                    <a:pt x="12" y="38"/>
                  </a:lnTo>
                  <a:lnTo>
                    <a:pt x="12" y="34"/>
                  </a:lnTo>
                  <a:lnTo>
                    <a:pt x="12" y="34"/>
                  </a:lnTo>
                  <a:lnTo>
                    <a:pt x="12" y="32"/>
                  </a:lnTo>
                  <a:lnTo>
                    <a:pt x="14" y="32"/>
                  </a:lnTo>
                  <a:close/>
                  <a:moveTo>
                    <a:pt x="27" y="19"/>
                  </a:moveTo>
                  <a:lnTo>
                    <a:pt x="25" y="17"/>
                  </a:lnTo>
                  <a:lnTo>
                    <a:pt x="25" y="17"/>
                  </a:lnTo>
                  <a:lnTo>
                    <a:pt x="27" y="15"/>
                  </a:lnTo>
                  <a:lnTo>
                    <a:pt x="27" y="13"/>
                  </a:lnTo>
                  <a:lnTo>
                    <a:pt x="29" y="10"/>
                  </a:lnTo>
                  <a:lnTo>
                    <a:pt x="27" y="8"/>
                  </a:lnTo>
                  <a:lnTo>
                    <a:pt x="25" y="4"/>
                  </a:lnTo>
                  <a:lnTo>
                    <a:pt x="23" y="2"/>
                  </a:lnTo>
                  <a:lnTo>
                    <a:pt x="19" y="2"/>
                  </a:lnTo>
                  <a:lnTo>
                    <a:pt x="16" y="0"/>
                  </a:lnTo>
                  <a:lnTo>
                    <a:pt x="21" y="0"/>
                  </a:lnTo>
                  <a:lnTo>
                    <a:pt x="25" y="4"/>
                  </a:lnTo>
                  <a:lnTo>
                    <a:pt x="29" y="8"/>
                  </a:lnTo>
                  <a:lnTo>
                    <a:pt x="31" y="11"/>
                  </a:lnTo>
                  <a:lnTo>
                    <a:pt x="29" y="13"/>
                  </a:lnTo>
                  <a:lnTo>
                    <a:pt x="29" y="15"/>
                  </a:lnTo>
                  <a:lnTo>
                    <a:pt x="29" y="17"/>
                  </a:lnTo>
                  <a:lnTo>
                    <a:pt x="27" y="19"/>
                  </a:lnTo>
                  <a:close/>
                  <a:moveTo>
                    <a:pt x="59" y="66"/>
                  </a:moveTo>
                  <a:lnTo>
                    <a:pt x="61" y="65"/>
                  </a:lnTo>
                  <a:lnTo>
                    <a:pt x="61" y="63"/>
                  </a:lnTo>
                  <a:lnTo>
                    <a:pt x="59" y="61"/>
                  </a:lnTo>
                  <a:lnTo>
                    <a:pt x="59" y="59"/>
                  </a:lnTo>
                  <a:lnTo>
                    <a:pt x="59" y="61"/>
                  </a:lnTo>
                  <a:lnTo>
                    <a:pt x="63" y="66"/>
                  </a:lnTo>
                  <a:lnTo>
                    <a:pt x="63" y="66"/>
                  </a:lnTo>
                  <a:lnTo>
                    <a:pt x="65" y="68"/>
                  </a:lnTo>
                  <a:lnTo>
                    <a:pt x="65" y="70"/>
                  </a:lnTo>
                  <a:lnTo>
                    <a:pt x="67" y="72"/>
                  </a:lnTo>
                  <a:lnTo>
                    <a:pt x="65" y="70"/>
                  </a:lnTo>
                  <a:lnTo>
                    <a:pt x="63" y="68"/>
                  </a:lnTo>
                  <a:lnTo>
                    <a:pt x="59" y="66"/>
                  </a:lnTo>
                  <a:close/>
                  <a:moveTo>
                    <a:pt x="57" y="47"/>
                  </a:moveTo>
                  <a:lnTo>
                    <a:pt x="57" y="49"/>
                  </a:lnTo>
                  <a:lnTo>
                    <a:pt x="59" y="49"/>
                  </a:lnTo>
                  <a:lnTo>
                    <a:pt x="55" y="49"/>
                  </a:lnTo>
                  <a:lnTo>
                    <a:pt x="57" y="47"/>
                  </a:lnTo>
                  <a:lnTo>
                    <a:pt x="55" y="47"/>
                  </a:lnTo>
                  <a:lnTo>
                    <a:pt x="53" y="44"/>
                  </a:lnTo>
                  <a:lnTo>
                    <a:pt x="52" y="40"/>
                  </a:lnTo>
                  <a:lnTo>
                    <a:pt x="53" y="40"/>
                  </a:lnTo>
                  <a:lnTo>
                    <a:pt x="53" y="42"/>
                  </a:lnTo>
                  <a:lnTo>
                    <a:pt x="55" y="46"/>
                  </a:lnTo>
                  <a:lnTo>
                    <a:pt x="57" y="47"/>
                  </a:lnTo>
                  <a:close/>
                  <a:moveTo>
                    <a:pt x="14" y="4"/>
                  </a:moveTo>
                  <a:lnTo>
                    <a:pt x="16" y="4"/>
                  </a:lnTo>
                  <a:lnTo>
                    <a:pt x="16" y="6"/>
                  </a:lnTo>
                  <a:lnTo>
                    <a:pt x="14" y="6"/>
                  </a:lnTo>
                  <a:lnTo>
                    <a:pt x="4" y="8"/>
                  </a:lnTo>
                  <a:lnTo>
                    <a:pt x="2" y="8"/>
                  </a:lnTo>
                  <a:lnTo>
                    <a:pt x="2" y="6"/>
                  </a:lnTo>
                  <a:lnTo>
                    <a:pt x="0" y="4"/>
                  </a:lnTo>
                  <a:lnTo>
                    <a:pt x="2" y="6"/>
                  </a:lnTo>
                  <a:lnTo>
                    <a:pt x="4" y="6"/>
                  </a:lnTo>
                  <a:lnTo>
                    <a:pt x="6" y="6"/>
                  </a:lnTo>
                  <a:lnTo>
                    <a:pt x="6" y="2"/>
                  </a:lnTo>
                  <a:lnTo>
                    <a:pt x="8" y="4"/>
                  </a:lnTo>
                  <a:lnTo>
                    <a:pt x="12" y="4"/>
                  </a:lnTo>
                  <a:lnTo>
                    <a:pt x="14" y="4"/>
                  </a:lnTo>
                  <a:close/>
                  <a:moveTo>
                    <a:pt x="48" y="59"/>
                  </a:moveTo>
                  <a:lnTo>
                    <a:pt x="48" y="59"/>
                  </a:lnTo>
                  <a:lnTo>
                    <a:pt x="50" y="59"/>
                  </a:lnTo>
                  <a:lnTo>
                    <a:pt x="50" y="61"/>
                  </a:lnTo>
                  <a:lnTo>
                    <a:pt x="52" y="61"/>
                  </a:lnTo>
                  <a:lnTo>
                    <a:pt x="53" y="63"/>
                  </a:lnTo>
                  <a:lnTo>
                    <a:pt x="52" y="63"/>
                  </a:lnTo>
                  <a:lnTo>
                    <a:pt x="48" y="61"/>
                  </a:lnTo>
                  <a:lnTo>
                    <a:pt x="48" y="59"/>
                  </a:lnTo>
                  <a:lnTo>
                    <a:pt x="48" y="59"/>
                  </a:lnTo>
                  <a:close/>
                  <a:moveTo>
                    <a:pt x="36" y="25"/>
                  </a:moveTo>
                  <a:lnTo>
                    <a:pt x="38" y="27"/>
                  </a:lnTo>
                  <a:lnTo>
                    <a:pt x="44" y="30"/>
                  </a:lnTo>
                  <a:lnTo>
                    <a:pt x="46" y="32"/>
                  </a:lnTo>
                  <a:lnTo>
                    <a:pt x="44" y="40"/>
                  </a:lnTo>
                  <a:lnTo>
                    <a:pt x="44" y="42"/>
                  </a:lnTo>
                  <a:lnTo>
                    <a:pt x="44" y="40"/>
                  </a:lnTo>
                  <a:lnTo>
                    <a:pt x="44" y="40"/>
                  </a:lnTo>
                  <a:lnTo>
                    <a:pt x="44" y="38"/>
                  </a:lnTo>
                  <a:lnTo>
                    <a:pt x="42" y="38"/>
                  </a:lnTo>
                  <a:lnTo>
                    <a:pt x="44" y="38"/>
                  </a:lnTo>
                  <a:lnTo>
                    <a:pt x="44" y="34"/>
                  </a:lnTo>
                  <a:lnTo>
                    <a:pt x="44" y="32"/>
                  </a:lnTo>
                  <a:lnTo>
                    <a:pt x="42" y="30"/>
                  </a:lnTo>
                  <a:lnTo>
                    <a:pt x="40" y="29"/>
                  </a:lnTo>
                  <a:lnTo>
                    <a:pt x="38" y="29"/>
                  </a:lnTo>
                  <a:lnTo>
                    <a:pt x="36" y="27"/>
                  </a:lnTo>
                  <a:lnTo>
                    <a:pt x="35" y="27"/>
                  </a:lnTo>
                  <a:lnTo>
                    <a:pt x="35" y="27"/>
                  </a:lnTo>
                  <a:lnTo>
                    <a:pt x="36" y="27"/>
                  </a:lnTo>
                  <a:lnTo>
                    <a:pt x="36" y="2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12" name="Freeform 1908">
              <a:extLst>
                <a:ext uri="{FF2B5EF4-FFF2-40B4-BE49-F238E27FC236}">
                  <a16:creationId xmlns:a16="http://schemas.microsoft.com/office/drawing/2014/main" id="{1F349E0B-9F1A-475F-A80E-06A4A0836D43}"/>
                </a:ext>
              </a:extLst>
            </p:cNvPr>
            <p:cNvSpPr>
              <a:spLocks/>
            </p:cNvSpPr>
            <p:nvPr/>
          </p:nvSpPr>
          <p:spPr bwMode="auto">
            <a:xfrm>
              <a:off x="10112375" y="-773112"/>
              <a:ext cx="53975" cy="17463"/>
            </a:xfrm>
            <a:custGeom>
              <a:avLst/>
              <a:gdLst>
                <a:gd name="T0" fmla="*/ 30 w 34"/>
                <a:gd name="T1" fmla="*/ 10 h 11"/>
                <a:gd name="T2" fmla="*/ 32 w 34"/>
                <a:gd name="T3" fmla="*/ 10 h 11"/>
                <a:gd name="T4" fmla="*/ 34 w 34"/>
                <a:gd name="T5" fmla="*/ 10 h 11"/>
                <a:gd name="T6" fmla="*/ 32 w 34"/>
                <a:gd name="T7" fmla="*/ 6 h 11"/>
                <a:gd name="T8" fmla="*/ 28 w 34"/>
                <a:gd name="T9" fmla="*/ 4 h 11"/>
                <a:gd name="T10" fmla="*/ 25 w 34"/>
                <a:gd name="T11" fmla="*/ 2 h 11"/>
                <a:gd name="T12" fmla="*/ 21 w 34"/>
                <a:gd name="T13" fmla="*/ 0 h 11"/>
                <a:gd name="T14" fmla="*/ 17 w 34"/>
                <a:gd name="T15" fmla="*/ 0 h 11"/>
                <a:gd name="T16" fmla="*/ 13 w 34"/>
                <a:gd name="T17" fmla="*/ 0 h 11"/>
                <a:gd name="T18" fmla="*/ 9 w 34"/>
                <a:gd name="T19" fmla="*/ 0 h 11"/>
                <a:gd name="T20" fmla="*/ 6 w 34"/>
                <a:gd name="T21" fmla="*/ 0 h 11"/>
                <a:gd name="T22" fmla="*/ 2 w 34"/>
                <a:gd name="T23" fmla="*/ 0 h 11"/>
                <a:gd name="T24" fmla="*/ 2 w 34"/>
                <a:gd name="T25" fmla="*/ 0 h 11"/>
                <a:gd name="T26" fmla="*/ 0 w 34"/>
                <a:gd name="T27" fmla="*/ 2 h 11"/>
                <a:gd name="T28" fmla="*/ 0 w 34"/>
                <a:gd name="T29" fmla="*/ 4 h 11"/>
                <a:gd name="T30" fmla="*/ 2 w 34"/>
                <a:gd name="T31" fmla="*/ 4 h 11"/>
                <a:gd name="T32" fmla="*/ 4 w 34"/>
                <a:gd name="T33" fmla="*/ 4 h 11"/>
                <a:gd name="T34" fmla="*/ 6 w 34"/>
                <a:gd name="T35" fmla="*/ 6 h 11"/>
                <a:gd name="T36" fmla="*/ 6 w 34"/>
                <a:gd name="T37" fmla="*/ 6 h 11"/>
                <a:gd name="T38" fmla="*/ 9 w 34"/>
                <a:gd name="T39" fmla="*/ 10 h 11"/>
                <a:gd name="T40" fmla="*/ 11 w 34"/>
                <a:gd name="T41" fmla="*/ 10 h 11"/>
                <a:gd name="T42" fmla="*/ 13 w 34"/>
                <a:gd name="T43" fmla="*/ 10 h 11"/>
                <a:gd name="T44" fmla="*/ 15 w 34"/>
                <a:gd name="T45" fmla="*/ 10 h 11"/>
                <a:gd name="T46" fmla="*/ 17 w 34"/>
                <a:gd name="T47" fmla="*/ 11 h 11"/>
                <a:gd name="T48" fmla="*/ 19 w 34"/>
                <a:gd name="T49" fmla="*/ 11 h 11"/>
                <a:gd name="T50" fmla="*/ 19 w 34"/>
                <a:gd name="T51" fmla="*/ 10 h 11"/>
                <a:gd name="T52" fmla="*/ 19 w 34"/>
                <a:gd name="T53" fmla="*/ 10 h 11"/>
                <a:gd name="T54" fmla="*/ 21 w 34"/>
                <a:gd name="T55" fmla="*/ 10 h 11"/>
                <a:gd name="T56" fmla="*/ 21 w 34"/>
                <a:gd name="T57" fmla="*/ 10 h 11"/>
                <a:gd name="T58" fmla="*/ 23 w 34"/>
                <a:gd name="T59" fmla="*/ 8 h 11"/>
                <a:gd name="T60" fmla="*/ 25 w 34"/>
                <a:gd name="T61" fmla="*/ 8 h 11"/>
                <a:gd name="T62" fmla="*/ 26 w 34"/>
                <a:gd name="T63" fmla="*/ 8 h 11"/>
                <a:gd name="T64" fmla="*/ 25 w 34"/>
                <a:gd name="T65" fmla="*/ 8 h 11"/>
                <a:gd name="T66" fmla="*/ 30 w 34"/>
                <a:gd name="T6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11">
                  <a:moveTo>
                    <a:pt x="30" y="10"/>
                  </a:moveTo>
                  <a:lnTo>
                    <a:pt x="32" y="10"/>
                  </a:lnTo>
                  <a:lnTo>
                    <a:pt x="34" y="10"/>
                  </a:lnTo>
                  <a:lnTo>
                    <a:pt x="32" y="6"/>
                  </a:lnTo>
                  <a:lnTo>
                    <a:pt x="28" y="4"/>
                  </a:lnTo>
                  <a:lnTo>
                    <a:pt x="25" y="2"/>
                  </a:lnTo>
                  <a:lnTo>
                    <a:pt x="21" y="0"/>
                  </a:lnTo>
                  <a:lnTo>
                    <a:pt x="17" y="0"/>
                  </a:lnTo>
                  <a:lnTo>
                    <a:pt x="13" y="0"/>
                  </a:lnTo>
                  <a:lnTo>
                    <a:pt x="9" y="0"/>
                  </a:lnTo>
                  <a:lnTo>
                    <a:pt x="6" y="0"/>
                  </a:lnTo>
                  <a:lnTo>
                    <a:pt x="2" y="0"/>
                  </a:lnTo>
                  <a:lnTo>
                    <a:pt x="2" y="0"/>
                  </a:lnTo>
                  <a:lnTo>
                    <a:pt x="0" y="2"/>
                  </a:lnTo>
                  <a:lnTo>
                    <a:pt x="0" y="4"/>
                  </a:lnTo>
                  <a:lnTo>
                    <a:pt x="2" y="4"/>
                  </a:lnTo>
                  <a:lnTo>
                    <a:pt x="4" y="4"/>
                  </a:lnTo>
                  <a:lnTo>
                    <a:pt x="6" y="6"/>
                  </a:lnTo>
                  <a:lnTo>
                    <a:pt x="6" y="6"/>
                  </a:lnTo>
                  <a:lnTo>
                    <a:pt x="9" y="10"/>
                  </a:lnTo>
                  <a:lnTo>
                    <a:pt x="11" y="10"/>
                  </a:lnTo>
                  <a:lnTo>
                    <a:pt x="13" y="10"/>
                  </a:lnTo>
                  <a:lnTo>
                    <a:pt x="15" y="10"/>
                  </a:lnTo>
                  <a:lnTo>
                    <a:pt x="17" y="11"/>
                  </a:lnTo>
                  <a:lnTo>
                    <a:pt x="19" y="11"/>
                  </a:lnTo>
                  <a:lnTo>
                    <a:pt x="19" y="10"/>
                  </a:lnTo>
                  <a:lnTo>
                    <a:pt x="19" y="10"/>
                  </a:lnTo>
                  <a:lnTo>
                    <a:pt x="21" y="10"/>
                  </a:lnTo>
                  <a:lnTo>
                    <a:pt x="21" y="10"/>
                  </a:lnTo>
                  <a:lnTo>
                    <a:pt x="23" y="8"/>
                  </a:lnTo>
                  <a:lnTo>
                    <a:pt x="25" y="8"/>
                  </a:lnTo>
                  <a:lnTo>
                    <a:pt x="26" y="8"/>
                  </a:lnTo>
                  <a:lnTo>
                    <a:pt x="25" y="8"/>
                  </a:lnTo>
                  <a:lnTo>
                    <a:pt x="30" y="1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13" name="Freeform 1909">
              <a:extLst>
                <a:ext uri="{FF2B5EF4-FFF2-40B4-BE49-F238E27FC236}">
                  <a16:creationId xmlns:a16="http://schemas.microsoft.com/office/drawing/2014/main" id="{4DE4F28F-3FCE-4A6F-9E69-71792F21214C}"/>
                </a:ext>
              </a:extLst>
            </p:cNvPr>
            <p:cNvSpPr>
              <a:spLocks/>
            </p:cNvSpPr>
            <p:nvPr/>
          </p:nvSpPr>
          <p:spPr bwMode="auto">
            <a:xfrm>
              <a:off x="10323513" y="-619125"/>
              <a:ext cx="1588" cy="6350"/>
            </a:xfrm>
            <a:custGeom>
              <a:avLst/>
              <a:gdLst>
                <a:gd name="T0" fmla="*/ 1 w 1"/>
                <a:gd name="T1" fmla="*/ 2 h 4"/>
                <a:gd name="T2" fmla="*/ 1 w 1"/>
                <a:gd name="T3" fmla="*/ 2 h 4"/>
                <a:gd name="T4" fmla="*/ 1 w 1"/>
                <a:gd name="T5" fmla="*/ 4 h 4"/>
                <a:gd name="T6" fmla="*/ 1 w 1"/>
                <a:gd name="T7" fmla="*/ 4 h 4"/>
                <a:gd name="T8" fmla="*/ 1 w 1"/>
                <a:gd name="T9" fmla="*/ 2 h 4"/>
                <a:gd name="T10" fmla="*/ 0 w 1"/>
                <a:gd name="T11" fmla="*/ 2 h 4"/>
                <a:gd name="T12" fmla="*/ 0 w 1"/>
                <a:gd name="T13" fmla="*/ 2 h 4"/>
                <a:gd name="T14" fmla="*/ 0 w 1"/>
                <a:gd name="T15" fmla="*/ 0 h 4"/>
                <a:gd name="T16" fmla="*/ 0 w 1"/>
                <a:gd name="T17" fmla="*/ 0 h 4"/>
                <a:gd name="T18" fmla="*/ 0 w 1"/>
                <a:gd name="T19" fmla="*/ 0 h 4"/>
                <a:gd name="T20" fmla="*/ 1 w 1"/>
                <a:gd name="T21" fmla="*/ 0 h 4"/>
                <a:gd name="T22" fmla="*/ 1 w 1"/>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4">
                  <a:moveTo>
                    <a:pt x="1" y="2"/>
                  </a:moveTo>
                  <a:lnTo>
                    <a:pt x="1" y="2"/>
                  </a:lnTo>
                  <a:lnTo>
                    <a:pt x="1" y="4"/>
                  </a:lnTo>
                  <a:lnTo>
                    <a:pt x="1" y="4"/>
                  </a:lnTo>
                  <a:lnTo>
                    <a:pt x="1" y="2"/>
                  </a:lnTo>
                  <a:lnTo>
                    <a:pt x="0" y="2"/>
                  </a:lnTo>
                  <a:lnTo>
                    <a:pt x="0" y="2"/>
                  </a:lnTo>
                  <a:lnTo>
                    <a:pt x="0" y="0"/>
                  </a:lnTo>
                  <a:lnTo>
                    <a:pt x="0" y="0"/>
                  </a:lnTo>
                  <a:lnTo>
                    <a:pt x="0" y="0"/>
                  </a:lnTo>
                  <a:lnTo>
                    <a:pt x="1" y="0"/>
                  </a:lnTo>
                  <a:lnTo>
                    <a:pt x="1"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14" name="Freeform 1910">
              <a:extLst>
                <a:ext uri="{FF2B5EF4-FFF2-40B4-BE49-F238E27FC236}">
                  <a16:creationId xmlns:a16="http://schemas.microsoft.com/office/drawing/2014/main" id="{F642D095-0D79-478B-B546-D6211C3CE785}"/>
                </a:ext>
              </a:extLst>
            </p:cNvPr>
            <p:cNvSpPr>
              <a:spLocks/>
            </p:cNvSpPr>
            <p:nvPr/>
          </p:nvSpPr>
          <p:spPr bwMode="auto">
            <a:xfrm>
              <a:off x="10364788" y="-611187"/>
              <a:ext cx="6350" cy="6350"/>
            </a:xfrm>
            <a:custGeom>
              <a:avLst/>
              <a:gdLst>
                <a:gd name="T0" fmla="*/ 2 w 4"/>
                <a:gd name="T1" fmla="*/ 2 h 4"/>
                <a:gd name="T2" fmla="*/ 2 w 4"/>
                <a:gd name="T3" fmla="*/ 4 h 4"/>
                <a:gd name="T4" fmla="*/ 2 w 4"/>
                <a:gd name="T5" fmla="*/ 4 h 4"/>
                <a:gd name="T6" fmla="*/ 4 w 4"/>
                <a:gd name="T7" fmla="*/ 2 h 4"/>
                <a:gd name="T8" fmla="*/ 2 w 4"/>
                <a:gd name="T9" fmla="*/ 0 h 4"/>
                <a:gd name="T10" fmla="*/ 2 w 4"/>
                <a:gd name="T11" fmla="*/ 0 h 4"/>
                <a:gd name="T12" fmla="*/ 0 w 4"/>
                <a:gd name="T13" fmla="*/ 0 h 4"/>
                <a:gd name="T14" fmla="*/ 2 w 4"/>
                <a:gd name="T15" fmla="*/ 2 h 4"/>
                <a:gd name="T16" fmla="*/ 2 w 4"/>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2"/>
                  </a:moveTo>
                  <a:lnTo>
                    <a:pt x="2" y="4"/>
                  </a:lnTo>
                  <a:lnTo>
                    <a:pt x="2" y="4"/>
                  </a:lnTo>
                  <a:lnTo>
                    <a:pt x="4" y="2"/>
                  </a:lnTo>
                  <a:lnTo>
                    <a:pt x="2" y="0"/>
                  </a:lnTo>
                  <a:lnTo>
                    <a:pt x="2" y="0"/>
                  </a:lnTo>
                  <a:lnTo>
                    <a:pt x="0" y="0"/>
                  </a:lnTo>
                  <a:lnTo>
                    <a:pt x="2" y="2"/>
                  </a:lnTo>
                  <a:lnTo>
                    <a:pt x="2"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15" name="Freeform 1911">
              <a:extLst>
                <a:ext uri="{FF2B5EF4-FFF2-40B4-BE49-F238E27FC236}">
                  <a16:creationId xmlns:a16="http://schemas.microsoft.com/office/drawing/2014/main" id="{CF1544DA-2AA0-4149-B6F9-076523B847F5}"/>
                </a:ext>
              </a:extLst>
            </p:cNvPr>
            <p:cNvSpPr>
              <a:spLocks/>
            </p:cNvSpPr>
            <p:nvPr/>
          </p:nvSpPr>
          <p:spPr bwMode="auto">
            <a:xfrm>
              <a:off x="10347325" y="-612775"/>
              <a:ext cx="7938" cy="7938"/>
            </a:xfrm>
            <a:custGeom>
              <a:avLst/>
              <a:gdLst>
                <a:gd name="T0" fmla="*/ 2 w 5"/>
                <a:gd name="T1" fmla="*/ 1 h 5"/>
                <a:gd name="T2" fmla="*/ 4 w 5"/>
                <a:gd name="T3" fmla="*/ 3 h 5"/>
                <a:gd name="T4" fmla="*/ 5 w 5"/>
                <a:gd name="T5" fmla="*/ 5 h 5"/>
                <a:gd name="T6" fmla="*/ 4 w 5"/>
                <a:gd name="T7" fmla="*/ 5 h 5"/>
                <a:gd name="T8" fmla="*/ 2 w 5"/>
                <a:gd name="T9" fmla="*/ 3 h 5"/>
                <a:gd name="T10" fmla="*/ 0 w 5"/>
                <a:gd name="T11" fmla="*/ 1 h 5"/>
                <a:gd name="T12" fmla="*/ 0 w 5"/>
                <a:gd name="T13" fmla="*/ 0 h 5"/>
                <a:gd name="T14" fmla="*/ 0 w 5"/>
                <a:gd name="T15" fmla="*/ 1 h 5"/>
                <a:gd name="T16" fmla="*/ 2 w 5"/>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2" y="1"/>
                  </a:moveTo>
                  <a:lnTo>
                    <a:pt x="4" y="3"/>
                  </a:lnTo>
                  <a:lnTo>
                    <a:pt x="5" y="5"/>
                  </a:lnTo>
                  <a:lnTo>
                    <a:pt x="4" y="5"/>
                  </a:lnTo>
                  <a:lnTo>
                    <a:pt x="2" y="3"/>
                  </a:lnTo>
                  <a:lnTo>
                    <a:pt x="0" y="1"/>
                  </a:lnTo>
                  <a:lnTo>
                    <a:pt x="0" y="0"/>
                  </a:lnTo>
                  <a:lnTo>
                    <a:pt x="0" y="1"/>
                  </a:lnTo>
                  <a:lnTo>
                    <a:pt x="2" y="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16" name="Freeform 1912">
              <a:extLst>
                <a:ext uri="{FF2B5EF4-FFF2-40B4-BE49-F238E27FC236}">
                  <a16:creationId xmlns:a16="http://schemas.microsoft.com/office/drawing/2014/main" id="{486CA967-97FA-46BD-8D69-9C79A298E0AF}"/>
                </a:ext>
              </a:extLst>
            </p:cNvPr>
            <p:cNvSpPr>
              <a:spLocks noEditPoints="1"/>
            </p:cNvSpPr>
            <p:nvPr/>
          </p:nvSpPr>
          <p:spPr bwMode="auto">
            <a:xfrm>
              <a:off x="10377488" y="-776287"/>
              <a:ext cx="65088" cy="15875"/>
            </a:xfrm>
            <a:custGeom>
              <a:avLst/>
              <a:gdLst>
                <a:gd name="T0" fmla="*/ 41 w 41"/>
                <a:gd name="T1" fmla="*/ 8 h 10"/>
                <a:gd name="T2" fmla="*/ 41 w 41"/>
                <a:gd name="T3" fmla="*/ 8 h 10"/>
                <a:gd name="T4" fmla="*/ 39 w 41"/>
                <a:gd name="T5" fmla="*/ 8 h 10"/>
                <a:gd name="T6" fmla="*/ 38 w 41"/>
                <a:gd name="T7" fmla="*/ 8 h 10"/>
                <a:gd name="T8" fmla="*/ 38 w 41"/>
                <a:gd name="T9" fmla="*/ 8 h 10"/>
                <a:gd name="T10" fmla="*/ 39 w 41"/>
                <a:gd name="T11" fmla="*/ 8 h 10"/>
                <a:gd name="T12" fmla="*/ 39 w 41"/>
                <a:gd name="T13" fmla="*/ 6 h 10"/>
                <a:gd name="T14" fmla="*/ 41 w 41"/>
                <a:gd name="T15" fmla="*/ 8 h 10"/>
                <a:gd name="T16" fmla="*/ 41 w 41"/>
                <a:gd name="T17" fmla="*/ 8 h 10"/>
                <a:gd name="T18" fmla="*/ 13 w 41"/>
                <a:gd name="T19" fmla="*/ 0 h 10"/>
                <a:gd name="T20" fmla="*/ 11 w 41"/>
                <a:gd name="T21" fmla="*/ 2 h 10"/>
                <a:gd name="T22" fmla="*/ 11 w 41"/>
                <a:gd name="T23" fmla="*/ 2 h 10"/>
                <a:gd name="T24" fmla="*/ 11 w 41"/>
                <a:gd name="T25" fmla="*/ 4 h 10"/>
                <a:gd name="T26" fmla="*/ 11 w 41"/>
                <a:gd name="T27" fmla="*/ 4 h 10"/>
                <a:gd name="T28" fmla="*/ 11 w 41"/>
                <a:gd name="T29" fmla="*/ 8 h 10"/>
                <a:gd name="T30" fmla="*/ 11 w 41"/>
                <a:gd name="T31" fmla="*/ 10 h 10"/>
                <a:gd name="T32" fmla="*/ 13 w 41"/>
                <a:gd name="T33" fmla="*/ 10 h 10"/>
                <a:gd name="T34" fmla="*/ 17 w 41"/>
                <a:gd name="T35" fmla="*/ 10 h 10"/>
                <a:gd name="T36" fmla="*/ 22 w 41"/>
                <a:gd name="T37" fmla="*/ 10 h 10"/>
                <a:gd name="T38" fmla="*/ 26 w 41"/>
                <a:gd name="T39" fmla="*/ 10 h 10"/>
                <a:gd name="T40" fmla="*/ 28 w 41"/>
                <a:gd name="T41" fmla="*/ 10 h 10"/>
                <a:gd name="T42" fmla="*/ 30 w 41"/>
                <a:gd name="T43" fmla="*/ 10 h 10"/>
                <a:gd name="T44" fmla="*/ 32 w 41"/>
                <a:gd name="T45" fmla="*/ 10 h 10"/>
                <a:gd name="T46" fmla="*/ 36 w 41"/>
                <a:gd name="T47" fmla="*/ 6 h 10"/>
                <a:gd name="T48" fmla="*/ 38 w 41"/>
                <a:gd name="T49" fmla="*/ 6 h 10"/>
                <a:gd name="T50" fmla="*/ 36 w 41"/>
                <a:gd name="T51" fmla="*/ 4 h 10"/>
                <a:gd name="T52" fmla="*/ 34 w 41"/>
                <a:gd name="T53" fmla="*/ 2 h 10"/>
                <a:gd name="T54" fmla="*/ 32 w 41"/>
                <a:gd name="T55" fmla="*/ 2 h 10"/>
                <a:gd name="T56" fmla="*/ 30 w 41"/>
                <a:gd name="T57" fmla="*/ 2 h 10"/>
                <a:gd name="T58" fmla="*/ 30 w 41"/>
                <a:gd name="T59" fmla="*/ 2 h 10"/>
                <a:gd name="T60" fmla="*/ 26 w 41"/>
                <a:gd name="T61" fmla="*/ 2 h 10"/>
                <a:gd name="T62" fmla="*/ 22 w 41"/>
                <a:gd name="T63" fmla="*/ 0 h 10"/>
                <a:gd name="T64" fmla="*/ 17 w 41"/>
                <a:gd name="T65" fmla="*/ 0 h 10"/>
                <a:gd name="T66" fmla="*/ 15 w 41"/>
                <a:gd name="T67" fmla="*/ 0 h 10"/>
                <a:gd name="T68" fmla="*/ 13 w 41"/>
                <a:gd name="T69" fmla="*/ 0 h 10"/>
                <a:gd name="T70" fmla="*/ 0 w 41"/>
                <a:gd name="T71" fmla="*/ 8 h 10"/>
                <a:gd name="T72" fmla="*/ 2 w 41"/>
                <a:gd name="T73" fmla="*/ 8 h 10"/>
                <a:gd name="T74" fmla="*/ 0 w 41"/>
                <a:gd name="T75" fmla="*/ 8 h 10"/>
                <a:gd name="T76" fmla="*/ 0 w 41"/>
                <a:gd name="T77" fmla="*/ 8 h 10"/>
                <a:gd name="T78" fmla="*/ 0 w 41"/>
                <a:gd name="T7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10">
                  <a:moveTo>
                    <a:pt x="41" y="8"/>
                  </a:moveTo>
                  <a:lnTo>
                    <a:pt x="41" y="8"/>
                  </a:lnTo>
                  <a:lnTo>
                    <a:pt x="39" y="8"/>
                  </a:lnTo>
                  <a:lnTo>
                    <a:pt x="38" y="8"/>
                  </a:lnTo>
                  <a:lnTo>
                    <a:pt x="38" y="8"/>
                  </a:lnTo>
                  <a:lnTo>
                    <a:pt x="39" y="8"/>
                  </a:lnTo>
                  <a:lnTo>
                    <a:pt x="39" y="6"/>
                  </a:lnTo>
                  <a:lnTo>
                    <a:pt x="41" y="8"/>
                  </a:lnTo>
                  <a:lnTo>
                    <a:pt x="41" y="8"/>
                  </a:lnTo>
                  <a:close/>
                  <a:moveTo>
                    <a:pt x="13" y="0"/>
                  </a:moveTo>
                  <a:lnTo>
                    <a:pt x="11" y="2"/>
                  </a:lnTo>
                  <a:lnTo>
                    <a:pt x="11" y="2"/>
                  </a:lnTo>
                  <a:lnTo>
                    <a:pt x="11" y="4"/>
                  </a:lnTo>
                  <a:lnTo>
                    <a:pt x="11" y="4"/>
                  </a:lnTo>
                  <a:lnTo>
                    <a:pt x="11" y="8"/>
                  </a:lnTo>
                  <a:lnTo>
                    <a:pt x="11" y="10"/>
                  </a:lnTo>
                  <a:lnTo>
                    <a:pt x="13" y="10"/>
                  </a:lnTo>
                  <a:lnTo>
                    <a:pt x="17" y="10"/>
                  </a:lnTo>
                  <a:lnTo>
                    <a:pt x="22" y="10"/>
                  </a:lnTo>
                  <a:lnTo>
                    <a:pt x="26" y="10"/>
                  </a:lnTo>
                  <a:lnTo>
                    <a:pt x="28" y="10"/>
                  </a:lnTo>
                  <a:lnTo>
                    <a:pt x="30" y="10"/>
                  </a:lnTo>
                  <a:lnTo>
                    <a:pt x="32" y="10"/>
                  </a:lnTo>
                  <a:lnTo>
                    <a:pt x="36" y="6"/>
                  </a:lnTo>
                  <a:lnTo>
                    <a:pt x="38" y="6"/>
                  </a:lnTo>
                  <a:lnTo>
                    <a:pt x="36" y="4"/>
                  </a:lnTo>
                  <a:lnTo>
                    <a:pt x="34" y="2"/>
                  </a:lnTo>
                  <a:lnTo>
                    <a:pt x="32" y="2"/>
                  </a:lnTo>
                  <a:lnTo>
                    <a:pt x="30" y="2"/>
                  </a:lnTo>
                  <a:lnTo>
                    <a:pt x="30" y="2"/>
                  </a:lnTo>
                  <a:lnTo>
                    <a:pt x="26" y="2"/>
                  </a:lnTo>
                  <a:lnTo>
                    <a:pt x="22" y="0"/>
                  </a:lnTo>
                  <a:lnTo>
                    <a:pt x="17" y="0"/>
                  </a:lnTo>
                  <a:lnTo>
                    <a:pt x="15" y="0"/>
                  </a:lnTo>
                  <a:lnTo>
                    <a:pt x="13" y="0"/>
                  </a:lnTo>
                  <a:close/>
                  <a:moveTo>
                    <a:pt x="0" y="8"/>
                  </a:moveTo>
                  <a:lnTo>
                    <a:pt x="2" y="8"/>
                  </a:lnTo>
                  <a:lnTo>
                    <a:pt x="0" y="8"/>
                  </a:lnTo>
                  <a:lnTo>
                    <a:pt x="0" y="8"/>
                  </a:lnTo>
                  <a:lnTo>
                    <a:pt x="0" y="8"/>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17" name="Freeform 1913">
              <a:extLst>
                <a:ext uri="{FF2B5EF4-FFF2-40B4-BE49-F238E27FC236}">
                  <a16:creationId xmlns:a16="http://schemas.microsoft.com/office/drawing/2014/main" id="{9DCC4EBE-DED7-4BA6-8893-818CC6B63DC3}"/>
                </a:ext>
              </a:extLst>
            </p:cNvPr>
            <p:cNvSpPr>
              <a:spLocks noEditPoints="1"/>
            </p:cNvSpPr>
            <p:nvPr/>
          </p:nvSpPr>
          <p:spPr bwMode="auto">
            <a:xfrm>
              <a:off x="10034588" y="-809625"/>
              <a:ext cx="41275" cy="15875"/>
            </a:xfrm>
            <a:custGeom>
              <a:avLst/>
              <a:gdLst>
                <a:gd name="T0" fmla="*/ 2 w 26"/>
                <a:gd name="T1" fmla="*/ 8 h 10"/>
                <a:gd name="T2" fmla="*/ 3 w 26"/>
                <a:gd name="T3" fmla="*/ 8 h 10"/>
                <a:gd name="T4" fmla="*/ 5 w 26"/>
                <a:gd name="T5" fmla="*/ 8 h 10"/>
                <a:gd name="T6" fmla="*/ 2 w 26"/>
                <a:gd name="T7" fmla="*/ 10 h 10"/>
                <a:gd name="T8" fmla="*/ 0 w 26"/>
                <a:gd name="T9" fmla="*/ 8 h 10"/>
                <a:gd name="T10" fmla="*/ 0 w 26"/>
                <a:gd name="T11" fmla="*/ 8 h 10"/>
                <a:gd name="T12" fmla="*/ 2 w 26"/>
                <a:gd name="T13" fmla="*/ 8 h 10"/>
                <a:gd name="T14" fmla="*/ 2 w 26"/>
                <a:gd name="T15" fmla="*/ 8 h 10"/>
                <a:gd name="T16" fmla="*/ 24 w 26"/>
                <a:gd name="T17" fmla="*/ 0 h 10"/>
                <a:gd name="T18" fmla="*/ 24 w 26"/>
                <a:gd name="T19" fmla="*/ 2 h 10"/>
                <a:gd name="T20" fmla="*/ 24 w 26"/>
                <a:gd name="T21" fmla="*/ 2 h 10"/>
                <a:gd name="T22" fmla="*/ 26 w 26"/>
                <a:gd name="T23" fmla="*/ 2 h 10"/>
                <a:gd name="T24" fmla="*/ 26 w 26"/>
                <a:gd name="T25" fmla="*/ 0 h 10"/>
                <a:gd name="T26" fmla="*/ 26 w 26"/>
                <a:gd name="T27" fmla="*/ 0 h 10"/>
                <a:gd name="T28" fmla="*/ 26 w 26"/>
                <a:gd name="T29" fmla="*/ 0 h 10"/>
                <a:gd name="T30" fmla="*/ 26 w 26"/>
                <a:gd name="T31" fmla="*/ 0 h 10"/>
                <a:gd name="T32" fmla="*/ 24 w 26"/>
                <a:gd name="T33" fmla="*/ 0 h 10"/>
                <a:gd name="T34" fmla="*/ 20 w 26"/>
                <a:gd name="T35" fmla="*/ 2 h 10"/>
                <a:gd name="T36" fmla="*/ 22 w 26"/>
                <a:gd name="T37" fmla="*/ 2 h 10"/>
                <a:gd name="T38" fmla="*/ 22 w 26"/>
                <a:gd name="T39" fmla="*/ 2 h 10"/>
                <a:gd name="T40" fmla="*/ 20 w 26"/>
                <a:gd name="T41" fmla="*/ 2 h 10"/>
                <a:gd name="T42" fmla="*/ 20 w 26"/>
                <a:gd name="T4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0">
                  <a:moveTo>
                    <a:pt x="2" y="8"/>
                  </a:moveTo>
                  <a:lnTo>
                    <a:pt x="3" y="8"/>
                  </a:lnTo>
                  <a:lnTo>
                    <a:pt x="5" y="8"/>
                  </a:lnTo>
                  <a:lnTo>
                    <a:pt x="2" y="10"/>
                  </a:lnTo>
                  <a:lnTo>
                    <a:pt x="0" y="8"/>
                  </a:lnTo>
                  <a:lnTo>
                    <a:pt x="0" y="8"/>
                  </a:lnTo>
                  <a:lnTo>
                    <a:pt x="2" y="8"/>
                  </a:lnTo>
                  <a:lnTo>
                    <a:pt x="2" y="8"/>
                  </a:lnTo>
                  <a:close/>
                  <a:moveTo>
                    <a:pt x="24" y="0"/>
                  </a:moveTo>
                  <a:lnTo>
                    <a:pt x="24" y="2"/>
                  </a:lnTo>
                  <a:lnTo>
                    <a:pt x="24" y="2"/>
                  </a:lnTo>
                  <a:lnTo>
                    <a:pt x="26" y="2"/>
                  </a:lnTo>
                  <a:lnTo>
                    <a:pt x="26" y="0"/>
                  </a:lnTo>
                  <a:lnTo>
                    <a:pt x="26" y="0"/>
                  </a:lnTo>
                  <a:lnTo>
                    <a:pt x="26" y="0"/>
                  </a:lnTo>
                  <a:lnTo>
                    <a:pt x="26" y="0"/>
                  </a:lnTo>
                  <a:lnTo>
                    <a:pt x="24" y="0"/>
                  </a:lnTo>
                  <a:close/>
                  <a:moveTo>
                    <a:pt x="20" y="2"/>
                  </a:moveTo>
                  <a:lnTo>
                    <a:pt x="22" y="2"/>
                  </a:lnTo>
                  <a:lnTo>
                    <a:pt x="22" y="2"/>
                  </a:lnTo>
                  <a:lnTo>
                    <a:pt x="20" y="2"/>
                  </a:lnTo>
                  <a:lnTo>
                    <a:pt x="20"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18" name="Freeform 1914">
              <a:extLst>
                <a:ext uri="{FF2B5EF4-FFF2-40B4-BE49-F238E27FC236}">
                  <a16:creationId xmlns:a16="http://schemas.microsoft.com/office/drawing/2014/main" id="{BDDA1F51-282D-41D5-A46E-ACDCB82F186A}"/>
                </a:ext>
              </a:extLst>
            </p:cNvPr>
            <p:cNvSpPr>
              <a:spLocks noEditPoints="1"/>
            </p:cNvSpPr>
            <p:nvPr/>
          </p:nvSpPr>
          <p:spPr bwMode="auto">
            <a:xfrm>
              <a:off x="9994900" y="-541337"/>
              <a:ext cx="144463" cy="60325"/>
            </a:xfrm>
            <a:custGeom>
              <a:avLst/>
              <a:gdLst>
                <a:gd name="T0" fmla="*/ 63 w 91"/>
                <a:gd name="T1" fmla="*/ 23 h 38"/>
                <a:gd name="T2" fmla="*/ 63 w 91"/>
                <a:gd name="T3" fmla="*/ 21 h 38"/>
                <a:gd name="T4" fmla="*/ 63 w 91"/>
                <a:gd name="T5" fmla="*/ 23 h 38"/>
                <a:gd name="T6" fmla="*/ 64 w 91"/>
                <a:gd name="T7" fmla="*/ 19 h 38"/>
                <a:gd name="T8" fmla="*/ 64 w 91"/>
                <a:gd name="T9" fmla="*/ 23 h 38"/>
                <a:gd name="T10" fmla="*/ 83 w 91"/>
                <a:gd name="T11" fmla="*/ 30 h 38"/>
                <a:gd name="T12" fmla="*/ 87 w 91"/>
                <a:gd name="T13" fmla="*/ 32 h 38"/>
                <a:gd name="T14" fmla="*/ 91 w 91"/>
                <a:gd name="T15" fmla="*/ 27 h 38"/>
                <a:gd name="T16" fmla="*/ 91 w 91"/>
                <a:gd name="T17" fmla="*/ 23 h 38"/>
                <a:gd name="T18" fmla="*/ 89 w 91"/>
                <a:gd name="T19" fmla="*/ 15 h 38"/>
                <a:gd name="T20" fmla="*/ 70 w 91"/>
                <a:gd name="T21" fmla="*/ 4 h 38"/>
                <a:gd name="T22" fmla="*/ 64 w 91"/>
                <a:gd name="T23" fmla="*/ 2 h 38"/>
                <a:gd name="T24" fmla="*/ 63 w 91"/>
                <a:gd name="T25" fmla="*/ 2 h 38"/>
                <a:gd name="T26" fmla="*/ 55 w 91"/>
                <a:gd name="T27" fmla="*/ 0 h 38"/>
                <a:gd name="T28" fmla="*/ 47 w 91"/>
                <a:gd name="T29" fmla="*/ 6 h 38"/>
                <a:gd name="T30" fmla="*/ 30 w 91"/>
                <a:gd name="T31" fmla="*/ 13 h 38"/>
                <a:gd name="T32" fmla="*/ 23 w 91"/>
                <a:gd name="T33" fmla="*/ 11 h 38"/>
                <a:gd name="T34" fmla="*/ 19 w 91"/>
                <a:gd name="T35" fmla="*/ 11 h 38"/>
                <a:gd name="T36" fmla="*/ 11 w 91"/>
                <a:gd name="T37" fmla="*/ 10 h 38"/>
                <a:gd name="T38" fmla="*/ 9 w 91"/>
                <a:gd name="T39" fmla="*/ 6 h 38"/>
                <a:gd name="T40" fmla="*/ 8 w 91"/>
                <a:gd name="T41" fmla="*/ 2 h 38"/>
                <a:gd name="T42" fmla="*/ 6 w 91"/>
                <a:gd name="T43" fmla="*/ 2 h 38"/>
                <a:gd name="T44" fmla="*/ 0 w 91"/>
                <a:gd name="T45" fmla="*/ 4 h 38"/>
                <a:gd name="T46" fmla="*/ 0 w 91"/>
                <a:gd name="T47" fmla="*/ 8 h 38"/>
                <a:gd name="T48" fmla="*/ 2 w 91"/>
                <a:gd name="T49" fmla="*/ 10 h 38"/>
                <a:gd name="T50" fmla="*/ 4 w 91"/>
                <a:gd name="T51" fmla="*/ 11 h 38"/>
                <a:gd name="T52" fmla="*/ 2 w 91"/>
                <a:gd name="T53" fmla="*/ 13 h 38"/>
                <a:gd name="T54" fmla="*/ 2 w 91"/>
                <a:gd name="T55" fmla="*/ 19 h 38"/>
                <a:gd name="T56" fmla="*/ 0 w 91"/>
                <a:gd name="T57" fmla="*/ 21 h 38"/>
                <a:gd name="T58" fmla="*/ 2 w 91"/>
                <a:gd name="T59" fmla="*/ 25 h 38"/>
                <a:gd name="T60" fmla="*/ 8 w 91"/>
                <a:gd name="T61" fmla="*/ 21 h 38"/>
                <a:gd name="T62" fmla="*/ 13 w 91"/>
                <a:gd name="T63" fmla="*/ 23 h 38"/>
                <a:gd name="T64" fmla="*/ 19 w 91"/>
                <a:gd name="T65" fmla="*/ 25 h 38"/>
                <a:gd name="T66" fmla="*/ 23 w 91"/>
                <a:gd name="T67" fmla="*/ 29 h 38"/>
                <a:gd name="T68" fmla="*/ 27 w 91"/>
                <a:gd name="T69" fmla="*/ 32 h 38"/>
                <a:gd name="T70" fmla="*/ 28 w 91"/>
                <a:gd name="T71" fmla="*/ 30 h 38"/>
                <a:gd name="T72" fmla="*/ 30 w 91"/>
                <a:gd name="T73" fmla="*/ 30 h 38"/>
                <a:gd name="T74" fmla="*/ 34 w 91"/>
                <a:gd name="T75" fmla="*/ 38 h 38"/>
                <a:gd name="T76" fmla="*/ 40 w 91"/>
                <a:gd name="T77" fmla="*/ 38 h 38"/>
                <a:gd name="T78" fmla="*/ 44 w 91"/>
                <a:gd name="T79" fmla="*/ 36 h 38"/>
                <a:gd name="T80" fmla="*/ 47 w 91"/>
                <a:gd name="T81" fmla="*/ 34 h 38"/>
                <a:gd name="T82" fmla="*/ 40 w 91"/>
                <a:gd name="T83" fmla="*/ 25 h 38"/>
                <a:gd name="T84" fmla="*/ 42 w 91"/>
                <a:gd name="T85" fmla="*/ 21 h 38"/>
                <a:gd name="T86" fmla="*/ 51 w 91"/>
                <a:gd name="T87" fmla="*/ 17 h 38"/>
                <a:gd name="T88" fmla="*/ 55 w 91"/>
                <a:gd name="T89" fmla="*/ 10 h 38"/>
                <a:gd name="T90" fmla="*/ 64 w 91"/>
                <a:gd name="T91" fmla="*/ 11 h 38"/>
                <a:gd name="T92" fmla="*/ 70 w 91"/>
                <a:gd name="T93" fmla="*/ 15 h 38"/>
                <a:gd name="T94" fmla="*/ 74 w 91"/>
                <a:gd name="T95" fmla="*/ 21 h 38"/>
                <a:gd name="T96" fmla="*/ 74 w 91"/>
                <a:gd name="T97" fmla="*/ 17 h 38"/>
                <a:gd name="T98" fmla="*/ 78 w 91"/>
                <a:gd name="T99" fmla="*/ 17 h 38"/>
                <a:gd name="T100" fmla="*/ 83 w 91"/>
                <a:gd name="T101" fmla="*/ 25 h 38"/>
                <a:gd name="T102" fmla="*/ 78 w 91"/>
                <a:gd name="T103" fmla="*/ 21 h 38"/>
                <a:gd name="T104" fmla="*/ 76 w 91"/>
                <a:gd name="T105" fmla="*/ 23 h 38"/>
                <a:gd name="T106" fmla="*/ 74 w 91"/>
                <a:gd name="T107" fmla="*/ 29 h 38"/>
                <a:gd name="T108" fmla="*/ 81 w 91"/>
                <a:gd name="T109" fmla="*/ 38 h 38"/>
                <a:gd name="T110" fmla="*/ 21 w 91"/>
                <a:gd name="T111" fmla="*/ 36 h 38"/>
                <a:gd name="T112" fmla="*/ 19 w 91"/>
                <a:gd name="T113" fmla="*/ 36 h 38"/>
                <a:gd name="T114" fmla="*/ 19 w 91"/>
                <a:gd name="T115" fmla="*/ 32 h 38"/>
                <a:gd name="T116" fmla="*/ 11 w 91"/>
                <a:gd name="T117" fmla="*/ 2 h 38"/>
                <a:gd name="T118" fmla="*/ 11 w 91"/>
                <a:gd name="T119" fmla="*/ 4 h 38"/>
                <a:gd name="T120" fmla="*/ 11 w 91"/>
                <a:gd name="T121"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 h="38">
                  <a:moveTo>
                    <a:pt x="63" y="23"/>
                  </a:moveTo>
                  <a:lnTo>
                    <a:pt x="63" y="23"/>
                  </a:lnTo>
                  <a:lnTo>
                    <a:pt x="63" y="23"/>
                  </a:lnTo>
                  <a:lnTo>
                    <a:pt x="63" y="21"/>
                  </a:lnTo>
                  <a:lnTo>
                    <a:pt x="63" y="21"/>
                  </a:lnTo>
                  <a:lnTo>
                    <a:pt x="63" y="21"/>
                  </a:lnTo>
                  <a:lnTo>
                    <a:pt x="63" y="21"/>
                  </a:lnTo>
                  <a:lnTo>
                    <a:pt x="63" y="23"/>
                  </a:lnTo>
                  <a:lnTo>
                    <a:pt x="63" y="23"/>
                  </a:lnTo>
                  <a:close/>
                  <a:moveTo>
                    <a:pt x="66" y="21"/>
                  </a:moveTo>
                  <a:lnTo>
                    <a:pt x="66" y="21"/>
                  </a:lnTo>
                  <a:lnTo>
                    <a:pt x="64" y="19"/>
                  </a:lnTo>
                  <a:lnTo>
                    <a:pt x="64" y="19"/>
                  </a:lnTo>
                  <a:lnTo>
                    <a:pt x="64" y="21"/>
                  </a:lnTo>
                  <a:lnTo>
                    <a:pt x="64" y="23"/>
                  </a:lnTo>
                  <a:lnTo>
                    <a:pt x="66" y="21"/>
                  </a:lnTo>
                  <a:lnTo>
                    <a:pt x="66" y="21"/>
                  </a:lnTo>
                  <a:close/>
                  <a:moveTo>
                    <a:pt x="83" y="30"/>
                  </a:moveTo>
                  <a:lnTo>
                    <a:pt x="85" y="30"/>
                  </a:lnTo>
                  <a:lnTo>
                    <a:pt x="85" y="32"/>
                  </a:lnTo>
                  <a:lnTo>
                    <a:pt x="87" y="32"/>
                  </a:lnTo>
                  <a:lnTo>
                    <a:pt x="89" y="30"/>
                  </a:lnTo>
                  <a:lnTo>
                    <a:pt x="91" y="27"/>
                  </a:lnTo>
                  <a:lnTo>
                    <a:pt x="91" y="27"/>
                  </a:lnTo>
                  <a:lnTo>
                    <a:pt x="91" y="25"/>
                  </a:lnTo>
                  <a:lnTo>
                    <a:pt x="91" y="25"/>
                  </a:lnTo>
                  <a:lnTo>
                    <a:pt x="91" y="23"/>
                  </a:lnTo>
                  <a:lnTo>
                    <a:pt x="89" y="19"/>
                  </a:lnTo>
                  <a:lnTo>
                    <a:pt x="89" y="17"/>
                  </a:lnTo>
                  <a:lnTo>
                    <a:pt x="89" y="15"/>
                  </a:lnTo>
                  <a:lnTo>
                    <a:pt x="81" y="8"/>
                  </a:lnTo>
                  <a:lnTo>
                    <a:pt x="76" y="6"/>
                  </a:lnTo>
                  <a:lnTo>
                    <a:pt x="70" y="4"/>
                  </a:lnTo>
                  <a:lnTo>
                    <a:pt x="70" y="4"/>
                  </a:lnTo>
                  <a:lnTo>
                    <a:pt x="66" y="4"/>
                  </a:lnTo>
                  <a:lnTo>
                    <a:pt x="64" y="2"/>
                  </a:lnTo>
                  <a:lnTo>
                    <a:pt x="64" y="2"/>
                  </a:lnTo>
                  <a:lnTo>
                    <a:pt x="63" y="2"/>
                  </a:lnTo>
                  <a:lnTo>
                    <a:pt x="63" y="2"/>
                  </a:lnTo>
                  <a:lnTo>
                    <a:pt x="59" y="0"/>
                  </a:lnTo>
                  <a:lnTo>
                    <a:pt x="57" y="0"/>
                  </a:lnTo>
                  <a:lnTo>
                    <a:pt x="55" y="0"/>
                  </a:lnTo>
                  <a:lnTo>
                    <a:pt x="53" y="2"/>
                  </a:lnTo>
                  <a:lnTo>
                    <a:pt x="51" y="2"/>
                  </a:lnTo>
                  <a:lnTo>
                    <a:pt x="47" y="6"/>
                  </a:lnTo>
                  <a:lnTo>
                    <a:pt x="45" y="6"/>
                  </a:lnTo>
                  <a:lnTo>
                    <a:pt x="32" y="13"/>
                  </a:lnTo>
                  <a:lnTo>
                    <a:pt x="30" y="13"/>
                  </a:lnTo>
                  <a:lnTo>
                    <a:pt x="27" y="13"/>
                  </a:lnTo>
                  <a:lnTo>
                    <a:pt x="25" y="13"/>
                  </a:lnTo>
                  <a:lnTo>
                    <a:pt x="23" y="11"/>
                  </a:lnTo>
                  <a:lnTo>
                    <a:pt x="19" y="10"/>
                  </a:lnTo>
                  <a:lnTo>
                    <a:pt x="17" y="8"/>
                  </a:lnTo>
                  <a:lnTo>
                    <a:pt x="19" y="11"/>
                  </a:lnTo>
                  <a:lnTo>
                    <a:pt x="17" y="11"/>
                  </a:lnTo>
                  <a:lnTo>
                    <a:pt x="13" y="10"/>
                  </a:lnTo>
                  <a:lnTo>
                    <a:pt x="11" y="10"/>
                  </a:lnTo>
                  <a:lnTo>
                    <a:pt x="11" y="6"/>
                  </a:lnTo>
                  <a:lnTo>
                    <a:pt x="11" y="8"/>
                  </a:lnTo>
                  <a:lnTo>
                    <a:pt x="9" y="6"/>
                  </a:lnTo>
                  <a:lnTo>
                    <a:pt x="9" y="6"/>
                  </a:lnTo>
                  <a:lnTo>
                    <a:pt x="9" y="4"/>
                  </a:lnTo>
                  <a:lnTo>
                    <a:pt x="8" y="2"/>
                  </a:lnTo>
                  <a:lnTo>
                    <a:pt x="8" y="2"/>
                  </a:lnTo>
                  <a:lnTo>
                    <a:pt x="6" y="0"/>
                  </a:lnTo>
                  <a:lnTo>
                    <a:pt x="6" y="2"/>
                  </a:lnTo>
                  <a:lnTo>
                    <a:pt x="2" y="2"/>
                  </a:lnTo>
                  <a:lnTo>
                    <a:pt x="2" y="2"/>
                  </a:lnTo>
                  <a:lnTo>
                    <a:pt x="0" y="4"/>
                  </a:lnTo>
                  <a:lnTo>
                    <a:pt x="0" y="4"/>
                  </a:lnTo>
                  <a:lnTo>
                    <a:pt x="0" y="6"/>
                  </a:lnTo>
                  <a:lnTo>
                    <a:pt x="0" y="8"/>
                  </a:lnTo>
                  <a:lnTo>
                    <a:pt x="2" y="10"/>
                  </a:lnTo>
                  <a:lnTo>
                    <a:pt x="2" y="10"/>
                  </a:lnTo>
                  <a:lnTo>
                    <a:pt x="2" y="10"/>
                  </a:lnTo>
                  <a:lnTo>
                    <a:pt x="4" y="10"/>
                  </a:lnTo>
                  <a:lnTo>
                    <a:pt x="4" y="10"/>
                  </a:lnTo>
                  <a:lnTo>
                    <a:pt x="4" y="11"/>
                  </a:lnTo>
                  <a:lnTo>
                    <a:pt x="4" y="11"/>
                  </a:lnTo>
                  <a:lnTo>
                    <a:pt x="2" y="11"/>
                  </a:lnTo>
                  <a:lnTo>
                    <a:pt x="2" y="13"/>
                  </a:lnTo>
                  <a:lnTo>
                    <a:pt x="2" y="15"/>
                  </a:lnTo>
                  <a:lnTo>
                    <a:pt x="2" y="17"/>
                  </a:lnTo>
                  <a:lnTo>
                    <a:pt x="2" y="19"/>
                  </a:lnTo>
                  <a:lnTo>
                    <a:pt x="2" y="19"/>
                  </a:lnTo>
                  <a:lnTo>
                    <a:pt x="0" y="21"/>
                  </a:lnTo>
                  <a:lnTo>
                    <a:pt x="0" y="21"/>
                  </a:lnTo>
                  <a:lnTo>
                    <a:pt x="0" y="23"/>
                  </a:lnTo>
                  <a:lnTo>
                    <a:pt x="2" y="25"/>
                  </a:lnTo>
                  <a:lnTo>
                    <a:pt x="2" y="25"/>
                  </a:lnTo>
                  <a:lnTo>
                    <a:pt x="2" y="21"/>
                  </a:lnTo>
                  <a:lnTo>
                    <a:pt x="6" y="21"/>
                  </a:lnTo>
                  <a:lnTo>
                    <a:pt x="8" y="21"/>
                  </a:lnTo>
                  <a:lnTo>
                    <a:pt x="11" y="21"/>
                  </a:lnTo>
                  <a:lnTo>
                    <a:pt x="13" y="23"/>
                  </a:lnTo>
                  <a:lnTo>
                    <a:pt x="13" y="23"/>
                  </a:lnTo>
                  <a:lnTo>
                    <a:pt x="17" y="23"/>
                  </a:lnTo>
                  <a:lnTo>
                    <a:pt x="19" y="23"/>
                  </a:lnTo>
                  <a:lnTo>
                    <a:pt x="19" y="25"/>
                  </a:lnTo>
                  <a:lnTo>
                    <a:pt x="21" y="25"/>
                  </a:lnTo>
                  <a:lnTo>
                    <a:pt x="21" y="27"/>
                  </a:lnTo>
                  <a:lnTo>
                    <a:pt x="23" y="29"/>
                  </a:lnTo>
                  <a:lnTo>
                    <a:pt x="23" y="30"/>
                  </a:lnTo>
                  <a:lnTo>
                    <a:pt x="25" y="30"/>
                  </a:lnTo>
                  <a:lnTo>
                    <a:pt x="27" y="32"/>
                  </a:lnTo>
                  <a:lnTo>
                    <a:pt x="28" y="32"/>
                  </a:lnTo>
                  <a:lnTo>
                    <a:pt x="28" y="30"/>
                  </a:lnTo>
                  <a:lnTo>
                    <a:pt x="28" y="30"/>
                  </a:lnTo>
                  <a:lnTo>
                    <a:pt x="28" y="29"/>
                  </a:lnTo>
                  <a:lnTo>
                    <a:pt x="30" y="29"/>
                  </a:lnTo>
                  <a:lnTo>
                    <a:pt x="30" y="30"/>
                  </a:lnTo>
                  <a:lnTo>
                    <a:pt x="32" y="32"/>
                  </a:lnTo>
                  <a:lnTo>
                    <a:pt x="34" y="38"/>
                  </a:lnTo>
                  <a:lnTo>
                    <a:pt x="34" y="38"/>
                  </a:lnTo>
                  <a:lnTo>
                    <a:pt x="36" y="38"/>
                  </a:lnTo>
                  <a:lnTo>
                    <a:pt x="38" y="38"/>
                  </a:lnTo>
                  <a:lnTo>
                    <a:pt x="40" y="38"/>
                  </a:lnTo>
                  <a:lnTo>
                    <a:pt x="40" y="38"/>
                  </a:lnTo>
                  <a:lnTo>
                    <a:pt x="42" y="36"/>
                  </a:lnTo>
                  <a:lnTo>
                    <a:pt x="44" y="36"/>
                  </a:lnTo>
                  <a:lnTo>
                    <a:pt x="44" y="34"/>
                  </a:lnTo>
                  <a:lnTo>
                    <a:pt x="45" y="34"/>
                  </a:lnTo>
                  <a:lnTo>
                    <a:pt x="47" y="34"/>
                  </a:lnTo>
                  <a:lnTo>
                    <a:pt x="47" y="32"/>
                  </a:lnTo>
                  <a:lnTo>
                    <a:pt x="45" y="30"/>
                  </a:lnTo>
                  <a:lnTo>
                    <a:pt x="40" y="25"/>
                  </a:lnTo>
                  <a:lnTo>
                    <a:pt x="40" y="23"/>
                  </a:lnTo>
                  <a:lnTo>
                    <a:pt x="42" y="21"/>
                  </a:lnTo>
                  <a:lnTo>
                    <a:pt x="42" y="21"/>
                  </a:lnTo>
                  <a:lnTo>
                    <a:pt x="45" y="21"/>
                  </a:lnTo>
                  <a:lnTo>
                    <a:pt x="47" y="19"/>
                  </a:lnTo>
                  <a:lnTo>
                    <a:pt x="51" y="17"/>
                  </a:lnTo>
                  <a:lnTo>
                    <a:pt x="51" y="15"/>
                  </a:lnTo>
                  <a:lnTo>
                    <a:pt x="53" y="13"/>
                  </a:lnTo>
                  <a:lnTo>
                    <a:pt x="55" y="10"/>
                  </a:lnTo>
                  <a:lnTo>
                    <a:pt x="59" y="10"/>
                  </a:lnTo>
                  <a:lnTo>
                    <a:pt x="63" y="10"/>
                  </a:lnTo>
                  <a:lnTo>
                    <a:pt x="64" y="11"/>
                  </a:lnTo>
                  <a:lnTo>
                    <a:pt x="66" y="11"/>
                  </a:lnTo>
                  <a:lnTo>
                    <a:pt x="70" y="13"/>
                  </a:lnTo>
                  <a:lnTo>
                    <a:pt x="70" y="15"/>
                  </a:lnTo>
                  <a:lnTo>
                    <a:pt x="72" y="17"/>
                  </a:lnTo>
                  <a:lnTo>
                    <a:pt x="72" y="19"/>
                  </a:lnTo>
                  <a:lnTo>
                    <a:pt x="74" y="21"/>
                  </a:lnTo>
                  <a:lnTo>
                    <a:pt x="74" y="19"/>
                  </a:lnTo>
                  <a:lnTo>
                    <a:pt x="74" y="19"/>
                  </a:lnTo>
                  <a:lnTo>
                    <a:pt x="74" y="17"/>
                  </a:lnTo>
                  <a:lnTo>
                    <a:pt x="76" y="19"/>
                  </a:lnTo>
                  <a:lnTo>
                    <a:pt x="76" y="19"/>
                  </a:lnTo>
                  <a:lnTo>
                    <a:pt x="78" y="17"/>
                  </a:lnTo>
                  <a:lnTo>
                    <a:pt x="80" y="19"/>
                  </a:lnTo>
                  <a:lnTo>
                    <a:pt x="80" y="21"/>
                  </a:lnTo>
                  <a:lnTo>
                    <a:pt x="83" y="25"/>
                  </a:lnTo>
                  <a:lnTo>
                    <a:pt x="81" y="23"/>
                  </a:lnTo>
                  <a:lnTo>
                    <a:pt x="80" y="21"/>
                  </a:lnTo>
                  <a:lnTo>
                    <a:pt x="78" y="21"/>
                  </a:lnTo>
                  <a:lnTo>
                    <a:pt x="76" y="21"/>
                  </a:lnTo>
                  <a:lnTo>
                    <a:pt x="76" y="23"/>
                  </a:lnTo>
                  <a:lnTo>
                    <a:pt x="76" y="23"/>
                  </a:lnTo>
                  <a:lnTo>
                    <a:pt x="74" y="25"/>
                  </a:lnTo>
                  <a:lnTo>
                    <a:pt x="72" y="25"/>
                  </a:lnTo>
                  <a:lnTo>
                    <a:pt x="74" y="29"/>
                  </a:lnTo>
                  <a:lnTo>
                    <a:pt x="76" y="32"/>
                  </a:lnTo>
                  <a:lnTo>
                    <a:pt x="78" y="36"/>
                  </a:lnTo>
                  <a:lnTo>
                    <a:pt x="81" y="38"/>
                  </a:lnTo>
                  <a:lnTo>
                    <a:pt x="83" y="32"/>
                  </a:lnTo>
                  <a:lnTo>
                    <a:pt x="83" y="30"/>
                  </a:lnTo>
                  <a:close/>
                  <a:moveTo>
                    <a:pt x="21" y="36"/>
                  </a:moveTo>
                  <a:lnTo>
                    <a:pt x="23" y="36"/>
                  </a:lnTo>
                  <a:lnTo>
                    <a:pt x="21" y="36"/>
                  </a:lnTo>
                  <a:lnTo>
                    <a:pt x="19" y="36"/>
                  </a:lnTo>
                  <a:lnTo>
                    <a:pt x="19" y="36"/>
                  </a:lnTo>
                  <a:lnTo>
                    <a:pt x="17" y="34"/>
                  </a:lnTo>
                  <a:lnTo>
                    <a:pt x="19" y="32"/>
                  </a:lnTo>
                  <a:lnTo>
                    <a:pt x="19" y="32"/>
                  </a:lnTo>
                  <a:lnTo>
                    <a:pt x="21" y="36"/>
                  </a:lnTo>
                  <a:close/>
                  <a:moveTo>
                    <a:pt x="11" y="2"/>
                  </a:moveTo>
                  <a:lnTo>
                    <a:pt x="11" y="4"/>
                  </a:lnTo>
                  <a:lnTo>
                    <a:pt x="11" y="4"/>
                  </a:lnTo>
                  <a:lnTo>
                    <a:pt x="11" y="4"/>
                  </a:lnTo>
                  <a:lnTo>
                    <a:pt x="11" y="4"/>
                  </a:lnTo>
                  <a:lnTo>
                    <a:pt x="9" y="4"/>
                  </a:lnTo>
                  <a:lnTo>
                    <a:pt x="11"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19" name="Freeform 1915">
              <a:extLst>
                <a:ext uri="{FF2B5EF4-FFF2-40B4-BE49-F238E27FC236}">
                  <a16:creationId xmlns:a16="http://schemas.microsoft.com/office/drawing/2014/main" id="{BDF188D2-F6D7-4918-B1C0-260B67EB7276}"/>
                </a:ext>
              </a:extLst>
            </p:cNvPr>
            <p:cNvSpPr>
              <a:spLocks noEditPoints="1"/>
            </p:cNvSpPr>
            <p:nvPr/>
          </p:nvSpPr>
          <p:spPr bwMode="auto">
            <a:xfrm>
              <a:off x="9947275" y="-903287"/>
              <a:ext cx="273050" cy="90488"/>
            </a:xfrm>
            <a:custGeom>
              <a:avLst/>
              <a:gdLst>
                <a:gd name="T0" fmla="*/ 115 w 172"/>
                <a:gd name="T1" fmla="*/ 21 h 57"/>
                <a:gd name="T2" fmla="*/ 111 w 172"/>
                <a:gd name="T3" fmla="*/ 19 h 57"/>
                <a:gd name="T4" fmla="*/ 110 w 172"/>
                <a:gd name="T5" fmla="*/ 18 h 57"/>
                <a:gd name="T6" fmla="*/ 108 w 172"/>
                <a:gd name="T7" fmla="*/ 16 h 57"/>
                <a:gd name="T8" fmla="*/ 106 w 172"/>
                <a:gd name="T9" fmla="*/ 16 h 57"/>
                <a:gd name="T10" fmla="*/ 108 w 172"/>
                <a:gd name="T11" fmla="*/ 16 h 57"/>
                <a:gd name="T12" fmla="*/ 100 w 172"/>
                <a:gd name="T13" fmla="*/ 14 h 57"/>
                <a:gd name="T14" fmla="*/ 104 w 172"/>
                <a:gd name="T15" fmla="*/ 12 h 57"/>
                <a:gd name="T16" fmla="*/ 87 w 172"/>
                <a:gd name="T17" fmla="*/ 10 h 57"/>
                <a:gd name="T18" fmla="*/ 85 w 172"/>
                <a:gd name="T19" fmla="*/ 8 h 57"/>
                <a:gd name="T20" fmla="*/ 155 w 172"/>
                <a:gd name="T21" fmla="*/ 55 h 57"/>
                <a:gd name="T22" fmla="*/ 157 w 172"/>
                <a:gd name="T23" fmla="*/ 57 h 57"/>
                <a:gd name="T24" fmla="*/ 170 w 172"/>
                <a:gd name="T25" fmla="*/ 54 h 57"/>
                <a:gd name="T26" fmla="*/ 161 w 172"/>
                <a:gd name="T27" fmla="*/ 46 h 57"/>
                <a:gd name="T28" fmla="*/ 146 w 172"/>
                <a:gd name="T29" fmla="*/ 44 h 57"/>
                <a:gd name="T30" fmla="*/ 147 w 172"/>
                <a:gd name="T31" fmla="*/ 42 h 57"/>
                <a:gd name="T32" fmla="*/ 147 w 172"/>
                <a:gd name="T33" fmla="*/ 36 h 57"/>
                <a:gd name="T34" fmla="*/ 130 w 172"/>
                <a:gd name="T35" fmla="*/ 33 h 57"/>
                <a:gd name="T36" fmla="*/ 129 w 172"/>
                <a:gd name="T37" fmla="*/ 31 h 57"/>
                <a:gd name="T38" fmla="*/ 121 w 172"/>
                <a:gd name="T39" fmla="*/ 31 h 57"/>
                <a:gd name="T40" fmla="*/ 121 w 172"/>
                <a:gd name="T41" fmla="*/ 29 h 57"/>
                <a:gd name="T42" fmla="*/ 117 w 172"/>
                <a:gd name="T43" fmla="*/ 23 h 57"/>
                <a:gd name="T44" fmla="*/ 117 w 172"/>
                <a:gd name="T45" fmla="*/ 25 h 57"/>
                <a:gd name="T46" fmla="*/ 104 w 172"/>
                <a:gd name="T47" fmla="*/ 18 h 57"/>
                <a:gd name="T48" fmla="*/ 91 w 172"/>
                <a:gd name="T49" fmla="*/ 14 h 57"/>
                <a:gd name="T50" fmla="*/ 81 w 172"/>
                <a:gd name="T51" fmla="*/ 8 h 57"/>
                <a:gd name="T52" fmla="*/ 75 w 172"/>
                <a:gd name="T53" fmla="*/ 4 h 57"/>
                <a:gd name="T54" fmla="*/ 62 w 172"/>
                <a:gd name="T55" fmla="*/ 2 h 57"/>
                <a:gd name="T56" fmla="*/ 53 w 172"/>
                <a:gd name="T57" fmla="*/ 2 h 57"/>
                <a:gd name="T58" fmla="*/ 19 w 172"/>
                <a:gd name="T59" fmla="*/ 6 h 57"/>
                <a:gd name="T60" fmla="*/ 9 w 172"/>
                <a:gd name="T61" fmla="*/ 14 h 57"/>
                <a:gd name="T62" fmla="*/ 7 w 172"/>
                <a:gd name="T63" fmla="*/ 19 h 57"/>
                <a:gd name="T64" fmla="*/ 5 w 172"/>
                <a:gd name="T65" fmla="*/ 21 h 57"/>
                <a:gd name="T66" fmla="*/ 3 w 172"/>
                <a:gd name="T67" fmla="*/ 23 h 57"/>
                <a:gd name="T68" fmla="*/ 9 w 172"/>
                <a:gd name="T69" fmla="*/ 23 h 57"/>
                <a:gd name="T70" fmla="*/ 13 w 172"/>
                <a:gd name="T71" fmla="*/ 21 h 57"/>
                <a:gd name="T72" fmla="*/ 17 w 172"/>
                <a:gd name="T73" fmla="*/ 18 h 57"/>
                <a:gd name="T74" fmla="*/ 30 w 172"/>
                <a:gd name="T75" fmla="*/ 12 h 57"/>
                <a:gd name="T76" fmla="*/ 47 w 172"/>
                <a:gd name="T77" fmla="*/ 10 h 57"/>
                <a:gd name="T78" fmla="*/ 51 w 172"/>
                <a:gd name="T79" fmla="*/ 12 h 57"/>
                <a:gd name="T80" fmla="*/ 47 w 172"/>
                <a:gd name="T81" fmla="*/ 16 h 57"/>
                <a:gd name="T82" fmla="*/ 58 w 172"/>
                <a:gd name="T83" fmla="*/ 19 h 57"/>
                <a:gd name="T84" fmla="*/ 68 w 172"/>
                <a:gd name="T85" fmla="*/ 21 h 57"/>
                <a:gd name="T86" fmla="*/ 83 w 172"/>
                <a:gd name="T87" fmla="*/ 27 h 57"/>
                <a:gd name="T88" fmla="*/ 96 w 172"/>
                <a:gd name="T89" fmla="*/ 29 h 57"/>
                <a:gd name="T90" fmla="*/ 102 w 172"/>
                <a:gd name="T91" fmla="*/ 38 h 57"/>
                <a:gd name="T92" fmla="*/ 111 w 172"/>
                <a:gd name="T93" fmla="*/ 44 h 57"/>
                <a:gd name="T94" fmla="*/ 121 w 172"/>
                <a:gd name="T95" fmla="*/ 44 h 57"/>
                <a:gd name="T96" fmla="*/ 123 w 172"/>
                <a:gd name="T97" fmla="*/ 50 h 57"/>
                <a:gd name="T98" fmla="*/ 136 w 172"/>
                <a:gd name="T99" fmla="*/ 55 h 57"/>
                <a:gd name="T100" fmla="*/ 28 w 172"/>
                <a:gd name="T101" fmla="*/ 29 h 57"/>
                <a:gd name="T102" fmla="*/ 34 w 172"/>
                <a:gd name="T103" fmla="*/ 31 h 57"/>
                <a:gd name="T104" fmla="*/ 32 w 172"/>
                <a:gd name="T105" fmla="*/ 21 h 57"/>
                <a:gd name="T106" fmla="*/ 30 w 172"/>
                <a:gd name="T10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2" h="57">
                  <a:moveTo>
                    <a:pt x="113" y="21"/>
                  </a:moveTo>
                  <a:lnTo>
                    <a:pt x="111" y="19"/>
                  </a:lnTo>
                  <a:lnTo>
                    <a:pt x="115" y="19"/>
                  </a:lnTo>
                  <a:lnTo>
                    <a:pt x="115" y="21"/>
                  </a:lnTo>
                  <a:lnTo>
                    <a:pt x="113" y="21"/>
                  </a:lnTo>
                  <a:close/>
                  <a:moveTo>
                    <a:pt x="110" y="19"/>
                  </a:moveTo>
                  <a:lnTo>
                    <a:pt x="111" y="19"/>
                  </a:lnTo>
                  <a:lnTo>
                    <a:pt x="111" y="19"/>
                  </a:lnTo>
                  <a:lnTo>
                    <a:pt x="111" y="18"/>
                  </a:lnTo>
                  <a:lnTo>
                    <a:pt x="110" y="18"/>
                  </a:lnTo>
                  <a:lnTo>
                    <a:pt x="110" y="16"/>
                  </a:lnTo>
                  <a:lnTo>
                    <a:pt x="110" y="18"/>
                  </a:lnTo>
                  <a:lnTo>
                    <a:pt x="110" y="18"/>
                  </a:lnTo>
                  <a:lnTo>
                    <a:pt x="110" y="19"/>
                  </a:lnTo>
                  <a:lnTo>
                    <a:pt x="110" y="19"/>
                  </a:lnTo>
                  <a:close/>
                  <a:moveTo>
                    <a:pt x="108" y="16"/>
                  </a:moveTo>
                  <a:lnTo>
                    <a:pt x="108" y="14"/>
                  </a:lnTo>
                  <a:lnTo>
                    <a:pt x="106" y="14"/>
                  </a:lnTo>
                  <a:lnTo>
                    <a:pt x="106" y="14"/>
                  </a:lnTo>
                  <a:lnTo>
                    <a:pt x="106" y="16"/>
                  </a:lnTo>
                  <a:lnTo>
                    <a:pt x="108" y="16"/>
                  </a:lnTo>
                  <a:lnTo>
                    <a:pt x="108" y="16"/>
                  </a:lnTo>
                  <a:lnTo>
                    <a:pt x="110" y="16"/>
                  </a:lnTo>
                  <a:lnTo>
                    <a:pt x="108" y="16"/>
                  </a:lnTo>
                  <a:close/>
                  <a:moveTo>
                    <a:pt x="102" y="12"/>
                  </a:moveTo>
                  <a:lnTo>
                    <a:pt x="100" y="12"/>
                  </a:lnTo>
                  <a:lnTo>
                    <a:pt x="98" y="12"/>
                  </a:lnTo>
                  <a:lnTo>
                    <a:pt x="100" y="14"/>
                  </a:lnTo>
                  <a:lnTo>
                    <a:pt x="102" y="14"/>
                  </a:lnTo>
                  <a:lnTo>
                    <a:pt x="104" y="14"/>
                  </a:lnTo>
                  <a:lnTo>
                    <a:pt x="106" y="14"/>
                  </a:lnTo>
                  <a:lnTo>
                    <a:pt x="104" y="12"/>
                  </a:lnTo>
                  <a:lnTo>
                    <a:pt x="102" y="12"/>
                  </a:lnTo>
                  <a:close/>
                  <a:moveTo>
                    <a:pt x="87" y="10"/>
                  </a:moveTo>
                  <a:lnTo>
                    <a:pt x="89" y="10"/>
                  </a:lnTo>
                  <a:lnTo>
                    <a:pt x="87" y="10"/>
                  </a:lnTo>
                  <a:lnTo>
                    <a:pt x="87" y="8"/>
                  </a:lnTo>
                  <a:lnTo>
                    <a:pt x="85" y="8"/>
                  </a:lnTo>
                  <a:lnTo>
                    <a:pt x="83" y="8"/>
                  </a:lnTo>
                  <a:lnTo>
                    <a:pt x="85" y="8"/>
                  </a:lnTo>
                  <a:lnTo>
                    <a:pt x="85" y="10"/>
                  </a:lnTo>
                  <a:lnTo>
                    <a:pt x="87" y="10"/>
                  </a:lnTo>
                  <a:close/>
                  <a:moveTo>
                    <a:pt x="151" y="57"/>
                  </a:moveTo>
                  <a:lnTo>
                    <a:pt x="155" y="55"/>
                  </a:lnTo>
                  <a:lnTo>
                    <a:pt x="155" y="55"/>
                  </a:lnTo>
                  <a:lnTo>
                    <a:pt x="155" y="57"/>
                  </a:lnTo>
                  <a:lnTo>
                    <a:pt x="155" y="57"/>
                  </a:lnTo>
                  <a:lnTo>
                    <a:pt x="157" y="57"/>
                  </a:lnTo>
                  <a:lnTo>
                    <a:pt x="161" y="55"/>
                  </a:lnTo>
                  <a:lnTo>
                    <a:pt x="163" y="55"/>
                  </a:lnTo>
                  <a:lnTo>
                    <a:pt x="168" y="55"/>
                  </a:lnTo>
                  <a:lnTo>
                    <a:pt x="170" y="54"/>
                  </a:lnTo>
                  <a:lnTo>
                    <a:pt x="172" y="52"/>
                  </a:lnTo>
                  <a:lnTo>
                    <a:pt x="170" y="50"/>
                  </a:lnTo>
                  <a:lnTo>
                    <a:pt x="166" y="50"/>
                  </a:lnTo>
                  <a:lnTo>
                    <a:pt x="161" y="46"/>
                  </a:lnTo>
                  <a:lnTo>
                    <a:pt x="157" y="44"/>
                  </a:lnTo>
                  <a:lnTo>
                    <a:pt x="155" y="44"/>
                  </a:lnTo>
                  <a:lnTo>
                    <a:pt x="147" y="44"/>
                  </a:lnTo>
                  <a:lnTo>
                    <a:pt x="146" y="44"/>
                  </a:lnTo>
                  <a:lnTo>
                    <a:pt x="146" y="42"/>
                  </a:lnTo>
                  <a:lnTo>
                    <a:pt x="146" y="42"/>
                  </a:lnTo>
                  <a:lnTo>
                    <a:pt x="147" y="42"/>
                  </a:lnTo>
                  <a:lnTo>
                    <a:pt x="147" y="42"/>
                  </a:lnTo>
                  <a:lnTo>
                    <a:pt x="147" y="40"/>
                  </a:lnTo>
                  <a:lnTo>
                    <a:pt x="147" y="38"/>
                  </a:lnTo>
                  <a:lnTo>
                    <a:pt x="147" y="38"/>
                  </a:lnTo>
                  <a:lnTo>
                    <a:pt x="147" y="36"/>
                  </a:lnTo>
                  <a:lnTo>
                    <a:pt x="146" y="36"/>
                  </a:lnTo>
                  <a:lnTo>
                    <a:pt x="138" y="35"/>
                  </a:lnTo>
                  <a:lnTo>
                    <a:pt x="132" y="35"/>
                  </a:lnTo>
                  <a:lnTo>
                    <a:pt x="130" y="33"/>
                  </a:lnTo>
                  <a:lnTo>
                    <a:pt x="130" y="33"/>
                  </a:lnTo>
                  <a:lnTo>
                    <a:pt x="129" y="33"/>
                  </a:lnTo>
                  <a:lnTo>
                    <a:pt x="129" y="33"/>
                  </a:lnTo>
                  <a:lnTo>
                    <a:pt x="129" y="31"/>
                  </a:lnTo>
                  <a:lnTo>
                    <a:pt x="127" y="31"/>
                  </a:lnTo>
                  <a:lnTo>
                    <a:pt x="125" y="29"/>
                  </a:lnTo>
                  <a:lnTo>
                    <a:pt x="123" y="29"/>
                  </a:lnTo>
                  <a:lnTo>
                    <a:pt x="121" y="31"/>
                  </a:lnTo>
                  <a:lnTo>
                    <a:pt x="121" y="29"/>
                  </a:lnTo>
                  <a:lnTo>
                    <a:pt x="119" y="27"/>
                  </a:lnTo>
                  <a:lnTo>
                    <a:pt x="121" y="29"/>
                  </a:lnTo>
                  <a:lnTo>
                    <a:pt x="121" y="29"/>
                  </a:lnTo>
                  <a:lnTo>
                    <a:pt x="123" y="29"/>
                  </a:lnTo>
                  <a:lnTo>
                    <a:pt x="123" y="27"/>
                  </a:lnTo>
                  <a:lnTo>
                    <a:pt x="121" y="27"/>
                  </a:lnTo>
                  <a:lnTo>
                    <a:pt x="117" y="23"/>
                  </a:lnTo>
                  <a:lnTo>
                    <a:pt x="115" y="23"/>
                  </a:lnTo>
                  <a:lnTo>
                    <a:pt x="117" y="23"/>
                  </a:lnTo>
                  <a:lnTo>
                    <a:pt x="117" y="25"/>
                  </a:lnTo>
                  <a:lnTo>
                    <a:pt x="117" y="25"/>
                  </a:lnTo>
                  <a:lnTo>
                    <a:pt x="115" y="25"/>
                  </a:lnTo>
                  <a:lnTo>
                    <a:pt x="113" y="23"/>
                  </a:lnTo>
                  <a:lnTo>
                    <a:pt x="108" y="21"/>
                  </a:lnTo>
                  <a:lnTo>
                    <a:pt x="104" y="18"/>
                  </a:lnTo>
                  <a:lnTo>
                    <a:pt x="100" y="16"/>
                  </a:lnTo>
                  <a:lnTo>
                    <a:pt x="98" y="16"/>
                  </a:lnTo>
                  <a:lnTo>
                    <a:pt x="94" y="14"/>
                  </a:lnTo>
                  <a:lnTo>
                    <a:pt x="91" y="14"/>
                  </a:lnTo>
                  <a:lnTo>
                    <a:pt x="89" y="14"/>
                  </a:lnTo>
                  <a:lnTo>
                    <a:pt x="87" y="12"/>
                  </a:lnTo>
                  <a:lnTo>
                    <a:pt x="83" y="10"/>
                  </a:lnTo>
                  <a:lnTo>
                    <a:pt x="81" y="8"/>
                  </a:lnTo>
                  <a:lnTo>
                    <a:pt x="81" y="6"/>
                  </a:lnTo>
                  <a:lnTo>
                    <a:pt x="79" y="6"/>
                  </a:lnTo>
                  <a:lnTo>
                    <a:pt x="77" y="6"/>
                  </a:lnTo>
                  <a:lnTo>
                    <a:pt x="75" y="4"/>
                  </a:lnTo>
                  <a:lnTo>
                    <a:pt x="72" y="4"/>
                  </a:lnTo>
                  <a:lnTo>
                    <a:pt x="68" y="2"/>
                  </a:lnTo>
                  <a:lnTo>
                    <a:pt x="66" y="2"/>
                  </a:lnTo>
                  <a:lnTo>
                    <a:pt x="62" y="2"/>
                  </a:lnTo>
                  <a:lnTo>
                    <a:pt x="58" y="2"/>
                  </a:lnTo>
                  <a:lnTo>
                    <a:pt x="57" y="0"/>
                  </a:lnTo>
                  <a:lnTo>
                    <a:pt x="55" y="2"/>
                  </a:lnTo>
                  <a:lnTo>
                    <a:pt x="53" y="2"/>
                  </a:lnTo>
                  <a:lnTo>
                    <a:pt x="47" y="0"/>
                  </a:lnTo>
                  <a:lnTo>
                    <a:pt x="43" y="0"/>
                  </a:lnTo>
                  <a:lnTo>
                    <a:pt x="41" y="0"/>
                  </a:lnTo>
                  <a:lnTo>
                    <a:pt x="19" y="6"/>
                  </a:lnTo>
                  <a:lnTo>
                    <a:pt x="13" y="10"/>
                  </a:lnTo>
                  <a:lnTo>
                    <a:pt x="11" y="10"/>
                  </a:lnTo>
                  <a:lnTo>
                    <a:pt x="9" y="12"/>
                  </a:lnTo>
                  <a:lnTo>
                    <a:pt x="9" y="14"/>
                  </a:lnTo>
                  <a:lnTo>
                    <a:pt x="7" y="16"/>
                  </a:lnTo>
                  <a:lnTo>
                    <a:pt x="7" y="16"/>
                  </a:lnTo>
                  <a:lnTo>
                    <a:pt x="7" y="19"/>
                  </a:lnTo>
                  <a:lnTo>
                    <a:pt x="7" y="19"/>
                  </a:lnTo>
                  <a:lnTo>
                    <a:pt x="7" y="21"/>
                  </a:lnTo>
                  <a:lnTo>
                    <a:pt x="7" y="21"/>
                  </a:lnTo>
                  <a:lnTo>
                    <a:pt x="5" y="21"/>
                  </a:lnTo>
                  <a:lnTo>
                    <a:pt x="5" y="21"/>
                  </a:lnTo>
                  <a:lnTo>
                    <a:pt x="2" y="23"/>
                  </a:lnTo>
                  <a:lnTo>
                    <a:pt x="0" y="23"/>
                  </a:lnTo>
                  <a:lnTo>
                    <a:pt x="0" y="23"/>
                  </a:lnTo>
                  <a:lnTo>
                    <a:pt x="3" y="23"/>
                  </a:lnTo>
                  <a:lnTo>
                    <a:pt x="5" y="23"/>
                  </a:lnTo>
                  <a:lnTo>
                    <a:pt x="5" y="25"/>
                  </a:lnTo>
                  <a:lnTo>
                    <a:pt x="9" y="23"/>
                  </a:lnTo>
                  <a:lnTo>
                    <a:pt x="9" y="23"/>
                  </a:lnTo>
                  <a:lnTo>
                    <a:pt x="11" y="23"/>
                  </a:lnTo>
                  <a:lnTo>
                    <a:pt x="11" y="21"/>
                  </a:lnTo>
                  <a:lnTo>
                    <a:pt x="13" y="21"/>
                  </a:lnTo>
                  <a:lnTo>
                    <a:pt x="13" y="21"/>
                  </a:lnTo>
                  <a:lnTo>
                    <a:pt x="13" y="21"/>
                  </a:lnTo>
                  <a:lnTo>
                    <a:pt x="15" y="19"/>
                  </a:lnTo>
                  <a:lnTo>
                    <a:pt x="15" y="19"/>
                  </a:lnTo>
                  <a:lnTo>
                    <a:pt x="17" y="18"/>
                  </a:lnTo>
                  <a:lnTo>
                    <a:pt x="21" y="18"/>
                  </a:lnTo>
                  <a:lnTo>
                    <a:pt x="24" y="18"/>
                  </a:lnTo>
                  <a:lnTo>
                    <a:pt x="26" y="16"/>
                  </a:lnTo>
                  <a:lnTo>
                    <a:pt x="30" y="12"/>
                  </a:lnTo>
                  <a:lnTo>
                    <a:pt x="34" y="10"/>
                  </a:lnTo>
                  <a:lnTo>
                    <a:pt x="36" y="10"/>
                  </a:lnTo>
                  <a:lnTo>
                    <a:pt x="39" y="10"/>
                  </a:lnTo>
                  <a:lnTo>
                    <a:pt x="47" y="10"/>
                  </a:lnTo>
                  <a:lnTo>
                    <a:pt x="49" y="10"/>
                  </a:lnTo>
                  <a:lnTo>
                    <a:pt x="49" y="10"/>
                  </a:lnTo>
                  <a:lnTo>
                    <a:pt x="51" y="12"/>
                  </a:lnTo>
                  <a:lnTo>
                    <a:pt x="51" y="12"/>
                  </a:lnTo>
                  <a:lnTo>
                    <a:pt x="49" y="14"/>
                  </a:lnTo>
                  <a:lnTo>
                    <a:pt x="47" y="14"/>
                  </a:lnTo>
                  <a:lnTo>
                    <a:pt x="45" y="14"/>
                  </a:lnTo>
                  <a:lnTo>
                    <a:pt x="47" y="16"/>
                  </a:lnTo>
                  <a:lnTo>
                    <a:pt x="49" y="18"/>
                  </a:lnTo>
                  <a:lnTo>
                    <a:pt x="53" y="18"/>
                  </a:lnTo>
                  <a:lnTo>
                    <a:pt x="57" y="19"/>
                  </a:lnTo>
                  <a:lnTo>
                    <a:pt x="58" y="19"/>
                  </a:lnTo>
                  <a:lnTo>
                    <a:pt x="58" y="18"/>
                  </a:lnTo>
                  <a:lnTo>
                    <a:pt x="60" y="19"/>
                  </a:lnTo>
                  <a:lnTo>
                    <a:pt x="64" y="21"/>
                  </a:lnTo>
                  <a:lnTo>
                    <a:pt x="68" y="21"/>
                  </a:lnTo>
                  <a:lnTo>
                    <a:pt x="70" y="19"/>
                  </a:lnTo>
                  <a:lnTo>
                    <a:pt x="74" y="23"/>
                  </a:lnTo>
                  <a:lnTo>
                    <a:pt x="79" y="25"/>
                  </a:lnTo>
                  <a:lnTo>
                    <a:pt x="83" y="27"/>
                  </a:lnTo>
                  <a:lnTo>
                    <a:pt x="89" y="29"/>
                  </a:lnTo>
                  <a:lnTo>
                    <a:pt x="93" y="29"/>
                  </a:lnTo>
                  <a:lnTo>
                    <a:pt x="94" y="29"/>
                  </a:lnTo>
                  <a:lnTo>
                    <a:pt x="96" y="29"/>
                  </a:lnTo>
                  <a:lnTo>
                    <a:pt x="100" y="29"/>
                  </a:lnTo>
                  <a:lnTo>
                    <a:pt x="100" y="31"/>
                  </a:lnTo>
                  <a:lnTo>
                    <a:pt x="102" y="36"/>
                  </a:lnTo>
                  <a:lnTo>
                    <a:pt x="102" y="38"/>
                  </a:lnTo>
                  <a:lnTo>
                    <a:pt x="104" y="40"/>
                  </a:lnTo>
                  <a:lnTo>
                    <a:pt x="106" y="42"/>
                  </a:lnTo>
                  <a:lnTo>
                    <a:pt x="108" y="42"/>
                  </a:lnTo>
                  <a:lnTo>
                    <a:pt x="111" y="44"/>
                  </a:lnTo>
                  <a:lnTo>
                    <a:pt x="113" y="44"/>
                  </a:lnTo>
                  <a:lnTo>
                    <a:pt x="117" y="44"/>
                  </a:lnTo>
                  <a:lnTo>
                    <a:pt x="119" y="44"/>
                  </a:lnTo>
                  <a:lnTo>
                    <a:pt x="121" y="44"/>
                  </a:lnTo>
                  <a:lnTo>
                    <a:pt x="123" y="46"/>
                  </a:lnTo>
                  <a:lnTo>
                    <a:pt x="123" y="48"/>
                  </a:lnTo>
                  <a:lnTo>
                    <a:pt x="123" y="48"/>
                  </a:lnTo>
                  <a:lnTo>
                    <a:pt x="123" y="50"/>
                  </a:lnTo>
                  <a:lnTo>
                    <a:pt x="121" y="52"/>
                  </a:lnTo>
                  <a:lnTo>
                    <a:pt x="115" y="55"/>
                  </a:lnTo>
                  <a:lnTo>
                    <a:pt x="113" y="57"/>
                  </a:lnTo>
                  <a:lnTo>
                    <a:pt x="136" y="55"/>
                  </a:lnTo>
                  <a:lnTo>
                    <a:pt x="147" y="57"/>
                  </a:lnTo>
                  <a:lnTo>
                    <a:pt x="151" y="57"/>
                  </a:lnTo>
                  <a:close/>
                  <a:moveTo>
                    <a:pt x="28" y="29"/>
                  </a:moveTo>
                  <a:lnTo>
                    <a:pt x="28" y="29"/>
                  </a:lnTo>
                  <a:lnTo>
                    <a:pt x="26" y="27"/>
                  </a:lnTo>
                  <a:lnTo>
                    <a:pt x="28" y="31"/>
                  </a:lnTo>
                  <a:lnTo>
                    <a:pt x="30" y="31"/>
                  </a:lnTo>
                  <a:lnTo>
                    <a:pt x="34" y="31"/>
                  </a:lnTo>
                  <a:lnTo>
                    <a:pt x="36" y="29"/>
                  </a:lnTo>
                  <a:lnTo>
                    <a:pt x="36" y="27"/>
                  </a:lnTo>
                  <a:lnTo>
                    <a:pt x="34" y="23"/>
                  </a:lnTo>
                  <a:lnTo>
                    <a:pt x="32" y="21"/>
                  </a:lnTo>
                  <a:lnTo>
                    <a:pt x="30" y="23"/>
                  </a:lnTo>
                  <a:lnTo>
                    <a:pt x="28" y="25"/>
                  </a:lnTo>
                  <a:lnTo>
                    <a:pt x="28" y="25"/>
                  </a:lnTo>
                  <a:lnTo>
                    <a:pt x="30" y="27"/>
                  </a:lnTo>
                  <a:lnTo>
                    <a:pt x="30" y="29"/>
                  </a:lnTo>
                  <a:lnTo>
                    <a:pt x="30" y="29"/>
                  </a:lnTo>
                  <a:lnTo>
                    <a:pt x="28" y="29"/>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20" name="Freeform 1916">
              <a:extLst>
                <a:ext uri="{FF2B5EF4-FFF2-40B4-BE49-F238E27FC236}">
                  <a16:creationId xmlns:a16="http://schemas.microsoft.com/office/drawing/2014/main" id="{F939083E-157D-43E0-B4E9-97E7FD4424A7}"/>
                </a:ext>
              </a:extLst>
            </p:cNvPr>
            <p:cNvSpPr>
              <a:spLocks noEditPoints="1"/>
            </p:cNvSpPr>
            <p:nvPr/>
          </p:nvSpPr>
          <p:spPr bwMode="auto">
            <a:xfrm>
              <a:off x="10253663" y="-3290888"/>
              <a:ext cx="1558925" cy="1222375"/>
            </a:xfrm>
            <a:custGeom>
              <a:avLst/>
              <a:gdLst>
                <a:gd name="T0" fmla="*/ 290 w 982"/>
                <a:gd name="T1" fmla="*/ 491 h 770"/>
                <a:gd name="T2" fmla="*/ 294 w 982"/>
                <a:gd name="T3" fmla="*/ 503 h 770"/>
                <a:gd name="T4" fmla="*/ 303 w 982"/>
                <a:gd name="T5" fmla="*/ 461 h 770"/>
                <a:gd name="T6" fmla="*/ 749 w 982"/>
                <a:gd name="T7" fmla="*/ 463 h 770"/>
                <a:gd name="T8" fmla="*/ 345 w 982"/>
                <a:gd name="T9" fmla="*/ 495 h 770"/>
                <a:gd name="T10" fmla="*/ 878 w 982"/>
                <a:gd name="T11" fmla="*/ 243 h 770"/>
                <a:gd name="T12" fmla="*/ 870 w 982"/>
                <a:gd name="T13" fmla="*/ 154 h 770"/>
                <a:gd name="T14" fmla="*/ 679 w 982"/>
                <a:gd name="T15" fmla="*/ 535 h 770"/>
                <a:gd name="T16" fmla="*/ 591 w 982"/>
                <a:gd name="T17" fmla="*/ 586 h 770"/>
                <a:gd name="T18" fmla="*/ 559 w 982"/>
                <a:gd name="T19" fmla="*/ 603 h 770"/>
                <a:gd name="T20" fmla="*/ 529 w 982"/>
                <a:gd name="T21" fmla="*/ 620 h 770"/>
                <a:gd name="T22" fmla="*/ 516 w 982"/>
                <a:gd name="T23" fmla="*/ 653 h 770"/>
                <a:gd name="T24" fmla="*/ 508 w 982"/>
                <a:gd name="T25" fmla="*/ 677 h 770"/>
                <a:gd name="T26" fmla="*/ 489 w 982"/>
                <a:gd name="T27" fmla="*/ 710 h 770"/>
                <a:gd name="T28" fmla="*/ 474 w 982"/>
                <a:gd name="T29" fmla="*/ 763 h 770"/>
                <a:gd name="T30" fmla="*/ 443 w 982"/>
                <a:gd name="T31" fmla="*/ 751 h 770"/>
                <a:gd name="T32" fmla="*/ 396 w 982"/>
                <a:gd name="T33" fmla="*/ 747 h 770"/>
                <a:gd name="T34" fmla="*/ 371 w 982"/>
                <a:gd name="T35" fmla="*/ 713 h 770"/>
                <a:gd name="T36" fmla="*/ 341 w 982"/>
                <a:gd name="T37" fmla="*/ 660 h 770"/>
                <a:gd name="T38" fmla="*/ 345 w 982"/>
                <a:gd name="T39" fmla="*/ 643 h 770"/>
                <a:gd name="T40" fmla="*/ 324 w 982"/>
                <a:gd name="T41" fmla="*/ 617 h 770"/>
                <a:gd name="T42" fmla="*/ 307 w 982"/>
                <a:gd name="T43" fmla="*/ 592 h 770"/>
                <a:gd name="T44" fmla="*/ 345 w 982"/>
                <a:gd name="T45" fmla="*/ 548 h 770"/>
                <a:gd name="T46" fmla="*/ 317 w 982"/>
                <a:gd name="T47" fmla="*/ 535 h 770"/>
                <a:gd name="T48" fmla="*/ 337 w 982"/>
                <a:gd name="T49" fmla="*/ 526 h 770"/>
                <a:gd name="T50" fmla="*/ 358 w 982"/>
                <a:gd name="T51" fmla="*/ 491 h 770"/>
                <a:gd name="T52" fmla="*/ 345 w 982"/>
                <a:gd name="T53" fmla="*/ 474 h 770"/>
                <a:gd name="T54" fmla="*/ 328 w 982"/>
                <a:gd name="T55" fmla="*/ 446 h 770"/>
                <a:gd name="T56" fmla="*/ 286 w 982"/>
                <a:gd name="T57" fmla="*/ 452 h 770"/>
                <a:gd name="T58" fmla="*/ 284 w 982"/>
                <a:gd name="T59" fmla="*/ 404 h 770"/>
                <a:gd name="T60" fmla="*/ 258 w 982"/>
                <a:gd name="T61" fmla="*/ 360 h 770"/>
                <a:gd name="T62" fmla="*/ 159 w 982"/>
                <a:gd name="T63" fmla="*/ 283 h 770"/>
                <a:gd name="T64" fmla="*/ 72 w 982"/>
                <a:gd name="T65" fmla="*/ 288 h 770"/>
                <a:gd name="T66" fmla="*/ 36 w 982"/>
                <a:gd name="T67" fmla="*/ 254 h 770"/>
                <a:gd name="T68" fmla="*/ 44 w 982"/>
                <a:gd name="T69" fmla="*/ 243 h 770"/>
                <a:gd name="T70" fmla="*/ 4 w 982"/>
                <a:gd name="T71" fmla="*/ 214 h 770"/>
                <a:gd name="T72" fmla="*/ 125 w 982"/>
                <a:gd name="T73" fmla="*/ 152 h 770"/>
                <a:gd name="T74" fmla="*/ 154 w 982"/>
                <a:gd name="T75" fmla="*/ 108 h 770"/>
                <a:gd name="T76" fmla="*/ 246 w 982"/>
                <a:gd name="T77" fmla="*/ 80 h 770"/>
                <a:gd name="T78" fmla="*/ 343 w 982"/>
                <a:gd name="T79" fmla="*/ 59 h 770"/>
                <a:gd name="T80" fmla="*/ 453 w 982"/>
                <a:gd name="T81" fmla="*/ 42 h 770"/>
                <a:gd name="T82" fmla="*/ 498 w 982"/>
                <a:gd name="T83" fmla="*/ 15 h 770"/>
                <a:gd name="T84" fmla="*/ 580 w 982"/>
                <a:gd name="T85" fmla="*/ 4 h 770"/>
                <a:gd name="T86" fmla="*/ 785 w 982"/>
                <a:gd name="T87" fmla="*/ 27 h 770"/>
                <a:gd name="T88" fmla="*/ 775 w 982"/>
                <a:gd name="T89" fmla="*/ 70 h 770"/>
                <a:gd name="T90" fmla="*/ 828 w 982"/>
                <a:gd name="T91" fmla="*/ 99 h 770"/>
                <a:gd name="T92" fmla="*/ 955 w 982"/>
                <a:gd name="T93" fmla="*/ 108 h 770"/>
                <a:gd name="T94" fmla="*/ 874 w 982"/>
                <a:gd name="T95" fmla="*/ 146 h 770"/>
                <a:gd name="T96" fmla="*/ 847 w 982"/>
                <a:gd name="T97" fmla="*/ 197 h 770"/>
                <a:gd name="T98" fmla="*/ 851 w 982"/>
                <a:gd name="T99" fmla="*/ 243 h 770"/>
                <a:gd name="T100" fmla="*/ 819 w 982"/>
                <a:gd name="T101" fmla="*/ 268 h 770"/>
                <a:gd name="T102" fmla="*/ 853 w 982"/>
                <a:gd name="T103" fmla="*/ 305 h 770"/>
                <a:gd name="T104" fmla="*/ 832 w 982"/>
                <a:gd name="T105" fmla="*/ 340 h 770"/>
                <a:gd name="T106" fmla="*/ 813 w 982"/>
                <a:gd name="T107" fmla="*/ 353 h 770"/>
                <a:gd name="T108" fmla="*/ 779 w 982"/>
                <a:gd name="T109" fmla="*/ 379 h 770"/>
                <a:gd name="T110" fmla="*/ 732 w 982"/>
                <a:gd name="T111" fmla="*/ 398 h 770"/>
                <a:gd name="T112" fmla="*/ 806 w 982"/>
                <a:gd name="T113" fmla="*/ 431 h 770"/>
                <a:gd name="T114" fmla="*/ 762 w 982"/>
                <a:gd name="T115" fmla="*/ 423 h 770"/>
                <a:gd name="T116" fmla="*/ 817 w 982"/>
                <a:gd name="T117" fmla="*/ 478 h 770"/>
                <a:gd name="T118" fmla="*/ 752 w 982"/>
                <a:gd name="T119" fmla="*/ 452 h 770"/>
                <a:gd name="T120" fmla="*/ 739 w 982"/>
                <a:gd name="T121" fmla="*/ 480 h 770"/>
                <a:gd name="T122" fmla="*/ 783 w 982"/>
                <a:gd name="T123" fmla="*/ 501 h 770"/>
                <a:gd name="T124" fmla="*/ 413 w 982"/>
                <a:gd name="T125" fmla="*/ 3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82" h="770">
                  <a:moveTo>
                    <a:pt x="419" y="746"/>
                  </a:moveTo>
                  <a:lnTo>
                    <a:pt x="417" y="746"/>
                  </a:lnTo>
                  <a:lnTo>
                    <a:pt x="417" y="744"/>
                  </a:lnTo>
                  <a:lnTo>
                    <a:pt x="421" y="744"/>
                  </a:lnTo>
                  <a:lnTo>
                    <a:pt x="423" y="742"/>
                  </a:lnTo>
                  <a:lnTo>
                    <a:pt x="425" y="742"/>
                  </a:lnTo>
                  <a:lnTo>
                    <a:pt x="425" y="746"/>
                  </a:lnTo>
                  <a:lnTo>
                    <a:pt x="425" y="747"/>
                  </a:lnTo>
                  <a:lnTo>
                    <a:pt x="423" y="747"/>
                  </a:lnTo>
                  <a:lnTo>
                    <a:pt x="421" y="747"/>
                  </a:lnTo>
                  <a:lnTo>
                    <a:pt x="419" y="746"/>
                  </a:lnTo>
                  <a:close/>
                  <a:moveTo>
                    <a:pt x="570" y="615"/>
                  </a:moveTo>
                  <a:lnTo>
                    <a:pt x="572" y="615"/>
                  </a:lnTo>
                  <a:lnTo>
                    <a:pt x="572" y="613"/>
                  </a:lnTo>
                  <a:lnTo>
                    <a:pt x="574" y="611"/>
                  </a:lnTo>
                  <a:lnTo>
                    <a:pt x="572" y="609"/>
                  </a:lnTo>
                  <a:lnTo>
                    <a:pt x="570" y="609"/>
                  </a:lnTo>
                  <a:lnTo>
                    <a:pt x="569" y="611"/>
                  </a:lnTo>
                  <a:lnTo>
                    <a:pt x="569" y="615"/>
                  </a:lnTo>
                  <a:lnTo>
                    <a:pt x="570" y="615"/>
                  </a:lnTo>
                  <a:close/>
                  <a:moveTo>
                    <a:pt x="19" y="250"/>
                  </a:moveTo>
                  <a:lnTo>
                    <a:pt x="21" y="249"/>
                  </a:lnTo>
                  <a:lnTo>
                    <a:pt x="13" y="247"/>
                  </a:lnTo>
                  <a:lnTo>
                    <a:pt x="8" y="247"/>
                  </a:lnTo>
                  <a:lnTo>
                    <a:pt x="4" y="249"/>
                  </a:lnTo>
                  <a:lnTo>
                    <a:pt x="8" y="250"/>
                  </a:lnTo>
                  <a:lnTo>
                    <a:pt x="13" y="250"/>
                  </a:lnTo>
                  <a:lnTo>
                    <a:pt x="19" y="250"/>
                  </a:lnTo>
                  <a:close/>
                  <a:moveTo>
                    <a:pt x="294" y="495"/>
                  </a:moveTo>
                  <a:lnTo>
                    <a:pt x="296" y="493"/>
                  </a:lnTo>
                  <a:lnTo>
                    <a:pt x="294" y="493"/>
                  </a:lnTo>
                  <a:lnTo>
                    <a:pt x="290" y="491"/>
                  </a:lnTo>
                  <a:lnTo>
                    <a:pt x="288" y="489"/>
                  </a:lnTo>
                  <a:lnTo>
                    <a:pt x="288" y="488"/>
                  </a:lnTo>
                  <a:lnTo>
                    <a:pt x="290" y="484"/>
                  </a:lnTo>
                  <a:lnTo>
                    <a:pt x="292" y="484"/>
                  </a:lnTo>
                  <a:lnTo>
                    <a:pt x="296" y="484"/>
                  </a:lnTo>
                  <a:lnTo>
                    <a:pt x="298" y="484"/>
                  </a:lnTo>
                  <a:lnTo>
                    <a:pt x="301" y="484"/>
                  </a:lnTo>
                  <a:lnTo>
                    <a:pt x="309" y="486"/>
                  </a:lnTo>
                  <a:lnTo>
                    <a:pt x="311" y="486"/>
                  </a:lnTo>
                  <a:lnTo>
                    <a:pt x="315" y="488"/>
                  </a:lnTo>
                  <a:lnTo>
                    <a:pt x="318" y="493"/>
                  </a:lnTo>
                  <a:lnTo>
                    <a:pt x="322" y="495"/>
                  </a:lnTo>
                  <a:lnTo>
                    <a:pt x="324" y="495"/>
                  </a:lnTo>
                  <a:lnTo>
                    <a:pt x="328" y="497"/>
                  </a:lnTo>
                  <a:lnTo>
                    <a:pt x="332" y="499"/>
                  </a:lnTo>
                  <a:lnTo>
                    <a:pt x="334" y="501"/>
                  </a:lnTo>
                  <a:lnTo>
                    <a:pt x="334" y="501"/>
                  </a:lnTo>
                  <a:lnTo>
                    <a:pt x="334" y="503"/>
                  </a:lnTo>
                  <a:lnTo>
                    <a:pt x="332" y="505"/>
                  </a:lnTo>
                  <a:lnTo>
                    <a:pt x="330" y="505"/>
                  </a:lnTo>
                  <a:lnTo>
                    <a:pt x="326" y="507"/>
                  </a:lnTo>
                  <a:lnTo>
                    <a:pt x="309" y="510"/>
                  </a:lnTo>
                  <a:lnTo>
                    <a:pt x="305" y="510"/>
                  </a:lnTo>
                  <a:lnTo>
                    <a:pt x="301" y="508"/>
                  </a:lnTo>
                  <a:lnTo>
                    <a:pt x="301" y="508"/>
                  </a:lnTo>
                  <a:lnTo>
                    <a:pt x="299" y="508"/>
                  </a:lnTo>
                  <a:lnTo>
                    <a:pt x="299" y="508"/>
                  </a:lnTo>
                  <a:lnTo>
                    <a:pt x="298" y="507"/>
                  </a:lnTo>
                  <a:lnTo>
                    <a:pt x="299" y="507"/>
                  </a:lnTo>
                  <a:lnTo>
                    <a:pt x="307" y="505"/>
                  </a:lnTo>
                  <a:lnTo>
                    <a:pt x="301" y="505"/>
                  </a:lnTo>
                  <a:lnTo>
                    <a:pt x="294" y="503"/>
                  </a:lnTo>
                  <a:lnTo>
                    <a:pt x="288" y="503"/>
                  </a:lnTo>
                  <a:lnTo>
                    <a:pt x="286" y="501"/>
                  </a:lnTo>
                  <a:lnTo>
                    <a:pt x="286" y="499"/>
                  </a:lnTo>
                  <a:lnTo>
                    <a:pt x="286" y="497"/>
                  </a:lnTo>
                  <a:lnTo>
                    <a:pt x="288" y="495"/>
                  </a:lnTo>
                  <a:lnTo>
                    <a:pt x="290" y="493"/>
                  </a:lnTo>
                  <a:lnTo>
                    <a:pt x="292" y="493"/>
                  </a:lnTo>
                  <a:lnTo>
                    <a:pt x="294" y="495"/>
                  </a:lnTo>
                  <a:close/>
                  <a:moveTo>
                    <a:pt x="267" y="415"/>
                  </a:moveTo>
                  <a:lnTo>
                    <a:pt x="269" y="415"/>
                  </a:lnTo>
                  <a:lnTo>
                    <a:pt x="271" y="415"/>
                  </a:lnTo>
                  <a:lnTo>
                    <a:pt x="271" y="415"/>
                  </a:lnTo>
                  <a:lnTo>
                    <a:pt x="275" y="417"/>
                  </a:lnTo>
                  <a:lnTo>
                    <a:pt x="277" y="417"/>
                  </a:lnTo>
                  <a:lnTo>
                    <a:pt x="282" y="414"/>
                  </a:lnTo>
                  <a:lnTo>
                    <a:pt x="284" y="412"/>
                  </a:lnTo>
                  <a:lnTo>
                    <a:pt x="280" y="410"/>
                  </a:lnTo>
                  <a:lnTo>
                    <a:pt x="280" y="410"/>
                  </a:lnTo>
                  <a:lnTo>
                    <a:pt x="277" y="412"/>
                  </a:lnTo>
                  <a:lnTo>
                    <a:pt x="275" y="412"/>
                  </a:lnTo>
                  <a:lnTo>
                    <a:pt x="271" y="412"/>
                  </a:lnTo>
                  <a:lnTo>
                    <a:pt x="269" y="412"/>
                  </a:lnTo>
                  <a:lnTo>
                    <a:pt x="265" y="414"/>
                  </a:lnTo>
                  <a:lnTo>
                    <a:pt x="267" y="415"/>
                  </a:lnTo>
                  <a:lnTo>
                    <a:pt x="267" y="415"/>
                  </a:lnTo>
                  <a:close/>
                  <a:moveTo>
                    <a:pt x="309" y="461"/>
                  </a:moveTo>
                  <a:lnTo>
                    <a:pt x="309" y="459"/>
                  </a:lnTo>
                  <a:lnTo>
                    <a:pt x="309" y="455"/>
                  </a:lnTo>
                  <a:lnTo>
                    <a:pt x="307" y="455"/>
                  </a:lnTo>
                  <a:lnTo>
                    <a:pt x="303" y="457"/>
                  </a:lnTo>
                  <a:lnTo>
                    <a:pt x="301" y="459"/>
                  </a:lnTo>
                  <a:lnTo>
                    <a:pt x="303" y="461"/>
                  </a:lnTo>
                  <a:lnTo>
                    <a:pt x="305" y="463"/>
                  </a:lnTo>
                  <a:lnTo>
                    <a:pt x="309" y="461"/>
                  </a:lnTo>
                  <a:close/>
                  <a:moveTo>
                    <a:pt x="716" y="476"/>
                  </a:moveTo>
                  <a:lnTo>
                    <a:pt x="716" y="478"/>
                  </a:lnTo>
                  <a:lnTo>
                    <a:pt x="718" y="478"/>
                  </a:lnTo>
                  <a:lnTo>
                    <a:pt x="722" y="478"/>
                  </a:lnTo>
                  <a:lnTo>
                    <a:pt x="733" y="476"/>
                  </a:lnTo>
                  <a:lnTo>
                    <a:pt x="737" y="476"/>
                  </a:lnTo>
                  <a:lnTo>
                    <a:pt x="739" y="476"/>
                  </a:lnTo>
                  <a:lnTo>
                    <a:pt x="741" y="476"/>
                  </a:lnTo>
                  <a:lnTo>
                    <a:pt x="743" y="478"/>
                  </a:lnTo>
                  <a:lnTo>
                    <a:pt x="745" y="478"/>
                  </a:lnTo>
                  <a:lnTo>
                    <a:pt x="745" y="478"/>
                  </a:lnTo>
                  <a:lnTo>
                    <a:pt x="747" y="478"/>
                  </a:lnTo>
                  <a:lnTo>
                    <a:pt x="749" y="476"/>
                  </a:lnTo>
                  <a:lnTo>
                    <a:pt x="751" y="474"/>
                  </a:lnTo>
                  <a:lnTo>
                    <a:pt x="752" y="474"/>
                  </a:lnTo>
                  <a:lnTo>
                    <a:pt x="754" y="474"/>
                  </a:lnTo>
                  <a:lnTo>
                    <a:pt x="756" y="474"/>
                  </a:lnTo>
                  <a:lnTo>
                    <a:pt x="758" y="472"/>
                  </a:lnTo>
                  <a:lnTo>
                    <a:pt x="760" y="472"/>
                  </a:lnTo>
                  <a:lnTo>
                    <a:pt x="758" y="471"/>
                  </a:lnTo>
                  <a:lnTo>
                    <a:pt x="758" y="471"/>
                  </a:lnTo>
                  <a:lnTo>
                    <a:pt x="758" y="471"/>
                  </a:lnTo>
                  <a:lnTo>
                    <a:pt x="758" y="469"/>
                  </a:lnTo>
                  <a:lnTo>
                    <a:pt x="758" y="467"/>
                  </a:lnTo>
                  <a:lnTo>
                    <a:pt x="758" y="467"/>
                  </a:lnTo>
                  <a:lnTo>
                    <a:pt x="756" y="465"/>
                  </a:lnTo>
                  <a:lnTo>
                    <a:pt x="752" y="463"/>
                  </a:lnTo>
                  <a:lnTo>
                    <a:pt x="752" y="463"/>
                  </a:lnTo>
                  <a:lnTo>
                    <a:pt x="751" y="463"/>
                  </a:lnTo>
                  <a:lnTo>
                    <a:pt x="749" y="463"/>
                  </a:lnTo>
                  <a:lnTo>
                    <a:pt x="741" y="465"/>
                  </a:lnTo>
                  <a:lnTo>
                    <a:pt x="739" y="467"/>
                  </a:lnTo>
                  <a:lnTo>
                    <a:pt x="735" y="467"/>
                  </a:lnTo>
                  <a:lnTo>
                    <a:pt x="732" y="467"/>
                  </a:lnTo>
                  <a:lnTo>
                    <a:pt x="728" y="467"/>
                  </a:lnTo>
                  <a:lnTo>
                    <a:pt x="724" y="465"/>
                  </a:lnTo>
                  <a:lnTo>
                    <a:pt x="722" y="465"/>
                  </a:lnTo>
                  <a:lnTo>
                    <a:pt x="722" y="467"/>
                  </a:lnTo>
                  <a:lnTo>
                    <a:pt x="720" y="469"/>
                  </a:lnTo>
                  <a:lnTo>
                    <a:pt x="720" y="471"/>
                  </a:lnTo>
                  <a:lnTo>
                    <a:pt x="720" y="472"/>
                  </a:lnTo>
                  <a:lnTo>
                    <a:pt x="716" y="476"/>
                  </a:lnTo>
                  <a:close/>
                  <a:moveTo>
                    <a:pt x="337" y="467"/>
                  </a:moveTo>
                  <a:lnTo>
                    <a:pt x="339" y="467"/>
                  </a:lnTo>
                  <a:lnTo>
                    <a:pt x="337" y="465"/>
                  </a:lnTo>
                  <a:lnTo>
                    <a:pt x="334" y="465"/>
                  </a:lnTo>
                  <a:lnTo>
                    <a:pt x="332" y="465"/>
                  </a:lnTo>
                  <a:lnTo>
                    <a:pt x="330" y="465"/>
                  </a:lnTo>
                  <a:lnTo>
                    <a:pt x="332" y="467"/>
                  </a:lnTo>
                  <a:lnTo>
                    <a:pt x="334" y="467"/>
                  </a:lnTo>
                  <a:lnTo>
                    <a:pt x="337" y="467"/>
                  </a:lnTo>
                  <a:close/>
                  <a:moveTo>
                    <a:pt x="349" y="505"/>
                  </a:moveTo>
                  <a:lnTo>
                    <a:pt x="349" y="503"/>
                  </a:lnTo>
                  <a:lnTo>
                    <a:pt x="349" y="501"/>
                  </a:lnTo>
                  <a:lnTo>
                    <a:pt x="351" y="501"/>
                  </a:lnTo>
                  <a:lnTo>
                    <a:pt x="351" y="499"/>
                  </a:lnTo>
                  <a:lnTo>
                    <a:pt x="353" y="499"/>
                  </a:lnTo>
                  <a:lnTo>
                    <a:pt x="353" y="499"/>
                  </a:lnTo>
                  <a:lnTo>
                    <a:pt x="354" y="497"/>
                  </a:lnTo>
                  <a:lnTo>
                    <a:pt x="351" y="495"/>
                  </a:lnTo>
                  <a:lnTo>
                    <a:pt x="349" y="495"/>
                  </a:lnTo>
                  <a:lnTo>
                    <a:pt x="345" y="495"/>
                  </a:lnTo>
                  <a:lnTo>
                    <a:pt x="343" y="497"/>
                  </a:lnTo>
                  <a:lnTo>
                    <a:pt x="345" y="503"/>
                  </a:lnTo>
                  <a:lnTo>
                    <a:pt x="345" y="505"/>
                  </a:lnTo>
                  <a:lnTo>
                    <a:pt x="349" y="505"/>
                  </a:lnTo>
                  <a:close/>
                  <a:moveTo>
                    <a:pt x="862" y="214"/>
                  </a:moveTo>
                  <a:lnTo>
                    <a:pt x="860" y="214"/>
                  </a:lnTo>
                  <a:lnTo>
                    <a:pt x="859" y="214"/>
                  </a:lnTo>
                  <a:lnTo>
                    <a:pt x="857" y="216"/>
                  </a:lnTo>
                  <a:lnTo>
                    <a:pt x="857" y="216"/>
                  </a:lnTo>
                  <a:lnTo>
                    <a:pt x="855" y="220"/>
                  </a:lnTo>
                  <a:lnTo>
                    <a:pt x="857" y="224"/>
                  </a:lnTo>
                  <a:lnTo>
                    <a:pt x="859" y="231"/>
                  </a:lnTo>
                  <a:lnTo>
                    <a:pt x="860" y="230"/>
                  </a:lnTo>
                  <a:lnTo>
                    <a:pt x="862" y="228"/>
                  </a:lnTo>
                  <a:lnTo>
                    <a:pt x="862" y="224"/>
                  </a:lnTo>
                  <a:lnTo>
                    <a:pt x="862" y="222"/>
                  </a:lnTo>
                  <a:lnTo>
                    <a:pt x="862" y="216"/>
                  </a:lnTo>
                  <a:lnTo>
                    <a:pt x="862" y="214"/>
                  </a:lnTo>
                  <a:close/>
                  <a:moveTo>
                    <a:pt x="866" y="292"/>
                  </a:moveTo>
                  <a:lnTo>
                    <a:pt x="860" y="279"/>
                  </a:lnTo>
                  <a:lnTo>
                    <a:pt x="859" y="271"/>
                  </a:lnTo>
                  <a:lnTo>
                    <a:pt x="860" y="268"/>
                  </a:lnTo>
                  <a:lnTo>
                    <a:pt x="864" y="269"/>
                  </a:lnTo>
                  <a:lnTo>
                    <a:pt x="866" y="277"/>
                  </a:lnTo>
                  <a:lnTo>
                    <a:pt x="868" y="290"/>
                  </a:lnTo>
                  <a:lnTo>
                    <a:pt x="866" y="290"/>
                  </a:lnTo>
                  <a:lnTo>
                    <a:pt x="866" y="292"/>
                  </a:lnTo>
                  <a:close/>
                  <a:moveTo>
                    <a:pt x="879" y="233"/>
                  </a:moveTo>
                  <a:lnTo>
                    <a:pt x="881" y="235"/>
                  </a:lnTo>
                  <a:lnTo>
                    <a:pt x="883" y="239"/>
                  </a:lnTo>
                  <a:lnTo>
                    <a:pt x="879" y="241"/>
                  </a:lnTo>
                  <a:lnTo>
                    <a:pt x="878" y="243"/>
                  </a:lnTo>
                  <a:lnTo>
                    <a:pt x="874" y="241"/>
                  </a:lnTo>
                  <a:lnTo>
                    <a:pt x="876" y="239"/>
                  </a:lnTo>
                  <a:lnTo>
                    <a:pt x="878" y="235"/>
                  </a:lnTo>
                  <a:lnTo>
                    <a:pt x="879" y="233"/>
                  </a:lnTo>
                  <a:close/>
                  <a:moveTo>
                    <a:pt x="862" y="334"/>
                  </a:moveTo>
                  <a:lnTo>
                    <a:pt x="862" y="330"/>
                  </a:lnTo>
                  <a:lnTo>
                    <a:pt x="862" y="326"/>
                  </a:lnTo>
                  <a:lnTo>
                    <a:pt x="864" y="323"/>
                  </a:lnTo>
                  <a:lnTo>
                    <a:pt x="866" y="321"/>
                  </a:lnTo>
                  <a:lnTo>
                    <a:pt x="868" y="321"/>
                  </a:lnTo>
                  <a:lnTo>
                    <a:pt x="868" y="323"/>
                  </a:lnTo>
                  <a:lnTo>
                    <a:pt x="870" y="323"/>
                  </a:lnTo>
                  <a:lnTo>
                    <a:pt x="872" y="323"/>
                  </a:lnTo>
                  <a:lnTo>
                    <a:pt x="878" y="319"/>
                  </a:lnTo>
                  <a:lnTo>
                    <a:pt x="878" y="324"/>
                  </a:lnTo>
                  <a:lnTo>
                    <a:pt x="879" y="328"/>
                  </a:lnTo>
                  <a:lnTo>
                    <a:pt x="879" y="330"/>
                  </a:lnTo>
                  <a:lnTo>
                    <a:pt x="881" y="330"/>
                  </a:lnTo>
                  <a:lnTo>
                    <a:pt x="883" y="330"/>
                  </a:lnTo>
                  <a:lnTo>
                    <a:pt x="885" y="330"/>
                  </a:lnTo>
                  <a:lnTo>
                    <a:pt x="885" y="332"/>
                  </a:lnTo>
                  <a:lnTo>
                    <a:pt x="887" y="336"/>
                  </a:lnTo>
                  <a:lnTo>
                    <a:pt x="881" y="338"/>
                  </a:lnTo>
                  <a:lnTo>
                    <a:pt x="874" y="338"/>
                  </a:lnTo>
                  <a:lnTo>
                    <a:pt x="866" y="336"/>
                  </a:lnTo>
                  <a:lnTo>
                    <a:pt x="862" y="334"/>
                  </a:lnTo>
                  <a:close/>
                  <a:moveTo>
                    <a:pt x="864" y="165"/>
                  </a:moveTo>
                  <a:lnTo>
                    <a:pt x="860" y="165"/>
                  </a:lnTo>
                  <a:lnTo>
                    <a:pt x="859" y="161"/>
                  </a:lnTo>
                  <a:lnTo>
                    <a:pt x="860" y="157"/>
                  </a:lnTo>
                  <a:lnTo>
                    <a:pt x="864" y="156"/>
                  </a:lnTo>
                  <a:lnTo>
                    <a:pt x="870" y="154"/>
                  </a:lnTo>
                  <a:lnTo>
                    <a:pt x="876" y="154"/>
                  </a:lnTo>
                  <a:lnTo>
                    <a:pt x="878" y="154"/>
                  </a:lnTo>
                  <a:lnTo>
                    <a:pt x="879" y="154"/>
                  </a:lnTo>
                  <a:lnTo>
                    <a:pt x="883" y="154"/>
                  </a:lnTo>
                  <a:lnTo>
                    <a:pt x="885" y="154"/>
                  </a:lnTo>
                  <a:lnTo>
                    <a:pt x="885" y="156"/>
                  </a:lnTo>
                  <a:lnTo>
                    <a:pt x="887" y="157"/>
                  </a:lnTo>
                  <a:lnTo>
                    <a:pt x="883" y="161"/>
                  </a:lnTo>
                  <a:lnTo>
                    <a:pt x="881" y="163"/>
                  </a:lnTo>
                  <a:lnTo>
                    <a:pt x="878" y="165"/>
                  </a:lnTo>
                  <a:lnTo>
                    <a:pt x="872" y="167"/>
                  </a:lnTo>
                  <a:lnTo>
                    <a:pt x="870" y="167"/>
                  </a:lnTo>
                  <a:lnTo>
                    <a:pt x="864" y="165"/>
                  </a:lnTo>
                  <a:close/>
                  <a:moveTo>
                    <a:pt x="777" y="505"/>
                  </a:moveTo>
                  <a:lnTo>
                    <a:pt x="771" y="507"/>
                  </a:lnTo>
                  <a:lnTo>
                    <a:pt x="762" y="510"/>
                  </a:lnTo>
                  <a:lnTo>
                    <a:pt x="764" y="512"/>
                  </a:lnTo>
                  <a:lnTo>
                    <a:pt x="762" y="512"/>
                  </a:lnTo>
                  <a:lnTo>
                    <a:pt x="756" y="514"/>
                  </a:lnTo>
                  <a:lnTo>
                    <a:pt x="754" y="516"/>
                  </a:lnTo>
                  <a:lnTo>
                    <a:pt x="754" y="518"/>
                  </a:lnTo>
                  <a:lnTo>
                    <a:pt x="754" y="518"/>
                  </a:lnTo>
                  <a:lnTo>
                    <a:pt x="752" y="518"/>
                  </a:lnTo>
                  <a:lnTo>
                    <a:pt x="743" y="522"/>
                  </a:lnTo>
                  <a:lnTo>
                    <a:pt x="699" y="531"/>
                  </a:lnTo>
                  <a:lnTo>
                    <a:pt x="696" y="531"/>
                  </a:lnTo>
                  <a:lnTo>
                    <a:pt x="690" y="531"/>
                  </a:lnTo>
                  <a:lnTo>
                    <a:pt x="686" y="531"/>
                  </a:lnTo>
                  <a:lnTo>
                    <a:pt x="684" y="533"/>
                  </a:lnTo>
                  <a:lnTo>
                    <a:pt x="682" y="533"/>
                  </a:lnTo>
                  <a:lnTo>
                    <a:pt x="680" y="535"/>
                  </a:lnTo>
                  <a:lnTo>
                    <a:pt x="679" y="535"/>
                  </a:lnTo>
                  <a:lnTo>
                    <a:pt x="673" y="533"/>
                  </a:lnTo>
                  <a:lnTo>
                    <a:pt x="675" y="537"/>
                  </a:lnTo>
                  <a:lnTo>
                    <a:pt x="673" y="537"/>
                  </a:lnTo>
                  <a:lnTo>
                    <a:pt x="667" y="537"/>
                  </a:lnTo>
                  <a:lnTo>
                    <a:pt x="663" y="537"/>
                  </a:lnTo>
                  <a:lnTo>
                    <a:pt x="660" y="535"/>
                  </a:lnTo>
                  <a:lnTo>
                    <a:pt x="652" y="531"/>
                  </a:lnTo>
                  <a:lnTo>
                    <a:pt x="648" y="529"/>
                  </a:lnTo>
                  <a:lnTo>
                    <a:pt x="648" y="531"/>
                  </a:lnTo>
                  <a:lnTo>
                    <a:pt x="650" y="533"/>
                  </a:lnTo>
                  <a:lnTo>
                    <a:pt x="650" y="533"/>
                  </a:lnTo>
                  <a:lnTo>
                    <a:pt x="646" y="533"/>
                  </a:lnTo>
                  <a:lnTo>
                    <a:pt x="650" y="539"/>
                  </a:lnTo>
                  <a:lnTo>
                    <a:pt x="646" y="543"/>
                  </a:lnTo>
                  <a:lnTo>
                    <a:pt x="635" y="548"/>
                  </a:lnTo>
                  <a:lnTo>
                    <a:pt x="631" y="552"/>
                  </a:lnTo>
                  <a:lnTo>
                    <a:pt x="620" y="575"/>
                  </a:lnTo>
                  <a:lnTo>
                    <a:pt x="618" y="577"/>
                  </a:lnTo>
                  <a:lnTo>
                    <a:pt x="616" y="577"/>
                  </a:lnTo>
                  <a:lnTo>
                    <a:pt x="614" y="579"/>
                  </a:lnTo>
                  <a:lnTo>
                    <a:pt x="614" y="579"/>
                  </a:lnTo>
                  <a:lnTo>
                    <a:pt x="612" y="579"/>
                  </a:lnTo>
                  <a:lnTo>
                    <a:pt x="612" y="582"/>
                  </a:lnTo>
                  <a:lnTo>
                    <a:pt x="610" y="582"/>
                  </a:lnTo>
                  <a:lnTo>
                    <a:pt x="608" y="586"/>
                  </a:lnTo>
                  <a:lnTo>
                    <a:pt x="607" y="588"/>
                  </a:lnTo>
                  <a:lnTo>
                    <a:pt x="603" y="588"/>
                  </a:lnTo>
                  <a:lnTo>
                    <a:pt x="601" y="590"/>
                  </a:lnTo>
                  <a:lnTo>
                    <a:pt x="597" y="588"/>
                  </a:lnTo>
                  <a:lnTo>
                    <a:pt x="595" y="588"/>
                  </a:lnTo>
                  <a:lnTo>
                    <a:pt x="591" y="584"/>
                  </a:lnTo>
                  <a:lnTo>
                    <a:pt x="591" y="586"/>
                  </a:lnTo>
                  <a:lnTo>
                    <a:pt x="593" y="590"/>
                  </a:lnTo>
                  <a:lnTo>
                    <a:pt x="593" y="592"/>
                  </a:lnTo>
                  <a:lnTo>
                    <a:pt x="593" y="594"/>
                  </a:lnTo>
                  <a:lnTo>
                    <a:pt x="593" y="596"/>
                  </a:lnTo>
                  <a:lnTo>
                    <a:pt x="588" y="600"/>
                  </a:lnTo>
                  <a:lnTo>
                    <a:pt x="584" y="603"/>
                  </a:lnTo>
                  <a:lnTo>
                    <a:pt x="582" y="605"/>
                  </a:lnTo>
                  <a:lnTo>
                    <a:pt x="582" y="601"/>
                  </a:lnTo>
                  <a:lnTo>
                    <a:pt x="582" y="600"/>
                  </a:lnTo>
                  <a:lnTo>
                    <a:pt x="580" y="598"/>
                  </a:lnTo>
                  <a:lnTo>
                    <a:pt x="580" y="603"/>
                  </a:lnTo>
                  <a:lnTo>
                    <a:pt x="578" y="605"/>
                  </a:lnTo>
                  <a:lnTo>
                    <a:pt x="574" y="607"/>
                  </a:lnTo>
                  <a:lnTo>
                    <a:pt x="572" y="603"/>
                  </a:lnTo>
                  <a:lnTo>
                    <a:pt x="569" y="605"/>
                  </a:lnTo>
                  <a:lnTo>
                    <a:pt x="569" y="607"/>
                  </a:lnTo>
                  <a:lnTo>
                    <a:pt x="569" y="607"/>
                  </a:lnTo>
                  <a:lnTo>
                    <a:pt x="569" y="609"/>
                  </a:lnTo>
                  <a:lnTo>
                    <a:pt x="567" y="609"/>
                  </a:lnTo>
                  <a:lnTo>
                    <a:pt x="567" y="611"/>
                  </a:lnTo>
                  <a:lnTo>
                    <a:pt x="565" y="611"/>
                  </a:lnTo>
                  <a:lnTo>
                    <a:pt x="563" y="613"/>
                  </a:lnTo>
                  <a:lnTo>
                    <a:pt x="561" y="613"/>
                  </a:lnTo>
                  <a:lnTo>
                    <a:pt x="559" y="613"/>
                  </a:lnTo>
                  <a:lnTo>
                    <a:pt x="557" y="611"/>
                  </a:lnTo>
                  <a:lnTo>
                    <a:pt x="557" y="611"/>
                  </a:lnTo>
                  <a:lnTo>
                    <a:pt x="557" y="609"/>
                  </a:lnTo>
                  <a:lnTo>
                    <a:pt x="557" y="607"/>
                  </a:lnTo>
                  <a:lnTo>
                    <a:pt x="559" y="605"/>
                  </a:lnTo>
                  <a:lnTo>
                    <a:pt x="559" y="605"/>
                  </a:lnTo>
                  <a:lnTo>
                    <a:pt x="559" y="603"/>
                  </a:lnTo>
                  <a:lnTo>
                    <a:pt x="559" y="603"/>
                  </a:lnTo>
                  <a:lnTo>
                    <a:pt x="559" y="601"/>
                  </a:lnTo>
                  <a:lnTo>
                    <a:pt x="561" y="600"/>
                  </a:lnTo>
                  <a:lnTo>
                    <a:pt x="561" y="598"/>
                  </a:lnTo>
                  <a:lnTo>
                    <a:pt x="563" y="594"/>
                  </a:lnTo>
                  <a:lnTo>
                    <a:pt x="567" y="588"/>
                  </a:lnTo>
                  <a:lnTo>
                    <a:pt x="569" y="588"/>
                  </a:lnTo>
                  <a:lnTo>
                    <a:pt x="567" y="586"/>
                  </a:lnTo>
                  <a:lnTo>
                    <a:pt x="561" y="586"/>
                  </a:lnTo>
                  <a:lnTo>
                    <a:pt x="557" y="586"/>
                  </a:lnTo>
                  <a:lnTo>
                    <a:pt x="553" y="586"/>
                  </a:lnTo>
                  <a:lnTo>
                    <a:pt x="555" y="586"/>
                  </a:lnTo>
                  <a:lnTo>
                    <a:pt x="561" y="590"/>
                  </a:lnTo>
                  <a:lnTo>
                    <a:pt x="559" y="592"/>
                  </a:lnTo>
                  <a:lnTo>
                    <a:pt x="557" y="596"/>
                  </a:lnTo>
                  <a:lnTo>
                    <a:pt x="555" y="600"/>
                  </a:lnTo>
                  <a:lnTo>
                    <a:pt x="555" y="601"/>
                  </a:lnTo>
                  <a:lnTo>
                    <a:pt x="550" y="600"/>
                  </a:lnTo>
                  <a:lnTo>
                    <a:pt x="548" y="598"/>
                  </a:lnTo>
                  <a:lnTo>
                    <a:pt x="550" y="601"/>
                  </a:lnTo>
                  <a:lnTo>
                    <a:pt x="553" y="605"/>
                  </a:lnTo>
                  <a:lnTo>
                    <a:pt x="553" y="607"/>
                  </a:lnTo>
                  <a:lnTo>
                    <a:pt x="553" y="609"/>
                  </a:lnTo>
                  <a:lnTo>
                    <a:pt x="552" y="611"/>
                  </a:lnTo>
                  <a:lnTo>
                    <a:pt x="550" y="611"/>
                  </a:lnTo>
                  <a:lnTo>
                    <a:pt x="546" y="613"/>
                  </a:lnTo>
                  <a:lnTo>
                    <a:pt x="540" y="613"/>
                  </a:lnTo>
                  <a:lnTo>
                    <a:pt x="529" y="613"/>
                  </a:lnTo>
                  <a:lnTo>
                    <a:pt x="523" y="615"/>
                  </a:lnTo>
                  <a:lnTo>
                    <a:pt x="523" y="615"/>
                  </a:lnTo>
                  <a:lnTo>
                    <a:pt x="523" y="617"/>
                  </a:lnTo>
                  <a:lnTo>
                    <a:pt x="527" y="618"/>
                  </a:lnTo>
                  <a:lnTo>
                    <a:pt x="529" y="620"/>
                  </a:lnTo>
                  <a:lnTo>
                    <a:pt x="531" y="620"/>
                  </a:lnTo>
                  <a:lnTo>
                    <a:pt x="531" y="620"/>
                  </a:lnTo>
                  <a:lnTo>
                    <a:pt x="531" y="622"/>
                  </a:lnTo>
                  <a:lnTo>
                    <a:pt x="531" y="622"/>
                  </a:lnTo>
                  <a:lnTo>
                    <a:pt x="531" y="624"/>
                  </a:lnTo>
                  <a:lnTo>
                    <a:pt x="527" y="626"/>
                  </a:lnTo>
                  <a:lnTo>
                    <a:pt x="525" y="628"/>
                  </a:lnTo>
                  <a:lnTo>
                    <a:pt x="523" y="630"/>
                  </a:lnTo>
                  <a:lnTo>
                    <a:pt x="521" y="630"/>
                  </a:lnTo>
                  <a:lnTo>
                    <a:pt x="510" y="630"/>
                  </a:lnTo>
                  <a:lnTo>
                    <a:pt x="508" y="630"/>
                  </a:lnTo>
                  <a:lnTo>
                    <a:pt x="508" y="630"/>
                  </a:lnTo>
                  <a:lnTo>
                    <a:pt x="508" y="634"/>
                  </a:lnTo>
                  <a:lnTo>
                    <a:pt x="508" y="636"/>
                  </a:lnTo>
                  <a:lnTo>
                    <a:pt x="510" y="636"/>
                  </a:lnTo>
                  <a:lnTo>
                    <a:pt x="510" y="636"/>
                  </a:lnTo>
                  <a:lnTo>
                    <a:pt x="514" y="636"/>
                  </a:lnTo>
                  <a:lnTo>
                    <a:pt x="514" y="636"/>
                  </a:lnTo>
                  <a:lnTo>
                    <a:pt x="516" y="637"/>
                  </a:lnTo>
                  <a:lnTo>
                    <a:pt x="517" y="639"/>
                  </a:lnTo>
                  <a:lnTo>
                    <a:pt x="517" y="641"/>
                  </a:lnTo>
                  <a:lnTo>
                    <a:pt x="517" y="643"/>
                  </a:lnTo>
                  <a:lnTo>
                    <a:pt x="519" y="643"/>
                  </a:lnTo>
                  <a:lnTo>
                    <a:pt x="519" y="645"/>
                  </a:lnTo>
                  <a:lnTo>
                    <a:pt x="521" y="645"/>
                  </a:lnTo>
                  <a:lnTo>
                    <a:pt x="521" y="647"/>
                  </a:lnTo>
                  <a:lnTo>
                    <a:pt x="521" y="649"/>
                  </a:lnTo>
                  <a:lnTo>
                    <a:pt x="521" y="651"/>
                  </a:lnTo>
                  <a:lnTo>
                    <a:pt x="519" y="651"/>
                  </a:lnTo>
                  <a:lnTo>
                    <a:pt x="517" y="653"/>
                  </a:lnTo>
                  <a:lnTo>
                    <a:pt x="517" y="653"/>
                  </a:lnTo>
                  <a:lnTo>
                    <a:pt x="516" y="653"/>
                  </a:lnTo>
                  <a:lnTo>
                    <a:pt x="514" y="653"/>
                  </a:lnTo>
                  <a:lnTo>
                    <a:pt x="514" y="653"/>
                  </a:lnTo>
                  <a:lnTo>
                    <a:pt x="514" y="655"/>
                  </a:lnTo>
                  <a:lnTo>
                    <a:pt x="514" y="655"/>
                  </a:lnTo>
                  <a:lnTo>
                    <a:pt x="514" y="655"/>
                  </a:lnTo>
                  <a:lnTo>
                    <a:pt x="510" y="656"/>
                  </a:lnTo>
                  <a:lnTo>
                    <a:pt x="498" y="655"/>
                  </a:lnTo>
                  <a:lnTo>
                    <a:pt x="506" y="658"/>
                  </a:lnTo>
                  <a:lnTo>
                    <a:pt x="508" y="658"/>
                  </a:lnTo>
                  <a:lnTo>
                    <a:pt x="510" y="658"/>
                  </a:lnTo>
                  <a:lnTo>
                    <a:pt x="510" y="658"/>
                  </a:lnTo>
                  <a:lnTo>
                    <a:pt x="512" y="658"/>
                  </a:lnTo>
                  <a:lnTo>
                    <a:pt x="514" y="658"/>
                  </a:lnTo>
                  <a:lnTo>
                    <a:pt x="514" y="658"/>
                  </a:lnTo>
                  <a:lnTo>
                    <a:pt x="516" y="660"/>
                  </a:lnTo>
                  <a:lnTo>
                    <a:pt x="514" y="660"/>
                  </a:lnTo>
                  <a:lnTo>
                    <a:pt x="514" y="662"/>
                  </a:lnTo>
                  <a:lnTo>
                    <a:pt x="516" y="668"/>
                  </a:lnTo>
                  <a:lnTo>
                    <a:pt x="516" y="670"/>
                  </a:lnTo>
                  <a:lnTo>
                    <a:pt x="516" y="672"/>
                  </a:lnTo>
                  <a:lnTo>
                    <a:pt x="514" y="672"/>
                  </a:lnTo>
                  <a:lnTo>
                    <a:pt x="514" y="672"/>
                  </a:lnTo>
                  <a:lnTo>
                    <a:pt x="512" y="673"/>
                  </a:lnTo>
                  <a:lnTo>
                    <a:pt x="512" y="673"/>
                  </a:lnTo>
                  <a:lnTo>
                    <a:pt x="512" y="675"/>
                  </a:lnTo>
                  <a:lnTo>
                    <a:pt x="512" y="675"/>
                  </a:lnTo>
                  <a:lnTo>
                    <a:pt x="512" y="675"/>
                  </a:lnTo>
                  <a:lnTo>
                    <a:pt x="510" y="675"/>
                  </a:lnTo>
                  <a:lnTo>
                    <a:pt x="510" y="675"/>
                  </a:lnTo>
                  <a:lnTo>
                    <a:pt x="508" y="675"/>
                  </a:lnTo>
                  <a:lnTo>
                    <a:pt x="508" y="677"/>
                  </a:lnTo>
                  <a:lnTo>
                    <a:pt x="508" y="677"/>
                  </a:lnTo>
                  <a:lnTo>
                    <a:pt x="508" y="679"/>
                  </a:lnTo>
                  <a:lnTo>
                    <a:pt x="506" y="679"/>
                  </a:lnTo>
                  <a:lnTo>
                    <a:pt x="506" y="681"/>
                  </a:lnTo>
                  <a:lnTo>
                    <a:pt x="506" y="681"/>
                  </a:lnTo>
                  <a:lnTo>
                    <a:pt x="506" y="681"/>
                  </a:lnTo>
                  <a:lnTo>
                    <a:pt x="506" y="683"/>
                  </a:lnTo>
                  <a:lnTo>
                    <a:pt x="506" y="685"/>
                  </a:lnTo>
                  <a:lnTo>
                    <a:pt x="504" y="687"/>
                  </a:lnTo>
                  <a:lnTo>
                    <a:pt x="502" y="687"/>
                  </a:lnTo>
                  <a:lnTo>
                    <a:pt x="500" y="689"/>
                  </a:lnTo>
                  <a:lnTo>
                    <a:pt x="497" y="687"/>
                  </a:lnTo>
                  <a:lnTo>
                    <a:pt x="489" y="683"/>
                  </a:lnTo>
                  <a:lnTo>
                    <a:pt x="491" y="685"/>
                  </a:lnTo>
                  <a:lnTo>
                    <a:pt x="493" y="687"/>
                  </a:lnTo>
                  <a:lnTo>
                    <a:pt x="498" y="691"/>
                  </a:lnTo>
                  <a:lnTo>
                    <a:pt x="498" y="691"/>
                  </a:lnTo>
                  <a:lnTo>
                    <a:pt x="498" y="692"/>
                  </a:lnTo>
                  <a:lnTo>
                    <a:pt x="497" y="692"/>
                  </a:lnTo>
                  <a:lnTo>
                    <a:pt x="497" y="694"/>
                  </a:lnTo>
                  <a:lnTo>
                    <a:pt x="495" y="696"/>
                  </a:lnTo>
                  <a:lnTo>
                    <a:pt x="491" y="696"/>
                  </a:lnTo>
                  <a:lnTo>
                    <a:pt x="487" y="696"/>
                  </a:lnTo>
                  <a:lnTo>
                    <a:pt x="478" y="696"/>
                  </a:lnTo>
                  <a:lnTo>
                    <a:pt x="480" y="698"/>
                  </a:lnTo>
                  <a:lnTo>
                    <a:pt x="483" y="698"/>
                  </a:lnTo>
                  <a:lnTo>
                    <a:pt x="485" y="698"/>
                  </a:lnTo>
                  <a:lnTo>
                    <a:pt x="489" y="700"/>
                  </a:lnTo>
                  <a:lnTo>
                    <a:pt x="489" y="700"/>
                  </a:lnTo>
                  <a:lnTo>
                    <a:pt x="489" y="700"/>
                  </a:lnTo>
                  <a:lnTo>
                    <a:pt x="489" y="702"/>
                  </a:lnTo>
                  <a:lnTo>
                    <a:pt x="489" y="702"/>
                  </a:lnTo>
                  <a:lnTo>
                    <a:pt x="489" y="710"/>
                  </a:lnTo>
                  <a:lnTo>
                    <a:pt x="489" y="710"/>
                  </a:lnTo>
                  <a:lnTo>
                    <a:pt x="489" y="711"/>
                  </a:lnTo>
                  <a:lnTo>
                    <a:pt x="489" y="713"/>
                  </a:lnTo>
                  <a:lnTo>
                    <a:pt x="489" y="713"/>
                  </a:lnTo>
                  <a:lnTo>
                    <a:pt x="491" y="713"/>
                  </a:lnTo>
                  <a:lnTo>
                    <a:pt x="491" y="715"/>
                  </a:lnTo>
                  <a:lnTo>
                    <a:pt x="489" y="719"/>
                  </a:lnTo>
                  <a:lnTo>
                    <a:pt x="489" y="719"/>
                  </a:lnTo>
                  <a:lnTo>
                    <a:pt x="485" y="719"/>
                  </a:lnTo>
                  <a:lnTo>
                    <a:pt x="483" y="721"/>
                  </a:lnTo>
                  <a:lnTo>
                    <a:pt x="487" y="721"/>
                  </a:lnTo>
                  <a:lnTo>
                    <a:pt x="487" y="723"/>
                  </a:lnTo>
                  <a:lnTo>
                    <a:pt x="487" y="723"/>
                  </a:lnTo>
                  <a:lnTo>
                    <a:pt x="487" y="725"/>
                  </a:lnTo>
                  <a:lnTo>
                    <a:pt x="485" y="730"/>
                  </a:lnTo>
                  <a:lnTo>
                    <a:pt x="483" y="738"/>
                  </a:lnTo>
                  <a:lnTo>
                    <a:pt x="481" y="744"/>
                  </a:lnTo>
                  <a:lnTo>
                    <a:pt x="480" y="747"/>
                  </a:lnTo>
                  <a:lnTo>
                    <a:pt x="480" y="749"/>
                  </a:lnTo>
                  <a:lnTo>
                    <a:pt x="476" y="751"/>
                  </a:lnTo>
                  <a:lnTo>
                    <a:pt x="474" y="753"/>
                  </a:lnTo>
                  <a:lnTo>
                    <a:pt x="472" y="751"/>
                  </a:lnTo>
                  <a:lnTo>
                    <a:pt x="466" y="751"/>
                  </a:lnTo>
                  <a:lnTo>
                    <a:pt x="464" y="751"/>
                  </a:lnTo>
                  <a:lnTo>
                    <a:pt x="462" y="751"/>
                  </a:lnTo>
                  <a:lnTo>
                    <a:pt x="462" y="751"/>
                  </a:lnTo>
                  <a:lnTo>
                    <a:pt x="466" y="753"/>
                  </a:lnTo>
                  <a:lnTo>
                    <a:pt x="470" y="753"/>
                  </a:lnTo>
                  <a:lnTo>
                    <a:pt x="472" y="755"/>
                  </a:lnTo>
                  <a:lnTo>
                    <a:pt x="474" y="757"/>
                  </a:lnTo>
                  <a:lnTo>
                    <a:pt x="474" y="759"/>
                  </a:lnTo>
                  <a:lnTo>
                    <a:pt x="474" y="763"/>
                  </a:lnTo>
                  <a:lnTo>
                    <a:pt x="474" y="765"/>
                  </a:lnTo>
                  <a:lnTo>
                    <a:pt x="472" y="766"/>
                  </a:lnTo>
                  <a:lnTo>
                    <a:pt x="470" y="766"/>
                  </a:lnTo>
                  <a:lnTo>
                    <a:pt x="466" y="766"/>
                  </a:lnTo>
                  <a:lnTo>
                    <a:pt x="461" y="765"/>
                  </a:lnTo>
                  <a:lnTo>
                    <a:pt x="462" y="766"/>
                  </a:lnTo>
                  <a:lnTo>
                    <a:pt x="466" y="768"/>
                  </a:lnTo>
                  <a:lnTo>
                    <a:pt x="462" y="770"/>
                  </a:lnTo>
                  <a:lnTo>
                    <a:pt x="461" y="770"/>
                  </a:lnTo>
                  <a:lnTo>
                    <a:pt x="459" y="770"/>
                  </a:lnTo>
                  <a:lnTo>
                    <a:pt x="459" y="768"/>
                  </a:lnTo>
                  <a:lnTo>
                    <a:pt x="459" y="768"/>
                  </a:lnTo>
                  <a:lnTo>
                    <a:pt x="461" y="766"/>
                  </a:lnTo>
                  <a:lnTo>
                    <a:pt x="457" y="768"/>
                  </a:lnTo>
                  <a:lnTo>
                    <a:pt x="455" y="766"/>
                  </a:lnTo>
                  <a:lnTo>
                    <a:pt x="455" y="765"/>
                  </a:lnTo>
                  <a:lnTo>
                    <a:pt x="457" y="759"/>
                  </a:lnTo>
                  <a:lnTo>
                    <a:pt x="457" y="761"/>
                  </a:lnTo>
                  <a:lnTo>
                    <a:pt x="453" y="763"/>
                  </a:lnTo>
                  <a:lnTo>
                    <a:pt x="451" y="765"/>
                  </a:lnTo>
                  <a:lnTo>
                    <a:pt x="449" y="765"/>
                  </a:lnTo>
                  <a:lnTo>
                    <a:pt x="447" y="765"/>
                  </a:lnTo>
                  <a:lnTo>
                    <a:pt x="443" y="763"/>
                  </a:lnTo>
                  <a:lnTo>
                    <a:pt x="442" y="761"/>
                  </a:lnTo>
                  <a:lnTo>
                    <a:pt x="440" y="761"/>
                  </a:lnTo>
                  <a:lnTo>
                    <a:pt x="438" y="759"/>
                  </a:lnTo>
                  <a:lnTo>
                    <a:pt x="440" y="757"/>
                  </a:lnTo>
                  <a:lnTo>
                    <a:pt x="442" y="755"/>
                  </a:lnTo>
                  <a:lnTo>
                    <a:pt x="443" y="753"/>
                  </a:lnTo>
                  <a:lnTo>
                    <a:pt x="447" y="751"/>
                  </a:lnTo>
                  <a:lnTo>
                    <a:pt x="449" y="749"/>
                  </a:lnTo>
                  <a:lnTo>
                    <a:pt x="443" y="751"/>
                  </a:lnTo>
                  <a:lnTo>
                    <a:pt x="442" y="753"/>
                  </a:lnTo>
                  <a:lnTo>
                    <a:pt x="440" y="753"/>
                  </a:lnTo>
                  <a:lnTo>
                    <a:pt x="438" y="753"/>
                  </a:lnTo>
                  <a:lnTo>
                    <a:pt x="434" y="753"/>
                  </a:lnTo>
                  <a:lnTo>
                    <a:pt x="430" y="751"/>
                  </a:lnTo>
                  <a:lnTo>
                    <a:pt x="428" y="749"/>
                  </a:lnTo>
                  <a:lnTo>
                    <a:pt x="426" y="747"/>
                  </a:lnTo>
                  <a:lnTo>
                    <a:pt x="426" y="746"/>
                  </a:lnTo>
                  <a:lnTo>
                    <a:pt x="426" y="744"/>
                  </a:lnTo>
                  <a:lnTo>
                    <a:pt x="428" y="742"/>
                  </a:lnTo>
                  <a:lnTo>
                    <a:pt x="430" y="740"/>
                  </a:lnTo>
                  <a:lnTo>
                    <a:pt x="430" y="738"/>
                  </a:lnTo>
                  <a:lnTo>
                    <a:pt x="430" y="734"/>
                  </a:lnTo>
                  <a:lnTo>
                    <a:pt x="430" y="734"/>
                  </a:lnTo>
                  <a:lnTo>
                    <a:pt x="430" y="736"/>
                  </a:lnTo>
                  <a:lnTo>
                    <a:pt x="428" y="738"/>
                  </a:lnTo>
                  <a:lnTo>
                    <a:pt x="425" y="740"/>
                  </a:lnTo>
                  <a:lnTo>
                    <a:pt x="419" y="742"/>
                  </a:lnTo>
                  <a:lnTo>
                    <a:pt x="417" y="742"/>
                  </a:lnTo>
                  <a:lnTo>
                    <a:pt x="413" y="744"/>
                  </a:lnTo>
                  <a:lnTo>
                    <a:pt x="411" y="746"/>
                  </a:lnTo>
                  <a:lnTo>
                    <a:pt x="409" y="746"/>
                  </a:lnTo>
                  <a:lnTo>
                    <a:pt x="407" y="746"/>
                  </a:lnTo>
                  <a:lnTo>
                    <a:pt x="406" y="744"/>
                  </a:lnTo>
                  <a:lnTo>
                    <a:pt x="404" y="744"/>
                  </a:lnTo>
                  <a:lnTo>
                    <a:pt x="404" y="744"/>
                  </a:lnTo>
                  <a:lnTo>
                    <a:pt x="400" y="744"/>
                  </a:lnTo>
                  <a:lnTo>
                    <a:pt x="400" y="746"/>
                  </a:lnTo>
                  <a:lnTo>
                    <a:pt x="400" y="746"/>
                  </a:lnTo>
                  <a:lnTo>
                    <a:pt x="402" y="747"/>
                  </a:lnTo>
                  <a:lnTo>
                    <a:pt x="400" y="747"/>
                  </a:lnTo>
                  <a:lnTo>
                    <a:pt x="396" y="747"/>
                  </a:lnTo>
                  <a:lnTo>
                    <a:pt x="394" y="746"/>
                  </a:lnTo>
                  <a:lnTo>
                    <a:pt x="392" y="746"/>
                  </a:lnTo>
                  <a:lnTo>
                    <a:pt x="394" y="744"/>
                  </a:lnTo>
                  <a:lnTo>
                    <a:pt x="396" y="742"/>
                  </a:lnTo>
                  <a:lnTo>
                    <a:pt x="400" y="740"/>
                  </a:lnTo>
                  <a:lnTo>
                    <a:pt x="398" y="740"/>
                  </a:lnTo>
                  <a:lnTo>
                    <a:pt x="396" y="740"/>
                  </a:lnTo>
                  <a:lnTo>
                    <a:pt x="392" y="740"/>
                  </a:lnTo>
                  <a:lnTo>
                    <a:pt x="390" y="740"/>
                  </a:lnTo>
                  <a:lnTo>
                    <a:pt x="390" y="736"/>
                  </a:lnTo>
                  <a:lnTo>
                    <a:pt x="389" y="734"/>
                  </a:lnTo>
                  <a:lnTo>
                    <a:pt x="385" y="732"/>
                  </a:lnTo>
                  <a:lnTo>
                    <a:pt x="383" y="732"/>
                  </a:lnTo>
                  <a:lnTo>
                    <a:pt x="381" y="730"/>
                  </a:lnTo>
                  <a:lnTo>
                    <a:pt x="381" y="730"/>
                  </a:lnTo>
                  <a:lnTo>
                    <a:pt x="381" y="729"/>
                  </a:lnTo>
                  <a:lnTo>
                    <a:pt x="379" y="727"/>
                  </a:lnTo>
                  <a:lnTo>
                    <a:pt x="379" y="727"/>
                  </a:lnTo>
                  <a:lnTo>
                    <a:pt x="377" y="725"/>
                  </a:lnTo>
                  <a:lnTo>
                    <a:pt x="375" y="725"/>
                  </a:lnTo>
                  <a:lnTo>
                    <a:pt x="377" y="723"/>
                  </a:lnTo>
                  <a:lnTo>
                    <a:pt x="377" y="721"/>
                  </a:lnTo>
                  <a:lnTo>
                    <a:pt x="375" y="719"/>
                  </a:lnTo>
                  <a:lnTo>
                    <a:pt x="375" y="717"/>
                  </a:lnTo>
                  <a:lnTo>
                    <a:pt x="375" y="715"/>
                  </a:lnTo>
                  <a:lnTo>
                    <a:pt x="379" y="713"/>
                  </a:lnTo>
                  <a:lnTo>
                    <a:pt x="381" y="711"/>
                  </a:lnTo>
                  <a:lnTo>
                    <a:pt x="383" y="711"/>
                  </a:lnTo>
                  <a:lnTo>
                    <a:pt x="381" y="711"/>
                  </a:lnTo>
                  <a:lnTo>
                    <a:pt x="379" y="711"/>
                  </a:lnTo>
                  <a:lnTo>
                    <a:pt x="373" y="713"/>
                  </a:lnTo>
                  <a:lnTo>
                    <a:pt x="371" y="713"/>
                  </a:lnTo>
                  <a:lnTo>
                    <a:pt x="370" y="711"/>
                  </a:lnTo>
                  <a:lnTo>
                    <a:pt x="370" y="710"/>
                  </a:lnTo>
                  <a:lnTo>
                    <a:pt x="371" y="708"/>
                  </a:lnTo>
                  <a:lnTo>
                    <a:pt x="360" y="702"/>
                  </a:lnTo>
                  <a:lnTo>
                    <a:pt x="360" y="700"/>
                  </a:lnTo>
                  <a:lnTo>
                    <a:pt x="360" y="696"/>
                  </a:lnTo>
                  <a:lnTo>
                    <a:pt x="360" y="694"/>
                  </a:lnTo>
                  <a:lnTo>
                    <a:pt x="362" y="692"/>
                  </a:lnTo>
                  <a:lnTo>
                    <a:pt x="364" y="691"/>
                  </a:lnTo>
                  <a:lnTo>
                    <a:pt x="368" y="689"/>
                  </a:lnTo>
                  <a:lnTo>
                    <a:pt x="360" y="692"/>
                  </a:lnTo>
                  <a:lnTo>
                    <a:pt x="358" y="692"/>
                  </a:lnTo>
                  <a:lnTo>
                    <a:pt x="358" y="692"/>
                  </a:lnTo>
                  <a:lnTo>
                    <a:pt x="354" y="689"/>
                  </a:lnTo>
                  <a:lnTo>
                    <a:pt x="351" y="687"/>
                  </a:lnTo>
                  <a:lnTo>
                    <a:pt x="351" y="685"/>
                  </a:lnTo>
                  <a:lnTo>
                    <a:pt x="341" y="672"/>
                  </a:lnTo>
                  <a:lnTo>
                    <a:pt x="341" y="670"/>
                  </a:lnTo>
                  <a:lnTo>
                    <a:pt x="339" y="668"/>
                  </a:lnTo>
                  <a:lnTo>
                    <a:pt x="341" y="666"/>
                  </a:lnTo>
                  <a:lnTo>
                    <a:pt x="341" y="666"/>
                  </a:lnTo>
                  <a:lnTo>
                    <a:pt x="341" y="664"/>
                  </a:lnTo>
                  <a:lnTo>
                    <a:pt x="339" y="662"/>
                  </a:lnTo>
                  <a:lnTo>
                    <a:pt x="358" y="658"/>
                  </a:lnTo>
                  <a:lnTo>
                    <a:pt x="360" y="656"/>
                  </a:lnTo>
                  <a:lnTo>
                    <a:pt x="358" y="656"/>
                  </a:lnTo>
                  <a:lnTo>
                    <a:pt x="358" y="656"/>
                  </a:lnTo>
                  <a:lnTo>
                    <a:pt x="356" y="655"/>
                  </a:lnTo>
                  <a:lnTo>
                    <a:pt x="358" y="653"/>
                  </a:lnTo>
                  <a:lnTo>
                    <a:pt x="351" y="656"/>
                  </a:lnTo>
                  <a:lnTo>
                    <a:pt x="343" y="658"/>
                  </a:lnTo>
                  <a:lnTo>
                    <a:pt x="341" y="660"/>
                  </a:lnTo>
                  <a:lnTo>
                    <a:pt x="339" y="658"/>
                  </a:lnTo>
                  <a:lnTo>
                    <a:pt x="337" y="656"/>
                  </a:lnTo>
                  <a:lnTo>
                    <a:pt x="339" y="655"/>
                  </a:lnTo>
                  <a:lnTo>
                    <a:pt x="341" y="649"/>
                  </a:lnTo>
                  <a:lnTo>
                    <a:pt x="343" y="647"/>
                  </a:lnTo>
                  <a:lnTo>
                    <a:pt x="347" y="647"/>
                  </a:lnTo>
                  <a:lnTo>
                    <a:pt x="349" y="645"/>
                  </a:lnTo>
                  <a:lnTo>
                    <a:pt x="351" y="647"/>
                  </a:lnTo>
                  <a:lnTo>
                    <a:pt x="351" y="643"/>
                  </a:lnTo>
                  <a:lnTo>
                    <a:pt x="353" y="643"/>
                  </a:lnTo>
                  <a:lnTo>
                    <a:pt x="356" y="641"/>
                  </a:lnTo>
                  <a:lnTo>
                    <a:pt x="358" y="643"/>
                  </a:lnTo>
                  <a:lnTo>
                    <a:pt x="360" y="643"/>
                  </a:lnTo>
                  <a:lnTo>
                    <a:pt x="362" y="649"/>
                  </a:lnTo>
                  <a:lnTo>
                    <a:pt x="364" y="649"/>
                  </a:lnTo>
                  <a:lnTo>
                    <a:pt x="364" y="647"/>
                  </a:lnTo>
                  <a:lnTo>
                    <a:pt x="364" y="645"/>
                  </a:lnTo>
                  <a:lnTo>
                    <a:pt x="364" y="643"/>
                  </a:lnTo>
                  <a:lnTo>
                    <a:pt x="362" y="641"/>
                  </a:lnTo>
                  <a:lnTo>
                    <a:pt x="360" y="639"/>
                  </a:lnTo>
                  <a:lnTo>
                    <a:pt x="358" y="639"/>
                  </a:lnTo>
                  <a:lnTo>
                    <a:pt x="358" y="639"/>
                  </a:lnTo>
                  <a:lnTo>
                    <a:pt x="356" y="639"/>
                  </a:lnTo>
                  <a:lnTo>
                    <a:pt x="354" y="636"/>
                  </a:lnTo>
                  <a:lnTo>
                    <a:pt x="351" y="628"/>
                  </a:lnTo>
                  <a:lnTo>
                    <a:pt x="349" y="626"/>
                  </a:lnTo>
                  <a:lnTo>
                    <a:pt x="353" y="634"/>
                  </a:lnTo>
                  <a:lnTo>
                    <a:pt x="353" y="637"/>
                  </a:lnTo>
                  <a:lnTo>
                    <a:pt x="353" y="639"/>
                  </a:lnTo>
                  <a:lnTo>
                    <a:pt x="351" y="641"/>
                  </a:lnTo>
                  <a:lnTo>
                    <a:pt x="349" y="643"/>
                  </a:lnTo>
                  <a:lnTo>
                    <a:pt x="345" y="643"/>
                  </a:lnTo>
                  <a:lnTo>
                    <a:pt x="347" y="641"/>
                  </a:lnTo>
                  <a:lnTo>
                    <a:pt x="347" y="639"/>
                  </a:lnTo>
                  <a:lnTo>
                    <a:pt x="343" y="643"/>
                  </a:lnTo>
                  <a:lnTo>
                    <a:pt x="337" y="655"/>
                  </a:lnTo>
                  <a:lnTo>
                    <a:pt x="334" y="656"/>
                  </a:lnTo>
                  <a:lnTo>
                    <a:pt x="332" y="655"/>
                  </a:lnTo>
                  <a:lnTo>
                    <a:pt x="332" y="653"/>
                  </a:lnTo>
                  <a:lnTo>
                    <a:pt x="332" y="643"/>
                  </a:lnTo>
                  <a:lnTo>
                    <a:pt x="330" y="630"/>
                  </a:lnTo>
                  <a:lnTo>
                    <a:pt x="328" y="630"/>
                  </a:lnTo>
                  <a:lnTo>
                    <a:pt x="328" y="628"/>
                  </a:lnTo>
                  <a:lnTo>
                    <a:pt x="328" y="628"/>
                  </a:lnTo>
                  <a:lnTo>
                    <a:pt x="326" y="626"/>
                  </a:lnTo>
                  <a:lnTo>
                    <a:pt x="326" y="626"/>
                  </a:lnTo>
                  <a:lnTo>
                    <a:pt x="324" y="622"/>
                  </a:lnTo>
                  <a:lnTo>
                    <a:pt x="324" y="622"/>
                  </a:lnTo>
                  <a:lnTo>
                    <a:pt x="326" y="620"/>
                  </a:lnTo>
                  <a:lnTo>
                    <a:pt x="328" y="618"/>
                  </a:lnTo>
                  <a:lnTo>
                    <a:pt x="332" y="617"/>
                  </a:lnTo>
                  <a:lnTo>
                    <a:pt x="337" y="611"/>
                  </a:lnTo>
                  <a:lnTo>
                    <a:pt x="339" y="609"/>
                  </a:lnTo>
                  <a:lnTo>
                    <a:pt x="341" y="609"/>
                  </a:lnTo>
                  <a:lnTo>
                    <a:pt x="345" y="607"/>
                  </a:lnTo>
                  <a:lnTo>
                    <a:pt x="347" y="607"/>
                  </a:lnTo>
                  <a:lnTo>
                    <a:pt x="345" y="607"/>
                  </a:lnTo>
                  <a:lnTo>
                    <a:pt x="343" y="607"/>
                  </a:lnTo>
                  <a:lnTo>
                    <a:pt x="339" y="607"/>
                  </a:lnTo>
                  <a:lnTo>
                    <a:pt x="335" y="609"/>
                  </a:lnTo>
                  <a:lnTo>
                    <a:pt x="332" y="615"/>
                  </a:lnTo>
                  <a:lnTo>
                    <a:pt x="328" y="617"/>
                  </a:lnTo>
                  <a:lnTo>
                    <a:pt x="326" y="617"/>
                  </a:lnTo>
                  <a:lnTo>
                    <a:pt x="324" y="617"/>
                  </a:lnTo>
                  <a:lnTo>
                    <a:pt x="322" y="615"/>
                  </a:lnTo>
                  <a:lnTo>
                    <a:pt x="322" y="615"/>
                  </a:lnTo>
                  <a:lnTo>
                    <a:pt x="320" y="613"/>
                  </a:lnTo>
                  <a:lnTo>
                    <a:pt x="318" y="613"/>
                  </a:lnTo>
                  <a:lnTo>
                    <a:pt x="317" y="613"/>
                  </a:lnTo>
                  <a:lnTo>
                    <a:pt x="315" y="615"/>
                  </a:lnTo>
                  <a:lnTo>
                    <a:pt x="315" y="613"/>
                  </a:lnTo>
                  <a:lnTo>
                    <a:pt x="313" y="611"/>
                  </a:lnTo>
                  <a:lnTo>
                    <a:pt x="313" y="607"/>
                  </a:lnTo>
                  <a:lnTo>
                    <a:pt x="315" y="600"/>
                  </a:lnTo>
                  <a:lnTo>
                    <a:pt x="315" y="600"/>
                  </a:lnTo>
                  <a:lnTo>
                    <a:pt x="313" y="600"/>
                  </a:lnTo>
                  <a:lnTo>
                    <a:pt x="311" y="598"/>
                  </a:lnTo>
                  <a:lnTo>
                    <a:pt x="311" y="598"/>
                  </a:lnTo>
                  <a:lnTo>
                    <a:pt x="311" y="596"/>
                  </a:lnTo>
                  <a:lnTo>
                    <a:pt x="311" y="596"/>
                  </a:lnTo>
                  <a:lnTo>
                    <a:pt x="315" y="594"/>
                  </a:lnTo>
                  <a:lnTo>
                    <a:pt x="324" y="586"/>
                  </a:lnTo>
                  <a:lnTo>
                    <a:pt x="332" y="582"/>
                  </a:lnTo>
                  <a:lnTo>
                    <a:pt x="332" y="581"/>
                  </a:lnTo>
                  <a:lnTo>
                    <a:pt x="334" y="579"/>
                  </a:lnTo>
                  <a:lnTo>
                    <a:pt x="334" y="579"/>
                  </a:lnTo>
                  <a:lnTo>
                    <a:pt x="337" y="577"/>
                  </a:lnTo>
                  <a:lnTo>
                    <a:pt x="341" y="575"/>
                  </a:lnTo>
                  <a:lnTo>
                    <a:pt x="343" y="573"/>
                  </a:lnTo>
                  <a:lnTo>
                    <a:pt x="345" y="571"/>
                  </a:lnTo>
                  <a:lnTo>
                    <a:pt x="341" y="571"/>
                  </a:lnTo>
                  <a:lnTo>
                    <a:pt x="335" y="575"/>
                  </a:lnTo>
                  <a:lnTo>
                    <a:pt x="318" y="590"/>
                  </a:lnTo>
                  <a:lnTo>
                    <a:pt x="315" y="592"/>
                  </a:lnTo>
                  <a:lnTo>
                    <a:pt x="311" y="594"/>
                  </a:lnTo>
                  <a:lnTo>
                    <a:pt x="307" y="592"/>
                  </a:lnTo>
                  <a:lnTo>
                    <a:pt x="307" y="592"/>
                  </a:lnTo>
                  <a:lnTo>
                    <a:pt x="307" y="590"/>
                  </a:lnTo>
                  <a:lnTo>
                    <a:pt x="307" y="584"/>
                  </a:lnTo>
                  <a:lnTo>
                    <a:pt x="307" y="582"/>
                  </a:lnTo>
                  <a:lnTo>
                    <a:pt x="309" y="581"/>
                  </a:lnTo>
                  <a:lnTo>
                    <a:pt x="309" y="579"/>
                  </a:lnTo>
                  <a:lnTo>
                    <a:pt x="311" y="577"/>
                  </a:lnTo>
                  <a:lnTo>
                    <a:pt x="313" y="575"/>
                  </a:lnTo>
                  <a:lnTo>
                    <a:pt x="315" y="573"/>
                  </a:lnTo>
                  <a:lnTo>
                    <a:pt x="317" y="571"/>
                  </a:lnTo>
                  <a:lnTo>
                    <a:pt x="318" y="571"/>
                  </a:lnTo>
                  <a:lnTo>
                    <a:pt x="324" y="571"/>
                  </a:lnTo>
                  <a:lnTo>
                    <a:pt x="326" y="571"/>
                  </a:lnTo>
                  <a:lnTo>
                    <a:pt x="322" y="569"/>
                  </a:lnTo>
                  <a:lnTo>
                    <a:pt x="311" y="569"/>
                  </a:lnTo>
                  <a:lnTo>
                    <a:pt x="307" y="567"/>
                  </a:lnTo>
                  <a:lnTo>
                    <a:pt x="303" y="565"/>
                  </a:lnTo>
                  <a:lnTo>
                    <a:pt x="303" y="563"/>
                  </a:lnTo>
                  <a:lnTo>
                    <a:pt x="303" y="560"/>
                  </a:lnTo>
                  <a:lnTo>
                    <a:pt x="305" y="556"/>
                  </a:lnTo>
                  <a:lnTo>
                    <a:pt x="305" y="554"/>
                  </a:lnTo>
                  <a:lnTo>
                    <a:pt x="307" y="554"/>
                  </a:lnTo>
                  <a:lnTo>
                    <a:pt x="307" y="552"/>
                  </a:lnTo>
                  <a:lnTo>
                    <a:pt x="311" y="552"/>
                  </a:lnTo>
                  <a:lnTo>
                    <a:pt x="318" y="546"/>
                  </a:lnTo>
                  <a:lnTo>
                    <a:pt x="322" y="546"/>
                  </a:lnTo>
                  <a:lnTo>
                    <a:pt x="324" y="546"/>
                  </a:lnTo>
                  <a:lnTo>
                    <a:pt x="328" y="546"/>
                  </a:lnTo>
                  <a:lnTo>
                    <a:pt x="334" y="548"/>
                  </a:lnTo>
                  <a:lnTo>
                    <a:pt x="335" y="548"/>
                  </a:lnTo>
                  <a:lnTo>
                    <a:pt x="341" y="548"/>
                  </a:lnTo>
                  <a:lnTo>
                    <a:pt x="345" y="548"/>
                  </a:lnTo>
                  <a:lnTo>
                    <a:pt x="347" y="550"/>
                  </a:lnTo>
                  <a:lnTo>
                    <a:pt x="349" y="550"/>
                  </a:lnTo>
                  <a:lnTo>
                    <a:pt x="353" y="552"/>
                  </a:lnTo>
                  <a:lnTo>
                    <a:pt x="354" y="552"/>
                  </a:lnTo>
                  <a:lnTo>
                    <a:pt x="353" y="550"/>
                  </a:lnTo>
                  <a:lnTo>
                    <a:pt x="349" y="548"/>
                  </a:lnTo>
                  <a:lnTo>
                    <a:pt x="347" y="548"/>
                  </a:lnTo>
                  <a:lnTo>
                    <a:pt x="347" y="546"/>
                  </a:lnTo>
                  <a:lnTo>
                    <a:pt x="347" y="546"/>
                  </a:lnTo>
                  <a:lnTo>
                    <a:pt x="349" y="546"/>
                  </a:lnTo>
                  <a:lnTo>
                    <a:pt x="351" y="544"/>
                  </a:lnTo>
                  <a:lnTo>
                    <a:pt x="347" y="544"/>
                  </a:lnTo>
                  <a:lnTo>
                    <a:pt x="345" y="544"/>
                  </a:lnTo>
                  <a:lnTo>
                    <a:pt x="341" y="546"/>
                  </a:lnTo>
                  <a:lnTo>
                    <a:pt x="337" y="546"/>
                  </a:lnTo>
                  <a:lnTo>
                    <a:pt x="335" y="546"/>
                  </a:lnTo>
                  <a:lnTo>
                    <a:pt x="330" y="544"/>
                  </a:lnTo>
                  <a:lnTo>
                    <a:pt x="326" y="544"/>
                  </a:lnTo>
                  <a:lnTo>
                    <a:pt x="324" y="544"/>
                  </a:lnTo>
                  <a:lnTo>
                    <a:pt x="320" y="544"/>
                  </a:lnTo>
                  <a:lnTo>
                    <a:pt x="318" y="544"/>
                  </a:lnTo>
                  <a:lnTo>
                    <a:pt x="317" y="546"/>
                  </a:lnTo>
                  <a:lnTo>
                    <a:pt x="311" y="550"/>
                  </a:lnTo>
                  <a:lnTo>
                    <a:pt x="309" y="552"/>
                  </a:lnTo>
                  <a:lnTo>
                    <a:pt x="305" y="552"/>
                  </a:lnTo>
                  <a:lnTo>
                    <a:pt x="305" y="550"/>
                  </a:lnTo>
                  <a:lnTo>
                    <a:pt x="307" y="546"/>
                  </a:lnTo>
                  <a:lnTo>
                    <a:pt x="307" y="544"/>
                  </a:lnTo>
                  <a:lnTo>
                    <a:pt x="307" y="544"/>
                  </a:lnTo>
                  <a:lnTo>
                    <a:pt x="311" y="541"/>
                  </a:lnTo>
                  <a:lnTo>
                    <a:pt x="315" y="535"/>
                  </a:lnTo>
                  <a:lnTo>
                    <a:pt x="317" y="535"/>
                  </a:lnTo>
                  <a:lnTo>
                    <a:pt x="318" y="535"/>
                  </a:lnTo>
                  <a:lnTo>
                    <a:pt x="332" y="537"/>
                  </a:lnTo>
                  <a:lnTo>
                    <a:pt x="337" y="539"/>
                  </a:lnTo>
                  <a:lnTo>
                    <a:pt x="341" y="535"/>
                  </a:lnTo>
                  <a:lnTo>
                    <a:pt x="343" y="533"/>
                  </a:lnTo>
                  <a:lnTo>
                    <a:pt x="345" y="531"/>
                  </a:lnTo>
                  <a:lnTo>
                    <a:pt x="345" y="529"/>
                  </a:lnTo>
                  <a:lnTo>
                    <a:pt x="343" y="529"/>
                  </a:lnTo>
                  <a:lnTo>
                    <a:pt x="343" y="529"/>
                  </a:lnTo>
                  <a:lnTo>
                    <a:pt x="341" y="529"/>
                  </a:lnTo>
                  <a:lnTo>
                    <a:pt x="341" y="531"/>
                  </a:lnTo>
                  <a:lnTo>
                    <a:pt x="339" y="531"/>
                  </a:lnTo>
                  <a:lnTo>
                    <a:pt x="339" y="531"/>
                  </a:lnTo>
                  <a:lnTo>
                    <a:pt x="337" y="533"/>
                  </a:lnTo>
                  <a:lnTo>
                    <a:pt x="335" y="533"/>
                  </a:lnTo>
                  <a:lnTo>
                    <a:pt x="332" y="533"/>
                  </a:lnTo>
                  <a:lnTo>
                    <a:pt x="328" y="533"/>
                  </a:lnTo>
                  <a:lnTo>
                    <a:pt x="324" y="533"/>
                  </a:lnTo>
                  <a:lnTo>
                    <a:pt x="322" y="533"/>
                  </a:lnTo>
                  <a:lnTo>
                    <a:pt x="318" y="531"/>
                  </a:lnTo>
                  <a:lnTo>
                    <a:pt x="317" y="531"/>
                  </a:lnTo>
                  <a:lnTo>
                    <a:pt x="315" y="531"/>
                  </a:lnTo>
                  <a:lnTo>
                    <a:pt x="313" y="531"/>
                  </a:lnTo>
                  <a:lnTo>
                    <a:pt x="311" y="531"/>
                  </a:lnTo>
                  <a:lnTo>
                    <a:pt x="313" y="529"/>
                  </a:lnTo>
                  <a:lnTo>
                    <a:pt x="315" y="527"/>
                  </a:lnTo>
                  <a:lnTo>
                    <a:pt x="317" y="526"/>
                  </a:lnTo>
                  <a:lnTo>
                    <a:pt x="318" y="524"/>
                  </a:lnTo>
                  <a:lnTo>
                    <a:pt x="322" y="522"/>
                  </a:lnTo>
                  <a:lnTo>
                    <a:pt x="324" y="522"/>
                  </a:lnTo>
                  <a:lnTo>
                    <a:pt x="328" y="524"/>
                  </a:lnTo>
                  <a:lnTo>
                    <a:pt x="337" y="526"/>
                  </a:lnTo>
                  <a:lnTo>
                    <a:pt x="343" y="526"/>
                  </a:lnTo>
                  <a:lnTo>
                    <a:pt x="349" y="524"/>
                  </a:lnTo>
                  <a:lnTo>
                    <a:pt x="353" y="520"/>
                  </a:lnTo>
                  <a:lnTo>
                    <a:pt x="349" y="522"/>
                  </a:lnTo>
                  <a:lnTo>
                    <a:pt x="347" y="522"/>
                  </a:lnTo>
                  <a:lnTo>
                    <a:pt x="345" y="522"/>
                  </a:lnTo>
                  <a:lnTo>
                    <a:pt x="347" y="516"/>
                  </a:lnTo>
                  <a:lnTo>
                    <a:pt x="347" y="514"/>
                  </a:lnTo>
                  <a:lnTo>
                    <a:pt x="349" y="512"/>
                  </a:lnTo>
                  <a:lnTo>
                    <a:pt x="353" y="512"/>
                  </a:lnTo>
                  <a:lnTo>
                    <a:pt x="354" y="512"/>
                  </a:lnTo>
                  <a:lnTo>
                    <a:pt x="358" y="512"/>
                  </a:lnTo>
                  <a:lnTo>
                    <a:pt x="360" y="512"/>
                  </a:lnTo>
                  <a:lnTo>
                    <a:pt x="358" y="512"/>
                  </a:lnTo>
                  <a:lnTo>
                    <a:pt x="356" y="510"/>
                  </a:lnTo>
                  <a:lnTo>
                    <a:pt x="354" y="510"/>
                  </a:lnTo>
                  <a:lnTo>
                    <a:pt x="349" y="510"/>
                  </a:lnTo>
                  <a:lnTo>
                    <a:pt x="347" y="510"/>
                  </a:lnTo>
                  <a:lnTo>
                    <a:pt x="349" y="508"/>
                  </a:lnTo>
                  <a:lnTo>
                    <a:pt x="351" y="505"/>
                  </a:lnTo>
                  <a:lnTo>
                    <a:pt x="353" y="503"/>
                  </a:lnTo>
                  <a:lnTo>
                    <a:pt x="353" y="501"/>
                  </a:lnTo>
                  <a:lnTo>
                    <a:pt x="354" y="501"/>
                  </a:lnTo>
                  <a:lnTo>
                    <a:pt x="358" y="499"/>
                  </a:lnTo>
                  <a:lnTo>
                    <a:pt x="358" y="499"/>
                  </a:lnTo>
                  <a:lnTo>
                    <a:pt x="358" y="497"/>
                  </a:lnTo>
                  <a:lnTo>
                    <a:pt x="358" y="495"/>
                  </a:lnTo>
                  <a:lnTo>
                    <a:pt x="358" y="493"/>
                  </a:lnTo>
                  <a:lnTo>
                    <a:pt x="358" y="493"/>
                  </a:lnTo>
                  <a:lnTo>
                    <a:pt x="358" y="493"/>
                  </a:lnTo>
                  <a:lnTo>
                    <a:pt x="360" y="491"/>
                  </a:lnTo>
                  <a:lnTo>
                    <a:pt x="358" y="491"/>
                  </a:lnTo>
                  <a:lnTo>
                    <a:pt x="356" y="491"/>
                  </a:lnTo>
                  <a:lnTo>
                    <a:pt x="354" y="491"/>
                  </a:lnTo>
                  <a:lnTo>
                    <a:pt x="353" y="491"/>
                  </a:lnTo>
                  <a:lnTo>
                    <a:pt x="351" y="491"/>
                  </a:lnTo>
                  <a:lnTo>
                    <a:pt x="349" y="491"/>
                  </a:lnTo>
                  <a:lnTo>
                    <a:pt x="347" y="491"/>
                  </a:lnTo>
                  <a:lnTo>
                    <a:pt x="345" y="491"/>
                  </a:lnTo>
                  <a:lnTo>
                    <a:pt x="341" y="491"/>
                  </a:lnTo>
                  <a:lnTo>
                    <a:pt x="339" y="493"/>
                  </a:lnTo>
                  <a:lnTo>
                    <a:pt x="337" y="491"/>
                  </a:lnTo>
                  <a:lnTo>
                    <a:pt x="332" y="491"/>
                  </a:lnTo>
                  <a:lnTo>
                    <a:pt x="328" y="489"/>
                  </a:lnTo>
                  <a:lnTo>
                    <a:pt x="320" y="486"/>
                  </a:lnTo>
                  <a:lnTo>
                    <a:pt x="317" y="484"/>
                  </a:lnTo>
                  <a:lnTo>
                    <a:pt x="313" y="482"/>
                  </a:lnTo>
                  <a:lnTo>
                    <a:pt x="305" y="480"/>
                  </a:lnTo>
                  <a:lnTo>
                    <a:pt x="301" y="480"/>
                  </a:lnTo>
                  <a:lnTo>
                    <a:pt x="299" y="478"/>
                  </a:lnTo>
                  <a:lnTo>
                    <a:pt x="296" y="476"/>
                  </a:lnTo>
                  <a:lnTo>
                    <a:pt x="294" y="474"/>
                  </a:lnTo>
                  <a:lnTo>
                    <a:pt x="294" y="471"/>
                  </a:lnTo>
                  <a:lnTo>
                    <a:pt x="294" y="469"/>
                  </a:lnTo>
                  <a:lnTo>
                    <a:pt x="298" y="469"/>
                  </a:lnTo>
                  <a:lnTo>
                    <a:pt x="301" y="469"/>
                  </a:lnTo>
                  <a:lnTo>
                    <a:pt x="318" y="471"/>
                  </a:lnTo>
                  <a:lnTo>
                    <a:pt x="322" y="471"/>
                  </a:lnTo>
                  <a:lnTo>
                    <a:pt x="326" y="472"/>
                  </a:lnTo>
                  <a:lnTo>
                    <a:pt x="341" y="480"/>
                  </a:lnTo>
                  <a:lnTo>
                    <a:pt x="349" y="482"/>
                  </a:lnTo>
                  <a:lnTo>
                    <a:pt x="354" y="480"/>
                  </a:lnTo>
                  <a:lnTo>
                    <a:pt x="347" y="476"/>
                  </a:lnTo>
                  <a:lnTo>
                    <a:pt x="345" y="474"/>
                  </a:lnTo>
                  <a:lnTo>
                    <a:pt x="343" y="471"/>
                  </a:lnTo>
                  <a:lnTo>
                    <a:pt x="343" y="469"/>
                  </a:lnTo>
                  <a:lnTo>
                    <a:pt x="345" y="469"/>
                  </a:lnTo>
                  <a:lnTo>
                    <a:pt x="343" y="467"/>
                  </a:lnTo>
                  <a:lnTo>
                    <a:pt x="343" y="467"/>
                  </a:lnTo>
                  <a:lnTo>
                    <a:pt x="341" y="465"/>
                  </a:lnTo>
                  <a:lnTo>
                    <a:pt x="337" y="463"/>
                  </a:lnTo>
                  <a:lnTo>
                    <a:pt x="335" y="463"/>
                  </a:lnTo>
                  <a:lnTo>
                    <a:pt x="339" y="463"/>
                  </a:lnTo>
                  <a:lnTo>
                    <a:pt x="343" y="463"/>
                  </a:lnTo>
                  <a:lnTo>
                    <a:pt x="345" y="465"/>
                  </a:lnTo>
                  <a:lnTo>
                    <a:pt x="349" y="463"/>
                  </a:lnTo>
                  <a:lnTo>
                    <a:pt x="343" y="461"/>
                  </a:lnTo>
                  <a:lnTo>
                    <a:pt x="341" y="459"/>
                  </a:lnTo>
                  <a:lnTo>
                    <a:pt x="339" y="459"/>
                  </a:lnTo>
                  <a:lnTo>
                    <a:pt x="334" y="459"/>
                  </a:lnTo>
                  <a:lnTo>
                    <a:pt x="332" y="459"/>
                  </a:lnTo>
                  <a:lnTo>
                    <a:pt x="328" y="459"/>
                  </a:lnTo>
                  <a:lnTo>
                    <a:pt x="326" y="457"/>
                  </a:lnTo>
                  <a:lnTo>
                    <a:pt x="324" y="457"/>
                  </a:lnTo>
                  <a:lnTo>
                    <a:pt x="320" y="459"/>
                  </a:lnTo>
                  <a:lnTo>
                    <a:pt x="318" y="459"/>
                  </a:lnTo>
                  <a:lnTo>
                    <a:pt x="315" y="455"/>
                  </a:lnTo>
                  <a:lnTo>
                    <a:pt x="317" y="453"/>
                  </a:lnTo>
                  <a:lnTo>
                    <a:pt x="318" y="452"/>
                  </a:lnTo>
                  <a:lnTo>
                    <a:pt x="320" y="450"/>
                  </a:lnTo>
                  <a:lnTo>
                    <a:pt x="324" y="448"/>
                  </a:lnTo>
                  <a:lnTo>
                    <a:pt x="332" y="446"/>
                  </a:lnTo>
                  <a:lnTo>
                    <a:pt x="335" y="444"/>
                  </a:lnTo>
                  <a:lnTo>
                    <a:pt x="334" y="444"/>
                  </a:lnTo>
                  <a:lnTo>
                    <a:pt x="330" y="446"/>
                  </a:lnTo>
                  <a:lnTo>
                    <a:pt x="328" y="446"/>
                  </a:lnTo>
                  <a:lnTo>
                    <a:pt x="324" y="446"/>
                  </a:lnTo>
                  <a:lnTo>
                    <a:pt x="322" y="446"/>
                  </a:lnTo>
                  <a:lnTo>
                    <a:pt x="320" y="446"/>
                  </a:lnTo>
                  <a:lnTo>
                    <a:pt x="317" y="448"/>
                  </a:lnTo>
                  <a:lnTo>
                    <a:pt x="313" y="448"/>
                  </a:lnTo>
                  <a:lnTo>
                    <a:pt x="311" y="448"/>
                  </a:lnTo>
                  <a:lnTo>
                    <a:pt x="309" y="446"/>
                  </a:lnTo>
                  <a:lnTo>
                    <a:pt x="309" y="446"/>
                  </a:lnTo>
                  <a:lnTo>
                    <a:pt x="313" y="442"/>
                  </a:lnTo>
                  <a:lnTo>
                    <a:pt x="315" y="440"/>
                  </a:lnTo>
                  <a:lnTo>
                    <a:pt x="313" y="440"/>
                  </a:lnTo>
                  <a:lnTo>
                    <a:pt x="311" y="438"/>
                  </a:lnTo>
                  <a:lnTo>
                    <a:pt x="309" y="436"/>
                  </a:lnTo>
                  <a:lnTo>
                    <a:pt x="307" y="433"/>
                  </a:lnTo>
                  <a:lnTo>
                    <a:pt x="305" y="431"/>
                  </a:lnTo>
                  <a:lnTo>
                    <a:pt x="305" y="429"/>
                  </a:lnTo>
                  <a:lnTo>
                    <a:pt x="303" y="427"/>
                  </a:lnTo>
                  <a:lnTo>
                    <a:pt x="307" y="425"/>
                  </a:lnTo>
                  <a:lnTo>
                    <a:pt x="303" y="427"/>
                  </a:lnTo>
                  <a:lnTo>
                    <a:pt x="303" y="429"/>
                  </a:lnTo>
                  <a:lnTo>
                    <a:pt x="309" y="436"/>
                  </a:lnTo>
                  <a:lnTo>
                    <a:pt x="309" y="438"/>
                  </a:lnTo>
                  <a:lnTo>
                    <a:pt x="309" y="440"/>
                  </a:lnTo>
                  <a:lnTo>
                    <a:pt x="305" y="442"/>
                  </a:lnTo>
                  <a:lnTo>
                    <a:pt x="303" y="444"/>
                  </a:lnTo>
                  <a:lnTo>
                    <a:pt x="303" y="444"/>
                  </a:lnTo>
                  <a:lnTo>
                    <a:pt x="301" y="446"/>
                  </a:lnTo>
                  <a:lnTo>
                    <a:pt x="299" y="444"/>
                  </a:lnTo>
                  <a:lnTo>
                    <a:pt x="301" y="450"/>
                  </a:lnTo>
                  <a:lnTo>
                    <a:pt x="298" y="452"/>
                  </a:lnTo>
                  <a:lnTo>
                    <a:pt x="292" y="453"/>
                  </a:lnTo>
                  <a:lnTo>
                    <a:pt x="286" y="452"/>
                  </a:lnTo>
                  <a:lnTo>
                    <a:pt x="280" y="452"/>
                  </a:lnTo>
                  <a:lnTo>
                    <a:pt x="279" y="450"/>
                  </a:lnTo>
                  <a:lnTo>
                    <a:pt x="277" y="448"/>
                  </a:lnTo>
                  <a:lnTo>
                    <a:pt x="275" y="446"/>
                  </a:lnTo>
                  <a:lnTo>
                    <a:pt x="275" y="444"/>
                  </a:lnTo>
                  <a:lnTo>
                    <a:pt x="279" y="434"/>
                  </a:lnTo>
                  <a:lnTo>
                    <a:pt x="280" y="431"/>
                  </a:lnTo>
                  <a:lnTo>
                    <a:pt x="286" y="427"/>
                  </a:lnTo>
                  <a:lnTo>
                    <a:pt x="286" y="425"/>
                  </a:lnTo>
                  <a:lnTo>
                    <a:pt x="286" y="423"/>
                  </a:lnTo>
                  <a:lnTo>
                    <a:pt x="284" y="425"/>
                  </a:lnTo>
                  <a:lnTo>
                    <a:pt x="280" y="429"/>
                  </a:lnTo>
                  <a:lnTo>
                    <a:pt x="279" y="431"/>
                  </a:lnTo>
                  <a:lnTo>
                    <a:pt x="275" y="431"/>
                  </a:lnTo>
                  <a:lnTo>
                    <a:pt x="273" y="429"/>
                  </a:lnTo>
                  <a:lnTo>
                    <a:pt x="275" y="427"/>
                  </a:lnTo>
                  <a:lnTo>
                    <a:pt x="280" y="425"/>
                  </a:lnTo>
                  <a:lnTo>
                    <a:pt x="279" y="423"/>
                  </a:lnTo>
                  <a:lnTo>
                    <a:pt x="277" y="423"/>
                  </a:lnTo>
                  <a:lnTo>
                    <a:pt x="275" y="421"/>
                  </a:lnTo>
                  <a:lnTo>
                    <a:pt x="277" y="421"/>
                  </a:lnTo>
                  <a:lnTo>
                    <a:pt x="279" y="421"/>
                  </a:lnTo>
                  <a:lnTo>
                    <a:pt x="280" y="421"/>
                  </a:lnTo>
                  <a:lnTo>
                    <a:pt x="282" y="419"/>
                  </a:lnTo>
                  <a:lnTo>
                    <a:pt x="284" y="419"/>
                  </a:lnTo>
                  <a:lnTo>
                    <a:pt x="286" y="417"/>
                  </a:lnTo>
                  <a:lnTo>
                    <a:pt x="288" y="417"/>
                  </a:lnTo>
                  <a:lnTo>
                    <a:pt x="288" y="415"/>
                  </a:lnTo>
                  <a:lnTo>
                    <a:pt x="290" y="412"/>
                  </a:lnTo>
                  <a:lnTo>
                    <a:pt x="288" y="408"/>
                  </a:lnTo>
                  <a:lnTo>
                    <a:pt x="286" y="406"/>
                  </a:lnTo>
                  <a:lnTo>
                    <a:pt x="284" y="404"/>
                  </a:lnTo>
                  <a:lnTo>
                    <a:pt x="280" y="406"/>
                  </a:lnTo>
                  <a:lnTo>
                    <a:pt x="277" y="406"/>
                  </a:lnTo>
                  <a:lnTo>
                    <a:pt x="275" y="402"/>
                  </a:lnTo>
                  <a:lnTo>
                    <a:pt x="275" y="398"/>
                  </a:lnTo>
                  <a:lnTo>
                    <a:pt x="279" y="397"/>
                  </a:lnTo>
                  <a:lnTo>
                    <a:pt x="280" y="395"/>
                  </a:lnTo>
                  <a:lnTo>
                    <a:pt x="280" y="391"/>
                  </a:lnTo>
                  <a:lnTo>
                    <a:pt x="279" y="389"/>
                  </a:lnTo>
                  <a:lnTo>
                    <a:pt x="277" y="387"/>
                  </a:lnTo>
                  <a:lnTo>
                    <a:pt x="275" y="389"/>
                  </a:lnTo>
                  <a:lnTo>
                    <a:pt x="273" y="389"/>
                  </a:lnTo>
                  <a:lnTo>
                    <a:pt x="271" y="387"/>
                  </a:lnTo>
                  <a:lnTo>
                    <a:pt x="269" y="385"/>
                  </a:lnTo>
                  <a:lnTo>
                    <a:pt x="267" y="385"/>
                  </a:lnTo>
                  <a:lnTo>
                    <a:pt x="267" y="383"/>
                  </a:lnTo>
                  <a:lnTo>
                    <a:pt x="267" y="383"/>
                  </a:lnTo>
                  <a:lnTo>
                    <a:pt x="267" y="381"/>
                  </a:lnTo>
                  <a:lnTo>
                    <a:pt x="269" y="379"/>
                  </a:lnTo>
                  <a:lnTo>
                    <a:pt x="271" y="379"/>
                  </a:lnTo>
                  <a:lnTo>
                    <a:pt x="271" y="376"/>
                  </a:lnTo>
                  <a:lnTo>
                    <a:pt x="269" y="374"/>
                  </a:lnTo>
                  <a:lnTo>
                    <a:pt x="267" y="370"/>
                  </a:lnTo>
                  <a:lnTo>
                    <a:pt x="265" y="368"/>
                  </a:lnTo>
                  <a:lnTo>
                    <a:pt x="262" y="366"/>
                  </a:lnTo>
                  <a:lnTo>
                    <a:pt x="258" y="368"/>
                  </a:lnTo>
                  <a:lnTo>
                    <a:pt x="252" y="368"/>
                  </a:lnTo>
                  <a:lnTo>
                    <a:pt x="248" y="368"/>
                  </a:lnTo>
                  <a:lnTo>
                    <a:pt x="252" y="366"/>
                  </a:lnTo>
                  <a:lnTo>
                    <a:pt x="254" y="366"/>
                  </a:lnTo>
                  <a:lnTo>
                    <a:pt x="258" y="364"/>
                  </a:lnTo>
                  <a:lnTo>
                    <a:pt x="258" y="362"/>
                  </a:lnTo>
                  <a:lnTo>
                    <a:pt x="258" y="360"/>
                  </a:lnTo>
                  <a:lnTo>
                    <a:pt x="258" y="359"/>
                  </a:lnTo>
                  <a:lnTo>
                    <a:pt x="258" y="359"/>
                  </a:lnTo>
                  <a:lnTo>
                    <a:pt x="258" y="357"/>
                  </a:lnTo>
                  <a:lnTo>
                    <a:pt x="260" y="357"/>
                  </a:lnTo>
                  <a:lnTo>
                    <a:pt x="263" y="357"/>
                  </a:lnTo>
                  <a:lnTo>
                    <a:pt x="265" y="355"/>
                  </a:lnTo>
                  <a:lnTo>
                    <a:pt x="256" y="351"/>
                  </a:lnTo>
                  <a:lnTo>
                    <a:pt x="254" y="347"/>
                  </a:lnTo>
                  <a:lnTo>
                    <a:pt x="250" y="343"/>
                  </a:lnTo>
                  <a:lnTo>
                    <a:pt x="248" y="342"/>
                  </a:lnTo>
                  <a:lnTo>
                    <a:pt x="246" y="340"/>
                  </a:lnTo>
                  <a:lnTo>
                    <a:pt x="241" y="336"/>
                  </a:lnTo>
                  <a:lnTo>
                    <a:pt x="239" y="334"/>
                  </a:lnTo>
                  <a:lnTo>
                    <a:pt x="237" y="332"/>
                  </a:lnTo>
                  <a:lnTo>
                    <a:pt x="233" y="326"/>
                  </a:lnTo>
                  <a:lnTo>
                    <a:pt x="233" y="326"/>
                  </a:lnTo>
                  <a:lnTo>
                    <a:pt x="231" y="324"/>
                  </a:lnTo>
                  <a:lnTo>
                    <a:pt x="229" y="324"/>
                  </a:lnTo>
                  <a:lnTo>
                    <a:pt x="227" y="323"/>
                  </a:lnTo>
                  <a:lnTo>
                    <a:pt x="227" y="321"/>
                  </a:lnTo>
                  <a:lnTo>
                    <a:pt x="227" y="319"/>
                  </a:lnTo>
                  <a:lnTo>
                    <a:pt x="231" y="317"/>
                  </a:lnTo>
                  <a:lnTo>
                    <a:pt x="231" y="313"/>
                  </a:lnTo>
                  <a:lnTo>
                    <a:pt x="231" y="311"/>
                  </a:lnTo>
                  <a:lnTo>
                    <a:pt x="229" y="307"/>
                  </a:lnTo>
                  <a:lnTo>
                    <a:pt x="227" y="305"/>
                  </a:lnTo>
                  <a:lnTo>
                    <a:pt x="226" y="304"/>
                  </a:lnTo>
                  <a:lnTo>
                    <a:pt x="188" y="286"/>
                  </a:lnTo>
                  <a:lnTo>
                    <a:pt x="171" y="283"/>
                  </a:lnTo>
                  <a:lnTo>
                    <a:pt x="169" y="283"/>
                  </a:lnTo>
                  <a:lnTo>
                    <a:pt x="163" y="283"/>
                  </a:lnTo>
                  <a:lnTo>
                    <a:pt x="159" y="283"/>
                  </a:lnTo>
                  <a:lnTo>
                    <a:pt x="155" y="281"/>
                  </a:lnTo>
                  <a:lnTo>
                    <a:pt x="152" y="279"/>
                  </a:lnTo>
                  <a:lnTo>
                    <a:pt x="150" y="281"/>
                  </a:lnTo>
                  <a:lnTo>
                    <a:pt x="146" y="281"/>
                  </a:lnTo>
                  <a:lnTo>
                    <a:pt x="144" y="283"/>
                  </a:lnTo>
                  <a:lnTo>
                    <a:pt x="142" y="285"/>
                  </a:lnTo>
                  <a:lnTo>
                    <a:pt x="140" y="283"/>
                  </a:lnTo>
                  <a:lnTo>
                    <a:pt x="136" y="283"/>
                  </a:lnTo>
                  <a:lnTo>
                    <a:pt x="135" y="281"/>
                  </a:lnTo>
                  <a:lnTo>
                    <a:pt x="133" y="283"/>
                  </a:lnTo>
                  <a:lnTo>
                    <a:pt x="129" y="285"/>
                  </a:lnTo>
                  <a:lnTo>
                    <a:pt x="125" y="286"/>
                  </a:lnTo>
                  <a:lnTo>
                    <a:pt x="123" y="286"/>
                  </a:lnTo>
                  <a:lnTo>
                    <a:pt x="119" y="286"/>
                  </a:lnTo>
                  <a:lnTo>
                    <a:pt x="117" y="286"/>
                  </a:lnTo>
                  <a:lnTo>
                    <a:pt x="116" y="286"/>
                  </a:lnTo>
                  <a:lnTo>
                    <a:pt x="114" y="285"/>
                  </a:lnTo>
                  <a:lnTo>
                    <a:pt x="112" y="285"/>
                  </a:lnTo>
                  <a:lnTo>
                    <a:pt x="108" y="283"/>
                  </a:lnTo>
                  <a:lnTo>
                    <a:pt x="106" y="285"/>
                  </a:lnTo>
                  <a:lnTo>
                    <a:pt x="104" y="286"/>
                  </a:lnTo>
                  <a:lnTo>
                    <a:pt x="102" y="286"/>
                  </a:lnTo>
                  <a:lnTo>
                    <a:pt x="99" y="286"/>
                  </a:lnTo>
                  <a:lnTo>
                    <a:pt x="97" y="285"/>
                  </a:lnTo>
                  <a:lnTo>
                    <a:pt x="93" y="285"/>
                  </a:lnTo>
                  <a:lnTo>
                    <a:pt x="91" y="285"/>
                  </a:lnTo>
                  <a:lnTo>
                    <a:pt x="93" y="286"/>
                  </a:lnTo>
                  <a:lnTo>
                    <a:pt x="95" y="290"/>
                  </a:lnTo>
                  <a:lnTo>
                    <a:pt x="99" y="294"/>
                  </a:lnTo>
                  <a:lnTo>
                    <a:pt x="93" y="294"/>
                  </a:lnTo>
                  <a:lnTo>
                    <a:pt x="87" y="292"/>
                  </a:lnTo>
                  <a:lnTo>
                    <a:pt x="72" y="288"/>
                  </a:lnTo>
                  <a:lnTo>
                    <a:pt x="68" y="288"/>
                  </a:lnTo>
                  <a:lnTo>
                    <a:pt x="55" y="281"/>
                  </a:lnTo>
                  <a:lnTo>
                    <a:pt x="53" y="279"/>
                  </a:lnTo>
                  <a:lnTo>
                    <a:pt x="53" y="277"/>
                  </a:lnTo>
                  <a:lnTo>
                    <a:pt x="55" y="277"/>
                  </a:lnTo>
                  <a:lnTo>
                    <a:pt x="63" y="273"/>
                  </a:lnTo>
                  <a:lnTo>
                    <a:pt x="64" y="271"/>
                  </a:lnTo>
                  <a:lnTo>
                    <a:pt x="66" y="271"/>
                  </a:lnTo>
                  <a:lnTo>
                    <a:pt x="70" y="271"/>
                  </a:lnTo>
                  <a:lnTo>
                    <a:pt x="72" y="269"/>
                  </a:lnTo>
                  <a:lnTo>
                    <a:pt x="74" y="269"/>
                  </a:lnTo>
                  <a:lnTo>
                    <a:pt x="70" y="268"/>
                  </a:lnTo>
                  <a:lnTo>
                    <a:pt x="55" y="268"/>
                  </a:lnTo>
                  <a:lnTo>
                    <a:pt x="51" y="268"/>
                  </a:lnTo>
                  <a:lnTo>
                    <a:pt x="49" y="266"/>
                  </a:lnTo>
                  <a:lnTo>
                    <a:pt x="47" y="264"/>
                  </a:lnTo>
                  <a:lnTo>
                    <a:pt x="47" y="264"/>
                  </a:lnTo>
                  <a:lnTo>
                    <a:pt x="47" y="262"/>
                  </a:lnTo>
                  <a:lnTo>
                    <a:pt x="49" y="260"/>
                  </a:lnTo>
                  <a:lnTo>
                    <a:pt x="49" y="260"/>
                  </a:lnTo>
                  <a:lnTo>
                    <a:pt x="40" y="264"/>
                  </a:lnTo>
                  <a:lnTo>
                    <a:pt x="38" y="264"/>
                  </a:lnTo>
                  <a:lnTo>
                    <a:pt x="36" y="264"/>
                  </a:lnTo>
                  <a:lnTo>
                    <a:pt x="34" y="264"/>
                  </a:lnTo>
                  <a:lnTo>
                    <a:pt x="32" y="262"/>
                  </a:lnTo>
                  <a:lnTo>
                    <a:pt x="32" y="260"/>
                  </a:lnTo>
                  <a:lnTo>
                    <a:pt x="28" y="260"/>
                  </a:lnTo>
                  <a:lnTo>
                    <a:pt x="27" y="258"/>
                  </a:lnTo>
                  <a:lnTo>
                    <a:pt x="27" y="256"/>
                  </a:lnTo>
                  <a:lnTo>
                    <a:pt x="28" y="254"/>
                  </a:lnTo>
                  <a:lnTo>
                    <a:pt x="30" y="254"/>
                  </a:lnTo>
                  <a:lnTo>
                    <a:pt x="36" y="254"/>
                  </a:lnTo>
                  <a:lnTo>
                    <a:pt x="61" y="252"/>
                  </a:lnTo>
                  <a:lnTo>
                    <a:pt x="63" y="252"/>
                  </a:lnTo>
                  <a:lnTo>
                    <a:pt x="64" y="250"/>
                  </a:lnTo>
                  <a:lnTo>
                    <a:pt x="68" y="249"/>
                  </a:lnTo>
                  <a:lnTo>
                    <a:pt x="70" y="249"/>
                  </a:lnTo>
                  <a:lnTo>
                    <a:pt x="83" y="249"/>
                  </a:lnTo>
                  <a:lnTo>
                    <a:pt x="93" y="249"/>
                  </a:lnTo>
                  <a:lnTo>
                    <a:pt x="100" y="250"/>
                  </a:lnTo>
                  <a:lnTo>
                    <a:pt x="102" y="250"/>
                  </a:lnTo>
                  <a:lnTo>
                    <a:pt x="102" y="250"/>
                  </a:lnTo>
                  <a:lnTo>
                    <a:pt x="102" y="250"/>
                  </a:lnTo>
                  <a:lnTo>
                    <a:pt x="102" y="250"/>
                  </a:lnTo>
                  <a:lnTo>
                    <a:pt x="102" y="249"/>
                  </a:lnTo>
                  <a:lnTo>
                    <a:pt x="104" y="247"/>
                  </a:lnTo>
                  <a:lnTo>
                    <a:pt x="102" y="243"/>
                  </a:lnTo>
                  <a:lnTo>
                    <a:pt x="99" y="241"/>
                  </a:lnTo>
                  <a:lnTo>
                    <a:pt x="95" y="241"/>
                  </a:lnTo>
                  <a:lnTo>
                    <a:pt x="91" y="243"/>
                  </a:lnTo>
                  <a:lnTo>
                    <a:pt x="83" y="245"/>
                  </a:lnTo>
                  <a:lnTo>
                    <a:pt x="78" y="245"/>
                  </a:lnTo>
                  <a:lnTo>
                    <a:pt x="74" y="245"/>
                  </a:lnTo>
                  <a:lnTo>
                    <a:pt x="70" y="245"/>
                  </a:lnTo>
                  <a:lnTo>
                    <a:pt x="66" y="243"/>
                  </a:lnTo>
                  <a:lnTo>
                    <a:pt x="64" y="243"/>
                  </a:lnTo>
                  <a:lnTo>
                    <a:pt x="63" y="245"/>
                  </a:lnTo>
                  <a:lnTo>
                    <a:pt x="61" y="247"/>
                  </a:lnTo>
                  <a:lnTo>
                    <a:pt x="59" y="247"/>
                  </a:lnTo>
                  <a:lnTo>
                    <a:pt x="55" y="247"/>
                  </a:lnTo>
                  <a:lnTo>
                    <a:pt x="45" y="245"/>
                  </a:lnTo>
                  <a:lnTo>
                    <a:pt x="45" y="245"/>
                  </a:lnTo>
                  <a:lnTo>
                    <a:pt x="44" y="245"/>
                  </a:lnTo>
                  <a:lnTo>
                    <a:pt x="44" y="243"/>
                  </a:lnTo>
                  <a:lnTo>
                    <a:pt x="44" y="243"/>
                  </a:lnTo>
                  <a:lnTo>
                    <a:pt x="42" y="243"/>
                  </a:lnTo>
                  <a:lnTo>
                    <a:pt x="42" y="241"/>
                  </a:lnTo>
                  <a:lnTo>
                    <a:pt x="36" y="241"/>
                  </a:lnTo>
                  <a:lnTo>
                    <a:pt x="36" y="241"/>
                  </a:lnTo>
                  <a:lnTo>
                    <a:pt x="36" y="239"/>
                  </a:lnTo>
                  <a:lnTo>
                    <a:pt x="40" y="237"/>
                  </a:lnTo>
                  <a:lnTo>
                    <a:pt x="44" y="235"/>
                  </a:lnTo>
                  <a:lnTo>
                    <a:pt x="40" y="235"/>
                  </a:lnTo>
                  <a:lnTo>
                    <a:pt x="36" y="235"/>
                  </a:lnTo>
                  <a:lnTo>
                    <a:pt x="32" y="237"/>
                  </a:lnTo>
                  <a:lnTo>
                    <a:pt x="30" y="237"/>
                  </a:lnTo>
                  <a:lnTo>
                    <a:pt x="27" y="237"/>
                  </a:lnTo>
                  <a:lnTo>
                    <a:pt x="17" y="233"/>
                  </a:lnTo>
                  <a:lnTo>
                    <a:pt x="17" y="231"/>
                  </a:lnTo>
                  <a:lnTo>
                    <a:pt x="13" y="231"/>
                  </a:lnTo>
                  <a:lnTo>
                    <a:pt x="11" y="231"/>
                  </a:lnTo>
                  <a:lnTo>
                    <a:pt x="9" y="230"/>
                  </a:lnTo>
                  <a:lnTo>
                    <a:pt x="6" y="228"/>
                  </a:lnTo>
                  <a:lnTo>
                    <a:pt x="2" y="226"/>
                  </a:lnTo>
                  <a:lnTo>
                    <a:pt x="2" y="224"/>
                  </a:lnTo>
                  <a:lnTo>
                    <a:pt x="0" y="224"/>
                  </a:lnTo>
                  <a:lnTo>
                    <a:pt x="0" y="222"/>
                  </a:lnTo>
                  <a:lnTo>
                    <a:pt x="0" y="222"/>
                  </a:lnTo>
                  <a:lnTo>
                    <a:pt x="2" y="220"/>
                  </a:lnTo>
                  <a:lnTo>
                    <a:pt x="4" y="220"/>
                  </a:lnTo>
                  <a:lnTo>
                    <a:pt x="4" y="218"/>
                  </a:lnTo>
                  <a:lnTo>
                    <a:pt x="2" y="218"/>
                  </a:lnTo>
                  <a:lnTo>
                    <a:pt x="2" y="216"/>
                  </a:lnTo>
                  <a:lnTo>
                    <a:pt x="2" y="216"/>
                  </a:lnTo>
                  <a:lnTo>
                    <a:pt x="2" y="214"/>
                  </a:lnTo>
                  <a:lnTo>
                    <a:pt x="4" y="214"/>
                  </a:lnTo>
                  <a:lnTo>
                    <a:pt x="4" y="212"/>
                  </a:lnTo>
                  <a:lnTo>
                    <a:pt x="6" y="212"/>
                  </a:lnTo>
                  <a:lnTo>
                    <a:pt x="11" y="211"/>
                  </a:lnTo>
                  <a:lnTo>
                    <a:pt x="17" y="209"/>
                  </a:lnTo>
                  <a:lnTo>
                    <a:pt x="21" y="207"/>
                  </a:lnTo>
                  <a:lnTo>
                    <a:pt x="27" y="207"/>
                  </a:lnTo>
                  <a:lnTo>
                    <a:pt x="30" y="207"/>
                  </a:lnTo>
                  <a:lnTo>
                    <a:pt x="32" y="207"/>
                  </a:lnTo>
                  <a:lnTo>
                    <a:pt x="42" y="203"/>
                  </a:lnTo>
                  <a:lnTo>
                    <a:pt x="61" y="199"/>
                  </a:lnTo>
                  <a:lnTo>
                    <a:pt x="61" y="197"/>
                  </a:lnTo>
                  <a:lnTo>
                    <a:pt x="61" y="195"/>
                  </a:lnTo>
                  <a:lnTo>
                    <a:pt x="66" y="194"/>
                  </a:lnTo>
                  <a:lnTo>
                    <a:pt x="87" y="190"/>
                  </a:lnTo>
                  <a:lnTo>
                    <a:pt x="91" y="188"/>
                  </a:lnTo>
                  <a:lnTo>
                    <a:pt x="97" y="188"/>
                  </a:lnTo>
                  <a:lnTo>
                    <a:pt x="104" y="190"/>
                  </a:lnTo>
                  <a:lnTo>
                    <a:pt x="106" y="190"/>
                  </a:lnTo>
                  <a:lnTo>
                    <a:pt x="110" y="190"/>
                  </a:lnTo>
                  <a:lnTo>
                    <a:pt x="114" y="186"/>
                  </a:lnTo>
                  <a:lnTo>
                    <a:pt x="117" y="180"/>
                  </a:lnTo>
                  <a:lnTo>
                    <a:pt x="121" y="175"/>
                  </a:lnTo>
                  <a:lnTo>
                    <a:pt x="123" y="169"/>
                  </a:lnTo>
                  <a:lnTo>
                    <a:pt x="127" y="159"/>
                  </a:lnTo>
                  <a:lnTo>
                    <a:pt x="127" y="156"/>
                  </a:lnTo>
                  <a:lnTo>
                    <a:pt x="129" y="154"/>
                  </a:lnTo>
                  <a:lnTo>
                    <a:pt x="133" y="152"/>
                  </a:lnTo>
                  <a:lnTo>
                    <a:pt x="138" y="150"/>
                  </a:lnTo>
                  <a:lnTo>
                    <a:pt x="135" y="148"/>
                  </a:lnTo>
                  <a:lnTo>
                    <a:pt x="131" y="150"/>
                  </a:lnTo>
                  <a:lnTo>
                    <a:pt x="129" y="150"/>
                  </a:lnTo>
                  <a:lnTo>
                    <a:pt x="125" y="152"/>
                  </a:lnTo>
                  <a:lnTo>
                    <a:pt x="119" y="152"/>
                  </a:lnTo>
                  <a:lnTo>
                    <a:pt x="117" y="152"/>
                  </a:lnTo>
                  <a:lnTo>
                    <a:pt x="114" y="154"/>
                  </a:lnTo>
                  <a:lnTo>
                    <a:pt x="112" y="154"/>
                  </a:lnTo>
                  <a:lnTo>
                    <a:pt x="110" y="154"/>
                  </a:lnTo>
                  <a:lnTo>
                    <a:pt x="108" y="154"/>
                  </a:lnTo>
                  <a:lnTo>
                    <a:pt x="104" y="152"/>
                  </a:lnTo>
                  <a:lnTo>
                    <a:pt x="102" y="152"/>
                  </a:lnTo>
                  <a:lnTo>
                    <a:pt x="102" y="152"/>
                  </a:lnTo>
                  <a:lnTo>
                    <a:pt x="99" y="152"/>
                  </a:lnTo>
                  <a:lnTo>
                    <a:pt x="97" y="152"/>
                  </a:lnTo>
                  <a:lnTo>
                    <a:pt x="93" y="150"/>
                  </a:lnTo>
                  <a:lnTo>
                    <a:pt x="91" y="148"/>
                  </a:lnTo>
                  <a:lnTo>
                    <a:pt x="89" y="146"/>
                  </a:lnTo>
                  <a:lnTo>
                    <a:pt x="89" y="144"/>
                  </a:lnTo>
                  <a:lnTo>
                    <a:pt x="91" y="137"/>
                  </a:lnTo>
                  <a:lnTo>
                    <a:pt x="97" y="133"/>
                  </a:lnTo>
                  <a:lnTo>
                    <a:pt x="104" y="129"/>
                  </a:lnTo>
                  <a:lnTo>
                    <a:pt x="114" y="127"/>
                  </a:lnTo>
                  <a:lnTo>
                    <a:pt x="116" y="125"/>
                  </a:lnTo>
                  <a:lnTo>
                    <a:pt x="123" y="121"/>
                  </a:lnTo>
                  <a:lnTo>
                    <a:pt x="129" y="114"/>
                  </a:lnTo>
                  <a:lnTo>
                    <a:pt x="133" y="112"/>
                  </a:lnTo>
                  <a:lnTo>
                    <a:pt x="135" y="112"/>
                  </a:lnTo>
                  <a:lnTo>
                    <a:pt x="138" y="110"/>
                  </a:lnTo>
                  <a:lnTo>
                    <a:pt x="142" y="110"/>
                  </a:lnTo>
                  <a:lnTo>
                    <a:pt x="146" y="110"/>
                  </a:lnTo>
                  <a:lnTo>
                    <a:pt x="150" y="112"/>
                  </a:lnTo>
                  <a:lnTo>
                    <a:pt x="154" y="116"/>
                  </a:lnTo>
                  <a:lnTo>
                    <a:pt x="155" y="118"/>
                  </a:lnTo>
                  <a:lnTo>
                    <a:pt x="154" y="114"/>
                  </a:lnTo>
                  <a:lnTo>
                    <a:pt x="154" y="108"/>
                  </a:lnTo>
                  <a:lnTo>
                    <a:pt x="154" y="104"/>
                  </a:lnTo>
                  <a:lnTo>
                    <a:pt x="157" y="101"/>
                  </a:lnTo>
                  <a:lnTo>
                    <a:pt x="161" y="101"/>
                  </a:lnTo>
                  <a:lnTo>
                    <a:pt x="165" y="101"/>
                  </a:lnTo>
                  <a:lnTo>
                    <a:pt x="169" y="102"/>
                  </a:lnTo>
                  <a:lnTo>
                    <a:pt x="172" y="104"/>
                  </a:lnTo>
                  <a:lnTo>
                    <a:pt x="178" y="106"/>
                  </a:lnTo>
                  <a:lnTo>
                    <a:pt x="180" y="106"/>
                  </a:lnTo>
                  <a:lnTo>
                    <a:pt x="184" y="102"/>
                  </a:lnTo>
                  <a:lnTo>
                    <a:pt x="186" y="99"/>
                  </a:lnTo>
                  <a:lnTo>
                    <a:pt x="186" y="95"/>
                  </a:lnTo>
                  <a:lnTo>
                    <a:pt x="188" y="91"/>
                  </a:lnTo>
                  <a:lnTo>
                    <a:pt x="188" y="87"/>
                  </a:lnTo>
                  <a:lnTo>
                    <a:pt x="186" y="82"/>
                  </a:lnTo>
                  <a:lnTo>
                    <a:pt x="186" y="74"/>
                  </a:lnTo>
                  <a:lnTo>
                    <a:pt x="186" y="72"/>
                  </a:lnTo>
                  <a:lnTo>
                    <a:pt x="188" y="68"/>
                  </a:lnTo>
                  <a:lnTo>
                    <a:pt x="191" y="66"/>
                  </a:lnTo>
                  <a:lnTo>
                    <a:pt x="195" y="65"/>
                  </a:lnTo>
                  <a:lnTo>
                    <a:pt x="199" y="63"/>
                  </a:lnTo>
                  <a:lnTo>
                    <a:pt x="203" y="63"/>
                  </a:lnTo>
                  <a:lnTo>
                    <a:pt x="210" y="63"/>
                  </a:lnTo>
                  <a:lnTo>
                    <a:pt x="218" y="66"/>
                  </a:lnTo>
                  <a:lnTo>
                    <a:pt x="231" y="76"/>
                  </a:lnTo>
                  <a:lnTo>
                    <a:pt x="235" y="78"/>
                  </a:lnTo>
                  <a:lnTo>
                    <a:pt x="243" y="80"/>
                  </a:lnTo>
                  <a:lnTo>
                    <a:pt x="244" y="82"/>
                  </a:lnTo>
                  <a:lnTo>
                    <a:pt x="252" y="89"/>
                  </a:lnTo>
                  <a:lnTo>
                    <a:pt x="256" y="91"/>
                  </a:lnTo>
                  <a:lnTo>
                    <a:pt x="260" y="93"/>
                  </a:lnTo>
                  <a:lnTo>
                    <a:pt x="254" y="85"/>
                  </a:lnTo>
                  <a:lnTo>
                    <a:pt x="246" y="80"/>
                  </a:lnTo>
                  <a:lnTo>
                    <a:pt x="231" y="70"/>
                  </a:lnTo>
                  <a:lnTo>
                    <a:pt x="226" y="65"/>
                  </a:lnTo>
                  <a:lnTo>
                    <a:pt x="224" y="63"/>
                  </a:lnTo>
                  <a:lnTo>
                    <a:pt x="218" y="61"/>
                  </a:lnTo>
                  <a:lnTo>
                    <a:pt x="216" y="61"/>
                  </a:lnTo>
                  <a:lnTo>
                    <a:pt x="218" y="59"/>
                  </a:lnTo>
                  <a:lnTo>
                    <a:pt x="222" y="57"/>
                  </a:lnTo>
                  <a:lnTo>
                    <a:pt x="229" y="55"/>
                  </a:lnTo>
                  <a:lnTo>
                    <a:pt x="273" y="49"/>
                  </a:lnTo>
                  <a:lnTo>
                    <a:pt x="280" y="47"/>
                  </a:lnTo>
                  <a:lnTo>
                    <a:pt x="288" y="46"/>
                  </a:lnTo>
                  <a:lnTo>
                    <a:pt x="298" y="47"/>
                  </a:lnTo>
                  <a:lnTo>
                    <a:pt x="301" y="49"/>
                  </a:lnTo>
                  <a:lnTo>
                    <a:pt x="303" y="51"/>
                  </a:lnTo>
                  <a:lnTo>
                    <a:pt x="307" y="53"/>
                  </a:lnTo>
                  <a:lnTo>
                    <a:pt x="307" y="57"/>
                  </a:lnTo>
                  <a:lnTo>
                    <a:pt x="307" y="63"/>
                  </a:lnTo>
                  <a:lnTo>
                    <a:pt x="307" y="66"/>
                  </a:lnTo>
                  <a:lnTo>
                    <a:pt x="307" y="72"/>
                  </a:lnTo>
                  <a:lnTo>
                    <a:pt x="307" y="76"/>
                  </a:lnTo>
                  <a:lnTo>
                    <a:pt x="311" y="72"/>
                  </a:lnTo>
                  <a:lnTo>
                    <a:pt x="315" y="68"/>
                  </a:lnTo>
                  <a:lnTo>
                    <a:pt x="317" y="63"/>
                  </a:lnTo>
                  <a:lnTo>
                    <a:pt x="317" y="57"/>
                  </a:lnTo>
                  <a:lnTo>
                    <a:pt x="315" y="51"/>
                  </a:lnTo>
                  <a:lnTo>
                    <a:pt x="315" y="49"/>
                  </a:lnTo>
                  <a:lnTo>
                    <a:pt x="317" y="47"/>
                  </a:lnTo>
                  <a:lnTo>
                    <a:pt x="318" y="46"/>
                  </a:lnTo>
                  <a:lnTo>
                    <a:pt x="322" y="47"/>
                  </a:lnTo>
                  <a:lnTo>
                    <a:pt x="337" y="57"/>
                  </a:lnTo>
                  <a:lnTo>
                    <a:pt x="343" y="59"/>
                  </a:lnTo>
                  <a:lnTo>
                    <a:pt x="343" y="59"/>
                  </a:lnTo>
                  <a:lnTo>
                    <a:pt x="345" y="61"/>
                  </a:lnTo>
                  <a:lnTo>
                    <a:pt x="349" y="63"/>
                  </a:lnTo>
                  <a:lnTo>
                    <a:pt x="349" y="65"/>
                  </a:lnTo>
                  <a:lnTo>
                    <a:pt x="353" y="65"/>
                  </a:lnTo>
                  <a:lnTo>
                    <a:pt x="360" y="65"/>
                  </a:lnTo>
                  <a:lnTo>
                    <a:pt x="366" y="65"/>
                  </a:lnTo>
                  <a:lnTo>
                    <a:pt x="370" y="65"/>
                  </a:lnTo>
                  <a:lnTo>
                    <a:pt x="371" y="63"/>
                  </a:lnTo>
                  <a:lnTo>
                    <a:pt x="366" y="59"/>
                  </a:lnTo>
                  <a:lnTo>
                    <a:pt x="358" y="55"/>
                  </a:lnTo>
                  <a:lnTo>
                    <a:pt x="353" y="49"/>
                  </a:lnTo>
                  <a:lnTo>
                    <a:pt x="349" y="42"/>
                  </a:lnTo>
                  <a:lnTo>
                    <a:pt x="356" y="42"/>
                  </a:lnTo>
                  <a:lnTo>
                    <a:pt x="366" y="42"/>
                  </a:lnTo>
                  <a:lnTo>
                    <a:pt x="375" y="42"/>
                  </a:lnTo>
                  <a:lnTo>
                    <a:pt x="383" y="44"/>
                  </a:lnTo>
                  <a:lnTo>
                    <a:pt x="419" y="55"/>
                  </a:lnTo>
                  <a:lnTo>
                    <a:pt x="440" y="66"/>
                  </a:lnTo>
                  <a:lnTo>
                    <a:pt x="447" y="68"/>
                  </a:lnTo>
                  <a:lnTo>
                    <a:pt x="449" y="68"/>
                  </a:lnTo>
                  <a:lnTo>
                    <a:pt x="451" y="66"/>
                  </a:lnTo>
                  <a:lnTo>
                    <a:pt x="451" y="65"/>
                  </a:lnTo>
                  <a:lnTo>
                    <a:pt x="451" y="59"/>
                  </a:lnTo>
                  <a:lnTo>
                    <a:pt x="451" y="57"/>
                  </a:lnTo>
                  <a:lnTo>
                    <a:pt x="451" y="55"/>
                  </a:lnTo>
                  <a:lnTo>
                    <a:pt x="451" y="53"/>
                  </a:lnTo>
                  <a:lnTo>
                    <a:pt x="451" y="51"/>
                  </a:lnTo>
                  <a:lnTo>
                    <a:pt x="453" y="49"/>
                  </a:lnTo>
                  <a:lnTo>
                    <a:pt x="455" y="47"/>
                  </a:lnTo>
                  <a:lnTo>
                    <a:pt x="457" y="46"/>
                  </a:lnTo>
                  <a:lnTo>
                    <a:pt x="455" y="42"/>
                  </a:lnTo>
                  <a:lnTo>
                    <a:pt x="453" y="42"/>
                  </a:lnTo>
                  <a:lnTo>
                    <a:pt x="438" y="32"/>
                  </a:lnTo>
                  <a:lnTo>
                    <a:pt x="436" y="30"/>
                  </a:lnTo>
                  <a:lnTo>
                    <a:pt x="440" y="28"/>
                  </a:lnTo>
                  <a:lnTo>
                    <a:pt x="451" y="28"/>
                  </a:lnTo>
                  <a:lnTo>
                    <a:pt x="481" y="30"/>
                  </a:lnTo>
                  <a:lnTo>
                    <a:pt x="485" y="30"/>
                  </a:lnTo>
                  <a:lnTo>
                    <a:pt x="493" y="32"/>
                  </a:lnTo>
                  <a:lnTo>
                    <a:pt x="497" y="32"/>
                  </a:lnTo>
                  <a:lnTo>
                    <a:pt x="498" y="32"/>
                  </a:lnTo>
                  <a:lnTo>
                    <a:pt x="502" y="30"/>
                  </a:lnTo>
                  <a:lnTo>
                    <a:pt x="502" y="30"/>
                  </a:lnTo>
                  <a:lnTo>
                    <a:pt x="500" y="28"/>
                  </a:lnTo>
                  <a:lnTo>
                    <a:pt x="497" y="27"/>
                  </a:lnTo>
                  <a:lnTo>
                    <a:pt x="445" y="25"/>
                  </a:lnTo>
                  <a:lnTo>
                    <a:pt x="430" y="25"/>
                  </a:lnTo>
                  <a:lnTo>
                    <a:pt x="428" y="25"/>
                  </a:lnTo>
                  <a:lnTo>
                    <a:pt x="425" y="23"/>
                  </a:lnTo>
                  <a:lnTo>
                    <a:pt x="421" y="21"/>
                  </a:lnTo>
                  <a:lnTo>
                    <a:pt x="423" y="19"/>
                  </a:lnTo>
                  <a:lnTo>
                    <a:pt x="425" y="17"/>
                  </a:lnTo>
                  <a:lnTo>
                    <a:pt x="426" y="17"/>
                  </a:lnTo>
                  <a:lnTo>
                    <a:pt x="430" y="17"/>
                  </a:lnTo>
                  <a:lnTo>
                    <a:pt x="436" y="19"/>
                  </a:lnTo>
                  <a:lnTo>
                    <a:pt x="440" y="17"/>
                  </a:lnTo>
                  <a:lnTo>
                    <a:pt x="442" y="17"/>
                  </a:lnTo>
                  <a:lnTo>
                    <a:pt x="447" y="15"/>
                  </a:lnTo>
                  <a:lnTo>
                    <a:pt x="449" y="15"/>
                  </a:lnTo>
                  <a:lnTo>
                    <a:pt x="459" y="13"/>
                  </a:lnTo>
                  <a:lnTo>
                    <a:pt x="474" y="11"/>
                  </a:lnTo>
                  <a:lnTo>
                    <a:pt x="480" y="10"/>
                  </a:lnTo>
                  <a:lnTo>
                    <a:pt x="485" y="11"/>
                  </a:lnTo>
                  <a:lnTo>
                    <a:pt x="498" y="15"/>
                  </a:lnTo>
                  <a:lnTo>
                    <a:pt x="502" y="15"/>
                  </a:lnTo>
                  <a:lnTo>
                    <a:pt x="506" y="13"/>
                  </a:lnTo>
                  <a:lnTo>
                    <a:pt x="514" y="10"/>
                  </a:lnTo>
                  <a:lnTo>
                    <a:pt x="519" y="10"/>
                  </a:lnTo>
                  <a:lnTo>
                    <a:pt x="523" y="10"/>
                  </a:lnTo>
                  <a:lnTo>
                    <a:pt x="542" y="13"/>
                  </a:lnTo>
                  <a:lnTo>
                    <a:pt x="544" y="13"/>
                  </a:lnTo>
                  <a:lnTo>
                    <a:pt x="548" y="17"/>
                  </a:lnTo>
                  <a:lnTo>
                    <a:pt x="552" y="19"/>
                  </a:lnTo>
                  <a:lnTo>
                    <a:pt x="553" y="19"/>
                  </a:lnTo>
                  <a:lnTo>
                    <a:pt x="553" y="19"/>
                  </a:lnTo>
                  <a:lnTo>
                    <a:pt x="555" y="19"/>
                  </a:lnTo>
                  <a:lnTo>
                    <a:pt x="557" y="17"/>
                  </a:lnTo>
                  <a:lnTo>
                    <a:pt x="557" y="15"/>
                  </a:lnTo>
                  <a:lnTo>
                    <a:pt x="557" y="13"/>
                  </a:lnTo>
                  <a:lnTo>
                    <a:pt x="555" y="13"/>
                  </a:lnTo>
                  <a:lnTo>
                    <a:pt x="553" y="11"/>
                  </a:lnTo>
                  <a:lnTo>
                    <a:pt x="550" y="11"/>
                  </a:lnTo>
                  <a:lnTo>
                    <a:pt x="546" y="10"/>
                  </a:lnTo>
                  <a:lnTo>
                    <a:pt x="544" y="8"/>
                  </a:lnTo>
                  <a:lnTo>
                    <a:pt x="546" y="8"/>
                  </a:lnTo>
                  <a:lnTo>
                    <a:pt x="548" y="6"/>
                  </a:lnTo>
                  <a:lnTo>
                    <a:pt x="552" y="6"/>
                  </a:lnTo>
                  <a:lnTo>
                    <a:pt x="553" y="6"/>
                  </a:lnTo>
                  <a:lnTo>
                    <a:pt x="555" y="6"/>
                  </a:lnTo>
                  <a:lnTo>
                    <a:pt x="559" y="4"/>
                  </a:lnTo>
                  <a:lnTo>
                    <a:pt x="561" y="4"/>
                  </a:lnTo>
                  <a:lnTo>
                    <a:pt x="565" y="4"/>
                  </a:lnTo>
                  <a:lnTo>
                    <a:pt x="569" y="4"/>
                  </a:lnTo>
                  <a:lnTo>
                    <a:pt x="572" y="4"/>
                  </a:lnTo>
                  <a:lnTo>
                    <a:pt x="576" y="4"/>
                  </a:lnTo>
                  <a:lnTo>
                    <a:pt x="580" y="4"/>
                  </a:lnTo>
                  <a:lnTo>
                    <a:pt x="586" y="2"/>
                  </a:lnTo>
                  <a:lnTo>
                    <a:pt x="597" y="2"/>
                  </a:lnTo>
                  <a:lnTo>
                    <a:pt x="607" y="2"/>
                  </a:lnTo>
                  <a:lnTo>
                    <a:pt x="620" y="4"/>
                  </a:lnTo>
                  <a:lnTo>
                    <a:pt x="624" y="4"/>
                  </a:lnTo>
                  <a:lnTo>
                    <a:pt x="637" y="2"/>
                  </a:lnTo>
                  <a:lnTo>
                    <a:pt x="646" y="0"/>
                  </a:lnTo>
                  <a:lnTo>
                    <a:pt x="747" y="10"/>
                  </a:lnTo>
                  <a:lnTo>
                    <a:pt x="752" y="10"/>
                  </a:lnTo>
                  <a:lnTo>
                    <a:pt x="745" y="11"/>
                  </a:lnTo>
                  <a:lnTo>
                    <a:pt x="654" y="15"/>
                  </a:lnTo>
                  <a:lnTo>
                    <a:pt x="654" y="17"/>
                  </a:lnTo>
                  <a:lnTo>
                    <a:pt x="652" y="19"/>
                  </a:lnTo>
                  <a:lnTo>
                    <a:pt x="656" y="21"/>
                  </a:lnTo>
                  <a:lnTo>
                    <a:pt x="661" y="19"/>
                  </a:lnTo>
                  <a:lnTo>
                    <a:pt x="671" y="17"/>
                  </a:lnTo>
                  <a:lnTo>
                    <a:pt x="680" y="15"/>
                  </a:lnTo>
                  <a:lnTo>
                    <a:pt x="690" y="15"/>
                  </a:lnTo>
                  <a:lnTo>
                    <a:pt x="718" y="17"/>
                  </a:lnTo>
                  <a:lnTo>
                    <a:pt x="749" y="15"/>
                  </a:lnTo>
                  <a:lnTo>
                    <a:pt x="760" y="13"/>
                  </a:lnTo>
                  <a:lnTo>
                    <a:pt x="762" y="13"/>
                  </a:lnTo>
                  <a:lnTo>
                    <a:pt x="764" y="13"/>
                  </a:lnTo>
                  <a:lnTo>
                    <a:pt x="764" y="15"/>
                  </a:lnTo>
                  <a:lnTo>
                    <a:pt x="770" y="21"/>
                  </a:lnTo>
                  <a:lnTo>
                    <a:pt x="773" y="23"/>
                  </a:lnTo>
                  <a:lnTo>
                    <a:pt x="773" y="25"/>
                  </a:lnTo>
                  <a:lnTo>
                    <a:pt x="775" y="25"/>
                  </a:lnTo>
                  <a:lnTo>
                    <a:pt x="777" y="23"/>
                  </a:lnTo>
                  <a:lnTo>
                    <a:pt x="779" y="23"/>
                  </a:lnTo>
                  <a:lnTo>
                    <a:pt x="781" y="25"/>
                  </a:lnTo>
                  <a:lnTo>
                    <a:pt x="785" y="27"/>
                  </a:lnTo>
                  <a:lnTo>
                    <a:pt x="787" y="27"/>
                  </a:lnTo>
                  <a:lnTo>
                    <a:pt x="796" y="27"/>
                  </a:lnTo>
                  <a:lnTo>
                    <a:pt x="806" y="28"/>
                  </a:lnTo>
                  <a:lnTo>
                    <a:pt x="809" y="28"/>
                  </a:lnTo>
                  <a:lnTo>
                    <a:pt x="815" y="30"/>
                  </a:lnTo>
                  <a:lnTo>
                    <a:pt x="817" y="32"/>
                  </a:lnTo>
                  <a:lnTo>
                    <a:pt x="819" y="32"/>
                  </a:lnTo>
                  <a:lnTo>
                    <a:pt x="821" y="34"/>
                  </a:lnTo>
                  <a:lnTo>
                    <a:pt x="821" y="38"/>
                  </a:lnTo>
                  <a:lnTo>
                    <a:pt x="819" y="40"/>
                  </a:lnTo>
                  <a:lnTo>
                    <a:pt x="817" y="40"/>
                  </a:lnTo>
                  <a:lnTo>
                    <a:pt x="809" y="44"/>
                  </a:lnTo>
                  <a:lnTo>
                    <a:pt x="800" y="46"/>
                  </a:lnTo>
                  <a:lnTo>
                    <a:pt x="787" y="47"/>
                  </a:lnTo>
                  <a:lnTo>
                    <a:pt x="696" y="53"/>
                  </a:lnTo>
                  <a:lnTo>
                    <a:pt x="692" y="53"/>
                  </a:lnTo>
                  <a:lnTo>
                    <a:pt x="688" y="55"/>
                  </a:lnTo>
                  <a:lnTo>
                    <a:pt x="686" y="57"/>
                  </a:lnTo>
                  <a:lnTo>
                    <a:pt x="688" y="61"/>
                  </a:lnTo>
                  <a:lnTo>
                    <a:pt x="692" y="63"/>
                  </a:lnTo>
                  <a:lnTo>
                    <a:pt x="696" y="63"/>
                  </a:lnTo>
                  <a:lnTo>
                    <a:pt x="707" y="59"/>
                  </a:lnTo>
                  <a:lnTo>
                    <a:pt x="718" y="57"/>
                  </a:lnTo>
                  <a:lnTo>
                    <a:pt x="730" y="57"/>
                  </a:lnTo>
                  <a:lnTo>
                    <a:pt x="758" y="59"/>
                  </a:lnTo>
                  <a:lnTo>
                    <a:pt x="762" y="61"/>
                  </a:lnTo>
                  <a:lnTo>
                    <a:pt x="766" y="63"/>
                  </a:lnTo>
                  <a:lnTo>
                    <a:pt x="770" y="63"/>
                  </a:lnTo>
                  <a:lnTo>
                    <a:pt x="771" y="65"/>
                  </a:lnTo>
                  <a:lnTo>
                    <a:pt x="771" y="66"/>
                  </a:lnTo>
                  <a:lnTo>
                    <a:pt x="773" y="68"/>
                  </a:lnTo>
                  <a:lnTo>
                    <a:pt x="775" y="70"/>
                  </a:lnTo>
                  <a:lnTo>
                    <a:pt x="775" y="72"/>
                  </a:lnTo>
                  <a:lnTo>
                    <a:pt x="777" y="72"/>
                  </a:lnTo>
                  <a:lnTo>
                    <a:pt x="779" y="72"/>
                  </a:lnTo>
                  <a:lnTo>
                    <a:pt x="781" y="72"/>
                  </a:lnTo>
                  <a:lnTo>
                    <a:pt x="785" y="72"/>
                  </a:lnTo>
                  <a:lnTo>
                    <a:pt x="787" y="70"/>
                  </a:lnTo>
                  <a:lnTo>
                    <a:pt x="788" y="70"/>
                  </a:lnTo>
                  <a:lnTo>
                    <a:pt x="790" y="68"/>
                  </a:lnTo>
                  <a:lnTo>
                    <a:pt x="790" y="66"/>
                  </a:lnTo>
                  <a:lnTo>
                    <a:pt x="792" y="65"/>
                  </a:lnTo>
                  <a:lnTo>
                    <a:pt x="792" y="63"/>
                  </a:lnTo>
                  <a:lnTo>
                    <a:pt x="796" y="59"/>
                  </a:lnTo>
                  <a:lnTo>
                    <a:pt x="800" y="57"/>
                  </a:lnTo>
                  <a:lnTo>
                    <a:pt x="817" y="57"/>
                  </a:lnTo>
                  <a:lnTo>
                    <a:pt x="823" y="57"/>
                  </a:lnTo>
                  <a:lnTo>
                    <a:pt x="826" y="61"/>
                  </a:lnTo>
                  <a:lnTo>
                    <a:pt x="828" y="68"/>
                  </a:lnTo>
                  <a:lnTo>
                    <a:pt x="824" y="80"/>
                  </a:lnTo>
                  <a:lnTo>
                    <a:pt x="821" y="87"/>
                  </a:lnTo>
                  <a:lnTo>
                    <a:pt x="815" y="95"/>
                  </a:lnTo>
                  <a:lnTo>
                    <a:pt x="796" y="116"/>
                  </a:lnTo>
                  <a:lnTo>
                    <a:pt x="794" y="120"/>
                  </a:lnTo>
                  <a:lnTo>
                    <a:pt x="794" y="121"/>
                  </a:lnTo>
                  <a:lnTo>
                    <a:pt x="796" y="121"/>
                  </a:lnTo>
                  <a:lnTo>
                    <a:pt x="798" y="120"/>
                  </a:lnTo>
                  <a:lnTo>
                    <a:pt x="798" y="118"/>
                  </a:lnTo>
                  <a:lnTo>
                    <a:pt x="800" y="116"/>
                  </a:lnTo>
                  <a:lnTo>
                    <a:pt x="802" y="116"/>
                  </a:lnTo>
                  <a:lnTo>
                    <a:pt x="809" y="112"/>
                  </a:lnTo>
                  <a:lnTo>
                    <a:pt x="813" y="110"/>
                  </a:lnTo>
                  <a:lnTo>
                    <a:pt x="821" y="104"/>
                  </a:lnTo>
                  <a:lnTo>
                    <a:pt x="828" y="99"/>
                  </a:lnTo>
                  <a:lnTo>
                    <a:pt x="832" y="95"/>
                  </a:lnTo>
                  <a:lnTo>
                    <a:pt x="843" y="82"/>
                  </a:lnTo>
                  <a:lnTo>
                    <a:pt x="847" y="78"/>
                  </a:lnTo>
                  <a:lnTo>
                    <a:pt x="853" y="76"/>
                  </a:lnTo>
                  <a:lnTo>
                    <a:pt x="857" y="76"/>
                  </a:lnTo>
                  <a:lnTo>
                    <a:pt x="857" y="78"/>
                  </a:lnTo>
                  <a:lnTo>
                    <a:pt x="857" y="80"/>
                  </a:lnTo>
                  <a:lnTo>
                    <a:pt x="859" y="83"/>
                  </a:lnTo>
                  <a:lnTo>
                    <a:pt x="860" y="83"/>
                  </a:lnTo>
                  <a:lnTo>
                    <a:pt x="862" y="83"/>
                  </a:lnTo>
                  <a:lnTo>
                    <a:pt x="870" y="85"/>
                  </a:lnTo>
                  <a:lnTo>
                    <a:pt x="883" y="89"/>
                  </a:lnTo>
                  <a:lnTo>
                    <a:pt x="885" y="89"/>
                  </a:lnTo>
                  <a:lnTo>
                    <a:pt x="887" y="89"/>
                  </a:lnTo>
                  <a:lnTo>
                    <a:pt x="889" y="87"/>
                  </a:lnTo>
                  <a:lnTo>
                    <a:pt x="891" y="85"/>
                  </a:lnTo>
                  <a:lnTo>
                    <a:pt x="895" y="82"/>
                  </a:lnTo>
                  <a:lnTo>
                    <a:pt x="902" y="74"/>
                  </a:lnTo>
                  <a:lnTo>
                    <a:pt x="906" y="70"/>
                  </a:lnTo>
                  <a:lnTo>
                    <a:pt x="910" y="68"/>
                  </a:lnTo>
                  <a:lnTo>
                    <a:pt x="919" y="68"/>
                  </a:lnTo>
                  <a:lnTo>
                    <a:pt x="929" y="66"/>
                  </a:lnTo>
                  <a:lnTo>
                    <a:pt x="938" y="68"/>
                  </a:lnTo>
                  <a:lnTo>
                    <a:pt x="967" y="74"/>
                  </a:lnTo>
                  <a:lnTo>
                    <a:pt x="970" y="76"/>
                  </a:lnTo>
                  <a:lnTo>
                    <a:pt x="978" y="82"/>
                  </a:lnTo>
                  <a:lnTo>
                    <a:pt x="982" y="85"/>
                  </a:lnTo>
                  <a:lnTo>
                    <a:pt x="980" y="87"/>
                  </a:lnTo>
                  <a:lnTo>
                    <a:pt x="978" y="91"/>
                  </a:lnTo>
                  <a:lnTo>
                    <a:pt x="970" y="95"/>
                  </a:lnTo>
                  <a:lnTo>
                    <a:pt x="963" y="101"/>
                  </a:lnTo>
                  <a:lnTo>
                    <a:pt x="955" y="108"/>
                  </a:lnTo>
                  <a:lnTo>
                    <a:pt x="953" y="110"/>
                  </a:lnTo>
                  <a:lnTo>
                    <a:pt x="950" y="110"/>
                  </a:lnTo>
                  <a:lnTo>
                    <a:pt x="946" y="112"/>
                  </a:lnTo>
                  <a:lnTo>
                    <a:pt x="938" y="112"/>
                  </a:lnTo>
                  <a:lnTo>
                    <a:pt x="934" y="112"/>
                  </a:lnTo>
                  <a:lnTo>
                    <a:pt x="934" y="114"/>
                  </a:lnTo>
                  <a:lnTo>
                    <a:pt x="936" y="118"/>
                  </a:lnTo>
                  <a:lnTo>
                    <a:pt x="936" y="121"/>
                  </a:lnTo>
                  <a:lnTo>
                    <a:pt x="934" y="123"/>
                  </a:lnTo>
                  <a:lnTo>
                    <a:pt x="931" y="123"/>
                  </a:lnTo>
                  <a:lnTo>
                    <a:pt x="923" y="125"/>
                  </a:lnTo>
                  <a:lnTo>
                    <a:pt x="914" y="127"/>
                  </a:lnTo>
                  <a:lnTo>
                    <a:pt x="904" y="129"/>
                  </a:lnTo>
                  <a:lnTo>
                    <a:pt x="900" y="129"/>
                  </a:lnTo>
                  <a:lnTo>
                    <a:pt x="896" y="131"/>
                  </a:lnTo>
                  <a:lnTo>
                    <a:pt x="898" y="131"/>
                  </a:lnTo>
                  <a:lnTo>
                    <a:pt x="900" y="133"/>
                  </a:lnTo>
                  <a:lnTo>
                    <a:pt x="902" y="133"/>
                  </a:lnTo>
                  <a:lnTo>
                    <a:pt x="904" y="135"/>
                  </a:lnTo>
                  <a:lnTo>
                    <a:pt x="908" y="135"/>
                  </a:lnTo>
                  <a:lnTo>
                    <a:pt x="910" y="137"/>
                  </a:lnTo>
                  <a:lnTo>
                    <a:pt x="910" y="137"/>
                  </a:lnTo>
                  <a:lnTo>
                    <a:pt x="908" y="139"/>
                  </a:lnTo>
                  <a:lnTo>
                    <a:pt x="898" y="144"/>
                  </a:lnTo>
                  <a:lnTo>
                    <a:pt x="896" y="144"/>
                  </a:lnTo>
                  <a:lnTo>
                    <a:pt x="895" y="146"/>
                  </a:lnTo>
                  <a:lnTo>
                    <a:pt x="893" y="146"/>
                  </a:lnTo>
                  <a:lnTo>
                    <a:pt x="889" y="146"/>
                  </a:lnTo>
                  <a:lnTo>
                    <a:pt x="887" y="146"/>
                  </a:lnTo>
                  <a:lnTo>
                    <a:pt x="879" y="146"/>
                  </a:lnTo>
                  <a:lnTo>
                    <a:pt x="878" y="146"/>
                  </a:lnTo>
                  <a:lnTo>
                    <a:pt x="874" y="146"/>
                  </a:lnTo>
                  <a:lnTo>
                    <a:pt x="870" y="146"/>
                  </a:lnTo>
                  <a:lnTo>
                    <a:pt x="860" y="144"/>
                  </a:lnTo>
                  <a:lnTo>
                    <a:pt x="857" y="142"/>
                  </a:lnTo>
                  <a:lnTo>
                    <a:pt x="855" y="142"/>
                  </a:lnTo>
                  <a:lnTo>
                    <a:pt x="851" y="144"/>
                  </a:lnTo>
                  <a:lnTo>
                    <a:pt x="847" y="148"/>
                  </a:lnTo>
                  <a:lnTo>
                    <a:pt x="845" y="150"/>
                  </a:lnTo>
                  <a:lnTo>
                    <a:pt x="843" y="152"/>
                  </a:lnTo>
                  <a:lnTo>
                    <a:pt x="842" y="156"/>
                  </a:lnTo>
                  <a:lnTo>
                    <a:pt x="842" y="157"/>
                  </a:lnTo>
                  <a:lnTo>
                    <a:pt x="842" y="161"/>
                  </a:lnTo>
                  <a:lnTo>
                    <a:pt x="843" y="165"/>
                  </a:lnTo>
                  <a:lnTo>
                    <a:pt x="847" y="165"/>
                  </a:lnTo>
                  <a:lnTo>
                    <a:pt x="855" y="165"/>
                  </a:lnTo>
                  <a:lnTo>
                    <a:pt x="855" y="167"/>
                  </a:lnTo>
                  <a:lnTo>
                    <a:pt x="855" y="169"/>
                  </a:lnTo>
                  <a:lnTo>
                    <a:pt x="855" y="176"/>
                  </a:lnTo>
                  <a:lnTo>
                    <a:pt x="853" y="178"/>
                  </a:lnTo>
                  <a:lnTo>
                    <a:pt x="855" y="180"/>
                  </a:lnTo>
                  <a:lnTo>
                    <a:pt x="855" y="180"/>
                  </a:lnTo>
                  <a:lnTo>
                    <a:pt x="857" y="180"/>
                  </a:lnTo>
                  <a:lnTo>
                    <a:pt x="859" y="180"/>
                  </a:lnTo>
                  <a:lnTo>
                    <a:pt x="860" y="184"/>
                  </a:lnTo>
                  <a:lnTo>
                    <a:pt x="860" y="186"/>
                  </a:lnTo>
                  <a:lnTo>
                    <a:pt x="859" y="188"/>
                  </a:lnTo>
                  <a:lnTo>
                    <a:pt x="855" y="190"/>
                  </a:lnTo>
                  <a:lnTo>
                    <a:pt x="851" y="192"/>
                  </a:lnTo>
                  <a:lnTo>
                    <a:pt x="849" y="192"/>
                  </a:lnTo>
                  <a:lnTo>
                    <a:pt x="849" y="194"/>
                  </a:lnTo>
                  <a:lnTo>
                    <a:pt x="847" y="194"/>
                  </a:lnTo>
                  <a:lnTo>
                    <a:pt x="847" y="195"/>
                  </a:lnTo>
                  <a:lnTo>
                    <a:pt x="847" y="197"/>
                  </a:lnTo>
                  <a:lnTo>
                    <a:pt x="845" y="199"/>
                  </a:lnTo>
                  <a:lnTo>
                    <a:pt x="843" y="199"/>
                  </a:lnTo>
                  <a:lnTo>
                    <a:pt x="836" y="201"/>
                  </a:lnTo>
                  <a:lnTo>
                    <a:pt x="834" y="203"/>
                  </a:lnTo>
                  <a:lnTo>
                    <a:pt x="830" y="205"/>
                  </a:lnTo>
                  <a:lnTo>
                    <a:pt x="828" y="205"/>
                  </a:lnTo>
                  <a:lnTo>
                    <a:pt x="826" y="207"/>
                  </a:lnTo>
                  <a:lnTo>
                    <a:pt x="826" y="207"/>
                  </a:lnTo>
                  <a:lnTo>
                    <a:pt x="828" y="209"/>
                  </a:lnTo>
                  <a:lnTo>
                    <a:pt x="830" y="209"/>
                  </a:lnTo>
                  <a:lnTo>
                    <a:pt x="830" y="209"/>
                  </a:lnTo>
                  <a:lnTo>
                    <a:pt x="830" y="211"/>
                  </a:lnTo>
                  <a:lnTo>
                    <a:pt x="830" y="211"/>
                  </a:lnTo>
                  <a:lnTo>
                    <a:pt x="828" y="211"/>
                  </a:lnTo>
                  <a:lnTo>
                    <a:pt x="828" y="212"/>
                  </a:lnTo>
                  <a:lnTo>
                    <a:pt x="826" y="216"/>
                  </a:lnTo>
                  <a:lnTo>
                    <a:pt x="824" y="218"/>
                  </a:lnTo>
                  <a:lnTo>
                    <a:pt x="823" y="224"/>
                  </a:lnTo>
                  <a:lnTo>
                    <a:pt x="823" y="226"/>
                  </a:lnTo>
                  <a:lnTo>
                    <a:pt x="819" y="231"/>
                  </a:lnTo>
                  <a:lnTo>
                    <a:pt x="817" y="235"/>
                  </a:lnTo>
                  <a:lnTo>
                    <a:pt x="817" y="239"/>
                  </a:lnTo>
                  <a:lnTo>
                    <a:pt x="819" y="243"/>
                  </a:lnTo>
                  <a:lnTo>
                    <a:pt x="823" y="241"/>
                  </a:lnTo>
                  <a:lnTo>
                    <a:pt x="826" y="235"/>
                  </a:lnTo>
                  <a:lnTo>
                    <a:pt x="832" y="233"/>
                  </a:lnTo>
                  <a:lnTo>
                    <a:pt x="840" y="233"/>
                  </a:lnTo>
                  <a:lnTo>
                    <a:pt x="847" y="237"/>
                  </a:lnTo>
                  <a:lnTo>
                    <a:pt x="853" y="241"/>
                  </a:lnTo>
                  <a:lnTo>
                    <a:pt x="855" y="243"/>
                  </a:lnTo>
                  <a:lnTo>
                    <a:pt x="855" y="243"/>
                  </a:lnTo>
                  <a:lnTo>
                    <a:pt x="851" y="243"/>
                  </a:lnTo>
                  <a:lnTo>
                    <a:pt x="845" y="241"/>
                  </a:lnTo>
                  <a:lnTo>
                    <a:pt x="842" y="241"/>
                  </a:lnTo>
                  <a:lnTo>
                    <a:pt x="838" y="243"/>
                  </a:lnTo>
                  <a:lnTo>
                    <a:pt x="834" y="243"/>
                  </a:lnTo>
                  <a:lnTo>
                    <a:pt x="838" y="247"/>
                  </a:lnTo>
                  <a:lnTo>
                    <a:pt x="840" y="249"/>
                  </a:lnTo>
                  <a:lnTo>
                    <a:pt x="843" y="249"/>
                  </a:lnTo>
                  <a:lnTo>
                    <a:pt x="847" y="250"/>
                  </a:lnTo>
                  <a:lnTo>
                    <a:pt x="849" y="250"/>
                  </a:lnTo>
                  <a:lnTo>
                    <a:pt x="853" y="252"/>
                  </a:lnTo>
                  <a:lnTo>
                    <a:pt x="855" y="252"/>
                  </a:lnTo>
                  <a:lnTo>
                    <a:pt x="857" y="252"/>
                  </a:lnTo>
                  <a:lnTo>
                    <a:pt x="859" y="252"/>
                  </a:lnTo>
                  <a:lnTo>
                    <a:pt x="862" y="250"/>
                  </a:lnTo>
                  <a:lnTo>
                    <a:pt x="866" y="250"/>
                  </a:lnTo>
                  <a:lnTo>
                    <a:pt x="870" y="252"/>
                  </a:lnTo>
                  <a:lnTo>
                    <a:pt x="872" y="254"/>
                  </a:lnTo>
                  <a:lnTo>
                    <a:pt x="872" y="258"/>
                  </a:lnTo>
                  <a:lnTo>
                    <a:pt x="872" y="262"/>
                  </a:lnTo>
                  <a:lnTo>
                    <a:pt x="870" y="264"/>
                  </a:lnTo>
                  <a:lnTo>
                    <a:pt x="868" y="266"/>
                  </a:lnTo>
                  <a:lnTo>
                    <a:pt x="864" y="266"/>
                  </a:lnTo>
                  <a:lnTo>
                    <a:pt x="843" y="262"/>
                  </a:lnTo>
                  <a:lnTo>
                    <a:pt x="838" y="262"/>
                  </a:lnTo>
                  <a:lnTo>
                    <a:pt x="832" y="262"/>
                  </a:lnTo>
                  <a:lnTo>
                    <a:pt x="830" y="262"/>
                  </a:lnTo>
                  <a:lnTo>
                    <a:pt x="830" y="262"/>
                  </a:lnTo>
                  <a:lnTo>
                    <a:pt x="830" y="262"/>
                  </a:lnTo>
                  <a:lnTo>
                    <a:pt x="830" y="264"/>
                  </a:lnTo>
                  <a:lnTo>
                    <a:pt x="828" y="264"/>
                  </a:lnTo>
                  <a:lnTo>
                    <a:pt x="821" y="268"/>
                  </a:lnTo>
                  <a:lnTo>
                    <a:pt x="819" y="268"/>
                  </a:lnTo>
                  <a:lnTo>
                    <a:pt x="817" y="268"/>
                  </a:lnTo>
                  <a:lnTo>
                    <a:pt x="813" y="266"/>
                  </a:lnTo>
                  <a:lnTo>
                    <a:pt x="811" y="266"/>
                  </a:lnTo>
                  <a:lnTo>
                    <a:pt x="807" y="266"/>
                  </a:lnTo>
                  <a:lnTo>
                    <a:pt x="804" y="266"/>
                  </a:lnTo>
                  <a:lnTo>
                    <a:pt x="804" y="269"/>
                  </a:lnTo>
                  <a:lnTo>
                    <a:pt x="806" y="271"/>
                  </a:lnTo>
                  <a:lnTo>
                    <a:pt x="809" y="271"/>
                  </a:lnTo>
                  <a:lnTo>
                    <a:pt x="813" y="271"/>
                  </a:lnTo>
                  <a:lnTo>
                    <a:pt x="815" y="271"/>
                  </a:lnTo>
                  <a:lnTo>
                    <a:pt x="817" y="275"/>
                  </a:lnTo>
                  <a:lnTo>
                    <a:pt x="817" y="277"/>
                  </a:lnTo>
                  <a:lnTo>
                    <a:pt x="819" y="281"/>
                  </a:lnTo>
                  <a:lnTo>
                    <a:pt x="823" y="283"/>
                  </a:lnTo>
                  <a:lnTo>
                    <a:pt x="824" y="283"/>
                  </a:lnTo>
                  <a:lnTo>
                    <a:pt x="828" y="281"/>
                  </a:lnTo>
                  <a:lnTo>
                    <a:pt x="830" y="281"/>
                  </a:lnTo>
                  <a:lnTo>
                    <a:pt x="832" y="281"/>
                  </a:lnTo>
                  <a:lnTo>
                    <a:pt x="834" y="283"/>
                  </a:lnTo>
                  <a:lnTo>
                    <a:pt x="836" y="283"/>
                  </a:lnTo>
                  <a:lnTo>
                    <a:pt x="842" y="285"/>
                  </a:lnTo>
                  <a:lnTo>
                    <a:pt x="845" y="285"/>
                  </a:lnTo>
                  <a:lnTo>
                    <a:pt x="847" y="288"/>
                  </a:lnTo>
                  <a:lnTo>
                    <a:pt x="847" y="290"/>
                  </a:lnTo>
                  <a:lnTo>
                    <a:pt x="847" y="292"/>
                  </a:lnTo>
                  <a:lnTo>
                    <a:pt x="845" y="292"/>
                  </a:lnTo>
                  <a:lnTo>
                    <a:pt x="847" y="294"/>
                  </a:lnTo>
                  <a:lnTo>
                    <a:pt x="847" y="296"/>
                  </a:lnTo>
                  <a:lnTo>
                    <a:pt x="851" y="300"/>
                  </a:lnTo>
                  <a:lnTo>
                    <a:pt x="851" y="302"/>
                  </a:lnTo>
                  <a:lnTo>
                    <a:pt x="853" y="304"/>
                  </a:lnTo>
                  <a:lnTo>
                    <a:pt x="853" y="305"/>
                  </a:lnTo>
                  <a:lnTo>
                    <a:pt x="855" y="319"/>
                  </a:lnTo>
                  <a:lnTo>
                    <a:pt x="855" y="323"/>
                  </a:lnTo>
                  <a:lnTo>
                    <a:pt x="855" y="326"/>
                  </a:lnTo>
                  <a:lnTo>
                    <a:pt x="853" y="328"/>
                  </a:lnTo>
                  <a:lnTo>
                    <a:pt x="853" y="330"/>
                  </a:lnTo>
                  <a:lnTo>
                    <a:pt x="851" y="330"/>
                  </a:lnTo>
                  <a:lnTo>
                    <a:pt x="849" y="330"/>
                  </a:lnTo>
                  <a:lnTo>
                    <a:pt x="847" y="330"/>
                  </a:lnTo>
                  <a:lnTo>
                    <a:pt x="847" y="330"/>
                  </a:lnTo>
                  <a:lnTo>
                    <a:pt x="845" y="326"/>
                  </a:lnTo>
                  <a:lnTo>
                    <a:pt x="842" y="324"/>
                  </a:lnTo>
                  <a:lnTo>
                    <a:pt x="840" y="324"/>
                  </a:lnTo>
                  <a:lnTo>
                    <a:pt x="836" y="324"/>
                  </a:lnTo>
                  <a:lnTo>
                    <a:pt x="832" y="328"/>
                  </a:lnTo>
                  <a:lnTo>
                    <a:pt x="830" y="330"/>
                  </a:lnTo>
                  <a:lnTo>
                    <a:pt x="826" y="330"/>
                  </a:lnTo>
                  <a:lnTo>
                    <a:pt x="826" y="332"/>
                  </a:lnTo>
                  <a:lnTo>
                    <a:pt x="823" y="334"/>
                  </a:lnTo>
                  <a:lnTo>
                    <a:pt x="819" y="336"/>
                  </a:lnTo>
                  <a:lnTo>
                    <a:pt x="815" y="336"/>
                  </a:lnTo>
                  <a:lnTo>
                    <a:pt x="813" y="334"/>
                  </a:lnTo>
                  <a:lnTo>
                    <a:pt x="809" y="332"/>
                  </a:lnTo>
                  <a:lnTo>
                    <a:pt x="811" y="334"/>
                  </a:lnTo>
                  <a:lnTo>
                    <a:pt x="813" y="336"/>
                  </a:lnTo>
                  <a:lnTo>
                    <a:pt x="817" y="338"/>
                  </a:lnTo>
                  <a:lnTo>
                    <a:pt x="819" y="338"/>
                  </a:lnTo>
                  <a:lnTo>
                    <a:pt x="823" y="338"/>
                  </a:lnTo>
                  <a:lnTo>
                    <a:pt x="824" y="336"/>
                  </a:lnTo>
                  <a:lnTo>
                    <a:pt x="826" y="334"/>
                  </a:lnTo>
                  <a:lnTo>
                    <a:pt x="830" y="334"/>
                  </a:lnTo>
                  <a:lnTo>
                    <a:pt x="830" y="336"/>
                  </a:lnTo>
                  <a:lnTo>
                    <a:pt x="832" y="340"/>
                  </a:lnTo>
                  <a:lnTo>
                    <a:pt x="832" y="343"/>
                  </a:lnTo>
                  <a:lnTo>
                    <a:pt x="832" y="345"/>
                  </a:lnTo>
                  <a:lnTo>
                    <a:pt x="830" y="347"/>
                  </a:lnTo>
                  <a:lnTo>
                    <a:pt x="830" y="349"/>
                  </a:lnTo>
                  <a:lnTo>
                    <a:pt x="828" y="349"/>
                  </a:lnTo>
                  <a:lnTo>
                    <a:pt x="830" y="351"/>
                  </a:lnTo>
                  <a:lnTo>
                    <a:pt x="834" y="349"/>
                  </a:lnTo>
                  <a:lnTo>
                    <a:pt x="840" y="338"/>
                  </a:lnTo>
                  <a:lnTo>
                    <a:pt x="843" y="338"/>
                  </a:lnTo>
                  <a:lnTo>
                    <a:pt x="845" y="340"/>
                  </a:lnTo>
                  <a:lnTo>
                    <a:pt x="847" y="342"/>
                  </a:lnTo>
                  <a:lnTo>
                    <a:pt x="851" y="349"/>
                  </a:lnTo>
                  <a:lnTo>
                    <a:pt x="851" y="351"/>
                  </a:lnTo>
                  <a:lnTo>
                    <a:pt x="853" y="351"/>
                  </a:lnTo>
                  <a:lnTo>
                    <a:pt x="853" y="353"/>
                  </a:lnTo>
                  <a:lnTo>
                    <a:pt x="855" y="355"/>
                  </a:lnTo>
                  <a:lnTo>
                    <a:pt x="857" y="355"/>
                  </a:lnTo>
                  <a:lnTo>
                    <a:pt x="857" y="357"/>
                  </a:lnTo>
                  <a:lnTo>
                    <a:pt x="857" y="362"/>
                  </a:lnTo>
                  <a:lnTo>
                    <a:pt x="851" y="364"/>
                  </a:lnTo>
                  <a:lnTo>
                    <a:pt x="842" y="364"/>
                  </a:lnTo>
                  <a:lnTo>
                    <a:pt x="840" y="366"/>
                  </a:lnTo>
                  <a:lnTo>
                    <a:pt x="836" y="368"/>
                  </a:lnTo>
                  <a:lnTo>
                    <a:pt x="832" y="368"/>
                  </a:lnTo>
                  <a:lnTo>
                    <a:pt x="828" y="368"/>
                  </a:lnTo>
                  <a:lnTo>
                    <a:pt x="824" y="368"/>
                  </a:lnTo>
                  <a:lnTo>
                    <a:pt x="821" y="368"/>
                  </a:lnTo>
                  <a:lnTo>
                    <a:pt x="813" y="364"/>
                  </a:lnTo>
                  <a:lnTo>
                    <a:pt x="815" y="362"/>
                  </a:lnTo>
                  <a:lnTo>
                    <a:pt x="817" y="359"/>
                  </a:lnTo>
                  <a:lnTo>
                    <a:pt x="815" y="355"/>
                  </a:lnTo>
                  <a:lnTo>
                    <a:pt x="813" y="353"/>
                  </a:lnTo>
                  <a:lnTo>
                    <a:pt x="813" y="357"/>
                  </a:lnTo>
                  <a:lnTo>
                    <a:pt x="813" y="360"/>
                  </a:lnTo>
                  <a:lnTo>
                    <a:pt x="809" y="360"/>
                  </a:lnTo>
                  <a:lnTo>
                    <a:pt x="807" y="362"/>
                  </a:lnTo>
                  <a:lnTo>
                    <a:pt x="809" y="364"/>
                  </a:lnTo>
                  <a:lnTo>
                    <a:pt x="807" y="370"/>
                  </a:lnTo>
                  <a:lnTo>
                    <a:pt x="809" y="372"/>
                  </a:lnTo>
                  <a:lnTo>
                    <a:pt x="813" y="374"/>
                  </a:lnTo>
                  <a:lnTo>
                    <a:pt x="826" y="374"/>
                  </a:lnTo>
                  <a:lnTo>
                    <a:pt x="834" y="374"/>
                  </a:lnTo>
                  <a:lnTo>
                    <a:pt x="838" y="376"/>
                  </a:lnTo>
                  <a:lnTo>
                    <a:pt x="840" y="378"/>
                  </a:lnTo>
                  <a:lnTo>
                    <a:pt x="840" y="378"/>
                  </a:lnTo>
                  <a:lnTo>
                    <a:pt x="838" y="379"/>
                  </a:lnTo>
                  <a:lnTo>
                    <a:pt x="836" y="385"/>
                  </a:lnTo>
                  <a:lnTo>
                    <a:pt x="836" y="387"/>
                  </a:lnTo>
                  <a:lnTo>
                    <a:pt x="834" y="387"/>
                  </a:lnTo>
                  <a:lnTo>
                    <a:pt x="830" y="387"/>
                  </a:lnTo>
                  <a:lnTo>
                    <a:pt x="823" y="387"/>
                  </a:lnTo>
                  <a:lnTo>
                    <a:pt x="819" y="389"/>
                  </a:lnTo>
                  <a:lnTo>
                    <a:pt x="815" y="391"/>
                  </a:lnTo>
                  <a:lnTo>
                    <a:pt x="813" y="391"/>
                  </a:lnTo>
                  <a:lnTo>
                    <a:pt x="809" y="393"/>
                  </a:lnTo>
                  <a:lnTo>
                    <a:pt x="807" y="393"/>
                  </a:lnTo>
                  <a:lnTo>
                    <a:pt x="804" y="393"/>
                  </a:lnTo>
                  <a:lnTo>
                    <a:pt x="800" y="391"/>
                  </a:lnTo>
                  <a:lnTo>
                    <a:pt x="787" y="387"/>
                  </a:lnTo>
                  <a:lnTo>
                    <a:pt x="785" y="385"/>
                  </a:lnTo>
                  <a:lnTo>
                    <a:pt x="783" y="383"/>
                  </a:lnTo>
                  <a:lnTo>
                    <a:pt x="781" y="381"/>
                  </a:lnTo>
                  <a:lnTo>
                    <a:pt x="779" y="381"/>
                  </a:lnTo>
                  <a:lnTo>
                    <a:pt x="779" y="379"/>
                  </a:lnTo>
                  <a:lnTo>
                    <a:pt x="777" y="379"/>
                  </a:lnTo>
                  <a:lnTo>
                    <a:pt x="775" y="381"/>
                  </a:lnTo>
                  <a:lnTo>
                    <a:pt x="773" y="383"/>
                  </a:lnTo>
                  <a:lnTo>
                    <a:pt x="771" y="383"/>
                  </a:lnTo>
                  <a:lnTo>
                    <a:pt x="770" y="383"/>
                  </a:lnTo>
                  <a:lnTo>
                    <a:pt x="770" y="383"/>
                  </a:lnTo>
                  <a:lnTo>
                    <a:pt x="766" y="381"/>
                  </a:lnTo>
                  <a:lnTo>
                    <a:pt x="760" y="378"/>
                  </a:lnTo>
                  <a:lnTo>
                    <a:pt x="756" y="376"/>
                  </a:lnTo>
                  <a:lnTo>
                    <a:pt x="758" y="379"/>
                  </a:lnTo>
                  <a:lnTo>
                    <a:pt x="766" y="383"/>
                  </a:lnTo>
                  <a:lnTo>
                    <a:pt x="768" y="385"/>
                  </a:lnTo>
                  <a:lnTo>
                    <a:pt x="766" y="385"/>
                  </a:lnTo>
                  <a:lnTo>
                    <a:pt x="760" y="389"/>
                  </a:lnTo>
                  <a:lnTo>
                    <a:pt x="756" y="391"/>
                  </a:lnTo>
                  <a:lnTo>
                    <a:pt x="754" y="393"/>
                  </a:lnTo>
                  <a:lnTo>
                    <a:pt x="751" y="393"/>
                  </a:lnTo>
                  <a:lnTo>
                    <a:pt x="747" y="395"/>
                  </a:lnTo>
                  <a:lnTo>
                    <a:pt x="728" y="387"/>
                  </a:lnTo>
                  <a:lnTo>
                    <a:pt x="732" y="389"/>
                  </a:lnTo>
                  <a:lnTo>
                    <a:pt x="737" y="393"/>
                  </a:lnTo>
                  <a:lnTo>
                    <a:pt x="739" y="395"/>
                  </a:lnTo>
                  <a:lnTo>
                    <a:pt x="737" y="398"/>
                  </a:lnTo>
                  <a:lnTo>
                    <a:pt x="733" y="398"/>
                  </a:lnTo>
                  <a:lnTo>
                    <a:pt x="730" y="397"/>
                  </a:lnTo>
                  <a:lnTo>
                    <a:pt x="726" y="398"/>
                  </a:lnTo>
                  <a:lnTo>
                    <a:pt x="724" y="400"/>
                  </a:lnTo>
                  <a:lnTo>
                    <a:pt x="726" y="402"/>
                  </a:lnTo>
                  <a:lnTo>
                    <a:pt x="728" y="400"/>
                  </a:lnTo>
                  <a:lnTo>
                    <a:pt x="728" y="400"/>
                  </a:lnTo>
                  <a:lnTo>
                    <a:pt x="730" y="398"/>
                  </a:lnTo>
                  <a:lnTo>
                    <a:pt x="732" y="398"/>
                  </a:lnTo>
                  <a:lnTo>
                    <a:pt x="735" y="398"/>
                  </a:lnTo>
                  <a:lnTo>
                    <a:pt x="737" y="400"/>
                  </a:lnTo>
                  <a:lnTo>
                    <a:pt x="739" y="398"/>
                  </a:lnTo>
                  <a:lnTo>
                    <a:pt x="743" y="397"/>
                  </a:lnTo>
                  <a:lnTo>
                    <a:pt x="756" y="395"/>
                  </a:lnTo>
                  <a:lnTo>
                    <a:pt x="758" y="393"/>
                  </a:lnTo>
                  <a:lnTo>
                    <a:pt x="758" y="393"/>
                  </a:lnTo>
                  <a:lnTo>
                    <a:pt x="760" y="391"/>
                  </a:lnTo>
                  <a:lnTo>
                    <a:pt x="760" y="391"/>
                  </a:lnTo>
                  <a:lnTo>
                    <a:pt x="760" y="391"/>
                  </a:lnTo>
                  <a:lnTo>
                    <a:pt x="762" y="389"/>
                  </a:lnTo>
                  <a:lnTo>
                    <a:pt x="764" y="389"/>
                  </a:lnTo>
                  <a:lnTo>
                    <a:pt x="766" y="389"/>
                  </a:lnTo>
                  <a:lnTo>
                    <a:pt x="773" y="387"/>
                  </a:lnTo>
                  <a:lnTo>
                    <a:pt x="779" y="387"/>
                  </a:lnTo>
                  <a:lnTo>
                    <a:pt x="783" y="389"/>
                  </a:lnTo>
                  <a:lnTo>
                    <a:pt x="785" y="389"/>
                  </a:lnTo>
                  <a:lnTo>
                    <a:pt x="788" y="395"/>
                  </a:lnTo>
                  <a:lnTo>
                    <a:pt x="804" y="402"/>
                  </a:lnTo>
                  <a:lnTo>
                    <a:pt x="807" y="404"/>
                  </a:lnTo>
                  <a:lnTo>
                    <a:pt x="811" y="406"/>
                  </a:lnTo>
                  <a:lnTo>
                    <a:pt x="813" y="410"/>
                  </a:lnTo>
                  <a:lnTo>
                    <a:pt x="813" y="414"/>
                  </a:lnTo>
                  <a:lnTo>
                    <a:pt x="811" y="423"/>
                  </a:lnTo>
                  <a:lnTo>
                    <a:pt x="811" y="423"/>
                  </a:lnTo>
                  <a:lnTo>
                    <a:pt x="811" y="423"/>
                  </a:lnTo>
                  <a:lnTo>
                    <a:pt x="809" y="425"/>
                  </a:lnTo>
                  <a:lnTo>
                    <a:pt x="809" y="425"/>
                  </a:lnTo>
                  <a:lnTo>
                    <a:pt x="807" y="427"/>
                  </a:lnTo>
                  <a:lnTo>
                    <a:pt x="809" y="431"/>
                  </a:lnTo>
                  <a:lnTo>
                    <a:pt x="807" y="433"/>
                  </a:lnTo>
                  <a:lnTo>
                    <a:pt x="806" y="431"/>
                  </a:lnTo>
                  <a:lnTo>
                    <a:pt x="798" y="427"/>
                  </a:lnTo>
                  <a:lnTo>
                    <a:pt x="787" y="425"/>
                  </a:lnTo>
                  <a:lnTo>
                    <a:pt x="783" y="421"/>
                  </a:lnTo>
                  <a:lnTo>
                    <a:pt x="779" y="417"/>
                  </a:lnTo>
                  <a:lnTo>
                    <a:pt x="775" y="414"/>
                  </a:lnTo>
                  <a:lnTo>
                    <a:pt x="773" y="410"/>
                  </a:lnTo>
                  <a:lnTo>
                    <a:pt x="771" y="404"/>
                  </a:lnTo>
                  <a:lnTo>
                    <a:pt x="770" y="402"/>
                  </a:lnTo>
                  <a:lnTo>
                    <a:pt x="768" y="402"/>
                  </a:lnTo>
                  <a:lnTo>
                    <a:pt x="766" y="402"/>
                  </a:lnTo>
                  <a:lnTo>
                    <a:pt x="764" y="404"/>
                  </a:lnTo>
                  <a:lnTo>
                    <a:pt x="762" y="406"/>
                  </a:lnTo>
                  <a:lnTo>
                    <a:pt x="760" y="406"/>
                  </a:lnTo>
                  <a:lnTo>
                    <a:pt x="754" y="408"/>
                  </a:lnTo>
                  <a:lnTo>
                    <a:pt x="739" y="414"/>
                  </a:lnTo>
                  <a:lnTo>
                    <a:pt x="741" y="415"/>
                  </a:lnTo>
                  <a:lnTo>
                    <a:pt x="745" y="414"/>
                  </a:lnTo>
                  <a:lnTo>
                    <a:pt x="752" y="412"/>
                  </a:lnTo>
                  <a:lnTo>
                    <a:pt x="754" y="412"/>
                  </a:lnTo>
                  <a:lnTo>
                    <a:pt x="756" y="412"/>
                  </a:lnTo>
                  <a:lnTo>
                    <a:pt x="758" y="410"/>
                  </a:lnTo>
                  <a:lnTo>
                    <a:pt x="760" y="410"/>
                  </a:lnTo>
                  <a:lnTo>
                    <a:pt x="764" y="408"/>
                  </a:lnTo>
                  <a:lnTo>
                    <a:pt x="764" y="408"/>
                  </a:lnTo>
                  <a:lnTo>
                    <a:pt x="768" y="408"/>
                  </a:lnTo>
                  <a:lnTo>
                    <a:pt x="770" y="410"/>
                  </a:lnTo>
                  <a:lnTo>
                    <a:pt x="770" y="412"/>
                  </a:lnTo>
                  <a:lnTo>
                    <a:pt x="770" y="415"/>
                  </a:lnTo>
                  <a:lnTo>
                    <a:pt x="770" y="419"/>
                  </a:lnTo>
                  <a:lnTo>
                    <a:pt x="768" y="421"/>
                  </a:lnTo>
                  <a:lnTo>
                    <a:pt x="766" y="423"/>
                  </a:lnTo>
                  <a:lnTo>
                    <a:pt x="762" y="423"/>
                  </a:lnTo>
                  <a:lnTo>
                    <a:pt x="764" y="425"/>
                  </a:lnTo>
                  <a:lnTo>
                    <a:pt x="764" y="425"/>
                  </a:lnTo>
                  <a:lnTo>
                    <a:pt x="768" y="423"/>
                  </a:lnTo>
                  <a:lnTo>
                    <a:pt x="770" y="423"/>
                  </a:lnTo>
                  <a:lnTo>
                    <a:pt x="771" y="423"/>
                  </a:lnTo>
                  <a:lnTo>
                    <a:pt x="773" y="425"/>
                  </a:lnTo>
                  <a:lnTo>
                    <a:pt x="787" y="431"/>
                  </a:lnTo>
                  <a:lnTo>
                    <a:pt x="802" y="436"/>
                  </a:lnTo>
                  <a:lnTo>
                    <a:pt x="804" y="438"/>
                  </a:lnTo>
                  <a:lnTo>
                    <a:pt x="806" y="438"/>
                  </a:lnTo>
                  <a:lnTo>
                    <a:pt x="806" y="440"/>
                  </a:lnTo>
                  <a:lnTo>
                    <a:pt x="807" y="442"/>
                  </a:lnTo>
                  <a:lnTo>
                    <a:pt x="807" y="442"/>
                  </a:lnTo>
                  <a:lnTo>
                    <a:pt x="809" y="442"/>
                  </a:lnTo>
                  <a:lnTo>
                    <a:pt x="813" y="442"/>
                  </a:lnTo>
                  <a:lnTo>
                    <a:pt x="811" y="444"/>
                  </a:lnTo>
                  <a:lnTo>
                    <a:pt x="809" y="446"/>
                  </a:lnTo>
                  <a:lnTo>
                    <a:pt x="807" y="448"/>
                  </a:lnTo>
                  <a:lnTo>
                    <a:pt x="806" y="448"/>
                  </a:lnTo>
                  <a:lnTo>
                    <a:pt x="806" y="450"/>
                  </a:lnTo>
                  <a:lnTo>
                    <a:pt x="806" y="452"/>
                  </a:lnTo>
                  <a:lnTo>
                    <a:pt x="806" y="455"/>
                  </a:lnTo>
                  <a:lnTo>
                    <a:pt x="807" y="453"/>
                  </a:lnTo>
                  <a:lnTo>
                    <a:pt x="809" y="450"/>
                  </a:lnTo>
                  <a:lnTo>
                    <a:pt x="813" y="450"/>
                  </a:lnTo>
                  <a:lnTo>
                    <a:pt x="817" y="450"/>
                  </a:lnTo>
                  <a:lnTo>
                    <a:pt x="817" y="452"/>
                  </a:lnTo>
                  <a:lnTo>
                    <a:pt x="819" y="455"/>
                  </a:lnTo>
                  <a:lnTo>
                    <a:pt x="819" y="463"/>
                  </a:lnTo>
                  <a:lnTo>
                    <a:pt x="821" y="474"/>
                  </a:lnTo>
                  <a:lnTo>
                    <a:pt x="821" y="476"/>
                  </a:lnTo>
                  <a:lnTo>
                    <a:pt x="817" y="478"/>
                  </a:lnTo>
                  <a:lnTo>
                    <a:pt x="813" y="478"/>
                  </a:lnTo>
                  <a:lnTo>
                    <a:pt x="807" y="478"/>
                  </a:lnTo>
                  <a:lnTo>
                    <a:pt x="806" y="467"/>
                  </a:lnTo>
                  <a:lnTo>
                    <a:pt x="804" y="469"/>
                  </a:lnTo>
                  <a:lnTo>
                    <a:pt x="804" y="471"/>
                  </a:lnTo>
                  <a:lnTo>
                    <a:pt x="804" y="474"/>
                  </a:lnTo>
                  <a:lnTo>
                    <a:pt x="804" y="478"/>
                  </a:lnTo>
                  <a:lnTo>
                    <a:pt x="802" y="478"/>
                  </a:lnTo>
                  <a:lnTo>
                    <a:pt x="800" y="478"/>
                  </a:lnTo>
                  <a:lnTo>
                    <a:pt x="792" y="478"/>
                  </a:lnTo>
                  <a:lnTo>
                    <a:pt x="788" y="478"/>
                  </a:lnTo>
                  <a:lnTo>
                    <a:pt x="785" y="474"/>
                  </a:lnTo>
                  <a:lnTo>
                    <a:pt x="781" y="472"/>
                  </a:lnTo>
                  <a:lnTo>
                    <a:pt x="779" y="467"/>
                  </a:lnTo>
                  <a:lnTo>
                    <a:pt x="777" y="463"/>
                  </a:lnTo>
                  <a:lnTo>
                    <a:pt x="775" y="459"/>
                  </a:lnTo>
                  <a:lnTo>
                    <a:pt x="771" y="457"/>
                  </a:lnTo>
                  <a:lnTo>
                    <a:pt x="756" y="450"/>
                  </a:lnTo>
                  <a:lnTo>
                    <a:pt x="752" y="448"/>
                  </a:lnTo>
                  <a:lnTo>
                    <a:pt x="747" y="448"/>
                  </a:lnTo>
                  <a:lnTo>
                    <a:pt x="739" y="448"/>
                  </a:lnTo>
                  <a:lnTo>
                    <a:pt x="737" y="446"/>
                  </a:lnTo>
                  <a:lnTo>
                    <a:pt x="735" y="446"/>
                  </a:lnTo>
                  <a:lnTo>
                    <a:pt x="733" y="446"/>
                  </a:lnTo>
                  <a:lnTo>
                    <a:pt x="732" y="446"/>
                  </a:lnTo>
                  <a:lnTo>
                    <a:pt x="730" y="448"/>
                  </a:lnTo>
                  <a:lnTo>
                    <a:pt x="732" y="448"/>
                  </a:lnTo>
                  <a:lnTo>
                    <a:pt x="733" y="448"/>
                  </a:lnTo>
                  <a:lnTo>
                    <a:pt x="735" y="450"/>
                  </a:lnTo>
                  <a:lnTo>
                    <a:pt x="745" y="450"/>
                  </a:lnTo>
                  <a:lnTo>
                    <a:pt x="749" y="450"/>
                  </a:lnTo>
                  <a:lnTo>
                    <a:pt x="752" y="452"/>
                  </a:lnTo>
                  <a:lnTo>
                    <a:pt x="754" y="455"/>
                  </a:lnTo>
                  <a:lnTo>
                    <a:pt x="752" y="457"/>
                  </a:lnTo>
                  <a:lnTo>
                    <a:pt x="749" y="461"/>
                  </a:lnTo>
                  <a:lnTo>
                    <a:pt x="745" y="463"/>
                  </a:lnTo>
                  <a:lnTo>
                    <a:pt x="741" y="463"/>
                  </a:lnTo>
                  <a:lnTo>
                    <a:pt x="735" y="465"/>
                  </a:lnTo>
                  <a:lnTo>
                    <a:pt x="732" y="465"/>
                  </a:lnTo>
                  <a:lnTo>
                    <a:pt x="728" y="465"/>
                  </a:lnTo>
                  <a:lnTo>
                    <a:pt x="718" y="463"/>
                  </a:lnTo>
                  <a:lnTo>
                    <a:pt x="715" y="463"/>
                  </a:lnTo>
                  <a:lnTo>
                    <a:pt x="711" y="463"/>
                  </a:lnTo>
                  <a:lnTo>
                    <a:pt x="713" y="465"/>
                  </a:lnTo>
                  <a:lnTo>
                    <a:pt x="716" y="465"/>
                  </a:lnTo>
                  <a:lnTo>
                    <a:pt x="716" y="467"/>
                  </a:lnTo>
                  <a:lnTo>
                    <a:pt x="716" y="469"/>
                  </a:lnTo>
                  <a:lnTo>
                    <a:pt x="716" y="471"/>
                  </a:lnTo>
                  <a:lnTo>
                    <a:pt x="716" y="472"/>
                  </a:lnTo>
                  <a:lnTo>
                    <a:pt x="715" y="472"/>
                  </a:lnTo>
                  <a:lnTo>
                    <a:pt x="711" y="474"/>
                  </a:lnTo>
                  <a:lnTo>
                    <a:pt x="703" y="478"/>
                  </a:lnTo>
                  <a:lnTo>
                    <a:pt x="699" y="478"/>
                  </a:lnTo>
                  <a:lnTo>
                    <a:pt x="701" y="478"/>
                  </a:lnTo>
                  <a:lnTo>
                    <a:pt x="705" y="478"/>
                  </a:lnTo>
                  <a:lnTo>
                    <a:pt x="707" y="478"/>
                  </a:lnTo>
                  <a:lnTo>
                    <a:pt x="711" y="478"/>
                  </a:lnTo>
                  <a:lnTo>
                    <a:pt x="715" y="480"/>
                  </a:lnTo>
                  <a:lnTo>
                    <a:pt x="716" y="480"/>
                  </a:lnTo>
                  <a:lnTo>
                    <a:pt x="722" y="480"/>
                  </a:lnTo>
                  <a:lnTo>
                    <a:pt x="735" y="478"/>
                  </a:lnTo>
                  <a:lnTo>
                    <a:pt x="737" y="478"/>
                  </a:lnTo>
                  <a:lnTo>
                    <a:pt x="739" y="478"/>
                  </a:lnTo>
                  <a:lnTo>
                    <a:pt x="739" y="480"/>
                  </a:lnTo>
                  <a:lnTo>
                    <a:pt x="739" y="480"/>
                  </a:lnTo>
                  <a:lnTo>
                    <a:pt x="739" y="482"/>
                  </a:lnTo>
                  <a:lnTo>
                    <a:pt x="732" y="484"/>
                  </a:lnTo>
                  <a:lnTo>
                    <a:pt x="728" y="486"/>
                  </a:lnTo>
                  <a:lnTo>
                    <a:pt x="724" y="488"/>
                  </a:lnTo>
                  <a:lnTo>
                    <a:pt x="722" y="491"/>
                  </a:lnTo>
                  <a:lnTo>
                    <a:pt x="726" y="491"/>
                  </a:lnTo>
                  <a:lnTo>
                    <a:pt x="728" y="491"/>
                  </a:lnTo>
                  <a:lnTo>
                    <a:pt x="730" y="488"/>
                  </a:lnTo>
                  <a:lnTo>
                    <a:pt x="733" y="486"/>
                  </a:lnTo>
                  <a:lnTo>
                    <a:pt x="735" y="486"/>
                  </a:lnTo>
                  <a:lnTo>
                    <a:pt x="743" y="486"/>
                  </a:lnTo>
                  <a:lnTo>
                    <a:pt x="747" y="486"/>
                  </a:lnTo>
                  <a:lnTo>
                    <a:pt x="752" y="482"/>
                  </a:lnTo>
                  <a:lnTo>
                    <a:pt x="756" y="482"/>
                  </a:lnTo>
                  <a:lnTo>
                    <a:pt x="760" y="482"/>
                  </a:lnTo>
                  <a:lnTo>
                    <a:pt x="764" y="482"/>
                  </a:lnTo>
                  <a:lnTo>
                    <a:pt x="783" y="488"/>
                  </a:lnTo>
                  <a:lnTo>
                    <a:pt x="790" y="488"/>
                  </a:lnTo>
                  <a:lnTo>
                    <a:pt x="804" y="488"/>
                  </a:lnTo>
                  <a:lnTo>
                    <a:pt x="807" y="488"/>
                  </a:lnTo>
                  <a:lnTo>
                    <a:pt x="809" y="489"/>
                  </a:lnTo>
                  <a:lnTo>
                    <a:pt x="809" y="489"/>
                  </a:lnTo>
                  <a:lnTo>
                    <a:pt x="809" y="491"/>
                  </a:lnTo>
                  <a:lnTo>
                    <a:pt x="807" y="491"/>
                  </a:lnTo>
                  <a:lnTo>
                    <a:pt x="806" y="493"/>
                  </a:lnTo>
                  <a:lnTo>
                    <a:pt x="806" y="493"/>
                  </a:lnTo>
                  <a:lnTo>
                    <a:pt x="798" y="495"/>
                  </a:lnTo>
                  <a:lnTo>
                    <a:pt x="796" y="495"/>
                  </a:lnTo>
                  <a:lnTo>
                    <a:pt x="796" y="499"/>
                  </a:lnTo>
                  <a:lnTo>
                    <a:pt x="794" y="499"/>
                  </a:lnTo>
                  <a:lnTo>
                    <a:pt x="783" y="501"/>
                  </a:lnTo>
                  <a:lnTo>
                    <a:pt x="785" y="501"/>
                  </a:lnTo>
                  <a:lnTo>
                    <a:pt x="783" y="503"/>
                  </a:lnTo>
                  <a:lnTo>
                    <a:pt x="775" y="503"/>
                  </a:lnTo>
                  <a:lnTo>
                    <a:pt x="777" y="505"/>
                  </a:lnTo>
                  <a:close/>
                  <a:moveTo>
                    <a:pt x="853" y="61"/>
                  </a:moveTo>
                  <a:lnTo>
                    <a:pt x="851" y="57"/>
                  </a:lnTo>
                  <a:lnTo>
                    <a:pt x="855" y="55"/>
                  </a:lnTo>
                  <a:lnTo>
                    <a:pt x="859" y="57"/>
                  </a:lnTo>
                  <a:lnTo>
                    <a:pt x="864" y="63"/>
                  </a:lnTo>
                  <a:lnTo>
                    <a:pt x="866" y="66"/>
                  </a:lnTo>
                  <a:lnTo>
                    <a:pt x="862" y="68"/>
                  </a:lnTo>
                  <a:lnTo>
                    <a:pt x="857" y="65"/>
                  </a:lnTo>
                  <a:lnTo>
                    <a:pt x="853" y="61"/>
                  </a:lnTo>
                  <a:close/>
                  <a:moveTo>
                    <a:pt x="411" y="44"/>
                  </a:moveTo>
                  <a:lnTo>
                    <a:pt x="415" y="46"/>
                  </a:lnTo>
                  <a:lnTo>
                    <a:pt x="417" y="46"/>
                  </a:lnTo>
                  <a:lnTo>
                    <a:pt x="436" y="51"/>
                  </a:lnTo>
                  <a:lnTo>
                    <a:pt x="436" y="53"/>
                  </a:lnTo>
                  <a:lnTo>
                    <a:pt x="442" y="55"/>
                  </a:lnTo>
                  <a:lnTo>
                    <a:pt x="443" y="57"/>
                  </a:lnTo>
                  <a:lnTo>
                    <a:pt x="445" y="57"/>
                  </a:lnTo>
                  <a:lnTo>
                    <a:pt x="447" y="55"/>
                  </a:lnTo>
                  <a:lnTo>
                    <a:pt x="447" y="53"/>
                  </a:lnTo>
                  <a:lnTo>
                    <a:pt x="449" y="49"/>
                  </a:lnTo>
                  <a:lnTo>
                    <a:pt x="449" y="46"/>
                  </a:lnTo>
                  <a:lnTo>
                    <a:pt x="447" y="44"/>
                  </a:lnTo>
                  <a:lnTo>
                    <a:pt x="445" y="42"/>
                  </a:lnTo>
                  <a:lnTo>
                    <a:pt x="425" y="32"/>
                  </a:lnTo>
                  <a:lnTo>
                    <a:pt x="423" y="32"/>
                  </a:lnTo>
                  <a:lnTo>
                    <a:pt x="419" y="32"/>
                  </a:lnTo>
                  <a:lnTo>
                    <a:pt x="417" y="34"/>
                  </a:lnTo>
                  <a:lnTo>
                    <a:pt x="413" y="34"/>
                  </a:lnTo>
                  <a:lnTo>
                    <a:pt x="409" y="34"/>
                  </a:lnTo>
                  <a:lnTo>
                    <a:pt x="407" y="36"/>
                  </a:lnTo>
                  <a:lnTo>
                    <a:pt x="407" y="38"/>
                  </a:lnTo>
                  <a:lnTo>
                    <a:pt x="409" y="42"/>
                  </a:lnTo>
                  <a:lnTo>
                    <a:pt x="411" y="4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21" name="Freeform 1917">
              <a:extLst>
                <a:ext uri="{FF2B5EF4-FFF2-40B4-BE49-F238E27FC236}">
                  <a16:creationId xmlns:a16="http://schemas.microsoft.com/office/drawing/2014/main" id="{F4F2CD29-6F2E-42DE-A23C-8073CF9ACB64}"/>
                </a:ext>
              </a:extLst>
            </p:cNvPr>
            <p:cNvSpPr>
              <a:spLocks noEditPoints="1"/>
            </p:cNvSpPr>
            <p:nvPr/>
          </p:nvSpPr>
          <p:spPr bwMode="auto">
            <a:xfrm>
              <a:off x="7807325" y="-2573337"/>
              <a:ext cx="9147175" cy="1785937"/>
            </a:xfrm>
            <a:custGeom>
              <a:avLst/>
              <a:gdLst>
                <a:gd name="T0" fmla="*/ 563 w 5762"/>
                <a:gd name="T1" fmla="*/ 398 h 1125"/>
                <a:gd name="T2" fmla="*/ 559 w 5762"/>
                <a:gd name="T3" fmla="*/ 368 h 1125"/>
                <a:gd name="T4" fmla="*/ 546 w 5762"/>
                <a:gd name="T5" fmla="*/ 375 h 1125"/>
                <a:gd name="T6" fmla="*/ 584 w 5762"/>
                <a:gd name="T7" fmla="*/ 394 h 1125"/>
                <a:gd name="T8" fmla="*/ 362 w 5762"/>
                <a:gd name="T9" fmla="*/ 301 h 1125"/>
                <a:gd name="T10" fmla="*/ 807 w 5762"/>
                <a:gd name="T11" fmla="*/ 880 h 1125"/>
                <a:gd name="T12" fmla="*/ 572 w 5762"/>
                <a:gd name="T13" fmla="*/ 409 h 1125"/>
                <a:gd name="T14" fmla="*/ 576 w 5762"/>
                <a:gd name="T15" fmla="*/ 428 h 1125"/>
                <a:gd name="T16" fmla="*/ 538 w 5762"/>
                <a:gd name="T17" fmla="*/ 318 h 1125"/>
                <a:gd name="T18" fmla="*/ 332 w 5762"/>
                <a:gd name="T19" fmla="*/ 30 h 1125"/>
                <a:gd name="T20" fmla="*/ 173 w 5762"/>
                <a:gd name="T21" fmla="*/ 15 h 1125"/>
                <a:gd name="T22" fmla="*/ 83 w 5762"/>
                <a:gd name="T23" fmla="*/ 108 h 1125"/>
                <a:gd name="T24" fmla="*/ 112 w 5762"/>
                <a:gd name="T25" fmla="*/ 127 h 1125"/>
                <a:gd name="T26" fmla="*/ 36 w 5762"/>
                <a:gd name="T27" fmla="*/ 146 h 1125"/>
                <a:gd name="T28" fmla="*/ 121 w 5762"/>
                <a:gd name="T29" fmla="*/ 187 h 1125"/>
                <a:gd name="T30" fmla="*/ 68 w 5762"/>
                <a:gd name="T31" fmla="*/ 250 h 1125"/>
                <a:gd name="T32" fmla="*/ 83 w 5762"/>
                <a:gd name="T33" fmla="*/ 292 h 1125"/>
                <a:gd name="T34" fmla="*/ 118 w 5762"/>
                <a:gd name="T35" fmla="*/ 335 h 1125"/>
                <a:gd name="T36" fmla="*/ 190 w 5762"/>
                <a:gd name="T37" fmla="*/ 358 h 1125"/>
                <a:gd name="T38" fmla="*/ 95 w 5762"/>
                <a:gd name="T39" fmla="*/ 428 h 1125"/>
                <a:gd name="T40" fmla="*/ 176 w 5762"/>
                <a:gd name="T41" fmla="*/ 394 h 1125"/>
                <a:gd name="T42" fmla="*/ 262 w 5762"/>
                <a:gd name="T43" fmla="*/ 314 h 1125"/>
                <a:gd name="T44" fmla="*/ 277 w 5762"/>
                <a:gd name="T45" fmla="*/ 314 h 1125"/>
                <a:gd name="T46" fmla="*/ 330 w 5762"/>
                <a:gd name="T47" fmla="*/ 294 h 1125"/>
                <a:gd name="T48" fmla="*/ 400 w 5762"/>
                <a:gd name="T49" fmla="*/ 313 h 1125"/>
                <a:gd name="T50" fmla="*/ 516 w 5762"/>
                <a:gd name="T51" fmla="*/ 337 h 1125"/>
                <a:gd name="T52" fmla="*/ 572 w 5762"/>
                <a:gd name="T53" fmla="*/ 366 h 1125"/>
                <a:gd name="T54" fmla="*/ 624 w 5762"/>
                <a:gd name="T55" fmla="*/ 415 h 1125"/>
                <a:gd name="T56" fmla="*/ 102 w 5762"/>
                <a:gd name="T57" fmla="*/ 438 h 1125"/>
                <a:gd name="T58" fmla="*/ 739 w 5762"/>
                <a:gd name="T59" fmla="*/ 572 h 1125"/>
                <a:gd name="T60" fmla="*/ 32 w 5762"/>
                <a:gd name="T61" fmla="*/ 307 h 1125"/>
                <a:gd name="T62" fmla="*/ 256 w 5762"/>
                <a:gd name="T63" fmla="*/ 381 h 1125"/>
                <a:gd name="T64" fmla="*/ 241 w 5762"/>
                <a:gd name="T65" fmla="*/ 385 h 1125"/>
                <a:gd name="T66" fmla="*/ 250 w 5762"/>
                <a:gd name="T67" fmla="*/ 364 h 1125"/>
                <a:gd name="T68" fmla="*/ 155 w 5762"/>
                <a:gd name="T69" fmla="*/ 426 h 1125"/>
                <a:gd name="T70" fmla="*/ 5483 w 5762"/>
                <a:gd name="T71" fmla="*/ 483 h 1125"/>
                <a:gd name="T72" fmla="*/ 5548 w 5762"/>
                <a:gd name="T73" fmla="*/ 489 h 1125"/>
                <a:gd name="T74" fmla="*/ 1569 w 5762"/>
                <a:gd name="T75" fmla="*/ 643 h 1125"/>
                <a:gd name="T76" fmla="*/ 1346 w 5762"/>
                <a:gd name="T77" fmla="*/ 609 h 1125"/>
                <a:gd name="T78" fmla="*/ 743 w 5762"/>
                <a:gd name="T79" fmla="*/ 574 h 1125"/>
                <a:gd name="T80" fmla="*/ 743 w 5762"/>
                <a:gd name="T81" fmla="*/ 588 h 1125"/>
                <a:gd name="T82" fmla="*/ 715 w 5762"/>
                <a:gd name="T83" fmla="*/ 700 h 1125"/>
                <a:gd name="T84" fmla="*/ 766 w 5762"/>
                <a:gd name="T85" fmla="*/ 832 h 1125"/>
                <a:gd name="T86" fmla="*/ 1056 w 5762"/>
                <a:gd name="T87" fmla="*/ 948 h 1125"/>
                <a:gd name="T88" fmla="*/ 1147 w 5762"/>
                <a:gd name="T89" fmla="*/ 969 h 1125"/>
                <a:gd name="T90" fmla="*/ 1213 w 5762"/>
                <a:gd name="T91" fmla="*/ 937 h 1125"/>
                <a:gd name="T92" fmla="*/ 1272 w 5762"/>
                <a:gd name="T93" fmla="*/ 933 h 1125"/>
                <a:gd name="T94" fmla="*/ 1334 w 5762"/>
                <a:gd name="T95" fmla="*/ 927 h 1125"/>
                <a:gd name="T96" fmla="*/ 1408 w 5762"/>
                <a:gd name="T97" fmla="*/ 1016 h 1125"/>
                <a:gd name="T98" fmla="*/ 1414 w 5762"/>
                <a:gd name="T99" fmla="*/ 891 h 1125"/>
                <a:gd name="T100" fmla="*/ 1473 w 5762"/>
                <a:gd name="T101" fmla="*/ 834 h 1125"/>
                <a:gd name="T102" fmla="*/ 1480 w 5762"/>
                <a:gd name="T103" fmla="*/ 806 h 1125"/>
                <a:gd name="T104" fmla="*/ 1480 w 5762"/>
                <a:gd name="T105" fmla="*/ 774 h 1125"/>
                <a:gd name="T106" fmla="*/ 1495 w 5762"/>
                <a:gd name="T107" fmla="*/ 796 h 1125"/>
                <a:gd name="T108" fmla="*/ 1564 w 5762"/>
                <a:gd name="T109" fmla="*/ 715 h 1125"/>
                <a:gd name="T110" fmla="*/ 1592 w 5762"/>
                <a:gd name="T111" fmla="*/ 671 h 1125"/>
                <a:gd name="T112" fmla="*/ 743 w 5762"/>
                <a:gd name="T113" fmla="*/ 584 h 1125"/>
                <a:gd name="T114" fmla="*/ 5701 w 5762"/>
                <a:gd name="T115" fmla="*/ 301 h 1125"/>
                <a:gd name="T116" fmla="*/ 5637 w 5762"/>
                <a:gd name="T117" fmla="*/ 500 h 1125"/>
                <a:gd name="T118" fmla="*/ 1391 w 5762"/>
                <a:gd name="T119" fmla="*/ 996 h 1125"/>
                <a:gd name="T120" fmla="*/ 1154 w 5762"/>
                <a:gd name="T121" fmla="*/ 967 h 1125"/>
                <a:gd name="T122" fmla="*/ 1549 w 5762"/>
                <a:gd name="T123" fmla="*/ 728 h 1125"/>
                <a:gd name="T124" fmla="*/ 1503 w 5762"/>
                <a:gd name="T125" fmla="*/ 785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2" h="1125">
                  <a:moveTo>
                    <a:pt x="5762" y="229"/>
                  </a:moveTo>
                  <a:lnTo>
                    <a:pt x="5762" y="233"/>
                  </a:lnTo>
                  <a:lnTo>
                    <a:pt x="5762" y="233"/>
                  </a:lnTo>
                  <a:lnTo>
                    <a:pt x="5760" y="233"/>
                  </a:lnTo>
                  <a:lnTo>
                    <a:pt x="5758" y="233"/>
                  </a:lnTo>
                  <a:lnTo>
                    <a:pt x="5756" y="233"/>
                  </a:lnTo>
                  <a:lnTo>
                    <a:pt x="5754" y="235"/>
                  </a:lnTo>
                  <a:lnTo>
                    <a:pt x="5754" y="235"/>
                  </a:lnTo>
                  <a:lnTo>
                    <a:pt x="5754" y="237"/>
                  </a:lnTo>
                  <a:lnTo>
                    <a:pt x="5753" y="239"/>
                  </a:lnTo>
                  <a:lnTo>
                    <a:pt x="5753" y="239"/>
                  </a:lnTo>
                  <a:lnTo>
                    <a:pt x="5751" y="237"/>
                  </a:lnTo>
                  <a:lnTo>
                    <a:pt x="5749" y="235"/>
                  </a:lnTo>
                  <a:lnTo>
                    <a:pt x="5749" y="233"/>
                  </a:lnTo>
                  <a:lnTo>
                    <a:pt x="5747" y="233"/>
                  </a:lnTo>
                  <a:lnTo>
                    <a:pt x="5745" y="231"/>
                  </a:lnTo>
                  <a:lnTo>
                    <a:pt x="5743" y="231"/>
                  </a:lnTo>
                  <a:lnTo>
                    <a:pt x="5739" y="229"/>
                  </a:lnTo>
                  <a:lnTo>
                    <a:pt x="5737" y="227"/>
                  </a:lnTo>
                  <a:lnTo>
                    <a:pt x="5734" y="225"/>
                  </a:lnTo>
                  <a:lnTo>
                    <a:pt x="5730" y="225"/>
                  </a:lnTo>
                  <a:lnTo>
                    <a:pt x="5724" y="229"/>
                  </a:lnTo>
                  <a:lnTo>
                    <a:pt x="5720" y="229"/>
                  </a:lnTo>
                  <a:lnTo>
                    <a:pt x="5718" y="225"/>
                  </a:lnTo>
                  <a:lnTo>
                    <a:pt x="5718" y="223"/>
                  </a:lnTo>
                  <a:lnTo>
                    <a:pt x="5718" y="221"/>
                  </a:lnTo>
                  <a:lnTo>
                    <a:pt x="5718" y="220"/>
                  </a:lnTo>
                  <a:lnTo>
                    <a:pt x="5718" y="220"/>
                  </a:lnTo>
                  <a:lnTo>
                    <a:pt x="5720" y="218"/>
                  </a:lnTo>
                  <a:lnTo>
                    <a:pt x="5722" y="220"/>
                  </a:lnTo>
                  <a:lnTo>
                    <a:pt x="5722" y="220"/>
                  </a:lnTo>
                  <a:lnTo>
                    <a:pt x="5724" y="221"/>
                  </a:lnTo>
                  <a:lnTo>
                    <a:pt x="5726" y="221"/>
                  </a:lnTo>
                  <a:lnTo>
                    <a:pt x="5728" y="221"/>
                  </a:lnTo>
                  <a:lnTo>
                    <a:pt x="5732" y="221"/>
                  </a:lnTo>
                  <a:lnTo>
                    <a:pt x="5734" y="221"/>
                  </a:lnTo>
                  <a:lnTo>
                    <a:pt x="5735" y="220"/>
                  </a:lnTo>
                  <a:lnTo>
                    <a:pt x="5737" y="220"/>
                  </a:lnTo>
                  <a:lnTo>
                    <a:pt x="5741" y="220"/>
                  </a:lnTo>
                  <a:lnTo>
                    <a:pt x="5743" y="221"/>
                  </a:lnTo>
                  <a:lnTo>
                    <a:pt x="5745" y="223"/>
                  </a:lnTo>
                  <a:lnTo>
                    <a:pt x="5749" y="225"/>
                  </a:lnTo>
                  <a:lnTo>
                    <a:pt x="5749" y="225"/>
                  </a:lnTo>
                  <a:lnTo>
                    <a:pt x="5751" y="225"/>
                  </a:lnTo>
                  <a:lnTo>
                    <a:pt x="5753" y="225"/>
                  </a:lnTo>
                  <a:lnTo>
                    <a:pt x="5753" y="225"/>
                  </a:lnTo>
                  <a:lnTo>
                    <a:pt x="5754" y="227"/>
                  </a:lnTo>
                  <a:lnTo>
                    <a:pt x="5754" y="227"/>
                  </a:lnTo>
                  <a:lnTo>
                    <a:pt x="5754" y="227"/>
                  </a:lnTo>
                  <a:lnTo>
                    <a:pt x="5756" y="227"/>
                  </a:lnTo>
                  <a:lnTo>
                    <a:pt x="5760" y="229"/>
                  </a:lnTo>
                  <a:lnTo>
                    <a:pt x="5762" y="229"/>
                  </a:lnTo>
                  <a:lnTo>
                    <a:pt x="5762" y="229"/>
                  </a:lnTo>
                  <a:close/>
                  <a:moveTo>
                    <a:pt x="561" y="388"/>
                  </a:moveTo>
                  <a:lnTo>
                    <a:pt x="559" y="388"/>
                  </a:lnTo>
                  <a:lnTo>
                    <a:pt x="557" y="387"/>
                  </a:lnTo>
                  <a:lnTo>
                    <a:pt x="555" y="388"/>
                  </a:lnTo>
                  <a:lnTo>
                    <a:pt x="555" y="390"/>
                  </a:lnTo>
                  <a:lnTo>
                    <a:pt x="555" y="392"/>
                  </a:lnTo>
                  <a:lnTo>
                    <a:pt x="559" y="396"/>
                  </a:lnTo>
                  <a:lnTo>
                    <a:pt x="557" y="398"/>
                  </a:lnTo>
                  <a:lnTo>
                    <a:pt x="557" y="402"/>
                  </a:lnTo>
                  <a:lnTo>
                    <a:pt x="557" y="404"/>
                  </a:lnTo>
                  <a:lnTo>
                    <a:pt x="561" y="404"/>
                  </a:lnTo>
                  <a:lnTo>
                    <a:pt x="561" y="404"/>
                  </a:lnTo>
                  <a:lnTo>
                    <a:pt x="561" y="404"/>
                  </a:lnTo>
                  <a:lnTo>
                    <a:pt x="561" y="404"/>
                  </a:lnTo>
                  <a:lnTo>
                    <a:pt x="563" y="402"/>
                  </a:lnTo>
                  <a:lnTo>
                    <a:pt x="563" y="400"/>
                  </a:lnTo>
                  <a:lnTo>
                    <a:pt x="563" y="398"/>
                  </a:lnTo>
                  <a:lnTo>
                    <a:pt x="563" y="398"/>
                  </a:lnTo>
                  <a:lnTo>
                    <a:pt x="563" y="396"/>
                  </a:lnTo>
                  <a:lnTo>
                    <a:pt x="565" y="392"/>
                  </a:lnTo>
                  <a:lnTo>
                    <a:pt x="565" y="390"/>
                  </a:lnTo>
                  <a:lnTo>
                    <a:pt x="561" y="388"/>
                  </a:lnTo>
                  <a:close/>
                  <a:moveTo>
                    <a:pt x="552" y="390"/>
                  </a:moveTo>
                  <a:lnTo>
                    <a:pt x="550" y="388"/>
                  </a:lnTo>
                  <a:lnTo>
                    <a:pt x="550" y="385"/>
                  </a:lnTo>
                  <a:lnTo>
                    <a:pt x="548" y="381"/>
                  </a:lnTo>
                  <a:lnTo>
                    <a:pt x="546" y="379"/>
                  </a:lnTo>
                  <a:lnTo>
                    <a:pt x="542" y="375"/>
                  </a:lnTo>
                  <a:lnTo>
                    <a:pt x="540" y="373"/>
                  </a:lnTo>
                  <a:lnTo>
                    <a:pt x="538" y="373"/>
                  </a:lnTo>
                  <a:lnTo>
                    <a:pt x="538" y="373"/>
                  </a:lnTo>
                  <a:lnTo>
                    <a:pt x="533" y="379"/>
                  </a:lnTo>
                  <a:lnTo>
                    <a:pt x="533" y="381"/>
                  </a:lnTo>
                  <a:lnTo>
                    <a:pt x="533" y="383"/>
                  </a:lnTo>
                  <a:lnTo>
                    <a:pt x="533" y="385"/>
                  </a:lnTo>
                  <a:lnTo>
                    <a:pt x="533" y="385"/>
                  </a:lnTo>
                  <a:lnTo>
                    <a:pt x="535" y="385"/>
                  </a:lnTo>
                  <a:lnTo>
                    <a:pt x="536" y="383"/>
                  </a:lnTo>
                  <a:lnTo>
                    <a:pt x="536" y="381"/>
                  </a:lnTo>
                  <a:lnTo>
                    <a:pt x="538" y="381"/>
                  </a:lnTo>
                  <a:lnTo>
                    <a:pt x="538" y="381"/>
                  </a:lnTo>
                  <a:lnTo>
                    <a:pt x="540" y="385"/>
                  </a:lnTo>
                  <a:lnTo>
                    <a:pt x="542" y="385"/>
                  </a:lnTo>
                  <a:lnTo>
                    <a:pt x="542" y="385"/>
                  </a:lnTo>
                  <a:lnTo>
                    <a:pt x="540" y="387"/>
                  </a:lnTo>
                  <a:lnTo>
                    <a:pt x="540" y="387"/>
                  </a:lnTo>
                  <a:lnTo>
                    <a:pt x="540" y="388"/>
                  </a:lnTo>
                  <a:lnTo>
                    <a:pt x="540" y="388"/>
                  </a:lnTo>
                  <a:lnTo>
                    <a:pt x="540" y="388"/>
                  </a:lnTo>
                  <a:lnTo>
                    <a:pt x="542" y="388"/>
                  </a:lnTo>
                  <a:lnTo>
                    <a:pt x="542" y="388"/>
                  </a:lnTo>
                  <a:lnTo>
                    <a:pt x="542" y="390"/>
                  </a:lnTo>
                  <a:lnTo>
                    <a:pt x="542" y="390"/>
                  </a:lnTo>
                  <a:lnTo>
                    <a:pt x="542" y="390"/>
                  </a:lnTo>
                  <a:lnTo>
                    <a:pt x="544" y="392"/>
                  </a:lnTo>
                  <a:lnTo>
                    <a:pt x="544" y="392"/>
                  </a:lnTo>
                  <a:lnTo>
                    <a:pt x="546" y="392"/>
                  </a:lnTo>
                  <a:lnTo>
                    <a:pt x="546" y="392"/>
                  </a:lnTo>
                  <a:lnTo>
                    <a:pt x="548" y="392"/>
                  </a:lnTo>
                  <a:lnTo>
                    <a:pt x="546" y="394"/>
                  </a:lnTo>
                  <a:lnTo>
                    <a:pt x="546" y="398"/>
                  </a:lnTo>
                  <a:lnTo>
                    <a:pt x="548" y="400"/>
                  </a:lnTo>
                  <a:lnTo>
                    <a:pt x="550" y="402"/>
                  </a:lnTo>
                  <a:lnTo>
                    <a:pt x="552" y="400"/>
                  </a:lnTo>
                  <a:lnTo>
                    <a:pt x="552" y="396"/>
                  </a:lnTo>
                  <a:lnTo>
                    <a:pt x="552" y="390"/>
                  </a:lnTo>
                  <a:close/>
                  <a:moveTo>
                    <a:pt x="275" y="303"/>
                  </a:moveTo>
                  <a:lnTo>
                    <a:pt x="275" y="301"/>
                  </a:lnTo>
                  <a:lnTo>
                    <a:pt x="275" y="301"/>
                  </a:lnTo>
                  <a:lnTo>
                    <a:pt x="275" y="301"/>
                  </a:lnTo>
                  <a:lnTo>
                    <a:pt x="273" y="301"/>
                  </a:lnTo>
                  <a:lnTo>
                    <a:pt x="273" y="301"/>
                  </a:lnTo>
                  <a:lnTo>
                    <a:pt x="273" y="303"/>
                  </a:lnTo>
                  <a:lnTo>
                    <a:pt x="273" y="303"/>
                  </a:lnTo>
                  <a:lnTo>
                    <a:pt x="273" y="305"/>
                  </a:lnTo>
                  <a:lnTo>
                    <a:pt x="273" y="303"/>
                  </a:lnTo>
                  <a:lnTo>
                    <a:pt x="273" y="303"/>
                  </a:lnTo>
                  <a:lnTo>
                    <a:pt x="275" y="303"/>
                  </a:lnTo>
                  <a:close/>
                  <a:moveTo>
                    <a:pt x="555" y="383"/>
                  </a:moveTo>
                  <a:lnTo>
                    <a:pt x="557" y="383"/>
                  </a:lnTo>
                  <a:lnTo>
                    <a:pt x="557" y="381"/>
                  </a:lnTo>
                  <a:lnTo>
                    <a:pt x="559" y="381"/>
                  </a:lnTo>
                  <a:lnTo>
                    <a:pt x="561" y="379"/>
                  </a:lnTo>
                  <a:lnTo>
                    <a:pt x="563" y="375"/>
                  </a:lnTo>
                  <a:lnTo>
                    <a:pt x="563" y="373"/>
                  </a:lnTo>
                  <a:lnTo>
                    <a:pt x="561" y="371"/>
                  </a:lnTo>
                  <a:lnTo>
                    <a:pt x="559" y="368"/>
                  </a:lnTo>
                  <a:lnTo>
                    <a:pt x="557" y="364"/>
                  </a:lnTo>
                  <a:lnTo>
                    <a:pt x="557" y="362"/>
                  </a:lnTo>
                  <a:lnTo>
                    <a:pt x="559" y="362"/>
                  </a:lnTo>
                  <a:lnTo>
                    <a:pt x="559" y="364"/>
                  </a:lnTo>
                  <a:lnTo>
                    <a:pt x="563" y="369"/>
                  </a:lnTo>
                  <a:lnTo>
                    <a:pt x="565" y="371"/>
                  </a:lnTo>
                  <a:lnTo>
                    <a:pt x="563" y="368"/>
                  </a:lnTo>
                  <a:lnTo>
                    <a:pt x="561" y="366"/>
                  </a:lnTo>
                  <a:lnTo>
                    <a:pt x="561" y="362"/>
                  </a:lnTo>
                  <a:lnTo>
                    <a:pt x="559" y="360"/>
                  </a:lnTo>
                  <a:lnTo>
                    <a:pt x="557" y="360"/>
                  </a:lnTo>
                  <a:lnTo>
                    <a:pt x="555" y="358"/>
                  </a:lnTo>
                  <a:lnTo>
                    <a:pt x="553" y="358"/>
                  </a:lnTo>
                  <a:lnTo>
                    <a:pt x="552" y="358"/>
                  </a:lnTo>
                  <a:lnTo>
                    <a:pt x="550" y="358"/>
                  </a:lnTo>
                  <a:lnTo>
                    <a:pt x="548" y="354"/>
                  </a:lnTo>
                  <a:lnTo>
                    <a:pt x="546" y="354"/>
                  </a:lnTo>
                  <a:lnTo>
                    <a:pt x="546" y="356"/>
                  </a:lnTo>
                  <a:lnTo>
                    <a:pt x="548" y="360"/>
                  </a:lnTo>
                  <a:lnTo>
                    <a:pt x="550" y="362"/>
                  </a:lnTo>
                  <a:lnTo>
                    <a:pt x="550" y="366"/>
                  </a:lnTo>
                  <a:lnTo>
                    <a:pt x="550" y="369"/>
                  </a:lnTo>
                  <a:lnTo>
                    <a:pt x="552" y="371"/>
                  </a:lnTo>
                  <a:lnTo>
                    <a:pt x="553" y="375"/>
                  </a:lnTo>
                  <a:lnTo>
                    <a:pt x="553" y="377"/>
                  </a:lnTo>
                  <a:lnTo>
                    <a:pt x="553" y="379"/>
                  </a:lnTo>
                  <a:lnTo>
                    <a:pt x="552" y="381"/>
                  </a:lnTo>
                  <a:lnTo>
                    <a:pt x="552" y="381"/>
                  </a:lnTo>
                  <a:lnTo>
                    <a:pt x="552" y="383"/>
                  </a:lnTo>
                  <a:lnTo>
                    <a:pt x="553" y="385"/>
                  </a:lnTo>
                  <a:lnTo>
                    <a:pt x="553" y="385"/>
                  </a:lnTo>
                  <a:lnTo>
                    <a:pt x="555" y="385"/>
                  </a:lnTo>
                  <a:lnTo>
                    <a:pt x="555" y="383"/>
                  </a:lnTo>
                  <a:close/>
                  <a:moveTo>
                    <a:pt x="567" y="390"/>
                  </a:moveTo>
                  <a:lnTo>
                    <a:pt x="567" y="390"/>
                  </a:lnTo>
                  <a:lnTo>
                    <a:pt x="567" y="392"/>
                  </a:lnTo>
                  <a:lnTo>
                    <a:pt x="567" y="394"/>
                  </a:lnTo>
                  <a:lnTo>
                    <a:pt x="567" y="396"/>
                  </a:lnTo>
                  <a:lnTo>
                    <a:pt x="567" y="396"/>
                  </a:lnTo>
                  <a:lnTo>
                    <a:pt x="569" y="396"/>
                  </a:lnTo>
                  <a:lnTo>
                    <a:pt x="571" y="396"/>
                  </a:lnTo>
                  <a:lnTo>
                    <a:pt x="572" y="396"/>
                  </a:lnTo>
                  <a:lnTo>
                    <a:pt x="574" y="396"/>
                  </a:lnTo>
                  <a:lnTo>
                    <a:pt x="574" y="394"/>
                  </a:lnTo>
                  <a:lnTo>
                    <a:pt x="574" y="392"/>
                  </a:lnTo>
                  <a:lnTo>
                    <a:pt x="572" y="388"/>
                  </a:lnTo>
                  <a:lnTo>
                    <a:pt x="574" y="390"/>
                  </a:lnTo>
                  <a:lnTo>
                    <a:pt x="576" y="392"/>
                  </a:lnTo>
                  <a:lnTo>
                    <a:pt x="578" y="392"/>
                  </a:lnTo>
                  <a:lnTo>
                    <a:pt x="578" y="388"/>
                  </a:lnTo>
                  <a:lnTo>
                    <a:pt x="576" y="387"/>
                  </a:lnTo>
                  <a:lnTo>
                    <a:pt x="574" y="385"/>
                  </a:lnTo>
                  <a:lnTo>
                    <a:pt x="565" y="385"/>
                  </a:lnTo>
                  <a:lnTo>
                    <a:pt x="563" y="385"/>
                  </a:lnTo>
                  <a:lnTo>
                    <a:pt x="561" y="385"/>
                  </a:lnTo>
                  <a:lnTo>
                    <a:pt x="561" y="387"/>
                  </a:lnTo>
                  <a:lnTo>
                    <a:pt x="563" y="387"/>
                  </a:lnTo>
                  <a:lnTo>
                    <a:pt x="563" y="387"/>
                  </a:lnTo>
                  <a:lnTo>
                    <a:pt x="565" y="387"/>
                  </a:lnTo>
                  <a:lnTo>
                    <a:pt x="565" y="388"/>
                  </a:lnTo>
                  <a:lnTo>
                    <a:pt x="565" y="388"/>
                  </a:lnTo>
                  <a:lnTo>
                    <a:pt x="567" y="390"/>
                  </a:lnTo>
                  <a:close/>
                  <a:moveTo>
                    <a:pt x="535" y="375"/>
                  </a:moveTo>
                  <a:lnTo>
                    <a:pt x="535" y="375"/>
                  </a:lnTo>
                  <a:lnTo>
                    <a:pt x="535" y="373"/>
                  </a:lnTo>
                  <a:lnTo>
                    <a:pt x="535" y="371"/>
                  </a:lnTo>
                  <a:lnTo>
                    <a:pt x="536" y="371"/>
                  </a:lnTo>
                  <a:lnTo>
                    <a:pt x="538" y="369"/>
                  </a:lnTo>
                  <a:lnTo>
                    <a:pt x="544" y="373"/>
                  </a:lnTo>
                  <a:lnTo>
                    <a:pt x="546" y="375"/>
                  </a:lnTo>
                  <a:lnTo>
                    <a:pt x="548" y="373"/>
                  </a:lnTo>
                  <a:lnTo>
                    <a:pt x="548" y="371"/>
                  </a:lnTo>
                  <a:lnTo>
                    <a:pt x="546" y="369"/>
                  </a:lnTo>
                  <a:lnTo>
                    <a:pt x="546" y="369"/>
                  </a:lnTo>
                  <a:lnTo>
                    <a:pt x="544" y="368"/>
                  </a:lnTo>
                  <a:lnTo>
                    <a:pt x="542" y="368"/>
                  </a:lnTo>
                  <a:lnTo>
                    <a:pt x="540" y="368"/>
                  </a:lnTo>
                  <a:lnTo>
                    <a:pt x="540" y="368"/>
                  </a:lnTo>
                  <a:lnTo>
                    <a:pt x="542" y="368"/>
                  </a:lnTo>
                  <a:lnTo>
                    <a:pt x="544" y="368"/>
                  </a:lnTo>
                  <a:lnTo>
                    <a:pt x="546" y="366"/>
                  </a:lnTo>
                  <a:lnTo>
                    <a:pt x="546" y="366"/>
                  </a:lnTo>
                  <a:lnTo>
                    <a:pt x="546" y="364"/>
                  </a:lnTo>
                  <a:lnTo>
                    <a:pt x="546" y="362"/>
                  </a:lnTo>
                  <a:lnTo>
                    <a:pt x="544" y="360"/>
                  </a:lnTo>
                  <a:lnTo>
                    <a:pt x="542" y="360"/>
                  </a:lnTo>
                  <a:lnTo>
                    <a:pt x="538" y="360"/>
                  </a:lnTo>
                  <a:lnTo>
                    <a:pt x="536" y="362"/>
                  </a:lnTo>
                  <a:lnTo>
                    <a:pt x="535" y="362"/>
                  </a:lnTo>
                  <a:lnTo>
                    <a:pt x="536" y="360"/>
                  </a:lnTo>
                  <a:lnTo>
                    <a:pt x="536" y="358"/>
                  </a:lnTo>
                  <a:lnTo>
                    <a:pt x="535" y="356"/>
                  </a:lnTo>
                  <a:lnTo>
                    <a:pt x="533" y="356"/>
                  </a:lnTo>
                  <a:lnTo>
                    <a:pt x="531" y="356"/>
                  </a:lnTo>
                  <a:lnTo>
                    <a:pt x="529" y="356"/>
                  </a:lnTo>
                  <a:lnTo>
                    <a:pt x="527" y="358"/>
                  </a:lnTo>
                  <a:lnTo>
                    <a:pt x="527" y="360"/>
                  </a:lnTo>
                  <a:lnTo>
                    <a:pt x="525" y="358"/>
                  </a:lnTo>
                  <a:lnTo>
                    <a:pt x="525" y="358"/>
                  </a:lnTo>
                  <a:lnTo>
                    <a:pt x="523" y="356"/>
                  </a:lnTo>
                  <a:lnTo>
                    <a:pt x="523" y="358"/>
                  </a:lnTo>
                  <a:lnTo>
                    <a:pt x="521" y="360"/>
                  </a:lnTo>
                  <a:lnTo>
                    <a:pt x="519" y="362"/>
                  </a:lnTo>
                  <a:lnTo>
                    <a:pt x="521" y="364"/>
                  </a:lnTo>
                  <a:lnTo>
                    <a:pt x="523" y="366"/>
                  </a:lnTo>
                  <a:lnTo>
                    <a:pt x="527" y="369"/>
                  </a:lnTo>
                  <a:lnTo>
                    <a:pt x="527" y="369"/>
                  </a:lnTo>
                  <a:lnTo>
                    <a:pt x="531" y="373"/>
                  </a:lnTo>
                  <a:lnTo>
                    <a:pt x="531" y="375"/>
                  </a:lnTo>
                  <a:lnTo>
                    <a:pt x="533" y="377"/>
                  </a:lnTo>
                  <a:lnTo>
                    <a:pt x="535" y="375"/>
                  </a:lnTo>
                  <a:close/>
                  <a:moveTo>
                    <a:pt x="582" y="404"/>
                  </a:moveTo>
                  <a:lnTo>
                    <a:pt x="584" y="404"/>
                  </a:lnTo>
                  <a:lnTo>
                    <a:pt x="586" y="406"/>
                  </a:lnTo>
                  <a:lnTo>
                    <a:pt x="588" y="406"/>
                  </a:lnTo>
                  <a:lnTo>
                    <a:pt x="588" y="407"/>
                  </a:lnTo>
                  <a:lnTo>
                    <a:pt x="588" y="407"/>
                  </a:lnTo>
                  <a:lnTo>
                    <a:pt x="590" y="407"/>
                  </a:lnTo>
                  <a:lnTo>
                    <a:pt x="590" y="407"/>
                  </a:lnTo>
                  <a:lnTo>
                    <a:pt x="590" y="407"/>
                  </a:lnTo>
                  <a:lnTo>
                    <a:pt x="590" y="407"/>
                  </a:lnTo>
                  <a:lnTo>
                    <a:pt x="591" y="407"/>
                  </a:lnTo>
                  <a:lnTo>
                    <a:pt x="591" y="402"/>
                  </a:lnTo>
                  <a:lnTo>
                    <a:pt x="591" y="400"/>
                  </a:lnTo>
                  <a:lnTo>
                    <a:pt x="590" y="398"/>
                  </a:lnTo>
                  <a:lnTo>
                    <a:pt x="588" y="396"/>
                  </a:lnTo>
                  <a:lnTo>
                    <a:pt x="586" y="396"/>
                  </a:lnTo>
                  <a:lnTo>
                    <a:pt x="586" y="398"/>
                  </a:lnTo>
                  <a:lnTo>
                    <a:pt x="584" y="400"/>
                  </a:lnTo>
                  <a:lnTo>
                    <a:pt x="582" y="402"/>
                  </a:lnTo>
                  <a:lnTo>
                    <a:pt x="582" y="404"/>
                  </a:lnTo>
                  <a:close/>
                  <a:moveTo>
                    <a:pt x="582" y="392"/>
                  </a:moveTo>
                  <a:lnTo>
                    <a:pt x="580" y="390"/>
                  </a:lnTo>
                  <a:lnTo>
                    <a:pt x="580" y="390"/>
                  </a:lnTo>
                  <a:lnTo>
                    <a:pt x="578" y="392"/>
                  </a:lnTo>
                  <a:lnTo>
                    <a:pt x="578" y="394"/>
                  </a:lnTo>
                  <a:lnTo>
                    <a:pt x="578" y="396"/>
                  </a:lnTo>
                  <a:lnTo>
                    <a:pt x="580" y="396"/>
                  </a:lnTo>
                  <a:lnTo>
                    <a:pt x="582" y="396"/>
                  </a:lnTo>
                  <a:lnTo>
                    <a:pt x="584" y="394"/>
                  </a:lnTo>
                  <a:lnTo>
                    <a:pt x="584" y="392"/>
                  </a:lnTo>
                  <a:lnTo>
                    <a:pt x="582" y="392"/>
                  </a:lnTo>
                  <a:close/>
                  <a:moveTo>
                    <a:pt x="336" y="311"/>
                  </a:moveTo>
                  <a:lnTo>
                    <a:pt x="334" y="311"/>
                  </a:lnTo>
                  <a:lnTo>
                    <a:pt x="334" y="313"/>
                  </a:lnTo>
                  <a:lnTo>
                    <a:pt x="334" y="313"/>
                  </a:lnTo>
                  <a:lnTo>
                    <a:pt x="336" y="313"/>
                  </a:lnTo>
                  <a:lnTo>
                    <a:pt x="337" y="313"/>
                  </a:lnTo>
                  <a:lnTo>
                    <a:pt x="339" y="311"/>
                  </a:lnTo>
                  <a:lnTo>
                    <a:pt x="337" y="311"/>
                  </a:lnTo>
                  <a:lnTo>
                    <a:pt x="336" y="311"/>
                  </a:lnTo>
                  <a:close/>
                  <a:moveTo>
                    <a:pt x="341" y="307"/>
                  </a:moveTo>
                  <a:lnTo>
                    <a:pt x="341" y="309"/>
                  </a:lnTo>
                  <a:lnTo>
                    <a:pt x="341" y="309"/>
                  </a:lnTo>
                  <a:lnTo>
                    <a:pt x="341" y="307"/>
                  </a:lnTo>
                  <a:lnTo>
                    <a:pt x="343" y="305"/>
                  </a:lnTo>
                  <a:lnTo>
                    <a:pt x="343" y="303"/>
                  </a:lnTo>
                  <a:lnTo>
                    <a:pt x="343" y="303"/>
                  </a:lnTo>
                  <a:lnTo>
                    <a:pt x="343" y="301"/>
                  </a:lnTo>
                  <a:lnTo>
                    <a:pt x="341" y="301"/>
                  </a:lnTo>
                  <a:lnTo>
                    <a:pt x="341" y="301"/>
                  </a:lnTo>
                  <a:lnTo>
                    <a:pt x="341" y="303"/>
                  </a:lnTo>
                  <a:lnTo>
                    <a:pt x="341" y="301"/>
                  </a:lnTo>
                  <a:lnTo>
                    <a:pt x="341" y="301"/>
                  </a:lnTo>
                  <a:lnTo>
                    <a:pt x="339" y="305"/>
                  </a:lnTo>
                  <a:lnTo>
                    <a:pt x="339" y="305"/>
                  </a:lnTo>
                  <a:lnTo>
                    <a:pt x="339" y="307"/>
                  </a:lnTo>
                  <a:lnTo>
                    <a:pt x="339" y="307"/>
                  </a:lnTo>
                  <a:lnTo>
                    <a:pt x="339" y="307"/>
                  </a:lnTo>
                  <a:lnTo>
                    <a:pt x="341" y="307"/>
                  </a:lnTo>
                  <a:close/>
                  <a:moveTo>
                    <a:pt x="394" y="314"/>
                  </a:moveTo>
                  <a:lnTo>
                    <a:pt x="392" y="316"/>
                  </a:lnTo>
                  <a:lnTo>
                    <a:pt x="390" y="318"/>
                  </a:lnTo>
                  <a:lnTo>
                    <a:pt x="392" y="316"/>
                  </a:lnTo>
                  <a:lnTo>
                    <a:pt x="394" y="316"/>
                  </a:lnTo>
                  <a:lnTo>
                    <a:pt x="396" y="314"/>
                  </a:lnTo>
                  <a:lnTo>
                    <a:pt x="398" y="313"/>
                  </a:lnTo>
                  <a:lnTo>
                    <a:pt x="396" y="314"/>
                  </a:lnTo>
                  <a:lnTo>
                    <a:pt x="394" y="314"/>
                  </a:lnTo>
                  <a:close/>
                  <a:moveTo>
                    <a:pt x="578" y="400"/>
                  </a:moveTo>
                  <a:lnTo>
                    <a:pt x="580" y="400"/>
                  </a:lnTo>
                  <a:lnTo>
                    <a:pt x="582" y="400"/>
                  </a:lnTo>
                  <a:lnTo>
                    <a:pt x="582" y="398"/>
                  </a:lnTo>
                  <a:lnTo>
                    <a:pt x="582" y="396"/>
                  </a:lnTo>
                  <a:lnTo>
                    <a:pt x="580" y="396"/>
                  </a:lnTo>
                  <a:lnTo>
                    <a:pt x="578" y="396"/>
                  </a:lnTo>
                  <a:lnTo>
                    <a:pt x="576" y="398"/>
                  </a:lnTo>
                  <a:lnTo>
                    <a:pt x="578" y="400"/>
                  </a:lnTo>
                  <a:close/>
                  <a:moveTo>
                    <a:pt x="341" y="301"/>
                  </a:moveTo>
                  <a:lnTo>
                    <a:pt x="341" y="301"/>
                  </a:lnTo>
                  <a:lnTo>
                    <a:pt x="341" y="301"/>
                  </a:lnTo>
                  <a:lnTo>
                    <a:pt x="341" y="301"/>
                  </a:lnTo>
                  <a:close/>
                  <a:moveTo>
                    <a:pt x="383" y="303"/>
                  </a:moveTo>
                  <a:lnTo>
                    <a:pt x="381" y="303"/>
                  </a:lnTo>
                  <a:lnTo>
                    <a:pt x="381" y="305"/>
                  </a:lnTo>
                  <a:lnTo>
                    <a:pt x="381" y="305"/>
                  </a:lnTo>
                  <a:lnTo>
                    <a:pt x="383" y="305"/>
                  </a:lnTo>
                  <a:lnTo>
                    <a:pt x="383" y="305"/>
                  </a:lnTo>
                  <a:lnTo>
                    <a:pt x="383" y="305"/>
                  </a:lnTo>
                  <a:lnTo>
                    <a:pt x="383" y="303"/>
                  </a:lnTo>
                  <a:lnTo>
                    <a:pt x="383" y="303"/>
                  </a:lnTo>
                  <a:close/>
                  <a:moveTo>
                    <a:pt x="362" y="301"/>
                  </a:moveTo>
                  <a:lnTo>
                    <a:pt x="358" y="303"/>
                  </a:lnTo>
                  <a:lnTo>
                    <a:pt x="358" y="305"/>
                  </a:lnTo>
                  <a:lnTo>
                    <a:pt x="360" y="307"/>
                  </a:lnTo>
                  <a:lnTo>
                    <a:pt x="362" y="305"/>
                  </a:lnTo>
                  <a:lnTo>
                    <a:pt x="366" y="305"/>
                  </a:lnTo>
                  <a:lnTo>
                    <a:pt x="368" y="303"/>
                  </a:lnTo>
                  <a:lnTo>
                    <a:pt x="366" y="303"/>
                  </a:lnTo>
                  <a:lnTo>
                    <a:pt x="362" y="301"/>
                  </a:lnTo>
                  <a:close/>
                  <a:moveTo>
                    <a:pt x="353" y="305"/>
                  </a:moveTo>
                  <a:lnTo>
                    <a:pt x="351" y="305"/>
                  </a:lnTo>
                  <a:lnTo>
                    <a:pt x="351" y="305"/>
                  </a:lnTo>
                  <a:lnTo>
                    <a:pt x="347" y="309"/>
                  </a:lnTo>
                  <a:lnTo>
                    <a:pt x="345" y="311"/>
                  </a:lnTo>
                  <a:lnTo>
                    <a:pt x="343" y="313"/>
                  </a:lnTo>
                  <a:lnTo>
                    <a:pt x="341" y="314"/>
                  </a:lnTo>
                  <a:lnTo>
                    <a:pt x="339" y="318"/>
                  </a:lnTo>
                  <a:lnTo>
                    <a:pt x="341" y="318"/>
                  </a:lnTo>
                  <a:lnTo>
                    <a:pt x="343" y="318"/>
                  </a:lnTo>
                  <a:lnTo>
                    <a:pt x="345" y="316"/>
                  </a:lnTo>
                  <a:lnTo>
                    <a:pt x="353" y="309"/>
                  </a:lnTo>
                  <a:lnTo>
                    <a:pt x="353" y="307"/>
                  </a:lnTo>
                  <a:lnTo>
                    <a:pt x="353" y="307"/>
                  </a:lnTo>
                  <a:lnTo>
                    <a:pt x="353" y="305"/>
                  </a:lnTo>
                  <a:lnTo>
                    <a:pt x="353" y="305"/>
                  </a:lnTo>
                  <a:close/>
                  <a:moveTo>
                    <a:pt x="555" y="356"/>
                  </a:moveTo>
                  <a:lnTo>
                    <a:pt x="555" y="356"/>
                  </a:lnTo>
                  <a:lnTo>
                    <a:pt x="555" y="356"/>
                  </a:lnTo>
                  <a:lnTo>
                    <a:pt x="553" y="354"/>
                  </a:lnTo>
                  <a:lnTo>
                    <a:pt x="552" y="354"/>
                  </a:lnTo>
                  <a:lnTo>
                    <a:pt x="552" y="354"/>
                  </a:lnTo>
                  <a:lnTo>
                    <a:pt x="552" y="356"/>
                  </a:lnTo>
                  <a:lnTo>
                    <a:pt x="553" y="356"/>
                  </a:lnTo>
                  <a:lnTo>
                    <a:pt x="555" y="356"/>
                  </a:lnTo>
                  <a:close/>
                  <a:moveTo>
                    <a:pt x="781" y="861"/>
                  </a:moveTo>
                  <a:lnTo>
                    <a:pt x="783" y="863"/>
                  </a:lnTo>
                  <a:lnTo>
                    <a:pt x="785" y="863"/>
                  </a:lnTo>
                  <a:lnTo>
                    <a:pt x="785" y="861"/>
                  </a:lnTo>
                  <a:lnTo>
                    <a:pt x="781" y="861"/>
                  </a:lnTo>
                  <a:close/>
                  <a:moveTo>
                    <a:pt x="51" y="136"/>
                  </a:moveTo>
                  <a:lnTo>
                    <a:pt x="51" y="136"/>
                  </a:lnTo>
                  <a:lnTo>
                    <a:pt x="49" y="136"/>
                  </a:lnTo>
                  <a:lnTo>
                    <a:pt x="47" y="138"/>
                  </a:lnTo>
                  <a:lnTo>
                    <a:pt x="47" y="138"/>
                  </a:lnTo>
                  <a:lnTo>
                    <a:pt x="47" y="138"/>
                  </a:lnTo>
                  <a:lnTo>
                    <a:pt x="49" y="138"/>
                  </a:lnTo>
                  <a:lnTo>
                    <a:pt x="51" y="136"/>
                  </a:lnTo>
                  <a:close/>
                  <a:moveTo>
                    <a:pt x="779" y="861"/>
                  </a:moveTo>
                  <a:lnTo>
                    <a:pt x="779" y="861"/>
                  </a:lnTo>
                  <a:lnTo>
                    <a:pt x="779" y="861"/>
                  </a:lnTo>
                  <a:lnTo>
                    <a:pt x="781" y="861"/>
                  </a:lnTo>
                  <a:lnTo>
                    <a:pt x="779" y="861"/>
                  </a:lnTo>
                  <a:lnTo>
                    <a:pt x="779" y="861"/>
                  </a:lnTo>
                  <a:close/>
                  <a:moveTo>
                    <a:pt x="789" y="861"/>
                  </a:moveTo>
                  <a:lnTo>
                    <a:pt x="787" y="861"/>
                  </a:lnTo>
                  <a:lnTo>
                    <a:pt x="789" y="863"/>
                  </a:lnTo>
                  <a:lnTo>
                    <a:pt x="789" y="863"/>
                  </a:lnTo>
                  <a:lnTo>
                    <a:pt x="790" y="863"/>
                  </a:lnTo>
                  <a:lnTo>
                    <a:pt x="792" y="861"/>
                  </a:lnTo>
                  <a:lnTo>
                    <a:pt x="789" y="861"/>
                  </a:lnTo>
                  <a:close/>
                  <a:moveTo>
                    <a:pt x="811" y="872"/>
                  </a:moveTo>
                  <a:lnTo>
                    <a:pt x="809" y="872"/>
                  </a:lnTo>
                  <a:lnTo>
                    <a:pt x="809" y="872"/>
                  </a:lnTo>
                  <a:lnTo>
                    <a:pt x="809" y="872"/>
                  </a:lnTo>
                  <a:lnTo>
                    <a:pt x="809" y="874"/>
                  </a:lnTo>
                  <a:lnTo>
                    <a:pt x="811" y="874"/>
                  </a:lnTo>
                  <a:lnTo>
                    <a:pt x="813" y="874"/>
                  </a:lnTo>
                  <a:lnTo>
                    <a:pt x="811" y="872"/>
                  </a:lnTo>
                  <a:lnTo>
                    <a:pt x="811" y="872"/>
                  </a:lnTo>
                  <a:close/>
                  <a:moveTo>
                    <a:pt x="794" y="874"/>
                  </a:moveTo>
                  <a:lnTo>
                    <a:pt x="792" y="874"/>
                  </a:lnTo>
                  <a:lnTo>
                    <a:pt x="792" y="874"/>
                  </a:lnTo>
                  <a:lnTo>
                    <a:pt x="792" y="876"/>
                  </a:lnTo>
                  <a:lnTo>
                    <a:pt x="792" y="876"/>
                  </a:lnTo>
                  <a:lnTo>
                    <a:pt x="794" y="876"/>
                  </a:lnTo>
                  <a:lnTo>
                    <a:pt x="794" y="876"/>
                  </a:lnTo>
                  <a:lnTo>
                    <a:pt x="794" y="876"/>
                  </a:lnTo>
                  <a:lnTo>
                    <a:pt x="794" y="874"/>
                  </a:lnTo>
                  <a:close/>
                  <a:moveTo>
                    <a:pt x="807" y="880"/>
                  </a:moveTo>
                  <a:lnTo>
                    <a:pt x="809" y="882"/>
                  </a:lnTo>
                  <a:lnTo>
                    <a:pt x="809" y="882"/>
                  </a:lnTo>
                  <a:lnTo>
                    <a:pt x="811" y="884"/>
                  </a:lnTo>
                  <a:lnTo>
                    <a:pt x="811" y="884"/>
                  </a:lnTo>
                  <a:lnTo>
                    <a:pt x="809" y="880"/>
                  </a:lnTo>
                  <a:lnTo>
                    <a:pt x="807" y="880"/>
                  </a:lnTo>
                  <a:close/>
                  <a:moveTo>
                    <a:pt x="131" y="347"/>
                  </a:moveTo>
                  <a:lnTo>
                    <a:pt x="133" y="345"/>
                  </a:lnTo>
                  <a:lnTo>
                    <a:pt x="135" y="343"/>
                  </a:lnTo>
                  <a:lnTo>
                    <a:pt x="133" y="343"/>
                  </a:lnTo>
                  <a:lnTo>
                    <a:pt x="131" y="345"/>
                  </a:lnTo>
                  <a:lnTo>
                    <a:pt x="129" y="345"/>
                  </a:lnTo>
                  <a:lnTo>
                    <a:pt x="127" y="347"/>
                  </a:lnTo>
                  <a:lnTo>
                    <a:pt x="129" y="349"/>
                  </a:lnTo>
                  <a:lnTo>
                    <a:pt x="131" y="347"/>
                  </a:lnTo>
                  <a:close/>
                  <a:moveTo>
                    <a:pt x="603" y="423"/>
                  </a:moveTo>
                  <a:lnTo>
                    <a:pt x="603" y="421"/>
                  </a:lnTo>
                  <a:lnTo>
                    <a:pt x="601" y="421"/>
                  </a:lnTo>
                  <a:lnTo>
                    <a:pt x="601" y="421"/>
                  </a:lnTo>
                  <a:lnTo>
                    <a:pt x="601" y="423"/>
                  </a:lnTo>
                  <a:lnTo>
                    <a:pt x="601" y="423"/>
                  </a:lnTo>
                  <a:lnTo>
                    <a:pt x="599" y="424"/>
                  </a:lnTo>
                  <a:lnTo>
                    <a:pt x="599" y="426"/>
                  </a:lnTo>
                  <a:lnTo>
                    <a:pt x="601" y="426"/>
                  </a:lnTo>
                  <a:lnTo>
                    <a:pt x="603" y="428"/>
                  </a:lnTo>
                  <a:lnTo>
                    <a:pt x="605" y="428"/>
                  </a:lnTo>
                  <a:lnTo>
                    <a:pt x="605" y="426"/>
                  </a:lnTo>
                  <a:lnTo>
                    <a:pt x="605" y="426"/>
                  </a:lnTo>
                  <a:lnTo>
                    <a:pt x="603" y="423"/>
                  </a:lnTo>
                  <a:close/>
                  <a:moveTo>
                    <a:pt x="593" y="423"/>
                  </a:moveTo>
                  <a:lnTo>
                    <a:pt x="591" y="423"/>
                  </a:lnTo>
                  <a:lnTo>
                    <a:pt x="590" y="421"/>
                  </a:lnTo>
                  <a:lnTo>
                    <a:pt x="591" y="419"/>
                  </a:lnTo>
                  <a:lnTo>
                    <a:pt x="588" y="417"/>
                  </a:lnTo>
                  <a:lnTo>
                    <a:pt x="586" y="417"/>
                  </a:lnTo>
                  <a:lnTo>
                    <a:pt x="584" y="417"/>
                  </a:lnTo>
                  <a:lnTo>
                    <a:pt x="586" y="415"/>
                  </a:lnTo>
                  <a:lnTo>
                    <a:pt x="586" y="415"/>
                  </a:lnTo>
                  <a:lnTo>
                    <a:pt x="588" y="415"/>
                  </a:lnTo>
                  <a:lnTo>
                    <a:pt x="591" y="417"/>
                  </a:lnTo>
                  <a:lnTo>
                    <a:pt x="590" y="415"/>
                  </a:lnTo>
                  <a:lnTo>
                    <a:pt x="586" y="409"/>
                  </a:lnTo>
                  <a:lnTo>
                    <a:pt x="584" y="407"/>
                  </a:lnTo>
                  <a:lnTo>
                    <a:pt x="582" y="407"/>
                  </a:lnTo>
                  <a:lnTo>
                    <a:pt x="578" y="406"/>
                  </a:lnTo>
                  <a:lnTo>
                    <a:pt x="576" y="404"/>
                  </a:lnTo>
                  <a:lnTo>
                    <a:pt x="576" y="404"/>
                  </a:lnTo>
                  <a:lnTo>
                    <a:pt x="576" y="404"/>
                  </a:lnTo>
                  <a:lnTo>
                    <a:pt x="576" y="402"/>
                  </a:lnTo>
                  <a:lnTo>
                    <a:pt x="576" y="402"/>
                  </a:lnTo>
                  <a:lnTo>
                    <a:pt x="576" y="402"/>
                  </a:lnTo>
                  <a:lnTo>
                    <a:pt x="574" y="400"/>
                  </a:lnTo>
                  <a:lnTo>
                    <a:pt x="574" y="400"/>
                  </a:lnTo>
                  <a:lnTo>
                    <a:pt x="574" y="400"/>
                  </a:lnTo>
                  <a:lnTo>
                    <a:pt x="572" y="400"/>
                  </a:lnTo>
                  <a:lnTo>
                    <a:pt x="571" y="398"/>
                  </a:lnTo>
                  <a:lnTo>
                    <a:pt x="569" y="398"/>
                  </a:lnTo>
                  <a:lnTo>
                    <a:pt x="569" y="400"/>
                  </a:lnTo>
                  <a:lnTo>
                    <a:pt x="569" y="400"/>
                  </a:lnTo>
                  <a:lnTo>
                    <a:pt x="569" y="402"/>
                  </a:lnTo>
                  <a:lnTo>
                    <a:pt x="569" y="402"/>
                  </a:lnTo>
                  <a:lnTo>
                    <a:pt x="569" y="404"/>
                  </a:lnTo>
                  <a:lnTo>
                    <a:pt x="567" y="404"/>
                  </a:lnTo>
                  <a:lnTo>
                    <a:pt x="567" y="406"/>
                  </a:lnTo>
                  <a:lnTo>
                    <a:pt x="565" y="406"/>
                  </a:lnTo>
                  <a:lnTo>
                    <a:pt x="567" y="407"/>
                  </a:lnTo>
                  <a:lnTo>
                    <a:pt x="571" y="406"/>
                  </a:lnTo>
                  <a:lnTo>
                    <a:pt x="572" y="406"/>
                  </a:lnTo>
                  <a:lnTo>
                    <a:pt x="572" y="407"/>
                  </a:lnTo>
                  <a:lnTo>
                    <a:pt x="572" y="409"/>
                  </a:lnTo>
                  <a:lnTo>
                    <a:pt x="569" y="409"/>
                  </a:lnTo>
                  <a:lnTo>
                    <a:pt x="567" y="409"/>
                  </a:lnTo>
                  <a:lnTo>
                    <a:pt x="567" y="411"/>
                  </a:lnTo>
                  <a:lnTo>
                    <a:pt x="572" y="413"/>
                  </a:lnTo>
                  <a:lnTo>
                    <a:pt x="576" y="413"/>
                  </a:lnTo>
                  <a:lnTo>
                    <a:pt x="576" y="415"/>
                  </a:lnTo>
                  <a:lnTo>
                    <a:pt x="576" y="415"/>
                  </a:lnTo>
                  <a:lnTo>
                    <a:pt x="576" y="417"/>
                  </a:lnTo>
                  <a:lnTo>
                    <a:pt x="576" y="417"/>
                  </a:lnTo>
                  <a:lnTo>
                    <a:pt x="576" y="417"/>
                  </a:lnTo>
                  <a:lnTo>
                    <a:pt x="578" y="419"/>
                  </a:lnTo>
                  <a:lnTo>
                    <a:pt x="578" y="419"/>
                  </a:lnTo>
                  <a:lnTo>
                    <a:pt x="576" y="419"/>
                  </a:lnTo>
                  <a:lnTo>
                    <a:pt x="576" y="419"/>
                  </a:lnTo>
                  <a:lnTo>
                    <a:pt x="576" y="419"/>
                  </a:lnTo>
                  <a:lnTo>
                    <a:pt x="576" y="419"/>
                  </a:lnTo>
                  <a:lnTo>
                    <a:pt x="576" y="419"/>
                  </a:lnTo>
                  <a:lnTo>
                    <a:pt x="576" y="421"/>
                  </a:lnTo>
                  <a:lnTo>
                    <a:pt x="576" y="421"/>
                  </a:lnTo>
                  <a:lnTo>
                    <a:pt x="580" y="423"/>
                  </a:lnTo>
                  <a:lnTo>
                    <a:pt x="582" y="424"/>
                  </a:lnTo>
                  <a:lnTo>
                    <a:pt x="582" y="424"/>
                  </a:lnTo>
                  <a:lnTo>
                    <a:pt x="582" y="424"/>
                  </a:lnTo>
                  <a:lnTo>
                    <a:pt x="582" y="423"/>
                  </a:lnTo>
                  <a:lnTo>
                    <a:pt x="584" y="424"/>
                  </a:lnTo>
                  <a:lnTo>
                    <a:pt x="584" y="426"/>
                  </a:lnTo>
                  <a:lnTo>
                    <a:pt x="586" y="426"/>
                  </a:lnTo>
                  <a:lnTo>
                    <a:pt x="586" y="428"/>
                  </a:lnTo>
                  <a:lnTo>
                    <a:pt x="588" y="428"/>
                  </a:lnTo>
                  <a:lnTo>
                    <a:pt x="588" y="428"/>
                  </a:lnTo>
                  <a:lnTo>
                    <a:pt x="588" y="428"/>
                  </a:lnTo>
                  <a:lnTo>
                    <a:pt x="590" y="430"/>
                  </a:lnTo>
                  <a:lnTo>
                    <a:pt x="590" y="432"/>
                  </a:lnTo>
                  <a:lnTo>
                    <a:pt x="591" y="432"/>
                  </a:lnTo>
                  <a:lnTo>
                    <a:pt x="593" y="432"/>
                  </a:lnTo>
                  <a:lnTo>
                    <a:pt x="593" y="432"/>
                  </a:lnTo>
                  <a:lnTo>
                    <a:pt x="593" y="430"/>
                  </a:lnTo>
                  <a:lnTo>
                    <a:pt x="593" y="428"/>
                  </a:lnTo>
                  <a:lnTo>
                    <a:pt x="593" y="423"/>
                  </a:lnTo>
                  <a:lnTo>
                    <a:pt x="593" y="423"/>
                  </a:lnTo>
                  <a:close/>
                  <a:moveTo>
                    <a:pt x="572" y="417"/>
                  </a:moveTo>
                  <a:lnTo>
                    <a:pt x="572" y="415"/>
                  </a:lnTo>
                  <a:lnTo>
                    <a:pt x="572" y="415"/>
                  </a:lnTo>
                  <a:lnTo>
                    <a:pt x="569" y="415"/>
                  </a:lnTo>
                  <a:lnTo>
                    <a:pt x="567" y="415"/>
                  </a:lnTo>
                  <a:lnTo>
                    <a:pt x="565" y="415"/>
                  </a:lnTo>
                  <a:lnTo>
                    <a:pt x="567" y="417"/>
                  </a:lnTo>
                  <a:lnTo>
                    <a:pt x="567" y="419"/>
                  </a:lnTo>
                  <a:lnTo>
                    <a:pt x="567" y="419"/>
                  </a:lnTo>
                  <a:lnTo>
                    <a:pt x="567" y="421"/>
                  </a:lnTo>
                  <a:lnTo>
                    <a:pt x="572" y="417"/>
                  </a:lnTo>
                  <a:close/>
                  <a:moveTo>
                    <a:pt x="582" y="428"/>
                  </a:moveTo>
                  <a:lnTo>
                    <a:pt x="582" y="428"/>
                  </a:lnTo>
                  <a:lnTo>
                    <a:pt x="582" y="428"/>
                  </a:lnTo>
                  <a:lnTo>
                    <a:pt x="580" y="428"/>
                  </a:lnTo>
                  <a:lnTo>
                    <a:pt x="580" y="428"/>
                  </a:lnTo>
                  <a:lnTo>
                    <a:pt x="578" y="426"/>
                  </a:lnTo>
                  <a:lnTo>
                    <a:pt x="578" y="426"/>
                  </a:lnTo>
                  <a:lnTo>
                    <a:pt x="576" y="424"/>
                  </a:lnTo>
                  <a:lnTo>
                    <a:pt x="574" y="421"/>
                  </a:lnTo>
                  <a:lnTo>
                    <a:pt x="572" y="419"/>
                  </a:lnTo>
                  <a:lnTo>
                    <a:pt x="571" y="421"/>
                  </a:lnTo>
                  <a:lnTo>
                    <a:pt x="571" y="421"/>
                  </a:lnTo>
                  <a:lnTo>
                    <a:pt x="571" y="423"/>
                  </a:lnTo>
                  <a:lnTo>
                    <a:pt x="571" y="423"/>
                  </a:lnTo>
                  <a:lnTo>
                    <a:pt x="572" y="423"/>
                  </a:lnTo>
                  <a:lnTo>
                    <a:pt x="572" y="423"/>
                  </a:lnTo>
                  <a:lnTo>
                    <a:pt x="574" y="424"/>
                  </a:lnTo>
                  <a:lnTo>
                    <a:pt x="574" y="426"/>
                  </a:lnTo>
                  <a:lnTo>
                    <a:pt x="576" y="428"/>
                  </a:lnTo>
                  <a:lnTo>
                    <a:pt x="578" y="430"/>
                  </a:lnTo>
                  <a:lnTo>
                    <a:pt x="578" y="430"/>
                  </a:lnTo>
                  <a:lnTo>
                    <a:pt x="580" y="432"/>
                  </a:lnTo>
                  <a:lnTo>
                    <a:pt x="582" y="432"/>
                  </a:lnTo>
                  <a:lnTo>
                    <a:pt x="582" y="432"/>
                  </a:lnTo>
                  <a:lnTo>
                    <a:pt x="582" y="432"/>
                  </a:lnTo>
                  <a:lnTo>
                    <a:pt x="584" y="430"/>
                  </a:lnTo>
                  <a:lnTo>
                    <a:pt x="584" y="428"/>
                  </a:lnTo>
                  <a:lnTo>
                    <a:pt x="582" y="428"/>
                  </a:lnTo>
                  <a:close/>
                  <a:moveTo>
                    <a:pt x="336" y="290"/>
                  </a:moveTo>
                  <a:lnTo>
                    <a:pt x="336" y="292"/>
                  </a:lnTo>
                  <a:lnTo>
                    <a:pt x="337" y="292"/>
                  </a:lnTo>
                  <a:lnTo>
                    <a:pt x="337" y="290"/>
                  </a:lnTo>
                  <a:lnTo>
                    <a:pt x="336" y="290"/>
                  </a:lnTo>
                  <a:close/>
                  <a:moveTo>
                    <a:pt x="610" y="413"/>
                  </a:moveTo>
                  <a:lnTo>
                    <a:pt x="608" y="409"/>
                  </a:lnTo>
                  <a:lnTo>
                    <a:pt x="605" y="407"/>
                  </a:lnTo>
                  <a:lnTo>
                    <a:pt x="601" y="407"/>
                  </a:lnTo>
                  <a:lnTo>
                    <a:pt x="599" y="409"/>
                  </a:lnTo>
                  <a:lnTo>
                    <a:pt x="599" y="415"/>
                  </a:lnTo>
                  <a:lnTo>
                    <a:pt x="595" y="419"/>
                  </a:lnTo>
                  <a:lnTo>
                    <a:pt x="595" y="421"/>
                  </a:lnTo>
                  <a:lnTo>
                    <a:pt x="597" y="423"/>
                  </a:lnTo>
                  <a:lnTo>
                    <a:pt x="599" y="421"/>
                  </a:lnTo>
                  <a:lnTo>
                    <a:pt x="601" y="419"/>
                  </a:lnTo>
                  <a:lnTo>
                    <a:pt x="603" y="417"/>
                  </a:lnTo>
                  <a:lnTo>
                    <a:pt x="603" y="419"/>
                  </a:lnTo>
                  <a:lnTo>
                    <a:pt x="605" y="421"/>
                  </a:lnTo>
                  <a:lnTo>
                    <a:pt x="607" y="423"/>
                  </a:lnTo>
                  <a:lnTo>
                    <a:pt x="608" y="421"/>
                  </a:lnTo>
                  <a:lnTo>
                    <a:pt x="608" y="417"/>
                  </a:lnTo>
                  <a:lnTo>
                    <a:pt x="610" y="413"/>
                  </a:lnTo>
                  <a:close/>
                  <a:moveTo>
                    <a:pt x="622" y="404"/>
                  </a:moveTo>
                  <a:lnTo>
                    <a:pt x="618" y="404"/>
                  </a:lnTo>
                  <a:lnTo>
                    <a:pt x="618" y="402"/>
                  </a:lnTo>
                  <a:lnTo>
                    <a:pt x="618" y="402"/>
                  </a:lnTo>
                  <a:lnTo>
                    <a:pt x="616" y="402"/>
                  </a:lnTo>
                  <a:lnTo>
                    <a:pt x="599" y="394"/>
                  </a:lnTo>
                  <a:lnTo>
                    <a:pt x="599" y="394"/>
                  </a:lnTo>
                  <a:lnTo>
                    <a:pt x="597" y="394"/>
                  </a:lnTo>
                  <a:lnTo>
                    <a:pt x="595" y="394"/>
                  </a:lnTo>
                  <a:lnTo>
                    <a:pt x="595" y="394"/>
                  </a:lnTo>
                  <a:lnTo>
                    <a:pt x="595" y="392"/>
                  </a:lnTo>
                  <a:lnTo>
                    <a:pt x="595" y="390"/>
                  </a:lnTo>
                  <a:lnTo>
                    <a:pt x="595" y="390"/>
                  </a:lnTo>
                  <a:lnTo>
                    <a:pt x="593" y="390"/>
                  </a:lnTo>
                  <a:lnTo>
                    <a:pt x="593" y="388"/>
                  </a:lnTo>
                  <a:lnTo>
                    <a:pt x="591" y="388"/>
                  </a:lnTo>
                  <a:lnTo>
                    <a:pt x="591" y="388"/>
                  </a:lnTo>
                  <a:lnTo>
                    <a:pt x="593" y="387"/>
                  </a:lnTo>
                  <a:lnTo>
                    <a:pt x="593" y="385"/>
                  </a:lnTo>
                  <a:lnTo>
                    <a:pt x="588" y="385"/>
                  </a:lnTo>
                  <a:lnTo>
                    <a:pt x="590" y="381"/>
                  </a:lnTo>
                  <a:lnTo>
                    <a:pt x="588" y="379"/>
                  </a:lnTo>
                  <a:lnTo>
                    <a:pt x="584" y="373"/>
                  </a:lnTo>
                  <a:lnTo>
                    <a:pt x="569" y="351"/>
                  </a:lnTo>
                  <a:lnTo>
                    <a:pt x="567" y="347"/>
                  </a:lnTo>
                  <a:lnTo>
                    <a:pt x="557" y="341"/>
                  </a:lnTo>
                  <a:lnTo>
                    <a:pt x="555" y="339"/>
                  </a:lnTo>
                  <a:lnTo>
                    <a:pt x="553" y="335"/>
                  </a:lnTo>
                  <a:lnTo>
                    <a:pt x="552" y="335"/>
                  </a:lnTo>
                  <a:lnTo>
                    <a:pt x="548" y="332"/>
                  </a:lnTo>
                  <a:lnTo>
                    <a:pt x="546" y="330"/>
                  </a:lnTo>
                  <a:lnTo>
                    <a:pt x="544" y="326"/>
                  </a:lnTo>
                  <a:lnTo>
                    <a:pt x="544" y="326"/>
                  </a:lnTo>
                  <a:lnTo>
                    <a:pt x="544" y="324"/>
                  </a:lnTo>
                  <a:lnTo>
                    <a:pt x="544" y="324"/>
                  </a:lnTo>
                  <a:lnTo>
                    <a:pt x="542" y="322"/>
                  </a:lnTo>
                  <a:lnTo>
                    <a:pt x="540" y="320"/>
                  </a:lnTo>
                  <a:lnTo>
                    <a:pt x="538" y="318"/>
                  </a:lnTo>
                  <a:lnTo>
                    <a:pt x="538" y="318"/>
                  </a:lnTo>
                  <a:lnTo>
                    <a:pt x="536" y="318"/>
                  </a:lnTo>
                  <a:lnTo>
                    <a:pt x="531" y="322"/>
                  </a:lnTo>
                  <a:lnTo>
                    <a:pt x="523" y="324"/>
                  </a:lnTo>
                  <a:lnTo>
                    <a:pt x="525" y="324"/>
                  </a:lnTo>
                  <a:lnTo>
                    <a:pt x="525" y="326"/>
                  </a:lnTo>
                  <a:lnTo>
                    <a:pt x="523" y="328"/>
                  </a:lnTo>
                  <a:lnTo>
                    <a:pt x="521" y="326"/>
                  </a:lnTo>
                  <a:lnTo>
                    <a:pt x="521" y="330"/>
                  </a:lnTo>
                  <a:lnTo>
                    <a:pt x="521" y="332"/>
                  </a:lnTo>
                  <a:lnTo>
                    <a:pt x="521" y="333"/>
                  </a:lnTo>
                  <a:lnTo>
                    <a:pt x="519" y="333"/>
                  </a:lnTo>
                  <a:lnTo>
                    <a:pt x="517" y="333"/>
                  </a:lnTo>
                  <a:lnTo>
                    <a:pt x="517" y="335"/>
                  </a:lnTo>
                  <a:lnTo>
                    <a:pt x="516" y="335"/>
                  </a:lnTo>
                  <a:lnTo>
                    <a:pt x="514" y="335"/>
                  </a:lnTo>
                  <a:lnTo>
                    <a:pt x="510" y="337"/>
                  </a:lnTo>
                  <a:lnTo>
                    <a:pt x="508" y="339"/>
                  </a:lnTo>
                  <a:lnTo>
                    <a:pt x="504" y="339"/>
                  </a:lnTo>
                  <a:lnTo>
                    <a:pt x="504" y="335"/>
                  </a:lnTo>
                  <a:lnTo>
                    <a:pt x="500" y="330"/>
                  </a:lnTo>
                  <a:lnTo>
                    <a:pt x="491" y="322"/>
                  </a:lnTo>
                  <a:lnTo>
                    <a:pt x="489" y="320"/>
                  </a:lnTo>
                  <a:lnTo>
                    <a:pt x="487" y="318"/>
                  </a:lnTo>
                  <a:lnTo>
                    <a:pt x="485" y="316"/>
                  </a:lnTo>
                  <a:lnTo>
                    <a:pt x="485" y="316"/>
                  </a:lnTo>
                  <a:lnTo>
                    <a:pt x="481" y="314"/>
                  </a:lnTo>
                  <a:lnTo>
                    <a:pt x="480" y="313"/>
                  </a:lnTo>
                  <a:lnTo>
                    <a:pt x="480" y="311"/>
                  </a:lnTo>
                  <a:lnTo>
                    <a:pt x="480" y="309"/>
                  </a:lnTo>
                  <a:lnTo>
                    <a:pt x="480" y="305"/>
                  </a:lnTo>
                  <a:lnTo>
                    <a:pt x="474" y="305"/>
                  </a:lnTo>
                  <a:lnTo>
                    <a:pt x="472" y="305"/>
                  </a:lnTo>
                  <a:lnTo>
                    <a:pt x="470" y="305"/>
                  </a:lnTo>
                  <a:lnTo>
                    <a:pt x="468" y="309"/>
                  </a:lnTo>
                  <a:lnTo>
                    <a:pt x="466" y="309"/>
                  </a:lnTo>
                  <a:lnTo>
                    <a:pt x="464" y="309"/>
                  </a:lnTo>
                  <a:lnTo>
                    <a:pt x="461" y="307"/>
                  </a:lnTo>
                  <a:lnTo>
                    <a:pt x="459" y="307"/>
                  </a:lnTo>
                  <a:lnTo>
                    <a:pt x="459" y="307"/>
                  </a:lnTo>
                  <a:lnTo>
                    <a:pt x="457" y="307"/>
                  </a:lnTo>
                  <a:lnTo>
                    <a:pt x="457" y="307"/>
                  </a:lnTo>
                  <a:lnTo>
                    <a:pt x="457" y="309"/>
                  </a:lnTo>
                  <a:lnTo>
                    <a:pt x="449" y="305"/>
                  </a:lnTo>
                  <a:lnTo>
                    <a:pt x="449" y="49"/>
                  </a:lnTo>
                  <a:lnTo>
                    <a:pt x="447" y="49"/>
                  </a:lnTo>
                  <a:lnTo>
                    <a:pt x="444" y="49"/>
                  </a:lnTo>
                  <a:lnTo>
                    <a:pt x="444" y="49"/>
                  </a:lnTo>
                  <a:lnTo>
                    <a:pt x="440" y="49"/>
                  </a:lnTo>
                  <a:lnTo>
                    <a:pt x="428" y="43"/>
                  </a:lnTo>
                  <a:lnTo>
                    <a:pt x="421" y="39"/>
                  </a:lnTo>
                  <a:lnTo>
                    <a:pt x="415" y="37"/>
                  </a:lnTo>
                  <a:lnTo>
                    <a:pt x="411" y="37"/>
                  </a:lnTo>
                  <a:lnTo>
                    <a:pt x="408" y="37"/>
                  </a:lnTo>
                  <a:lnTo>
                    <a:pt x="400" y="39"/>
                  </a:lnTo>
                  <a:lnTo>
                    <a:pt x="390" y="41"/>
                  </a:lnTo>
                  <a:lnTo>
                    <a:pt x="389" y="41"/>
                  </a:lnTo>
                  <a:lnTo>
                    <a:pt x="387" y="41"/>
                  </a:lnTo>
                  <a:lnTo>
                    <a:pt x="379" y="39"/>
                  </a:lnTo>
                  <a:lnTo>
                    <a:pt x="373" y="36"/>
                  </a:lnTo>
                  <a:lnTo>
                    <a:pt x="372" y="36"/>
                  </a:lnTo>
                  <a:lnTo>
                    <a:pt x="360" y="34"/>
                  </a:lnTo>
                  <a:lnTo>
                    <a:pt x="349" y="34"/>
                  </a:lnTo>
                  <a:lnTo>
                    <a:pt x="345" y="34"/>
                  </a:lnTo>
                  <a:lnTo>
                    <a:pt x="343" y="34"/>
                  </a:lnTo>
                  <a:lnTo>
                    <a:pt x="341" y="34"/>
                  </a:lnTo>
                  <a:lnTo>
                    <a:pt x="339" y="32"/>
                  </a:lnTo>
                  <a:lnTo>
                    <a:pt x="336" y="30"/>
                  </a:lnTo>
                  <a:lnTo>
                    <a:pt x="334" y="30"/>
                  </a:lnTo>
                  <a:lnTo>
                    <a:pt x="332" y="30"/>
                  </a:lnTo>
                  <a:lnTo>
                    <a:pt x="330" y="30"/>
                  </a:lnTo>
                  <a:lnTo>
                    <a:pt x="328" y="30"/>
                  </a:lnTo>
                  <a:lnTo>
                    <a:pt x="326" y="28"/>
                  </a:lnTo>
                  <a:lnTo>
                    <a:pt x="324" y="28"/>
                  </a:lnTo>
                  <a:lnTo>
                    <a:pt x="318" y="26"/>
                  </a:lnTo>
                  <a:lnTo>
                    <a:pt x="315" y="26"/>
                  </a:lnTo>
                  <a:lnTo>
                    <a:pt x="311" y="26"/>
                  </a:lnTo>
                  <a:lnTo>
                    <a:pt x="309" y="26"/>
                  </a:lnTo>
                  <a:lnTo>
                    <a:pt x="307" y="26"/>
                  </a:lnTo>
                  <a:lnTo>
                    <a:pt x="305" y="26"/>
                  </a:lnTo>
                  <a:lnTo>
                    <a:pt x="301" y="26"/>
                  </a:lnTo>
                  <a:lnTo>
                    <a:pt x="300" y="26"/>
                  </a:lnTo>
                  <a:lnTo>
                    <a:pt x="298" y="26"/>
                  </a:lnTo>
                  <a:lnTo>
                    <a:pt x="296" y="24"/>
                  </a:lnTo>
                  <a:lnTo>
                    <a:pt x="292" y="26"/>
                  </a:lnTo>
                  <a:lnTo>
                    <a:pt x="288" y="26"/>
                  </a:lnTo>
                  <a:lnTo>
                    <a:pt x="286" y="28"/>
                  </a:lnTo>
                  <a:lnTo>
                    <a:pt x="282" y="28"/>
                  </a:lnTo>
                  <a:lnTo>
                    <a:pt x="275" y="26"/>
                  </a:lnTo>
                  <a:lnTo>
                    <a:pt x="275" y="26"/>
                  </a:lnTo>
                  <a:lnTo>
                    <a:pt x="275" y="26"/>
                  </a:lnTo>
                  <a:lnTo>
                    <a:pt x="277" y="24"/>
                  </a:lnTo>
                  <a:lnTo>
                    <a:pt x="277" y="24"/>
                  </a:lnTo>
                  <a:lnTo>
                    <a:pt x="273" y="22"/>
                  </a:lnTo>
                  <a:lnTo>
                    <a:pt x="267" y="22"/>
                  </a:lnTo>
                  <a:lnTo>
                    <a:pt x="265" y="20"/>
                  </a:lnTo>
                  <a:lnTo>
                    <a:pt x="269" y="17"/>
                  </a:lnTo>
                  <a:lnTo>
                    <a:pt x="267" y="15"/>
                  </a:lnTo>
                  <a:lnTo>
                    <a:pt x="265" y="15"/>
                  </a:lnTo>
                  <a:lnTo>
                    <a:pt x="260" y="15"/>
                  </a:lnTo>
                  <a:lnTo>
                    <a:pt x="258" y="15"/>
                  </a:lnTo>
                  <a:lnTo>
                    <a:pt x="256" y="13"/>
                  </a:lnTo>
                  <a:lnTo>
                    <a:pt x="254" y="13"/>
                  </a:lnTo>
                  <a:lnTo>
                    <a:pt x="252" y="13"/>
                  </a:lnTo>
                  <a:lnTo>
                    <a:pt x="250" y="15"/>
                  </a:lnTo>
                  <a:lnTo>
                    <a:pt x="239" y="17"/>
                  </a:lnTo>
                  <a:lnTo>
                    <a:pt x="233" y="17"/>
                  </a:lnTo>
                  <a:lnTo>
                    <a:pt x="229" y="15"/>
                  </a:lnTo>
                  <a:lnTo>
                    <a:pt x="229" y="13"/>
                  </a:lnTo>
                  <a:lnTo>
                    <a:pt x="229" y="11"/>
                  </a:lnTo>
                  <a:lnTo>
                    <a:pt x="227" y="9"/>
                  </a:lnTo>
                  <a:lnTo>
                    <a:pt x="227" y="9"/>
                  </a:lnTo>
                  <a:lnTo>
                    <a:pt x="224" y="9"/>
                  </a:lnTo>
                  <a:lnTo>
                    <a:pt x="224" y="9"/>
                  </a:lnTo>
                  <a:lnTo>
                    <a:pt x="222" y="9"/>
                  </a:lnTo>
                  <a:lnTo>
                    <a:pt x="216" y="15"/>
                  </a:lnTo>
                  <a:lnTo>
                    <a:pt x="214" y="15"/>
                  </a:lnTo>
                  <a:lnTo>
                    <a:pt x="212" y="15"/>
                  </a:lnTo>
                  <a:lnTo>
                    <a:pt x="210" y="15"/>
                  </a:lnTo>
                  <a:lnTo>
                    <a:pt x="209" y="15"/>
                  </a:lnTo>
                  <a:lnTo>
                    <a:pt x="207" y="13"/>
                  </a:lnTo>
                  <a:lnTo>
                    <a:pt x="210" y="13"/>
                  </a:lnTo>
                  <a:lnTo>
                    <a:pt x="214" y="11"/>
                  </a:lnTo>
                  <a:lnTo>
                    <a:pt x="216" y="9"/>
                  </a:lnTo>
                  <a:lnTo>
                    <a:pt x="214" y="5"/>
                  </a:lnTo>
                  <a:lnTo>
                    <a:pt x="210" y="5"/>
                  </a:lnTo>
                  <a:lnTo>
                    <a:pt x="207" y="5"/>
                  </a:lnTo>
                  <a:lnTo>
                    <a:pt x="203" y="3"/>
                  </a:lnTo>
                  <a:lnTo>
                    <a:pt x="201" y="1"/>
                  </a:lnTo>
                  <a:lnTo>
                    <a:pt x="201" y="1"/>
                  </a:lnTo>
                  <a:lnTo>
                    <a:pt x="203" y="0"/>
                  </a:lnTo>
                  <a:lnTo>
                    <a:pt x="203" y="0"/>
                  </a:lnTo>
                  <a:lnTo>
                    <a:pt x="199" y="1"/>
                  </a:lnTo>
                  <a:lnTo>
                    <a:pt x="195" y="3"/>
                  </a:lnTo>
                  <a:lnTo>
                    <a:pt x="188" y="11"/>
                  </a:lnTo>
                  <a:lnTo>
                    <a:pt x="184" y="13"/>
                  </a:lnTo>
                  <a:lnTo>
                    <a:pt x="180" y="15"/>
                  </a:lnTo>
                  <a:lnTo>
                    <a:pt x="178" y="15"/>
                  </a:lnTo>
                  <a:lnTo>
                    <a:pt x="176" y="15"/>
                  </a:lnTo>
                  <a:lnTo>
                    <a:pt x="173" y="15"/>
                  </a:lnTo>
                  <a:lnTo>
                    <a:pt x="161" y="17"/>
                  </a:lnTo>
                  <a:lnTo>
                    <a:pt x="159" y="19"/>
                  </a:lnTo>
                  <a:lnTo>
                    <a:pt x="157" y="19"/>
                  </a:lnTo>
                  <a:lnTo>
                    <a:pt x="157" y="19"/>
                  </a:lnTo>
                  <a:lnTo>
                    <a:pt x="155" y="17"/>
                  </a:lnTo>
                  <a:lnTo>
                    <a:pt x="155" y="17"/>
                  </a:lnTo>
                  <a:lnTo>
                    <a:pt x="157" y="17"/>
                  </a:lnTo>
                  <a:lnTo>
                    <a:pt x="157" y="17"/>
                  </a:lnTo>
                  <a:lnTo>
                    <a:pt x="157" y="15"/>
                  </a:lnTo>
                  <a:lnTo>
                    <a:pt x="155" y="15"/>
                  </a:lnTo>
                  <a:lnTo>
                    <a:pt x="155" y="15"/>
                  </a:lnTo>
                  <a:lnTo>
                    <a:pt x="150" y="17"/>
                  </a:lnTo>
                  <a:lnTo>
                    <a:pt x="144" y="22"/>
                  </a:lnTo>
                  <a:lnTo>
                    <a:pt x="146" y="22"/>
                  </a:lnTo>
                  <a:lnTo>
                    <a:pt x="146" y="22"/>
                  </a:lnTo>
                  <a:lnTo>
                    <a:pt x="148" y="24"/>
                  </a:lnTo>
                  <a:lnTo>
                    <a:pt x="150" y="24"/>
                  </a:lnTo>
                  <a:lnTo>
                    <a:pt x="150" y="24"/>
                  </a:lnTo>
                  <a:lnTo>
                    <a:pt x="155" y="24"/>
                  </a:lnTo>
                  <a:lnTo>
                    <a:pt x="148" y="26"/>
                  </a:lnTo>
                  <a:lnTo>
                    <a:pt x="148" y="26"/>
                  </a:lnTo>
                  <a:lnTo>
                    <a:pt x="148" y="28"/>
                  </a:lnTo>
                  <a:lnTo>
                    <a:pt x="148" y="32"/>
                  </a:lnTo>
                  <a:lnTo>
                    <a:pt x="146" y="30"/>
                  </a:lnTo>
                  <a:lnTo>
                    <a:pt x="146" y="30"/>
                  </a:lnTo>
                  <a:lnTo>
                    <a:pt x="144" y="30"/>
                  </a:lnTo>
                  <a:lnTo>
                    <a:pt x="144" y="30"/>
                  </a:lnTo>
                  <a:lnTo>
                    <a:pt x="144" y="28"/>
                  </a:lnTo>
                  <a:lnTo>
                    <a:pt x="144" y="26"/>
                  </a:lnTo>
                  <a:lnTo>
                    <a:pt x="144" y="26"/>
                  </a:lnTo>
                  <a:lnTo>
                    <a:pt x="144" y="26"/>
                  </a:lnTo>
                  <a:lnTo>
                    <a:pt x="146" y="24"/>
                  </a:lnTo>
                  <a:lnTo>
                    <a:pt x="146" y="24"/>
                  </a:lnTo>
                  <a:lnTo>
                    <a:pt x="142" y="22"/>
                  </a:lnTo>
                  <a:lnTo>
                    <a:pt x="138" y="26"/>
                  </a:lnTo>
                  <a:lnTo>
                    <a:pt x="133" y="28"/>
                  </a:lnTo>
                  <a:lnTo>
                    <a:pt x="131" y="30"/>
                  </a:lnTo>
                  <a:lnTo>
                    <a:pt x="127" y="32"/>
                  </a:lnTo>
                  <a:lnTo>
                    <a:pt x="119" y="34"/>
                  </a:lnTo>
                  <a:lnTo>
                    <a:pt x="114" y="36"/>
                  </a:lnTo>
                  <a:lnTo>
                    <a:pt x="112" y="36"/>
                  </a:lnTo>
                  <a:lnTo>
                    <a:pt x="118" y="32"/>
                  </a:lnTo>
                  <a:lnTo>
                    <a:pt x="116" y="30"/>
                  </a:lnTo>
                  <a:lnTo>
                    <a:pt x="114" y="32"/>
                  </a:lnTo>
                  <a:lnTo>
                    <a:pt x="99" y="47"/>
                  </a:lnTo>
                  <a:lnTo>
                    <a:pt x="97" y="49"/>
                  </a:lnTo>
                  <a:lnTo>
                    <a:pt x="95" y="51"/>
                  </a:lnTo>
                  <a:lnTo>
                    <a:pt x="95" y="55"/>
                  </a:lnTo>
                  <a:lnTo>
                    <a:pt x="93" y="56"/>
                  </a:lnTo>
                  <a:lnTo>
                    <a:pt x="93" y="56"/>
                  </a:lnTo>
                  <a:lnTo>
                    <a:pt x="89" y="58"/>
                  </a:lnTo>
                  <a:lnTo>
                    <a:pt x="80" y="64"/>
                  </a:lnTo>
                  <a:lnTo>
                    <a:pt x="68" y="66"/>
                  </a:lnTo>
                  <a:lnTo>
                    <a:pt x="46" y="66"/>
                  </a:lnTo>
                  <a:lnTo>
                    <a:pt x="46" y="70"/>
                  </a:lnTo>
                  <a:lnTo>
                    <a:pt x="46" y="74"/>
                  </a:lnTo>
                  <a:lnTo>
                    <a:pt x="42" y="77"/>
                  </a:lnTo>
                  <a:lnTo>
                    <a:pt x="38" y="77"/>
                  </a:lnTo>
                  <a:lnTo>
                    <a:pt x="40" y="77"/>
                  </a:lnTo>
                  <a:lnTo>
                    <a:pt x="40" y="77"/>
                  </a:lnTo>
                  <a:lnTo>
                    <a:pt x="38" y="77"/>
                  </a:lnTo>
                  <a:lnTo>
                    <a:pt x="38" y="77"/>
                  </a:lnTo>
                  <a:lnTo>
                    <a:pt x="36" y="79"/>
                  </a:lnTo>
                  <a:lnTo>
                    <a:pt x="44" y="79"/>
                  </a:lnTo>
                  <a:lnTo>
                    <a:pt x="46" y="81"/>
                  </a:lnTo>
                  <a:lnTo>
                    <a:pt x="53" y="85"/>
                  </a:lnTo>
                  <a:lnTo>
                    <a:pt x="61" y="87"/>
                  </a:lnTo>
                  <a:lnTo>
                    <a:pt x="76" y="96"/>
                  </a:lnTo>
                  <a:lnTo>
                    <a:pt x="80" y="100"/>
                  </a:lnTo>
                  <a:lnTo>
                    <a:pt x="83" y="108"/>
                  </a:lnTo>
                  <a:lnTo>
                    <a:pt x="87" y="110"/>
                  </a:lnTo>
                  <a:lnTo>
                    <a:pt x="91" y="113"/>
                  </a:lnTo>
                  <a:lnTo>
                    <a:pt x="97" y="113"/>
                  </a:lnTo>
                  <a:lnTo>
                    <a:pt x="102" y="113"/>
                  </a:lnTo>
                  <a:lnTo>
                    <a:pt x="106" y="111"/>
                  </a:lnTo>
                  <a:lnTo>
                    <a:pt x="108" y="113"/>
                  </a:lnTo>
                  <a:lnTo>
                    <a:pt x="116" y="113"/>
                  </a:lnTo>
                  <a:lnTo>
                    <a:pt x="119" y="115"/>
                  </a:lnTo>
                  <a:lnTo>
                    <a:pt x="118" y="117"/>
                  </a:lnTo>
                  <a:lnTo>
                    <a:pt x="116" y="119"/>
                  </a:lnTo>
                  <a:lnTo>
                    <a:pt x="116" y="123"/>
                  </a:lnTo>
                  <a:lnTo>
                    <a:pt x="118" y="125"/>
                  </a:lnTo>
                  <a:lnTo>
                    <a:pt x="118" y="125"/>
                  </a:lnTo>
                  <a:lnTo>
                    <a:pt x="119" y="127"/>
                  </a:lnTo>
                  <a:lnTo>
                    <a:pt x="121" y="127"/>
                  </a:lnTo>
                  <a:lnTo>
                    <a:pt x="121" y="129"/>
                  </a:lnTo>
                  <a:lnTo>
                    <a:pt x="123" y="129"/>
                  </a:lnTo>
                  <a:lnTo>
                    <a:pt x="125" y="127"/>
                  </a:lnTo>
                  <a:lnTo>
                    <a:pt x="127" y="127"/>
                  </a:lnTo>
                  <a:lnTo>
                    <a:pt x="129" y="125"/>
                  </a:lnTo>
                  <a:lnTo>
                    <a:pt x="129" y="125"/>
                  </a:lnTo>
                  <a:lnTo>
                    <a:pt x="131" y="125"/>
                  </a:lnTo>
                  <a:lnTo>
                    <a:pt x="131" y="125"/>
                  </a:lnTo>
                  <a:lnTo>
                    <a:pt x="133" y="125"/>
                  </a:lnTo>
                  <a:lnTo>
                    <a:pt x="133" y="125"/>
                  </a:lnTo>
                  <a:lnTo>
                    <a:pt x="135" y="127"/>
                  </a:lnTo>
                  <a:lnTo>
                    <a:pt x="135" y="127"/>
                  </a:lnTo>
                  <a:lnTo>
                    <a:pt x="137" y="127"/>
                  </a:lnTo>
                  <a:lnTo>
                    <a:pt x="138" y="127"/>
                  </a:lnTo>
                  <a:lnTo>
                    <a:pt x="138" y="127"/>
                  </a:lnTo>
                  <a:lnTo>
                    <a:pt x="140" y="127"/>
                  </a:lnTo>
                  <a:lnTo>
                    <a:pt x="140" y="129"/>
                  </a:lnTo>
                  <a:lnTo>
                    <a:pt x="142" y="130"/>
                  </a:lnTo>
                  <a:lnTo>
                    <a:pt x="142" y="130"/>
                  </a:lnTo>
                  <a:lnTo>
                    <a:pt x="140" y="132"/>
                  </a:lnTo>
                  <a:lnTo>
                    <a:pt x="138" y="132"/>
                  </a:lnTo>
                  <a:lnTo>
                    <a:pt x="137" y="134"/>
                  </a:lnTo>
                  <a:lnTo>
                    <a:pt x="135" y="134"/>
                  </a:lnTo>
                  <a:lnTo>
                    <a:pt x="133" y="132"/>
                  </a:lnTo>
                  <a:lnTo>
                    <a:pt x="127" y="130"/>
                  </a:lnTo>
                  <a:lnTo>
                    <a:pt x="123" y="130"/>
                  </a:lnTo>
                  <a:lnTo>
                    <a:pt x="123" y="130"/>
                  </a:lnTo>
                  <a:lnTo>
                    <a:pt x="121" y="130"/>
                  </a:lnTo>
                  <a:lnTo>
                    <a:pt x="119" y="130"/>
                  </a:lnTo>
                  <a:lnTo>
                    <a:pt x="119" y="130"/>
                  </a:lnTo>
                  <a:lnTo>
                    <a:pt x="118" y="130"/>
                  </a:lnTo>
                  <a:lnTo>
                    <a:pt x="116" y="129"/>
                  </a:lnTo>
                  <a:lnTo>
                    <a:pt x="114" y="127"/>
                  </a:lnTo>
                  <a:lnTo>
                    <a:pt x="112" y="125"/>
                  </a:lnTo>
                  <a:lnTo>
                    <a:pt x="112" y="125"/>
                  </a:lnTo>
                  <a:lnTo>
                    <a:pt x="112" y="123"/>
                  </a:lnTo>
                  <a:lnTo>
                    <a:pt x="112" y="123"/>
                  </a:lnTo>
                  <a:lnTo>
                    <a:pt x="112" y="121"/>
                  </a:lnTo>
                  <a:lnTo>
                    <a:pt x="112" y="121"/>
                  </a:lnTo>
                  <a:lnTo>
                    <a:pt x="112" y="121"/>
                  </a:lnTo>
                  <a:lnTo>
                    <a:pt x="112" y="121"/>
                  </a:lnTo>
                  <a:lnTo>
                    <a:pt x="110" y="119"/>
                  </a:lnTo>
                  <a:lnTo>
                    <a:pt x="110" y="117"/>
                  </a:lnTo>
                  <a:lnTo>
                    <a:pt x="108" y="117"/>
                  </a:lnTo>
                  <a:lnTo>
                    <a:pt x="106" y="117"/>
                  </a:lnTo>
                  <a:lnTo>
                    <a:pt x="104" y="117"/>
                  </a:lnTo>
                  <a:lnTo>
                    <a:pt x="104" y="117"/>
                  </a:lnTo>
                  <a:lnTo>
                    <a:pt x="104" y="119"/>
                  </a:lnTo>
                  <a:lnTo>
                    <a:pt x="104" y="121"/>
                  </a:lnTo>
                  <a:lnTo>
                    <a:pt x="106" y="123"/>
                  </a:lnTo>
                  <a:lnTo>
                    <a:pt x="106" y="123"/>
                  </a:lnTo>
                  <a:lnTo>
                    <a:pt x="108" y="123"/>
                  </a:lnTo>
                  <a:lnTo>
                    <a:pt x="110" y="123"/>
                  </a:lnTo>
                  <a:lnTo>
                    <a:pt x="112" y="125"/>
                  </a:lnTo>
                  <a:lnTo>
                    <a:pt x="112" y="127"/>
                  </a:lnTo>
                  <a:lnTo>
                    <a:pt x="114" y="129"/>
                  </a:lnTo>
                  <a:lnTo>
                    <a:pt x="114" y="130"/>
                  </a:lnTo>
                  <a:lnTo>
                    <a:pt x="116" y="132"/>
                  </a:lnTo>
                  <a:lnTo>
                    <a:pt x="116" y="132"/>
                  </a:lnTo>
                  <a:lnTo>
                    <a:pt x="116" y="132"/>
                  </a:lnTo>
                  <a:lnTo>
                    <a:pt x="118" y="134"/>
                  </a:lnTo>
                  <a:lnTo>
                    <a:pt x="119" y="134"/>
                  </a:lnTo>
                  <a:lnTo>
                    <a:pt x="121" y="134"/>
                  </a:lnTo>
                  <a:lnTo>
                    <a:pt x="123" y="134"/>
                  </a:lnTo>
                  <a:lnTo>
                    <a:pt x="125" y="134"/>
                  </a:lnTo>
                  <a:lnTo>
                    <a:pt x="127" y="136"/>
                  </a:lnTo>
                  <a:lnTo>
                    <a:pt x="127" y="136"/>
                  </a:lnTo>
                  <a:lnTo>
                    <a:pt x="129" y="138"/>
                  </a:lnTo>
                  <a:lnTo>
                    <a:pt x="129" y="140"/>
                  </a:lnTo>
                  <a:lnTo>
                    <a:pt x="127" y="138"/>
                  </a:lnTo>
                  <a:lnTo>
                    <a:pt x="125" y="138"/>
                  </a:lnTo>
                  <a:lnTo>
                    <a:pt x="123" y="138"/>
                  </a:lnTo>
                  <a:lnTo>
                    <a:pt x="121" y="138"/>
                  </a:lnTo>
                  <a:lnTo>
                    <a:pt x="119" y="138"/>
                  </a:lnTo>
                  <a:lnTo>
                    <a:pt x="119" y="140"/>
                  </a:lnTo>
                  <a:lnTo>
                    <a:pt x="118" y="142"/>
                  </a:lnTo>
                  <a:lnTo>
                    <a:pt x="116" y="144"/>
                  </a:lnTo>
                  <a:lnTo>
                    <a:pt x="116" y="146"/>
                  </a:lnTo>
                  <a:lnTo>
                    <a:pt x="114" y="146"/>
                  </a:lnTo>
                  <a:lnTo>
                    <a:pt x="110" y="144"/>
                  </a:lnTo>
                  <a:lnTo>
                    <a:pt x="108" y="144"/>
                  </a:lnTo>
                  <a:lnTo>
                    <a:pt x="104" y="146"/>
                  </a:lnTo>
                  <a:lnTo>
                    <a:pt x="104" y="146"/>
                  </a:lnTo>
                  <a:lnTo>
                    <a:pt x="102" y="144"/>
                  </a:lnTo>
                  <a:lnTo>
                    <a:pt x="100" y="144"/>
                  </a:lnTo>
                  <a:lnTo>
                    <a:pt x="100" y="144"/>
                  </a:lnTo>
                  <a:lnTo>
                    <a:pt x="95" y="144"/>
                  </a:lnTo>
                  <a:lnTo>
                    <a:pt x="91" y="144"/>
                  </a:lnTo>
                  <a:lnTo>
                    <a:pt x="87" y="144"/>
                  </a:lnTo>
                  <a:lnTo>
                    <a:pt x="83" y="140"/>
                  </a:lnTo>
                  <a:lnTo>
                    <a:pt x="82" y="140"/>
                  </a:lnTo>
                  <a:lnTo>
                    <a:pt x="82" y="138"/>
                  </a:lnTo>
                  <a:lnTo>
                    <a:pt x="82" y="138"/>
                  </a:lnTo>
                  <a:lnTo>
                    <a:pt x="82" y="138"/>
                  </a:lnTo>
                  <a:lnTo>
                    <a:pt x="83" y="136"/>
                  </a:lnTo>
                  <a:lnTo>
                    <a:pt x="83" y="136"/>
                  </a:lnTo>
                  <a:lnTo>
                    <a:pt x="83" y="136"/>
                  </a:lnTo>
                  <a:lnTo>
                    <a:pt x="83" y="134"/>
                  </a:lnTo>
                  <a:lnTo>
                    <a:pt x="83" y="134"/>
                  </a:lnTo>
                  <a:lnTo>
                    <a:pt x="83" y="130"/>
                  </a:lnTo>
                  <a:lnTo>
                    <a:pt x="83" y="129"/>
                  </a:lnTo>
                  <a:lnTo>
                    <a:pt x="83" y="127"/>
                  </a:lnTo>
                  <a:lnTo>
                    <a:pt x="83" y="127"/>
                  </a:lnTo>
                  <a:lnTo>
                    <a:pt x="85" y="127"/>
                  </a:lnTo>
                  <a:lnTo>
                    <a:pt x="85" y="127"/>
                  </a:lnTo>
                  <a:lnTo>
                    <a:pt x="87" y="127"/>
                  </a:lnTo>
                  <a:lnTo>
                    <a:pt x="82" y="125"/>
                  </a:lnTo>
                  <a:lnTo>
                    <a:pt x="76" y="127"/>
                  </a:lnTo>
                  <a:lnTo>
                    <a:pt x="64" y="132"/>
                  </a:lnTo>
                  <a:lnTo>
                    <a:pt x="57" y="132"/>
                  </a:lnTo>
                  <a:lnTo>
                    <a:pt x="55" y="134"/>
                  </a:lnTo>
                  <a:lnTo>
                    <a:pt x="53" y="136"/>
                  </a:lnTo>
                  <a:lnTo>
                    <a:pt x="53" y="138"/>
                  </a:lnTo>
                  <a:lnTo>
                    <a:pt x="53" y="138"/>
                  </a:lnTo>
                  <a:lnTo>
                    <a:pt x="57" y="140"/>
                  </a:lnTo>
                  <a:lnTo>
                    <a:pt x="55" y="142"/>
                  </a:lnTo>
                  <a:lnTo>
                    <a:pt x="53" y="142"/>
                  </a:lnTo>
                  <a:lnTo>
                    <a:pt x="49" y="142"/>
                  </a:lnTo>
                  <a:lnTo>
                    <a:pt x="46" y="142"/>
                  </a:lnTo>
                  <a:lnTo>
                    <a:pt x="44" y="142"/>
                  </a:lnTo>
                  <a:lnTo>
                    <a:pt x="44" y="142"/>
                  </a:lnTo>
                  <a:lnTo>
                    <a:pt x="42" y="142"/>
                  </a:lnTo>
                  <a:lnTo>
                    <a:pt x="38" y="144"/>
                  </a:lnTo>
                  <a:lnTo>
                    <a:pt x="38" y="146"/>
                  </a:lnTo>
                  <a:lnTo>
                    <a:pt x="36" y="146"/>
                  </a:lnTo>
                  <a:lnTo>
                    <a:pt x="34" y="148"/>
                  </a:lnTo>
                  <a:lnTo>
                    <a:pt x="34" y="149"/>
                  </a:lnTo>
                  <a:lnTo>
                    <a:pt x="32" y="149"/>
                  </a:lnTo>
                  <a:lnTo>
                    <a:pt x="32" y="151"/>
                  </a:lnTo>
                  <a:lnTo>
                    <a:pt x="28" y="151"/>
                  </a:lnTo>
                  <a:lnTo>
                    <a:pt x="27" y="151"/>
                  </a:lnTo>
                  <a:lnTo>
                    <a:pt x="27" y="153"/>
                  </a:lnTo>
                  <a:lnTo>
                    <a:pt x="25" y="155"/>
                  </a:lnTo>
                  <a:lnTo>
                    <a:pt x="23" y="155"/>
                  </a:lnTo>
                  <a:lnTo>
                    <a:pt x="19" y="159"/>
                  </a:lnTo>
                  <a:lnTo>
                    <a:pt x="19" y="157"/>
                  </a:lnTo>
                  <a:lnTo>
                    <a:pt x="19" y="157"/>
                  </a:lnTo>
                  <a:lnTo>
                    <a:pt x="19" y="155"/>
                  </a:lnTo>
                  <a:lnTo>
                    <a:pt x="15" y="159"/>
                  </a:lnTo>
                  <a:lnTo>
                    <a:pt x="19" y="163"/>
                  </a:lnTo>
                  <a:lnTo>
                    <a:pt x="23" y="165"/>
                  </a:lnTo>
                  <a:lnTo>
                    <a:pt x="28" y="166"/>
                  </a:lnTo>
                  <a:lnTo>
                    <a:pt x="34" y="168"/>
                  </a:lnTo>
                  <a:lnTo>
                    <a:pt x="44" y="170"/>
                  </a:lnTo>
                  <a:lnTo>
                    <a:pt x="46" y="170"/>
                  </a:lnTo>
                  <a:lnTo>
                    <a:pt x="47" y="172"/>
                  </a:lnTo>
                  <a:lnTo>
                    <a:pt x="46" y="172"/>
                  </a:lnTo>
                  <a:lnTo>
                    <a:pt x="46" y="172"/>
                  </a:lnTo>
                  <a:lnTo>
                    <a:pt x="44" y="172"/>
                  </a:lnTo>
                  <a:lnTo>
                    <a:pt x="44" y="172"/>
                  </a:lnTo>
                  <a:lnTo>
                    <a:pt x="42" y="172"/>
                  </a:lnTo>
                  <a:lnTo>
                    <a:pt x="42" y="174"/>
                  </a:lnTo>
                  <a:lnTo>
                    <a:pt x="42" y="174"/>
                  </a:lnTo>
                  <a:lnTo>
                    <a:pt x="40" y="176"/>
                  </a:lnTo>
                  <a:lnTo>
                    <a:pt x="40" y="176"/>
                  </a:lnTo>
                  <a:lnTo>
                    <a:pt x="38" y="176"/>
                  </a:lnTo>
                  <a:lnTo>
                    <a:pt x="36" y="176"/>
                  </a:lnTo>
                  <a:lnTo>
                    <a:pt x="34" y="176"/>
                  </a:lnTo>
                  <a:lnTo>
                    <a:pt x="36" y="178"/>
                  </a:lnTo>
                  <a:lnTo>
                    <a:pt x="40" y="180"/>
                  </a:lnTo>
                  <a:lnTo>
                    <a:pt x="42" y="182"/>
                  </a:lnTo>
                  <a:lnTo>
                    <a:pt x="42" y="184"/>
                  </a:lnTo>
                  <a:lnTo>
                    <a:pt x="42" y="185"/>
                  </a:lnTo>
                  <a:lnTo>
                    <a:pt x="42" y="187"/>
                  </a:lnTo>
                  <a:lnTo>
                    <a:pt x="42" y="189"/>
                  </a:lnTo>
                  <a:lnTo>
                    <a:pt x="46" y="193"/>
                  </a:lnTo>
                  <a:lnTo>
                    <a:pt x="51" y="195"/>
                  </a:lnTo>
                  <a:lnTo>
                    <a:pt x="61" y="197"/>
                  </a:lnTo>
                  <a:lnTo>
                    <a:pt x="64" y="197"/>
                  </a:lnTo>
                  <a:lnTo>
                    <a:pt x="68" y="197"/>
                  </a:lnTo>
                  <a:lnTo>
                    <a:pt x="72" y="195"/>
                  </a:lnTo>
                  <a:lnTo>
                    <a:pt x="76" y="193"/>
                  </a:lnTo>
                  <a:lnTo>
                    <a:pt x="82" y="193"/>
                  </a:lnTo>
                  <a:lnTo>
                    <a:pt x="85" y="193"/>
                  </a:lnTo>
                  <a:lnTo>
                    <a:pt x="91" y="195"/>
                  </a:lnTo>
                  <a:lnTo>
                    <a:pt x="95" y="199"/>
                  </a:lnTo>
                  <a:lnTo>
                    <a:pt x="95" y="197"/>
                  </a:lnTo>
                  <a:lnTo>
                    <a:pt x="97" y="195"/>
                  </a:lnTo>
                  <a:lnTo>
                    <a:pt x="95" y="195"/>
                  </a:lnTo>
                  <a:lnTo>
                    <a:pt x="93" y="193"/>
                  </a:lnTo>
                  <a:lnTo>
                    <a:pt x="93" y="193"/>
                  </a:lnTo>
                  <a:lnTo>
                    <a:pt x="95" y="193"/>
                  </a:lnTo>
                  <a:lnTo>
                    <a:pt x="97" y="195"/>
                  </a:lnTo>
                  <a:lnTo>
                    <a:pt x="100" y="199"/>
                  </a:lnTo>
                  <a:lnTo>
                    <a:pt x="100" y="199"/>
                  </a:lnTo>
                  <a:lnTo>
                    <a:pt x="102" y="199"/>
                  </a:lnTo>
                  <a:lnTo>
                    <a:pt x="108" y="193"/>
                  </a:lnTo>
                  <a:lnTo>
                    <a:pt x="110" y="191"/>
                  </a:lnTo>
                  <a:lnTo>
                    <a:pt x="112" y="189"/>
                  </a:lnTo>
                  <a:lnTo>
                    <a:pt x="116" y="187"/>
                  </a:lnTo>
                  <a:lnTo>
                    <a:pt x="116" y="187"/>
                  </a:lnTo>
                  <a:lnTo>
                    <a:pt x="118" y="187"/>
                  </a:lnTo>
                  <a:lnTo>
                    <a:pt x="119" y="187"/>
                  </a:lnTo>
                  <a:lnTo>
                    <a:pt x="119" y="187"/>
                  </a:lnTo>
                  <a:lnTo>
                    <a:pt x="121" y="187"/>
                  </a:lnTo>
                  <a:lnTo>
                    <a:pt x="123" y="185"/>
                  </a:lnTo>
                  <a:lnTo>
                    <a:pt x="123" y="185"/>
                  </a:lnTo>
                  <a:lnTo>
                    <a:pt x="125" y="184"/>
                  </a:lnTo>
                  <a:lnTo>
                    <a:pt x="127" y="184"/>
                  </a:lnTo>
                  <a:lnTo>
                    <a:pt x="129" y="184"/>
                  </a:lnTo>
                  <a:lnTo>
                    <a:pt x="129" y="185"/>
                  </a:lnTo>
                  <a:lnTo>
                    <a:pt x="131" y="187"/>
                  </a:lnTo>
                  <a:lnTo>
                    <a:pt x="131" y="191"/>
                  </a:lnTo>
                  <a:lnTo>
                    <a:pt x="129" y="195"/>
                  </a:lnTo>
                  <a:lnTo>
                    <a:pt x="123" y="195"/>
                  </a:lnTo>
                  <a:lnTo>
                    <a:pt x="121" y="199"/>
                  </a:lnTo>
                  <a:lnTo>
                    <a:pt x="123" y="199"/>
                  </a:lnTo>
                  <a:lnTo>
                    <a:pt x="127" y="199"/>
                  </a:lnTo>
                  <a:lnTo>
                    <a:pt x="129" y="201"/>
                  </a:lnTo>
                  <a:lnTo>
                    <a:pt x="129" y="204"/>
                  </a:lnTo>
                  <a:lnTo>
                    <a:pt x="131" y="206"/>
                  </a:lnTo>
                  <a:lnTo>
                    <a:pt x="133" y="212"/>
                  </a:lnTo>
                  <a:lnTo>
                    <a:pt x="133" y="216"/>
                  </a:lnTo>
                  <a:lnTo>
                    <a:pt x="131" y="220"/>
                  </a:lnTo>
                  <a:lnTo>
                    <a:pt x="127" y="223"/>
                  </a:lnTo>
                  <a:lnTo>
                    <a:pt x="121" y="225"/>
                  </a:lnTo>
                  <a:lnTo>
                    <a:pt x="116" y="225"/>
                  </a:lnTo>
                  <a:lnTo>
                    <a:pt x="114" y="225"/>
                  </a:lnTo>
                  <a:lnTo>
                    <a:pt x="114" y="225"/>
                  </a:lnTo>
                  <a:lnTo>
                    <a:pt x="112" y="225"/>
                  </a:lnTo>
                  <a:lnTo>
                    <a:pt x="112" y="223"/>
                  </a:lnTo>
                  <a:lnTo>
                    <a:pt x="110" y="223"/>
                  </a:lnTo>
                  <a:lnTo>
                    <a:pt x="110" y="223"/>
                  </a:lnTo>
                  <a:lnTo>
                    <a:pt x="108" y="223"/>
                  </a:lnTo>
                  <a:lnTo>
                    <a:pt x="106" y="225"/>
                  </a:lnTo>
                  <a:lnTo>
                    <a:pt x="102" y="229"/>
                  </a:lnTo>
                  <a:lnTo>
                    <a:pt x="102" y="231"/>
                  </a:lnTo>
                  <a:lnTo>
                    <a:pt x="99" y="235"/>
                  </a:lnTo>
                  <a:lnTo>
                    <a:pt x="95" y="235"/>
                  </a:lnTo>
                  <a:lnTo>
                    <a:pt x="93" y="237"/>
                  </a:lnTo>
                  <a:lnTo>
                    <a:pt x="91" y="235"/>
                  </a:lnTo>
                  <a:lnTo>
                    <a:pt x="89" y="235"/>
                  </a:lnTo>
                  <a:lnTo>
                    <a:pt x="87" y="235"/>
                  </a:lnTo>
                  <a:lnTo>
                    <a:pt x="85" y="237"/>
                  </a:lnTo>
                  <a:lnTo>
                    <a:pt x="87" y="235"/>
                  </a:lnTo>
                  <a:lnTo>
                    <a:pt x="87" y="235"/>
                  </a:lnTo>
                  <a:lnTo>
                    <a:pt x="87" y="235"/>
                  </a:lnTo>
                  <a:lnTo>
                    <a:pt x="85" y="233"/>
                  </a:lnTo>
                  <a:lnTo>
                    <a:pt x="85" y="231"/>
                  </a:lnTo>
                  <a:lnTo>
                    <a:pt x="83" y="231"/>
                  </a:lnTo>
                  <a:lnTo>
                    <a:pt x="82" y="231"/>
                  </a:lnTo>
                  <a:lnTo>
                    <a:pt x="80" y="231"/>
                  </a:lnTo>
                  <a:lnTo>
                    <a:pt x="78" y="231"/>
                  </a:lnTo>
                  <a:lnTo>
                    <a:pt x="76" y="231"/>
                  </a:lnTo>
                  <a:lnTo>
                    <a:pt x="74" y="233"/>
                  </a:lnTo>
                  <a:lnTo>
                    <a:pt x="74" y="233"/>
                  </a:lnTo>
                  <a:lnTo>
                    <a:pt x="74" y="235"/>
                  </a:lnTo>
                  <a:lnTo>
                    <a:pt x="74" y="235"/>
                  </a:lnTo>
                  <a:lnTo>
                    <a:pt x="76" y="237"/>
                  </a:lnTo>
                  <a:lnTo>
                    <a:pt x="70" y="237"/>
                  </a:lnTo>
                  <a:lnTo>
                    <a:pt x="68" y="239"/>
                  </a:lnTo>
                  <a:lnTo>
                    <a:pt x="68" y="242"/>
                  </a:lnTo>
                  <a:lnTo>
                    <a:pt x="68" y="246"/>
                  </a:lnTo>
                  <a:lnTo>
                    <a:pt x="68" y="246"/>
                  </a:lnTo>
                  <a:lnTo>
                    <a:pt x="70" y="246"/>
                  </a:lnTo>
                  <a:lnTo>
                    <a:pt x="70" y="244"/>
                  </a:lnTo>
                  <a:lnTo>
                    <a:pt x="72" y="244"/>
                  </a:lnTo>
                  <a:lnTo>
                    <a:pt x="70" y="246"/>
                  </a:lnTo>
                  <a:lnTo>
                    <a:pt x="70" y="246"/>
                  </a:lnTo>
                  <a:lnTo>
                    <a:pt x="68" y="248"/>
                  </a:lnTo>
                  <a:lnTo>
                    <a:pt x="68" y="248"/>
                  </a:lnTo>
                  <a:lnTo>
                    <a:pt x="68" y="248"/>
                  </a:lnTo>
                  <a:lnTo>
                    <a:pt x="68" y="248"/>
                  </a:lnTo>
                  <a:lnTo>
                    <a:pt x="68" y="250"/>
                  </a:lnTo>
                  <a:lnTo>
                    <a:pt x="68" y="250"/>
                  </a:lnTo>
                  <a:lnTo>
                    <a:pt x="68" y="250"/>
                  </a:lnTo>
                  <a:lnTo>
                    <a:pt x="63" y="250"/>
                  </a:lnTo>
                  <a:lnTo>
                    <a:pt x="57" y="254"/>
                  </a:lnTo>
                  <a:lnTo>
                    <a:pt x="53" y="259"/>
                  </a:lnTo>
                  <a:lnTo>
                    <a:pt x="55" y="265"/>
                  </a:lnTo>
                  <a:lnTo>
                    <a:pt x="49" y="265"/>
                  </a:lnTo>
                  <a:lnTo>
                    <a:pt x="47" y="267"/>
                  </a:lnTo>
                  <a:lnTo>
                    <a:pt x="49" y="267"/>
                  </a:lnTo>
                  <a:lnTo>
                    <a:pt x="49" y="269"/>
                  </a:lnTo>
                  <a:lnTo>
                    <a:pt x="51" y="269"/>
                  </a:lnTo>
                  <a:lnTo>
                    <a:pt x="49" y="271"/>
                  </a:lnTo>
                  <a:lnTo>
                    <a:pt x="47" y="271"/>
                  </a:lnTo>
                  <a:lnTo>
                    <a:pt x="47" y="271"/>
                  </a:lnTo>
                  <a:lnTo>
                    <a:pt x="47" y="273"/>
                  </a:lnTo>
                  <a:lnTo>
                    <a:pt x="47" y="275"/>
                  </a:lnTo>
                  <a:lnTo>
                    <a:pt x="47" y="275"/>
                  </a:lnTo>
                  <a:lnTo>
                    <a:pt x="47" y="275"/>
                  </a:lnTo>
                  <a:lnTo>
                    <a:pt x="49" y="273"/>
                  </a:lnTo>
                  <a:lnTo>
                    <a:pt x="51" y="273"/>
                  </a:lnTo>
                  <a:lnTo>
                    <a:pt x="51" y="273"/>
                  </a:lnTo>
                  <a:lnTo>
                    <a:pt x="51" y="275"/>
                  </a:lnTo>
                  <a:lnTo>
                    <a:pt x="53" y="275"/>
                  </a:lnTo>
                  <a:lnTo>
                    <a:pt x="51" y="275"/>
                  </a:lnTo>
                  <a:lnTo>
                    <a:pt x="51" y="275"/>
                  </a:lnTo>
                  <a:lnTo>
                    <a:pt x="51" y="277"/>
                  </a:lnTo>
                  <a:lnTo>
                    <a:pt x="51" y="277"/>
                  </a:lnTo>
                  <a:lnTo>
                    <a:pt x="51" y="277"/>
                  </a:lnTo>
                  <a:lnTo>
                    <a:pt x="51" y="278"/>
                  </a:lnTo>
                  <a:lnTo>
                    <a:pt x="51" y="278"/>
                  </a:lnTo>
                  <a:lnTo>
                    <a:pt x="51" y="278"/>
                  </a:lnTo>
                  <a:lnTo>
                    <a:pt x="53" y="280"/>
                  </a:lnTo>
                  <a:lnTo>
                    <a:pt x="53" y="280"/>
                  </a:lnTo>
                  <a:lnTo>
                    <a:pt x="55" y="280"/>
                  </a:lnTo>
                  <a:lnTo>
                    <a:pt x="55" y="282"/>
                  </a:lnTo>
                  <a:lnTo>
                    <a:pt x="55" y="284"/>
                  </a:lnTo>
                  <a:lnTo>
                    <a:pt x="57" y="286"/>
                  </a:lnTo>
                  <a:lnTo>
                    <a:pt x="59" y="286"/>
                  </a:lnTo>
                  <a:lnTo>
                    <a:pt x="59" y="284"/>
                  </a:lnTo>
                  <a:lnTo>
                    <a:pt x="59" y="282"/>
                  </a:lnTo>
                  <a:lnTo>
                    <a:pt x="61" y="280"/>
                  </a:lnTo>
                  <a:lnTo>
                    <a:pt x="61" y="280"/>
                  </a:lnTo>
                  <a:lnTo>
                    <a:pt x="61" y="282"/>
                  </a:lnTo>
                  <a:lnTo>
                    <a:pt x="59" y="282"/>
                  </a:lnTo>
                  <a:lnTo>
                    <a:pt x="61" y="284"/>
                  </a:lnTo>
                  <a:lnTo>
                    <a:pt x="61" y="284"/>
                  </a:lnTo>
                  <a:lnTo>
                    <a:pt x="63" y="284"/>
                  </a:lnTo>
                  <a:lnTo>
                    <a:pt x="63" y="282"/>
                  </a:lnTo>
                  <a:lnTo>
                    <a:pt x="63" y="284"/>
                  </a:lnTo>
                  <a:lnTo>
                    <a:pt x="64" y="284"/>
                  </a:lnTo>
                  <a:lnTo>
                    <a:pt x="66" y="286"/>
                  </a:lnTo>
                  <a:lnTo>
                    <a:pt x="66" y="284"/>
                  </a:lnTo>
                  <a:lnTo>
                    <a:pt x="66" y="286"/>
                  </a:lnTo>
                  <a:lnTo>
                    <a:pt x="63" y="288"/>
                  </a:lnTo>
                  <a:lnTo>
                    <a:pt x="64" y="290"/>
                  </a:lnTo>
                  <a:lnTo>
                    <a:pt x="64" y="290"/>
                  </a:lnTo>
                  <a:lnTo>
                    <a:pt x="66" y="290"/>
                  </a:lnTo>
                  <a:lnTo>
                    <a:pt x="68" y="290"/>
                  </a:lnTo>
                  <a:lnTo>
                    <a:pt x="70" y="290"/>
                  </a:lnTo>
                  <a:lnTo>
                    <a:pt x="72" y="292"/>
                  </a:lnTo>
                  <a:lnTo>
                    <a:pt x="74" y="292"/>
                  </a:lnTo>
                  <a:lnTo>
                    <a:pt x="76" y="292"/>
                  </a:lnTo>
                  <a:lnTo>
                    <a:pt x="78" y="292"/>
                  </a:lnTo>
                  <a:lnTo>
                    <a:pt x="80" y="292"/>
                  </a:lnTo>
                  <a:lnTo>
                    <a:pt x="82" y="292"/>
                  </a:lnTo>
                  <a:lnTo>
                    <a:pt x="83" y="290"/>
                  </a:lnTo>
                  <a:lnTo>
                    <a:pt x="85" y="290"/>
                  </a:lnTo>
                  <a:lnTo>
                    <a:pt x="85" y="290"/>
                  </a:lnTo>
                  <a:lnTo>
                    <a:pt x="87" y="290"/>
                  </a:lnTo>
                  <a:lnTo>
                    <a:pt x="87" y="292"/>
                  </a:lnTo>
                  <a:lnTo>
                    <a:pt x="83" y="292"/>
                  </a:lnTo>
                  <a:lnTo>
                    <a:pt x="83" y="292"/>
                  </a:lnTo>
                  <a:lnTo>
                    <a:pt x="87" y="292"/>
                  </a:lnTo>
                  <a:lnTo>
                    <a:pt x="89" y="294"/>
                  </a:lnTo>
                  <a:lnTo>
                    <a:pt x="89" y="294"/>
                  </a:lnTo>
                  <a:lnTo>
                    <a:pt x="89" y="295"/>
                  </a:lnTo>
                  <a:lnTo>
                    <a:pt x="89" y="297"/>
                  </a:lnTo>
                  <a:lnTo>
                    <a:pt x="85" y="297"/>
                  </a:lnTo>
                  <a:lnTo>
                    <a:pt x="85" y="297"/>
                  </a:lnTo>
                  <a:lnTo>
                    <a:pt x="83" y="297"/>
                  </a:lnTo>
                  <a:lnTo>
                    <a:pt x="83" y="295"/>
                  </a:lnTo>
                  <a:lnTo>
                    <a:pt x="82" y="294"/>
                  </a:lnTo>
                  <a:lnTo>
                    <a:pt x="82" y="294"/>
                  </a:lnTo>
                  <a:lnTo>
                    <a:pt x="80" y="294"/>
                  </a:lnTo>
                  <a:lnTo>
                    <a:pt x="76" y="297"/>
                  </a:lnTo>
                  <a:lnTo>
                    <a:pt x="76" y="299"/>
                  </a:lnTo>
                  <a:lnTo>
                    <a:pt x="76" y="295"/>
                  </a:lnTo>
                  <a:lnTo>
                    <a:pt x="76" y="294"/>
                  </a:lnTo>
                  <a:lnTo>
                    <a:pt x="74" y="292"/>
                  </a:lnTo>
                  <a:lnTo>
                    <a:pt x="70" y="292"/>
                  </a:lnTo>
                  <a:lnTo>
                    <a:pt x="66" y="292"/>
                  </a:lnTo>
                  <a:lnTo>
                    <a:pt x="64" y="294"/>
                  </a:lnTo>
                  <a:lnTo>
                    <a:pt x="59" y="299"/>
                  </a:lnTo>
                  <a:lnTo>
                    <a:pt x="61" y="299"/>
                  </a:lnTo>
                  <a:lnTo>
                    <a:pt x="63" y="299"/>
                  </a:lnTo>
                  <a:lnTo>
                    <a:pt x="63" y="299"/>
                  </a:lnTo>
                  <a:lnTo>
                    <a:pt x="64" y="301"/>
                  </a:lnTo>
                  <a:lnTo>
                    <a:pt x="64" y="301"/>
                  </a:lnTo>
                  <a:lnTo>
                    <a:pt x="64" y="301"/>
                  </a:lnTo>
                  <a:lnTo>
                    <a:pt x="64" y="301"/>
                  </a:lnTo>
                  <a:lnTo>
                    <a:pt x="66" y="303"/>
                  </a:lnTo>
                  <a:lnTo>
                    <a:pt x="66" y="305"/>
                  </a:lnTo>
                  <a:lnTo>
                    <a:pt x="70" y="305"/>
                  </a:lnTo>
                  <a:lnTo>
                    <a:pt x="72" y="307"/>
                  </a:lnTo>
                  <a:lnTo>
                    <a:pt x="78" y="313"/>
                  </a:lnTo>
                  <a:lnTo>
                    <a:pt x="78" y="313"/>
                  </a:lnTo>
                  <a:lnTo>
                    <a:pt x="80" y="316"/>
                  </a:lnTo>
                  <a:lnTo>
                    <a:pt x="82" y="316"/>
                  </a:lnTo>
                  <a:lnTo>
                    <a:pt x="85" y="318"/>
                  </a:lnTo>
                  <a:lnTo>
                    <a:pt x="89" y="318"/>
                  </a:lnTo>
                  <a:lnTo>
                    <a:pt x="95" y="316"/>
                  </a:lnTo>
                  <a:lnTo>
                    <a:pt x="102" y="314"/>
                  </a:lnTo>
                  <a:lnTo>
                    <a:pt x="104" y="313"/>
                  </a:lnTo>
                  <a:lnTo>
                    <a:pt x="104" y="313"/>
                  </a:lnTo>
                  <a:lnTo>
                    <a:pt x="104" y="311"/>
                  </a:lnTo>
                  <a:lnTo>
                    <a:pt x="104" y="309"/>
                  </a:lnTo>
                  <a:lnTo>
                    <a:pt x="104" y="307"/>
                  </a:lnTo>
                  <a:lnTo>
                    <a:pt x="102" y="307"/>
                  </a:lnTo>
                  <a:lnTo>
                    <a:pt x="104" y="303"/>
                  </a:lnTo>
                  <a:lnTo>
                    <a:pt x="108" y="299"/>
                  </a:lnTo>
                  <a:lnTo>
                    <a:pt x="110" y="295"/>
                  </a:lnTo>
                  <a:lnTo>
                    <a:pt x="114" y="295"/>
                  </a:lnTo>
                  <a:lnTo>
                    <a:pt x="112" y="297"/>
                  </a:lnTo>
                  <a:lnTo>
                    <a:pt x="108" y="301"/>
                  </a:lnTo>
                  <a:lnTo>
                    <a:pt x="108" y="303"/>
                  </a:lnTo>
                  <a:lnTo>
                    <a:pt x="106" y="307"/>
                  </a:lnTo>
                  <a:lnTo>
                    <a:pt x="108" y="307"/>
                  </a:lnTo>
                  <a:lnTo>
                    <a:pt x="108" y="309"/>
                  </a:lnTo>
                  <a:lnTo>
                    <a:pt x="110" y="309"/>
                  </a:lnTo>
                  <a:lnTo>
                    <a:pt x="110" y="311"/>
                  </a:lnTo>
                  <a:lnTo>
                    <a:pt x="110" y="313"/>
                  </a:lnTo>
                  <a:lnTo>
                    <a:pt x="116" y="322"/>
                  </a:lnTo>
                  <a:lnTo>
                    <a:pt x="116" y="324"/>
                  </a:lnTo>
                  <a:lnTo>
                    <a:pt x="116" y="326"/>
                  </a:lnTo>
                  <a:lnTo>
                    <a:pt x="114" y="330"/>
                  </a:lnTo>
                  <a:lnTo>
                    <a:pt x="114" y="332"/>
                  </a:lnTo>
                  <a:lnTo>
                    <a:pt x="112" y="333"/>
                  </a:lnTo>
                  <a:lnTo>
                    <a:pt x="114" y="335"/>
                  </a:lnTo>
                  <a:lnTo>
                    <a:pt x="114" y="335"/>
                  </a:lnTo>
                  <a:lnTo>
                    <a:pt x="116" y="335"/>
                  </a:lnTo>
                  <a:lnTo>
                    <a:pt x="118" y="335"/>
                  </a:lnTo>
                  <a:lnTo>
                    <a:pt x="119" y="335"/>
                  </a:lnTo>
                  <a:lnTo>
                    <a:pt x="118" y="337"/>
                  </a:lnTo>
                  <a:lnTo>
                    <a:pt x="118" y="339"/>
                  </a:lnTo>
                  <a:lnTo>
                    <a:pt x="118" y="341"/>
                  </a:lnTo>
                  <a:lnTo>
                    <a:pt x="118" y="343"/>
                  </a:lnTo>
                  <a:lnTo>
                    <a:pt x="116" y="345"/>
                  </a:lnTo>
                  <a:lnTo>
                    <a:pt x="116" y="345"/>
                  </a:lnTo>
                  <a:lnTo>
                    <a:pt x="110" y="347"/>
                  </a:lnTo>
                  <a:lnTo>
                    <a:pt x="116" y="347"/>
                  </a:lnTo>
                  <a:lnTo>
                    <a:pt x="119" y="347"/>
                  </a:lnTo>
                  <a:lnTo>
                    <a:pt x="121" y="347"/>
                  </a:lnTo>
                  <a:lnTo>
                    <a:pt x="123" y="345"/>
                  </a:lnTo>
                  <a:lnTo>
                    <a:pt x="125" y="343"/>
                  </a:lnTo>
                  <a:lnTo>
                    <a:pt x="127" y="343"/>
                  </a:lnTo>
                  <a:lnTo>
                    <a:pt x="129" y="341"/>
                  </a:lnTo>
                  <a:lnTo>
                    <a:pt x="131" y="341"/>
                  </a:lnTo>
                  <a:lnTo>
                    <a:pt x="133" y="341"/>
                  </a:lnTo>
                  <a:lnTo>
                    <a:pt x="133" y="341"/>
                  </a:lnTo>
                  <a:lnTo>
                    <a:pt x="135" y="339"/>
                  </a:lnTo>
                  <a:lnTo>
                    <a:pt x="137" y="337"/>
                  </a:lnTo>
                  <a:lnTo>
                    <a:pt x="138" y="337"/>
                  </a:lnTo>
                  <a:lnTo>
                    <a:pt x="140" y="337"/>
                  </a:lnTo>
                  <a:lnTo>
                    <a:pt x="142" y="339"/>
                  </a:lnTo>
                  <a:lnTo>
                    <a:pt x="144" y="341"/>
                  </a:lnTo>
                  <a:lnTo>
                    <a:pt x="146" y="341"/>
                  </a:lnTo>
                  <a:lnTo>
                    <a:pt x="148" y="341"/>
                  </a:lnTo>
                  <a:lnTo>
                    <a:pt x="150" y="341"/>
                  </a:lnTo>
                  <a:lnTo>
                    <a:pt x="152" y="341"/>
                  </a:lnTo>
                  <a:lnTo>
                    <a:pt x="154" y="341"/>
                  </a:lnTo>
                  <a:lnTo>
                    <a:pt x="155" y="345"/>
                  </a:lnTo>
                  <a:lnTo>
                    <a:pt x="159" y="349"/>
                  </a:lnTo>
                  <a:lnTo>
                    <a:pt x="159" y="351"/>
                  </a:lnTo>
                  <a:lnTo>
                    <a:pt x="161" y="352"/>
                  </a:lnTo>
                  <a:lnTo>
                    <a:pt x="163" y="352"/>
                  </a:lnTo>
                  <a:lnTo>
                    <a:pt x="165" y="349"/>
                  </a:lnTo>
                  <a:lnTo>
                    <a:pt x="165" y="349"/>
                  </a:lnTo>
                  <a:lnTo>
                    <a:pt x="163" y="345"/>
                  </a:lnTo>
                  <a:lnTo>
                    <a:pt x="163" y="343"/>
                  </a:lnTo>
                  <a:lnTo>
                    <a:pt x="163" y="343"/>
                  </a:lnTo>
                  <a:lnTo>
                    <a:pt x="165" y="341"/>
                  </a:lnTo>
                  <a:lnTo>
                    <a:pt x="165" y="339"/>
                  </a:lnTo>
                  <a:lnTo>
                    <a:pt x="165" y="339"/>
                  </a:lnTo>
                  <a:lnTo>
                    <a:pt x="165" y="339"/>
                  </a:lnTo>
                  <a:lnTo>
                    <a:pt x="167" y="339"/>
                  </a:lnTo>
                  <a:lnTo>
                    <a:pt x="167" y="337"/>
                  </a:lnTo>
                  <a:lnTo>
                    <a:pt x="169" y="337"/>
                  </a:lnTo>
                  <a:lnTo>
                    <a:pt x="171" y="335"/>
                  </a:lnTo>
                  <a:lnTo>
                    <a:pt x="173" y="337"/>
                  </a:lnTo>
                  <a:lnTo>
                    <a:pt x="174" y="337"/>
                  </a:lnTo>
                  <a:lnTo>
                    <a:pt x="176" y="339"/>
                  </a:lnTo>
                  <a:lnTo>
                    <a:pt x="171" y="337"/>
                  </a:lnTo>
                  <a:lnTo>
                    <a:pt x="169" y="339"/>
                  </a:lnTo>
                  <a:lnTo>
                    <a:pt x="169" y="341"/>
                  </a:lnTo>
                  <a:lnTo>
                    <a:pt x="171" y="345"/>
                  </a:lnTo>
                  <a:lnTo>
                    <a:pt x="173" y="347"/>
                  </a:lnTo>
                  <a:lnTo>
                    <a:pt x="174" y="347"/>
                  </a:lnTo>
                  <a:lnTo>
                    <a:pt x="176" y="347"/>
                  </a:lnTo>
                  <a:lnTo>
                    <a:pt x="182" y="345"/>
                  </a:lnTo>
                  <a:lnTo>
                    <a:pt x="188" y="343"/>
                  </a:lnTo>
                  <a:lnTo>
                    <a:pt x="191" y="339"/>
                  </a:lnTo>
                  <a:lnTo>
                    <a:pt x="195" y="335"/>
                  </a:lnTo>
                  <a:lnTo>
                    <a:pt x="193" y="339"/>
                  </a:lnTo>
                  <a:lnTo>
                    <a:pt x="193" y="343"/>
                  </a:lnTo>
                  <a:lnTo>
                    <a:pt x="193" y="345"/>
                  </a:lnTo>
                  <a:lnTo>
                    <a:pt x="188" y="347"/>
                  </a:lnTo>
                  <a:lnTo>
                    <a:pt x="186" y="349"/>
                  </a:lnTo>
                  <a:lnTo>
                    <a:pt x="186" y="352"/>
                  </a:lnTo>
                  <a:lnTo>
                    <a:pt x="184" y="354"/>
                  </a:lnTo>
                  <a:lnTo>
                    <a:pt x="186" y="356"/>
                  </a:lnTo>
                  <a:lnTo>
                    <a:pt x="190" y="358"/>
                  </a:lnTo>
                  <a:lnTo>
                    <a:pt x="186" y="358"/>
                  </a:lnTo>
                  <a:lnTo>
                    <a:pt x="184" y="360"/>
                  </a:lnTo>
                  <a:lnTo>
                    <a:pt x="184" y="362"/>
                  </a:lnTo>
                  <a:lnTo>
                    <a:pt x="182" y="369"/>
                  </a:lnTo>
                  <a:lnTo>
                    <a:pt x="182" y="371"/>
                  </a:lnTo>
                  <a:lnTo>
                    <a:pt x="184" y="373"/>
                  </a:lnTo>
                  <a:lnTo>
                    <a:pt x="186" y="373"/>
                  </a:lnTo>
                  <a:lnTo>
                    <a:pt x="184" y="375"/>
                  </a:lnTo>
                  <a:lnTo>
                    <a:pt x="182" y="373"/>
                  </a:lnTo>
                  <a:lnTo>
                    <a:pt x="180" y="373"/>
                  </a:lnTo>
                  <a:lnTo>
                    <a:pt x="176" y="375"/>
                  </a:lnTo>
                  <a:lnTo>
                    <a:pt x="169" y="383"/>
                  </a:lnTo>
                  <a:lnTo>
                    <a:pt x="167" y="383"/>
                  </a:lnTo>
                  <a:lnTo>
                    <a:pt x="167" y="385"/>
                  </a:lnTo>
                  <a:lnTo>
                    <a:pt x="167" y="385"/>
                  </a:lnTo>
                  <a:lnTo>
                    <a:pt x="167" y="387"/>
                  </a:lnTo>
                  <a:lnTo>
                    <a:pt x="167" y="388"/>
                  </a:lnTo>
                  <a:lnTo>
                    <a:pt x="167" y="388"/>
                  </a:lnTo>
                  <a:lnTo>
                    <a:pt x="167" y="388"/>
                  </a:lnTo>
                  <a:lnTo>
                    <a:pt x="167" y="390"/>
                  </a:lnTo>
                  <a:lnTo>
                    <a:pt x="165" y="390"/>
                  </a:lnTo>
                  <a:lnTo>
                    <a:pt x="165" y="390"/>
                  </a:lnTo>
                  <a:lnTo>
                    <a:pt x="163" y="388"/>
                  </a:lnTo>
                  <a:lnTo>
                    <a:pt x="163" y="388"/>
                  </a:lnTo>
                  <a:lnTo>
                    <a:pt x="163" y="388"/>
                  </a:lnTo>
                  <a:lnTo>
                    <a:pt x="161" y="388"/>
                  </a:lnTo>
                  <a:lnTo>
                    <a:pt x="157" y="390"/>
                  </a:lnTo>
                  <a:lnTo>
                    <a:pt x="155" y="392"/>
                  </a:lnTo>
                  <a:lnTo>
                    <a:pt x="148" y="396"/>
                  </a:lnTo>
                  <a:lnTo>
                    <a:pt x="142" y="398"/>
                  </a:lnTo>
                  <a:lnTo>
                    <a:pt x="140" y="400"/>
                  </a:lnTo>
                  <a:lnTo>
                    <a:pt x="138" y="402"/>
                  </a:lnTo>
                  <a:lnTo>
                    <a:pt x="137" y="404"/>
                  </a:lnTo>
                  <a:lnTo>
                    <a:pt x="137" y="406"/>
                  </a:lnTo>
                  <a:lnTo>
                    <a:pt x="138" y="407"/>
                  </a:lnTo>
                  <a:lnTo>
                    <a:pt x="138" y="407"/>
                  </a:lnTo>
                  <a:lnTo>
                    <a:pt x="140" y="409"/>
                  </a:lnTo>
                  <a:lnTo>
                    <a:pt x="140" y="409"/>
                  </a:lnTo>
                  <a:lnTo>
                    <a:pt x="140" y="409"/>
                  </a:lnTo>
                  <a:lnTo>
                    <a:pt x="137" y="409"/>
                  </a:lnTo>
                  <a:lnTo>
                    <a:pt x="135" y="407"/>
                  </a:lnTo>
                  <a:lnTo>
                    <a:pt x="135" y="407"/>
                  </a:lnTo>
                  <a:lnTo>
                    <a:pt x="133" y="409"/>
                  </a:lnTo>
                  <a:lnTo>
                    <a:pt x="133" y="409"/>
                  </a:lnTo>
                  <a:lnTo>
                    <a:pt x="133" y="411"/>
                  </a:lnTo>
                  <a:lnTo>
                    <a:pt x="133" y="411"/>
                  </a:lnTo>
                  <a:lnTo>
                    <a:pt x="131" y="411"/>
                  </a:lnTo>
                  <a:lnTo>
                    <a:pt x="131" y="409"/>
                  </a:lnTo>
                  <a:lnTo>
                    <a:pt x="131" y="409"/>
                  </a:lnTo>
                  <a:lnTo>
                    <a:pt x="129" y="407"/>
                  </a:lnTo>
                  <a:lnTo>
                    <a:pt x="129" y="407"/>
                  </a:lnTo>
                  <a:lnTo>
                    <a:pt x="129" y="407"/>
                  </a:lnTo>
                  <a:lnTo>
                    <a:pt x="131" y="407"/>
                  </a:lnTo>
                  <a:lnTo>
                    <a:pt x="131" y="407"/>
                  </a:lnTo>
                  <a:lnTo>
                    <a:pt x="131" y="406"/>
                  </a:lnTo>
                  <a:lnTo>
                    <a:pt x="127" y="407"/>
                  </a:lnTo>
                  <a:lnTo>
                    <a:pt x="125" y="406"/>
                  </a:lnTo>
                  <a:lnTo>
                    <a:pt x="127" y="406"/>
                  </a:lnTo>
                  <a:lnTo>
                    <a:pt x="119" y="407"/>
                  </a:lnTo>
                  <a:lnTo>
                    <a:pt x="114" y="409"/>
                  </a:lnTo>
                  <a:lnTo>
                    <a:pt x="100" y="421"/>
                  </a:lnTo>
                  <a:lnTo>
                    <a:pt x="99" y="423"/>
                  </a:lnTo>
                  <a:lnTo>
                    <a:pt x="99" y="423"/>
                  </a:lnTo>
                  <a:lnTo>
                    <a:pt x="97" y="423"/>
                  </a:lnTo>
                  <a:lnTo>
                    <a:pt x="97" y="423"/>
                  </a:lnTo>
                  <a:lnTo>
                    <a:pt x="93" y="423"/>
                  </a:lnTo>
                  <a:lnTo>
                    <a:pt x="93" y="424"/>
                  </a:lnTo>
                  <a:lnTo>
                    <a:pt x="91" y="430"/>
                  </a:lnTo>
                  <a:lnTo>
                    <a:pt x="93" y="428"/>
                  </a:lnTo>
                  <a:lnTo>
                    <a:pt x="95" y="428"/>
                  </a:lnTo>
                  <a:lnTo>
                    <a:pt x="95" y="426"/>
                  </a:lnTo>
                  <a:lnTo>
                    <a:pt x="95" y="424"/>
                  </a:lnTo>
                  <a:lnTo>
                    <a:pt x="97" y="424"/>
                  </a:lnTo>
                  <a:lnTo>
                    <a:pt x="99" y="426"/>
                  </a:lnTo>
                  <a:lnTo>
                    <a:pt x="100" y="426"/>
                  </a:lnTo>
                  <a:lnTo>
                    <a:pt x="102" y="426"/>
                  </a:lnTo>
                  <a:lnTo>
                    <a:pt x="102" y="426"/>
                  </a:lnTo>
                  <a:lnTo>
                    <a:pt x="102" y="424"/>
                  </a:lnTo>
                  <a:lnTo>
                    <a:pt x="102" y="424"/>
                  </a:lnTo>
                  <a:lnTo>
                    <a:pt x="102" y="423"/>
                  </a:lnTo>
                  <a:lnTo>
                    <a:pt x="102" y="421"/>
                  </a:lnTo>
                  <a:lnTo>
                    <a:pt x="102" y="421"/>
                  </a:lnTo>
                  <a:lnTo>
                    <a:pt x="104" y="421"/>
                  </a:lnTo>
                  <a:lnTo>
                    <a:pt x="106" y="423"/>
                  </a:lnTo>
                  <a:lnTo>
                    <a:pt x="106" y="423"/>
                  </a:lnTo>
                  <a:lnTo>
                    <a:pt x="106" y="424"/>
                  </a:lnTo>
                  <a:lnTo>
                    <a:pt x="106" y="424"/>
                  </a:lnTo>
                  <a:lnTo>
                    <a:pt x="108" y="424"/>
                  </a:lnTo>
                  <a:lnTo>
                    <a:pt x="112" y="423"/>
                  </a:lnTo>
                  <a:lnTo>
                    <a:pt x="116" y="421"/>
                  </a:lnTo>
                  <a:lnTo>
                    <a:pt x="118" y="419"/>
                  </a:lnTo>
                  <a:lnTo>
                    <a:pt x="119" y="415"/>
                  </a:lnTo>
                  <a:lnTo>
                    <a:pt x="121" y="413"/>
                  </a:lnTo>
                  <a:lnTo>
                    <a:pt x="123" y="413"/>
                  </a:lnTo>
                  <a:lnTo>
                    <a:pt x="125" y="415"/>
                  </a:lnTo>
                  <a:lnTo>
                    <a:pt x="123" y="415"/>
                  </a:lnTo>
                  <a:lnTo>
                    <a:pt x="121" y="417"/>
                  </a:lnTo>
                  <a:lnTo>
                    <a:pt x="123" y="419"/>
                  </a:lnTo>
                  <a:lnTo>
                    <a:pt x="125" y="419"/>
                  </a:lnTo>
                  <a:lnTo>
                    <a:pt x="127" y="417"/>
                  </a:lnTo>
                  <a:lnTo>
                    <a:pt x="129" y="417"/>
                  </a:lnTo>
                  <a:lnTo>
                    <a:pt x="131" y="415"/>
                  </a:lnTo>
                  <a:lnTo>
                    <a:pt x="131" y="415"/>
                  </a:lnTo>
                  <a:lnTo>
                    <a:pt x="133" y="415"/>
                  </a:lnTo>
                  <a:lnTo>
                    <a:pt x="133" y="415"/>
                  </a:lnTo>
                  <a:lnTo>
                    <a:pt x="135" y="415"/>
                  </a:lnTo>
                  <a:lnTo>
                    <a:pt x="137" y="415"/>
                  </a:lnTo>
                  <a:lnTo>
                    <a:pt x="137" y="415"/>
                  </a:lnTo>
                  <a:lnTo>
                    <a:pt x="137" y="415"/>
                  </a:lnTo>
                  <a:lnTo>
                    <a:pt x="138" y="415"/>
                  </a:lnTo>
                  <a:lnTo>
                    <a:pt x="138" y="413"/>
                  </a:lnTo>
                  <a:lnTo>
                    <a:pt x="138" y="413"/>
                  </a:lnTo>
                  <a:lnTo>
                    <a:pt x="146" y="409"/>
                  </a:lnTo>
                  <a:lnTo>
                    <a:pt x="148" y="409"/>
                  </a:lnTo>
                  <a:lnTo>
                    <a:pt x="150" y="409"/>
                  </a:lnTo>
                  <a:lnTo>
                    <a:pt x="150" y="411"/>
                  </a:lnTo>
                  <a:lnTo>
                    <a:pt x="150" y="413"/>
                  </a:lnTo>
                  <a:lnTo>
                    <a:pt x="152" y="413"/>
                  </a:lnTo>
                  <a:lnTo>
                    <a:pt x="154" y="409"/>
                  </a:lnTo>
                  <a:lnTo>
                    <a:pt x="154" y="409"/>
                  </a:lnTo>
                  <a:lnTo>
                    <a:pt x="157" y="407"/>
                  </a:lnTo>
                  <a:lnTo>
                    <a:pt x="163" y="407"/>
                  </a:lnTo>
                  <a:lnTo>
                    <a:pt x="165" y="406"/>
                  </a:lnTo>
                  <a:lnTo>
                    <a:pt x="165" y="406"/>
                  </a:lnTo>
                  <a:lnTo>
                    <a:pt x="167" y="404"/>
                  </a:lnTo>
                  <a:lnTo>
                    <a:pt x="169" y="402"/>
                  </a:lnTo>
                  <a:lnTo>
                    <a:pt x="169" y="402"/>
                  </a:lnTo>
                  <a:lnTo>
                    <a:pt x="169" y="404"/>
                  </a:lnTo>
                  <a:lnTo>
                    <a:pt x="169" y="404"/>
                  </a:lnTo>
                  <a:lnTo>
                    <a:pt x="171" y="404"/>
                  </a:lnTo>
                  <a:lnTo>
                    <a:pt x="171" y="404"/>
                  </a:lnTo>
                  <a:lnTo>
                    <a:pt x="173" y="402"/>
                  </a:lnTo>
                  <a:lnTo>
                    <a:pt x="173" y="400"/>
                  </a:lnTo>
                  <a:lnTo>
                    <a:pt x="171" y="400"/>
                  </a:lnTo>
                  <a:lnTo>
                    <a:pt x="171" y="400"/>
                  </a:lnTo>
                  <a:lnTo>
                    <a:pt x="169" y="400"/>
                  </a:lnTo>
                  <a:lnTo>
                    <a:pt x="171" y="398"/>
                  </a:lnTo>
                  <a:lnTo>
                    <a:pt x="173" y="396"/>
                  </a:lnTo>
                  <a:lnTo>
                    <a:pt x="178" y="394"/>
                  </a:lnTo>
                  <a:lnTo>
                    <a:pt x="176" y="394"/>
                  </a:lnTo>
                  <a:lnTo>
                    <a:pt x="178" y="394"/>
                  </a:lnTo>
                  <a:lnTo>
                    <a:pt x="178" y="392"/>
                  </a:lnTo>
                  <a:lnTo>
                    <a:pt x="180" y="392"/>
                  </a:lnTo>
                  <a:lnTo>
                    <a:pt x="182" y="392"/>
                  </a:lnTo>
                  <a:lnTo>
                    <a:pt x="184" y="392"/>
                  </a:lnTo>
                  <a:lnTo>
                    <a:pt x="188" y="390"/>
                  </a:lnTo>
                  <a:lnTo>
                    <a:pt x="199" y="385"/>
                  </a:lnTo>
                  <a:lnTo>
                    <a:pt x="201" y="385"/>
                  </a:lnTo>
                  <a:lnTo>
                    <a:pt x="203" y="383"/>
                  </a:lnTo>
                  <a:lnTo>
                    <a:pt x="203" y="381"/>
                  </a:lnTo>
                  <a:lnTo>
                    <a:pt x="203" y="379"/>
                  </a:lnTo>
                  <a:lnTo>
                    <a:pt x="203" y="377"/>
                  </a:lnTo>
                  <a:lnTo>
                    <a:pt x="203" y="375"/>
                  </a:lnTo>
                  <a:lnTo>
                    <a:pt x="205" y="375"/>
                  </a:lnTo>
                  <a:lnTo>
                    <a:pt x="207" y="375"/>
                  </a:lnTo>
                  <a:lnTo>
                    <a:pt x="209" y="375"/>
                  </a:lnTo>
                  <a:lnTo>
                    <a:pt x="209" y="375"/>
                  </a:lnTo>
                  <a:lnTo>
                    <a:pt x="209" y="373"/>
                  </a:lnTo>
                  <a:lnTo>
                    <a:pt x="209" y="373"/>
                  </a:lnTo>
                  <a:lnTo>
                    <a:pt x="209" y="373"/>
                  </a:lnTo>
                  <a:lnTo>
                    <a:pt x="210" y="373"/>
                  </a:lnTo>
                  <a:lnTo>
                    <a:pt x="210" y="373"/>
                  </a:lnTo>
                  <a:lnTo>
                    <a:pt x="218" y="368"/>
                  </a:lnTo>
                  <a:lnTo>
                    <a:pt x="220" y="366"/>
                  </a:lnTo>
                  <a:lnTo>
                    <a:pt x="226" y="362"/>
                  </a:lnTo>
                  <a:lnTo>
                    <a:pt x="226" y="362"/>
                  </a:lnTo>
                  <a:lnTo>
                    <a:pt x="226" y="362"/>
                  </a:lnTo>
                  <a:lnTo>
                    <a:pt x="226" y="362"/>
                  </a:lnTo>
                  <a:lnTo>
                    <a:pt x="227" y="362"/>
                  </a:lnTo>
                  <a:lnTo>
                    <a:pt x="229" y="362"/>
                  </a:lnTo>
                  <a:lnTo>
                    <a:pt x="231" y="360"/>
                  </a:lnTo>
                  <a:lnTo>
                    <a:pt x="231" y="360"/>
                  </a:lnTo>
                  <a:lnTo>
                    <a:pt x="231" y="360"/>
                  </a:lnTo>
                  <a:lnTo>
                    <a:pt x="231" y="360"/>
                  </a:lnTo>
                  <a:lnTo>
                    <a:pt x="233" y="358"/>
                  </a:lnTo>
                  <a:lnTo>
                    <a:pt x="235" y="358"/>
                  </a:lnTo>
                  <a:lnTo>
                    <a:pt x="235" y="358"/>
                  </a:lnTo>
                  <a:lnTo>
                    <a:pt x="237" y="358"/>
                  </a:lnTo>
                  <a:lnTo>
                    <a:pt x="237" y="356"/>
                  </a:lnTo>
                  <a:lnTo>
                    <a:pt x="237" y="354"/>
                  </a:lnTo>
                  <a:lnTo>
                    <a:pt x="237" y="354"/>
                  </a:lnTo>
                  <a:lnTo>
                    <a:pt x="237" y="354"/>
                  </a:lnTo>
                  <a:lnTo>
                    <a:pt x="239" y="352"/>
                  </a:lnTo>
                  <a:lnTo>
                    <a:pt x="243" y="349"/>
                  </a:lnTo>
                  <a:lnTo>
                    <a:pt x="245" y="347"/>
                  </a:lnTo>
                  <a:lnTo>
                    <a:pt x="248" y="345"/>
                  </a:lnTo>
                  <a:lnTo>
                    <a:pt x="250" y="343"/>
                  </a:lnTo>
                  <a:lnTo>
                    <a:pt x="252" y="341"/>
                  </a:lnTo>
                  <a:lnTo>
                    <a:pt x="250" y="339"/>
                  </a:lnTo>
                  <a:lnTo>
                    <a:pt x="248" y="337"/>
                  </a:lnTo>
                  <a:lnTo>
                    <a:pt x="246" y="337"/>
                  </a:lnTo>
                  <a:lnTo>
                    <a:pt x="241" y="335"/>
                  </a:lnTo>
                  <a:lnTo>
                    <a:pt x="239" y="335"/>
                  </a:lnTo>
                  <a:lnTo>
                    <a:pt x="239" y="333"/>
                  </a:lnTo>
                  <a:lnTo>
                    <a:pt x="239" y="332"/>
                  </a:lnTo>
                  <a:lnTo>
                    <a:pt x="241" y="330"/>
                  </a:lnTo>
                  <a:lnTo>
                    <a:pt x="243" y="328"/>
                  </a:lnTo>
                  <a:lnTo>
                    <a:pt x="248" y="322"/>
                  </a:lnTo>
                  <a:lnTo>
                    <a:pt x="246" y="322"/>
                  </a:lnTo>
                  <a:lnTo>
                    <a:pt x="248" y="322"/>
                  </a:lnTo>
                  <a:lnTo>
                    <a:pt x="250" y="320"/>
                  </a:lnTo>
                  <a:lnTo>
                    <a:pt x="250" y="320"/>
                  </a:lnTo>
                  <a:lnTo>
                    <a:pt x="250" y="322"/>
                  </a:lnTo>
                  <a:lnTo>
                    <a:pt x="254" y="322"/>
                  </a:lnTo>
                  <a:lnTo>
                    <a:pt x="256" y="320"/>
                  </a:lnTo>
                  <a:lnTo>
                    <a:pt x="256" y="318"/>
                  </a:lnTo>
                  <a:lnTo>
                    <a:pt x="254" y="318"/>
                  </a:lnTo>
                  <a:lnTo>
                    <a:pt x="256" y="316"/>
                  </a:lnTo>
                  <a:lnTo>
                    <a:pt x="260" y="316"/>
                  </a:lnTo>
                  <a:lnTo>
                    <a:pt x="262" y="314"/>
                  </a:lnTo>
                  <a:lnTo>
                    <a:pt x="263" y="313"/>
                  </a:lnTo>
                  <a:lnTo>
                    <a:pt x="263" y="311"/>
                  </a:lnTo>
                  <a:lnTo>
                    <a:pt x="262" y="309"/>
                  </a:lnTo>
                  <a:lnTo>
                    <a:pt x="260" y="307"/>
                  </a:lnTo>
                  <a:lnTo>
                    <a:pt x="256" y="307"/>
                  </a:lnTo>
                  <a:lnTo>
                    <a:pt x="260" y="307"/>
                  </a:lnTo>
                  <a:lnTo>
                    <a:pt x="260" y="307"/>
                  </a:lnTo>
                  <a:lnTo>
                    <a:pt x="263" y="307"/>
                  </a:lnTo>
                  <a:lnTo>
                    <a:pt x="265" y="307"/>
                  </a:lnTo>
                  <a:lnTo>
                    <a:pt x="267" y="305"/>
                  </a:lnTo>
                  <a:lnTo>
                    <a:pt x="267" y="303"/>
                  </a:lnTo>
                  <a:lnTo>
                    <a:pt x="269" y="301"/>
                  </a:lnTo>
                  <a:lnTo>
                    <a:pt x="269" y="299"/>
                  </a:lnTo>
                  <a:lnTo>
                    <a:pt x="271" y="297"/>
                  </a:lnTo>
                  <a:lnTo>
                    <a:pt x="275" y="295"/>
                  </a:lnTo>
                  <a:lnTo>
                    <a:pt x="277" y="294"/>
                  </a:lnTo>
                  <a:lnTo>
                    <a:pt x="277" y="294"/>
                  </a:lnTo>
                  <a:lnTo>
                    <a:pt x="277" y="292"/>
                  </a:lnTo>
                  <a:lnTo>
                    <a:pt x="277" y="290"/>
                  </a:lnTo>
                  <a:lnTo>
                    <a:pt x="279" y="290"/>
                  </a:lnTo>
                  <a:lnTo>
                    <a:pt x="279" y="288"/>
                  </a:lnTo>
                  <a:lnTo>
                    <a:pt x="286" y="286"/>
                  </a:lnTo>
                  <a:lnTo>
                    <a:pt x="292" y="280"/>
                  </a:lnTo>
                  <a:lnTo>
                    <a:pt x="294" y="280"/>
                  </a:lnTo>
                  <a:lnTo>
                    <a:pt x="296" y="280"/>
                  </a:lnTo>
                  <a:lnTo>
                    <a:pt x="296" y="280"/>
                  </a:lnTo>
                  <a:lnTo>
                    <a:pt x="298" y="280"/>
                  </a:lnTo>
                  <a:lnTo>
                    <a:pt x="298" y="280"/>
                  </a:lnTo>
                  <a:lnTo>
                    <a:pt x="301" y="280"/>
                  </a:lnTo>
                  <a:lnTo>
                    <a:pt x="303" y="280"/>
                  </a:lnTo>
                  <a:lnTo>
                    <a:pt x="305" y="280"/>
                  </a:lnTo>
                  <a:lnTo>
                    <a:pt x="309" y="277"/>
                  </a:lnTo>
                  <a:lnTo>
                    <a:pt x="311" y="275"/>
                  </a:lnTo>
                  <a:lnTo>
                    <a:pt x="313" y="275"/>
                  </a:lnTo>
                  <a:lnTo>
                    <a:pt x="317" y="275"/>
                  </a:lnTo>
                  <a:lnTo>
                    <a:pt x="311" y="277"/>
                  </a:lnTo>
                  <a:lnTo>
                    <a:pt x="309" y="278"/>
                  </a:lnTo>
                  <a:lnTo>
                    <a:pt x="309" y="280"/>
                  </a:lnTo>
                  <a:lnTo>
                    <a:pt x="307" y="280"/>
                  </a:lnTo>
                  <a:lnTo>
                    <a:pt x="307" y="282"/>
                  </a:lnTo>
                  <a:lnTo>
                    <a:pt x="305" y="282"/>
                  </a:lnTo>
                  <a:lnTo>
                    <a:pt x="305" y="284"/>
                  </a:lnTo>
                  <a:lnTo>
                    <a:pt x="305" y="284"/>
                  </a:lnTo>
                  <a:lnTo>
                    <a:pt x="309" y="286"/>
                  </a:lnTo>
                  <a:lnTo>
                    <a:pt x="311" y="288"/>
                  </a:lnTo>
                  <a:lnTo>
                    <a:pt x="313" y="288"/>
                  </a:lnTo>
                  <a:lnTo>
                    <a:pt x="317" y="290"/>
                  </a:lnTo>
                  <a:lnTo>
                    <a:pt x="318" y="290"/>
                  </a:lnTo>
                  <a:lnTo>
                    <a:pt x="320" y="292"/>
                  </a:lnTo>
                  <a:lnTo>
                    <a:pt x="317" y="290"/>
                  </a:lnTo>
                  <a:lnTo>
                    <a:pt x="311" y="290"/>
                  </a:lnTo>
                  <a:lnTo>
                    <a:pt x="309" y="288"/>
                  </a:lnTo>
                  <a:lnTo>
                    <a:pt x="307" y="290"/>
                  </a:lnTo>
                  <a:lnTo>
                    <a:pt x="305" y="290"/>
                  </a:lnTo>
                  <a:lnTo>
                    <a:pt x="303" y="290"/>
                  </a:lnTo>
                  <a:lnTo>
                    <a:pt x="301" y="290"/>
                  </a:lnTo>
                  <a:lnTo>
                    <a:pt x="301" y="288"/>
                  </a:lnTo>
                  <a:lnTo>
                    <a:pt x="300" y="288"/>
                  </a:lnTo>
                  <a:lnTo>
                    <a:pt x="298" y="288"/>
                  </a:lnTo>
                  <a:lnTo>
                    <a:pt x="294" y="288"/>
                  </a:lnTo>
                  <a:lnTo>
                    <a:pt x="290" y="292"/>
                  </a:lnTo>
                  <a:lnTo>
                    <a:pt x="286" y="294"/>
                  </a:lnTo>
                  <a:lnTo>
                    <a:pt x="284" y="295"/>
                  </a:lnTo>
                  <a:lnTo>
                    <a:pt x="284" y="297"/>
                  </a:lnTo>
                  <a:lnTo>
                    <a:pt x="284" y="299"/>
                  </a:lnTo>
                  <a:lnTo>
                    <a:pt x="284" y="301"/>
                  </a:lnTo>
                  <a:lnTo>
                    <a:pt x="282" y="305"/>
                  </a:lnTo>
                  <a:lnTo>
                    <a:pt x="282" y="307"/>
                  </a:lnTo>
                  <a:lnTo>
                    <a:pt x="281" y="309"/>
                  </a:lnTo>
                  <a:lnTo>
                    <a:pt x="277" y="314"/>
                  </a:lnTo>
                  <a:lnTo>
                    <a:pt x="277" y="316"/>
                  </a:lnTo>
                  <a:lnTo>
                    <a:pt x="277" y="318"/>
                  </a:lnTo>
                  <a:lnTo>
                    <a:pt x="277" y="320"/>
                  </a:lnTo>
                  <a:lnTo>
                    <a:pt x="279" y="322"/>
                  </a:lnTo>
                  <a:lnTo>
                    <a:pt x="281" y="322"/>
                  </a:lnTo>
                  <a:lnTo>
                    <a:pt x="282" y="322"/>
                  </a:lnTo>
                  <a:lnTo>
                    <a:pt x="286" y="318"/>
                  </a:lnTo>
                  <a:lnTo>
                    <a:pt x="288" y="318"/>
                  </a:lnTo>
                  <a:lnTo>
                    <a:pt x="286" y="322"/>
                  </a:lnTo>
                  <a:lnTo>
                    <a:pt x="284" y="324"/>
                  </a:lnTo>
                  <a:lnTo>
                    <a:pt x="282" y="326"/>
                  </a:lnTo>
                  <a:lnTo>
                    <a:pt x="281" y="326"/>
                  </a:lnTo>
                  <a:lnTo>
                    <a:pt x="277" y="328"/>
                  </a:lnTo>
                  <a:lnTo>
                    <a:pt x="275" y="330"/>
                  </a:lnTo>
                  <a:lnTo>
                    <a:pt x="273" y="332"/>
                  </a:lnTo>
                  <a:lnTo>
                    <a:pt x="275" y="333"/>
                  </a:lnTo>
                  <a:lnTo>
                    <a:pt x="277" y="333"/>
                  </a:lnTo>
                  <a:lnTo>
                    <a:pt x="279" y="333"/>
                  </a:lnTo>
                  <a:lnTo>
                    <a:pt x="281" y="333"/>
                  </a:lnTo>
                  <a:lnTo>
                    <a:pt x="284" y="333"/>
                  </a:lnTo>
                  <a:lnTo>
                    <a:pt x="286" y="332"/>
                  </a:lnTo>
                  <a:lnTo>
                    <a:pt x="286" y="332"/>
                  </a:lnTo>
                  <a:lnTo>
                    <a:pt x="286" y="332"/>
                  </a:lnTo>
                  <a:lnTo>
                    <a:pt x="290" y="332"/>
                  </a:lnTo>
                  <a:lnTo>
                    <a:pt x="290" y="332"/>
                  </a:lnTo>
                  <a:lnTo>
                    <a:pt x="290" y="332"/>
                  </a:lnTo>
                  <a:lnTo>
                    <a:pt x="292" y="330"/>
                  </a:lnTo>
                  <a:lnTo>
                    <a:pt x="292" y="330"/>
                  </a:lnTo>
                  <a:lnTo>
                    <a:pt x="294" y="328"/>
                  </a:lnTo>
                  <a:lnTo>
                    <a:pt x="296" y="326"/>
                  </a:lnTo>
                  <a:lnTo>
                    <a:pt x="296" y="324"/>
                  </a:lnTo>
                  <a:lnTo>
                    <a:pt x="303" y="324"/>
                  </a:lnTo>
                  <a:lnTo>
                    <a:pt x="305" y="322"/>
                  </a:lnTo>
                  <a:lnTo>
                    <a:pt x="305" y="318"/>
                  </a:lnTo>
                  <a:lnTo>
                    <a:pt x="305" y="318"/>
                  </a:lnTo>
                  <a:lnTo>
                    <a:pt x="307" y="320"/>
                  </a:lnTo>
                  <a:lnTo>
                    <a:pt x="309" y="320"/>
                  </a:lnTo>
                  <a:lnTo>
                    <a:pt x="309" y="318"/>
                  </a:lnTo>
                  <a:lnTo>
                    <a:pt x="309" y="318"/>
                  </a:lnTo>
                  <a:lnTo>
                    <a:pt x="309" y="316"/>
                  </a:lnTo>
                  <a:lnTo>
                    <a:pt x="309" y="314"/>
                  </a:lnTo>
                  <a:lnTo>
                    <a:pt x="311" y="316"/>
                  </a:lnTo>
                  <a:lnTo>
                    <a:pt x="311" y="318"/>
                  </a:lnTo>
                  <a:lnTo>
                    <a:pt x="315" y="313"/>
                  </a:lnTo>
                  <a:lnTo>
                    <a:pt x="315" y="311"/>
                  </a:lnTo>
                  <a:lnTo>
                    <a:pt x="317" y="313"/>
                  </a:lnTo>
                  <a:lnTo>
                    <a:pt x="317" y="313"/>
                  </a:lnTo>
                  <a:lnTo>
                    <a:pt x="320" y="313"/>
                  </a:lnTo>
                  <a:lnTo>
                    <a:pt x="324" y="314"/>
                  </a:lnTo>
                  <a:lnTo>
                    <a:pt x="326" y="314"/>
                  </a:lnTo>
                  <a:lnTo>
                    <a:pt x="330" y="314"/>
                  </a:lnTo>
                  <a:lnTo>
                    <a:pt x="334" y="309"/>
                  </a:lnTo>
                  <a:lnTo>
                    <a:pt x="334" y="309"/>
                  </a:lnTo>
                  <a:lnTo>
                    <a:pt x="334" y="305"/>
                  </a:lnTo>
                  <a:lnTo>
                    <a:pt x="334" y="305"/>
                  </a:lnTo>
                  <a:lnTo>
                    <a:pt x="336" y="303"/>
                  </a:lnTo>
                  <a:lnTo>
                    <a:pt x="337" y="303"/>
                  </a:lnTo>
                  <a:lnTo>
                    <a:pt x="337" y="301"/>
                  </a:lnTo>
                  <a:lnTo>
                    <a:pt x="337" y="299"/>
                  </a:lnTo>
                  <a:lnTo>
                    <a:pt x="334" y="299"/>
                  </a:lnTo>
                  <a:lnTo>
                    <a:pt x="330" y="299"/>
                  </a:lnTo>
                  <a:lnTo>
                    <a:pt x="326" y="301"/>
                  </a:lnTo>
                  <a:lnTo>
                    <a:pt x="328" y="299"/>
                  </a:lnTo>
                  <a:lnTo>
                    <a:pt x="330" y="299"/>
                  </a:lnTo>
                  <a:lnTo>
                    <a:pt x="332" y="299"/>
                  </a:lnTo>
                  <a:lnTo>
                    <a:pt x="332" y="299"/>
                  </a:lnTo>
                  <a:lnTo>
                    <a:pt x="334" y="297"/>
                  </a:lnTo>
                  <a:lnTo>
                    <a:pt x="332" y="295"/>
                  </a:lnTo>
                  <a:lnTo>
                    <a:pt x="332" y="295"/>
                  </a:lnTo>
                  <a:lnTo>
                    <a:pt x="330" y="294"/>
                  </a:lnTo>
                  <a:lnTo>
                    <a:pt x="328" y="294"/>
                  </a:lnTo>
                  <a:lnTo>
                    <a:pt x="330" y="292"/>
                  </a:lnTo>
                  <a:lnTo>
                    <a:pt x="330" y="292"/>
                  </a:lnTo>
                  <a:lnTo>
                    <a:pt x="332" y="292"/>
                  </a:lnTo>
                  <a:lnTo>
                    <a:pt x="334" y="290"/>
                  </a:lnTo>
                  <a:lnTo>
                    <a:pt x="334" y="288"/>
                  </a:lnTo>
                  <a:lnTo>
                    <a:pt x="334" y="286"/>
                  </a:lnTo>
                  <a:lnTo>
                    <a:pt x="330" y="288"/>
                  </a:lnTo>
                  <a:lnTo>
                    <a:pt x="332" y="286"/>
                  </a:lnTo>
                  <a:lnTo>
                    <a:pt x="332" y="286"/>
                  </a:lnTo>
                  <a:lnTo>
                    <a:pt x="334" y="286"/>
                  </a:lnTo>
                  <a:lnTo>
                    <a:pt x="336" y="286"/>
                  </a:lnTo>
                  <a:lnTo>
                    <a:pt x="337" y="284"/>
                  </a:lnTo>
                  <a:lnTo>
                    <a:pt x="339" y="282"/>
                  </a:lnTo>
                  <a:lnTo>
                    <a:pt x="341" y="282"/>
                  </a:lnTo>
                  <a:lnTo>
                    <a:pt x="337" y="286"/>
                  </a:lnTo>
                  <a:lnTo>
                    <a:pt x="337" y="288"/>
                  </a:lnTo>
                  <a:lnTo>
                    <a:pt x="337" y="290"/>
                  </a:lnTo>
                  <a:lnTo>
                    <a:pt x="339" y="292"/>
                  </a:lnTo>
                  <a:lnTo>
                    <a:pt x="341" y="290"/>
                  </a:lnTo>
                  <a:lnTo>
                    <a:pt x="343" y="290"/>
                  </a:lnTo>
                  <a:lnTo>
                    <a:pt x="345" y="288"/>
                  </a:lnTo>
                  <a:lnTo>
                    <a:pt x="347" y="290"/>
                  </a:lnTo>
                  <a:lnTo>
                    <a:pt x="349" y="290"/>
                  </a:lnTo>
                  <a:lnTo>
                    <a:pt x="353" y="288"/>
                  </a:lnTo>
                  <a:lnTo>
                    <a:pt x="354" y="288"/>
                  </a:lnTo>
                  <a:lnTo>
                    <a:pt x="356" y="286"/>
                  </a:lnTo>
                  <a:lnTo>
                    <a:pt x="360" y="284"/>
                  </a:lnTo>
                  <a:lnTo>
                    <a:pt x="360" y="284"/>
                  </a:lnTo>
                  <a:lnTo>
                    <a:pt x="362" y="284"/>
                  </a:lnTo>
                  <a:lnTo>
                    <a:pt x="364" y="284"/>
                  </a:lnTo>
                  <a:lnTo>
                    <a:pt x="360" y="286"/>
                  </a:lnTo>
                  <a:lnTo>
                    <a:pt x="360" y="286"/>
                  </a:lnTo>
                  <a:lnTo>
                    <a:pt x="358" y="288"/>
                  </a:lnTo>
                  <a:lnTo>
                    <a:pt x="358" y="290"/>
                  </a:lnTo>
                  <a:lnTo>
                    <a:pt x="360" y="292"/>
                  </a:lnTo>
                  <a:lnTo>
                    <a:pt x="362" y="292"/>
                  </a:lnTo>
                  <a:lnTo>
                    <a:pt x="362" y="294"/>
                  </a:lnTo>
                  <a:lnTo>
                    <a:pt x="362" y="294"/>
                  </a:lnTo>
                  <a:lnTo>
                    <a:pt x="360" y="294"/>
                  </a:lnTo>
                  <a:lnTo>
                    <a:pt x="360" y="295"/>
                  </a:lnTo>
                  <a:lnTo>
                    <a:pt x="362" y="295"/>
                  </a:lnTo>
                  <a:lnTo>
                    <a:pt x="362" y="295"/>
                  </a:lnTo>
                  <a:lnTo>
                    <a:pt x="364" y="295"/>
                  </a:lnTo>
                  <a:lnTo>
                    <a:pt x="364" y="294"/>
                  </a:lnTo>
                  <a:lnTo>
                    <a:pt x="366" y="295"/>
                  </a:lnTo>
                  <a:lnTo>
                    <a:pt x="366" y="295"/>
                  </a:lnTo>
                  <a:lnTo>
                    <a:pt x="368" y="295"/>
                  </a:lnTo>
                  <a:lnTo>
                    <a:pt x="368" y="295"/>
                  </a:lnTo>
                  <a:lnTo>
                    <a:pt x="368" y="297"/>
                  </a:lnTo>
                  <a:lnTo>
                    <a:pt x="370" y="297"/>
                  </a:lnTo>
                  <a:lnTo>
                    <a:pt x="375" y="297"/>
                  </a:lnTo>
                  <a:lnTo>
                    <a:pt x="373" y="297"/>
                  </a:lnTo>
                  <a:lnTo>
                    <a:pt x="373" y="299"/>
                  </a:lnTo>
                  <a:lnTo>
                    <a:pt x="372" y="301"/>
                  </a:lnTo>
                  <a:lnTo>
                    <a:pt x="372" y="301"/>
                  </a:lnTo>
                  <a:lnTo>
                    <a:pt x="373" y="301"/>
                  </a:lnTo>
                  <a:lnTo>
                    <a:pt x="379" y="303"/>
                  </a:lnTo>
                  <a:lnTo>
                    <a:pt x="381" y="303"/>
                  </a:lnTo>
                  <a:lnTo>
                    <a:pt x="383" y="303"/>
                  </a:lnTo>
                  <a:lnTo>
                    <a:pt x="389" y="297"/>
                  </a:lnTo>
                  <a:lnTo>
                    <a:pt x="390" y="295"/>
                  </a:lnTo>
                  <a:lnTo>
                    <a:pt x="389" y="299"/>
                  </a:lnTo>
                  <a:lnTo>
                    <a:pt x="387" y="303"/>
                  </a:lnTo>
                  <a:lnTo>
                    <a:pt x="389" y="305"/>
                  </a:lnTo>
                  <a:lnTo>
                    <a:pt x="390" y="307"/>
                  </a:lnTo>
                  <a:lnTo>
                    <a:pt x="396" y="309"/>
                  </a:lnTo>
                  <a:lnTo>
                    <a:pt x="400" y="311"/>
                  </a:lnTo>
                  <a:lnTo>
                    <a:pt x="398" y="313"/>
                  </a:lnTo>
                  <a:lnTo>
                    <a:pt x="400" y="313"/>
                  </a:lnTo>
                  <a:lnTo>
                    <a:pt x="404" y="313"/>
                  </a:lnTo>
                  <a:lnTo>
                    <a:pt x="409" y="313"/>
                  </a:lnTo>
                  <a:lnTo>
                    <a:pt x="417" y="311"/>
                  </a:lnTo>
                  <a:lnTo>
                    <a:pt x="421" y="311"/>
                  </a:lnTo>
                  <a:lnTo>
                    <a:pt x="425" y="311"/>
                  </a:lnTo>
                  <a:lnTo>
                    <a:pt x="436" y="314"/>
                  </a:lnTo>
                  <a:lnTo>
                    <a:pt x="440" y="314"/>
                  </a:lnTo>
                  <a:lnTo>
                    <a:pt x="444" y="311"/>
                  </a:lnTo>
                  <a:lnTo>
                    <a:pt x="444" y="311"/>
                  </a:lnTo>
                  <a:lnTo>
                    <a:pt x="444" y="313"/>
                  </a:lnTo>
                  <a:lnTo>
                    <a:pt x="444" y="314"/>
                  </a:lnTo>
                  <a:lnTo>
                    <a:pt x="444" y="316"/>
                  </a:lnTo>
                  <a:lnTo>
                    <a:pt x="447" y="318"/>
                  </a:lnTo>
                  <a:lnTo>
                    <a:pt x="453" y="320"/>
                  </a:lnTo>
                  <a:lnTo>
                    <a:pt x="459" y="320"/>
                  </a:lnTo>
                  <a:lnTo>
                    <a:pt x="464" y="320"/>
                  </a:lnTo>
                  <a:lnTo>
                    <a:pt x="466" y="318"/>
                  </a:lnTo>
                  <a:lnTo>
                    <a:pt x="470" y="314"/>
                  </a:lnTo>
                  <a:lnTo>
                    <a:pt x="472" y="313"/>
                  </a:lnTo>
                  <a:lnTo>
                    <a:pt x="474" y="313"/>
                  </a:lnTo>
                  <a:lnTo>
                    <a:pt x="474" y="313"/>
                  </a:lnTo>
                  <a:lnTo>
                    <a:pt x="476" y="314"/>
                  </a:lnTo>
                  <a:lnTo>
                    <a:pt x="476" y="314"/>
                  </a:lnTo>
                  <a:lnTo>
                    <a:pt x="480" y="316"/>
                  </a:lnTo>
                  <a:lnTo>
                    <a:pt x="481" y="318"/>
                  </a:lnTo>
                  <a:lnTo>
                    <a:pt x="480" y="318"/>
                  </a:lnTo>
                  <a:lnTo>
                    <a:pt x="478" y="318"/>
                  </a:lnTo>
                  <a:lnTo>
                    <a:pt x="476" y="324"/>
                  </a:lnTo>
                  <a:lnTo>
                    <a:pt x="476" y="316"/>
                  </a:lnTo>
                  <a:lnTo>
                    <a:pt x="474" y="314"/>
                  </a:lnTo>
                  <a:lnTo>
                    <a:pt x="472" y="316"/>
                  </a:lnTo>
                  <a:lnTo>
                    <a:pt x="472" y="316"/>
                  </a:lnTo>
                  <a:lnTo>
                    <a:pt x="472" y="318"/>
                  </a:lnTo>
                  <a:lnTo>
                    <a:pt x="472" y="320"/>
                  </a:lnTo>
                  <a:lnTo>
                    <a:pt x="474" y="320"/>
                  </a:lnTo>
                  <a:lnTo>
                    <a:pt x="472" y="322"/>
                  </a:lnTo>
                  <a:lnTo>
                    <a:pt x="472" y="324"/>
                  </a:lnTo>
                  <a:lnTo>
                    <a:pt x="470" y="324"/>
                  </a:lnTo>
                  <a:lnTo>
                    <a:pt x="468" y="324"/>
                  </a:lnTo>
                  <a:lnTo>
                    <a:pt x="472" y="328"/>
                  </a:lnTo>
                  <a:lnTo>
                    <a:pt x="478" y="332"/>
                  </a:lnTo>
                  <a:lnTo>
                    <a:pt x="483" y="333"/>
                  </a:lnTo>
                  <a:lnTo>
                    <a:pt x="489" y="333"/>
                  </a:lnTo>
                  <a:lnTo>
                    <a:pt x="489" y="335"/>
                  </a:lnTo>
                  <a:lnTo>
                    <a:pt x="489" y="335"/>
                  </a:lnTo>
                  <a:lnTo>
                    <a:pt x="495" y="337"/>
                  </a:lnTo>
                  <a:lnTo>
                    <a:pt x="506" y="349"/>
                  </a:lnTo>
                  <a:lnTo>
                    <a:pt x="512" y="352"/>
                  </a:lnTo>
                  <a:lnTo>
                    <a:pt x="516" y="354"/>
                  </a:lnTo>
                  <a:lnTo>
                    <a:pt x="517" y="356"/>
                  </a:lnTo>
                  <a:lnTo>
                    <a:pt x="519" y="356"/>
                  </a:lnTo>
                  <a:lnTo>
                    <a:pt x="521" y="354"/>
                  </a:lnTo>
                  <a:lnTo>
                    <a:pt x="521" y="354"/>
                  </a:lnTo>
                  <a:lnTo>
                    <a:pt x="523" y="354"/>
                  </a:lnTo>
                  <a:lnTo>
                    <a:pt x="527" y="354"/>
                  </a:lnTo>
                  <a:lnTo>
                    <a:pt x="529" y="352"/>
                  </a:lnTo>
                  <a:lnTo>
                    <a:pt x="529" y="351"/>
                  </a:lnTo>
                  <a:lnTo>
                    <a:pt x="527" y="349"/>
                  </a:lnTo>
                  <a:lnTo>
                    <a:pt x="525" y="349"/>
                  </a:lnTo>
                  <a:lnTo>
                    <a:pt x="523" y="347"/>
                  </a:lnTo>
                  <a:lnTo>
                    <a:pt x="521" y="347"/>
                  </a:lnTo>
                  <a:lnTo>
                    <a:pt x="521" y="345"/>
                  </a:lnTo>
                  <a:lnTo>
                    <a:pt x="519" y="343"/>
                  </a:lnTo>
                  <a:lnTo>
                    <a:pt x="516" y="341"/>
                  </a:lnTo>
                  <a:lnTo>
                    <a:pt x="512" y="341"/>
                  </a:lnTo>
                  <a:lnTo>
                    <a:pt x="514" y="341"/>
                  </a:lnTo>
                  <a:lnTo>
                    <a:pt x="514" y="339"/>
                  </a:lnTo>
                  <a:lnTo>
                    <a:pt x="514" y="339"/>
                  </a:lnTo>
                  <a:lnTo>
                    <a:pt x="514" y="337"/>
                  </a:lnTo>
                  <a:lnTo>
                    <a:pt x="516" y="337"/>
                  </a:lnTo>
                  <a:lnTo>
                    <a:pt x="519" y="339"/>
                  </a:lnTo>
                  <a:lnTo>
                    <a:pt x="521" y="339"/>
                  </a:lnTo>
                  <a:lnTo>
                    <a:pt x="521" y="341"/>
                  </a:lnTo>
                  <a:lnTo>
                    <a:pt x="521" y="341"/>
                  </a:lnTo>
                  <a:lnTo>
                    <a:pt x="523" y="343"/>
                  </a:lnTo>
                  <a:lnTo>
                    <a:pt x="525" y="343"/>
                  </a:lnTo>
                  <a:lnTo>
                    <a:pt x="527" y="343"/>
                  </a:lnTo>
                  <a:lnTo>
                    <a:pt x="527" y="341"/>
                  </a:lnTo>
                  <a:lnTo>
                    <a:pt x="527" y="339"/>
                  </a:lnTo>
                  <a:lnTo>
                    <a:pt x="527" y="337"/>
                  </a:lnTo>
                  <a:lnTo>
                    <a:pt x="529" y="339"/>
                  </a:lnTo>
                  <a:lnTo>
                    <a:pt x="529" y="341"/>
                  </a:lnTo>
                  <a:lnTo>
                    <a:pt x="533" y="341"/>
                  </a:lnTo>
                  <a:lnTo>
                    <a:pt x="531" y="341"/>
                  </a:lnTo>
                  <a:lnTo>
                    <a:pt x="529" y="343"/>
                  </a:lnTo>
                  <a:lnTo>
                    <a:pt x="529" y="343"/>
                  </a:lnTo>
                  <a:lnTo>
                    <a:pt x="529" y="345"/>
                  </a:lnTo>
                  <a:lnTo>
                    <a:pt x="531" y="347"/>
                  </a:lnTo>
                  <a:lnTo>
                    <a:pt x="531" y="347"/>
                  </a:lnTo>
                  <a:lnTo>
                    <a:pt x="531" y="349"/>
                  </a:lnTo>
                  <a:lnTo>
                    <a:pt x="531" y="349"/>
                  </a:lnTo>
                  <a:lnTo>
                    <a:pt x="531" y="351"/>
                  </a:lnTo>
                  <a:lnTo>
                    <a:pt x="531" y="352"/>
                  </a:lnTo>
                  <a:lnTo>
                    <a:pt x="533" y="352"/>
                  </a:lnTo>
                  <a:lnTo>
                    <a:pt x="533" y="352"/>
                  </a:lnTo>
                  <a:lnTo>
                    <a:pt x="535" y="352"/>
                  </a:lnTo>
                  <a:lnTo>
                    <a:pt x="536" y="352"/>
                  </a:lnTo>
                  <a:lnTo>
                    <a:pt x="538" y="354"/>
                  </a:lnTo>
                  <a:lnTo>
                    <a:pt x="540" y="354"/>
                  </a:lnTo>
                  <a:lnTo>
                    <a:pt x="540" y="356"/>
                  </a:lnTo>
                  <a:lnTo>
                    <a:pt x="542" y="356"/>
                  </a:lnTo>
                  <a:lnTo>
                    <a:pt x="544" y="354"/>
                  </a:lnTo>
                  <a:lnTo>
                    <a:pt x="544" y="352"/>
                  </a:lnTo>
                  <a:lnTo>
                    <a:pt x="542" y="347"/>
                  </a:lnTo>
                  <a:lnTo>
                    <a:pt x="540" y="339"/>
                  </a:lnTo>
                  <a:lnTo>
                    <a:pt x="538" y="335"/>
                  </a:lnTo>
                  <a:lnTo>
                    <a:pt x="536" y="333"/>
                  </a:lnTo>
                  <a:lnTo>
                    <a:pt x="538" y="333"/>
                  </a:lnTo>
                  <a:lnTo>
                    <a:pt x="538" y="333"/>
                  </a:lnTo>
                  <a:lnTo>
                    <a:pt x="538" y="332"/>
                  </a:lnTo>
                  <a:lnTo>
                    <a:pt x="538" y="332"/>
                  </a:lnTo>
                  <a:lnTo>
                    <a:pt x="538" y="330"/>
                  </a:lnTo>
                  <a:lnTo>
                    <a:pt x="538" y="330"/>
                  </a:lnTo>
                  <a:lnTo>
                    <a:pt x="538" y="330"/>
                  </a:lnTo>
                  <a:lnTo>
                    <a:pt x="538" y="330"/>
                  </a:lnTo>
                  <a:lnTo>
                    <a:pt x="540" y="328"/>
                  </a:lnTo>
                  <a:lnTo>
                    <a:pt x="540" y="333"/>
                  </a:lnTo>
                  <a:lnTo>
                    <a:pt x="542" y="339"/>
                  </a:lnTo>
                  <a:lnTo>
                    <a:pt x="548" y="351"/>
                  </a:lnTo>
                  <a:lnTo>
                    <a:pt x="550" y="351"/>
                  </a:lnTo>
                  <a:lnTo>
                    <a:pt x="550" y="352"/>
                  </a:lnTo>
                  <a:lnTo>
                    <a:pt x="552" y="352"/>
                  </a:lnTo>
                  <a:lnTo>
                    <a:pt x="557" y="356"/>
                  </a:lnTo>
                  <a:lnTo>
                    <a:pt x="559" y="356"/>
                  </a:lnTo>
                  <a:lnTo>
                    <a:pt x="561" y="351"/>
                  </a:lnTo>
                  <a:lnTo>
                    <a:pt x="563" y="351"/>
                  </a:lnTo>
                  <a:lnTo>
                    <a:pt x="561" y="352"/>
                  </a:lnTo>
                  <a:lnTo>
                    <a:pt x="561" y="356"/>
                  </a:lnTo>
                  <a:lnTo>
                    <a:pt x="561" y="360"/>
                  </a:lnTo>
                  <a:lnTo>
                    <a:pt x="563" y="364"/>
                  </a:lnTo>
                  <a:lnTo>
                    <a:pt x="565" y="366"/>
                  </a:lnTo>
                  <a:lnTo>
                    <a:pt x="567" y="366"/>
                  </a:lnTo>
                  <a:lnTo>
                    <a:pt x="567" y="366"/>
                  </a:lnTo>
                  <a:lnTo>
                    <a:pt x="567" y="366"/>
                  </a:lnTo>
                  <a:lnTo>
                    <a:pt x="569" y="366"/>
                  </a:lnTo>
                  <a:lnTo>
                    <a:pt x="569" y="364"/>
                  </a:lnTo>
                  <a:lnTo>
                    <a:pt x="569" y="364"/>
                  </a:lnTo>
                  <a:lnTo>
                    <a:pt x="571" y="364"/>
                  </a:lnTo>
                  <a:lnTo>
                    <a:pt x="574" y="366"/>
                  </a:lnTo>
                  <a:lnTo>
                    <a:pt x="572" y="366"/>
                  </a:lnTo>
                  <a:lnTo>
                    <a:pt x="571" y="366"/>
                  </a:lnTo>
                  <a:lnTo>
                    <a:pt x="569" y="366"/>
                  </a:lnTo>
                  <a:lnTo>
                    <a:pt x="569" y="366"/>
                  </a:lnTo>
                  <a:lnTo>
                    <a:pt x="569" y="368"/>
                  </a:lnTo>
                  <a:lnTo>
                    <a:pt x="571" y="369"/>
                  </a:lnTo>
                  <a:lnTo>
                    <a:pt x="576" y="373"/>
                  </a:lnTo>
                  <a:lnTo>
                    <a:pt x="574" y="371"/>
                  </a:lnTo>
                  <a:lnTo>
                    <a:pt x="569" y="369"/>
                  </a:lnTo>
                  <a:lnTo>
                    <a:pt x="567" y="369"/>
                  </a:lnTo>
                  <a:lnTo>
                    <a:pt x="567" y="371"/>
                  </a:lnTo>
                  <a:lnTo>
                    <a:pt x="569" y="373"/>
                  </a:lnTo>
                  <a:lnTo>
                    <a:pt x="569" y="375"/>
                  </a:lnTo>
                  <a:lnTo>
                    <a:pt x="571" y="377"/>
                  </a:lnTo>
                  <a:lnTo>
                    <a:pt x="571" y="381"/>
                  </a:lnTo>
                  <a:lnTo>
                    <a:pt x="571" y="383"/>
                  </a:lnTo>
                  <a:lnTo>
                    <a:pt x="574" y="383"/>
                  </a:lnTo>
                  <a:lnTo>
                    <a:pt x="578" y="385"/>
                  </a:lnTo>
                  <a:lnTo>
                    <a:pt x="580" y="385"/>
                  </a:lnTo>
                  <a:lnTo>
                    <a:pt x="580" y="385"/>
                  </a:lnTo>
                  <a:lnTo>
                    <a:pt x="580" y="387"/>
                  </a:lnTo>
                  <a:lnTo>
                    <a:pt x="580" y="387"/>
                  </a:lnTo>
                  <a:lnTo>
                    <a:pt x="582" y="388"/>
                  </a:lnTo>
                  <a:lnTo>
                    <a:pt x="582" y="388"/>
                  </a:lnTo>
                  <a:lnTo>
                    <a:pt x="584" y="390"/>
                  </a:lnTo>
                  <a:lnTo>
                    <a:pt x="586" y="390"/>
                  </a:lnTo>
                  <a:lnTo>
                    <a:pt x="586" y="390"/>
                  </a:lnTo>
                  <a:lnTo>
                    <a:pt x="588" y="394"/>
                  </a:lnTo>
                  <a:lnTo>
                    <a:pt x="591" y="398"/>
                  </a:lnTo>
                  <a:lnTo>
                    <a:pt x="593" y="400"/>
                  </a:lnTo>
                  <a:lnTo>
                    <a:pt x="597" y="400"/>
                  </a:lnTo>
                  <a:lnTo>
                    <a:pt x="601" y="402"/>
                  </a:lnTo>
                  <a:lnTo>
                    <a:pt x="597" y="402"/>
                  </a:lnTo>
                  <a:lnTo>
                    <a:pt x="595" y="404"/>
                  </a:lnTo>
                  <a:lnTo>
                    <a:pt x="595" y="404"/>
                  </a:lnTo>
                  <a:lnTo>
                    <a:pt x="591" y="409"/>
                  </a:lnTo>
                  <a:lnTo>
                    <a:pt x="591" y="409"/>
                  </a:lnTo>
                  <a:lnTo>
                    <a:pt x="591" y="411"/>
                  </a:lnTo>
                  <a:lnTo>
                    <a:pt x="590" y="411"/>
                  </a:lnTo>
                  <a:lnTo>
                    <a:pt x="590" y="411"/>
                  </a:lnTo>
                  <a:lnTo>
                    <a:pt x="590" y="413"/>
                  </a:lnTo>
                  <a:lnTo>
                    <a:pt x="591" y="415"/>
                  </a:lnTo>
                  <a:lnTo>
                    <a:pt x="591" y="415"/>
                  </a:lnTo>
                  <a:lnTo>
                    <a:pt x="593" y="415"/>
                  </a:lnTo>
                  <a:lnTo>
                    <a:pt x="595" y="413"/>
                  </a:lnTo>
                  <a:lnTo>
                    <a:pt x="595" y="411"/>
                  </a:lnTo>
                  <a:lnTo>
                    <a:pt x="595" y="409"/>
                  </a:lnTo>
                  <a:lnTo>
                    <a:pt x="597" y="409"/>
                  </a:lnTo>
                  <a:lnTo>
                    <a:pt x="599" y="407"/>
                  </a:lnTo>
                  <a:lnTo>
                    <a:pt x="608" y="404"/>
                  </a:lnTo>
                  <a:lnTo>
                    <a:pt x="607" y="406"/>
                  </a:lnTo>
                  <a:lnTo>
                    <a:pt x="608" y="407"/>
                  </a:lnTo>
                  <a:lnTo>
                    <a:pt x="610" y="409"/>
                  </a:lnTo>
                  <a:lnTo>
                    <a:pt x="610" y="411"/>
                  </a:lnTo>
                  <a:lnTo>
                    <a:pt x="610" y="413"/>
                  </a:lnTo>
                  <a:lnTo>
                    <a:pt x="610" y="417"/>
                  </a:lnTo>
                  <a:lnTo>
                    <a:pt x="612" y="419"/>
                  </a:lnTo>
                  <a:lnTo>
                    <a:pt x="614" y="419"/>
                  </a:lnTo>
                  <a:lnTo>
                    <a:pt x="610" y="421"/>
                  </a:lnTo>
                  <a:lnTo>
                    <a:pt x="610" y="423"/>
                  </a:lnTo>
                  <a:lnTo>
                    <a:pt x="608" y="423"/>
                  </a:lnTo>
                  <a:lnTo>
                    <a:pt x="610" y="426"/>
                  </a:lnTo>
                  <a:lnTo>
                    <a:pt x="610" y="428"/>
                  </a:lnTo>
                  <a:lnTo>
                    <a:pt x="612" y="430"/>
                  </a:lnTo>
                  <a:lnTo>
                    <a:pt x="616" y="430"/>
                  </a:lnTo>
                  <a:lnTo>
                    <a:pt x="622" y="426"/>
                  </a:lnTo>
                  <a:lnTo>
                    <a:pt x="622" y="423"/>
                  </a:lnTo>
                  <a:lnTo>
                    <a:pt x="624" y="421"/>
                  </a:lnTo>
                  <a:lnTo>
                    <a:pt x="624" y="419"/>
                  </a:lnTo>
                  <a:lnTo>
                    <a:pt x="624" y="417"/>
                  </a:lnTo>
                  <a:lnTo>
                    <a:pt x="624" y="415"/>
                  </a:lnTo>
                  <a:lnTo>
                    <a:pt x="624" y="411"/>
                  </a:lnTo>
                  <a:lnTo>
                    <a:pt x="624" y="409"/>
                  </a:lnTo>
                  <a:lnTo>
                    <a:pt x="626" y="407"/>
                  </a:lnTo>
                  <a:lnTo>
                    <a:pt x="626" y="406"/>
                  </a:lnTo>
                  <a:lnTo>
                    <a:pt x="624" y="404"/>
                  </a:lnTo>
                  <a:lnTo>
                    <a:pt x="622" y="404"/>
                  </a:lnTo>
                  <a:close/>
                  <a:moveTo>
                    <a:pt x="2" y="233"/>
                  </a:moveTo>
                  <a:lnTo>
                    <a:pt x="4" y="233"/>
                  </a:lnTo>
                  <a:lnTo>
                    <a:pt x="6" y="231"/>
                  </a:lnTo>
                  <a:lnTo>
                    <a:pt x="6" y="229"/>
                  </a:lnTo>
                  <a:lnTo>
                    <a:pt x="0" y="229"/>
                  </a:lnTo>
                  <a:lnTo>
                    <a:pt x="0" y="233"/>
                  </a:lnTo>
                  <a:lnTo>
                    <a:pt x="2" y="233"/>
                  </a:lnTo>
                  <a:lnTo>
                    <a:pt x="2" y="233"/>
                  </a:lnTo>
                  <a:close/>
                  <a:moveTo>
                    <a:pt x="95" y="432"/>
                  </a:moveTo>
                  <a:lnTo>
                    <a:pt x="93" y="432"/>
                  </a:lnTo>
                  <a:lnTo>
                    <a:pt x="93" y="430"/>
                  </a:lnTo>
                  <a:lnTo>
                    <a:pt x="91" y="430"/>
                  </a:lnTo>
                  <a:lnTo>
                    <a:pt x="89" y="426"/>
                  </a:lnTo>
                  <a:lnTo>
                    <a:pt x="89" y="426"/>
                  </a:lnTo>
                  <a:lnTo>
                    <a:pt x="87" y="424"/>
                  </a:lnTo>
                  <a:lnTo>
                    <a:pt x="85" y="424"/>
                  </a:lnTo>
                  <a:lnTo>
                    <a:pt x="83" y="426"/>
                  </a:lnTo>
                  <a:lnTo>
                    <a:pt x="82" y="426"/>
                  </a:lnTo>
                  <a:lnTo>
                    <a:pt x="78" y="428"/>
                  </a:lnTo>
                  <a:lnTo>
                    <a:pt x="78" y="428"/>
                  </a:lnTo>
                  <a:lnTo>
                    <a:pt x="76" y="428"/>
                  </a:lnTo>
                  <a:lnTo>
                    <a:pt x="74" y="428"/>
                  </a:lnTo>
                  <a:lnTo>
                    <a:pt x="74" y="428"/>
                  </a:lnTo>
                  <a:lnTo>
                    <a:pt x="72" y="430"/>
                  </a:lnTo>
                  <a:lnTo>
                    <a:pt x="68" y="434"/>
                  </a:lnTo>
                  <a:lnTo>
                    <a:pt x="66" y="436"/>
                  </a:lnTo>
                  <a:lnTo>
                    <a:pt x="68" y="440"/>
                  </a:lnTo>
                  <a:lnTo>
                    <a:pt x="72" y="438"/>
                  </a:lnTo>
                  <a:lnTo>
                    <a:pt x="78" y="434"/>
                  </a:lnTo>
                  <a:lnTo>
                    <a:pt x="82" y="434"/>
                  </a:lnTo>
                  <a:lnTo>
                    <a:pt x="85" y="434"/>
                  </a:lnTo>
                  <a:lnTo>
                    <a:pt x="87" y="434"/>
                  </a:lnTo>
                  <a:lnTo>
                    <a:pt x="91" y="432"/>
                  </a:lnTo>
                  <a:lnTo>
                    <a:pt x="93" y="432"/>
                  </a:lnTo>
                  <a:lnTo>
                    <a:pt x="97" y="434"/>
                  </a:lnTo>
                  <a:lnTo>
                    <a:pt x="95" y="432"/>
                  </a:lnTo>
                  <a:lnTo>
                    <a:pt x="95" y="432"/>
                  </a:lnTo>
                  <a:close/>
                  <a:moveTo>
                    <a:pt x="49" y="443"/>
                  </a:moveTo>
                  <a:lnTo>
                    <a:pt x="47" y="443"/>
                  </a:lnTo>
                  <a:lnTo>
                    <a:pt x="47" y="445"/>
                  </a:lnTo>
                  <a:lnTo>
                    <a:pt x="49" y="445"/>
                  </a:lnTo>
                  <a:lnTo>
                    <a:pt x="51" y="445"/>
                  </a:lnTo>
                  <a:lnTo>
                    <a:pt x="53" y="445"/>
                  </a:lnTo>
                  <a:lnTo>
                    <a:pt x="51" y="443"/>
                  </a:lnTo>
                  <a:lnTo>
                    <a:pt x="49" y="443"/>
                  </a:lnTo>
                  <a:close/>
                  <a:moveTo>
                    <a:pt x="57" y="442"/>
                  </a:moveTo>
                  <a:lnTo>
                    <a:pt x="55" y="442"/>
                  </a:lnTo>
                  <a:lnTo>
                    <a:pt x="55" y="442"/>
                  </a:lnTo>
                  <a:lnTo>
                    <a:pt x="55" y="443"/>
                  </a:lnTo>
                  <a:lnTo>
                    <a:pt x="55" y="443"/>
                  </a:lnTo>
                  <a:lnTo>
                    <a:pt x="57" y="443"/>
                  </a:lnTo>
                  <a:lnTo>
                    <a:pt x="59" y="443"/>
                  </a:lnTo>
                  <a:lnTo>
                    <a:pt x="57" y="442"/>
                  </a:lnTo>
                  <a:lnTo>
                    <a:pt x="57" y="442"/>
                  </a:lnTo>
                  <a:close/>
                  <a:moveTo>
                    <a:pt x="108" y="426"/>
                  </a:moveTo>
                  <a:lnTo>
                    <a:pt x="106" y="428"/>
                  </a:lnTo>
                  <a:lnTo>
                    <a:pt x="106" y="428"/>
                  </a:lnTo>
                  <a:lnTo>
                    <a:pt x="106" y="428"/>
                  </a:lnTo>
                  <a:lnTo>
                    <a:pt x="108" y="428"/>
                  </a:lnTo>
                  <a:lnTo>
                    <a:pt x="108" y="428"/>
                  </a:lnTo>
                  <a:lnTo>
                    <a:pt x="110" y="428"/>
                  </a:lnTo>
                  <a:lnTo>
                    <a:pt x="108" y="426"/>
                  </a:lnTo>
                  <a:lnTo>
                    <a:pt x="108" y="426"/>
                  </a:lnTo>
                  <a:close/>
                  <a:moveTo>
                    <a:pt x="102" y="438"/>
                  </a:moveTo>
                  <a:lnTo>
                    <a:pt x="100" y="438"/>
                  </a:lnTo>
                  <a:lnTo>
                    <a:pt x="100" y="438"/>
                  </a:lnTo>
                  <a:lnTo>
                    <a:pt x="100" y="438"/>
                  </a:lnTo>
                  <a:lnTo>
                    <a:pt x="102" y="440"/>
                  </a:lnTo>
                  <a:lnTo>
                    <a:pt x="102" y="440"/>
                  </a:lnTo>
                  <a:lnTo>
                    <a:pt x="104" y="440"/>
                  </a:lnTo>
                  <a:lnTo>
                    <a:pt x="104" y="438"/>
                  </a:lnTo>
                  <a:lnTo>
                    <a:pt x="102" y="438"/>
                  </a:lnTo>
                  <a:close/>
                  <a:moveTo>
                    <a:pt x="265" y="351"/>
                  </a:moveTo>
                  <a:lnTo>
                    <a:pt x="267" y="349"/>
                  </a:lnTo>
                  <a:lnTo>
                    <a:pt x="267" y="349"/>
                  </a:lnTo>
                  <a:lnTo>
                    <a:pt x="265" y="347"/>
                  </a:lnTo>
                  <a:lnTo>
                    <a:pt x="265" y="347"/>
                  </a:lnTo>
                  <a:lnTo>
                    <a:pt x="263" y="349"/>
                  </a:lnTo>
                  <a:lnTo>
                    <a:pt x="263" y="349"/>
                  </a:lnTo>
                  <a:lnTo>
                    <a:pt x="263" y="351"/>
                  </a:lnTo>
                  <a:lnTo>
                    <a:pt x="265" y="351"/>
                  </a:lnTo>
                  <a:close/>
                  <a:moveTo>
                    <a:pt x="137" y="421"/>
                  </a:moveTo>
                  <a:lnTo>
                    <a:pt x="137" y="419"/>
                  </a:lnTo>
                  <a:lnTo>
                    <a:pt x="137" y="419"/>
                  </a:lnTo>
                  <a:lnTo>
                    <a:pt x="137" y="419"/>
                  </a:lnTo>
                  <a:lnTo>
                    <a:pt x="135" y="419"/>
                  </a:lnTo>
                  <a:lnTo>
                    <a:pt x="135" y="419"/>
                  </a:lnTo>
                  <a:lnTo>
                    <a:pt x="133" y="419"/>
                  </a:lnTo>
                  <a:lnTo>
                    <a:pt x="131" y="421"/>
                  </a:lnTo>
                  <a:lnTo>
                    <a:pt x="133" y="423"/>
                  </a:lnTo>
                  <a:lnTo>
                    <a:pt x="135" y="423"/>
                  </a:lnTo>
                  <a:lnTo>
                    <a:pt x="137" y="423"/>
                  </a:lnTo>
                  <a:lnTo>
                    <a:pt x="137" y="423"/>
                  </a:lnTo>
                  <a:lnTo>
                    <a:pt x="137" y="421"/>
                  </a:lnTo>
                  <a:lnTo>
                    <a:pt x="137" y="421"/>
                  </a:lnTo>
                  <a:close/>
                  <a:moveTo>
                    <a:pt x="138" y="419"/>
                  </a:moveTo>
                  <a:lnTo>
                    <a:pt x="138" y="419"/>
                  </a:lnTo>
                  <a:lnTo>
                    <a:pt x="137" y="419"/>
                  </a:lnTo>
                  <a:lnTo>
                    <a:pt x="137" y="421"/>
                  </a:lnTo>
                  <a:lnTo>
                    <a:pt x="138" y="421"/>
                  </a:lnTo>
                  <a:lnTo>
                    <a:pt x="138" y="421"/>
                  </a:lnTo>
                  <a:lnTo>
                    <a:pt x="140" y="421"/>
                  </a:lnTo>
                  <a:lnTo>
                    <a:pt x="140" y="419"/>
                  </a:lnTo>
                  <a:lnTo>
                    <a:pt x="138" y="419"/>
                  </a:lnTo>
                  <a:lnTo>
                    <a:pt x="138" y="419"/>
                  </a:lnTo>
                  <a:close/>
                  <a:moveTo>
                    <a:pt x="17" y="457"/>
                  </a:moveTo>
                  <a:lnTo>
                    <a:pt x="13" y="457"/>
                  </a:lnTo>
                  <a:lnTo>
                    <a:pt x="13" y="459"/>
                  </a:lnTo>
                  <a:lnTo>
                    <a:pt x="11" y="462"/>
                  </a:lnTo>
                  <a:lnTo>
                    <a:pt x="11" y="462"/>
                  </a:lnTo>
                  <a:lnTo>
                    <a:pt x="10" y="462"/>
                  </a:lnTo>
                  <a:lnTo>
                    <a:pt x="10" y="464"/>
                  </a:lnTo>
                  <a:lnTo>
                    <a:pt x="8" y="464"/>
                  </a:lnTo>
                  <a:lnTo>
                    <a:pt x="8" y="464"/>
                  </a:lnTo>
                  <a:lnTo>
                    <a:pt x="6" y="464"/>
                  </a:lnTo>
                  <a:lnTo>
                    <a:pt x="6" y="464"/>
                  </a:lnTo>
                  <a:lnTo>
                    <a:pt x="4" y="466"/>
                  </a:lnTo>
                  <a:lnTo>
                    <a:pt x="4" y="468"/>
                  </a:lnTo>
                  <a:lnTo>
                    <a:pt x="2" y="470"/>
                  </a:lnTo>
                  <a:lnTo>
                    <a:pt x="2" y="472"/>
                  </a:lnTo>
                  <a:lnTo>
                    <a:pt x="4" y="472"/>
                  </a:lnTo>
                  <a:lnTo>
                    <a:pt x="19" y="461"/>
                  </a:lnTo>
                  <a:lnTo>
                    <a:pt x="19" y="459"/>
                  </a:lnTo>
                  <a:lnTo>
                    <a:pt x="19" y="459"/>
                  </a:lnTo>
                  <a:lnTo>
                    <a:pt x="17" y="457"/>
                  </a:lnTo>
                  <a:close/>
                  <a:moveTo>
                    <a:pt x="739" y="572"/>
                  </a:moveTo>
                  <a:lnTo>
                    <a:pt x="739" y="574"/>
                  </a:lnTo>
                  <a:lnTo>
                    <a:pt x="739" y="574"/>
                  </a:lnTo>
                  <a:lnTo>
                    <a:pt x="739" y="574"/>
                  </a:lnTo>
                  <a:lnTo>
                    <a:pt x="739" y="576"/>
                  </a:lnTo>
                  <a:lnTo>
                    <a:pt x="739" y="576"/>
                  </a:lnTo>
                  <a:lnTo>
                    <a:pt x="739" y="574"/>
                  </a:lnTo>
                  <a:lnTo>
                    <a:pt x="739" y="572"/>
                  </a:lnTo>
                  <a:lnTo>
                    <a:pt x="739" y="572"/>
                  </a:lnTo>
                  <a:close/>
                  <a:moveTo>
                    <a:pt x="739" y="571"/>
                  </a:moveTo>
                  <a:lnTo>
                    <a:pt x="739" y="571"/>
                  </a:lnTo>
                  <a:lnTo>
                    <a:pt x="739" y="571"/>
                  </a:lnTo>
                  <a:lnTo>
                    <a:pt x="741" y="571"/>
                  </a:lnTo>
                  <a:lnTo>
                    <a:pt x="741" y="571"/>
                  </a:lnTo>
                  <a:lnTo>
                    <a:pt x="739" y="571"/>
                  </a:lnTo>
                  <a:lnTo>
                    <a:pt x="737" y="571"/>
                  </a:lnTo>
                  <a:lnTo>
                    <a:pt x="737" y="571"/>
                  </a:lnTo>
                  <a:lnTo>
                    <a:pt x="739" y="572"/>
                  </a:lnTo>
                  <a:lnTo>
                    <a:pt x="739" y="571"/>
                  </a:lnTo>
                  <a:close/>
                  <a:moveTo>
                    <a:pt x="1151" y="973"/>
                  </a:moveTo>
                  <a:lnTo>
                    <a:pt x="1149" y="975"/>
                  </a:lnTo>
                  <a:lnTo>
                    <a:pt x="1149" y="978"/>
                  </a:lnTo>
                  <a:lnTo>
                    <a:pt x="1147" y="980"/>
                  </a:lnTo>
                  <a:lnTo>
                    <a:pt x="1152" y="971"/>
                  </a:lnTo>
                  <a:lnTo>
                    <a:pt x="1151" y="973"/>
                  </a:lnTo>
                  <a:close/>
                  <a:moveTo>
                    <a:pt x="148" y="423"/>
                  </a:moveTo>
                  <a:lnTo>
                    <a:pt x="146" y="421"/>
                  </a:lnTo>
                  <a:lnTo>
                    <a:pt x="148" y="421"/>
                  </a:lnTo>
                  <a:lnTo>
                    <a:pt x="146" y="421"/>
                  </a:lnTo>
                  <a:lnTo>
                    <a:pt x="144" y="423"/>
                  </a:lnTo>
                  <a:lnTo>
                    <a:pt x="142" y="424"/>
                  </a:lnTo>
                  <a:lnTo>
                    <a:pt x="142" y="424"/>
                  </a:lnTo>
                  <a:lnTo>
                    <a:pt x="142" y="426"/>
                  </a:lnTo>
                  <a:lnTo>
                    <a:pt x="142" y="426"/>
                  </a:lnTo>
                  <a:lnTo>
                    <a:pt x="142" y="428"/>
                  </a:lnTo>
                  <a:lnTo>
                    <a:pt x="142" y="426"/>
                  </a:lnTo>
                  <a:lnTo>
                    <a:pt x="144" y="426"/>
                  </a:lnTo>
                  <a:lnTo>
                    <a:pt x="146" y="424"/>
                  </a:lnTo>
                  <a:lnTo>
                    <a:pt x="148" y="423"/>
                  </a:lnTo>
                  <a:lnTo>
                    <a:pt x="148" y="423"/>
                  </a:lnTo>
                  <a:lnTo>
                    <a:pt x="148" y="423"/>
                  </a:lnTo>
                  <a:close/>
                  <a:moveTo>
                    <a:pt x="46" y="451"/>
                  </a:moveTo>
                  <a:lnTo>
                    <a:pt x="46" y="451"/>
                  </a:lnTo>
                  <a:lnTo>
                    <a:pt x="46" y="453"/>
                  </a:lnTo>
                  <a:lnTo>
                    <a:pt x="46" y="453"/>
                  </a:lnTo>
                  <a:lnTo>
                    <a:pt x="46" y="453"/>
                  </a:lnTo>
                  <a:lnTo>
                    <a:pt x="46" y="453"/>
                  </a:lnTo>
                  <a:lnTo>
                    <a:pt x="46" y="453"/>
                  </a:lnTo>
                  <a:lnTo>
                    <a:pt x="46" y="453"/>
                  </a:lnTo>
                  <a:lnTo>
                    <a:pt x="47" y="453"/>
                  </a:lnTo>
                  <a:lnTo>
                    <a:pt x="47" y="451"/>
                  </a:lnTo>
                  <a:lnTo>
                    <a:pt x="47" y="451"/>
                  </a:lnTo>
                  <a:lnTo>
                    <a:pt x="47" y="451"/>
                  </a:lnTo>
                  <a:lnTo>
                    <a:pt x="46" y="451"/>
                  </a:lnTo>
                  <a:close/>
                  <a:moveTo>
                    <a:pt x="49" y="316"/>
                  </a:moveTo>
                  <a:lnTo>
                    <a:pt x="55" y="316"/>
                  </a:lnTo>
                  <a:lnTo>
                    <a:pt x="55" y="314"/>
                  </a:lnTo>
                  <a:lnTo>
                    <a:pt x="55" y="313"/>
                  </a:lnTo>
                  <a:lnTo>
                    <a:pt x="55" y="313"/>
                  </a:lnTo>
                  <a:lnTo>
                    <a:pt x="53" y="311"/>
                  </a:lnTo>
                  <a:lnTo>
                    <a:pt x="53" y="309"/>
                  </a:lnTo>
                  <a:lnTo>
                    <a:pt x="53" y="309"/>
                  </a:lnTo>
                  <a:lnTo>
                    <a:pt x="55" y="307"/>
                  </a:lnTo>
                  <a:lnTo>
                    <a:pt x="53" y="305"/>
                  </a:lnTo>
                  <a:lnTo>
                    <a:pt x="53" y="305"/>
                  </a:lnTo>
                  <a:lnTo>
                    <a:pt x="51" y="305"/>
                  </a:lnTo>
                  <a:lnTo>
                    <a:pt x="51" y="305"/>
                  </a:lnTo>
                  <a:lnTo>
                    <a:pt x="49" y="305"/>
                  </a:lnTo>
                  <a:lnTo>
                    <a:pt x="49" y="305"/>
                  </a:lnTo>
                  <a:lnTo>
                    <a:pt x="47" y="303"/>
                  </a:lnTo>
                  <a:lnTo>
                    <a:pt x="46" y="303"/>
                  </a:lnTo>
                  <a:lnTo>
                    <a:pt x="44" y="303"/>
                  </a:lnTo>
                  <a:lnTo>
                    <a:pt x="42" y="303"/>
                  </a:lnTo>
                  <a:lnTo>
                    <a:pt x="40" y="305"/>
                  </a:lnTo>
                  <a:lnTo>
                    <a:pt x="36" y="305"/>
                  </a:lnTo>
                  <a:lnTo>
                    <a:pt x="36" y="307"/>
                  </a:lnTo>
                  <a:lnTo>
                    <a:pt x="36" y="307"/>
                  </a:lnTo>
                  <a:lnTo>
                    <a:pt x="34" y="307"/>
                  </a:lnTo>
                  <a:lnTo>
                    <a:pt x="32" y="307"/>
                  </a:lnTo>
                  <a:lnTo>
                    <a:pt x="30" y="307"/>
                  </a:lnTo>
                  <a:lnTo>
                    <a:pt x="30" y="307"/>
                  </a:lnTo>
                  <a:lnTo>
                    <a:pt x="28" y="307"/>
                  </a:lnTo>
                  <a:lnTo>
                    <a:pt x="27" y="309"/>
                  </a:lnTo>
                  <a:lnTo>
                    <a:pt x="28" y="311"/>
                  </a:lnTo>
                  <a:lnTo>
                    <a:pt x="30" y="313"/>
                  </a:lnTo>
                  <a:lnTo>
                    <a:pt x="34" y="314"/>
                  </a:lnTo>
                  <a:lnTo>
                    <a:pt x="42" y="318"/>
                  </a:lnTo>
                  <a:lnTo>
                    <a:pt x="46" y="318"/>
                  </a:lnTo>
                  <a:lnTo>
                    <a:pt x="47" y="318"/>
                  </a:lnTo>
                  <a:lnTo>
                    <a:pt x="47" y="316"/>
                  </a:lnTo>
                  <a:lnTo>
                    <a:pt x="49" y="316"/>
                  </a:lnTo>
                  <a:close/>
                  <a:moveTo>
                    <a:pt x="42" y="453"/>
                  </a:moveTo>
                  <a:lnTo>
                    <a:pt x="42" y="453"/>
                  </a:lnTo>
                  <a:lnTo>
                    <a:pt x="40" y="453"/>
                  </a:lnTo>
                  <a:lnTo>
                    <a:pt x="42" y="453"/>
                  </a:lnTo>
                  <a:lnTo>
                    <a:pt x="42" y="451"/>
                  </a:lnTo>
                  <a:lnTo>
                    <a:pt x="46" y="449"/>
                  </a:lnTo>
                  <a:lnTo>
                    <a:pt x="44" y="447"/>
                  </a:lnTo>
                  <a:lnTo>
                    <a:pt x="42" y="449"/>
                  </a:lnTo>
                  <a:lnTo>
                    <a:pt x="42" y="449"/>
                  </a:lnTo>
                  <a:lnTo>
                    <a:pt x="40" y="451"/>
                  </a:lnTo>
                  <a:lnTo>
                    <a:pt x="38" y="449"/>
                  </a:lnTo>
                  <a:lnTo>
                    <a:pt x="38" y="449"/>
                  </a:lnTo>
                  <a:lnTo>
                    <a:pt x="38" y="447"/>
                  </a:lnTo>
                  <a:lnTo>
                    <a:pt x="34" y="447"/>
                  </a:lnTo>
                  <a:lnTo>
                    <a:pt x="34" y="449"/>
                  </a:lnTo>
                  <a:lnTo>
                    <a:pt x="32" y="449"/>
                  </a:lnTo>
                  <a:lnTo>
                    <a:pt x="30" y="449"/>
                  </a:lnTo>
                  <a:lnTo>
                    <a:pt x="32" y="451"/>
                  </a:lnTo>
                  <a:lnTo>
                    <a:pt x="32" y="453"/>
                  </a:lnTo>
                  <a:lnTo>
                    <a:pt x="34" y="453"/>
                  </a:lnTo>
                  <a:lnTo>
                    <a:pt x="36" y="453"/>
                  </a:lnTo>
                  <a:lnTo>
                    <a:pt x="38" y="453"/>
                  </a:lnTo>
                  <a:lnTo>
                    <a:pt x="36" y="455"/>
                  </a:lnTo>
                  <a:lnTo>
                    <a:pt x="34" y="453"/>
                  </a:lnTo>
                  <a:lnTo>
                    <a:pt x="32" y="455"/>
                  </a:lnTo>
                  <a:lnTo>
                    <a:pt x="30" y="457"/>
                  </a:lnTo>
                  <a:lnTo>
                    <a:pt x="28" y="459"/>
                  </a:lnTo>
                  <a:lnTo>
                    <a:pt x="27" y="461"/>
                  </a:lnTo>
                  <a:lnTo>
                    <a:pt x="25" y="461"/>
                  </a:lnTo>
                  <a:lnTo>
                    <a:pt x="21" y="461"/>
                  </a:lnTo>
                  <a:lnTo>
                    <a:pt x="21" y="462"/>
                  </a:lnTo>
                  <a:lnTo>
                    <a:pt x="25" y="462"/>
                  </a:lnTo>
                  <a:lnTo>
                    <a:pt x="32" y="461"/>
                  </a:lnTo>
                  <a:lnTo>
                    <a:pt x="44" y="453"/>
                  </a:lnTo>
                  <a:lnTo>
                    <a:pt x="44" y="453"/>
                  </a:lnTo>
                  <a:lnTo>
                    <a:pt x="42" y="453"/>
                  </a:lnTo>
                  <a:close/>
                  <a:moveTo>
                    <a:pt x="142" y="1073"/>
                  </a:moveTo>
                  <a:lnTo>
                    <a:pt x="142" y="1075"/>
                  </a:lnTo>
                  <a:lnTo>
                    <a:pt x="140" y="1075"/>
                  </a:lnTo>
                  <a:lnTo>
                    <a:pt x="142" y="1077"/>
                  </a:lnTo>
                  <a:lnTo>
                    <a:pt x="142" y="1075"/>
                  </a:lnTo>
                  <a:lnTo>
                    <a:pt x="144" y="1075"/>
                  </a:lnTo>
                  <a:lnTo>
                    <a:pt x="144" y="1073"/>
                  </a:lnTo>
                  <a:lnTo>
                    <a:pt x="144" y="1073"/>
                  </a:lnTo>
                  <a:lnTo>
                    <a:pt x="142" y="1073"/>
                  </a:lnTo>
                  <a:close/>
                  <a:moveTo>
                    <a:pt x="235" y="394"/>
                  </a:moveTo>
                  <a:lnTo>
                    <a:pt x="239" y="396"/>
                  </a:lnTo>
                  <a:lnTo>
                    <a:pt x="239" y="394"/>
                  </a:lnTo>
                  <a:lnTo>
                    <a:pt x="237" y="392"/>
                  </a:lnTo>
                  <a:lnTo>
                    <a:pt x="235" y="394"/>
                  </a:lnTo>
                  <a:close/>
                  <a:moveTo>
                    <a:pt x="254" y="381"/>
                  </a:moveTo>
                  <a:lnTo>
                    <a:pt x="252" y="383"/>
                  </a:lnTo>
                  <a:lnTo>
                    <a:pt x="250" y="385"/>
                  </a:lnTo>
                  <a:lnTo>
                    <a:pt x="252" y="385"/>
                  </a:lnTo>
                  <a:lnTo>
                    <a:pt x="254" y="385"/>
                  </a:lnTo>
                  <a:lnTo>
                    <a:pt x="256" y="383"/>
                  </a:lnTo>
                  <a:lnTo>
                    <a:pt x="258" y="383"/>
                  </a:lnTo>
                  <a:lnTo>
                    <a:pt x="256" y="381"/>
                  </a:lnTo>
                  <a:lnTo>
                    <a:pt x="254" y="381"/>
                  </a:lnTo>
                  <a:close/>
                  <a:moveTo>
                    <a:pt x="231" y="394"/>
                  </a:moveTo>
                  <a:lnTo>
                    <a:pt x="229" y="396"/>
                  </a:lnTo>
                  <a:lnTo>
                    <a:pt x="229" y="396"/>
                  </a:lnTo>
                  <a:lnTo>
                    <a:pt x="229" y="396"/>
                  </a:lnTo>
                  <a:lnTo>
                    <a:pt x="231" y="396"/>
                  </a:lnTo>
                  <a:lnTo>
                    <a:pt x="233" y="394"/>
                  </a:lnTo>
                  <a:lnTo>
                    <a:pt x="233" y="394"/>
                  </a:lnTo>
                  <a:lnTo>
                    <a:pt x="233" y="394"/>
                  </a:lnTo>
                  <a:lnTo>
                    <a:pt x="231" y="394"/>
                  </a:lnTo>
                  <a:close/>
                  <a:moveTo>
                    <a:pt x="267" y="369"/>
                  </a:moveTo>
                  <a:lnTo>
                    <a:pt x="265" y="369"/>
                  </a:lnTo>
                  <a:lnTo>
                    <a:pt x="265" y="369"/>
                  </a:lnTo>
                  <a:lnTo>
                    <a:pt x="265" y="368"/>
                  </a:lnTo>
                  <a:lnTo>
                    <a:pt x="265" y="368"/>
                  </a:lnTo>
                  <a:lnTo>
                    <a:pt x="267" y="368"/>
                  </a:lnTo>
                  <a:lnTo>
                    <a:pt x="267" y="366"/>
                  </a:lnTo>
                  <a:lnTo>
                    <a:pt x="265" y="366"/>
                  </a:lnTo>
                  <a:lnTo>
                    <a:pt x="263" y="366"/>
                  </a:lnTo>
                  <a:lnTo>
                    <a:pt x="260" y="368"/>
                  </a:lnTo>
                  <a:lnTo>
                    <a:pt x="260" y="366"/>
                  </a:lnTo>
                  <a:lnTo>
                    <a:pt x="260" y="364"/>
                  </a:lnTo>
                  <a:lnTo>
                    <a:pt x="258" y="364"/>
                  </a:lnTo>
                  <a:lnTo>
                    <a:pt x="258" y="364"/>
                  </a:lnTo>
                  <a:lnTo>
                    <a:pt x="256" y="364"/>
                  </a:lnTo>
                  <a:lnTo>
                    <a:pt x="254" y="364"/>
                  </a:lnTo>
                  <a:lnTo>
                    <a:pt x="254" y="364"/>
                  </a:lnTo>
                  <a:lnTo>
                    <a:pt x="254" y="364"/>
                  </a:lnTo>
                  <a:lnTo>
                    <a:pt x="254" y="366"/>
                  </a:lnTo>
                  <a:lnTo>
                    <a:pt x="254" y="366"/>
                  </a:lnTo>
                  <a:lnTo>
                    <a:pt x="252" y="368"/>
                  </a:lnTo>
                  <a:lnTo>
                    <a:pt x="252" y="368"/>
                  </a:lnTo>
                  <a:lnTo>
                    <a:pt x="248" y="368"/>
                  </a:lnTo>
                  <a:lnTo>
                    <a:pt x="248" y="368"/>
                  </a:lnTo>
                  <a:lnTo>
                    <a:pt x="246" y="368"/>
                  </a:lnTo>
                  <a:lnTo>
                    <a:pt x="246" y="366"/>
                  </a:lnTo>
                  <a:lnTo>
                    <a:pt x="245" y="366"/>
                  </a:lnTo>
                  <a:lnTo>
                    <a:pt x="245" y="366"/>
                  </a:lnTo>
                  <a:lnTo>
                    <a:pt x="243" y="368"/>
                  </a:lnTo>
                  <a:lnTo>
                    <a:pt x="243" y="368"/>
                  </a:lnTo>
                  <a:lnTo>
                    <a:pt x="246" y="371"/>
                  </a:lnTo>
                  <a:lnTo>
                    <a:pt x="245" y="371"/>
                  </a:lnTo>
                  <a:lnTo>
                    <a:pt x="245" y="371"/>
                  </a:lnTo>
                  <a:lnTo>
                    <a:pt x="245" y="371"/>
                  </a:lnTo>
                  <a:lnTo>
                    <a:pt x="245" y="371"/>
                  </a:lnTo>
                  <a:lnTo>
                    <a:pt x="245" y="375"/>
                  </a:lnTo>
                  <a:lnTo>
                    <a:pt x="245" y="377"/>
                  </a:lnTo>
                  <a:lnTo>
                    <a:pt x="246" y="379"/>
                  </a:lnTo>
                  <a:lnTo>
                    <a:pt x="243" y="377"/>
                  </a:lnTo>
                  <a:lnTo>
                    <a:pt x="241" y="373"/>
                  </a:lnTo>
                  <a:lnTo>
                    <a:pt x="239" y="371"/>
                  </a:lnTo>
                  <a:lnTo>
                    <a:pt x="235" y="371"/>
                  </a:lnTo>
                  <a:lnTo>
                    <a:pt x="233" y="373"/>
                  </a:lnTo>
                  <a:lnTo>
                    <a:pt x="231" y="373"/>
                  </a:lnTo>
                  <a:lnTo>
                    <a:pt x="229" y="375"/>
                  </a:lnTo>
                  <a:lnTo>
                    <a:pt x="229" y="377"/>
                  </a:lnTo>
                  <a:lnTo>
                    <a:pt x="231" y="381"/>
                  </a:lnTo>
                  <a:lnTo>
                    <a:pt x="231" y="383"/>
                  </a:lnTo>
                  <a:lnTo>
                    <a:pt x="233" y="385"/>
                  </a:lnTo>
                  <a:lnTo>
                    <a:pt x="235" y="387"/>
                  </a:lnTo>
                  <a:lnTo>
                    <a:pt x="237" y="387"/>
                  </a:lnTo>
                  <a:lnTo>
                    <a:pt x="239" y="385"/>
                  </a:lnTo>
                  <a:lnTo>
                    <a:pt x="237" y="385"/>
                  </a:lnTo>
                  <a:lnTo>
                    <a:pt x="235" y="383"/>
                  </a:lnTo>
                  <a:lnTo>
                    <a:pt x="237" y="383"/>
                  </a:lnTo>
                  <a:lnTo>
                    <a:pt x="237" y="383"/>
                  </a:lnTo>
                  <a:lnTo>
                    <a:pt x="239" y="383"/>
                  </a:lnTo>
                  <a:lnTo>
                    <a:pt x="241" y="383"/>
                  </a:lnTo>
                  <a:lnTo>
                    <a:pt x="241" y="385"/>
                  </a:lnTo>
                  <a:lnTo>
                    <a:pt x="241" y="385"/>
                  </a:lnTo>
                  <a:lnTo>
                    <a:pt x="239" y="385"/>
                  </a:lnTo>
                  <a:lnTo>
                    <a:pt x="241" y="385"/>
                  </a:lnTo>
                  <a:lnTo>
                    <a:pt x="243" y="385"/>
                  </a:lnTo>
                  <a:lnTo>
                    <a:pt x="245" y="387"/>
                  </a:lnTo>
                  <a:lnTo>
                    <a:pt x="241" y="390"/>
                  </a:lnTo>
                  <a:lnTo>
                    <a:pt x="243" y="388"/>
                  </a:lnTo>
                  <a:lnTo>
                    <a:pt x="246" y="387"/>
                  </a:lnTo>
                  <a:lnTo>
                    <a:pt x="245" y="385"/>
                  </a:lnTo>
                  <a:lnTo>
                    <a:pt x="248" y="385"/>
                  </a:lnTo>
                  <a:lnTo>
                    <a:pt x="258" y="379"/>
                  </a:lnTo>
                  <a:lnTo>
                    <a:pt x="260" y="379"/>
                  </a:lnTo>
                  <a:lnTo>
                    <a:pt x="262" y="379"/>
                  </a:lnTo>
                  <a:lnTo>
                    <a:pt x="262" y="377"/>
                  </a:lnTo>
                  <a:lnTo>
                    <a:pt x="262" y="375"/>
                  </a:lnTo>
                  <a:lnTo>
                    <a:pt x="260" y="375"/>
                  </a:lnTo>
                  <a:lnTo>
                    <a:pt x="258" y="375"/>
                  </a:lnTo>
                  <a:lnTo>
                    <a:pt x="258" y="375"/>
                  </a:lnTo>
                  <a:lnTo>
                    <a:pt x="260" y="375"/>
                  </a:lnTo>
                  <a:lnTo>
                    <a:pt x="265" y="375"/>
                  </a:lnTo>
                  <a:lnTo>
                    <a:pt x="269" y="373"/>
                  </a:lnTo>
                  <a:lnTo>
                    <a:pt x="269" y="371"/>
                  </a:lnTo>
                  <a:lnTo>
                    <a:pt x="269" y="371"/>
                  </a:lnTo>
                  <a:lnTo>
                    <a:pt x="267" y="369"/>
                  </a:lnTo>
                  <a:close/>
                  <a:moveTo>
                    <a:pt x="216" y="409"/>
                  </a:moveTo>
                  <a:lnTo>
                    <a:pt x="216" y="407"/>
                  </a:lnTo>
                  <a:lnTo>
                    <a:pt x="216" y="407"/>
                  </a:lnTo>
                  <a:lnTo>
                    <a:pt x="214" y="407"/>
                  </a:lnTo>
                  <a:lnTo>
                    <a:pt x="214" y="409"/>
                  </a:lnTo>
                  <a:lnTo>
                    <a:pt x="214" y="409"/>
                  </a:lnTo>
                  <a:lnTo>
                    <a:pt x="214" y="409"/>
                  </a:lnTo>
                  <a:lnTo>
                    <a:pt x="214" y="409"/>
                  </a:lnTo>
                  <a:lnTo>
                    <a:pt x="216" y="409"/>
                  </a:lnTo>
                  <a:close/>
                  <a:moveTo>
                    <a:pt x="269" y="352"/>
                  </a:moveTo>
                  <a:lnTo>
                    <a:pt x="267" y="352"/>
                  </a:lnTo>
                  <a:lnTo>
                    <a:pt x="267" y="354"/>
                  </a:lnTo>
                  <a:lnTo>
                    <a:pt x="265" y="352"/>
                  </a:lnTo>
                  <a:lnTo>
                    <a:pt x="263" y="352"/>
                  </a:lnTo>
                  <a:lnTo>
                    <a:pt x="263" y="351"/>
                  </a:lnTo>
                  <a:lnTo>
                    <a:pt x="262" y="351"/>
                  </a:lnTo>
                  <a:lnTo>
                    <a:pt x="260" y="352"/>
                  </a:lnTo>
                  <a:lnTo>
                    <a:pt x="262" y="354"/>
                  </a:lnTo>
                  <a:lnTo>
                    <a:pt x="262" y="354"/>
                  </a:lnTo>
                  <a:lnTo>
                    <a:pt x="260" y="354"/>
                  </a:lnTo>
                  <a:lnTo>
                    <a:pt x="260" y="354"/>
                  </a:lnTo>
                  <a:lnTo>
                    <a:pt x="258" y="354"/>
                  </a:lnTo>
                  <a:lnTo>
                    <a:pt x="258" y="354"/>
                  </a:lnTo>
                  <a:lnTo>
                    <a:pt x="256" y="356"/>
                  </a:lnTo>
                  <a:lnTo>
                    <a:pt x="254" y="358"/>
                  </a:lnTo>
                  <a:lnTo>
                    <a:pt x="250" y="360"/>
                  </a:lnTo>
                  <a:lnTo>
                    <a:pt x="254" y="362"/>
                  </a:lnTo>
                  <a:lnTo>
                    <a:pt x="258" y="362"/>
                  </a:lnTo>
                  <a:lnTo>
                    <a:pt x="262" y="360"/>
                  </a:lnTo>
                  <a:lnTo>
                    <a:pt x="263" y="358"/>
                  </a:lnTo>
                  <a:lnTo>
                    <a:pt x="265" y="360"/>
                  </a:lnTo>
                  <a:lnTo>
                    <a:pt x="265" y="360"/>
                  </a:lnTo>
                  <a:lnTo>
                    <a:pt x="267" y="358"/>
                  </a:lnTo>
                  <a:lnTo>
                    <a:pt x="269" y="358"/>
                  </a:lnTo>
                  <a:lnTo>
                    <a:pt x="269" y="358"/>
                  </a:lnTo>
                  <a:lnTo>
                    <a:pt x="269" y="356"/>
                  </a:lnTo>
                  <a:lnTo>
                    <a:pt x="269" y="356"/>
                  </a:lnTo>
                  <a:lnTo>
                    <a:pt x="271" y="358"/>
                  </a:lnTo>
                  <a:lnTo>
                    <a:pt x="271" y="358"/>
                  </a:lnTo>
                  <a:lnTo>
                    <a:pt x="273" y="358"/>
                  </a:lnTo>
                  <a:lnTo>
                    <a:pt x="273" y="356"/>
                  </a:lnTo>
                  <a:lnTo>
                    <a:pt x="273" y="354"/>
                  </a:lnTo>
                  <a:lnTo>
                    <a:pt x="271" y="354"/>
                  </a:lnTo>
                  <a:lnTo>
                    <a:pt x="269" y="352"/>
                  </a:lnTo>
                  <a:close/>
                  <a:moveTo>
                    <a:pt x="252" y="366"/>
                  </a:moveTo>
                  <a:lnTo>
                    <a:pt x="252" y="364"/>
                  </a:lnTo>
                  <a:lnTo>
                    <a:pt x="250" y="364"/>
                  </a:lnTo>
                  <a:lnTo>
                    <a:pt x="250" y="362"/>
                  </a:lnTo>
                  <a:lnTo>
                    <a:pt x="250" y="364"/>
                  </a:lnTo>
                  <a:lnTo>
                    <a:pt x="250" y="364"/>
                  </a:lnTo>
                  <a:lnTo>
                    <a:pt x="252" y="366"/>
                  </a:lnTo>
                  <a:lnTo>
                    <a:pt x="252" y="366"/>
                  </a:lnTo>
                  <a:close/>
                  <a:moveTo>
                    <a:pt x="191" y="1092"/>
                  </a:moveTo>
                  <a:lnTo>
                    <a:pt x="193" y="1094"/>
                  </a:lnTo>
                  <a:lnTo>
                    <a:pt x="195" y="1094"/>
                  </a:lnTo>
                  <a:lnTo>
                    <a:pt x="195" y="1092"/>
                  </a:lnTo>
                  <a:lnTo>
                    <a:pt x="191" y="1092"/>
                  </a:lnTo>
                  <a:close/>
                  <a:moveTo>
                    <a:pt x="224" y="1111"/>
                  </a:moveTo>
                  <a:lnTo>
                    <a:pt x="222" y="1109"/>
                  </a:lnTo>
                  <a:lnTo>
                    <a:pt x="222" y="1107"/>
                  </a:lnTo>
                  <a:lnTo>
                    <a:pt x="220" y="1107"/>
                  </a:lnTo>
                  <a:lnTo>
                    <a:pt x="216" y="1106"/>
                  </a:lnTo>
                  <a:lnTo>
                    <a:pt x="214" y="1104"/>
                  </a:lnTo>
                  <a:lnTo>
                    <a:pt x="212" y="1104"/>
                  </a:lnTo>
                  <a:lnTo>
                    <a:pt x="210" y="1104"/>
                  </a:lnTo>
                  <a:lnTo>
                    <a:pt x="210" y="1106"/>
                  </a:lnTo>
                  <a:lnTo>
                    <a:pt x="212" y="1107"/>
                  </a:lnTo>
                  <a:lnTo>
                    <a:pt x="210" y="1107"/>
                  </a:lnTo>
                  <a:lnTo>
                    <a:pt x="210" y="1109"/>
                  </a:lnTo>
                  <a:lnTo>
                    <a:pt x="209" y="1111"/>
                  </a:lnTo>
                  <a:lnTo>
                    <a:pt x="209" y="1115"/>
                  </a:lnTo>
                  <a:lnTo>
                    <a:pt x="210" y="1123"/>
                  </a:lnTo>
                  <a:lnTo>
                    <a:pt x="212" y="1125"/>
                  </a:lnTo>
                  <a:lnTo>
                    <a:pt x="212" y="1125"/>
                  </a:lnTo>
                  <a:lnTo>
                    <a:pt x="214" y="1125"/>
                  </a:lnTo>
                  <a:lnTo>
                    <a:pt x="216" y="1125"/>
                  </a:lnTo>
                  <a:lnTo>
                    <a:pt x="220" y="1121"/>
                  </a:lnTo>
                  <a:lnTo>
                    <a:pt x="220" y="1121"/>
                  </a:lnTo>
                  <a:lnTo>
                    <a:pt x="226" y="1119"/>
                  </a:lnTo>
                  <a:lnTo>
                    <a:pt x="227" y="1117"/>
                  </a:lnTo>
                  <a:lnTo>
                    <a:pt x="227" y="1115"/>
                  </a:lnTo>
                  <a:lnTo>
                    <a:pt x="227" y="1115"/>
                  </a:lnTo>
                  <a:lnTo>
                    <a:pt x="224" y="1111"/>
                  </a:lnTo>
                  <a:close/>
                  <a:moveTo>
                    <a:pt x="154" y="424"/>
                  </a:moveTo>
                  <a:lnTo>
                    <a:pt x="154" y="424"/>
                  </a:lnTo>
                  <a:lnTo>
                    <a:pt x="154" y="424"/>
                  </a:lnTo>
                  <a:lnTo>
                    <a:pt x="154" y="423"/>
                  </a:lnTo>
                  <a:lnTo>
                    <a:pt x="152" y="421"/>
                  </a:lnTo>
                  <a:lnTo>
                    <a:pt x="152" y="423"/>
                  </a:lnTo>
                  <a:lnTo>
                    <a:pt x="152" y="424"/>
                  </a:lnTo>
                  <a:lnTo>
                    <a:pt x="152" y="424"/>
                  </a:lnTo>
                  <a:lnTo>
                    <a:pt x="152" y="424"/>
                  </a:lnTo>
                  <a:lnTo>
                    <a:pt x="154" y="424"/>
                  </a:lnTo>
                  <a:close/>
                  <a:moveTo>
                    <a:pt x="182" y="1083"/>
                  </a:moveTo>
                  <a:lnTo>
                    <a:pt x="180" y="1083"/>
                  </a:lnTo>
                  <a:lnTo>
                    <a:pt x="180" y="1081"/>
                  </a:lnTo>
                  <a:lnTo>
                    <a:pt x="178" y="1081"/>
                  </a:lnTo>
                  <a:lnTo>
                    <a:pt x="178" y="1079"/>
                  </a:lnTo>
                  <a:lnTo>
                    <a:pt x="178" y="1079"/>
                  </a:lnTo>
                  <a:lnTo>
                    <a:pt x="178" y="1079"/>
                  </a:lnTo>
                  <a:lnTo>
                    <a:pt x="176" y="1079"/>
                  </a:lnTo>
                  <a:lnTo>
                    <a:pt x="174" y="1081"/>
                  </a:lnTo>
                  <a:lnTo>
                    <a:pt x="173" y="1081"/>
                  </a:lnTo>
                  <a:lnTo>
                    <a:pt x="173" y="1083"/>
                  </a:lnTo>
                  <a:lnTo>
                    <a:pt x="174" y="1083"/>
                  </a:lnTo>
                  <a:lnTo>
                    <a:pt x="176" y="1085"/>
                  </a:lnTo>
                  <a:lnTo>
                    <a:pt x="178" y="1085"/>
                  </a:lnTo>
                  <a:lnTo>
                    <a:pt x="176" y="1085"/>
                  </a:lnTo>
                  <a:lnTo>
                    <a:pt x="178" y="1085"/>
                  </a:lnTo>
                  <a:lnTo>
                    <a:pt x="178" y="1085"/>
                  </a:lnTo>
                  <a:lnTo>
                    <a:pt x="180" y="1085"/>
                  </a:lnTo>
                  <a:lnTo>
                    <a:pt x="182" y="1087"/>
                  </a:lnTo>
                  <a:lnTo>
                    <a:pt x="184" y="1085"/>
                  </a:lnTo>
                  <a:lnTo>
                    <a:pt x="182" y="1085"/>
                  </a:lnTo>
                  <a:lnTo>
                    <a:pt x="182" y="1083"/>
                  </a:lnTo>
                  <a:close/>
                  <a:moveTo>
                    <a:pt x="155" y="426"/>
                  </a:moveTo>
                  <a:lnTo>
                    <a:pt x="155" y="426"/>
                  </a:lnTo>
                  <a:lnTo>
                    <a:pt x="155" y="426"/>
                  </a:lnTo>
                  <a:lnTo>
                    <a:pt x="155" y="424"/>
                  </a:lnTo>
                  <a:lnTo>
                    <a:pt x="154" y="424"/>
                  </a:lnTo>
                  <a:lnTo>
                    <a:pt x="154" y="426"/>
                  </a:lnTo>
                  <a:lnTo>
                    <a:pt x="154" y="426"/>
                  </a:lnTo>
                  <a:lnTo>
                    <a:pt x="155" y="426"/>
                  </a:lnTo>
                  <a:close/>
                  <a:moveTo>
                    <a:pt x="209" y="1094"/>
                  </a:moveTo>
                  <a:lnTo>
                    <a:pt x="207" y="1092"/>
                  </a:lnTo>
                  <a:lnTo>
                    <a:pt x="203" y="1092"/>
                  </a:lnTo>
                  <a:lnTo>
                    <a:pt x="201" y="1090"/>
                  </a:lnTo>
                  <a:lnTo>
                    <a:pt x="199" y="1090"/>
                  </a:lnTo>
                  <a:lnTo>
                    <a:pt x="199" y="1090"/>
                  </a:lnTo>
                  <a:lnTo>
                    <a:pt x="199" y="1090"/>
                  </a:lnTo>
                  <a:lnTo>
                    <a:pt x="197" y="1092"/>
                  </a:lnTo>
                  <a:lnTo>
                    <a:pt x="199" y="1092"/>
                  </a:lnTo>
                  <a:lnTo>
                    <a:pt x="199" y="1092"/>
                  </a:lnTo>
                  <a:lnTo>
                    <a:pt x="199" y="1094"/>
                  </a:lnTo>
                  <a:lnTo>
                    <a:pt x="201" y="1094"/>
                  </a:lnTo>
                  <a:lnTo>
                    <a:pt x="201" y="1094"/>
                  </a:lnTo>
                  <a:lnTo>
                    <a:pt x="201" y="1094"/>
                  </a:lnTo>
                  <a:lnTo>
                    <a:pt x="201" y="1094"/>
                  </a:lnTo>
                  <a:lnTo>
                    <a:pt x="201" y="1096"/>
                  </a:lnTo>
                  <a:lnTo>
                    <a:pt x="203" y="1096"/>
                  </a:lnTo>
                  <a:lnTo>
                    <a:pt x="203" y="1096"/>
                  </a:lnTo>
                  <a:lnTo>
                    <a:pt x="203" y="1098"/>
                  </a:lnTo>
                  <a:lnTo>
                    <a:pt x="207" y="1096"/>
                  </a:lnTo>
                  <a:lnTo>
                    <a:pt x="209" y="1096"/>
                  </a:lnTo>
                  <a:lnTo>
                    <a:pt x="209" y="1094"/>
                  </a:lnTo>
                  <a:lnTo>
                    <a:pt x="209" y="1094"/>
                  </a:lnTo>
                  <a:close/>
                  <a:moveTo>
                    <a:pt x="190" y="1087"/>
                  </a:moveTo>
                  <a:lnTo>
                    <a:pt x="190" y="1087"/>
                  </a:lnTo>
                  <a:lnTo>
                    <a:pt x="188" y="1088"/>
                  </a:lnTo>
                  <a:lnTo>
                    <a:pt x="188" y="1088"/>
                  </a:lnTo>
                  <a:lnTo>
                    <a:pt x="193" y="1088"/>
                  </a:lnTo>
                  <a:lnTo>
                    <a:pt x="193" y="1088"/>
                  </a:lnTo>
                  <a:lnTo>
                    <a:pt x="195" y="1088"/>
                  </a:lnTo>
                  <a:lnTo>
                    <a:pt x="197" y="1088"/>
                  </a:lnTo>
                  <a:lnTo>
                    <a:pt x="197" y="1088"/>
                  </a:lnTo>
                  <a:lnTo>
                    <a:pt x="191" y="1087"/>
                  </a:lnTo>
                  <a:lnTo>
                    <a:pt x="190" y="1087"/>
                  </a:lnTo>
                  <a:close/>
                  <a:moveTo>
                    <a:pt x="152" y="1070"/>
                  </a:moveTo>
                  <a:lnTo>
                    <a:pt x="150" y="1071"/>
                  </a:lnTo>
                  <a:lnTo>
                    <a:pt x="150" y="1073"/>
                  </a:lnTo>
                  <a:lnTo>
                    <a:pt x="152" y="1075"/>
                  </a:lnTo>
                  <a:lnTo>
                    <a:pt x="154" y="1075"/>
                  </a:lnTo>
                  <a:lnTo>
                    <a:pt x="155" y="1073"/>
                  </a:lnTo>
                  <a:lnTo>
                    <a:pt x="155" y="1071"/>
                  </a:lnTo>
                  <a:lnTo>
                    <a:pt x="155" y="1070"/>
                  </a:lnTo>
                  <a:lnTo>
                    <a:pt x="152" y="1070"/>
                  </a:lnTo>
                  <a:close/>
                  <a:moveTo>
                    <a:pt x="735" y="574"/>
                  </a:moveTo>
                  <a:lnTo>
                    <a:pt x="737" y="574"/>
                  </a:lnTo>
                  <a:lnTo>
                    <a:pt x="737" y="574"/>
                  </a:lnTo>
                  <a:lnTo>
                    <a:pt x="737" y="572"/>
                  </a:lnTo>
                  <a:lnTo>
                    <a:pt x="735" y="572"/>
                  </a:lnTo>
                  <a:lnTo>
                    <a:pt x="735" y="572"/>
                  </a:lnTo>
                  <a:lnTo>
                    <a:pt x="735" y="572"/>
                  </a:lnTo>
                  <a:lnTo>
                    <a:pt x="735" y="574"/>
                  </a:lnTo>
                  <a:lnTo>
                    <a:pt x="735" y="574"/>
                  </a:lnTo>
                  <a:close/>
                  <a:moveTo>
                    <a:pt x="5392" y="432"/>
                  </a:moveTo>
                  <a:lnTo>
                    <a:pt x="5389" y="430"/>
                  </a:lnTo>
                  <a:lnTo>
                    <a:pt x="5387" y="430"/>
                  </a:lnTo>
                  <a:lnTo>
                    <a:pt x="5389" y="432"/>
                  </a:lnTo>
                  <a:lnTo>
                    <a:pt x="5390" y="434"/>
                  </a:lnTo>
                  <a:lnTo>
                    <a:pt x="5396" y="436"/>
                  </a:lnTo>
                  <a:lnTo>
                    <a:pt x="5394" y="434"/>
                  </a:lnTo>
                  <a:lnTo>
                    <a:pt x="5392" y="432"/>
                  </a:lnTo>
                  <a:close/>
                  <a:moveTo>
                    <a:pt x="5483" y="481"/>
                  </a:moveTo>
                  <a:lnTo>
                    <a:pt x="5481" y="481"/>
                  </a:lnTo>
                  <a:lnTo>
                    <a:pt x="5481" y="483"/>
                  </a:lnTo>
                  <a:lnTo>
                    <a:pt x="5483" y="483"/>
                  </a:lnTo>
                  <a:lnTo>
                    <a:pt x="5485" y="483"/>
                  </a:lnTo>
                  <a:lnTo>
                    <a:pt x="5487" y="483"/>
                  </a:lnTo>
                  <a:lnTo>
                    <a:pt x="5487" y="481"/>
                  </a:lnTo>
                  <a:lnTo>
                    <a:pt x="5485" y="480"/>
                  </a:lnTo>
                  <a:lnTo>
                    <a:pt x="5483" y="481"/>
                  </a:lnTo>
                  <a:close/>
                  <a:moveTo>
                    <a:pt x="739" y="601"/>
                  </a:moveTo>
                  <a:lnTo>
                    <a:pt x="739" y="603"/>
                  </a:lnTo>
                  <a:lnTo>
                    <a:pt x="739" y="603"/>
                  </a:lnTo>
                  <a:lnTo>
                    <a:pt x="739" y="603"/>
                  </a:lnTo>
                  <a:lnTo>
                    <a:pt x="739" y="603"/>
                  </a:lnTo>
                  <a:lnTo>
                    <a:pt x="739" y="603"/>
                  </a:lnTo>
                  <a:lnTo>
                    <a:pt x="739" y="603"/>
                  </a:lnTo>
                  <a:lnTo>
                    <a:pt x="739" y="601"/>
                  </a:lnTo>
                  <a:lnTo>
                    <a:pt x="739" y="601"/>
                  </a:lnTo>
                  <a:lnTo>
                    <a:pt x="739" y="601"/>
                  </a:lnTo>
                  <a:close/>
                  <a:moveTo>
                    <a:pt x="5372" y="428"/>
                  </a:moveTo>
                  <a:lnTo>
                    <a:pt x="5368" y="424"/>
                  </a:lnTo>
                  <a:lnTo>
                    <a:pt x="5366" y="423"/>
                  </a:lnTo>
                  <a:lnTo>
                    <a:pt x="5368" y="421"/>
                  </a:lnTo>
                  <a:lnTo>
                    <a:pt x="5366" y="419"/>
                  </a:lnTo>
                  <a:lnTo>
                    <a:pt x="5362" y="419"/>
                  </a:lnTo>
                  <a:lnTo>
                    <a:pt x="5360" y="419"/>
                  </a:lnTo>
                  <a:lnTo>
                    <a:pt x="5358" y="421"/>
                  </a:lnTo>
                  <a:lnTo>
                    <a:pt x="5362" y="423"/>
                  </a:lnTo>
                  <a:lnTo>
                    <a:pt x="5370" y="430"/>
                  </a:lnTo>
                  <a:lnTo>
                    <a:pt x="5373" y="432"/>
                  </a:lnTo>
                  <a:lnTo>
                    <a:pt x="5373" y="430"/>
                  </a:lnTo>
                  <a:lnTo>
                    <a:pt x="5373" y="430"/>
                  </a:lnTo>
                  <a:lnTo>
                    <a:pt x="5372" y="428"/>
                  </a:lnTo>
                  <a:close/>
                  <a:moveTo>
                    <a:pt x="5478" y="470"/>
                  </a:moveTo>
                  <a:lnTo>
                    <a:pt x="5474" y="470"/>
                  </a:lnTo>
                  <a:lnTo>
                    <a:pt x="5470" y="468"/>
                  </a:lnTo>
                  <a:lnTo>
                    <a:pt x="5466" y="470"/>
                  </a:lnTo>
                  <a:lnTo>
                    <a:pt x="5470" y="474"/>
                  </a:lnTo>
                  <a:lnTo>
                    <a:pt x="5472" y="474"/>
                  </a:lnTo>
                  <a:lnTo>
                    <a:pt x="5476" y="474"/>
                  </a:lnTo>
                  <a:lnTo>
                    <a:pt x="5478" y="474"/>
                  </a:lnTo>
                  <a:lnTo>
                    <a:pt x="5480" y="474"/>
                  </a:lnTo>
                  <a:lnTo>
                    <a:pt x="5481" y="472"/>
                  </a:lnTo>
                  <a:lnTo>
                    <a:pt x="5478" y="470"/>
                  </a:lnTo>
                  <a:close/>
                  <a:moveTo>
                    <a:pt x="5569" y="500"/>
                  </a:moveTo>
                  <a:lnTo>
                    <a:pt x="5565" y="500"/>
                  </a:lnTo>
                  <a:lnTo>
                    <a:pt x="5569" y="502"/>
                  </a:lnTo>
                  <a:lnTo>
                    <a:pt x="5571" y="504"/>
                  </a:lnTo>
                  <a:lnTo>
                    <a:pt x="5574" y="506"/>
                  </a:lnTo>
                  <a:lnTo>
                    <a:pt x="5578" y="506"/>
                  </a:lnTo>
                  <a:lnTo>
                    <a:pt x="5572" y="502"/>
                  </a:lnTo>
                  <a:lnTo>
                    <a:pt x="5569" y="500"/>
                  </a:lnTo>
                  <a:close/>
                  <a:moveTo>
                    <a:pt x="5580" y="491"/>
                  </a:moveTo>
                  <a:lnTo>
                    <a:pt x="5578" y="493"/>
                  </a:lnTo>
                  <a:lnTo>
                    <a:pt x="5578" y="493"/>
                  </a:lnTo>
                  <a:lnTo>
                    <a:pt x="5580" y="495"/>
                  </a:lnTo>
                  <a:lnTo>
                    <a:pt x="5582" y="495"/>
                  </a:lnTo>
                  <a:lnTo>
                    <a:pt x="5582" y="493"/>
                  </a:lnTo>
                  <a:lnTo>
                    <a:pt x="5584" y="493"/>
                  </a:lnTo>
                  <a:lnTo>
                    <a:pt x="5582" y="491"/>
                  </a:lnTo>
                  <a:lnTo>
                    <a:pt x="5580" y="491"/>
                  </a:lnTo>
                  <a:close/>
                  <a:moveTo>
                    <a:pt x="5548" y="489"/>
                  </a:moveTo>
                  <a:lnTo>
                    <a:pt x="5548" y="491"/>
                  </a:lnTo>
                  <a:lnTo>
                    <a:pt x="5548" y="491"/>
                  </a:lnTo>
                  <a:lnTo>
                    <a:pt x="5544" y="493"/>
                  </a:lnTo>
                  <a:lnTo>
                    <a:pt x="5544" y="493"/>
                  </a:lnTo>
                  <a:lnTo>
                    <a:pt x="5542" y="495"/>
                  </a:lnTo>
                  <a:lnTo>
                    <a:pt x="5544" y="495"/>
                  </a:lnTo>
                  <a:lnTo>
                    <a:pt x="5544" y="495"/>
                  </a:lnTo>
                  <a:lnTo>
                    <a:pt x="5546" y="495"/>
                  </a:lnTo>
                  <a:lnTo>
                    <a:pt x="5548" y="493"/>
                  </a:lnTo>
                  <a:lnTo>
                    <a:pt x="5548" y="493"/>
                  </a:lnTo>
                  <a:lnTo>
                    <a:pt x="5550" y="489"/>
                  </a:lnTo>
                  <a:lnTo>
                    <a:pt x="5548" y="489"/>
                  </a:lnTo>
                  <a:lnTo>
                    <a:pt x="5548" y="489"/>
                  </a:lnTo>
                  <a:close/>
                  <a:moveTo>
                    <a:pt x="5563" y="493"/>
                  </a:moveTo>
                  <a:lnTo>
                    <a:pt x="5563" y="495"/>
                  </a:lnTo>
                  <a:lnTo>
                    <a:pt x="5565" y="493"/>
                  </a:lnTo>
                  <a:lnTo>
                    <a:pt x="5563" y="493"/>
                  </a:lnTo>
                  <a:lnTo>
                    <a:pt x="5563" y="493"/>
                  </a:lnTo>
                  <a:close/>
                  <a:moveTo>
                    <a:pt x="1518" y="739"/>
                  </a:moveTo>
                  <a:lnTo>
                    <a:pt x="1518" y="739"/>
                  </a:lnTo>
                  <a:lnTo>
                    <a:pt x="1518" y="739"/>
                  </a:lnTo>
                  <a:lnTo>
                    <a:pt x="1520" y="739"/>
                  </a:lnTo>
                  <a:lnTo>
                    <a:pt x="1520" y="739"/>
                  </a:lnTo>
                  <a:lnTo>
                    <a:pt x="1520" y="738"/>
                  </a:lnTo>
                  <a:lnTo>
                    <a:pt x="1520" y="738"/>
                  </a:lnTo>
                  <a:lnTo>
                    <a:pt x="1518" y="738"/>
                  </a:lnTo>
                  <a:lnTo>
                    <a:pt x="1518" y="739"/>
                  </a:lnTo>
                  <a:close/>
                  <a:moveTo>
                    <a:pt x="1634" y="652"/>
                  </a:moveTo>
                  <a:lnTo>
                    <a:pt x="1632" y="652"/>
                  </a:lnTo>
                  <a:lnTo>
                    <a:pt x="1632" y="646"/>
                  </a:lnTo>
                  <a:lnTo>
                    <a:pt x="1630" y="645"/>
                  </a:lnTo>
                  <a:lnTo>
                    <a:pt x="1628" y="645"/>
                  </a:lnTo>
                  <a:lnTo>
                    <a:pt x="1628" y="645"/>
                  </a:lnTo>
                  <a:lnTo>
                    <a:pt x="1626" y="645"/>
                  </a:lnTo>
                  <a:lnTo>
                    <a:pt x="1626" y="643"/>
                  </a:lnTo>
                  <a:lnTo>
                    <a:pt x="1626" y="643"/>
                  </a:lnTo>
                  <a:lnTo>
                    <a:pt x="1626" y="641"/>
                  </a:lnTo>
                  <a:lnTo>
                    <a:pt x="1626" y="639"/>
                  </a:lnTo>
                  <a:lnTo>
                    <a:pt x="1626" y="639"/>
                  </a:lnTo>
                  <a:lnTo>
                    <a:pt x="1626" y="637"/>
                  </a:lnTo>
                  <a:lnTo>
                    <a:pt x="1626" y="637"/>
                  </a:lnTo>
                  <a:lnTo>
                    <a:pt x="1624" y="637"/>
                  </a:lnTo>
                  <a:lnTo>
                    <a:pt x="1624" y="635"/>
                  </a:lnTo>
                  <a:lnTo>
                    <a:pt x="1622" y="635"/>
                  </a:lnTo>
                  <a:lnTo>
                    <a:pt x="1621" y="635"/>
                  </a:lnTo>
                  <a:lnTo>
                    <a:pt x="1621" y="633"/>
                  </a:lnTo>
                  <a:lnTo>
                    <a:pt x="1621" y="631"/>
                  </a:lnTo>
                  <a:lnTo>
                    <a:pt x="1621" y="627"/>
                  </a:lnTo>
                  <a:lnTo>
                    <a:pt x="1621" y="609"/>
                  </a:lnTo>
                  <a:lnTo>
                    <a:pt x="1621" y="607"/>
                  </a:lnTo>
                  <a:lnTo>
                    <a:pt x="1619" y="603"/>
                  </a:lnTo>
                  <a:lnTo>
                    <a:pt x="1617" y="601"/>
                  </a:lnTo>
                  <a:lnTo>
                    <a:pt x="1615" y="601"/>
                  </a:lnTo>
                  <a:lnTo>
                    <a:pt x="1613" y="601"/>
                  </a:lnTo>
                  <a:lnTo>
                    <a:pt x="1611" y="601"/>
                  </a:lnTo>
                  <a:lnTo>
                    <a:pt x="1605" y="603"/>
                  </a:lnTo>
                  <a:lnTo>
                    <a:pt x="1604" y="603"/>
                  </a:lnTo>
                  <a:lnTo>
                    <a:pt x="1602" y="601"/>
                  </a:lnTo>
                  <a:lnTo>
                    <a:pt x="1602" y="601"/>
                  </a:lnTo>
                  <a:lnTo>
                    <a:pt x="1600" y="599"/>
                  </a:lnTo>
                  <a:lnTo>
                    <a:pt x="1600" y="599"/>
                  </a:lnTo>
                  <a:lnTo>
                    <a:pt x="1600" y="597"/>
                  </a:lnTo>
                  <a:lnTo>
                    <a:pt x="1598" y="597"/>
                  </a:lnTo>
                  <a:lnTo>
                    <a:pt x="1598" y="597"/>
                  </a:lnTo>
                  <a:lnTo>
                    <a:pt x="1586" y="612"/>
                  </a:lnTo>
                  <a:lnTo>
                    <a:pt x="1586" y="612"/>
                  </a:lnTo>
                  <a:lnTo>
                    <a:pt x="1585" y="616"/>
                  </a:lnTo>
                  <a:lnTo>
                    <a:pt x="1585" y="618"/>
                  </a:lnTo>
                  <a:lnTo>
                    <a:pt x="1583" y="622"/>
                  </a:lnTo>
                  <a:lnTo>
                    <a:pt x="1581" y="624"/>
                  </a:lnTo>
                  <a:lnTo>
                    <a:pt x="1581" y="629"/>
                  </a:lnTo>
                  <a:lnTo>
                    <a:pt x="1581" y="631"/>
                  </a:lnTo>
                  <a:lnTo>
                    <a:pt x="1579" y="631"/>
                  </a:lnTo>
                  <a:lnTo>
                    <a:pt x="1579" y="633"/>
                  </a:lnTo>
                  <a:lnTo>
                    <a:pt x="1577" y="635"/>
                  </a:lnTo>
                  <a:lnTo>
                    <a:pt x="1573" y="643"/>
                  </a:lnTo>
                  <a:lnTo>
                    <a:pt x="1571" y="643"/>
                  </a:lnTo>
                  <a:lnTo>
                    <a:pt x="1571" y="643"/>
                  </a:lnTo>
                  <a:lnTo>
                    <a:pt x="1571" y="643"/>
                  </a:lnTo>
                  <a:lnTo>
                    <a:pt x="1571" y="643"/>
                  </a:lnTo>
                  <a:lnTo>
                    <a:pt x="1569" y="643"/>
                  </a:lnTo>
                  <a:lnTo>
                    <a:pt x="1569" y="643"/>
                  </a:lnTo>
                  <a:lnTo>
                    <a:pt x="1566" y="645"/>
                  </a:lnTo>
                  <a:lnTo>
                    <a:pt x="1566" y="645"/>
                  </a:lnTo>
                  <a:lnTo>
                    <a:pt x="1564" y="643"/>
                  </a:lnTo>
                  <a:lnTo>
                    <a:pt x="1564" y="643"/>
                  </a:lnTo>
                  <a:lnTo>
                    <a:pt x="1564" y="645"/>
                  </a:lnTo>
                  <a:lnTo>
                    <a:pt x="1564" y="645"/>
                  </a:lnTo>
                  <a:lnTo>
                    <a:pt x="1562" y="646"/>
                  </a:lnTo>
                  <a:lnTo>
                    <a:pt x="1562" y="646"/>
                  </a:lnTo>
                  <a:lnTo>
                    <a:pt x="1562" y="648"/>
                  </a:lnTo>
                  <a:lnTo>
                    <a:pt x="1560" y="648"/>
                  </a:lnTo>
                  <a:lnTo>
                    <a:pt x="1558" y="648"/>
                  </a:lnTo>
                  <a:lnTo>
                    <a:pt x="1511" y="648"/>
                  </a:lnTo>
                  <a:lnTo>
                    <a:pt x="1505" y="650"/>
                  </a:lnTo>
                  <a:lnTo>
                    <a:pt x="1501" y="652"/>
                  </a:lnTo>
                  <a:lnTo>
                    <a:pt x="1482" y="669"/>
                  </a:lnTo>
                  <a:lnTo>
                    <a:pt x="1478" y="675"/>
                  </a:lnTo>
                  <a:lnTo>
                    <a:pt x="1477" y="677"/>
                  </a:lnTo>
                  <a:lnTo>
                    <a:pt x="1475" y="677"/>
                  </a:lnTo>
                  <a:lnTo>
                    <a:pt x="1450" y="679"/>
                  </a:lnTo>
                  <a:lnTo>
                    <a:pt x="1444" y="679"/>
                  </a:lnTo>
                  <a:lnTo>
                    <a:pt x="1439" y="681"/>
                  </a:lnTo>
                  <a:lnTo>
                    <a:pt x="1441" y="683"/>
                  </a:lnTo>
                  <a:lnTo>
                    <a:pt x="1441" y="690"/>
                  </a:lnTo>
                  <a:lnTo>
                    <a:pt x="1442" y="690"/>
                  </a:lnTo>
                  <a:lnTo>
                    <a:pt x="1442" y="692"/>
                  </a:lnTo>
                  <a:lnTo>
                    <a:pt x="1442" y="692"/>
                  </a:lnTo>
                  <a:lnTo>
                    <a:pt x="1442" y="694"/>
                  </a:lnTo>
                  <a:lnTo>
                    <a:pt x="1441" y="696"/>
                  </a:lnTo>
                  <a:lnTo>
                    <a:pt x="1422" y="703"/>
                  </a:lnTo>
                  <a:lnTo>
                    <a:pt x="1405" y="707"/>
                  </a:lnTo>
                  <a:lnTo>
                    <a:pt x="1401" y="709"/>
                  </a:lnTo>
                  <a:lnTo>
                    <a:pt x="1389" y="715"/>
                  </a:lnTo>
                  <a:lnTo>
                    <a:pt x="1386" y="717"/>
                  </a:lnTo>
                  <a:lnTo>
                    <a:pt x="1380" y="715"/>
                  </a:lnTo>
                  <a:lnTo>
                    <a:pt x="1378" y="715"/>
                  </a:lnTo>
                  <a:lnTo>
                    <a:pt x="1376" y="713"/>
                  </a:lnTo>
                  <a:lnTo>
                    <a:pt x="1374" y="711"/>
                  </a:lnTo>
                  <a:lnTo>
                    <a:pt x="1374" y="707"/>
                  </a:lnTo>
                  <a:lnTo>
                    <a:pt x="1376" y="705"/>
                  </a:lnTo>
                  <a:lnTo>
                    <a:pt x="1376" y="705"/>
                  </a:lnTo>
                  <a:lnTo>
                    <a:pt x="1380" y="701"/>
                  </a:lnTo>
                  <a:lnTo>
                    <a:pt x="1384" y="700"/>
                  </a:lnTo>
                  <a:lnTo>
                    <a:pt x="1386" y="694"/>
                  </a:lnTo>
                  <a:lnTo>
                    <a:pt x="1389" y="686"/>
                  </a:lnTo>
                  <a:lnTo>
                    <a:pt x="1389" y="681"/>
                  </a:lnTo>
                  <a:lnTo>
                    <a:pt x="1391" y="679"/>
                  </a:lnTo>
                  <a:lnTo>
                    <a:pt x="1391" y="677"/>
                  </a:lnTo>
                  <a:lnTo>
                    <a:pt x="1386" y="646"/>
                  </a:lnTo>
                  <a:lnTo>
                    <a:pt x="1386" y="643"/>
                  </a:lnTo>
                  <a:lnTo>
                    <a:pt x="1384" y="641"/>
                  </a:lnTo>
                  <a:lnTo>
                    <a:pt x="1382" y="641"/>
                  </a:lnTo>
                  <a:lnTo>
                    <a:pt x="1370" y="633"/>
                  </a:lnTo>
                  <a:lnTo>
                    <a:pt x="1369" y="631"/>
                  </a:lnTo>
                  <a:lnTo>
                    <a:pt x="1369" y="631"/>
                  </a:lnTo>
                  <a:lnTo>
                    <a:pt x="1370" y="629"/>
                  </a:lnTo>
                  <a:lnTo>
                    <a:pt x="1370" y="627"/>
                  </a:lnTo>
                  <a:lnTo>
                    <a:pt x="1369" y="626"/>
                  </a:lnTo>
                  <a:lnTo>
                    <a:pt x="1367" y="626"/>
                  </a:lnTo>
                  <a:lnTo>
                    <a:pt x="1365" y="626"/>
                  </a:lnTo>
                  <a:lnTo>
                    <a:pt x="1363" y="626"/>
                  </a:lnTo>
                  <a:lnTo>
                    <a:pt x="1359" y="624"/>
                  </a:lnTo>
                  <a:lnTo>
                    <a:pt x="1359" y="620"/>
                  </a:lnTo>
                  <a:lnTo>
                    <a:pt x="1359" y="618"/>
                  </a:lnTo>
                  <a:lnTo>
                    <a:pt x="1355" y="618"/>
                  </a:lnTo>
                  <a:lnTo>
                    <a:pt x="1353" y="618"/>
                  </a:lnTo>
                  <a:lnTo>
                    <a:pt x="1351" y="618"/>
                  </a:lnTo>
                  <a:lnTo>
                    <a:pt x="1350" y="616"/>
                  </a:lnTo>
                  <a:lnTo>
                    <a:pt x="1350" y="614"/>
                  </a:lnTo>
                  <a:lnTo>
                    <a:pt x="1348" y="610"/>
                  </a:lnTo>
                  <a:lnTo>
                    <a:pt x="1346" y="609"/>
                  </a:lnTo>
                  <a:lnTo>
                    <a:pt x="1342" y="605"/>
                  </a:lnTo>
                  <a:lnTo>
                    <a:pt x="1295" y="580"/>
                  </a:lnTo>
                  <a:lnTo>
                    <a:pt x="1289" y="580"/>
                  </a:lnTo>
                  <a:lnTo>
                    <a:pt x="1285" y="580"/>
                  </a:lnTo>
                  <a:lnTo>
                    <a:pt x="1279" y="584"/>
                  </a:lnTo>
                  <a:lnTo>
                    <a:pt x="1276" y="586"/>
                  </a:lnTo>
                  <a:lnTo>
                    <a:pt x="1270" y="586"/>
                  </a:lnTo>
                  <a:lnTo>
                    <a:pt x="1268" y="586"/>
                  </a:lnTo>
                  <a:lnTo>
                    <a:pt x="1266" y="586"/>
                  </a:lnTo>
                  <a:lnTo>
                    <a:pt x="1266" y="584"/>
                  </a:lnTo>
                  <a:lnTo>
                    <a:pt x="1264" y="584"/>
                  </a:lnTo>
                  <a:lnTo>
                    <a:pt x="1264" y="582"/>
                  </a:lnTo>
                  <a:lnTo>
                    <a:pt x="1262" y="582"/>
                  </a:lnTo>
                  <a:lnTo>
                    <a:pt x="1257" y="584"/>
                  </a:lnTo>
                  <a:lnTo>
                    <a:pt x="1255" y="582"/>
                  </a:lnTo>
                  <a:lnTo>
                    <a:pt x="1253" y="582"/>
                  </a:lnTo>
                  <a:lnTo>
                    <a:pt x="1253" y="582"/>
                  </a:lnTo>
                  <a:lnTo>
                    <a:pt x="1253" y="582"/>
                  </a:lnTo>
                  <a:lnTo>
                    <a:pt x="1251" y="580"/>
                  </a:lnTo>
                  <a:lnTo>
                    <a:pt x="1251" y="580"/>
                  </a:lnTo>
                  <a:lnTo>
                    <a:pt x="1249" y="580"/>
                  </a:lnTo>
                  <a:lnTo>
                    <a:pt x="1245" y="584"/>
                  </a:lnTo>
                  <a:lnTo>
                    <a:pt x="1243" y="584"/>
                  </a:lnTo>
                  <a:lnTo>
                    <a:pt x="1240" y="584"/>
                  </a:lnTo>
                  <a:lnTo>
                    <a:pt x="1238" y="582"/>
                  </a:lnTo>
                  <a:lnTo>
                    <a:pt x="1236" y="580"/>
                  </a:lnTo>
                  <a:lnTo>
                    <a:pt x="1234" y="578"/>
                  </a:lnTo>
                  <a:lnTo>
                    <a:pt x="1232" y="578"/>
                  </a:lnTo>
                  <a:lnTo>
                    <a:pt x="1232" y="578"/>
                  </a:lnTo>
                  <a:lnTo>
                    <a:pt x="1232" y="578"/>
                  </a:lnTo>
                  <a:lnTo>
                    <a:pt x="1230" y="578"/>
                  </a:lnTo>
                  <a:lnTo>
                    <a:pt x="1230" y="578"/>
                  </a:lnTo>
                  <a:lnTo>
                    <a:pt x="1228" y="580"/>
                  </a:lnTo>
                  <a:lnTo>
                    <a:pt x="1226" y="578"/>
                  </a:lnTo>
                  <a:lnTo>
                    <a:pt x="1226" y="578"/>
                  </a:lnTo>
                  <a:lnTo>
                    <a:pt x="1224" y="576"/>
                  </a:lnTo>
                  <a:lnTo>
                    <a:pt x="1224" y="574"/>
                  </a:lnTo>
                  <a:lnTo>
                    <a:pt x="1224" y="574"/>
                  </a:lnTo>
                  <a:lnTo>
                    <a:pt x="1223" y="574"/>
                  </a:lnTo>
                  <a:lnTo>
                    <a:pt x="1219" y="572"/>
                  </a:lnTo>
                  <a:lnTo>
                    <a:pt x="1215" y="571"/>
                  </a:lnTo>
                  <a:lnTo>
                    <a:pt x="1213" y="571"/>
                  </a:lnTo>
                  <a:lnTo>
                    <a:pt x="1211" y="571"/>
                  </a:lnTo>
                  <a:lnTo>
                    <a:pt x="1211" y="571"/>
                  </a:lnTo>
                  <a:lnTo>
                    <a:pt x="1209" y="572"/>
                  </a:lnTo>
                  <a:lnTo>
                    <a:pt x="1207" y="572"/>
                  </a:lnTo>
                  <a:lnTo>
                    <a:pt x="1204" y="572"/>
                  </a:lnTo>
                  <a:lnTo>
                    <a:pt x="1202" y="571"/>
                  </a:lnTo>
                  <a:lnTo>
                    <a:pt x="1200" y="571"/>
                  </a:lnTo>
                  <a:lnTo>
                    <a:pt x="1194" y="569"/>
                  </a:lnTo>
                  <a:lnTo>
                    <a:pt x="1190" y="569"/>
                  </a:lnTo>
                  <a:lnTo>
                    <a:pt x="1188" y="565"/>
                  </a:lnTo>
                  <a:lnTo>
                    <a:pt x="1188" y="559"/>
                  </a:lnTo>
                  <a:lnTo>
                    <a:pt x="1187" y="555"/>
                  </a:lnTo>
                  <a:lnTo>
                    <a:pt x="1183" y="553"/>
                  </a:lnTo>
                  <a:lnTo>
                    <a:pt x="1183" y="563"/>
                  </a:lnTo>
                  <a:lnTo>
                    <a:pt x="741" y="563"/>
                  </a:lnTo>
                  <a:lnTo>
                    <a:pt x="741" y="567"/>
                  </a:lnTo>
                  <a:lnTo>
                    <a:pt x="741" y="567"/>
                  </a:lnTo>
                  <a:lnTo>
                    <a:pt x="743" y="567"/>
                  </a:lnTo>
                  <a:lnTo>
                    <a:pt x="743" y="567"/>
                  </a:lnTo>
                  <a:lnTo>
                    <a:pt x="743" y="569"/>
                  </a:lnTo>
                  <a:lnTo>
                    <a:pt x="743" y="569"/>
                  </a:lnTo>
                  <a:lnTo>
                    <a:pt x="745" y="569"/>
                  </a:lnTo>
                  <a:lnTo>
                    <a:pt x="745" y="571"/>
                  </a:lnTo>
                  <a:lnTo>
                    <a:pt x="745" y="572"/>
                  </a:lnTo>
                  <a:lnTo>
                    <a:pt x="745" y="574"/>
                  </a:lnTo>
                  <a:lnTo>
                    <a:pt x="745" y="574"/>
                  </a:lnTo>
                  <a:lnTo>
                    <a:pt x="743" y="574"/>
                  </a:lnTo>
                  <a:lnTo>
                    <a:pt x="743" y="574"/>
                  </a:lnTo>
                  <a:lnTo>
                    <a:pt x="743" y="576"/>
                  </a:lnTo>
                  <a:lnTo>
                    <a:pt x="747" y="578"/>
                  </a:lnTo>
                  <a:lnTo>
                    <a:pt x="747" y="580"/>
                  </a:lnTo>
                  <a:lnTo>
                    <a:pt x="745" y="580"/>
                  </a:lnTo>
                  <a:lnTo>
                    <a:pt x="745" y="582"/>
                  </a:lnTo>
                  <a:lnTo>
                    <a:pt x="745" y="582"/>
                  </a:lnTo>
                  <a:lnTo>
                    <a:pt x="747" y="584"/>
                  </a:lnTo>
                  <a:lnTo>
                    <a:pt x="747" y="582"/>
                  </a:lnTo>
                  <a:lnTo>
                    <a:pt x="749" y="584"/>
                  </a:lnTo>
                  <a:lnTo>
                    <a:pt x="749" y="584"/>
                  </a:lnTo>
                  <a:lnTo>
                    <a:pt x="749" y="586"/>
                  </a:lnTo>
                  <a:lnTo>
                    <a:pt x="749" y="586"/>
                  </a:lnTo>
                  <a:lnTo>
                    <a:pt x="749" y="586"/>
                  </a:lnTo>
                  <a:lnTo>
                    <a:pt x="749" y="588"/>
                  </a:lnTo>
                  <a:lnTo>
                    <a:pt x="747" y="591"/>
                  </a:lnTo>
                  <a:lnTo>
                    <a:pt x="747" y="591"/>
                  </a:lnTo>
                  <a:lnTo>
                    <a:pt x="747" y="597"/>
                  </a:lnTo>
                  <a:lnTo>
                    <a:pt x="747" y="597"/>
                  </a:lnTo>
                  <a:lnTo>
                    <a:pt x="747" y="599"/>
                  </a:lnTo>
                  <a:lnTo>
                    <a:pt x="747" y="599"/>
                  </a:lnTo>
                  <a:lnTo>
                    <a:pt x="747" y="597"/>
                  </a:lnTo>
                  <a:lnTo>
                    <a:pt x="745" y="597"/>
                  </a:lnTo>
                  <a:lnTo>
                    <a:pt x="745" y="597"/>
                  </a:lnTo>
                  <a:lnTo>
                    <a:pt x="745" y="597"/>
                  </a:lnTo>
                  <a:lnTo>
                    <a:pt x="745" y="599"/>
                  </a:lnTo>
                  <a:lnTo>
                    <a:pt x="745" y="599"/>
                  </a:lnTo>
                  <a:lnTo>
                    <a:pt x="745" y="599"/>
                  </a:lnTo>
                  <a:lnTo>
                    <a:pt x="747" y="599"/>
                  </a:lnTo>
                  <a:lnTo>
                    <a:pt x="747" y="599"/>
                  </a:lnTo>
                  <a:lnTo>
                    <a:pt x="745" y="601"/>
                  </a:lnTo>
                  <a:lnTo>
                    <a:pt x="745" y="601"/>
                  </a:lnTo>
                  <a:lnTo>
                    <a:pt x="743" y="603"/>
                  </a:lnTo>
                  <a:lnTo>
                    <a:pt x="743" y="603"/>
                  </a:lnTo>
                  <a:lnTo>
                    <a:pt x="743" y="605"/>
                  </a:lnTo>
                  <a:lnTo>
                    <a:pt x="741" y="605"/>
                  </a:lnTo>
                  <a:lnTo>
                    <a:pt x="737" y="605"/>
                  </a:lnTo>
                  <a:lnTo>
                    <a:pt x="737" y="601"/>
                  </a:lnTo>
                  <a:lnTo>
                    <a:pt x="739" y="601"/>
                  </a:lnTo>
                  <a:lnTo>
                    <a:pt x="739" y="599"/>
                  </a:lnTo>
                  <a:lnTo>
                    <a:pt x="741" y="601"/>
                  </a:lnTo>
                  <a:lnTo>
                    <a:pt x="741" y="601"/>
                  </a:lnTo>
                  <a:lnTo>
                    <a:pt x="741" y="603"/>
                  </a:lnTo>
                  <a:lnTo>
                    <a:pt x="741" y="601"/>
                  </a:lnTo>
                  <a:lnTo>
                    <a:pt x="741" y="601"/>
                  </a:lnTo>
                  <a:lnTo>
                    <a:pt x="741" y="601"/>
                  </a:lnTo>
                  <a:lnTo>
                    <a:pt x="743" y="601"/>
                  </a:lnTo>
                  <a:lnTo>
                    <a:pt x="745" y="599"/>
                  </a:lnTo>
                  <a:lnTo>
                    <a:pt x="743" y="595"/>
                  </a:lnTo>
                  <a:lnTo>
                    <a:pt x="743" y="593"/>
                  </a:lnTo>
                  <a:lnTo>
                    <a:pt x="743" y="593"/>
                  </a:lnTo>
                  <a:lnTo>
                    <a:pt x="745" y="591"/>
                  </a:lnTo>
                  <a:lnTo>
                    <a:pt x="745" y="588"/>
                  </a:lnTo>
                  <a:lnTo>
                    <a:pt x="743" y="588"/>
                  </a:lnTo>
                  <a:lnTo>
                    <a:pt x="743" y="590"/>
                  </a:lnTo>
                  <a:lnTo>
                    <a:pt x="737" y="595"/>
                  </a:lnTo>
                  <a:lnTo>
                    <a:pt x="735" y="599"/>
                  </a:lnTo>
                  <a:lnTo>
                    <a:pt x="737" y="599"/>
                  </a:lnTo>
                  <a:lnTo>
                    <a:pt x="739" y="597"/>
                  </a:lnTo>
                  <a:lnTo>
                    <a:pt x="737" y="599"/>
                  </a:lnTo>
                  <a:lnTo>
                    <a:pt x="735" y="599"/>
                  </a:lnTo>
                  <a:lnTo>
                    <a:pt x="735" y="599"/>
                  </a:lnTo>
                  <a:lnTo>
                    <a:pt x="735" y="597"/>
                  </a:lnTo>
                  <a:lnTo>
                    <a:pt x="735" y="595"/>
                  </a:lnTo>
                  <a:lnTo>
                    <a:pt x="737" y="593"/>
                  </a:lnTo>
                  <a:lnTo>
                    <a:pt x="739" y="590"/>
                  </a:lnTo>
                  <a:lnTo>
                    <a:pt x="741" y="590"/>
                  </a:lnTo>
                  <a:lnTo>
                    <a:pt x="741" y="591"/>
                  </a:lnTo>
                  <a:lnTo>
                    <a:pt x="741" y="591"/>
                  </a:lnTo>
                  <a:lnTo>
                    <a:pt x="743" y="590"/>
                  </a:lnTo>
                  <a:lnTo>
                    <a:pt x="743" y="588"/>
                  </a:lnTo>
                  <a:lnTo>
                    <a:pt x="741" y="584"/>
                  </a:lnTo>
                  <a:lnTo>
                    <a:pt x="741" y="582"/>
                  </a:lnTo>
                  <a:lnTo>
                    <a:pt x="739" y="584"/>
                  </a:lnTo>
                  <a:lnTo>
                    <a:pt x="737" y="584"/>
                  </a:lnTo>
                  <a:lnTo>
                    <a:pt x="737" y="582"/>
                  </a:lnTo>
                  <a:lnTo>
                    <a:pt x="735" y="582"/>
                  </a:lnTo>
                  <a:lnTo>
                    <a:pt x="734" y="582"/>
                  </a:lnTo>
                  <a:lnTo>
                    <a:pt x="730" y="582"/>
                  </a:lnTo>
                  <a:lnTo>
                    <a:pt x="728" y="582"/>
                  </a:lnTo>
                  <a:lnTo>
                    <a:pt x="726" y="582"/>
                  </a:lnTo>
                  <a:lnTo>
                    <a:pt x="722" y="582"/>
                  </a:lnTo>
                  <a:lnTo>
                    <a:pt x="720" y="580"/>
                  </a:lnTo>
                  <a:lnTo>
                    <a:pt x="713" y="576"/>
                  </a:lnTo>
                  <a:lnTo>
                    <a:pt x="711" y="576"/>
                  </a:lnTo>
                  <a:lnTo>
                    <a:pt x="711" y="578"/>
                  </a:lnTo>
                  <a:lnTo>
                    <a:pt x="711" y="584"/>
                  </a:lnTo>
                  <a:lnTo>
                    <a:pt x="711" y="586"/>
                  </a:lnTo>
                  <a:lnTo>
                    <a:pt x="711" y="588"/>
                  </a:lnTo>
                  <a:lnTo>
                    <a:pt x="715" y="590"/>
                  </a:lnTo>
                  <a:lnTo>
                    <a:pt x="715" y="591"/>
                  </a:lnTo>
                  <a:lnTo>
                    <a:pt x="716" y="595"/>
                  </a:lnTo>
                  <a:lnTo>
                    <a:pt x="718" y="609"/>
                  </a:lnTo>
                  <a:lnTo>
                    <a:pt x="720" y="607"/>
                  </a:lnTo>
                  <a:lnTo>
                    <a:pt x="720" y="607"/>
                  </a:lnTo>
                  <a:lnTo>
                    <a:pt x="722" y="607"/>
                  </a:lnTo>
                  <a:lnTo>
                    <a:pt x="724" y="609"/>
                  </a:lnTo>
                  <a:lnTo>
                    <a:pt x="722" y="609"/>
                  </a:lnTo>
                  <a:lnTo>
                    <a:pt x="720" y="610"/>
                  </a:lnTo>
                  <a:lnTo>
                    <a:pt x="720" y="610"/>
                  </a:lnTo>
                  <a:lnTo>
                    <a:pt x="720" y="612"/>
                  </a:lnTo>
                  <a:lnTo>
                    <a:pt x="722" y="612"/>
                  </a:lnTo>
                  <a:lnTo>
                    <a:pt x="722" y="614"/>
                  </a:lnTo>
                  <a:lnTo>
                    <a:pt x="722" y="614"/>
                  </a:lnTo>
                  <a:lnTo>
                    <a:pt x="722" y="614"/>
                  </a:lnTo>
                  <a:lnTo>
                    <a:pt x="722" y="616"/>
                  </a:lnTo>
                  <a:lnTo>
                    <a:pt x="722" y="616"/>
                  </a:lnTo>
                  <a:lnTo>
                    <a:pt x="722" y="618"/>
                  </a:lnTo>
                  <a:lnTo>
                    <a:pt x="722" y="618"/>
                  </a:lnTo>
                  <a:lnTo>
                    <a:pt x="720" y="618"/>
                  </a:lnTo>
                  <a:lnTo>
                    <a:pt x="720" y="616"/>
                  </a:lnTo>
                  <a:lnTo>
                    <a:pt x="720" y="616"/>
                  </a:lnTo>
                  <a:lnTo>
                    <a:pt x="720" y="620"/>
                  </a:lnTo>
                  <a:lnTo>
                    <a:pt x="720" y="622"/>
                  </a:lnTo>
                  <a:lnTo>
                    <a:pt x="724" y="622"/>
                  </a:lnTo>
                  <a:lnTo>
                    <a:pt x="728" y="622"/>
                  </a:lnTo>
                  <a:lnTo>
                    <a:pt x="730" y="622"/>
                  </a:lnTo>
                  <a:lnTo>
                    <a:pt x="732" y="624"/>
                  </a:lnTo>
                  <a:lnTo>
                    <a:pt x="734" y="626"/>
                  </a:lnTo>
                  <a:lnTo>
                    <a:pt x="732" y="626"/>
                  </a:lnTo>
                  <a:lnTo>
                    <a:pt x="732" y="624"/>
                  </a:lnTo>
                  <a:lnTo>
                    <a:pt x="730" y="624"/>
                  </a:lnTo>
                  <a:lnTo>
                    <a:pt x="728" y="624"/>
                  </a:lnTo>
                  <a:lnTo>
                    <a:pt x="726" y="624"/>
                  </a:lnTo>
                  <a:lnTo>
                    <a:pt x="724" y="624"/>
                  </a:lnTo>
                  <a:lnTo>
                    <a:pt x="724" y="624"/>
                  </a:lnTo>
                  <a:lnTo>
                    <a:pt x="722" y="624"/>
                  </a:lnTo>
                  <a:lnTo>
                    <a:pt x="722" y="626"/>
                  </a:lnTo>
                  <a:lnTo>
                    <a:pt x="722" y="629"/>
                  </a:lnTo>
                  <a:lnTo>
                    <a:pt x="722" y="641"/>
                  </a:lnTo>
                  <a:lnTo>
                    <a:pt x="718" y="671"/>
                  </a:lnTo>
                  <a:lnTo>
                    <a:pt x="716" y="683"/>
                  </a:lnTo>
                  <a:lnTo>
                    <a:pt x="716" y="683"/>
                  </a:lnTo>
                  <a:lnTo>
                    <a:pt x="718" y="683"/>
                  </a:lnTo>
                  <a:lnTo>
                    <a:pt x="716" y="684"/>
                  </a:lnTo>
                  <a:lnTo>
                    <a:pt x="715" y="688"/>
                  </a:lnTo>
                  <a:lnTo>
                    <a:pt x="713" y="692"/>
                  </a:lnTo>
                  <a:lnTo>
                    <a:pt x="713" y="694"/>
                  </a:lnTo>
                  <a:lnTo>
                    <a:pt x="713" y="696"/>
                  </a:lnTo>
                  <a:lnTo>
                    <a:pt x="715" y="698"/>
                  </a:lnTo>
                  <a:lnTo>
                    <a:pt x="715" y="700"/>
                  </a:lnTo>
                  <a:lnTo>
                    <a:pt x="715" y="700"/>
                  </a:lnTo>
                  <a:lnTo>
                    <a:pt x="715" y="701"/>
                  </a:lnTo>
                  <a:lnTo>
                    <a:pt x="715" y="703"/>
                  </a:lnTo>
                  <a:lnTo>
                    <a:pt x="715" y="705"/>
                  </a:lnTo>
                  <a:lnTo>
                    <a:pt x="716" y="707"/>
                  </a:lnTo>
                  <a:lnTo>
                    <a:pt x="716" y="709"/>
                  </a:lnTo>
                  <a:lnTo>
                    <a:pt x="718" y="711"/>
                  </a:lnTo>
                  <a:lnTo>
                    <a:pt x="718" y="711"/>
                  </a:lnTo>
                  <a:lnTo>
                    <a:pt x="718" y="713"/>
                  </a:lnTo>
                  <a:lnTo>
                    <a:pt x="718" y="715"/>
                  </a:lnTo>
                  <a:lnTo>
                    <a:pt x="718" y="715"/>
                  </a:lnTo>
                  <a:lnTo>
                    <a:pt x="718" y="719"/>
                  </a:lnTo>
                  <a:lnTo>
                    <a:pt x="720" y="720"/>
                  </a:lnTo>
                  <a:lnTo>
                    <a:pt x="720" y="722"/>
                  </a:lnTo>
                  <a:lnTo>
                    <a:pt x="718" y="736"/>
                  </a:lnTo>
                  <a:lnTo>
                    <a:pt x="716" y="736"/>
                  </a:lnTo>
                  <a:lnTo>
                    <a:pt x="716" y="736"/>
                  </a:lnTo>
                  <a:lnTo>
                    <a:pt x="716" y="739"/>
                  </a:lnTo>
                  <a:lnTo>
                    <a:pt x="716" y="741"/>
                  </a:lnTo>
                  <a:lnTo>
                    <a:pt x="716" y="745"/>
                  </a:lnTo>
                  <a:lnTo>
                    <a:pt x="722" y="751"/>
                  </a:lnTo>
                  <a:lnTo>
                    <a:pt x="724" y="755"/>
                  </a:lnTo>
                  <a:lnTo>
                    <a:pt x="724" y="756"/>
                  </a:lnTo>
                  <a:lnTo>
                    <a:pt x="724" y="764"/>
                  </a:lnTo>
                  <a:lnTo>
                    <a:pt x="726" y="770"/>
                  </a:lnTo>
                  <a:lnTo>
                    <a:pt x="728" y="772"/>
                  </a:lnTo>
                  <a:lnTo>
                    <a:pt x="730" y="775"/>
                  </a:lnTo>
                  <a:lnTo>
                    <a:pt x="735" y="781"/>
                  </a:lnTo>
                  <a:lnTo>
                    <a:pt x="737" y="783"/>
                  </a:lnTo>
                  <a:lnTo>
                    <a:pt x="739" y="787"/>
                  </a:lnTo>
                  <a:lnTo>
                    <a:pt x="739" y="785"/>
                  </a:lnTo>
                  <a:lnTo>
                    <a:pt x="737" y="785"/>
                  </a:lnTo>
                  <a:lnTo>
                    <a:pt x="737" y="785"/>
                  </a:lnTo>
                  <a:lnTo>
                    <a:pt x="737" y="787"/>
                  </a:lnTo>
                  <a:lnTo>
                    <a:pt x="737" y="787"/>
                  </a:lnTo>
                  <a:lnTo>
                    <a:pt x="737" y="789"/>
                  </a:lnTo>
                  <a:lnTo>
                    <a:pt x="739" y="789"/>
                  </a:lnTo>
                  <a:lnTo>
                    <a:pt x="741" y="789"/>
                  </a:lnTo>
                  <a:lnTo>
                    <a:pt x="743" y="791"/>
                  </a:lnTo>
                  <a:lnTo>
                    <a:pt x="745" y="791"/>
                  </a:lnTo>
                  <a:lnTo>
                    <a:pt x="745" y="789"/>
                  </a:lnTo>
                  <a:lnTo>
                    <a:pt x="747" y="787"/>
                  </a:lnTo>
                  <a:lnTo>
                    <a:pt x="749" y="787"/>
                  </a:lnTo>
                  <a:lnTo>
                    <a:pt x="758" y="787"/>
                  </a:lnTo>
                  <a:lnTo>
                    <a:pt x="760" y="787"/>
                  </a:lnTo>
                  <a:lnTo>
                    <a:pt x="754" y="787"/>
                  </a:lnTo>
                  <a:lnTo>
                    <a:pt x="751" y="787"/>
                  </a:lnTo>
                  <a:lnTo>
                    <a:pt x="747" y="789"/>
                  </a:lnTo>
                  <a:lnTo>
                    <a:pt x="747" y="791"/>
                  </a:lnTo>
                  <a:lnTo>
                    <a:pt x="749" y="793"/>
                  </a:lnTo>
                  <a:lnTo>
                    <a:pt x="753" y="798"/>
                  </a:lnTo>
                  <a:lnTo>
                    <a:pt x="749" y="796"/>
                  </a:lnTo>
                  <a:lnTo>
                    <a:pt x="747" y="794"/>
                  </a:lnTo>
                  <a:lnTo>
                    <a:pt x="747" y="793"/>
                  </a:lnTo>
                  <a:lnTo>
                    <a:pt x="745" y="794"/>
                  </a:lnTo>
                  <a:lnTo>
                    <a:pt x="745" y="798"/>
                  </a:lnTo>
                  <a:lnTo>
                    <a:pt x="747" y="802"/>
                  </a:lnTo>
                  <a:lnTo>
                    <a:pt x="749" y="806"/>
                  </a:lnTo>
                  <a:lnTo>
                    <a:pt x="751" y="808"/>
                  </a:lnTo>
                  <a:lnTo>
                    <a:pt x="754" y="808"/>
                  </a:lnTo>
                  <a:lnTo>
                    <a:pt x="756" y="810"/>
                  </a:lnTo>
                  <a:lnTo>
                    <a:pt x="756" y="812"/>
                  </a:lnTo>
                  <a:lnTo>
                    <a:pt x="756" y="813"/>
                  </a:lnTo>
                  <a:lnTo>
                    <a:pt x="754" y="815"/>
                  </a:lnTo>
                  <a:lnTo>
                    <a:pt x="754" y="815"/>
                  </a:lnTo>
                  <a:lnTo>
                    <a:pt x="754" y="819"/>
                  </a:lnTo>
                  <a:lnTo>
                    <a:pt x="756" y="821"/>
                  </a:lnTo>
                  <a:lnTo>
                    <a:pt x="762" y="825"/>
                  </a:lnTo>
                  <a:lnTo>
                    <a:pt x="764" y="830"/>
                  </a:lnTo>
                  <a:lnTo>
                    <a:pt x="766" y="832"/>
                  </a:lnTo>
                  <a:lnTo>
                    <a:pt x="768" y="832"/>
                  </a:lnTo>
                  <a:lnTo>
                    <a:pt x="770" y="834"/>
                  </a:lnTo>
                  <a:lnTo>
                    <a:pt x="771" y="836"/>
                  </a:lnTo>
                  <a:lnTo>
                    <a:pt x="771" y="836"/>
                  </a:lnTo>
                  <a:lnTo>
                    <a:pt x="771" y="838"/>
                  </a:lnTo>
                  <a:lnTo>
                    <a:pt x="771" y="840"/>
                  </a:lnTo>
                  <a:lnTo>
                    <a:pt x="771" y="840"/>
                  </a:lnTo>
                  <a:lnTo>
                    <a:pt x="773" y="840"/>
                  </a:lnTo>
                  <a:lnTo>
                    <a:pt x="775" y="842"/>
                  </a:lnTo>
                  <a:lnTo>
                    <a:pt x="775" y="844"/>
                  </a:lnTo>
                  <a:lnTo>
                    <a:pt x="775" y="848"/>
                  </a:lnTo>
                  <a:lnTo>
                    <a:pt x="775" y="851"/>
                  </a:lnTo>
                  <a:lnTo>
                    <a:pt x="779" y="853"/>
                  </a:lnTo>
                  <a:lnTo>
                    <a:pt x="783" y="853"/>
                  </a:lnTo>
                  <a:lnTo>
                    <a:pt x="787" y="853"/>
                  </a:lnTo>
                  <a:lnTo>
                    <a:pt x="790" y="855"/>
                  </a:lnTo>
                  <a:lnTo>
                    <a:pt x="794" y="855"/>
                  </a:lnTo>
                  <a:lnTo>
                    <a:pt x="796" y="857"/>
                  </a:lnTo>
                  <a:lnTo>
                    <a:pt x="798" y="859"/>
                  </a:lnTo>
                  <a:lnTo>
                    <a:pt x="800" y="861"/>
                  </a:lnTo>
                  <a:lnTo>
                    <a:pt x="802" y="861"/>
                  </a:lnTo>
                  <a:lnTo>
                    <a:pt x="807" y="861"/>
                  </a:lnTo>
                  <a:lnTo>
                    <a:pt x="809" y="861"/>
                  </a:lnTo>
                  <a:lnTo>
                    <a:pt x="809" y="863"/>
                  </a:lnTo>
                  <a:lnTo>
                    <a:pt x="811" y="863"/>
                  </a:lnTo>
                  <a:lnTo>
                    <a:pt x="811" y="865"/>
                  </a:lnTo>
                  <a:lnTo>
                    <a:pt x="811" y="865"/>
                  </a:lnTo>
                  <a:lnTo>
                    <a:pt x="811" y="867"/>
                  </a:lnTo>
                  <a:lnTo>
                    <a:pt x="811" y="867"/>
                  </a:lnTo>
                  <a:lnTo>
                    <a:pt x="813" y="867"/>
                  </a:lnTo>
                  <a:lnTo>
                    <a:pt x="813" y="867"/>
                  </a:lnTo>
                  <a:lnTo>
                    <a:pt x="815" y="867"/>
                  </a:lnTo>
                  <a:lnTo>
                    <a:pt x="817" y="868"/>
                  </a:lnTo>
                  <a:lnTo>
                    <a:pt x="819" y="868"/>
                  </a:lnTo>
                  <a:lnTo>
                    <a:pt x="823" y="872"/>
                  </a:lnTo>
                  <a:lnTo>
                    <a:pt x="825" y="874"/>
                  </a:lnTo>
                  <a:lnTo>
                    <a:pt x="826" y="876"/>
                  </a:lnTo>
                  <a:lnTo>
                    <a:pt x="828" y="878"/>
                  </a:lnTo>
                  <a:lnTo>
                    <a:pt x="828" y="880"/>
                  </a:lnTo>
                  <a:lnTo>
                    <a:pt x="828" y="884"/>
                  </a:lnTo>
                  <a:lnTo>
                    <a:pt x="830" y="885"/>
                  </a:lnTo>
                  <a:lnTo>
                    <a:pt x="830" y="885"/>
                  </a:lnTo>
                  <a:lnTo>
                    <a:pt x="830" y="885"/>
                  </a:lnTo>
                  <a:lnTo>
                    <a:pt x="832" y="887"/>
                  </a:lnTo>
                  <a:lnTo>
                    <a:pt x="832" y="887"/>
                  </a:lnTo>
                  <a:lnTo>
                    <a:pt x="870" y="885"/>
                  </a:lnTo>
                  <a:lnTo>
                    <a:pt x="870" y="885"/>
                  </a:lnTo>
                  <a:lnTo>
                    <a:pt x="868" y="887"/>
                  </a:lnTo>
                  <a:lnTo>
                    <a:pt x="868" y="887"/>
                  </a:lnTo>
                  <a:lnTo>
                    <a:pt x="868" y="889"/>
                  </a:lnTo>
                  <a:lnTo>
                    <a:pt x="925" y="908"/>
                  </a:lnTo>
                  <a:lnTo>
                    <a:pt x="929" y="908"/>
                  </a:lnTo>
                  <a:lnTo>
                    <a:pt x="974" y="908"/>
                  </a:lnTo>
                  <a:lnTo>
                    <a:pt x="974" y="901"/>
                  </a:lnTo>
                  <a:lnTo>
                    <a:pt x="1001" y="901"/>
                  </a:lnTo>
                  <a:lnTo>
                    <a:pt x="1003" y="901"/>
                  </a:lnTo>
                  <a:lnTo>
                    <a:pt x="1005" y="903"/>
                  </a:lnTo>
                  <a:lnTo>
                    <a:pt x="1006" y="906"/>
                  </a:lnTo>
                  <a:lnTo>
                    <a:pt x="1006" y="906"/>
                  </a:lnTo>
                  <a:lnTo>
                    <a:pt x="1012" y="910"/>
                  </a:lnTo>
                  <a:lnTo>
                    <a:pt x="1025" y="920"/>
                  </a:lnTo>
                  <a:lnTo>
                    <a:pt x="1027" y="923"/>
                  </a:lnTo>
                  <a:lnTo>
                    <a:pt x="1029" y="925"/>
                  </a:lnTo>
                  <a:lnTo>
                    <a:pt x="1031" y="933"/>
                  </a:lnTo>
                  <a:lnTo>
                    <a:pt x="1031" y="935"/>
                  </a:lnTo>
                  <a:lnTo>
                    <a:pt x="1033" y="939"/>
                  </a:lnTo>
                  <a:lnTo>
                    <a:pt x="1037" y="941"/>
                  </a:lnTo>
                  <a:lnTo>
                    <a:pt x="1044" y="944"/>
                  </a:lnTo>
                  <a:lnTo>
                    <a:pt x="1050" y="948"/>
                  </a:lnTo>
                  <a:lnTo>
                    <a:pt x="1056" y="948"/>
                  </a:lnTo>
                  <a:lnTo>
                    <a:pt x="1060" y="944"/>
                  </a:lnTo>
                  <a:lnTo>
                    <a:pt x="1061" y="942"/>
                  </a:lnTo>
                  <a:lnTo>
                    <a:pt x="1061" y="941"/>
                  </a:lnTo>
                  <a:lnTo>
                    <a:pt x="1063" y="939"/>
                  </a:lnTo>
                  <a:lnTo>
                    <a:pt x="1065" y="937"/>
                  </a:lnTo>
                  <a:lnTo>
                    <a:pt x="1069" y="935"/>
                  </a:lnTo>
                  <a:lnTo>
                    <a:pt x="1071" y="935"/>
                  </a:lnTo>
                  <a:lnTo>
                    <a:pt x="1073" y="935"/>
                  </a:lnTo>
                  <a:lnTo>
                    <a:pt x="1077" y="935"/>
                  </a:lnTo>
                  <a:lnTo>
                    <a:pt x="1079" y="935"/>
                  </a:lnTo>
                  <a:lnTo>
                    <a:pt x="1080" y="935"/>
                  </a:lnTo>
                  <a:lnTo>
                    <a:pt x="1082" y="937"/>
                  </a:lnTo>
                  <a:lnTo>
                    <a:pt x="1084" y="937"/>
                  </a:lnTo>
                  <a:lnTo>
                    <a:pt x="1086" y="939"/>
                  </a:lnTo>
                  <a:lnTo>
                    <a:pt x="1094" y="948"/>
                  </a:lnTo>
                  <a:lnTo>
                    <a:pt x="1096" y="950"/>
                  </a:lnTo>
                  <a:lnTo>
                    <a:pt x="1099" y="956"/>
                  </a:lnTo>
                  <a:lnTo>
                    <a:pt x="1099" y="958"/>
                  </a:lnTo>
                  <a:lnTo>
                    <a:pt x="1099" y="959"/>
                  </a:lnTo>
                  <a:lnTo>
                    <a:pt x="1101" y="961"/>
                  </a:lnTo>
                  <a:lnTo>
                    <a:pt x="1101" y="963"/>
                  </a:lnTo>
                  <a:lnTo>
                    <a:pt x="1103" y="965"/>
                  </a:lnTo>
                  <a:lnTo>
                    <a:pt x="1105" y="965"/>
                  </a:lnTo>
                  <a:lnTo>
                    <a:pt x="1109" y="971"/>
                  </a:lnTo>
                  <a:lnTo>
                    <a:pt x="1109" y="971"/>
                  </a:lnTo>
                  <a:lnTo>
                    <a:pt x="1111" y="973"/>
                  </a:lnTo>
                  <a:lnTo>
                    <a:pt x="1111" y="973"/>
                  </a:lnTo>
                  <a:lnTo>
                    <a:pt x="1113" y="975"/>
                  </a:lnTo>
                  <a:lnTo>
                    <a:pt x="1113" y="975"/>
                  </a:lnTo>
                  <a:lnTo>
                    <a:pt x="1115" y="977"/>
                  </a:lnTo>
                  <a:lnTo>
                    <a:pt x="1115" y="982"/>
                  </a:lnTo>
                  <a:lnTo>
                    <a:pt x="1115" y="984"/>
                  </a:lnTo>
                  <a:lnTo>
                    <a:pt x="1115" y="986"/>
                  </a:lnTo>
                  <a:lnTo>
                    <a:pt x="1116" y="988"/>
                  </a:lnTo>
                  <a:lnTo>
                    <a:pt x="1118" y="988"/>
                  </a:lnTo>
                  <a:lnTo>
                    <a:pt x="1118" y="990"/>
                  </a:lnTo>
                  <a:lnTo>
                    <a:pt x="1118" y="992"/>
                  </a:lnTo>
                  <a:lnTo>
                    <a:pt x="1118" y="994"/>
                  </a:lnTo>
                  <a:lnTo>
                    <a:pt x="1120" y="996"/>
                  </a:lnTo>
                  <a:lnTo>
                    <a:pt x="1124" y="997"/>
                  </a:lnTo>
                  <a:lnTo>
                    <a:pt x="1133" y="1001"/>
                  </a:lnTo>
                  <a:lnTo>
                    <a:pt x="1141" y="1003"/>
                  </a:lnTo>
                  <a:lnTo>
                    <a:pt x="1143" y="1003"/>
                  </a:lnTo>
                  <a:lnTo>
                    <a:pt x="1147" y="1005"/>
                  </a:lnTo>
                  <a:lnTo>
                    <a:pt x="1147" y="1005"/>
                  </a:lnTo>
                  <a:lnTo>
                    <a:pt x="1149" y="1005"/>
                  </a:lnTo>
                  <a:lnTo>
                    <a:pt x="1149" y="1005"/>
                  </a:lnTo>
                  <a:lnTo>
                    <a:pt x="1151" y="1003"/>
                  </a:lnTo>
                  <a:lnTo>
                    <a:pt x="1151" y="1003"/>
                  </a:lnTo>
                  <a:lnTo>
                    <a:pt x="1151" y="1003"/>
                  </a:lnTo>
                  <a:lnTo>
                    <a:pt x="1151" y="1001"/>
                  </a:lnTo>
                  <a:lnTo>
                    <a:pt x="1149" y="999"/>
                  </a:lnTo>
                  <a:lnTo>
                    <a:pt x="1149" y="997"/>
                  </a:lnTo>
                  <a:lnTo>
                    <a:pt x="1147" y="996"/>
                  </a:lnTo>
                  <a:lnTo>
                    <a:pt x="1145" y="986"/>
                  </a:lnTo>
                  <a:lnTo>
                    <a:pt x="1145" y="986"/>
                  </a:lnTo>
                  <a:lnTo>
                    <a:pt x="1145" y="984"/>
                  </a:lnTo>
                  <a:lnTo>
                    <a:pt x="1145" y="984"/>
                  </a:lnTo>
                  <a:lnTo>
                    <a:pt x="1147" y="982"/>
                  </a:lnTo>
                  <a:lnTo>
                    <a:pt x="1145" y="980"/>
                  </a:lnTo>
                  <a:lnTo>
                    <a:pt x="1143" y="978"/>
                  </a:lnTo>
                  <a:lnTo>
                    <a:pt x="1141" y="977"/>
                  </a:lnTo>
                  <a:lnTo>
                    <a:pt x="1145" y="978"/>
                  </a:lnTo>
                  <a:lnTo>
                    <a:pt x="1147" y="978"/>
                  </a:lnTo>
                  <a:lnTo>
                    <a:pt x="1149" y="977"/>
                  </a:lnTo>
                  <a:lnTo>
                    <a:pt x="1149" y="973"/>
                  </a:lnTo>
                  <a:lnTo>
                    <a:pt x="1149" y="973"/>
                  </a:lnTo>
                  <a:lnTo>
                    <a:pt x="1147" y="971"/>
                  </a:lnTo>
                  <a:lnTo>
                    <a:pt x="1147" y="971"/>
                  </a:lnTo>
                  <a:lnTo>
                    <a:pt x="1147" y="969"/>
                  </a:lnTo>
                  <a:lnTo>
                    <a:pt x="1147" y="969"/>
                  </a:lnTo>
                  <a:lnTo>
                    <a:pt x="1147" y="969"/>
                  </a:lnTo>
                  <a:lnTo>
                    <a:pt x="1149" y="969"/>
                  </a:lnTo>
                  <a:lnTo>
                    <a:pt x="1149" y="969"/>
                  </a:lnTo>
                  <a:lnTo>
                    <a:pt x="1151" y="969"/>
                  </a:lnTo>
                  <a:lnTo>
                    <a:pt x="1151" y="969"/>
                  </a:lnTo>
                  <a:lnTo>
                    <a:pt x="1152" y="967"/>
                  </a:lnTo>
                  <a:lnTo>
                    <a:pt x="1152" y="965"/>
                  </a:lnTo>
                  <a:lnTo>
                    <a:pt x="1151" y="965"/>
                  </a:lnTo>
                  <a:lnTo>
                    <a:pt x="1151" y="965"/>
                  </a:lnTo>
                  <a:lnTo>
                    <a:pt x="1152" y="963"/>
                  </a:lnTo>
                  <a:lnTo>
                    <a:pt x="1152" y="963"/>
                  </a:lnTo>
                  <a:lnTo>
                    <a:pt x="1154" y="963"/>
                  </a:lnTo>
                  <a:lnTo>
                    <a:pt x="1156" y="963"/>
                  </a:lnTo>
                  <a:lnTo>
                    <a:pt x="1156" y="963"/>
                  </a:lnTo>
                  <a:lnTo>
                    <a:pt x="1156" y="959"/>
                  </a:lnTo>
                  <a:lnTo>
                    <a:pt x="1158" y="961"/>
                  </a:lnTo>
                  <a:lnTo>
                    <a:pt x="1160" y="961"/>
                  </a:lnTo>
                  <a:lnTo>
                    <a:pt x="1162" y="959"/>
                  </a:lnTo>
                  <a:lnTo>
                    <a:pt x="1162" y="959"/>
                  </a:lnTo>
                  <a:lnTo>
                    <a:pt x="1162" y="958"/>
                  </a:lnTo>
                  <a:lnTo>
                    <a:pt x="1160" y="958"/>
                  </a:lnTo>
                  <a:lnTo>
                    <a:pt x="1160" y="954"/>
                  </a:lnTo>
                  <a:lnTo>
                    <a:pt x="1160" y="954"/>
                  </a:lnTo>
                  <a:lnTo>
                    <a:pt x="1162" y="956"/>
                  </a:lnTo>
                  <a:lnTo>
                    <a:pt x="1162" y="956"/>
                  </a:lnTo>
                  <a:lnTo>
                    <a:pt x="1162" y="956"/>
                  </a:lnTo>
                  <a:lnTo>
                    <a:pt x="1164" y="956"/>
                  </a:lnTo>
                  <a:lnTo>
                    <a:pt x="1164" y="956"/>
                  </a:lnTo>
                  <a:lnTo>
                    <a:pt x="1166" y="956"/>
                  </a:lnTo>
                  <a:lnTo>
                    <a:pt x="1168" y="956"/>
                  </a:lnTo>
                  <a:lnTo>
                    <a:pt x="1169" y="956"/>
                  </a:lnTo>
                  <a:lnTo>
                    <a:pt x="1168" y="958"/>
                  </a:lnTo>
                  <a:lnTo>
                    <a:pt x="1166" y="958"/>
                  </a:lnTo>
                  <a:lnTo>
                    <a:pt x="1169" y="958"/>
                  </a:lnTo>
                  <a:lnTo>
                    <a:pt x="1173" y="956"/>
                  </a:lnTo>
                  <a:lnTo>
                    <a:pt x="1179" y="950"/>
                  </a:lnTo>
                  <a:lnTo>
                    <a:pt x="1181" y="950"/>
                  </a:lnTo>
                  <a:lnTo>
                    <a:pt x="1183" y="948"/>
                  </a:lnTo>
                  <a:lnTo>
                    <a:pt x="1187" y="944"/>
                  </a:lnTo>
                  <a:lnTo>
                    <a:pt x="1187" y="942"/>
                  </a:lnTo>
                  <a:lnTo>
                    <a:pt x="1187" y="942"/>
                  </a:lnTo>
                  <a:lnTo>
                    <a:pt x="1187" y="942"/>
                  </a:lnTo>
                  <a:lnTo>
                    <a:pt x="1187" y="941"/>
                  </a:lnTo>
                  <a:lnTo>
                    <a:pt x="1185" y="939"/>
                  </a:lnTo>
                  <a:lnTo>
                    <a:pt x="1185" y="937"/>
                  </a:lnTo>
                  <a:lnTo>
                    <a:pt x="1187" y="937"/>
                  </a:lnTo>
                  <a:lnTo>
                    <a:pt x="1188" y="937"/>
                  </a:lnTo>
                  <a:lnTo>
                    <a:pt x="1190" y="937"/>
                  </a:lnTo>
                  <a:lnTo>
                    <a:pt x="1188" y="941"/>
                  </a:lnTo>
                  <a:lnTo>
                    <a:pt x="1190" y="941"/>
                  </a:lnTo>
                  <a:lnTo>
                    <a:pt x="1192" y="941"/>
                  </a:lnTo>
                  <a:lnTo>
                    <a:pt x="1192" y="941"/>
                  </a:lnTo>
                  <a:lnTo>
                    <a:pt x="1190" y="941"/>
                  </a:lnTo>
                  <a:lnTo>
                    <a:pt x="1190" y="942"/>
                  </a:lnTo>
                  <a:lnTo>
                    <a:pt x="1188" y="942"/>
                  </a:lnTo>
                  <a:lnTo>
                    <a:pt x="1194" y="941"/>
                  </a:lnTo>
                  <a:lnTo>
                    <a:pt x="1198" y="939"/>
                  </a:lnTo>
                  <a:lnTo>
                    <a:pt x="1202" y="937"/>
                  </a:lnTo>
                  <a:lnTo>
                    <a:pt x="1204" y="937"/>
                  </a:lnTo>
                  <a:lnTo>
                    <a:pt x="1204" y="937"/>
                  </a:lnTo>
                  <a:lnTo>
                    <a:pt x="1204" y="935"/>
                  </a:lnTo>
                  <a:lnTo>
                    <a:pt x="1204" y="933"/>
                  </a:lnTo>
                  <a:lnTo>
                    <a:pt x="1205" y="933"/>
                  </a:lnTo>
                  <a:lnTo>
                    <a:pt x="1205" y="933"/>
                  </a:lnTo>
                  <a:lnTo>
                    <a:pt x="1204" y="935"/>
                  </a:lnTo>
                  <a:lnTo>
                    <a:pt x="1204" y="935"/>
                  </a:lnTo>
                  <a:lnTo>
                    <a:pt x="1204" y="935"/>
                  </a:lnTo>
                  <a:lnTo>
                    <a:pt x="1205" y="937"/>
                  </a:lnTo>
                  <a:lnTo>
                    <a:pt x="1213" y="937"/>
                  </a:lnTo>
                  <a:lnTo>
                    <a:pt x="1217" y="937"/>
                  </a:lnTo>
                  <a:lnTo>
                    <a:pt x="1224" y="939"/>
                  </a:lnTo>
                  <a:lnTo>
                    <a:pt x="1228" y="941"/>
                  </a:lnTo>
                  <a:lnTo>
                    <a:pt x="1232" y="939"/>
                  </a:lnTo>
                  <a:lnTo>
                    <a:pt x="1232" y="939"/>
                  </a:lnTo>
                  <a:lnTo>
                    <a:pt x="1232" y="937"/>
                  </a:lnTo>
                  <a:lnTo>
                    <a:pt x="1232" y="937"/>
                  </a:lnTo>
                  <a:lnTo>
                    <a:pt x="1232" y="935"/>
                  </a:lnTo>
                  <a:lnTo>
                    <a:pt x="1234" y="935"/>
                  </a:lnTo>
                  <a:lnTo>
                    <a:pt x="1234" y="935"/>
                  </a:lnTo>
                  <a:lnTo>
                    <a:pt x="1236" y="937"/>
                  </a:lnTo>
                  <a:lnTo>
                    <a:pt x="1238" y="937"/>
                  </a:lnTo>
                  <a:lnTo>
                    <a:pt x="1238" y="937"/>
                  </a:lnTo>
                  <a:lnTo>
                    <a:pt x="1240" y="937"/>
                  </a:lnTo>
                  <a:lnTo>
                    <a:pt x="1240" y="937"/>
                  </a:lnTo>
                  <a:lnTo>
                    <a:pt x="1240" y="939"/>
                  </a:lnTo>
                  <a:lnTo>
                    <a:pt x="1242" y="939"/>
                  </a:lnTo>
                  <a:lnTo>
                    <a:pt x="1242" y="941"/>
                  </a:lnTo>
                  <a:lnTo>
                    <a:pt x="1243" y="941"/>
                  </a:lnTo>
                  <a:lnTo>
                    <a:pt x="1245" y="941"/>
                  </a:lnTo>
                  <a:lnTo>
                    <a:pt x="1245" y="939"/>
                  </a:lnTo>
                  <a:lnTo>
                    <a:pt x="1245" y="941"/>
                  </a:lnTo>
                  <a:lnTo>
                    <a:pt x="1245" y="942"/>
                  </a:lnTo>
                  <a:lnTo>
                    <a:pt x="1247" y="944"/>
                  </a:lnTo>
                  <a:lnTo>
                    <a:pt x="1245" y="944"/>
                  </a:lnTo>
                  <a:lnTo>
                    <a:pt x="1245" y="944"/>
                  </a:lnTo>
                  <a:lnTo>
                    <a:pt x="1245" y="944"/>
                  </a:lnTo>
                  <a:lnTo>
                    <a:pt x="1245" y="944"/>
                  </a:lnTo>
                  <a:lnTo>
                    <a:pt x="1249" y="946"/>
                  </a:lnTo>
                  <a:lnTo>
                    <a:pt x="1253" y="946"/>
                  </a:lnTo>
                  <a:lnTo>
                    <a:pt x="1255" y="946"/>
                  </a:lnTo>
                  <a:lnTo>
                    <a:pt x="1255" y="946"/>
                  </a:lnTo>
                  <a:lnTo>
                    <a:pt x="1257" y="944"/>
                  </a:lnTo>
                  <a:lnTo>
                    <a:pt x="1257" y="944"/>
                  </a:lnTo>
                  <a:lnTo>
                    <a:pt x="1259" y="944"/>
                  </a:lnTo>
                  <a:lnTo>
                    <a:pt x="1260" y="944"/>
                  </a:lnTo>
                  <a:lnTo>
                    <a:pt x="1260" y="946"/>
                  </a:lnTo>
                  <a:lnTo>
                    <a:pt x="1260" y="946"/>
                  </a:lnTo>
                  <a:lnTo>
                    <a:pt x="1264" y="946"/>
                  </a:lnTo>
                  <a:lnTo>
                    <a:pt x="1264" y="944"/>
                  </a:lnTo>
                  <a:lnTo>
                    <a:pt x="1264" y="942"/>
                  </a:lnTo>
                  <a:lnTo>
                    <a:pt x="1262" y="941"/>
                  </a:lnTo>
                  <a:lnTo>
                    <a:pt x="1266" y="941"/>
                  </a:lnTo>
                  <a:lnTo>
                    <a:pt x="1268" y="942"/>
                  </a:lnTo>
                  <a:lnTo>
                    <a:pt x="1274" y="946"/>
                  </a:lnTo>
                  <a:lnTo>
                    <a:pt x="1276" y="948"/>
                  </a:lnTo>
                  <a:lnTo>
                    <a:pt x="1276" y="950"/>
                  </a:lnTo>
                  <a:lnTo>
                    <a:pt x="1276" y="948"/>
                  </a:lnTo>
                  <a:lnTo>
                    <a:pt x="1278" y="948"/>
                  </a:lnTo>
                  <a:lnTo>
                    <a:pt x="1278" y="948"/>
                  </a:lnTo>
                  <a:lnTo>
                    <a:pt x="1279" y="948"/>
                  </a:lnTo>
                  <a:lnTo>
                    <a:pt x="1279" y="948"/>
                  </a:lnTo>
                  <a:lnTo>
                    <a:pt x="1281" y="948"/>
                  </a:lnTo>
                  <a:lnTo>
                    <a:pt x="1281" y="946"/>
                  </a:lnTo>
                  <a:lnTo>
                    <a:pt x="1281" y="946"/>
                  </a:lnTo>
                  <a:lnTo>
                    <a:pt x="1279" y="944"/>
                  </a:lnTo>
                  <a:lnTo>
                    <a:pt x="1279" y="944"/>
                  </a:lnTo>
                  <a:lnTo>
                    <a:pt x="1276" y="942"/>
                  </a:lnTo>
                  <a:lnTo>
                    <a:pt x="1274" y="942"/>
                  </a:lnTo>
                  <a:lnTo>
                    <a:pt x="1272" y="941"/>
                  </a:lnTo>
                  <a:lnTo>
                    <a:pt x="1270" y="939"/>
                  </a:lnTo>
                  <a:lnTo>
                    <a:pt x="1272" y="937"/>
                  </a:lnTo>
                  <a:lnTo>
                    <a:pt x="1272" y="937"/>
                  </a:lnTo>
                  <a:lnTo>
                    <a:pt x="1274" y="937"/>
                  </a:lnTo>
                  <a:lnTo>
                    <a:pt x="1276" y="935"/>
                  </a:lnTo>
                  <a:lnTo>
                    <a:pt x="1276" y="935"/>
                  </a:lnTo>
                  <a:lnTo>
                    <a:pt x="1276" y="935"/>
                  </a:lnTo>
                  <a:lnTo>
                    <a:pt x="1276" y="931"/>
                  </a:lnTo>
                  <a:lnTo>
                    <a:pt x="1274" y="931"/>
                  </a:lnTo>
                  <a:lnTo>
                    <a:pt x="1272" y="933"/>
                  </a:lnTo>
                  <a:lnTo>
                    <a:pt x="1270" y="933"/>
                  </a:lnTo>
                  <a:lnTo>
                    <a:pt x="1268" y="931"/>
                  </a:lnTo>
                  <a:lnTo>
                    <a:pt x="1270" y="931"/>
                  </a:lnTo>
                  <a:lnTo>
                    <a:pt x="1270" y="929"/>
                  </a:lnTo>
                  <a:lnTo>
                    <a:pt x="1270" y="929"/>
                  </a:lnTo>
                  <a:lnTo>
                    <a:pt x="1268" y="929"/>
                  </a:lnTo>
                  <a:lnTo>
                    <a:pt x="1264" y="931"/>
                  </a:lnTo>
                  <a:lnTo>
                    <a:pt x="1260" y="931"/>
                  </a:lnTo>
                  <a:lnTo>
                    <a:pt x="1259" y="929"/>
                  </a:lnTo>
                  <a:lnTo>
                    <a:pt x="1259" y="929"/>
                  </a:lnTo>
                  <a:lnTo>
                    <a:pt x="1260" y="927"/>
                  </a:lnTo>
                  <a:lnTo>
                    <a:pt x="1260" y="925"/>
                  </a:lnTo>
                  <a:lnTo>
                    <a:pt x="1262" y="925"/>
                  </a:lnTo>
                  <a:lnTo>
                    <a:pt x="1262" y="925"/>
                  </a:lnTo>
                  <a:lnTo>
                    <a:pt x="1264" y="925"/>
                  </a:lnTo>
                  <a:lnTo>
                    <a:pt x="1264" y="927"/>
                  </a:lnTo>
                  <a:lnTo>
                    <a:pt x="1266" y="927"/>
                  </a:lnTo>
                  <a:lnTo>
                    <a:pt x="1270" y="927"/>
                  </a:lnTo>
                  <a:lnTo>
                    <a:pt x="1272" y="929"/>
                  </a:lnTo>
                  <a:lnTo>
                    <a:pt x="1274" y="927"/>
                  </a:lnTo>
                  <a:lnTo>
                    <a:pt x="1276" y="927"/>
                  </a:lnTo>
                  <a:lnTo>
                    <a:pt x="1279" y="925"/>
                  </a:lnTo>
                  <a:lnTo>
                    <a:pt x="1281" y="925"/>
                  </a:lnTo>
                  <a:lnTo>
                    <a:pt x="1283" y="925"/>
                  </a:lnTo>
                  <a:lnTo>
                    <a:pt x="1289" y="925"/>
                  </a:lnTo>
                  <a:lnTo>
                    <a:pt x="1295" y="925"/>
                  </a:lnTo>
                  <a:lnTo>
                    <a:pt x="1295" y="925"/>
                  </a:lnTo>
                  <a:lnTo>
                    <a:pt x="1296" y="925"/>
                  </a:lnTo>
                  <a:lnTo>
                    <a:pt x="1296" y="923"/>
                  </a:lnTo>
                  <a:lnTo>
                    <a:pt x="1296" y="922"/>
                  </a:lnTo>
                  <a:lnTo>
                    <a:pt x="1296" y="920"/>
                  </a:lnTo>
                  <a:lnTo>
                    <a:pt x="1298" y="922"/>
                  </a:lnTo>
                  <a:lnTo>
                    <a:pt x="1298" y="922"/>
                  </a:lnTo>
                  <a:lnTo>
                    <a:pt x="1298" y="923"/>
                  </a:lnTo>
                  <a:lnTo>
                    <a:pt x="1298" y="925"/>
                  </a:lnTo>
                  <a:lnTo>
                    <a:pt x="1298" y="925"/>
                  </a:lnTo>
                  <a:lnTo>
                    <a:pt x="1300" y="925"/>
                  </a:lnTo>
                  <a:lnTo>
                    <a:pt x="1300" y="927"/>
                  </a:lnTo>
                  <a:lnTo>
                    <a:pt x="1298" y="927"/>
                  </a:lnTo>
                  <a:lnTo>
                    <a:pt x="1296" y="927"/>
                  </a:lnTo>
                  <a:lnTo>
                    <a:pt x="1302" y="927"/>
                  </a:lnTo>
                  <a:lnTo>
                    <a:pt x="1304" y="927"/>
                  </a:lnTo>
                  <a:lnTo>
                    <a:pt x="1304" y="927"/>
                  </a:lnTo>
                  <a:lnTo>
                    <a:pt x="1306" y="925"/>
                  </a:lnTo>
                  <a:lnTo>
                    <a:pt x="1306" y="925"/>
                  </a:lnTo>
                  <a:lnTo>
                    <a:pt x="1306" y="927"/>
                  </a:lnTo>
                  <a:lnTo>
                    <a:pt x="1308" y="925"/>
                  </a:lnTo>
                  <a:lnTo>
                    <a:pt x="1312" y="923"/>
                  </a:lnTo>
                  <a:lnTo>
                    <a:pt x="1312" y="923"/>
                  </a:lnTo>
                  <a:lnTo>
                    <a:pt x="1314" y="923"/>
                  </a:lnTo>
                  <a:lnTo>
                    <a:pt x="1314" y="922"/>
                  </a:lnTo>
                  <a:lnTo>
                    <a:pt x="1314" y="922"/>
                  </a:lnTo>
                  <a:lnTo>
                    <a:pt x="1314" y="923"/>
                  </a:lnTo>
                  <a:lnTo>
                    <a:pt x="1314" y="925"/>
                  </a:lnTo>
                  <a:lnTo>
                    <a:pt x="1312" y="925"/>
                  </a:lnTo>
                  <a:lnTo>
                    <a:pt x="1310" y="925"/>
                  </a:lnTo>
                  <a:lnTo>
                    <a:pt x="1319" y="923"/>
                  </a:lnTo>
                  <a:lnTo>
                    <a:pt x="1325" y="923"/>
                  </a:lnTo>
                  <a:lnTo>
                    <a:pt x="1327" y="925"/>
                  </a:lnTo>
                  <a:lnTo>
                    <a:pt x="1327" y="925"/>
                  </a:lnTo>
                  <a:lnTo>
                    <a:pt x="1325" y="925"/>
                  </a:lnTo>
                  <a:lnTo>
                    <a:pt x="1323" y="925"/>
                  </a:lnTo>
                  <a:lnTo>
                    <a:pt x="1323" y="925"/>
                  </a:lnTo>
                  <a:lnTo>
                    <a:pt x="1331" y="927"/>
                  </a:lnTo>
                  <a:lnTo>
                    <a:pt x="1332" y="929"/>
                  </a:lnTo>
                  <a:lnTo>
                    <a:pt x="1334" y="929"/>
                  </a:lnTo>
                  <a:lnTo>
                    <a:pt x="1334" y="927"/>
                  </a:lnTo>
                  <a:lnTo>
                    <a:pt x="1334" y="927"/>
                  </a:lnTo>
                  <a:lnTo>
                    <a:pt x="1336" y="927"/>
                  </a:lnTo>
                  <a:lnTo>
                    <a:pt x="1334" y="927"/>
                  </a:lnTo>
                  <a:lnTo>
                    <a:pt x="1336" y="929"/>
                  </a:lnTo>
                  <a:lnTo>
                    <a:pt x="1336" y="929"/>
                  </a:lnTo>
                  <a:lnTo>
                    <a:pt x="1334" y="929"/>
                  </a:lnTo>
                  <a:lnTo>
                    <a:pt x="1338" y="933"/>
                  </a:lnTo>
                  <a:lnTo>
                    <a:pt x="1340" y="935"/>
                  </a:lnTo>
                  <a:lnTo>
                    <a:pt x="1340" y="937"/>
                  </a:lnTo>
                  <a:lnTo>
                    <a:pt x="1340" y="937"/>
                  </a:lnTo>
                  <a:lnTo>
                    <a:pt x="1346" y="937"/>
                  </a:lnTo>
                  <a:lnTo>
                    <a:pt x="1351" y="935"/>
                  </a:lnTo>
                  <a:lnTo>
                    <a:pt x="1355" y="933"/>
                  </a:lnTo>
                  <a:lnTo>
                    <a:pt x="1355" y="933"/>
                  </a:lnTo>
                  <a:lnTo>
                    <a:pt x="1355" y="933"/>
                  </a:lnTo>
                  <a:lnTo>
                    <a:pt x="1357" y="931"/>
                  </a:lnTo>
                  <a:lnTo>
                    <a:pt x="1357" y="931"/>
                  </a:lnTo>
                  <a:lnTo>
                    <a:pt x="1359" y="929"/>
                  </a:lnTo>
                  <a:lnTo>
                    <a:pt x="1361" y="931"/>
                  </a:lnTo>
                  <a:lnTo>
                    <a:pt x="1361" y="931"/>
                  </a:lnTo>
                  <a:lnTo>
                    <a:pt x="1363" y="931"/>
                  </a:lnTo>
                  <a:lnTo>
                    <a:pt x="1367" y="933"/>
                  </a:lnTo>
                  <a:lnTo>
                    <a:pt x="1369" y="935"/>
                  </a:lnTo>
                  <a:lnTo>
                    <a:pt x="1372" y="941"/>
                  </a:lnTo>
                  <a:lnTo>
                    <a:pt x="1376" y="944"/>
                  </a:lnTo>
                  <a:lnTo>
                    <a:pt x="1378" y="946"/>
                  </a:lnTo>
                  <a:lnTo>
                    <a:pt x="1382" y="948"/>
                  </a:lnTo>
                  <a:lnTo>
                    <a:pt x="1384" y="950"/>
                  </a:lnTo>
                  <a:lnTo>
                    <a:pt x="1384" y="954"/>
                  </a:lnTo>
                  <a:lnTo>
                    <a:pt x="1384" y="956"/>
                  </a:lnTo>
                  <a:lnTo>
                    <a:pt x="1380" y="967"/>
                  </a:lnTo>
                  <a:lnTo>
                    <a:pt x="1380" y="971"/>
                  </a:lnTo>
                  <a:lnTo>
                    <a:pt x="1382" y="973"/>
                  </a:lnTo>
                  <a:lnTo>
                    <a:pt x="1384" y="973"/>
                  </a:lnTo>
                  <a:lnTo>
                    <a:pt x="1384" y="971"/>
                  </a:lnTo>
                  <a:lnTo>
                    <a:pt x="1384" y="969"/>
                  </a:lnTo>
                  <a:lnTo>
                    <a:pt x="1382" y="967"/>
                  </a:lnTo>
                  <a:lnTo>
                    <a:pt x="1384" y="967"/>
                  </a:lnTo>
                  <a:lnTo>
                    <a:pt x="1386" y="969"/>
                  </a:lnTo>
                  <a:lnTo>
                    <a:pt x="1386" y="969"/>
                  </a:lnTo>
                  <a:lnTo>
                    <a:pt x="1387" y="971"/>
                  </a:lnTo>
                  <a:lnTo>
                    <a:pt x="1386" y="973"/>
                  </a:lnTo>
                  <a:lnTo>
                    <a:pt x="1386" y="975"/>
                  </a:lnTo>
                  <a:lnTo>
                    <a:pt x="1384" y="975"/>
                  </a:lnTo>
                  <a:lnTo>
                    <a:pt x="1382" y="977"/>
                  </a:lnTo>
                  <a:lnTo>
                    <a:pt x="1384" y="978"/>
                  </a:lnTo>
                  <a:lnTo>
                    <a:pt x="1386" y="984"/>
                  </a:lnTo>
                  <a:lnTo>
                    <a:pt x="1387" y="986"/>
                  </a:lnTo>
                  <a:lnTo>
                    <a:pt x="1389" y="988"/>
                  </a:lnTo>
                  <a:lnTo>
                    <a:pt x="1391" y="988"/>
                  </a:lnTo>
                  <a:lnTo>
                    <a:pt x="1391" y="986"/>
                  </a:lnTo>
                  <a:lnTo>
                    <a:pt x="1393" y="986"/>
                  </a:lnTo>
                  <a:lnTo>
                    <a:pt x="1393" y="988"/>
                  </a:lnTo>
                  <a:lnTo>
                    <a:pt x="1393" y="990"/>
                  </a:lnTo>
                  <a:lnTo>
                    <a:pt x="1393" y="992"/>
                  </a:lnTo>
                  <a:lnTo>
                    <a:pt x="1393" y="994"/>
                  </a:lnTo>
                  <a:lnTo>
                    <a:pt x="1393" y="994"/>
                  </a:lnTo>
                  <a:lnTo>
                    <a:pt x="1395" y="992"/>
                  </a:lnTo>
                  <a:lnTo>
                    <a:pt x="1395" y="992"/>
                  </a:lnTo>
                  <a:lnTo>
                    <a:pt x="1397" y="992"/>
                  </a:lnTo>
                  <a:lnTo>
                    <a:pt x="1395" y="994"/>
                  </a:lnTo>
                  <a:lnTo>
                    <a:pt x="1395" y="994"/>
                  </a:lnTo>
                  <a:lnTo>
                    <a:pt x="1395" y="997"/>
                  </a:lnTo>
                  <a:lnTo>
                    <a:pt x="1397" y="1001"/>
                  </a:lnTo>
                  <a:lnTo>
                    <a:pt x="1399" y="1003"/>
                  </a:lnTo>
                  <a:lnTo>
                    <a:pt x="1401" y="1005"/>
                  </a:lnTo>
                  <a:lnTo>
                    <a:pt x="1403" y="1007"/>
                  </a:lnTo>
                  <a:lnTo>
                    <a:pt x="1403" y="1007"/>
                  </a:lnTo>
                  <a:lnTo>
                    <a:pt x="1405" y="1009"/>
                  </a:lnTo>
                  <a:lnTo>
                    <a:pt x="1406" y="1011"/>
                  </a:lnTo>
                  <a:lnTo>
                    <a:pt x="1410" y="1016"/>
                  </a:lnTo>
                  <a:lnTo>
                    <a:pt x="1410" y="1016"/>
                  </a:lnTo>
                  <a:lnTo>
                    <a:pt x="1408" y="1016"/>
                  </a:lnTo>
                  <a:lnTo>
                    <a:pt x="1408" y="1016"/>
                  </a:lnTo>
                  <a:lnTo>
                    <a:pt x="1406" y="1016"/>
                  </a:lnTo>
                  <a:lnTo>
                    <a:pt x="1406" y="1018"/>
                  </a:lnTo>
                  <a:lnTo>
                    <a:pt x="1408" y="1018"/>
                  </a:lnTo>
                  <a:lnTo>
                    <a:pt x="1410" y="1018"/>
                  </a:lnTo>
                  <a:lnTo>
                    <a:pt x="1412" y="1018"/>
                  </a:lnTo>
                  <a:lnTo>
                    <a:pt x="1414" y="1018"/>
                  </a:lnTo>
                  <a:lnTo>
                    <a:pt x="1418" y="1016"/>
                  </a:lnTo>
                  <a:lnTo>
                    <a:pt x="1420" y="1013"/>
                  </a:lnTo>
                  <a:lnTo>
                    <a:pt x="1422" y="1009"/>
                  </a:lnTo>
                  <a:lnTo>
                    <a:pt x="1423" y="1005"/>
                  </a:lnTo>
                  <a:lnTo>
                    <a:pt x="1423" y="1007"/>
                  </a:lnTo>
                  <a:lnTo>
                    <a:pt x="1423" y="994"/>
                  </a:lnTo>
                  <a:lnTo>
                    <a:pt x="1423" y="986"/>
                  </a:lnTo>
                  <a:lnTo>
                    <a:pt x="1422" y="980"/>
                  </a:lnTo>
                  <a:lnTo>
                    <a:pt x="1416" y="967"/>
                  </a:lnTo>
                  <a:lnTo>
                    <a:pt x="1414" y="959"/>
                  </a:lnTo>
                  <a:lnTo>
                    <a:pt x="1412" y="954"/>
                  </a:lnTo>
                  <a:lnTo>
                    <a:pt x="1414" y="956"/>
                  </a:lnTo>
                  <a:lnTo>
                    <a:pt x="1414" y="958"/>
                  </a:lnTo>
                  <a:lnTo>
                    <a:pt x="1414" y="959"/>
                  </a:lnTo>
                  <a:lnTo>
                    <a:pt x="1414" y="961"/>
                  </a:lnTo>
                  <a:lnTo>
                    <a:pt x="1416" y="959"/>
                  </a:lnTo>
                  <a:lnTo>
                    <a:pt x="1416" y="958"/>
                  </a:lnTo>
                  <a:lnTo>
                    <a:pt x="1416" y="961"/>
                  </a:lnTo>
                  <a:lnTo>
                    <a:pt x="1416" y="963"/>
                  </a:lnTo>
                  <a:lnTo>
                    <a:pt x="1416" y="967"/>
                  </a:lnTo>
                  <a:lnTo>
                    <a:pt x="1418" y="969"/>
                  </a:lnTo>
                  <a:lnTo>
                    <a:pt x="1418" y="965"/>
                  </a:lnTo>
                  <a:lnTo>
                    <a:pt x="1416" y="959"/>
                  </a:lnTo>
                  <a:lnTo>
                    <a:pt x="1416" y="956"/>
                  </a:lnTo>
                  <a:lnTo>
                    <a:pt x="1414" y="952"/>
                  </a:lnTo>
                  <a:lnTo>
                    <a:pt x="1408" y="941"/>
                  </a:lnTo>
                  <a:lnTo>
                    <a:pt x="1405" y="933"/>
                  </a:lnTo>
                  <a:lnTo>
                    <a:pt x="1403" y="920"/>
                  </a:lnTo>
                  <a:lnTo>
                    <a:pt x="1401" y="918"/>
                  </a:lnTo>
                  <a:lnTo>
                    <a:pt x="1403" y="910"/>
                  </a:lnTo>
                  <a:lnTo>
                    <a:pt x="1405" y="912"/>
                  </a:lnTo>
                  <a:lnTo>
                    <a:pt x="1405" y="910"/>
                  </a:lnTo>
                  <a:lnTo>
                    <a:pt x="1405" y="910"/>
                  </a:lnTo>
                  <a:lnTo>
                    <a:pt x="1403" y="908"/>
                  </a:lnTo>
                  <a:lnTo>
                    <a:pt x="1405" y="908"/>
                  </a:lnTo>
                  <a:lnTo>
                    <a:pt x="1405" y="906"/>
                  </a:lnTo>
                  <a:lnTo>
                    <a:pt x="1406" y="906"/>
                  </a:lnTo>
                  <a:lnTo>
                    <a:pt x="1406" y="904"/>
                  </a:lnTo>
                  <a:lnTo>
                    <a:pt x="1405" y="904"/>
                  </a:lnTo>
                  <a:lnTo>
                    <a:pt x="1406" y="904"/>
                  </a:lnTo>
                  <a:lnTo>
                    <a:pt x="1406" y="904"/>
                  </a:lnTo>
                  <a:lnTo>
                    <a:pt x="1406" y="903"/>
                  </a:lnTo>
                  <a:lnTo>
                    <a:pt x="1406" y="903"/>
                  </a:lnTo>
                  <a:lnTo>
                    <a:pt x="1406" y="901"/>
                  </a:lnTo>
                  <a:lnTo>
                    <a:pt x="1408" y="901"/>
                  </a:lnTo>
                  <a:lnTo>
                    <a:pt x="1408" y="901"/>
                  </a:lnTo>
                  <a:lnTo>
                    <a:pt x="1408" y="899"/>
                  </a:lnTo>
                  <a:lnTo>
                    <a:pt x="1410" y="899"/>
                  </a:lnTo>
                  <a:lnTo>
                    <a:pt x="1410" y="897"/>
                  </a:lnTo>
                  <a:lnTo>
                    <a:pt x="1412" y="897"/>
                  </a:lnTo>
                  <a:lnTo>
                    <a:pt x="1412" y="895"/>
                  </a:lnTo>
                  <a:lnTo>
                    <a:pt x="1412" y="895"/>
                  </a:lnTo>
                  <a:lnTo>
                    <a:pt x="1414" y="895"/>
                  </a:lnTo>
                  <a:lnTo>
                    <a:pt x="1414" y="893"/>
                  </a:lnTo>
                  <a:lnTo>
                    <a:pt x="1414" y="893"/>
                  </a:lnTo>
                  <a:lnTo>
                    <a:pt x="1414" y="893"/>
                  </a:lnTo>
                  <a:lnTo>
                    <a:pt x="1414" y="891"/>
                  </a:lnTo>
                  <a:lnTo>
                    <a:pt x="1412" y="891"/>
                  </a:lnTo>
                  <a:lnTo>
                    <a:pt x="1412" y="889"/>
                  </a:lnTo>
                  <a:lnTo>
                    <a:pt x="1412" y="889"/>
                  </a:lnTo>
                  <a:lnTo>
                    <a:pt x="1414" y="891"/>
                  </a:lnTo>
                  <a:lnTo>
                    <a:pt x="1414" y="891"/>
                  </a:lnTo>
                  <a:lnTo>
                    <a:pt x="1414" y="891"/>
                  </a:lnTo>
                  <a:lnTo>
                    <a:pt x="1414" y="891"/>
                  </a:lnTo>
                  <a:lnTo>
                    <a:pt x="1416" y="891"/>
                  </a:lnTo>
                  <a:lnTo>
                    <a:pt x="1416" y="891"/>
                  </a:lnTo>
                  <a:lnTo>
                    <a:pt x="1418" y="891"/>
                  </a:lnTo>
                  <a:lnTo>
                    <a:pt x="1418" y="889"/>
                  </a:lnTo>
                  <a:lnTo>
                    <a:pt x="1416" y="889"/>
                  </a:lnTo>
                  <a:lnTo>
                    <a:pt x="1423" y="887"/>
                  </a:lnTo>
                  <a:lnTo>
                    <a:pt x="1425" y="885"/>
                  </a:lnTo>
                  <a:lnTo>
                    <a:pt x="1427" y="884"/>
                  </a:lnTo>
                  <a:lnTo>
                    <a:pt x="1429" y="884"/>
                  </a:lnTo>
                  <a:lnTo>
                    <a:pt x="1431" y="882"/>
                  </a:lnTo>
                  <a:lnTo>
                    <a:pt x="1433" y="880"/>
                  </a:lnTo>
                  <a:lnTo>
                    <a:pt x="1435" y="880"/>
                  </a:lnTo>
                  <a:lnTo>
                    <a:pt x="1435" y="878"/>
                  </a:lnTo>
                  <a:lnTo>
                    <a:pt x="1437" y="878"/>
                  </a:lnTo>
                  <a:lnTo>
                    <a:pt x="1437" y="878"/>
                  </a:lnTo>
                  <a:lnTo>
                    <a:pt x="1437" y="876"/>
                  </a:lnTo>
                  <a:lnTo>
                    <a:pt x="1437" y="874"/>
                  </a:lnTo>
                  <a:lnTo>
                    <a:pt x="1437" y="874"/>
                  </a:lnTo>
                  <a:lnTo>
                    <a:pt x="1439" y="872"/>
                  </a:lnTo>
                  <a:lnTo>
                    <a:pt x="1439" y="874"/>
                  </a:lnTo>
                  <a:lnTo>
                    <a:pt x="1439" y="874"/>
                  </a:lnTo>
                  <a:lnTo>
                    <a:pt x="1439" y="876"/>
                  </a:lnTo>
                  <a:lnTo>
                    <a:pt x="1441" y="872"/>
                  </a:lnTo>
                  <a:lnTo>
                    <a:pt x="1442" y="868"/>
                  </a:lnTo>
                  <a:lnTo>
                    <a:pt x="1444" y="867"/>
                  </a:lnTo>
                  <a:lnTo>
                    <a:pt x="1448" y="865"/>
                  </a:lnTo>
                  <a:lnTo>
                    <a:pt x="1452" y="863"/>
                  </a:lnTo>
                  <a:lnTo>
                    <a:pt x="1456" y="863"/>
                  </a:lnTo>
                  <a:lnTo>
                    <a:pt x="1458" y="863"/>
                  </a:lnTo>
                  <a:lnTo>
                    <a:pt x="1458" y="859"/>
                  </a:lnTo>
                  <a:lnTo>
                    <a:pt x="1458" y="859"/>
                  </a:lnTo>
                  <a:lnTo>
                    <a:pt x="1459" y="861"/>
                  </a:lnTo>
                  <a:lnTo>
                    <a:pt x="1459" y="863"/>
                  </a:lnTo>
                  <a:lnTo>
                    <a:pt x="1459" y="863"/>
                  </a:lnTo>
                  <a:lnTo>
                    <a:pt x="1459" y="859"/>
                  </a:lnTo>
                  <a:lnTo>
                    <a:pt x="1461" y="857"/>
                  </a:lnTo>
                  <a:lnTo>
                    <a:pt x="1465" y="855"/>
                  </a:lnTo>
                  <a:lnTo>
                    <a:pt x="1467" y="851"/>
                  </a:lnTo>
                  <a:lnTo>
                    <a:pt x="1467" y="851"/>
                  </a:lnTo>
                  <a:lnTo>
                    <a:pt x="1467" y="849"/>
                  </a:lnTo>
                  <a:lnTo>
                    <a:pt x="1467" y="849"/>
                  </a:lnTo>
                  <a:lnTo>
                    <a:pt x="1467" y="848"/>
                  </a:lnTo>
                  <a:lnTo>
                    <a:pt x="1467" y="849"/>
                  </a:lnTo>
                  <a:lnTo>
                    <a:pt x="1467" y="849"/>
                  </a:lnTo>
                  <a:lnTo>
                    <a:pt x="1469" y="851"/>
                  </a:lnTo>
                  <a:lnTo>
                    <a:pt x="1469" y="851"/>
                  </a:lnTo>
                  <a:lnTo>
                    <a:pt x="1471" y="849"/>
                  </a:lnTo>
                  <a:lnTo>
                    <a:pt x="1471" y="849"/>
                  </a:lnTo>
                  <a:lnTo>
                    <a:pt x="1473" y="849"/>
                  </a:lnTo>
                  <a:lnTo>
                    <a:pt x="1473" y="849"/>
                  </a:lnTo>
                  <a:lnTo>
                    <a:pt x="1475" y="849"/>
                  </a:lnTo>
                  <a:lnTo>
                    <a:pt x="1475" y="849"/>
                  </a:lnTo>
                  <a:lnTo>
                    <a:pt x="1477" y="849"/>
                  </a:lnTo>
                  <a:lnTo>
                    <a:pt x="1480" y="848"/>
                  </a:lnTo>
                  <a:lnTo>
                    <a:pt x="1482" y="848"/>
                  </a:lnTo>
                  <a:lnTo>
                    <a:pt x="1484" y="844"/>
                  </a:lnTo>
                  <a:lnTo>
                    <a:pt x="1480" y="844"/>
                  </a:lnTo>
                  <a:lnTo>
                    <a:pt x="1478" y="844"/>
                  </a:lnTo>
                  <a:lnTo>
                    <a:pt x="1475" y="844"/>
                  </a:lnTo>
                  <a:lnTo>
                    <a:pt x="1473" y="840"/>
                  </a:lnTo>
                  <a:lnTo>
                    <a:pt x="1475" y="842"/>
                  </a:lnTo>
                  <a:lnTo>
                    <a:pt x="1477" y="844"/>
                  </a:lnTo>
                  <a:lnTo>
                    <a:pt x="1478" y="842"/>
                  </a:lnTo>
                  <a:lnTo>
                    <a:pt x="1480" y="840"/>
                  </a:lnTo>
                  <a:lnTo>
                    <a:pt x="1480" y="838"/>
                  </a:lnTo>
                  <a:lnTo>
                    <a:pt x="1480" y="838"/>
                  </a:lnTo>
                  <a:lnTo>
                    <a:pt x="1478" y="836"/>
                  </a:lnTo>
                  <a:lnTo>
                    <a:pt x="1475" y="834"/>
                  </a:lnTo>
                  <a:lnTo>
                    <a:pt x="1473" y="834"/>
                  </a:lnTo>
                  <a:lnTo>
                    <a:pt x="1475" y="834"/>
                  </a:lnTo>
                  <a:lnTo>
                    <a:pt x="1477" y="834"/>
                  </a:lnTo>
                  <a:lnTo>
                    <a:pt x="1477" y="836"/>
                  </a:lnTo>
                  <a:lnTo>
                    <a:pt x="1478" y="836"/>
                  </a:lnTo>
                  <a:lnTo>
                    <a:pt x="1480" y="834"/>
                  </a:lnTo>
                  <a:lnTo>
                    <a:pt x="1480" y="834"/>
                  </a:lnTo>
                  <a:lnTo>
                    <a:pt x="1480" y="834"/>
                  </a:lnTo>
                  <a:lnTo>
                    <a:pt x="1480" y="834"/>
                  </a:lnTo>
                  <a:lnTo>
                    <a:pt x="1480" y="834"/>
                  </a:lnTo>
                  <a:lnTo>
                    <a:pt x="1480" y="834"/>
                  </a:lnTo>
                  <a:lnTo>
                    <a:pt x="1480" y="834"/>
                  </a:lnTo>
                  <a:lnTo>
                    <a:pt x="1482" y="834"/>
                  </a:lnTo>
                  <a:lnTo>
                    <a:pt x="1484" y="836"/>
                  </a:lnTo>
                  <a:lnTo>
                    <a:pt x="1484" y="836"/>
                  </a:lnTo>
                  <a:lnTo>
                    <a:pt x="1486" y="836"/>
                  </a:lnTo>
                  <a:lnTo>
                    <a:pt x="1488" y="836"/>
                  </a:lnTo>
                  <a:lnTo>
                    <a:pt x="1488" y="836"/>
                  </a:lnTo>
                  <a:lnTo>
                    <a:pt x="1490" y="834"/>
                  </a:lnTo>
                  <a:lnTo>
                    <a:pt x="1492" y="832"/>
                  </a:lnTo>
                  <a:lnTo>
                    <a:pt x="1494" y="829"/>
                  </a:lnTo>
                  <a:lnTo>
                    <a:pt x="1494" y="827"/>
                  </a:lnTo>
                  <a:lnTo>
                    <a:pt x="1492" y="827"/>
                  </a:lnTo>
                  <a:lnTo>
                    <a:pt x="1490" y="827"/>
                  </a:lnTo>
                  <a:lnTo>
                    <a:pt x="1490" y="830"/>
                  </a:lnTo>
                  <a:lnTo>
                    <a:pt x="1488" y="830"/>
                  </a:lnTo>
                  <a:lnTo>
                    <a:pt x="1488" y="829"/>
                  </a:lnTo>
                  <a:lnTo>
                    <a:pt x="1488" y="827"/>
                  </a:lnTo>
                  <a:lnTo>
                    <a:pt x="1486" y="827"/>
                  </a:lnTo>
                  <a:lnTo>
                    <a:pt x="1480" y="827"/>
                  </a:lnTo>
                  <a:lnTo>
                    <a:pt x="1478" y="825"/>
                  </a:lnTo>
                  <a:lnTo>
                    <a:pt x="1478" y="825"/>
                  </a:lnTo>
                  <a:lnTo>
                    <a:pt x="1478" y="821"/>
                  </a:lnTo>
                  <a:lnTo>
                    <a:pt x="1478" y="825"/>
                  </a:lnTo>
                  <a:lnTo>
                    <a:pt x="1480" y="825"/>
                  </a:lnTo>
                  <a:lnTo>
                    <a:pt x="1484" y="823"/>
                  </a:lnTo>
                  <a:lnTo>
                    <a:pt x="1486" y="823"/>
                  </a:lnTo>
                  <a:lnTo>
                    <a:pt x="1486" y="821"/>
                  </a:lnTo>
                  <a:lnTo>
                    <a:pt x="1486" y="823"/>
                  </a:lnTo>
                  <a:lnTo>
                    <a:pt x="1488" y="823"/>
                  </a:lnTo>
                  <a:lnTo>
                    <a:pt x="1488" y="821"/>
                  </a:lnTo>
                  <a:lnTo>
                    <a:pt x="1488" y="821"/>
                  </a:lnTo>
                  <a:lnTo>
                    <a:pt x="1488" y="821"/>
                  </a:lnTo>
                  <a:lnTo>
                    <a:pt x="1490" y="821"/>
                  </a:lnTo>
                  <a:lnTo>
                    <a:pt x="1492" y="823"/>
                  </a:lnTo>
                  <a:lnTo>
                    <a:pt x="1492" y="823"/>
                  </a:lnTo>
                  <a:lnTo>
                    <a:pt x="1492" y="821"/>
                  </a:lnTo>
                  <a:lnTo>
                    <a:pt x="1490" y="817"/>
                  </a:lnTo>
                  <a:lnTo>
                    <a:pt x="1490" y="815"/>
                  </a:lnTo>
                  <a:lnTo>
                    <a:pt x="1490" y="813"/>
                  </a:lnTo>
                  <a:lnTo>
                    <a:pt x="1492" y="817"/>
                  </a:lnTo>
                  <a:lnTo>
                    <a:pt x="1495" y="825"/>
                  </a:lnTo>
                  <a:lnTo>
                    <a:pt x="1497" y="829"/>
                  </a:lnTo>
                  <a:lnTo>
                    <a:pt x="1494" y="819"/>
                  </a:lnTo>
                  <a:lnTo>
                    <a:pt x="1490" y="812"/>
                  </a:lnTo>
                  <a:lnTo>
                    <a:pt x="1490" y="810"/>
                  </a:lnTo>
                  <a:lnTo>
                    <a:pt x="1486" y="808"/>
                  </a:lnTo>
                  <a:lnTo>
                    <a:pt x="1486" y="808"/>
                  </a:lnTo>
                  <a:lnTo>
                    <a:pt x="1484" y="808"/>
                  </a:lnTo>
                  <a:lnTo>
                    <a:pt x="1482" y="808"/>
                  </a:lnTo>
                  <a:lnTo>
                    <a:pt x="1482" y="808"/>
                  </a:lnTo>
                  <a:lnTo>
                    <a:pt x="1480" y="808"/>
                  </a:lnTo>
                  <a:lnTo>
                    <a:pt x="1480" y="804"/>
                  </a:lnTo>
                  <a:lnTo>
                    <a:pt x="1478" y="804"/>
                  </a:lnTo>
                  <a:lnTo>
                    <a:pt x="1477" y="802"/>
                  </a:lnTo>
                  <a:lnTo>
                    <a:pt x="1471" y="802"/>
                  </a:lnTo>
                  <a:lnTo>
                    <a:pt x="1469" y="800"/>
                  </a:lnTo>
                  <a:lnTo>
                    <a:pt x="1475" y="802"/>
                  </a:lnTo>
                  <a:lnTo>
                    <a:pt x="1477" y="802"/>
                  </a:lnTo>
                  <a:lnTo>
                    <a:pt x="1478" y="802"/>
                  </a:lnTo>
                  <a:lnTo>
                    <a:pt x="1480" y="806"/>
                  </a:lnTo>
                  <a:lnTo>
                    <a:pt x="1482" y="806"/>
                  </a:lnTo>
                  <a:lnTo>
                    <a:pt x="1484" y="808"/>
                  </a:lnTo>
                  <a:lnTo>
                    <a:pt x="1484" y="806"/>
                  </a:lnTo>
                  <a:lnTo>
                    <a:pt x="1482" y="802"/>
                  </a:lnTo>
                  <a:lnTo>
                    <a:pt x="1478" y="800"/>
                  </a:lnTo>
                  <a:lnTo>
                    <a:pt x="1477" y="798"/>
                  </a:lnTo>
                  <a:lnTo>
                    <a:pt x="1478" y="798"/>
                  </a:lnTo>
                  <a:lnTo>
                    <a:pt x="1480" y="800"/>
                  </a:lnTo>
                  <a:lnTo>
                    <a:pt x="1482" y="802"/>
                  </a:lnTo>
                  <a:lnTo>
                    <a:pt x="1482" y="800"/>
                  </a:lnTo>
                  <a:lnTo>
                    <a:pt x="1484" y="800"/>
                  </a:lnTo>
                  <a:lnTo>
                    <a:pt x="1484" y="800"/>
                  </a:lnTo>
                  <a:lnTo>
                    <a:pt x="1486" y="800"/>
                  </a:lnTo>
                  <a:lnTo>
                    <a:pt x="1486" y="798"/>
                  </a:lnTo>
                  <a:lnTo>
                    <a:pt x="1486" y="798"/>
                  </a:lnTo>
                  <a:lnTo>
                    <a:pt x="1484" y="798"/>
                  </a:lnTo>
                  <a:lnTo>
                    <a:pt x="1484" y="796"/>
                  </a:lnTo>
                  <a:lnTo>
                    <a:pt x="1484" y="796"/>
                  </a:lnTo>
                  <a:lnTo>
                    <a:pt x="1480" y="794"/>
                  </a:lnTo>
                  <a:lnTo>
                    <a:pt x="1478" y="791"/>
                  </a:lnTo>
                  <a:lnTo>
                    <a:pt x="1471" y="785"/>
                  </a:lnTo>
                  <a:lnTo>
                    <a:pt x="1475" y="787"/>
                  </a:lnTo>
                  <a:lnTo>
                    <a:pt x="1478" y="793"/>
                  </a:lnTo>
                  <a:lnTo>
                    <a:pt x="1482" y="794"/>
                  </a:lnTo>
                  <a:lnTo>
                    <a:pt x="1482" y="794"/>
                  </a:lnTo>
                  <a:lnTo>
                    <a:pt x="1484" y="794"/>
                  </a:lnTo>
                  <a:lnTo>
                    <a:pt x="1484" y="793"/>
                  </a:lnTo>
                  <a:lnTo>
                    <a:pt x="1486" y="793"/>
                  </a:lnTo>
                  <a:lnTo>
                    <a:pt x="1484" y="791"/>
                  </a:lnTo>
                  <a:lnTo>
                    <a:pt x="1484" y="789"/>
                  </a:lnTo>
                  <a:lnTo>
                    <a:pt x="1482" y="789"/>
                  </a:lnTo>
                  <a:lnTo>
                    <a:pt x="1482" y="787"/>
                  </a:lnTo>
                  <a:lnTo>
                    <a:pt x="1480" y="787"/>
                  </a:lnTo>
                  <a:lnTo>
                    <a:pt x="1477" y="785"/>
                  </a:lnTo>
                  <a:lnTo>
                    <a:pt x="1475" y="785"/>
                  </a:lnTo>
                  <a:lnTo>
                    <a:pt x="1475" y="783"/>
                  </a:lnTo>
                  <a:lnTo>
                    <a:pt x="1473" y="783"/>
                  </a:lnTo>
                  <a:lnTo>
                    <a:pt x="1473" y="781"/>
                  </a:lnTo>
                  <a:lnTo>
                    <a:pt x="1471" y="781"/>
                  </a:lnTo>
                  <a:lnTo>
                    <a:pt x="1471" y="781"/>
                  </a:lnTo>
                  <a:lnTo>
                    <a:pt x="1469" y="781"/>
                  </a:lnTo>
                  <a:lnTo>
                    <a:pt x="1469" y="779"/>
                  </a:lnTo>
                  <a:lnTo>
                    <a:pt x="1471" y="777"/>
                  </a:lnTo>
                  <a:lnTo>
                    <a:pt x="1473" y="774"/>
                  </a:lnTo>
                  <a:lnTo>
                    <a:pt x="1473" y="772"/>
                  </a:lnTo>
                  <a:lnTo>
                    <a:pt x="1473" y="774"/>
                  </a:lnTo>
                  <a:lnTo>
                    <a:pt x="1469" y="777"/>
                  </a:lnTo>
                  <a:lnTo>
                    <a:pt x="1469" y="779"/>
                  </a:lnTo>
                  <a:lnTo>
                    <a:pt x="1471" y="781"/>
                  </a:lnTo>
                  <a:lnTo>
                    <a:pt x="1471" y="781"/>
                  </a:lnTo>
                  <a:lnTo>
                    <a:pt x="1473" y="779"/>
                  </a:lnTo>
                  <a:lnTo>
                    <a:pt x="1473" y="779"/>
                  </a:lnTo>
                  <a:lnTo>
                    <a:pt x="1473" y="781"/>
                  </a:lnTo>
                  <a:lnTo>
                    <a:pt x="1475" y="783"/>
                  </a:lnTo>
                  <a:lnTo>
                    <a:pt x="1477" y="781"/>
                  </a:lnTo>
                  <a:lnTo>
                    <a:pt x="1477" y="781"/>
                  </a:lnTo>
                  <a:lnTo>
                    <a:pt x="1477" y="783"/>
                  </a:lnTo>
                  <a:lnTo>
                    <a:pt x="1480" y="785"/>
                  </a:lnTo>
                  <a:lnTo>
                    <a:pt x="1482" y="785"/>
                  </a:lnTo>
                  <a:lnTo>
                    <a:pt x="1484" y="787"/>
                  </a:lnTo>
                  <a:lnTo>
                    <a:pt x="1484" y="783"/>
                  </a:lnTo>
                  <a:lnTo>
                    <a:pt x="1480" y="779"/>
                  </a:lnTo>
                  <a:lnTo>
                    <a:pt x="1478" y="777"/>
                  </a:lnTo>
                  <a:lnTo>
                    <a:pt x="1478" y="779"/>
                  </a:lnTo>
                  <a:lnTo>
                    <a:pt x="1480" y="779"/>
                  </a:lnTo>
                  <a:lnTo>
                    <a:pt x="1482" y="781"/>
                  </a:lnTo>
                  <a:lnTo>
                    <a:pt x="1484" y="781"/>
                  </a:lnTo>
                  <a:lnTo>
                    <a:pt x="1482" y="777"/>
                  </a:lnTo>
                  <a:lnTo>
                    <a:pt x="1480" y="775"/>
                  </a:lnTo>
                  <a:lnTo>
                    <a:pt x="1480" y="774"/>
                  </a:lnTo>
                  <a:lnTo>
                    <a:pt x="1482" y="772"/>
                  </a:lnTo>
                  <a:lnTo>
                    <a:pt x="1482" y="770"/>
                  </a:lnTo>
                  <a:lnTo>
                    <a:pt x="1480" y="768"/>
                  </a:lnTo>
                  <a:lnTo>
                    <a:pt x="1482" y="768"/>
                  </a:lnTo>
                  <a:lnTo>
                    <a:pt x="1482" y="768"/>
                  </a:lnTo>
                  <a:lnTo>
                    <a:pt x="1480" y="764"/>
                  </a:lnTo>
                  <a:lnTo>
                    <a:pt x="1482" y="764"/>
                  </a:lnTo>
                  <a:lnTo>
                    <a:pt x="1482" y="764"/>
                  </a:lnTo>
                  <a:lnTo>
                    <a:pt x="1484" y="762"/>
                  </a:lnTo>
                  <a:lnTo>
                    <a:pt x="1486" y="764"/>
                  </a:lnTo>
                  <a:lnTo>
                    <a:pt x="1486" y="762"/>
                  </a:lnTo>
                  <a:lnTo>
                    <a:pt x="1486" y="762"/>
                  </a:lnTo>
                  <a:lnTo>
                    <a:pt x="1486" y="760"/>
                  </a:lnTo>
                  <a:lnTo>
                    <a:pt x="1486" y="762"/>
                  </a:lnTo>
                  <a:lnTo>
                    <a:pt x="1486" y="762"/>
                  </a:lnTo>
                  <a:lnTo>
                    <a:pt x="1488" y="762"/>
                  </a:lnTo>
                  <a:lnTo>
                    <a:pt x="1488" y="758"/>
                  </a:lnTo>
                  <a:lnTo>
                    <a:pt x="1490" y="758"/>
                  </a:lnTo>
                  <a:lnTo>
                    <a:pt x="1490" y="760"/>
                  </a:lnTo>
                  <a:lnTo>
                    <a:pt x="1492" y="760"/>
                  </a:lnTo>
                  <a:lnTo>
                    <a:pt x="1492" y="760"/>
                  </a:lnTo>
                  <a:lnTo>
                    <a:pt x="1490" y="760"/>
                  </a:lnTo>
                  <a:lnTo>
                    <a:pt x="1490" y="762"/>
                  </a:lnTo>
                  <a:lnTo>
                    <a:pt x="1490" y="762"/>
                  </a:lnTo>
                  <a:lnTo>
                    <a:pt x="1492" y="762"/>
                  </a:lnTo>
                  <a:lnTo>
                    <a:pt x="1492" y="762"/>
                  </a:lnTo>
                  <a:lnTo>
                    <a:pt x="1490" y="762"/>
                  </a:lnTo>
                  <a:lnTo>
                    <a:pt x="1488" y="764"/>
                  </a:lnTo>
                  <a:lnTo>
                    <a:pt x="1486" y="766"/>
                  </a:lnTo>
                  <a:lnTo>
                    <a:pt x="1486" y="768"/>
                  </a:lnTo>
                  <a:lnTo>
                    <a:pt x="1488" y="768"/>
                  </a:lnTo>
                  <a:lnTo>
                    <a:pt x="1486" y="770"/>
                  </a:lnTo>
                  <a:lnTo>
                    <a:pt x="1484" y="770"/>
                  </a:lnTo>
                  <a:lnTo>
                    <a:pt x="1484" y="772"/>
                  </a:lnTo>
                  <a:lnTo>
                    <a:pt x="1486" y="770"/>
                  </a:lnTo>
                  <a:lnTo>
                    <a:pt x="1486" y="772"/>
                  </a:lnTo>
                  <a:lnTo>
                    <a:pt x="1486" y="772"/>
                  </a:lnTo>
                  <a:lnTo>
                    <a:pt x="1486" y="772"/>
                  </a:lnTo>
                  <a:lnTo>
                    <a:pt x="1486" y="774"/>
                  </a:lnTo>
                  <a:lnTo>
                    <a:pt x="1486" y="774"/>
                  </a:lnTo>
                  <a:lnTo>
                    <a:pt x="1484" y="774"/>
                  </a:lnTo>
                  <a:lnTo>
                    <a:pt x="1484" y="775"/>
                  </a:lnTo>
                  <a:lnTo>
                    <a:pt x="1486" y="774"/>
                  </a:lnTo>
                  <a:lnTo>
                    <a:pt x="1486" y="775"/>
                  </a:lnTo>
                  <a:lnTo>
                    <a:pt x="1490" y="777"/>
                  </a:lnTo>
                  <a:lnTo>
                    <a:pt x="1486" y="777"/>
                  </a:lnTo>
                  <a:lnTo>
                    <a:pt x="1486" y="779"/>
                  </a:lnTo>
                  <a:lnTo>
                    <a:pt x="1488" y="783"/>
                  </a:lnTo>
                  <a:lnTo>
                    <a:pt x="1490" y="783"/>
                  </a:lnTo>
                  <a:lnTo>
                    <a:pt x="1490" y="783"/>
                  </a:lnTo>
                  <a:lnTo>
                    <a:pt x="1490" y="783"/>
                  </a:lnTo>
                  <a:lnTo>
                    <a:pt x="1492" y="781"/>
                  </a:lnTo>
                  <a:lnTo>
                    <a:pt x="1492" y="783"/>
                  </a:lnTo>
                  <a:lnTo>
                    <a:pt x="1492" y="783"/>
                  </a:lnTo>
                  <a:lnTo>
                    <a:pt x="1492" y="785"/>
                  </a:lnTo>
                  <a:lnTo>
                    <a:pt x="1490" y="785"/>
                  </a:lnTo>
                  <a:lnTo>
                    <a:pt x="1492" y="785"/>
                  </a:lnTo>
                  <a:lnTo>
                    <a:pt x="1492" y="787"/>
                  </a:lnTo>
                  <a:lnTo>
                    <a:pt x="1492" y="787"/>
                  </a:lnTo>
                  <a:lnTo>
                    <a:pt x="1492" y="789"/>
                  </a:lnTo>
                  <a:lnTo>
                    <a:pt x="1494" y="789"/>
                  </a:lnTo>
                  <a:lnTo>
                    <a:pt x="1495" y="789"/>
                  </a:lnTo>
                  <a:lnTo>
                    <a:pt x="1494" y="793"/>
                  </a:lnTo>
                  <a:lnTo>
                    <a:pt x="1492" y="796"/>
                  </a:lnTo>
                  <a:lnTo>
                    <a:pt x="1490" y="800"/>
                  </a:lnTo>
                  <a:lnTo>
                    <a:pt x="1490" y="804"/>
                  </a:lnTo>
                  <a:lnTo>
                    <a:pt x="1494" y="798"/>
                  </a:lnTo>
                  <a:lnTo>
                    <a:pt x="1494" y="798"/>
                  </a:lnTo>
                  <a:lnTo>
                    <a:pt x="1495" y="796"/>
                  </a:lnTo>
                  <a:lnTo>
                    <a:pt x="1495" y="796"/>
                  </a:lnTo>
                  <a:lnTo>
                    <a:pt x="1495" y="796"/>
                  </a:lnTo>
                  <a:lnTo>
                    <a:pt x="1495" y="796"/>
                  </a:lnTo>
                  <a:lnTo>
                    <a:pt x="1497" y="793"/>
                  </a:lnTo>
                  <a:lnTo>
                    <a:pt x="1499" y="789"/>
                  </a:lnTo>
                  <a:lnTo>
                    <a:pt x="1505" y="781"/>
                  </a:lnTo>
                  <a:lnTo>
                    <a:pt x="1505" y="781"/>
                  </a:lnTo>
                  <a:lnTo>
                    <a:pt x="1505" y="781"/>
                  </a:lnTo>
                  <a:lnTo>
                    <a:pt x="1505" y="781"/>
                  </a:lnTo>
                  <a:lnTo>
                    <a:pt x="1505" y="779"/>
                  </a:lnTo>
                  <a:lnTo>
                    <a:pt x="1505" y="779"/>
                  </a:lnTo>
                  <a:lnTo>
                    <a:pt x="1505" y="777"/>
                  </a:lnTo>
                  <a:lnTo>
                    <a:pt x="1503" y="777"/>
                  </a:lnTo>
                  <a:lnTo>
                    <a:pt x="1505" y="775"/>
                  </a:lnTo>
                  <a:lnTo>
                    <a:pt x="1503" y="774"/>
                  </a:lnTo>
                  <a:lnTo>
                    <a:pt x="1501" y="770"/>
                  </a:lnTo>
                  <a:lnTo>
                    <a:pt x="1501" y="770"/>
                  </a:lnTo>
                  <a:lnTo>
                    <a:pt x="1497" y="760"/>
                  </a:lnTo>
                  <a:lnTo>
                    <a:pt x="1495" y="758"/>
                  </a:lnTo>
                  <a:lnTo>
                    <a:pt x="1497" y="756"/>
                  </a:lnTo>
                  <a:lnTo>
                    <a:pt x="1497" y="755"/>
                  </a:lnTo>
                  <a:lnTo>
                    <a:pt x="1499" y="755"/>
                  </a:lnTo>
                  <a:lnTo>
                    <a:pt x="1503" y="753"/>
                  </a:lnTo>
                  <a:lnTo>
                    <a:pt x="1505" y="751"/>
                  </a:lnTo>
                  <a:lnTo>
                    <a:pt x="1503" y="753"/>
                  </a:lnTo>
                  <a:lnTo>
                    <a:pt x="1499" y="755"/>
                  </a:lnTo>
                  <a:lnTo>
                    <a:pt x="1497" y="756"/>
                  </a:lnTo>
                  <a:lnTo>
                    <a:pt x="1497" y="760"/>
                  </a:lnTo>
                  <a:lnTo>
                    <a:pt x="1499" y="764"/>
                  </a:lnTo>
                  <a:lnTo>
                    <a:pt x="1503" y="764"/>
                  </a:lnTo>
                  <a:lnTo>
                    <a:pt x="1507" y="766"/>
                  </a:lnTo>
                  <a:lnTo>
                    <a:pt x="1507" y="770"/>
                  </a:lnTo>
                  <a:lnTo>
                    <a:pt x="1509" y="770"/>
                  </a:lnTo>
                  <a:lnTo>
                    <a:pt x="1511" y="768"/>
                  </a:lnTo>
                  <a:lnTo>
                    <a:pt x="1511" y="766"/>
                  </a:lnTo>
                  <a:lnTo>
                    <a:pt x="1513" y="764"/>
                  </a:lnTo>
                  <a:lnTo>
                    <a:pt x="1513" y="762"/>
                  </a:lnTo>
                  <a:lnTo>
                    <a:pt x="1514" y="762"/>
                  </a:lnTo>
                  <a:lnTo>
                    <a:pt x="1514" y="760"/>
                  </a:lnTo>
                  <a:lnTo>
                    <a:pt x="1514" y="758"/>
                  </a:lnTo>
                  <a:lnTo>
                    <a:pt x="1516" y="758"/>
                  </a:lnTo>
                  <a:lnTo>
                    <a:pt x="1518" y="756"/>
                  </a:lnTo>
                  <a:lnTo>
                    <a:pt x="1520" y="753"/>
                  </a:lnTo>
                  <a:lnTo>
                    <a:pt x="1520" y="751"/>
                  </a:lnTo>
                  <a:lnTo>
                    <a:pt x="1520" y="753"/>
                  </a:lnTo>
                  <a:lnTo>
                    <a:pt x="1520" y="755"/>
                  </a:lnTo>
                  <a:lnTo>
                    <a:pt x="1522" y="747"/>
                  </a:lnTo>
                  <a:lnTo>
                    <a:pt x="1522" y="745"/>
                  </a:lnTo>
                  <a:lnTo>
                    <a:pt x="1522" y="741"/>
                  </a:lnTo>
                  <a:lnTo>
                    <a:pt x="1518" y="741"/>
                  </a:lnTo>
                  <a:lnTo>
                    <a:pt x="1518" y="741"/>
                  </a:lnTo>
                  <a:lnTo>
                    <a:pt x="1518" y="739"/>
                  </a:lnTo>
                  <a:lnTo>
                    <a:pt x="1522" y="734"/>
                  </a:lnTo>
                  <a:lnTo>
                    <a:pt x="1522" y="732"/>
                  </a:lnTo>
                  <a:lnTo>
                    <a:pt x="1522" y="728"/>
                  </a:lnTo>
                  <a:lnTo>
                    <a:pt x="1522" y="726"/>
                  </a:lnTo>
                  <a:lnTo>
                    <a:pt x="1524" y="728"/>
                  </a:lnTo>
                  <a:lnTo>
                    <a:pt x="1524" y="730"/>
                  </a:lnTo>
                  <a:lnTo>
                    <a:pt x="1522" y="734"/>
                  </a:lnTo>
                  <a:lnTo>
                    <a:pt x="1522" y="736"/>
                  </a:lnTo>
                  <a:lnTo>
                    <a:pt x="1526" y="732"/>
                  </a:lnTo>
                  <a:lnTo>
                    <a:pt x="1532" y="728"/>
                  </a:lnTo>
                  <a:lnTo>
                    <a:pt x="1537" y="726"/>
                  </a:lnTo>
                  <a:lnTo>
                    <a:pt x="1558" y="724"/>
                  </a:lnTo>
                  <a:lnTo>
                    <a:pt x="1560" y="724"/>
                  </a:lnTo>
                  <a:lnTo>
                    <a:pt x="1562" y="722"/>
                  </a:lnTo>
                  <a:lnTo>
                    <a:pt x="1562" y="722"/>
                  </a:lnTo>
                  <a:lnTo>
                    <a:pt x="1564" y="720"/>
                  </a:lnTo>
                  <a:lnTo>
                    <a:pt x="1564" y="719"/>
                  </a:lnTo>
                  <a:lnTo>
                    <a:pt x="1564" y="717"/>
                  </a:lnTo>
                  <a:lnTo>
                    <a:pt x="1564" y="715"/>
                  </a:lnTo>
                  <a:lnTo>
                    <a:pt x="1566" y="717"/>
                  </a:lnTo>
                  <a:lnTo>
                    <a:pt x="1566" y="717"/>
                  </a:lnTo>
                  <a:lnTo>
                    <a:pt x="1566" y="717"/>
                  </a:lnTo>
                  <a:lnTo>
                    <a:pt x="1568" y="717"/>
                  </a:lnTo>
                  <a:lnTo>
                    <a:pt x="1568" y="717"/>
                  </a:lnTo>
                  <a:lnTo>
                    <a:pt x="1568" y="717"/>
                  </a:lnTo>
                  <a:lnTo>
                    <a:pt x="1566" y="719"/>
                  </a:lnTo>
                  <a:lnTo>
                    <a:pt x="1566" y="720"/>
                  </a:lnTo>
                  <a:lnTo>
                    <a:pt x="1568" y="720"/>
                  </a:lnTo>
                  <a:lnTo>
                    <a:pt x="1575" y="717"/>
                  </a:lnTo>
                  <a:lnTo>
                    <a:pt x="1575" y="717"/>
                  </a:lnTo>
                  <a:lnTo>
                    <a:pt x="1575" y="719"/>
                  </a:lnTo>
                  <a:lnTo>
                    <a:pt x="1575" y="720"/>
                  </a:lnTo>
                  <a:lnTo>
                    <a:pt x="1585" y="717"/>
                  </a:lnTo>
                  <a:lnTo>
                    <a:pt x="1586" y="717"/>
                  </a:lnTo>
                  <a:lnTo>
                    <a:pt x="1586" y="715"/>
                  </a:lnTo>
                  <a:lnTo>
                    <a:pt x="1586" y="711"/>
                  </a:lnTo>
                  <a:lnTo>
                    <a:pt x="1585" y="709"/>
                  </a:lnTo>
                  <a:lnTo>
                    <a:pt x="1581" y="709"/>
                  </a:lnTo>
                  <a:lnTo>
                    <a:pt x="1583" y="709"/>
                  </a:lnTo>
                  <a:lnTo>
                    <a:pt x="1583" y="711"/>
                  </a:lnTo>
                  <a:lnTo>
                    <a:pt x="1585" y="711"/>
                  </a:lnTo>
                  <a:lnTo>
                    <a:pt x="1585" y="713"/>
                  </a:lnTo>
                  <a:lnTo>
                    <a:pt x="1586" y="715"/>
                  </a:lnTo>
                  <a:lnTo>
                    <a:pt x="1585" y="715"/>
                  </a:lnTo>
                  <a:lnTo>
                    <a:pt x="1583" y="717"/>
                  </a:lnTo>
                  <a:lnTo>
                    <a:pt x="1579" y="715"/>
                  </a:lnTo>
                  <a:lnTo>
                    <a:pt x="1577" y="715"/>
                  </a:lnTo>
                  <a:lnTo>
                    <a:pt x="1577" y="713"/>
                  </a:lnTo>
                  <a:lnTo>
                    <a:pt x="1577" y="713"/>
                  </a:lnTo>
                  <a:lnTo>
                    <a:pt x="1575" y="709"/>
                  </a:lnTo>
                  <a:lnTo>
                    <a:pt x="1573" y="707"/>
                  </a:lnTo>
                  <a:lnTo>
                    <a:pt x="1573" y="705"/>
                  </a:lnTo>
                  <a:lnTo>
                    <a:pt x="1571" y="705"/>
                  </a:lnTo>
                  <a:lnTo>
                    <a:pt x="1569" y="703"/>
                  </a:lnTo>
                  <a:lnTo>
                    <a:pt x="1569" y="703"/>
                  </a:lnTo>
                  <a:lnTo>
                    <a:pt x="1571" y="700"/>
                  </a:lnTo>
                  <a:lnTo>
                    <a:pt x="1573" y="700"/>
                  </a:lnTo>
                  <a:lnTo>
                    <a:pt x="1575" y="698"/>
                  </a:lnTo>
                  <a:lnTo>
                    <a:pt x="1575" y="698"/>
                  </a:lnTo>
                  <a:lnTo>
                    <a:pt x="1575" y="698"/>
                  </a:lnTo>
                  <a:lnTo>
                    <a:pt x="1573" y="696"/>
                  </a:lnTo>
                  <a:lnTo>
                    <a:pt x="1573" y="694"/>
                  </a:lnTo>
                  <a:lnTo>
                    <a:pt x="1573" y="692"/>
                  </a:lnTo>
                  <a:lnTo>
                    <a:pt x="1573" y="690"/>
                  </a:lnTo>
                  <a:lnTo>
                    <a:pt x="1577" y="684"/>
                  </a:lnTo>
                  <a:lnTo>
                    <a:pt x="1581" y="681"/>
                  </a:lnTo>
                  <a:lnTo>
                    <a:pt x="1581" y="679"/>
                  </a:lnTo>
                  <a:lnTo>
                    <a:pt x="1581" y="677"/>
                  </a:lnTo>
                  <a:lnTo>
                    <a:pt x="1583" y="675"/>
                  </a:lnTo>
                  <a:lnTo>
                    <a:pt x="1583" y="675"/>
                  </a:lnTo>
                  <a:lnTo>
                    <a:pt x="1585" y="673"/>
                  </a:lnTo>
                  <a:lnTo>
                    <a:pt x="1586" y="673"/>
                  </a:lnTo>
                  <a:lnTo>
                    <a:pt x="1586" y="673"/>
                  </a:lnTo>
                  <a:lnTo>
                    <a:pt x="1586" y="675"/>
                  </a:lnTo>
                  <a:lnTo>
                    <a:pt x="1586" y="675"/>
                  </a:lnTo>
                  <a:lnTo>
                    <a:pt x="1586" y="675"/>
                  </a:lnTo>
                  <a:lnTo>
                    <a:pt x="1588" y="675"/>
                  </a:lnTo>
                  <a:lnTo>
                    <a:pt x="1588" y="675"/>
                  </a:lnTo>
                  <a:lnTo>
                    <a:pt x="1588" y="673"/>
                  </a:lnTo>
                  <a:lnTo>
                    <a:pt x="1588" y="671"/>
                  </a:lnTo>
                  <a:lnTo>
                    <a:pt x="1588" y="673"/>
                  </a:lnTo>
                  <a:lnTo>
                    <a:pt x="1590" y="673"/>
                  </a:lnTo>
                  <a:lnTo>
                    <a:pt x="1590" y="673"/>
                  </a:lnTo>
                  <a:lnTo>
                    <a:pt x="1590" y="671"/>
                  </a:lnTo>
                  <a:lnTo>
                    <a:pt x="1590" y="671"/>
                  </a:lnTo>
                  <a:lnTo>
                    <a:pt x="1592" y="671"/>
                  </a:lnTo>
                  <a:lnTo>
                    <a:pt x="1592" y="673"/>
                  </a:lnTo>
                  <a:lnTo>
                    <a:pt x="1592" y="671"/>
                  </a:lnTo>
                  <a:lnTo>
                    <a:pt x="1592" y="671"/>
                  </a:lnTo>
                  <a:lnTo>
                    <a:pt x="1592" y="671"/>
                  </a:lnTo>
                  <a:lnTo>
                    <a:pt x="1592" y="671"/>
                  </a:lnTo>
                  <a:lnTo>
                    <a:pt x="1594" y="671"/>
                  </a:lnTo>
                  <a:lnTo>
                    <a:pt x="1594" y="673"/>
                  </a:lnTo>
                  <a:lnTo>
                    <a:pt x="1596" y="671"/>
                  </a:lnTo>
                  <a:lnTo>
                    <a:pt x="1598" y="669"/>
                  </a:lnTo>
                  <a:lnTo>
                    <a:pt x="1600" y="669"/>
                  </a:lnTo>
                  <a:lnTo>
                    <a:pt x="1600" y="667"/>
                  </a:lnTo>
                  <a:lnTo>
                    <a:pt x="1602" y="665"/>
                  </a:lnTo>
                  <a:lnTo>
                    <a:pt x="1602" y="662"/>
                  </a:lnTo>
                  <a:lnTo>
                    <a:pt x="1602" y="662"/>
                  </a:lnTo>
                  <a:lnTo>
                    <a:pt x="1604" y="660"/>
                  </a:lnTo>
                  <a:lnTo>
                    <a:pt x="1605" y="660"/>
                  </a:lnTo>
                  <a:lnTo>
                    <a:pt x="1605" y="658"/>
                  </a:lnTo>
                  <a:lnTo>
                    <a:pt x="1605" y="658"/>
                  </a:lnTo>
                  <a:lnTo>
                    <a:pt x="1605" y="660"/>
                  </a:lnTo>
                  <a:lnTo>
                    <a:pt x="1605" y="660"/>
                  </a:lnTo>
                  <a:lnTo>
                    <a:pt x="1605" y="660"/>
                  </a:lnTo>
                  <a:lnTo>
                    <a:pt x="1605" y="662"/>
                  </a:lnTo>
                  <a:lnTo>
                    <a:pt x="1605" y="662"/>
                  </a:lnTo>
                  <a:lnTo>
                    <a:pt x="1605" y="662"/>
                  </a:lnTo>
                  <a:lnTo>
                    <a:pt x="1605" y="662"/>
                  </a:lnTo>
                  <a:lnTo>
                    <a:pt x="1605" y="662"/>
                  </a:lnTo>
                  <a:lnTo>
                    <a:pt x="1605" y="664"/>
                  </a:lnTo>
                  <a:lnTo>
                    <a:pt x="1605" y="664"/>
                  </a:lnTo>
                  <a:lnTo>
                    <a:pt x="1607" y="664"/>
                  </a:lnTo>
                  <a:lnTo>
                    <a:pt x="1607" y="664"/>
                  </a:lnTo>
                  <a:lnTo>
                    <a:pt x="1609" y="665"/>
                  </a:lnTo>
                  <a:lnTo>
                    <a:pt x="1609" y="664"/>
                  </a:lnTo>
                  <a:lnTo>
                    <a:pt x="1609" y="662"/>
                  </a:lnTo>
                  <a:lnTo>
                    <a:pt x="1609" y="662"/>
                  </a:lnTo>
                  <a:lnTo>
                    <a:pt x="1611" y="660"/>
                  </a:lnTo>
                  <a:lnTo>
                    <a:pt x="1611" y="660"/>
                  </a:lnTo>
                  <a:lnTo>
                    <a:pt x="1613" y="660"/>
                  </a:lnTo>
                  <a:lnTo>
                    <a:pt x="1615" y="660"/>
                  </a:lnTo>
                  <a:lnTo>
                    <a:pt x="1617" y="662"/>
                  </a:lnTo>
                  <a:lnTo>
                    <a:pt x="1619" y="658"/>
                  </a:lnTo>
                  <a:lnTo>
                    <a:pt x="1621" y="658"/>
                  </a:lnTo>
                  <a:lnTo>
                    <a:pt x="1621" y="658"/>
                  </a:lnTo>
                  <a:lnTo>
                    <a:pt x="1622" y="658"/>
                  </a:lnTo>
                  <a:lnTo>
                    <a:pt x="1624" y="658"/>
                  </a:lnTo>
                  <a:lnTo>
                    <a:pt x="1624" y="658"/>
                  </a:lnTo>
                  <a:lnTo>
                    <a:pt x="1626" y="656"/>
                  </a:lnTo>
                  <a:lnTo>
                    <a:pt x="1628" y="656"/>
                  </a:lnTo>
                  <a:lnTo>
                    <a:pt x="1628" y="656"/>
                  </a:lnTo>
                  <a:lnTo>
                    <a:pt x="1630" y="656"/>
                  </a:lnTo>
                  <a:lnTo>
                    <a:pt x="1630" y="656"/>
                  </a:lnTo>
                  <a:lnTo>
                    <a:pt x="1632" y="654"/>
                  </a:lnTo>
                  <a:lnTo>
                    <a:pt x="1634" y="654"/>
                  </a:lnTo>
                  <a:lnTo>
                    <a:pt x="1634" y="652"/>
                  </a:lnTo>
                  <a:lnTo>
                    <a:pt x="1634" y="652"/>
                  </a:lnTo>
                  <a:lnTo>
                    <a:pt x="1634" y="652"/>
                  </a:lnTo>
                  <a:close/>
                  <a:moveTo>
                    <a:pt x="1422" y="975"/>
                  </a:moveTo>
                  <a:lnTo>
                    <a:pt x="1420" y="973"/>
                  </a:lnTo>
                  <a:lnTo>
                    <a:pt x="1418" y="969"/>
                  </a:lnTo>
                  <a:lnTo>
                    <a:pt x="1420" y="977"/>
                  </a:lnTo>
                  <a:lnTo>
                    <a:pt x="1423" y="982"/>
                  </a:lnTo>
                  <a:lnTo>
                    <a:pt x="1422" y="978"/>
                  </a:lnTo>
                  <a:lnTo>
                    <a:pt x="1422" y="975"/>
                  </a:lnTo>
                  <a:close/>
                  <a:moveTo>
                    <a:pt x="1403" y="918"/>
                  </a:moveTo>
                  <a:lnTo>
                    <a:pt x="1403" y="918"/>
                  </a:lnTo>
                  <a:lnTo>
                    <a:pt x="1403" y="920"/>
                  </a:lnTo>
                  <a:lnTo>
                    <a:pt x="1403" y="916"/>
                  </a:lnTo>
                  <a:lnTo>
                    <a:pt x="1403" y="916"/>
                  </a:lnTo>
                  <a:lnTo>
                    <a:pt x="1403" y="918"/>
                  </a:lnTo>
                  <a:close/>
                  <a:moveTo>
                    <a:pt x="745" y="578"/>
                  </a:moveTo>
                  <a:lnTo>
                    <a:pt x="743" y="578"/>
                  </a:lnTo>
                  <a:lnTo>
                    <a:pt x="741" y="580"/>
                  </a:lnTo>
                  <a:lnTo>
                    <a:pt x="743" y="582"/>
                  </a:lnTo>
                  <a:lnTo>
                    <a:pt x="743" y="584"/>
                  </a:lnTo>
                  <a:lnTo>
                    <a:pt x="745" y="586"/>
                  </a:lnTo>
                  <a:lnTo>
                    <a:pt x="747" y="586"/>
                  </a:lnTo>
                  <a:lnTo>
                    <a:pt x="747" y="586"/>
                  </a:lnTo>
                  <a:lnTo>
                    <a:pt x="747" y="586"/>
                  </a:lnTo>
                  <a:lnTo>
                    <a:pt x="745" y="584"/>
                  </a:lnTo>
                  <a:lnTo>
                    <a:pt x="745" y="584"/>
                  </a:lnTo>
                  <a:lnTo>
                    <a:pt x="745" y="584"/>
                  </a:lnTo>
                  <a:lnTo>
                    <a:pt x="745" y="582"/>
                  </a:lnTo>
                  <a:lnTo>
                    <a:pt x="743" y="580"/>
                  </a:lnTo>
                  <a:lnTo>
                    <a:pt x="743" y="580"/>
                  </a:lnTo>
                  <a:lnTo>
                    <a:pt x="745" y="578"/>
                  </a:lnTo>
                  <a:lnTo>
                    <a:pt x="745" y="578"/>
                  </a:lnTo>
                  <a:close/>
                  <a:moveTo>
                    <a:pt x="745" y="591"/>
                  </a:moveTo>
                  <a:lnTo>
                    <a:pt x="745" y="593"/>
                  </a:lnTo>
                  <a:lnTo>
                    <a:pt x="745" y="593"/>
                  </a:lnTo>
                  <a:lnTo>
                    <a:pt x="745" y="595"/>
                  </a:lnTo>
                  <a:lnTo>
                    <a:pt x="745" y="593"/>
                  </a:lnTo>
                  <a:lnTo>
                    <a:pt x="745" y="593"/>
                  </a:lnTo>
                  <a:lnTo>
                    <a:pt x="745" y="591"/>
                  </a:lnTo>
                  <a:lnTo>
                    <a:pt x="745" y="591"/>
                  </a:lnTo>
                  <a:close/>
                  <a:moveTo>
                    <a:pt x="1278" y="931"/>
                  </a:moveTo>
                  <a:lnTo>
                    <a:pt x="1278" y="931"/>
                  </a:lnTo>
                  <a:lnTo>
                    <a:pt x="1278" y="929"/>
                  </a:lnTo>
                  <a:lnTo>
                    <a:pt x="1278" y="929"/>
                  </a:lnTo>
                  <a:lnTo>
                    <a:pt x="1279" y="929"/>
                  </a:lnTo>
                  <a:lnTo>
                    <a:pt x="1276" y="931"/>
                  </a:lnTo>
                  <a:lnTo>
                    <a:pt x="1278" y="931"/>
                  </a:lnTo>
                  <a:lnTo>
                    <a:pt x="1278" y="931"/>
                  </a:lnTo>
                  <a:close/>
                  <a:moveTo>
                    <a:pt x="5633" y="495"/>
                  </a:moveTo>
                  <a:lnTo>
                    <a:pt x="5633" y="495"/>
                  </a:lnTo>
                  <a:lnTo>
                    <a:pt x="5631" y="495"/>
                  </a:lnTo>
                  <a:lnTo>
                    <a:pt x="5626" y="498"/>
                  </a:lnTo>
                  <a:lnTo>
                    <a:pt x="5624" y="498"/>
                  </a:lnTo>
                  <a:lnTo>
                    <a:pt x="5627" y="498"/>
                  </a:lnTo>
                  <a:lnTo>
                    <a:pt x="5629" y="498"/>
                  </a:lnTo>
                  <a:lnTo>
                    <a:pt x="5631" y="498"/>
                  </a:lnTo>
                  <a:lnTo>
                    <a:pt x="5633" y="495"/>
                  </a:lnTo>
                  <a:lnTo>
                    <a:pt x="5633" y="493"/>
                  </a:lnTo>
                  <a:lnTo>
                    <a:pt x="5633" y="495"/>
                  </a:lnTo>
                  <a:close/>
                  <a:moveTo>
                    <a:pt x="5734" y="478"/>
                  </a:moveTo>
                  <a:lnTo>
                    <a:pt x="5734" y="478"/>
                  </a:lnTo>
                  <a:lnTo>
                    <a:pt x="5734" y="480"/>
                  </a:lnTo>
                  <a:lnTo>
                    <a:pt x="5734" y="480"/>
                  </a:lnTo>
                  <a:lnTo>
                    <a:pt x="5734" y="480"/>
                  </a:lnTo>
                  <a:lnTo>
                    <a:pt x="5737" y="478"/>
                  </a:lnTo>
                  <a:lnTo>
                    <a:pt x="5737" y="476"/>
                  </a:lnTo>
                  <a:lnTo>
                    <a:pt x="5735" y="476"/>
                  </a:lnTo>
                  <a:lnTo>
                    <a:pt x="5734" y="478"/>
                  </a:lnTo>
                  <a:close/>
                  <a:moveTo>
                    <a:pt x="5741" y="383"/>
                  </a:moveTo>
                  <a:lnTo>
                    <a:pt x="5743" y="383"/>
                  </a:lnTo>
                  <a:lnTo>
                    <a:pt x="5745" y="381"/>
                  </a:lnTo>
                  <a:lnTo>
                    <a:pt x="5745" y="381"/>
                  </a:lnTo>
                  <a:lnTo>
                    <a:pt x="5741" y="381"/>
                  </a:lnTo>
                  <a:lnTo>
                    <a:pt x="5741" y="383"/>
                  </a:lnTo>
                  <a:close/>
                  <a:moveTo>
                    <a:pt x="5707" y="483"/>
                  </a:moveTo>
                  <a:lnTo>
                    <a:pt x="5705" y="483"/>
                  </a:lnTo>
                  <a:lnTo>
                    <a:pt x="5705" y="485"/>
                  </a:lnTo>
                  <a:lnTo>
                    <a:pt x="5707" y="485"/>
                  </a:lnTo>
                  <a:lnTo>
                    <a:pt x="5707" y="485"/>
                  </a:lnTo>
                  <a:lnTo>
                    <a:pt x="5709" y="485"/>
                  </a:lnTo>
                  <a:lnTo>
                    <a:pt x="5709" y="483"/>
                  </a:lnTo>
                  <a:lnTo>
                    <a:pt x="5709" y="483"/>
                  </a:lnTo>
                  <a:lnTo>
                    <a:pt x="5707" y="483"/>
                  </a:lnTo>
                  <a:close/>
                  <a:moveTo>
                    <a:pt x="5747" y="474"/>
                  </a:moveTo>
                  <a:lnTo>
                    <a:pt x="5751" y="474"/>
                  </a:lnTo>
                  <a:lnTo>
                    <a:pt x="5751" y="472"/>
                  </a:lnTo>
                  <a:lnTo>
                    <a:pt x="5751" y="472"/>
                  </a:lnTo>
                  <a:lnTo>
                    <a:pt x="5747" y="474"/>
                  </a:lnTo>
                  <a:close/>
                  <a:moveTo>
                    <a:pt x="5705" y="303"/>
                  </a:moveTo>
                  <a:lnTo>
                    <a:pt x="5701" y="301"/>
                  </a:lnTo>
                  <a:lnTo>
                    <a:pt x="5699" y="297"/>
                  </a:lnTo>
                  <a:lnTo>
                    <a:pt x="5699" y="299"/>
                  </a:lnTo>
                  <a:lnTo>
                    <a:pt x="5698" y="299"/>
                  </a:lnTo>
                  <a:lnTo>
                    <a:pt x="5698" y="301"/>
                  </a:lnTo>
                  <a:lnTo>
                    <a:pt x="5699" y="301"/>
                  </a:lnTo>
                  <a:lnTo>
                    <a:pt x="5703" y="305"/>
                  </a:lnTo>
                  <a:lnTo>
                    <a:pt x="5705" y="305"/>
                  </a:lnTo>
                  <a:lnTo>
                    <a:pt x="5707" y="305"/>
                  </a:lnTo>
                  <a:lnTo>
                    <a:pt x="5709" y="305"/>
                  </a:lnTo>
                  <a:lnTo>
                    <a:pt x="5711" y="305"/>
                  </a:lnTo>
                  <a:lnTo>
                    <a:pt x="5709" y="303"/>
                  </a:lnTo>
                  <a:lnTo>
                    <a:pt x="5705" y="303"/>
                  </a:lnTo>
                  <a:close/>
                  <a:moveTo>
                    <a:pt x="5753" y="392"/>
                  </a:moveTo>
                  <a:lnTo>
                    <a:pt x="5753" y="392"/>
                  </a:lnTo>
                  <a:lnTo>
                    <a:pt x="5751" y="392"/>
                  </a:lnTo>
                  <a:lnTo>
                    <a:pt x="5751" y="394"/>
                  </a:lnTo>
                  <a:lnTo>
                    <a:pt x="5753" y="394"/>
                  </a:lnTo>
                  <a:lnTo>
                    <a:pt x="5753" y="394"/>
                  </a:lnTo>
                  <a:lnTo>
                    <a:pt x="5754" y="394"/>
                  </a:lnTo>
                  <a:lnTo>
                    <a:pt x="5754" y="394"/>
                  </a:lnTo>
                  <a:lnTo>
                    <a:pt x="5754" y="394"/>
                  </a:lnTo>
                  <a:lnTo>
                    <a:pt x="5754" y="394"/>
                  </a:lnTo>
                  <a:lnTo>
                    <a:pt x="5753" y="392"/>
                  </a:lnTo>
                  <a:close/>
                  <a:moveTo>
                    <a:pt x="1340" y="937"/>
                  </a:moveTo>
                  <a:lnTo>
                    <a:pt x="1340" y="937"/>
                  </a:lnTo>
                  <a:lnTo>
                    <a:pt x="1338" y="935"/>
                  </a:lnTo>
                  <a:lnTo>
                    <a:pt x="1340" y="937"/>
                  </a:lnTo>
                  <a:close/>
                  <a:moveTo>
                    <a:pt x="5690" y="489"/>
                  </a:moveTo>
                  <a:lnTo>
                    <a:pt x="5682" y="489"/>
                  </a:lnTo>
                  <a:lnTo>
                    <a:pt x="5682" y="489"/>
                  </a:lnTo>
                  <a:lnTo>
                    <a:pt x="5684" y="489"/>
                  </a:lnTo>
                  <a:lnTo>
                    <a:pt x="5684" y="491"/>
                  </a:lnTo>
                  <a:lnTo>
                    <a:pt x="5684" y="491"/>
                  </a:lnTo>
                  <a:lnTo>
                    <a:pt x="5696" y="491"/>
                  </a:lnTo>
                  <a:lnTo>
                    <a:pt x="5698" y="491"/>
                  </a:lnTo>
                  <a:lnTo>
                    <a:pt x="5696" y="489"/>
                  </a:lnTo>
                  <a:lnTo>
                    <a:pt x="5690" y="489"/>
                  </a:lnTo>
                  <a:close/>
                  <a:moveTo>
                    <a:pt x="5644" y="495"/>
                  </a:moveTo>
                  <a:lnTo>
                    <a:pt x="5644" y="497"/>
                  </a:lnTo>
                  <a:lnTo>
                    <a:pt x="5644" y="497"/>
                  </a:lnTo>
                  <a:lnTo>
                    <a:pt x="5644" y="497"/>
                  </a:lnTo>
                  <a:lnTo>
                    <a:pt x="5644" y="498"/>
                  </a:lnTo>
                  <a:lnTo>
                    <a:pt x="5646" y="497"/>
                  </a:lnTo>
                  <a:lnTo>
                    <a:pt x="5646" y="497"/>
                  </a:lnTo>
                  <a:lnTo>
                    <a:pt x="5646" y="497"/>
                  </a:lnTo>
                  <a:lnTo>
                    <a:pt x="5644" y="495"/>
                  </a:lnTo>
                  <a:close/>
                  <a:moveTo>
                    <a:pt x="5622" y="495"/>
                  </a:moveTo>
                  <a:lnTo>
                    <a:pt x="5620" y="495"/>
                  </a:lnTo>
                  <a:lnTo>
                    <a:pt x="5618" y="493"/>
                  </a:lnTo>
                  <a:lnTo>
                    <a:pt x="5616" y="495"/>
                  </a:lnTo>
                  <a:lnTo>
                    <a:pt x="5618" y="497"/>
                  </a:lnTo>
                  <a:lnTo>
                    <a:pt x="5620" y="498"/>
                  </a:lnTo>
                  <a:lnTo>
                    <a:pt x="5618" y="498"/>
                  </a:lnTo>
                  <a:lnTo>
                    <a:pt x="5620" y="500"/>
                  </a:lnTo>
                  <a:lnTo>
                    <a:pt x="5622" y="498"/>
                  </a:lnTo>
                  <a:lnTo>
                    <a:pt x="5622" y="497"/>
                  </a:lnTo>
                  <a:lnTo>
                    <a:pt x="5624" y="497"/>
                  </a:lnTo>
                  <a:lnTo>
                    <a:pt x="5622" y="495"/>
                  </a:lnTo>
                  <a:close/>
                  <a:moveTo>
                    <a:pt x="5643" y="495"/>
                  </a:moveTo>
                  <a:lnTo>
                    <a:pt x="5643" y="495"/>
                  </a:lnTo>
                  <a:lnTo>
                    <a:pt x="5641" y="497"/>
                  </a:lnTo>
                  <a:lnTo>
                    <a:pt x="5643" y="493"/>
                  </a:lnTo>
                  <a:lnTo>
                    <a:pt x="5643" y="493"/>
                  </a:lnTo>
                  <a:lnTo>
                    <a:pt x="5641" y="493"/>
                  </a:lnTo>
                  <a:lnTo>
                    <a:pt x="5641" y="493"/>
                  </a:lnTo>
                  <a:lnTo>
                    <a:pt x="5639" y="493"/>
                  </a:lnTo>
                  <a:lnTo>
                    <a:pt x="5639" y="495"/>
                  </a:lnTo>
                  <a:lnTo>
                    <a:pt x="5635" y="500"/>
                  </a:lnTo>
                  <a:lnTo>
                    <a:pt x="5635" y="500"/>
                  </a:lnTo>
                  <a:lnTo>
                    <a:pt x="5637" y="500"/>
                  </a:lnTo>
                  <a:lnTo>
                    <a:pt x="5641" y="498"/>
                  </a:lnTo>
                  <a:lnTo>
                    <a:pt x="5643" y="498"/>
                  </a:lnTo>
                  <a:lnTo>
                    <a:pt x="5643" y="498"/>
                  </a:lnTo>
                  <a:lnTo>
                    <a:pt x="5643" y="498"/>
                  </a:lnTo>
                  <a:lnTo>
                    <a:pt x="5644" y="498"/>
                  </a:lnTo>
                  <a:lnTo>
                    <a:pt x="5644" y="497"/>
                  </a:lnTo>
                  <a:lnTo>
                    <a:pt x="5644" y="497"/>
                  </a:lnTo>
                  <a:lnTo>
                    <a:pt x="5643" y="495"/>
                  </a:lnTo>
                  <a:close/>
                  <a:moveTo>
                    <a:pt x="5650" y="495"/>
                  </a:moveTo>
                  <a:lnTo>
                    <a:pt x="5648" y="495"/>
                  </a:lnTo>
                  <a:lnTo>
                    <a:pt x="5648" y="495"/>
                  </a:lnTo>
                  <a:lnTo>
                    <a:pt x="5648" y="495"/>
                  </a:lnTo>
                  <a:lnTo>
                    <a:pt x="5648" y="497"/>
                  </a:lnTo>
                  <a:lnTo>
                    <a:pt x="5648" y="497"/>
                  </a:lnTo>
                  <a:lnTo>
                    <a:pt x="5650" y="497"/>
                  </a:lnTo>
                  <a:lnTo>
                    <a:pt x="5650" y="497"/>
                  </a:lnTo>
                  <a:lnTo>
                    <a:pt x="5650" y="495"/>
                  </a:lnTo>
                  <a:lnTo>
                    <a:pt x="5650" y="495"/>
                  </a:lnTo>
                  <a:close/>
                  <a:moveTo>
                    <a:pt x="5679" y="483"/>
                  </a:moveTo>
                  <a:lnTo>
                    <a:pt x="5677" y="483"/>
                  </a:lnTo>
                  <a:lnTo>
                    <a:pt x="5677" y="485"/>
                  </a:lnTo>
                  <a:lnTo>
                    <a:pt x="5679" y="485"/>
                  </a:lnTo>
                  <a:lnTo>
                    <a:pt x="5679" y="485"/>
                  </a:lnTo>
                  <a:lnTo>
                    <a:pt x="5677" y="487"/>
                  </a:lnTo>
                  <a:lnTo>
                    <a:pt x="5671" y="489"/>
                  </a:lnTo>
                  <a:lnTo>
                    <a:pt x="5662" y="491"/>
                  </a:lnTo>
                  <a:lnTo>
                    <a:pt x="5663" y="493"/>
                  </a:lnTo>
                  <a:lnTo>
                    <a:pt x="5667" y="491"/>
                  </a:lnTo>
                  <a:lnTo>
                    <a:pt x="5673" y="491"/>
                  </a:lnTo>
                  <a:lnTo>
                    <a:pt x="5677" y="491"/>
                  </a:lnTo>
                  <a:lnTo>
                    <a:pt x="5680" y="489"/>
                  </a:lnTo>
                  <a:lnTo>
                    <a:pt x="5680" y="487"/>
                  </a:lnTo>
                  <a:lnTo>
                    <a:pt x="5680" y="487"/>
                  </a:lnTo>
                  <a:lnTo>
                    <a:pt x="5682" y="485"/>
                  </a:lnTo>
                  <a:lnTo>
                    <a:pt x="5682" y="483"/>
                  </a:lnTo>
                  <a:lnTo>
                    <a:pt x="5680" y="483"/>
                  </a:lnTo>
                  <a:lnTo>
                    <a:pt x="5679" y="483"/>
                  </a:lnTo>
                  <a:close/>
                  <a:moveTo>
                    <a:pt x="5648" y="491"/>
                  </a:moveTo>
                  <a:lnTo>
                    <a:pt x="5650" y="493"/>
                  </a:lnTo>
                  <a:lnTo>
                    <a:pt x="5652" y="491"/>
                  </a:lnTo>
                  <a:lnTo>
                    <a:pt x="5650" y="489"/>
                  </a:lnTo>
                  <a:lnTo>
                    <a:pt x="5648" y="491"/>
                  </a:lnTo>
                  <a:close/>
                  <a:moveTo>
                    <a:pt x="1495" y="829"/>
                  </a:moveTo>
                  <a:lnTo>
                    <a:pt x="1495" y="829"/>
                  </a:lnTo>
                  <a:lnTo>
                    <a:pt x="1495" y="827"/>
                  </a:lnTo>
                  <a:lnTo>
                    <a:pt x="1495" y="827"/>
                  </a:lnTo>
                  <a:lnTo>
                    <a:pt x="1494" y="827"/>
                  </a:lnTo>
                  <a:lnTo>
                    <a:pt x="1494" y="827"/>
                  </a:lnTo>
                  <a:lnTo>
                    <a:pt x="1495" y="827"/>
                  </a:lnTo>
                  <a:lnTo>
                    <a:pt x="1495" y="829"/>
                  </a:lnTo>
                  <a:close/>
                  <a:moveTo>
                    <a:pt x="1391" y="994"/>
                  </a:moveTo>
                  <a:lnTo>
                    <a:pt x="1391" y="994"/>
                  </a:lnTo>
                  <a:lnTo>
                    <a:pt x="1391" y="992"/>
                  </a:lnTo>
                  <a:lnTo>
                    <a:pt x="1391" y="992"/>
                  </a:lnTo>
                  <a:lnTo>
                    <a:pt x="1391" y="990"/>
                  </a:lnTo>
                  <a:lnTo>
                    <a:pt x="1391" y="992"/>
                  </a:lnTo>
                  <a:lnTo>
                    <a:pt x="1391" y="994"/>
                  </a:lnTo>
                  <a:close/>
                  <a:moveTo>
                    <a:pt x="1397" y="1028"/>
                  </a:moveTo>
                  <a:lnTo>
                    <a:pt x="1397" y="1028"/>
                  </a:lnTo>
                  <a:lnTo>
                    <a:pt x="1397" y="1030"/>
                  </a:lnTo>
                  <a:lnTo>
                    <a:pt x="1397" y="1030"/>
                  </a:lnTo>
                  <a:lnTo>
                    <a:pt x="1397" y="1028"/>
                  </a:lnTo>
                  <a:lnTo>
                    <a:pt x="1397" y="1028"/>
                  </a:lnTo>
                  <a:lnTo>
                    <a:pt x="1397" y="1028"/>
                  </a:lnTo>
                  <a:lnTo>
                    <a:pt x="1397" y="1028"/>
                  </a:lnTo>
                  <a:lnTo>
                    <a:pt x="1397" y="1028"/>
                  </a:lnTo>
                  <a:close/>
                  <a:moveTo>
                    <a:pt x="1391" y="994"/>
                  </a:moveTo>
                  <a:lnTo>
                    <a:pt x="1389" y="994"/>
                  </a:lnTo>
                  <a:lnTo>
                    <a:pt x="1391" y="994"/>
                  </a:lnTo>
                  <a:lnTo>
                    <a:pt x="1391" y="996"/>
                  </a:lnTo>
                  <a:lnTo>
                    <a:pt x="1391" y="996"/>
                  </a:lnTo>
                  <a:lnTo>
                    <a:pt x="1393" y="996"/>
                  </a:lnTo>
                  <a:lnTo>
                    <a:pt x="1391" y="994"/>
                  </a:lnTo>
                  <a:lnTo>
                    <a:pt x="1391" y="994"/>
                  </a:lnTo>
                  <a:close/>
                  <a:moveTo>
                    <a:pt x="1611" y="662"/>
                  </a:moveTo>
                  <a:lnTo>
                    <a:pt x="1611" y="664"/>
                  </a:lnTo>
                  <a:lnTo>
                    <a:pt x="1613" y="665"/>
                  </a:lnTo>
                  <a:lnTo>
                    <a:pt x="1613" y="664"/>
                  </a:lnTo>
                  <a:lnTo>
                    <a:pt x="1613" y="664"/>
                  </a:lnTo>
                  <a:lnTo>
                    <a:pt x="1613" y="664"/>
                  </a:lnTo>
                  <a:lnTo>
                    <a:pt x="1615" y="664"/>
                  </a:lnTo>
                  <a:lnTo>
                    <a:pt x="1613" y="662"/>
                  </a:lnTo>
                  <a:lnTo>
                    <a:pt x="1611" y="662"/>
                  </a:lnTo>
                  <a:close/>
                  <a:moveTo>
                    <a:pt x="1346" y="939"/>
                  </a:moveTo>
                  <a:lnTo>
                    <a:pt x="1344" y="939"/>
                  </a:lnTo>
                  <a:lnTo>
                    <a:pt x="1346" y="939"/>
                  </a:lnTo>
                  <a:lnTo>
                    <a:pt x="1348" y="939"/>
                  </a:lnTo>
                  <a:lnTo>
                    <a:pt x="1348" y="937"/>
                  </a:lnTo>
                  <a:lnTo>
                    <a:pt x="1350" y="937"/>
                  </a:lnTo>
                  <a:lnTo>
                    <a:pt x="1348" y="939"/>
                  </a:lnTo>
                  <a:lnTo>
                    <a:pt x="1346" y="939"/>
                  </a:lnTo>
                  <a:close/>
                  <a:moveTo>
                    <a:pt x="1412" y="1024"/>
                  </a:moveTo>
                  <a:lnTo>
                    <a:pt x="1412" y="1024"/>
                  </a:lnTo>
                  <a:lnTo>
                    <a:pt x="1412" y="1024"/>
                  </a:lnTo>
                  <a:lnTo>
                    <a:pt x="1412" y="1024"/>
                  </a:lnTo>
                  <a:lnTo>
                    <a:pt x="1412" y="1024"/>
                  </a:lnTo>
                  <a:lnTo>
                    <a:pt x="1412" y="1024"/>
                  </a:lnTo>
                  <a:lnTo>
                    <a:pt x="1412" y="1024"/>
                  </a:lnTo>
                  <a:lnTo>
                    <a:pt x="1412" y="1024"/>
                  </a:lnTo>
                  <a:close/>
                  <a:moveTo>
                    <a:pt x="1399" y="1028"/>
                  </a:moveTo>
                  <a:lnTo>
                    <a:pt x="1401" y="1028"/>
                  </a:lnTo>
                  <a:lnTo>
                    <a:pt x="1401" y="1028"/>
                  </a:lnTo>
                  <a:lnTo>
                    <a:pt x="1401" y="1028"/>
                  </a:lnTo>
                  <a:lnTo>
                    <a:pt x="1401" y="1026"/>
                  </a:lnTo>
                  <a:lnTo>
                    <a:pt x="1399" y="1028"/>
                  </a:lnTo>
                  <a:close/>
                  <a:moveTo>
                    <a:pt x="1403" y="1026"/>
                  </a:moveTo>
                  <a:lnTo>
                    <a:pt x="1403" y="1026"/>
                  </a:lnTo>
                  <a:lnTo>
                    <a:pt x="1403" y="1026"/>
                  </a:lnTo>
                  <a:lnTo>
                    <a:pt x="1403" y="1026"/>
                  </a:lnTo>
                  <a:lnTo>
                    <a:pt x="1405" y="1028"/>
                  </a:lnTo>
                  <a:lnTo>
                    <a:pt x="1405" y="1026"/>
                  </a:lnTo>
                  <a:lnTo>
                    <a:pt x="1405" y="1026"/>
                  </a:lnTo>
                  <a:lnTo>
                    <a:pt x="1403" y="1026"/>
                  </a:lnTo>
                  <a:close/>
                  <a:moveTo>
                    <a:pt x="1408" y="1026"/>
                  </a:moveTo>
                  <a:lnTo>
                    <a:pt x="1408" y="1026"/>
                  </a:lnTo>
                  <a:lnTo>
                    <a:pt x="1406" y="1026"/>
                  </a:lnTo>
                  <a:lnTo>
                    <a:pt x="1408" y="1026"/>
                  </a:lnTo>
                  <a:lnTo>
                    <a:pt x="1408" y="1026"/>
                  </a:lnTo>
                  <a:lnTo>
                    <a:pt x="1410" y="1026"/>
                  </a:lnTo>
                  <a:lnTo>
                    <a:pt x="1410" y="1026"/>
                  </a:lnTo>
                  <a:lnTo>
                    <a:pt x="1410" y="1026"/>
                  </a:lnTo>
                  <a:lnTo>
                    <a:pt x="1408" y="1026"/>
                  </a:lnTo>
                  <a:close/>
                  <a:moveTo>
                    <a:pt x="1156" y="965"/>
                  </a:moveTo>
                  <a:lnTo>
                    <a:pt x="1158" y="963"/>
                  </a:lnTo>
                  <a:lnTo>
                    <a:pt x="1160" y="963"/>
                  </a:lnTo>
                  <a:lnTo>
                    <a:pt x="1162" y="961"/>
                  </a:lnTo>
                  <a:lnTo>
                    <a:pt x="1164" y="959"/>
                  </a:lnTo>
                  <a:lnTo>
                    <a:pt x="1158" y="963"/>
                  </a:lnTo>
                  <a:lnTo>
                    <a:pt x="1156" y="965"/>
                  </a:lnTo>
                  <a:close/>
                  <a:moveTo>
                    <a:pt x="1187" y="944"/>
                  </a:moveTo>
                  <a:lnTo>
                    <a:pt x="1185" y="946"/>
                  </a:lnTo>
                  <a:lnTo>
                    <a:pt x="1185" y="946"/>
                  </a:lnTo>
                  <a:lnTo>
                    <a:pt x="1187" y="946"/>
                  </a:lnTo>
                  <a:lnTo>
                    <a:pt x="1188" y="944"/>
                  </a:lnTo>
                  <a:lnTo>
                    <a:pt x="1188" y="944"/>
                  </a:lnTo>
                  <a:lnTo>
                    <a:pt x="1188" y="944"/>
                  </a:lnTo>
                  <a:lnTo>
                    <a:pt x="1187" y="944"/>
                  </a:lnTo>
                  <a:close/>
                  <a:moveTo>
                    <a:pt x="1154" y="967"/>
                  </a:moveTo>
                  <a:lnTo>
                    <a:pt x="1152" y="969"/>
                  </a:lnTo>
                  <a:lnTo>
                    <a:pt x="1154" y="967"/>
                  </a:lnTo>
                  <a:lnTo>
                    <a:pt x="1154" y="967"/>
                  </a:lnTo>
                  <a:lnTo>
                    <a:pt x="1156" y="965"/>
                  </a:lnTo>
                  <a:lnTo>
                    <a:pt x="1156" y="965"/>
                  </a:lnTo>
                  <a:lnTo>
                    <a:pt x="1154" y="965"/>
                  </a:lnTo>
                  <a:lnTo>
                    <a:pt x="1154" y="967"/>
                  </a:lnTo>
                  <a:close/>
                  <a:moveTo>
                    <a:pt x="1283" y="937"/>
                  </a:moveTo>
                  <a:lnTo>
                    <a:pt x="1283" y="939"/>
                  </a:lnTo>
                  <a:lnTo>
                    <a:pt x="1283" y="937"/>
                  </a:lnTo>
                  <a:lnTo>
                    <a:pt x="1283" y="937"/>
                  </a:lnTo>
                  <a:lnTo>
                    <a:pt x="1283" y="937"/>
                  </a:lnTo>
                  <a:lnTo>
                    <a:pt x="1283" y="937"/>
                  </a:lnTo>
                  <a:lnTo>
                    <a:pt x="1283" y="937"/>
                  </a:lnTo>
                  <a:close/>
                  <a:moveTo>
                    <a:pt x="1283" y="931"/>
                  </a:moveTo>
                  <a:lnTo>
                    <a:pt x="1283" y="933"/>
                  </a:lnTo>
                  <a:lnTo>
                    <a:pt x="1283" y="933"/>
                  </a:lnTo>
                  <a:lnTo>
                    <a:pt x="1283" y="935"/>
                  </a:lnTo>
                  <a:lnTo>
                    <a:pt x="1283" y="937"/>
                  </a:lnTo>
                  <a:lnTo>
                    <a:pt x="1285" y="935"/>
                  </a:lnTo>
                  <a:lnTo>
                    <a:pt x="1285" y="933"/>
                  </a:lnTo>
                  <a:lnTo>
                    <a:pt x="1285" y="933"/>
                  </a:lnTo>
                  <a:lnTo>
                    <a:pt x="1283" y="931"/>
                  </a:lnTo>
                  <a:close/>
                  <a:moveTo>
                    <a:pt x="1287" y="927"/>
                  </a:moveTo>
                  <a:lnTo>
                    <a:pt x="1285" y="927"/>
                  </a:lnTo>
                  <a:lnTo>
                    <a:pt x="1287" y="927"/>
                  </a:lnTo>
                  <a:lnTo>
                    <a:pt x="1287" y="927"/>
                  </a:lnTo>
                  <a:lnTo>
                    <a:pt x="1289" y="927"/>
                  </a:lnTo>
                  <a:lnTo>
                    <a:pt x="1287" y="927"/>
                  </a:lnTo>
                  <a:lnTo>
                    <a:pt x="1287" y="927"/>
                  </a:lnTo>
                  <a:close/>
                  <a:moveTo>
                    <a:pt x="1234" y="939"/>
                  </a:moveTo>
                  <a:lnTo>
                    <a:pt x="1236" y="941"/>
                  </a:lnTo>
                  <a:lnTo>
                    <a:pt x="1236" y="941"/>
                  </a:lnTo>
                  <a:lnTo>
                    <a:pt x="1236" y="939"/>
                  </a:lnTo>
                  <a:lnTo>
                    <a:pt x="1234" y="939"/>
                  </a:lnTo>
                  <a:close/>
                  <a:moveTo>
                    <a:pt x="1295" y="927"/>
                  </a:moveTo>
                  <a:lnTo>
                    <a:pt x="1293" y="927"/>
                  </a:lnTo>
                  <a:lnTo>
                    <a:pt x="1293" y="927"/>
                  </a:lnTo>
                  <a:lnTo>
                    <a:pt x="1293" y="927"/>
                  </a:lnTo>
                  <a:lnTo>
                    <a:pt x="1295" y="927"/>
                  </a:lnTo>
                  <a:lnTo>
                    <a:pt x="1295" y="927"/>
                  </a:lnTo>
                  <a:lnTo>
                    <a:pt x="1296" y="927"/>
                  </a:lnTo>
                  <a:lnTo>
                    <a:pt x="1295" y="927"/>
                  </a:lnTo>
                  <a:lnTo>
                    <a:pt x="1295" y="927"/>
                  </a:lnTo>
                  <a:close/>
                  <a:moveTo>
                    <a:pt x="1564" y="719"/>
                  </a:moveTo>
                  <a:lnTo>
                    <a:pt x="1564" y="719"/>
                  </a:lnTo>
                  <a:lnTo>
                    <a:pt x="1564" y="720"/>
                  </a:lnTo>
                  <a:lnTo>
                    <a:pt x="1564" y="720"/>
                  </a:lnTo>
                  <a:lnTo>
                    <a:pt x="1564" y="720"/>
                  </a:lnTo>
                  <a:lnTo>
                    <a:pt x="1564" y="720"/>
                  </a:lnTo>
                  <a:lnTo>
                    <a:pt x="1564" y="720"/>
                  </a:lnTo>
                  <a:lnTo>
                    <a:pt x="1564" y="720"/>
                  </a:lnTo>
                  <a:lnTo>
                    <a:pt x="1564" y="720"/>
                  </a:lnTo>
                  <a:lnTo>
                    <a:pt x="1564" y="720"/>
                  </a:lnTo>
                  <a:lnTo>
                    <a:pt x="1564" y="719"/>
                  </a:lnTo>
                  <a:lnTo>
                    <a:pt x="1564" y="719"/>
                  </a:lnTo>
                  <a:close/>
                  <a:moveTo>
                    <a:pt x="1566" y="719"/>
                  </a:moveTo>
                  <a:lnTo>
                    <a:pt x="1566" y="719"/>
                  </a:lnTo>
                  <a:lnTo>
                    <a:pt x="1564" y="720"/>
                  </a:lnTo>
                  <a:lnTo>
                    <a:pt x="1566" y="720"/>
                  </a:lnTo>
                  <a:lnTo>
                    <a:pt x="1566" y="720"/>
                  </a:lnTo>
                  <a:lnTo>
                    <a:pt x="1566" y="719"/>
                  </a:lnTo>
                  <a:lnTo>
                    <a:pt x="1566" y="719"/>
                  </a:lnTo>
                  <a:lnTo>
                    <a:pt x="1566" y="719"/>
                  </a:lnTo>
                  <a:close/>
                  <a:moveTo>
                    <a:pt x="1550" y="730"/>
                  </a:moveTo>
                  <a:lnTo>
                    <a:pt x="1549" y="730"/>
                  </a:lnTo>
                  <a:lnTo>
                    <a:pt x="1549" y="730"/>
                  </a:lnTo>
                  <a:lnTo>
                    <a:pt x="1547" y="732"/>
                  </a:lnTo>
                  <a:lnTo>
                    <a:pt x="1545" y="732"/>
                  </a:lnTo>
                  <a:lnTo>
                    <a:pt x="1545" y="732"/>
                  </a:lnTo>
                  <a:lnTo>
                    <a:pt x="1545" y="732"/>
                  </a:lnTo>
                  <a:lnTo>
                    <a:pt x="1549" y="728"/>
                  </a:lnTo>
                  <a:lnTo>
                    <a:pt x="1547" y="728"/>
                  </a:lnTo>
                  <a:lnTo>
                    <a:pt x="1545" y="730"/>
                  </a:lnTo>
                  <a:lnTo>
                    <a:pt x="1543" y="730"/>
                  </a:lnTo>
                  <a:lnTo>
                    <a:pt x="1541" y="732"/>
                  </a:lnTo>
                  <a:lnTo>
                    <a:pt x="1532" y="732"/>
                  </a:lnTo>
                  <a:lnTo>
                    <a:pt x="1528" y="732"/>
                  </a:lnTo>
                  <a:lnTo>
                    <a:pt x="1528" y="734"/>
                  </a:lnTo>
                  <a:lnTo>
                    <a:pt x="1526" y="734"/>
                  </a:lnTo>
                  <a:lnTo>
                    <a:pt x="1524" y="736"/>
                  </a:lnTo>
                  <a:lnTo>
                    <a:pt x="1522" y="738"/>
                  </a:lnTo>
                  <a:lnTo>
                    <a:pt x="1522" y="739"/>
                  </a:lnTo>
                  <a:lnTo>
                    <a:pt x="1522" y="738"/>
                  </a:lnTo>
                  <a:lnTo>
                    <a:pt x="1524" y="738"/>
                  </a:lnTo>
                  <a:lnTo>
                    <a:pt x="1524" y="738"/>
                  </a:lnTo>
                  <a:lnTo>
                    <a:pt x="1524" y="738"/>
                  </a:lnTo>
                  <a:lnTo>
                    <a:pt x="1524" y="739"/>
                  </a:lnTo>
                  <a:lnTo>
                    <a:pt x="1524" y="739"/>
                  </a:lnTo>
                  <a:lnTo>
                    <a:pt x="1539" y="736"/>
                  </a:lnTo>
                  <a:lnTo>
                    <a:pt x="1554" y="730"/>
                  </a:lnTo>
                  <a:lnTo>
                    <a:pt x="1554" y="730"/>
                  </a:lnTo>
                  <a:lnTo>
                    <a:pt x="1550" y="730"/>
                  </a:lnTo>
                  <a:close/>
                  <a:moveTo>
                    <a:pt x="1575" y="722"/>
                  </a:moveTo>
                  <a:lnTo>
                    <a:pt x="1573" y="724"/>
                  </a:lnTo>
                  <a:lnTo>
                    <a:pt x="1573" y="724"/>
                  </a:lnTo>
                  <a:lnTo>
                    <a:pt x="1575" y="724"/>
                  </a:lnTo>
                  <a:lnTo>
                    <a:pt x="1577" y="722"/>
                  </a:lnTo>
                  <a:lnTo>
                    <a:pt x="1577" y="722"/>
                  </a:lnTo>
                  <a:lnTo>
                    <a:pt x="1575" y="722"/>
                  </a:lnTo>
                  <a:close/>
                  <a:moveTo>
                    <a:pt x="1607" y="665"/>
                  </a:moveTo>
                  <a:lnTo>
                    <a:pt x="1607" y="665"/>
                  </a:lnTo>
                  <a:lnTo>
                    <a:pt x="1605" y="665"/>
                  </a:lnTo>
                  <a:lnTo>
                    <a:pt x="1607" y="665"/>
                  </a:lnTo>
                  <a:lnTo>
                    <a:pt x="1607" y="665"/>
                  </a:lnTo>
                  <a:lnTo>
                    <a:pt x="1607" y="665"/>
                  </a:lnTo>
                  <a:lnTo>
                    <a:pt x="1607" y="665"/>
                  </a:lnTo>
                  <a:close/>
                  <a:moveTo>
                    <a:pt x="1518" y="758"/>
                  </a:moveTo>
                  <a:lnTo>
                    <a:pt x="1518" y="758"/>
                  </a:lnTo>
                  <a:lnTo>
                    <a:pt x="1518" y="756"/>
                  </a:lnTo>
                  <a:lnTo>
                    <a:pt x="1520" y="756"/>
                  </a:lnTo>
                  <a:lnTo>
                    <a:pt x="1520" y="755"/>
                  </a:lnTo>
                  <a:lnTo>
                    <a:pt x="1518" y="756"/>
                  </a:lnTo>
                  <a:lnTo>
                    <a:pt x="1518" y="758"/>
                  </a:lnTo>
                  <a:close/>
                  <a:moveTo>
                    <a:pt x="1585" y="724"/>
                  </a:moveTo>
                  <a:lnTo>
                    <a:pt x="1585" y="722"/>
                  </a:lnTo>
                  <a:lnTo>
                    <a:pt x="1585" y="724"/>
                  </a:lnTo>
                  <a:lnTo>
                    <a:pt x="1585" y="724"/>
                  </a:lnTo>
                  <a:lnTo>
                    <a:pt x="1583" y="724"/>
                  </a:lnTo>
                  <a:lnTo>
                    <a:pt x="1583" y="724"/>
                  </a:lnTo>
                  <a:lnTo>
                    <a:pt x="1583" y="726"/>
                  </a:lnTo>
                  <a:lnTo>
                    <a:pt x="1585" y="726"/>
                  </a:lnTo>
                  <a:lnTo>
                    <a:pt x="1585" y="726"/>
                  </a:lnTo>
                  <a:lnTo>
                    <a:pt x="1586" y="726"/>
                  </a:lnTo>
                  <a:lnTo>
                    <a:pt x="1586" y="724"/>
                  </a:lnTo>
                  <a:lnTo>
                    <a:pt x="1585" y="724"/>
                  </a:lnTo>
                  <a:close/>
                  <a:moveTo>
                    <a:pt x="1497" y="830"/>
                  </a:moveTo>
                  <a:lnTo>
                    <a:pt x="1497" y="830"/>
                  </a:lnTo>
                  <a:lnTo>
                    <a:pt x="1497" y="829"/>
                  </a:lnTo>
                  <a:lnTo>
                    <a:pt x="1497" y="832"/>
                  </a:lnTo>
                  <a:lnTo>
                    <a:pt x="1497" y="836"/>
                  </a:lnTo>
                  <a:lnTo>
                    <a:pt x="1497" y="838"/>
                  </a:lnTo>
                  <a:lnTo>
                    <a:pt x="1494" y="840"/>
                  </a:lnTo>
                  <a:lnTo>
                    <a:pt x="1497" y="840"/>
                  </a:lnTo>
                  <a:lnTo>
                    <a:pt x="1497" y="838"/>
                  </a:lnTo>
                  <a:lnTo>
                    <a:pt x="1497" y="836"/>
                  </a:lnTo>
                  <a:lnTo>
                    <a:pt x="1497" y="832"/>
                  </a:lnTo>
                  <a:lnTo>
                    <a:pt x="1497" y="832"/>
                  </a:lnTo>
                  <a:lnTo>
                    <a:pt x="1497" y="830"/>
                  </a:lnTo>
                  <a:close/>
                  <a:moveTo>
                    <a:pt x="1501" y="789"/>
                  </a:moveTo>
                  <a:lnTo>
                    <a:pt x="1503" y="787"/>
                  </a:lnTo>
                  <a:lnTo>
                    <a:pt x="1503" y="785"/>
                  </a:lnTo>
                  <a:lnTo>
                    <a:pt x="1503" y="783"/>
                  </a:lnTo>
                  <a:lnTo>
                    <a:pt x="1499" y="791"/>
                  </a:lnTo>
                  <a:lnTo>
                    <a:pt x="1501" y="789"/>
                  </a:lnTo>
                  <a:close/>
                  <a:moveTo>
                    <a:pt x="1478" y="849"/>
                  </a:moveTo>
                  <a:lnTo>
                    <a:pt x="1478" y="849"/>
                  </a:lnTo>
                  <a:lnTo>
                    <a:pt x="1478" y="849"/>
                  </a:lnTo>
                  <a:lnTo>
                    <a:pt x="1480" y="849"/>
                  </a:lnTo>
                  <a:lnTo>
                    <a:pt x="1480" y="849"/>
                  </a:lnTo>
                  <a:lnTo>
                    <a:pt x="1480" y="849"/>
                  </a:lnTo>
                  <a:lnTo>
                    <a:pt x="1478" y="849"/>
                  </a:lnTo>
                  <a:close/>
                  <a:moveTo>
                    <a:pt x="1418" y="1018"/>
                  </a:moveTo>
                  <a:lnTo>
                    <a:pt x="1416" y="1022"/>
                  </a:lnTo>
                  <a:lnTo>
                    <a:pt x="1420" y="1018"/>
                  </a:lnTo>
                  <a:lnTo>
                    <a:pt x="1420" y="1016"/>
                  </a:lnTo>
                  <a:lnTo>
                    <a:pt x="1422" y="1015"/>
                  </a:lnTo>
                  <a:lnTo>
                    <a:pt x="1420" y="1016"/>
                  </a:lnTo>
                  <a:lnTo>
                    <a:pt x="1418" y="1018"/>
                  </a:lnTo>
                  <a:close/>
                  <a:moveTo>
                    <a:pt x="1484" y="848"/>
                  </a:moveTo>
                  <a:lnTo>
                    <a:pt x="1482" y="849"/>
                  </a:lnTo>
                  <a:lnTo>
                    <a:pt x="1480" y="849"/>
                  </a:lnTo>
                  <a:lnTo>
                    <a:pt x="1482" y="849"/>
                  </a:lnTo>
                  <a:lnTo>
                    <a:pt x="1486" y="844"/>
                  </a:lnTo>
                  <a:lnTo>
                    <a:pt x="1484" y="846"/>
                  </a:lnTo>
                  <a:lnTo>
                    <a:pt x="1484" y="848"/>
                  </a:lnTo>
                  <a:close/>
                  <a:moveTo>
                    <a:pt x="1492" y="840"/>
                  </a:moveTo>
                  <a:lnTo>
                    <a:pt x="1490" y="840"/>
                  </a:lnTo>
                  <a:lnTo>
                    <a:pt x="1490" y="842"/>
                  </a:lnTo>
                  <a:lnTo>
                    <a:pt x="1490" y="842"/>
                  </a:lnTo>
                  <a:lnTo>
                    <a:pt x="1492" y="840"/>
                  </a:lnTo>
                  <a:lnTo>
                    <a:pt x="1494" y="840"/>
                  </a:lnTo>
                  <a:lnTo>
                    <a:pt x="1492" y="840"/>
                  </a:lnTo>
                  <a:lnTo>
                    <a:pt x="1492" y="840"/>
                  </a:lnTo>
                  <a:close/>
                  <a:moveTo>
                    <a:pt x="1416" y="1022"/>
                  </a:moveTo>
                  <a:lnTo>
                    <a:pt x="1416" y="1022"/>
                  </a:lnTo>
                  <a:lnTo>
                    <a:pt x="1414" y="1022"/>
                  </a:lnTo>
                  <a:lnTo>
                    <a:pt x="1416" y="1022"/>
                  </a:lnTo>
                  <a:lnTo>
                    <a:pt x="1416" y="1022"/>
                  </a:lnTo>
                  <a:lnTo>
                    <a:pt x="1416" y="1022"/>
                  </a:lnTo>
                  <a:lnTo>
                    <a:pt x="1416" y="1022"/>
                  </a:lnTo>
                  <a:lnTo>
                    <a:pt x="1416" y="1022"/>
                  </a:lnTo>
                  <a:lnTo>
                    <a:pt x="1416" y="1022"/>
                  </a:lnTo>
                  <a:close/>
                  <a:moveTo>
                    <a:pt x="1147" y="986"/>
                  </a:moveTo>
                  <a:lnTo>
                    <a:pt x="1147" y="982"/>
                  </a:lnTo>
                  <a:lnTo>
                    <a:pt x="1147" y="986"/>
                  </a:lnTo>
                  <a:lnTo>
                    <a:pt x="1147" y="992"/>
                  </a:lnTo>
                  <a:lnTo>
                    <a:pt x="1151" y="1001"/>
                  </a:lnTo>
                  <a:lnTo>
                    <a:pt x="1151" y="999"/>
                  </a:lnTo>
                  <a:lnTo>
                    <a:pt x="1151" y="996"/>
                  </a:lnTo>
                  <a:lnTo>
                    <a:pt x="1149" y="992"/>
                  </a:lnTo>
                  <a:lnTo>
                    <a:pt x="1147" y="98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tx2">
                    <a:lumMod val="75000"/>
                    <a:lumOff val="25000"/>
                  </a:schemeClr>
                </a:solidFill>
                <a:effectLst/>
                <a:uLnTx/>
                <a:uFillTx/>
                <a:latin typeface="Amazon Ember"/>
              </a:endParaRPr>
            </a:p>
          </p:txBody>
        </p:sp>
        <p:sp>
          <p:nvSpPr>
            <p:cNvPr id="222" name="Freeform 1918">
              <a:extLst>
                <a:ext uri="{FF2B5EF4-FFF2-40B4-BE49-F238E27FC236}">
                  <a16:creationId xmlns:a16="http://schemas.microsoft.com/office/drawing/2014/main" id="{E039E34F-EF32-4B7E-A521-C79F8616F653}"/>
                </a:ext>
              </a:extLst>
            </p:cNvPr>
            <p:cNvSpPr>
              <a:spLocks noEditPoints="1"/>
            </p:cNvSpPr>
            <p:nvPr/>
          </p:nvSpPr>
          <p:spPr bwMode="auto">
            <a:xfrm>
              <a:off x="10266363" y="-866775"/>
              <a:ext cx="17463" cy="3175"/>
            </a:xfrm>
            <a:custGeom>
              <a:avLst/>
              <a:gdLst>
                <a:gd name="T0" fmla="*/ 0 w 11"/>
                <a:gd name="T1" fmla="*/ 2 h 2"/>
                <a:gd name="T2" fmla="*/ 0 w 11"/>
                <a:gd name="T3" fmla="*/ 0 h 2"/>
                <a:gd name="T4" fmla="*/ 1 w 11"/>
                <a:gd name="T5" fmla="*/ 2 h 2"/>
                <a:gd name="T6" fmla="*/ 1 w 11"/>
                <a:gd name="T7" fmla="*/ 2 h 2"/>
                <a:gd name="T8" fmla="*/ 0 w 11"/>
                <a:gd name="T9" fmla="*/ 2 h 2"/>
                <a:gd name="T10" fmla="*/ 0 w 11"/>
                <a:gd name="T11" fmla="*/ 2 h 2"/>
                <a:gd name="T12" fmla="*/ 0 w 11"/>
                <a:gd name="T13" fmla="*/ 2 h 2"/>
                <a:gd name="T14" fmla="*/ 5 w 11"/>
                <a:gd name="T15" fmla="*/ 0 h 2"/>
                <a:gd name="T16" fmla="*/ 7 w 11"/>
                <a:gd name="T17" fmla="*/ 0 h 2"/>
                <a:gd name="T18" fmla="*/ 5 w 11"/>
                <a:gd name="T19" fmla="*/ 0 h 2"/>
                <a:gd name="T20" fmla="*/ 5 w 11"/>
                <a:gd name="T21" fmla="*/ 0 h 2"/>
                <a:gd name="T22" fmla="*/ 5 w 11"/>
                <a:gd name="T23" fmla="*/ 0 h 2"/>
                <a:gd name="T24" fmla="*/ 9 w 11"/>
                <a:gd name="T25" fmla="*/ 2 h 2"/>
                <a:gd name="T26" fmla="*/ 11 w 11"/>
                <a:gd name="T27" fmla="*/ 2 h 2"/>
                <a:gd name="T28" fmla="*/ 9 w 11"/>
                <a:gd name="T29" fmla="*/ 2 h 2"/>
                <a:gd name="T30" fmla="*/ 9 w 11"/>
                <a:gd name="T31" fmla="*/ 0 h 2"/>
                <a:gd name="T32" fmla="*/ 7 w 11"/>
                <a:gd name="T33" fmla="*/ 0 h 2"/>
                <a:gd name="T34" fmla="*/ 7 w 11"/>
                <a:gd name="T35" fmla="*/ 0 h 2"/>
                <a:gd name="T36" fmla="*/ 7 w 11"/>
                <a:gd name="T37" fmla="*/ 2 h 2"/>
                <a:gd name="T38" fmla="*/ 9 w 11"/>
                <a:gd name="T39" fmla="*/ 2 h 2"/>
                <a:gd name="T40" fmla="*/ 9 w 11"/>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2">
                  <a:moveTo>
                    <a:pt x="0" y="2"/>
                  </a:moveTo>
                  <a:lnTo>
                    <a:pt x="0" y="0"/>
                  </a:lnTo>
                  <a:lnTo>
                    <a:pt x="1" y="2"/>
                  </a:lnTo>
                  <a:lnTo>
                    <a:pt x="1" y="2"/>
                  </a:lnTo>
                  <a:lnTo>
                    <a:pt x="0" y="2"/>
                  </a:lnTo>
                  <a:lnTo>
                    <a:pt x="0" y="2"/>
                  </a:lnTo>
                  <a:lnTo>
                    <a:pt x="0" y="2"/>
                  </a:lnTo>
                  <a:close/>
                  <a:moveTo>
                    <a:pt x="5" y="0"/>
                  </a:moveTo>
                  <a:lnTo>
                    <a:pt x="7" y="0"/>
                  </a:lnTo>
                  <a:lnTo>
                    <a:pt x="5" y="0"/>
                  </a:lnTo>
                  <a:lnTo>
                    <a:pt x="5" y="0"/>
                  </a:lnTo>
                  <a:lnTo>
                    <a:pt x="5" y="0"/>
                  </a:lnTo>
                  <a:close/>
                  <a:moveTo>
                    <a:pt x="9" y="2"/>
                  </a:moveTo>
                  <a:lnTo>
                    <a:pt x="11" y="2"/>
                  </a:lnTo>
                  <a:lnTo>
                    <a:pt x="9" y="2"/>
                  </a:lnTo>
                  <a:lnTo>
                    <a:pt x="9" y="0"/>
                  </a:lnTo>
                  <a:lnTo>
                    <a:pt x="7" y="0"/>
                  </a:lnTo>
                  <a:lnTo>
                    <a:pt x="7" y="0"/>
                  </a:lnTo>
                  <a:lnTo>
                    <a:pt x="7" y="2"/>
                  </a:lnTo>
                  <a:lnTo>
                    <a:pt x="9" y="2"/>
                  </a:lnTo>
                  <a:lnTo>
                    <a:pt x="9"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23" name="Freeform 1919">
              <a:extLst>
                <a:ext uri="{FF2B5EF4-FFF2-40B4-BE49-F238E27FC236}">
                  <a16:creationId xmlns:a16="http://schemas.microsoft.com/office/drawing/2014/main" id="{A004B796-4461-40F1-919D-524C31E4801B}"/>
                </a:ext>
              </a:extLst>
            </p:cNvPr>
            <p:cNvSpPr>
              <a:spLocks noEditPoints="1"/>
            </p:cNvSpPr>
            <p:nvPr/>
          </p:nvSpPr>
          <p:spPr bwMode="auto">
            <a:xfrm>
              <a:off x="9094788" y="-1168400"/>
              <a:ext cx="806450" cy="498475"/>
            </a:xfrm>
            <a:custGeom>
              <a:avLst/>
              <a:gdLst>
                <a:gd name="T0" fmla="*/ 118 w 508"/>
                <a:gd name="T1" fmla="*/ 243 h 314"/>
                <a:gd name="T2" fmla="*/ 503 w 508"/>
                <a:gd name="T3" fmla="*/ 217 h 314"/>
                <a:gd name="T4" fmla="*/ 419 w 508"/>
                <a:gd name="T5" fmla="*/ 302 h 314"/>
                <a:gd name="T6" fmla="*/ 446 w 508"/>
                <a:gd name="T7" fmla="*/ 281 h 314"/>
                <a:gd name="T8" fmla="*/ 440 w 508"/>
                <a:gd name="T9" fmla="*/ 259 h 314"/>
                <a:gd name="T10" fmla="*/ 484 w 508"/>
                <a:gd name="T11" fmla="*/ 247 h 314"/>
                <a:gd name="T12" fmla="*/ 493 w 508"/>
                <a:gd name="T13" fmla="*/ 236 h 314"/>
                <a:gd name="T14" fmla="*/ 495 w 508"/>
                <a:gd name="T15" fmla="*/ 222 h 314"/>
                <a:gd name="T16" fmla="*/ 499 w 508"/>
                <a:gd name="T17" fmla="*/ 198 h 314"/>
                <a:gd name="T18" fmla="*/ 448 w 508"/>
                <a:gd name="T19" fmla="*/ 221 h 314"/>
                <a:gd name="T20" fmla="*/ 434 w 508"/>
                <a:gd name="T21" fmla="*/ 240 h 314"/>
                <a:gd name="T22" fmla="*/ 423 w 508"/>
                <a:gd name="T23" fmla="*/ 245 h 314"/>
                <a:gd name="T24" fmla="*/ 385 w 508"/>
                <a:gd name="T25" fmla="*/ 253 h 314"/>
                <a:gd name="T26" fmla="*/ 364 w 508"/>
                <a:gd name="T27" fmla="*/ 245 h 314"/>
                <a:gd name="T28" fmla="*/ 341 w 508"/>
                <a:gd name="T29" fmla="*/ 215 h 314"/>
                <a:gd name="T30" fmla="*/ 332 w 508"/>
                <a:gd name="T31" fmla="*/ 190 h 314"/>
                <a:gd name="T32" fmla="*/ 340 w 508"/>
                <a:gd name="T33" fmla="*/ 118 h 314"/>
                <a:gd name="T34" fmla="*/ 307 w 508"/>
                <a:gd name="T35" fmla="*/ 103 h 314"/>
                <a:gd name="T36" fmla="*/ 292 w 508"/>
                <a:gd name="T37" fmla="*/ 80 h 314"/>
                <a:gd name="T38" fmla="*/ 266 w 508"/>
                <a:gd name="T39" fmla="*/ 50 h 314"/>
                <a:gd name="T40" fmla="*/ 222 w 508"/>
                <a:gd name="T41" fmla="*/ 54 h 314"/>
                <a:gd name="T42" fmla="*/ 163 w 508"/>
                <a:gd name="T43" fmla="*/ 23 h 314"/>
                <a:gd name="T44" fmla="*/ 27 w 508"/>
                <a:gd name="T45" fmla="*/ 16 h 314"/>
                <a:gd name="T46" fmla="*/ 36 w 508"/>
                <a:gd name="T47" fmla="*/ 33 h 314"/>
                <a:gd name="T48" fmla="*/ 44 w 508"/>
                <a:gd name="T49" fmla="*/ 52 h 314"/>
                <a:gd name="T50" fmla="*/ 67 w 508"/>
                <a:gd name="T51" fmla="*/ 82 h 314"/>
                <a:gd name="T52" fmla="*/ 59 w 508"/>
                <a:gd name="T53" fmla="*/ 86 h 314"/>
                <a:gd name="T54" fmla="*/ 72 w 508"/>
                <a:gd name="T55" fmla="*/ 101 h 314"/>
                <a:gd name="T56" fmla="*/ 101 w 508"/>
                <a:gd name="T57" fmla="*/ 135 h 314"/>
                <a:gd name="T58" fmla="*/ 142 w 508"/>
                <a:gd name="T59" fmla="*/ 167 h 314"/>
                <a:gd name="T60" fmla="*/ 131 w 508"/>
                <a:gd name="T61" fmla="*/ 148 h 314"/>
                <a:gd name="T62" fmla="*/ 123 w 508"/>
                <a:gd name="T63" fmla="*/ 147 h 314"/>
                <a:gd name="T64" fmla="*/ 118 w 508"/>
                <a:gd name="T65" fmla="*/ 126 h 314"/>
                <a:gd name="T66" fmla="*/ 106 w 508"/>
                <a:gd name="T67" fmla="*/ 107 h 314"/>
                <a:gd name="T68" fmla="*/ 97 w 508"/>
                <a:gd name="T69" fmla="*/ 90 h 314"/>
                <a:gd name="T70" fmla="*/ 86 w 508"/>
                <a:gd name="T71" fmla="*/ 73 h 314"/>
                <a:gd name="T72" fmla="*/ 61 w 508"/>
                <a:gd name="T73" fmla="*/ 44 h 314"/>
                <a:gd name="T74" fmla="*/ 70 w 508"/>
                <a:gd name="T75" fmla="*/ 19 h 314"/>
                <a:gd name="T76" fmla="*/ 86 w 508"/>
                <a:gd name="T77" fmla="*/ 29 h 314"/>
                <a:gd name="T78" fmla="*/ 101 w 508"/>
                <a:gd name="T79" fmla="*/ 65 h 314"/>
                <a:gd name="T80" fmla="*/ 125 w 508"/>
                <a:gd name="T81" fmla="*/ 90 h 314"/>
                <a:gd name="T82" fmla="*/ 144 w 508"/>
                <a:gd name="T83" fmla="*/ 107 h 314"/>
                <a:gd name="T84" fmla="*/ 152 w 508"/>
                <a:gd name="T85" fmla="*/ 124 h 314"/>
                <a:gd name="T86" fmla="*/ 165 w 508"/>
                <a:gd name="T87" fmla="*/ 133 h 314"/>
                <a:gd name="T88" fmla="*/ 175 w 508"/>
                <a:gd name="T89" fmla="*/ 147 h 314"/>
                <a:gd name="T90" fmla="*/ 211 w 508"/>
                <a:gd name="T91" fmla="*/ 198 h 314"/>
                <a:gd name="T92" fmla="*/ 207 w 508"/>
                <a:gd name="T93" fmla="*/ 213 h 314"/>
                <a:gd name="T94" fmla="*/ 239 w 508"/>
                <a:gd name="T95" fmla="*/ 251 h 314"/>
                <a:gd name="T96" fmla="*/ 311 w 508"/>
                <a:gd name="T97" fmla="*/ 281 h 314"/>
                <a:gd name="T98" fmla="*/ 372 w 508"/>
                <a:gd name="T99" fmla="*/ 287 h 314"/>
                <a:gd name="T100" fmla="*/ 381 w 508"/>
                <a:gd name="T101" fmla="*/ 287 h 314"/>
                <a:gd name="T102" fmla="*/ 99 w 508"/>
                <a:gd name="T103" fmla="*/ 141 h 314"/>
                <a:gd name="T104" fmla="*/ 137 w 508"/>
                <a:gd name="T105" fmla="*/ 150 h 314"/>
                <a:gd name="T106" fmla="*/ 95 w 508"/>
                <a:gd name="T107" fmla="*/ 61 h 314"/>
                <a:gd name="T108" fmla="*/ 116 w 508"/>
                <a:gd name="T109" fmla="*/ 118 h 314"/>
                <a:gd name="T110" fmla="*/ 80 w 508"/>
                <a:gd name="T111" fmla="*/ 59 h 314"/>
                <a:gd name="T112" fmla="*/ 106 w 508"/>
                <a:gd name="T113" fmla="*/ 147 h 314"/>
                <a:gd name="T114" fmla="*/ 125 w 508"/>
                <a:gd name="T115" fmla="*/ 135 h 314"/>
                <a:gd name="T116" fmla="*/ 2 w 508"/>
                <a:gd name="T117" fmla="*/ 63 h 314"/>
                <a:gd name="T118" fmla="*/ 508 w 508"/>
                <a:gd name="T119" fmla="*/ 2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8" h="314">
                  <a:moveTo>
                    <a:pt x="59" y="16"/>
                  </a:moveTo>
                  <a:lnTo>
                    <a:pt x="59" y="16"/>
                  </a:lnTo>
                  <a:lnTo>
                    <a:pt x="59" y="18"/>
                  </a:lnTo>
                  <a:lnTo>
                    <a:pt x="59" y="18"/>
                  </a:lnTo>
                  <a:lnTo>
                    <a:pt x="59" y="18"/>
                  </a:lnTo>
                  <a:lnTo>
                    <a:pt x="57" y="18"/>
                  </a:lnTo>
                  <a:lnTo>
                    <a:pt x="57" y="16"/>
                  </a:lnTo>
                  <a:lnTo>
                    <a:pt x="59" y="16"/>
                  </a:lnTo>
                  <a:close/>
                  <a:moveTo>
                    <a:pt x="118" y="241"/>
                  </a:moveTo>
                  <a:lnTo>
                    <a:pt x="118" y="241"/>
                  </a:lnTo>
                  <a:lnTo>
                    <a:pt x="118" y="243"/>
                  </a:lnTo>
                  <a:lnTo>
                    <a:pt x="118" y="243"/>
                  </a:lnTo>
                  <a:lnTo>
                    <a:pt x="118" y="243"/>
                  </a:lnTo>
                  <a:lnTo>
                    <a:pt x="120" y="243"/>
                  </a:lnTo>
                  <a:lnTo>
                    <a:pt x="120" y="243"/>
                  </a:lnTo>
                  <a:lnTo>
                    <a:pt x="120" y="243"/>
                  </a:lnTo>
                  <a:lnTo>
                    <a:pt x="118" y="241"/>
                  </a:lnTo>
                  <a:close/>
                  <a:moveTo>
                    <a:pt x="427" y="245"/>
                  </a:moveTo>
                  <a:lnTo>
                    <a:pt x="425" y="245"/>
                  </a:lnTo>
                  <a:lnTo>
                    <a:pt x="427" y="243"/>
                  </a:lnTo>
                  <a:lnTo>
                    <a:pt x="429" y="243"/>
                  </a:lnTo>
                  <a:lnTo>
                    <a:pt x="431" y="243"/>
                  </a:lnTo>
                  <a:lnTo>
                    <a:pt x="427" y="245"/>
                  </a:lnTo>
                  <a:lnTo>
                    <a:pt x="427" y="245"/>
                  </a:lnTo>
                  <a:close/>
                  <a:moveTo>
                    <a:pt x="503" y="215"/>
                  </a:moveTo>
                  <a:lnTo>
                    <a:pt x="503" y="217"/>
                  </a:lnTo>
                  <a:lnTo>
                    <a:pt x="503" y="219"/>
                  </a:lnTo>
                  <a:lnTo>
                    <a:pt x="504" y="217"/>
                  </a:lnTo>
                  <a:lnTo>
                    <a:pt x="504" y="215"/>
                  </a:lnTo>
                  <a:lnTo>
                    <a:pt x="506" y="215"/>
                  </a:lnTo>
                  <a:lnTo>
                    <a:pt x="506" y="213"/>
                  </a:lnTo>
                  <a:lnTo>
                    <a:pt x="504" y="213"/>
                  </a:lnTo>
                  <a:lnTo>
                    <a:pt x="503" y="215"/>
                  </a:lnTo>
                  <a:close/>
                  <a:moveTo>
                    <a:pt x="419" y="310"/>
                  </a:moveTo>
                  <a:lnTo>
                    <a:pt x="421" y="308"/>
                  </a:lnTo>
                  <a:lnTo>
                    <a:pt x="421" y="306"/>
                  </a:lnTo>
                  <a:lnTo>
                    <a:pt x="421" y="306"/>
                  </a:lnTo>
                  <a:lnTo>
                    <a:pt x="419" y="304"/>
                  </a:lnTo>
                  <a:lnTo>
                    <a:pt x="419" y="302"/>
                  </a:lnTo>
                  <a:lnTo>
                    <a:pt x="419" y="300"/>
                  </a:lnTo>
                  <a:lnTo>
                    <a:pt x="421" y="298"/>
                  </a:lnTo>
                  <a:lnTo>
                    <a:pt x="423" y="296"/>
                  </a:lnTo>
                  <a:lnTo>
                    <a:pt x="425" y="291"/>
                  </a:lnTo>
                  <a:lnTo>
                    <a:pt x="427" y="291"/>
                  </a:lnTo>
                  <a:lnTo>
                    <a:pt x="427" y="289"/>
                  </a:lnTo>
                  <a:lnTo>
                    <a:pt x="429" y="289"/>
                  </a:lnTo>
                  <a:lnTo>
                    <a:pt x="448" y="289"/>
                  </a:lnTo>
                  <a:lnTo>
                    <a:pt x="448" y="287"/>
                  </a:lnTo>
                  <a:lnTo>
                    <a:pt x="448" y="283"/>
                  </a:lnTo>
                  <a:lnTo>
                    <a:pt x="448" y="283"/>
                  </a:lnTo>
                  <a:lnTo>
                    <a:pt x="446" y="283"/>
                  </a:lnTo>
                  <a:lnTo>
                    <a:pt x="446" y="281"/>
                  </a:lnTo>
                  <a:lnTo>
                    <a:pt x="444" y="281"/>
                  </a:lnTo>
                  <a:lnTo>
                    <a:pt x="444" y="281"/>
                  </a:lnTo>
                  <a:lnTo>
                    <a:pt x="444" y="279"/>
                  </a:lnTo>
                  <a:lnTo>
                    <a:pt x="444" y="279"/>
                  </a:lnTo>
                  <a:lnTo>
                    <a:pt x="442" y="277"/>
                  </a:lnTo>
                  <a:lnTo>
                    <a:pt x="438" y="276"/>
                  </a:lnTo>
                  <a:lnTo>
                    <a:pt x="436" y="274"/>
                  </a:lnTo>
                  <a:lnTo>
                    <a:pt x="432" y="270"/>
                  </a:lnTo>
                  <a:lnTo>
                    <a:pt x="432" y="270"/>
                  </a:lnTo>
                  <a:lnTo>
                    <a:pt x="438" y="270"/>
                  </a:lnTo>
                  <a:lnTo>
                    <a:pt x="438" y="260"/>
                  </a:lnTo>
                  <a:lnTo>
                    <a:pt x="438" y="260"/>
                  </a:lnTo>
                  <a:lnTo>
                    <a:pt x="440" y="259"/>
                  </a:lnTo>
                  <a:lnTo>
                    <a:pt x="468" y="260"/>
                  </a:lnTo>
                  <a:lnTo>
                    <a:pt x="468" y="259"/>
                  </a:lnTo>
                  <a:lnTo>
                    <a:pt x="468" y="257"/>
                  </a:lnTo>
                  <a:lnTo>
                    <a:pt x="470" y="257"/>
                  </a:lnTo>
                  <a:lnTo>
                    <a:pt x="472" y="257"/>
                  </a:lnTo>
                  <a:lnTo>
                    <a:pt x="472" y="257"/>
                  </a:lnTo>
                  <a:lnTo>
                    <a:pt x="474" y="257"/>
                  </a:lnTo>
                  <a:lnTo>
                    <a:pt x="474" y="257"/>
                  </a:lnTo>
                  <a:lnTo>
                    <a:pt x="476" y="253"/>
                  </a:lnTo>
                  <a:lnTo>
                    <a:pt x="478" y="251"/>
                  </a:lnTo>
                  <a:lnTo>
                    <a:pt x="480" y="249"/>
                  </a:lnTo>
                  <a:lnTo>
                    <a:pt x="482" y="249"/>
                  </a:lnTo>
                  <a:lnTo>
                    <a:pt x="484" y="247"/>
                  </a:lnTo>
                  <a:lnTo>
                    <a:pt x="484" y="245"/>
                  </a:lnTo>
                  <a:lnTo>
                    <a:pt x="484" y="243"/>
                  </a:lnTo>
                  <a:lnTo>
                    <a:pt x="485" y="241"/>
                  </a:lnTo>
                  <a:lnTo>
                    <a:pt x="485" y="247"/>
                  </a:lnTo>
                  <a:lnTo>
                    <a:pt x="487" y="251"/>
                  </a:lnTo>
                  <a:lnTo>
                    <a:pt x="489" y="253"/>
                  </a:lnTo>
                  <a:lnTo>
                    <a:pt x="489" y="251"/>
                  </a:lnTo>
                  <a:lnTo>
                    <a:pt x="493" y="240"/>
                  </a:lnTo>
                  <a:lnTo>
                    <a:pt x="495" y="236"/>
                  </a:lnTo>
                  <a:lnTo>
                    <a:pt x="495" y="234"/>
                  </a:lnTo>
                  <a:lnTo>
                    <a:pt x="493" y="234"/>
                  </a:lnTo>
                  <a:lnTo>
                    <a:pt x="493" y="234"/>
                  </a:lnTo>
                  <a:lnTo>
                    <a:pt x="493" y="236"/>
                  </a:lnTo>
                  <a:lnTo>
                    <a:pt x="493" y="236"/>
                  </a:lnTo>
                  <a:lnTo>
                    <a:pt x="493" y="234"/>
                  </a:lnTo>
                  <a:lnTo>
                    <a:pt x="495" y="232"/>
                  </a:lnTo>
                  <a:lnTo>
                    <a:pt x="495" y="230"/>
                  </a:lnTo>
                  <a:lnTo>
                    <a:pt x="493" y="230"/>
                  </a:lnTo>
                  <a:lnTo>
                    <a:pt x="493" y="230"/>
                  </a:lnTo>
                  <a:lnTo>
                    <a:pt x="491" y="230"/>
                  </a:lnTo>
                  <a:lnTo>
                    <a:pt x="491" y="228"/>
                  </a:lnTo>
                  <a:lnTo>
                    <a:pt x="493" y="226"/>
                  </a:lnTo>
                  <a:lnTo>
                    <a:pt x="495" y="226"/>
                  </a:lnTo>
                  <a:lnTo>
                    <a:pt x="495" y="226"/>
                  </a:lnTo>
                  <a:lnTo>
                    <a:pt x="495" y="224"/>
                  </a:lnTo>
                  <a:lnTo>
                    <a:pt x="495" y="222"/>
                  </a:lnTo>
                  <a:lnTo>
                    <a:pt x="495" y="221"/>
                  </a:lnTo>
                  <a:lnTo>
                    <a:pt x="495" y="219"/>
                  </a:lnTo>
                  <a:lnTo>
                    <a:pt x="497" y="217"/>
                  </a:lnTo>
                  <a:lnTo>
                    <a:pt x="504" y="207"/>
                  </a:lnTo>
                  <a:lnTo>
                    <a:pt x="504" y="205"/>
                  </a:lnTo>
                  <a:lnTo>
                    <a:pt x="506" y="202"/>
                  </a:lnTo>
                  <a:lnTo>
                    <a:pt x="504" y="198"/>
                  </a:lnTo>
                  <a:lnTo>
                    <a:pt x="503" y="196"/>
                  </a:lnTo>
                  <a:lnTo>
                    <a:pt x="501" y="196"/>
                  </a:lnTo>
                  <a:lnTo>
                    <a:pt x="497" y="196"/>
                  </a:lnTo>
                  <a:lnTo>
                    <a:pt x="499" y="196"/>
                  </a:lnTo>
                  <a:lnTo>
                    <a:pt x="501" y="198"/>
                  </a:lnTo>
                  <a:lnTo>
                    <a:pt x="499" y="198"/>
                  </a:lnTo>
                  <a:lnTo>
                    <a:pt x="495" y="198"/>
                  </a:lnTo>
                  <a:lnTo>
                    <a:pt x="489" y="196"/>
                  </a:lnTo>
                  <a:lnTo>
                    <a:pt x="485" y="196"/>
                  </a:lnTo>
                  <a:lnTo>
                    <a:pt x="482" y="196"/>
                  </a:lnTo>
                  <a:lnTo>
                    <a:pt x="468" y="200"/>
                  </a:lnTo>
                  <a:lnTo>
                    <a:pt x="463" y="200"/>
                  </a:lnTo>
                  <a:lnTo>
                    <a:pt x="455" y="202"/>
                  </a:lnTo>
                  <a:lnTo>
                    <a:pt x="451" y="203"/>
                  </a:lnTo>
                  <a:lnTo>
                    <a:pt x="448" y="209"/>
                  </a:lnTo>
                  <a:lnTo>
                    <a:pt x="448" y="211"/>
                  </a:lnTo>
                  <a:lnTo>
                    <a:pt x="448" y="213"/>
                  </a:lnTo>
                  <a:lnTo>
                    <a:pt x="448" y="219"/>
                  </a:lnTo>
                  <a:lnTo>
                    <a:pt x="448" y="221"/>
                  </a:lnTo>
                  <a:lnTo>
                    <a:pt x="448" y="222"/>
                  </a:lnTo>
                  <a:lnTo>
                    <a:pt x="446" y="224"/>
                  </a:lnTo>
                  <a:lnTo>
                    <a:pt x="446" y="224"/>
                  </a:lnTo>
                  <a:lnTo>
                    <a:pt x="444" y="226"/>
                  </a:lnTo>
                  <a:lnTo>
                    <a:pt x="444" y="228"/>
                  </a:lnTo>
                  <a:lnTo>
                    <a:pt x="444" y="228"/>
                  </a:lnTo>
                  <a:lnTo>
                    <a:pt x="444" y="232"/>
                  </a:lnTo>
                  <a:lnTo>
                    <a:pt x="442" y="234"/>
                  </a:lnTo>
                  <a:lnTo>
                    <a:pt x="442" y="234"/>
                  </a:lnTo>
                  <a:lnTo>
                    <a:pt x="440" y="236"/>
                  </a:lnTo>
                  <a:lnTo>
                    <a:pt x="438" y="238"/>
                  </a:lnTo>
                  <a:lnTo>
                    <a:pt x="436" y="238"/>
                  </a:lnTo>
                  <a:lnTo>
                    <a:pt x="434" y="240"/>
                  </a:lnTo>
                  <a:lnTo>
                    <a:pt x="432" y="241"/>
                  </a:lnTo>
                  <a:lnTo>
                    <a:pt x="431" y="243"/>
                  </a:lnTo>
                  <a:lnTo>
                    <a:pt x="432" y="241"/>
                  </a:lnTo>
                  <a:lnTo>
                    <a:pt x="432" y="243"/>
                  </a:lnTo>
                  <a:lnTo>
                    <a:pt x="434" y="243"/>
                  </a:lnTo>
                  <a:lnTo>
                    <a:pt x="434" y="245"/>
                  </a:lnTo>
                  <a:lnTo>
                    <a:pt x="432" y="247"/>
                  </a:lnTo>
                  <a:lnTo>
                    <a:pt x="431" y="249"/>
                  </a:lnTo>
                  <a:lnTo>
                    <a:pt x="427" y="249"/>
                  </a:lnTo>
                  <a:lnTo>
                    <a:pt x="425" y="249"/>
                  </a:lnTo>
                  <a:lnTo>
                    <a:pt x="423" y="247"/>
                  </a:lnTo>
                  <a:lnTo>
                    <a:pt x="425" y="245"/>
                  </a:lnTo>
                  <a:lnTo>
                    <a:pt x="423" y="245"/>
                  </a:lnTo>
                  <a:lnTo>
                    <a:pt x="421" y="245"/>
                  </a:lnTo>
                  <a:lnTo>
                    <a:pt x="419" y="245"/>
                  </a:lnTo>
                  <a:lnTo>
                    <a:pt x="415" y="245"/>
                  </a:lnTo>
                  <a:lnTo>
                    <a:pt x="413" y="245"/>
                  </a:lnTo>
                  <a:lnTo>
                    <a:pt x="412" y="247"/>
                  </a:lnTo>
                  <a:lnTo>
                    <a:pt x="408" y="249"/>
                  </a:lnTo>
                  <a:lnTo>
                    <a:pt x="406" y="249"/>
                  </a:lnTo>
                  <a:lnTo>
                    <a:pt x="404" y="249"/>
                  </a:lnTo>
                  <a:lnTo>
                    <a:pt x="398" y="249"/>
                  </a:lnTo>
                  <a:lnTo>
                    <a:pt x="396" y="249"/>
                  </a:lnTo>
                  <a:lnTo>
                    <a:pt x="394" y="251"/>
                  </a:lnTo>
                  <a:lnTo>
                    <a:pt x="387" y="253"/>
                  </a:lnTo>
                  <a:lnTo>
                    <a:pt x="385" y="253"/>
                  </a:lnTo>
                  <a:lnTo>
                    <a:pt x="383" y="253"/>
                  </a:lnTo>
                  <a:lnTo>
                    <a:pt x="381" y="253"/>
                  </a:lnTo>
                  <a:lnTo>
                    <a:pt x="381" y="251"/>
                  </a:lnTo>
                  <a:lnTo>
                    <a:pt x="379" y="251"/>
                  </a:lnTo>
                  <a:lnTo>
                    <a:pt x="377" y="249"/>
                  </a:lnTo>
                  <a:lnTo>
                    <a:pt x="376" y="247"/>
                  </a:lnTo>
                  <a:lnTo>
                    <a:pt x="374" y="245"/>
                  </a:lnTo>
                  <a:lnTo>
                    <a:pt x="372" y="245"/>
                  </a:lnTo>
                  <a:lnTo>
                    <a:pt x="370" y="243"/>
                  </a:lnTo>
                  <a:lnTo>
                    <a:pt x="364" y="243"/>
                  </a:lnTo>
                  <a:lnTo>
                    <a:pt x="362" y="243"/>
                  </a:lnTo>
                  <a:lnTo>
                    <a:pt x="366" y="245"/>
                  </a:lnTo>
                  <a:lnTo>
                    <a:pt x="364" y="245"/>
                  </a:lnTo>
                  <a:lnTo>
                    <a:pt x="362" y="243"/>
                  </a:lnTo>
                  <a:lnTo>
                    <a:pt x="360" y="243"/>
                  </a:lnTo>
                  <a:lnTo>
                    <a:pt x="360" y="241"/>
                  </a:lnTo>
                  <a:lnTo>
                    <a:pt x="360" y="241"/>
                  </a:lnTo>
                  <a:lnTo>
                    <a:pt x="362" y="243"/>
                  </a:lnTo>
                  <a:lnTo>
                    <a:pt x="360" y="241"/>
                  </a:lnTo>
                  <a:lnTo>
                    <a:pt x="358" y="240"/>
                  </a:lnTo>
                  <a:lnTo>
                    <a:pt x="357" y="236"/>
                  </a:lnTo>
                  <a:lnTo>
                    <a:pt x="355" y="234"/>
                  </a:lnTo>
                  <a:lnTo>
                    <a:pt x="353" y="232"/>
                  </a:lnTo>
                  <a:lnTo>
                    <a:pt x="351" y="224"/>
                  </a:lnTo>
                  <a:lnTo>
                    <a:pt x="349" y="221"/>
                  </a:lnTo>
                  <a:lnTo>
                    <a:pt x="341" y="215"/>
                  </a:lnTo>
                  <a:lnTo>
                    <a:pt x="338" y="209"/>
                  </a:lnTo>
                  <a:lnTo>
                    <a:pt x="336" y="202"/>
                  </a:lnTo>
                  <a:lnTo>
                    <a:pt x="332" y="194"/>
                  </a:lnTo>
                  <a:lnTo>
                    <a:pt x="330" y="188"/>
                  </a:lnTo>
                  <a:lnTo>
                    <a:pt x="334" y="194"/>
                  </a:lnTo>
                  <a:lnTo>
                    <a:pt x="336" y="194"/>
                  </a:lnTo>
                  <a:lnTo>
                    <a:pt x="336" y="196"/>
                  </a:lnTo>
                  <a:lnTo>
                    <a:pt x="336" y="200"/>
                  </a:lnTo>
                  <a:lnTo>
                    <a:pt x="336" y="202"/>
                  </a:lnTo>
                  <a:lnTo>
                    <a:pt x="336" y="198"/>
                  </a:lnTo>
                  <a:lnTo>
                    <a:pt x="338" y="196"/>
                  </a:lnTo>
                  <a:lnTo>
                    <a:pt x="336" y="196"/>
                  </a:lnTo>
                  <a:lnTo>
                    <a:pt x="332" y="190"/>
                  </a:lnTo>
                  <a:lnTo>
                    <a:pt x="332" y="188"/>
                  </a:lnTo>
                  <a:lnTo>
                    <a:pt x="330" y="185"/>
                  </a:lnTo>
                  <a:lnTo>
                    <a:pt x="330" y="183"/>
                  </a:lnTo>
                  <a:lnTo>
                    <a:pt x="330" y="179"/>
                  </a:lnTo>
                  <a:lnTo>
                    <a:pt x="330" y="177"/>
                  </a:lnTo>
                  <a:lnTo>
                    <a:pt x="330" y="173"/>
                  </a:lnTo>
                  <a:lnTo>
                    <a:pt x="330" y="169"/>
                  </a:lnTo>
                  <a:lnTo>
                    <a:pt x="330" y="162"/>
                  </a:lnTo>
                  <a:lnTo>
                    <a:pt x="332" y="152"/>
                  </a:lnTo>
                  <a:lnTo>
                    <a:pt x="334" y="141"/>
                  </a:lnTo>
                  <a:lnTo>
                    <a:pt x="340" y="124"/>
                  </a:lnTo>
                  <a:lnTo>
                    <a:pt x="340" y="118"/>
                  </a:lnTo>
                  <a:lnTo>
                    <a:pt x="340" y="118"/>
                  </a:lnTo>
                  <a:lnTo>
                    <a:pt x="338" y="120"/>
                  </a:lnTo>
                  <a:lnTo>
                    <a:pt x="338" y="120"/>
                  </a:lnTo>
                  <a:lnTo>
                    <a:pt x="336" y="120"/>
                  </a:lnTo>
                  <a:lnTo>
                    <a:pt x="336" y="120"/>
                  </a:lnTo>
                  <a:lnTo>
                    <a:pt x="332" y="118"/>
                  </a:lnTo>
                  <a:lnTo>
                    <a:pt x="330" y="118"/>
                  </a:lnTo>
                  <a:lnTo>
                    <a:pt x="322" y="116"/>
                  </a:lnTo>
                  <a:lnTo>
                    <a:pt x="313" y="112"/>
                  </a:lnTo>
                  <a:lnTo>
                    <a:pt x="309" y="111"/>
                  </a:lnTo>
                  <a:lnTo>
                    <a:pt x="307" y="109"/>
                  </a:lnTo>
                  <a:lnTo>
                    <a:pt x="307" y="107"/>
                  </a:lnTo>
                  <a:lnTo>
                    <a:pt x="307" y="105"/>
                  </a:lnTo>
                  <a:lnTo>
                    <a:pt x="307" y="103"/>
                  </a:lnTo>
                  <a:lnTo>
                    <a:pt x="305" y="103"/>
                  </a:lnTo>
                  <a:lnTo>
                    <a:pt x="304" y="101"/>
                  </a:lnTo>
                  <a:lnTo>
                    <a:pt x="304" y="99"/>
                  </a:lnTo>
                  <a:lnTo>
                    <a:pt x="304" y="97"/>
                  </a:lnTo>
                  <a:lnTo>
                    <a:pt x="304" y="92"/>
                  </a:lnTo>
                  <a:lnTo>
                    <a:pt x="302" y="90"/>
                  </a:lnTo>
                  <a:lnTo>
                    <a:pt x="302" y="90"/>
                  </a:lnTo>
                  <a:lnTo>
                    <a:pt x="300" y="88"/>
                  </a:lnTo>
                  <a:lnTo>
                    <a:pt x="300" y="88"/>
                  </a:lnTo>
                  <a:lnTo>
                    <a:pt x="298" y="86"/>
                  </a:lnTo>
                  <a:lnTo>
                    <a:pt x="298" y="86"/>
                  </a:lnTo>
                  <a:lnTo>
                    <a:pt x="294" y="80"/>
                  </a:lnTo>
                  <a:lnTo>
                    <a:pt x="292" y="80"/>
                  </a:lnTo>
                  <a:lnTo>
                    <a:pt x="290" y="78"/>
                  </a:lnTo>
                  <a:lnTo>
                    <a:pt x="290" y="76"/>
                  </a:lnTo>
                  <a:lnTo>
                    <a:pt x="288" y="74"/>
                  </a:lnTo>
                  <a:lnTo>
                    <a:pt x="288" y="73"/>
                  </a:lnTo>
                  <a:lnTo>
                    <a:pt x="288" y="71"/>
                  </a:lnTo>
                  <a:lnTo>
                    <a:pt x="285" y="65"/>
                  </a:lnTo>
                  <a:lnTo>
                    <a:pt x="283" y="63"/>
                  </a:lnTo>
                  <a:lnTo>
                    <a:pt x="275" y="54"/>
                  </a:lnTo>
                  <a:lnTo>
                    <a:pt x="273" y="52"/>
                  </a:lnTo>
                  <a:lnTo>
                    <a:pt x="271" y="52"/>
                  </a:lnTo>
                  <a:lnTo>
                    <a:pt x="269" y="50"/>
                  </a:lnTo>
                  <a:lnTo>
                    <a:pt x="268" y="50"/>
                  </a:lnTo>
                  <a:lnTo>
                    <a:pt x="266" y="50"/>
                  </a:lnTo>
                  <a:lnTo>
                    <a:pt x="262" y="50"/>
                  </a:lnTo>
                  <a:lnTo>
                    <a:pt x="260" y="50"/>
                  </a:lnTo>
                  <a:lnTo>
                    <a:pt x="258" y="50"/>
                  </a:lnTo>
                  <a:lnTo>
                    <a:pt x="254" y="52"/>
                  </a:lnTo>
                  <a:lnTo>
                    <a:pt x="252" y="54"/>
                  </a:lnTo>
                  <a:lnTo>
                    <a:pt x="250" y="56"/>
                  </a:lnTo>
                  <a:lnTo>
                    <a:pt x="250" y="57"/>
                  </a:lnTo>
                  <a:lnTo>
                    <a:pt x="249" y="59"/>
                  </a:lnTo>
                  <a:lnTo>
                    <a:pt x="245" y="63"/>
                  </a:lnTo>
                  <a:lnTo>
                    <a:pt x="239" y="63"/>
                  </a:lnTo>
                  <a:lnTo>
                    <a:pt x="233" y="59"/>
                  </a:lnTo>
                  <a:lnTo>
                    <a:pt x="226" y="56"/>
                  </a:lnTo>
                  <a:lnTo>
                    <a:pt x="222" y="54"/>
                  </a:lnTo>
                  <a:lnTo>
                    <a:pt x="220" y="50"/>
                  </a:lnTo>
                  <a:lnTo>
                    <a:pt x="220" y="48"/>
                  </a:lnTo>
                  <a:lnTo>
                    <a:pt x="218" y="40"/>
                  </a:lnTo>
                  <a:lnTo>
                    <a:pt x="216" y="38"/>
                  </a:lnTo>
                  <a:lnTo>
                    <a:pt x="214" y="35"/>
                  </a:lnTo>
                  <a:lnTo>
                    <a:pt x="201" y="25"/>
                  </a:lnTo>
                  <a:lnTo>
                    <a:pt x="195" y="21"/>
                  </a:lnTo>
                  <a:lnTo>
                    <a:pt x="195" y="21"/>
                  </a:lnTo>
                  <a:lnTo>
                    <a:pt x="194" y="18"/>
                  </a:lnTo>
                  <a:lnTo>
                    <a:pt x="192" y="16"/>
                  </a:lnTo>
                  <a:lnTo>
                    <a:pt x="190" y="16"/>
                  </a:lnTo>
                  <a:lnTo>
                    <a:pt x="163" y="16"/>
                  </a:lnTo>
                  <a:lnTo>
                    <a:pt x="163" y="23"/>
                  </a:lnTo>
                  <a:lnTo>
                    <a:pt x="118" y="23"/>
                  </a:lnTo>
                  <a:lnTo>
                    <a:pt x="114" y="23"/>
                  </a:lnTo>
                  <a:lnTo>
                    <a:pt x="57" y="4"/>
                  </a:lnTo>
                  <a:lnTo>
                    <a:pt x="57" y="2"/>
                  </a:lnTo>
                  <a:lnTo>
                    <a:pt x="57" y="2"/>
                  </a:lnTo>
                  <a:lnTo>
                    <a:pt x="59" y="0"/>
                  </a:lnTo>
                  <a:lnTo>
                    <a:pt x="59" y="0"/>
                  </a:lnTo>
                  <a:lnTo>
                    <a:pt x="21" y="2"/>
                  </a:lnTo>
                  <a:lnTo>
                    <a:pt x="21" y="6"/>
                  </a:lnTo>
                  <a:lnTo>
                    <a:pt x="23" y="8"/>
                  </a:lnTo>
                  <a:lnTo>
                    <a:pt x="23" y="10"/>
                  </a:lnTo>
                  <a:lnTo>
                    <a:pt x="25" y="12"/>
                  </a:lnTo>
                  <a:lnTo>
                    <a:pt x="27" y="16"/>
                  </a:lnTo>
                  <a:lnTo>
                    <a:pt x="29" y="16"/>
                  </a:lnTo>
                  <a:lnTo>
                    <a:pt x="27" y="18"/>
                  </a:lnTo>
                  <a:lnTo>
                    <a:pt x="27" y="18"/>
                  </a:lnTo>
                  <a:lnTo>
                    <a:pt x="29" y="19"/>
                  </a:lnTo>
                  <a:lnTo>
                    <a:pt x="29" y="21"/>
                  </a:lnTo>
                  <a:lnTo>
                    <a:pt x="29" y="21"/>
                  </a:lnTo>
                  <a:lnTo>
                    <a:pt x="32" y="25"/>
                  </a:lnTo>
                  <a:lnTo>
                    <a:pt x="32" y="25"/>
                  </a:lnTo>
                  <a:lnTo>
                    <a:pt x="32" y="27"/>
                  </a:lnTo>
                  <a:lnTo>
                    <a:pt x="32" y="29"/>
                  </a:lnTo>
                  <a:lnTo>
                    <a:pt x="34" y="29"/>
                  </a:lnTo>
                  <a:lnTo>
                    <a:pt x="34" y="31"/>
                  </a:lnTo>
                  <a:lnTo>
                    <a:pt x="36" y="33"/>
                  </a:lnTo>
                  <a:lnTo>
                    <a:pt x="38" y="35"/>
                  </a:lnTo>
                  <a:lnTo>
                    <a:pt x="38" y="35"/>
                  </a:lnTo>
                  <a:lnTo>
                    <a:pt x="38" y="38"/>
                  </a:lnTo>
                  <a:lnTo>
                    <a:pt x="38" y="38"/>
                  </a:lnTo>
                  <a:lnTo>
                    <a:pt x="38" y="40"/>
                  </a:lnTo>
                  <a:lnTo>
                    <a:pt x="40" y="40"/>
                  </a:lnTo>
                  <a:lnTo>
                    <a:pt x="42" y="42"/>
                  </a:lnTo>
                  <a:lnTo>
                    <a:pt x="42" y="44"/>
                  </a:lnTo>
                  <a:lnTo>
                    <a:pt x="42" y="46"/>
                  </a:lnTo>
                  <a:lnTo>
                    <a:pt x="42" y="48"/>
                  </a:lnTo>
                  <a:lnTo>
                    <a:pt x="42" y="48"/>
                  </a:lnTo>
                  <a:lnTo>
                    <a:pt x="44" y="50"/>
                  </a:lnTo>
                  <a:lnTo>
                    <a:pt x="44" y="52"/>
                  </a:lnTo>
                  <a:lnTo>
                    <a:pt x="44" y="52"/>
                  </a:lnTo>
                  <a:lnTo>
                    <a:pt x="48" y="54"/>
                  </a:lnTo>
                  <a:lnTo>
                    <a:pt x="55" y="57"/>
                  </a:lnTo>
                  <a:lnTo>
                    <a:pt x="57" y="59"/>
                  </a:lnTo>
                  <a:lnTo>
                    <a:pt x="63" y="67"/>
                  </a:lnTo>
                  <a:lnTo>
                    <a:pt x="67" y="71"/>
                  </a:lnTo>
                  <a:lnTo>
                    <a:pt x="68" y="73"/>
                  </a:lnTo>
                  <a:lnTo>
                    <a:pt x="70" y="74"/>
                  </a:lnTo>
                  <a:lnTo>
                    <a:pt x="68" y="76"/>
                  </a:lnTo>
                  <a:lnTo>
                    <a:pt x="68" y="78"/>
                  </a:lnTo>
                  <a:lnTo>
                    <a:pt x="68" y="80"/>
                  </a:lnTo>
                  <a:lnTo>
                    <a:pt x="67" y="82"/>
                  </a:lnTo>
                  <a:lnTo>
                    <a:pt x="67" y="82"/>
                  </a:lnTo>
                  <a:lnTo>
                    <a:pt x="67" y="84"/>
                  </a:lnTo>
                  <a:lnTo>
                    <a:pt x="67" y="84"/>
                  </a:lnTo>
                  <a:lnTo>
                    <a:pt x="68" y="84"/>
                  </a:lnTo>
                  <a:lnTo>
                    <a:pt x="68" y="84"/>
                  </a:lnTo>
                  <a:lnTo>
                    <a:pt x="68" y="86"/>
                  </a:lnTo>
                  <a:lnTo>
                    <a:pt x="68" y="88"/>
                  </a:lnTo>
                  <a:lnTo>
                    <a:pt x="68" y="88"/>
                  </a:lnTo>
                  <a:lnTo>
                    <a:pt x="68" y="88"/>
                  </a:lnTo>
                  <a:lnTo>
                    <a:pt x="67" y="88"/>
                  </a:lnTo>
                  <a:lnTo>
                    <a:pt x="67" y="86"/>
                  </a:lnTo>
                  <a:lnTo>
                    <a:pt x="65" y="84"/>
                  </a:lnTo>
                  <a:lnTo>
                    <a:pt x="63" y="86"/>
                  </a:lnTo>
                  <a:lnTo>
                    <a:pt x="59" y="86"/>
                  </a:lnTo>
                  <a:lnTo>
                    <a:pt x="53" y="86"/>
                  </a:lnTo>
                  <a:lnTo>
                    <a:pt x="55" y="88"/>
                  </a:lnTo>
                  <a:lnTo>
                    <a:pt x="57" y="90"/>
                  </a:lnTo>
                  <a:lnTo>
                    <a:pt x="59" y="90"/>
                  </a:lnTo>
                  <a:lnTo>
                    <a:pt x="61" y="92"/>
                  </a:lnTo>
                  <a:lnTo>
                    <a:pt x="61" y="93"/>
                  </a:lnTo>
                  <a:lnTo>
                    <a:pt x="63" y="95"/>
                  </a:lnTo>
                  <a:lnTo>
                    <a:pt x="63" y="95"/>
                  </a:lnTo>
                  <a:lnTo>
                    <a:pt x="65" y="97"/>
                  </a:lnTo>
                  <a:lnTo>
                    <a:pt x="65" y="97"/>
                  </a:lnTo>
                  <a:lnTo>
                    <a:pt x="67" y="97"/>
                  </a:lnTo>
                  <a:lnTo>
                    <a:pt x="67" y="97"/>
                  </a:lnTo>
                  <a:lnTo>
                    <a:pt x="72" y="101"/>
                  </a:lnTo>
                  <a:lnTo>
                    <a:pt x="74" y="103"/>
                  </a:lnTo>
                  <a:lnTo>
                    <a:pt x="76" y="105"/>
                  </a:lnTo>
                  <a:lnTo>
                    <a:pt x="78" y="105"/>
                  </a:lnTo>
                  <a:lnTo>
                    <a:pt x="80" y="105"/>
                  </a:lnTo>
                  <a:lnTo>
                    <a:pt x="82" y="103"/>
                  </a:lnTo>
                  <a:lnTo>
                    <a:pt x="84" y="101"/>
                  </a:lnTo>
                  <a:lnTo>
                    <a:pt x="86" y="107"/>
                  </a:lnTo>
                  <a:lnTo>
                    <a:pt x="89" y="111"/>
                  </a:lnTo>
                  <a:lnTo>
                    <a:pt x="93" y="112"/>
                  </a:lnTo>
                  <a:lnTo>
                    <a:pt x="97" y="116"/>
                  </a:lnTo>
                  <a:lnTo>
                    <a:pt x="101" y="120"/>
                  </a:lnTo>
                  <a:lnTo>
                    <a:pt x="101" y="124"/>
                  </a:lnTo>
                  <a:lnTo>
                    <a:pt x="101" y="135"/>
                  </a:lnTo>
                  <a:lnTo>
                    <a:pt x="101" y="139"/>
                  </a:lnTo>
                  <a:lnTo>
                    <a:pt x="105" y="141"/>
                  </a:lnTo>
                  <a:lnTo>
                    <a:pt x="118" y="152"/>
                  </a:lnTo>
                  <a:lnTo>
                    <a:pt x="125" y="158"/>
                  </a:lnTo>
                  <a:lnTo>
                    <a:pt x="129" y="162"/>
                  </a:lnTo>
                  <a:lnTo>
                    <a:pt x="131" y="164"/>
                  </a:lnTo>
                  <a:lnTo>
                    <a:pt x="131" y="166"/>
                  </a:lnTo>
                  <a:lnTo>
                    <a:pt x="133" y="171"/>
                  </a:lnTo>
                  <a:lnTo>
                    <a:pt x="135" y="173"/>
                  </a:lnTo>
                  <a:lnTo>
                    <a:pt x="139" y="171"/>
                  </a:lnTo>
                  <a:lnTo>
                    <a:pt x="141" y="171"/>
                  </a:lnTo>
                  <a:lnTo>
                    <a:pt x="141" y="169"/>
                  </a:lnTo>
                  <a:lnTo>
                    <a:pt x="142" y="167"/>
                  </a:lnTo>
                  <a:lnTo>
                    <a:pt x="144" y="166"/>
                  </a:lnTo>
                  <a:lnTo>
                    <a:pt x="144" y="164"/>
                  </a:lnTo>
                  <a:lnTo>
                    <a:pt x="144" y="164"/>
                  </a:lnTo>
                  <a:lnTo>
                    <a:pt x="142" y="162"/>
                  </a:lnTo>
                  <a:lnTo>
                    <a:pt x="142" y="162"/>
                  </a:lnTo>
                  <a:lnTo>
                    <a:pt x="142" y="160"/>
                  </a:lnTo>
                  <a:lnTo>
                    <a:pt x="142" y="160"/>
                  </a:lnTo>
                  <a:lnTo>
                    <a:pt x="142" y="160"/>
                  </a:lnTo>
                  <a:lnTo>
                    <a:pt x="139" y="160"/>
                  </a:lnTo>
                  <a:lnTo>
                    <a:pt x="139" y="158"/>
                  </a:lnTo>
                  <a:lnTo>
                    <a:pt x="135" y="152"/>
                  </a:lnTo>
                  <a:lnTo>
                    <a:pt x="133" y="148"/>
                  </a:lnTo>
                  <a:lnTo>
                    <a:pt x="131" y="148"/>
                  </a:lnTo>
                  <a:lnTo>
                    <a:pt x="131" y="147"/>
                  </a:lnTo>
                  <a:lnTo>
                    <a:pt x="129" y="148"/>
                  </a:lnTo>
                  <a:lnTo>
                    <a:pt x="129" y="148"/>
                  </a:lnTo>
                  <a:lnTo>
                    <a:pt x="129" y="148"/>
                  </a:lnTo>
                  <a:lnTo>
                    <a:pt x="129" y="150"/>
                  </a:lnTo>
                  <a:lnTo>
                    <a:pt x="129" y="150"/>
                  </a:lnTo>
                  <a:lnTo>
                    <a:pt x="129" y="150"/>
                  </a:lnTo>
                  <a:lnTo>
                    <a:pt x="129" y="152"/>
                  </a:lnTo>
                  <a:lnTo>
                    <a:pt x="129" y="152"/>
                  </a:lnTo>
                  <a:lnTo>
                    <a:pt x="127" y="150"/>
                  </a:lnTo>
                  <a:lnTo>
                    <a:pt x="127" y="150"/>
                  </a:lnTo>
                  <a:lnTo>
                    <a:pt x="125" y="148"/>
                  </a:lnTo>
                  <a:lnTo>
                    <a:pt x="123" y="147"/>
                  </a:lnTo>
                  <a:lnTo>
                    <a:pt x="123" y="145"/>
                  </a:lnTo>
                  <a:lnTo>
                    <a:pt x="123" y="141"/>
                  </a:lnTo>
                  <a:lnTo>
                    <a:pt x="123" y="141"/>
                  </a:lnTo>
                  <a:lnTo>
                    <a:pt x="123" y="139"/>
                  </a:lnTo>
                  <a:lnTo>
                    <a:pt x="123" y="139"/>
                  </a:lnTo>
                  <a:lnTo>
                    <a:pt x="123" y="137"/>
                  </a:lnTo>
                  <a:lnTo>
                    <a:pt x="122" y="135"/>
                  </a:lnTo>
                  <a:lnTo>
                    <a:pt x="120" y="133"/>
                  </a:lnTo>
                  <a:lnTo>
                    <a:pt x="120" y="133"/>
                  </a:lnTo>
                  <a:lnTo>
                    <a:pt x="120" y="131"/>
                  </a:lnTo>
                  <a:lnTo>
                    <a:pt x="118" y="128"/>
                  </a:lnTo>
                  <a:lnTo>
                    <a:pt x="118" y="126"/>
                  </a:lnTo>
                  <a:lnTo>
                    <a:pt x="118" y="126"/>
                  </a:lnTo>
                  <a:lnTo>
                    <a:pt x="116" y="124"/>
                  </a:lnTo>
                  <a:lnTo>
                    <a:pt x="114" y="124"/>
                  </a:lnTo>
                  <a:lnTo>
                    <a:pt x="114" y="122"/>
                  </a:lnTo>
                  <a:lnTo>
                    <a:pt x="114" y="120"/>
                  </a:lnTo>
                  <a:lnTo>
                    <a:pt x="112" y="114"/>
                  </a:lnTo>
                  <a:lnTo>
                    <a:pt x="112" y="112"/>
                  </a:lnTo>
                  <a:lnTo>
                    <a:pt x="110" y="109"/>
                  </a:lnTo>
                  <a:lnTo>
                    <a:pt x="110" y="107"/>
                  </a:lnTo>
                  <a:lnTo>
                    <a:pt x="108" y="105"/>
                  </a:lnTo>
                  <a:lnTo>
                    <a:pt x="106" y="103"/>
                  </a:lnTo>
                  <a:lnTo>
                    <a:pt x="105" y="103"/>
                  </a:lnTo>
                  <a:lnTo>
                    <a:pt x="106" y="105"/>
                  </a:lnTo>
                  <a:lnTo>
                    <a:pt x="106" y="107"/>
                  </a:lnTo>
                  <a:lnTo>
                    <a:pt x="106" y="109"/>
                  </a:lnTo>
                  <a:lnTo>
                    <a:pt x="106" y="107"/>
                  </a:lnTo>
                  <a:lnTo>
                    <a:pt x="105" y="105"/>
                  </a:lnTo>
                  <a:lnTo>
                    <a:pt x="103" y="99"/>
                  </a:lnTo>
                  <a:lnTo>
                    <a:pt x="103" y="99"/>
                  </a:lnTo>
                  <a:lnTo>
                    <a:pt x="101" y="97"/>
                  </a:lnTo>
                  <a:lnTo>
                    <a:pt x="101" y="97"/>
                  </a:lnTo>
                  <a:lnTo>
                    <a:pt x="99" y="97"/>
                  </a:lnTo>
                  <a:lnTo>
                    <a:pt x="99" y="97"/>
                  </a:lnTo>
                  <a:lnTo>
                    <a:pt x="99" y="95"/>
                  </a:lnTo>
                  <a:lnTo>
                    <a:pt x="97" y="92"/>
                  </a:lnTo>
                  <a:lnTo>
                    <a:pt x="97" y="92"/>
                  </a:lnTo>
                  <a:lnTo>
                    <a:pt x="97" y="90"/>
                  </a:lnTo>
                  <a:lnTo>
                    <a:pt x="93" y="88"/>
                  </a:lnTo>
                  <a:lnTo>
                    <a:pt x="93" y="88"/>
                  </a:lnTo>
                  <a:lnTo>
                    <a:pt x="91" y="86"/>
                  </a:lnTo>
                  <a:lnTo>
                    <a:pt x="91" y="84"/>
                  </a:lnTo>
                  <a:lnTo>
                    <a:pt x="89" y="78"/>
                  </a:lnTo>
                  <a:lnTo>
                    <a:pt x="89" y="76"/>
                  </a:lnTo>
                  <a:lnTo>
                    <a:pt x="87" y="76"/>
                  </a:lnTo>
                  <a:lnTo>
                    <a:pt x="87" y="74"/>
                  </a:lnTo>
                  <a:lnTo>
                    <a:pt x="87" y="74"/>
                  </a:lnTo>
                  <a:lnTo>
                    <a:pt x="87" y="74"/>
                  </a:lnTo>
                  <a:lnTo>
                    <a:pt x="87" y="74"/>
                  </a:lnTo>
                  <a:lnTo>
                    <a:pt x="86" y="74"/>
                  </a:lnTo>
                  <a:lnTo>
                    <a:pt x="86" y="73"/>
                  </a:lnTo>
                  <a:lnTo>
                    <a:pt x="84" y="71"/>
                  </a:lnTo>
                  <a:lnTo>
                    <a:pt x="82" y="69"/>
                  </a:lnTo>
                  <a:lnTo>
                    <a:pt x="82" y="67"/>
                  </a:lnTo>
                  <a:lnTo>
                    <a:pt x="80" y="67"/>
                  </a:lnTo>
                  <a:lnTo>
                    <a:pt x="80" y="65"/>
                  </a:lnTo>
                  <a:lnTo>
                    <a:pt x="78" y="63"/>
                  </a:lnTo>
                  <a:lnTo>
                    <a:pt x="76" y="63"/>
                  </a:lnTo>
                  <a:lnTo>
                    <a:pt x="76" y="59"/>
                  </a:lnTo>
                  <a:lnTo>
                    <a:pt x="74" y="57"/>
                  </a:lnTo>
                  <a:lnTo>
                    <a:pt x="72" y="56"/>
                  </a:lnTo>
                  <a:lnTo>
                    <a:pt x="65" y="50"/>
                  </a:lnTo>
                  <a:lnTo>
                    <a:pt x="63" y="48"/>
                  </a:lnTo>
                  <a:lnTo>
                    <a:pt x="61" y="44"/>
                  </a:lnTo>
                  <a:lnTo>
                    <a:pt x="61" y="42"/>
                  </a:lnTo>
                  <a:lnTo>
                    <a:pt x="61" y="38"/>
                  </a:lnTo>
                  <a:lnTo>
                    <a:pt x="59" y="35"/>
                  </a:lnTo>
                  <a:lnTo>
                    <a:pt x="57" y="29"/>
                  </a:lnTo>
                  <a:lnTo>
                    <a:pt x="57" y="27"/>
                  </a:lnTo>
                  <a:lnTo>
                    <a:pt x="57" y="23"/>
                  </a:lnTo>
                  <a:lnTo>
                    <a:pt x="57" y="19"/>
                  </a:lnTo>
                  <a:lnTo>
                    <a:pt x="57" y="18"/>
                  </a:lnTo>
                  <a:lnTo>
                    <a:pt x="55" y="14"/>
                  </a:lnTo>
                  <a:lnTo>
                    <a:pt x="65" y="19"/>
                  </a:lnTo>
                  <a:lnTo>
                    <a:pt x="68" y="19"/>
                  </a:lnTo>
                  <a:lnTo>
                    <a:pt x="70" y="19"/>
                  </a:lnTo>
                  <a:lnTo>
                    <a:pt x="70" y="19"/>
                  </a:lnTo>
                  <a:lnTo>
                    <a:pt x="72" y="19"/>
                  </a:lnTo>
                  <a:lnTo>
                    <a:pt x="74" y="19"/>
                  </a:lnTo>
                  <a:lnTo>
                    <a:pt x="74" y="21"/>
                  </a:lnTo>
                  <a:lnTo>
                    <a:pt x="76" y="21"/>
                  </a:lnTo>
                  <a:lnTo>
                    <a:pt x="76" y="23"/>
                  </a:lnTo>
                  <a:lnTo>
                    <a:pt x="78" y="23"/>
                  </a:lnTo>
                  <a:lnTo>
                    <a:pt x="78" y="23"/>
                  </a:lnTo>
                  <a:lnTo>
                    <a:pt x="80" y="25"/>
                  </a:lnTo>
                  <a:lnTo>
                    <a:pt x="80" y="25"/>
                  </a:lnTo>
                  <a:lnTo>
                    <a:pt x="82" y="25"/>
                  </a:lnTo>
                  <a:lnTo>
                    <a:pt x="84" y="27"/>
                  </a:lnTo>
                  <a:lnTo>
                    <a:pt x="86" y="27"/>
                  </a:lnTo>
                  <a:lnTo>
                    <a:pt x="86" y="29"/>
                  </a:lnTo>
                  <a:lnTo>
                    <a:pt x="86" y="35"/>
                  </a:lnTo>
                  <a:lnTo>
                    <a:pt x="86" y="37"/>
                  </a:lnTo>
                  <a:lnTo>
                    <a:pt x="89" y="42"/>
                  </a:lnTo>
                  <a:lnTo>
                    <a:pt x="91" y="48"/>
                  </a:lnTo>
                  <a:lnTo>
                    <a:pt x="95" y="54"/>
                  </a:lnTo>
                  <a:lnTo>
                    <a:pt x="95" y="56"/>
                  </a:lnTo>
                  <a:lnTo>
                    <a:pt x="97" y="57"/>
                  </a:lnTo>
                  <a:lnTo>
                    <a:pt x="97" y="57"/>
                  </a:lnTo>
                  <a:lnTo>
                    <a:pt x="99" y="59"/>
                  </a:lnTo>
                  <a:lnTo>
                    <a:pt x="99" y="59"/>
                  </a:lnTo>
                  <a:lnTo>
                    <a:pt x="99" y="61"/>
                  </a:lnTo>
                  <a:lnTo>
                    <a:pt x="101" y="63"/>
                  </a:lnTo>
                  <a:lnTo>
                    <a:pt x="101" y="65"/>
                  </a:lnTo>
                  <a:lnTo>
                    <a:pt x="101" y="65"/>
                  </a:lnTo>
                  <a:lnTo>
                    <a:pt x="103" y="67"/>
                  </a:lnTo>
                  <a:lnTo>
                    <a:pt x="105" y="67"/>
                  </a:lnTo>
                  <a:lnTo>
                    <a:pt x="105" y="69"/>
                  </a:lnTo>
                  <a:lnTo>
                    <a:pt x="105" y="71"/>
                  </a:lnTo>
                  <a:lnTo>
                    <a:pt x="106" y="73"/>
                  </a:lnTo>
                  <a:lnTo>
                    <a:pt x="110" y="74"/>
                  </a:lnTo>
                  <a:lnTo>
                    <a:pt x="114" y="80"/>
                  </a:lnTo>
                  <a:lnTo>
                    <a:pt x="116" y="82"/>
                  </a:lnTo>
                  <a:lnTo>
                    <a:pt x="120" y="84"/>
                  </a:lnTo>
                  <a:lnTo>
                    <a:pt x="125" y="84"/>
                  </a:lnTo>
                  <a:lnTo>
                    <a:pt x="125" y="88"/>
                  </a:lnTo>
                  <a:lnTo>
                    <a:pt x="125" y="90"/>
                  </a:lnTo>
                  <a:lnTo>
                    <a:pt x="125" y="92"/>
                  </a:lnTo>
                  <a:lnTo>
                    <a:pt x="127" y="95"/>
                  </a:lnTo>
                  <a:lnTo>
                    <a:pt x="129" y="97"/>
                  </a:lnTo>
                  <a:lnTo>
                    <a:pt x="133" y="99"/>
                  </a:lnTo>
                  <a:lnTo>
                    <a:pt x="135" y="101"/>
                  </a:lnTo>
                  <a:lnTo>
                    <a:pt x="137" y="101"/>
                  </a:lnTo>
                  <a:lnTo>
                    <a:pt x="137" y="103"/>
                  </a:lnTo>
                  <a:lnTo>
                    <a:pt x="137" y="105"/>
                  </a:lnTo>
                  <a:lnTo>
                    <a:pt x="139" y="105"/>
                  </a:lnTo>
                  <a:lnTo>
                    <a:pt x="139" y="105"/>
                  </a:lnTo>
                  <a:lnTo>
                    <a:pt x="142" y="105"/>
                  </a:lnTo>
                  <a:lnTo>
                    <a:pt x="142" y="105"/>
                  </a:lnTo>
                  <a:lnTo>
                    <a:pt x="144" y="107"/>
                  </a:lnTo>
                  <a:lnTo>
                    <a:pt x="146" y="109"/>
                  </a:lnTo>
                  <a:lnTo>
                    <a:pt x="148" y="112"/>
                  </a:lnTo>
                  <a:lnTo>
                    <a:pt x="148" y="114"/>
                  </a:lnTo>
                  <a:lnTo>
                    <a:pt x="148" y="112"/>
                  </a:lnTo>
                  <a:lnTo>
                    <a:pt x="144" y="114"/>
                  </a:lnTo>
                  <a:lnTo>
                    <a:pt x="144" y="118"/>
                  </a:lnTo>
                  <a:lnTo>
                    <a:pt x="144" y="120"/>
                  </a:lnTo>
                  <a:lnTo>
                    <a:pt x="144" y="124"/>
                  </a:lnTo>
                  <a:lnTo>
                    <a:pt x="146" y="126"/>
                  </a:lnTo>
                  <a:lnTo>
                    <a:pt x="148" y="126"/>
                  </a:lnTo>
                  <a:lnTo>
                    <a:pt x="150" y="124"/>
                  </a:lnTo>
                  <a:lnTo>
                    <a:pt x="152" y="122"/>
                  </a:lnTo>
                  <a:lnTo>
                    <a:pt x="152" y="124"/>
                  </a:lnTo>
                  <a:lnTo>
                    <a:pt x="150" y="126"/>
                  </a:lnTo>
                  <a:lnTo>
                    <a:pt x="150" y="128"/>
                  </a:lnTo>
                  <a:lnTo>
                    <a:pt x="150" y="128"/>
                  </a:lnTo>
                  <a:lnTo>
                    <a:pt x="152" y="128"/>
                  </a:lnTo>
                  <a:lnTo>
                    <a:pt x="152" y="128"/>
                  </a:lnTo>
                  <a:lnTo>
                    <a:pt x="152" y="126"/>
                  </a:lnTo>
                  <a:lnTo>
                    <a:pt x="154" y="128"/>
                  </a:lnTo>
                  <a:lnTo>
                    <a:pt x="154" y="128"/>
                  </a:lnTo>
                  <a:lnTo>
                    <a:pt x="156" y="128"/>
                  </a:lnTo>
                  <a:lnTo>
                    <a:pt x="158" y="131"/>
                  </a:lnTo>
                  <a:lnTo>
                    <a:pt x="159" y="131"/>
                  </a:lnTo>
                  <a:lnTo>
                    <a:pt x="163" y="133"/>
                  </a:lnTo>
                  <a:lnTo>
                    <a:pt x="165" y="133"/>
                  </a:lnTo>
                  <a:lnTo>
                    <a:pt x="165" y="135"/>
                  </a:lnTo>
                  <a:lnTo>
                    <a:pt x="165" y="135"/>
                  </a:lnTo>
                  <a:lnTo>
                    <a:pt x="163" y="135"/>
                  </a:lnTo>
                  <a:lnTo>
                    <a:pt x="163" y="135"/>
                  </a:lnTo>
                  <a:lnTo>
                    <a:pt x="161" y="135"/>
                  </a:lnTo>
                  <a:lnTo>
                    <a:pt x="163" y="137"/>
                  </a:lnTo>
                  <a:lnTo>
                    <a:pt x="165" y="141"/>
                  </a:lnTo>
                  <a:lnTo>
                    <a:pt x="169" y="143"/>
                  </a:lnTo>
                  <a:lnTo>
                    <a:pt x="171" y="145"/>
                  </a:lnTo>
                  <a:lnTo>
                    <a:pt x="173" y="145"/>
                  </a:lnTo>
                  <a:lnTo>
                    <a:pt x="173" y="145"/>
                  </a:lnTo>
                  <a:lnTo>
                    <a:pt x="175" y="145"/>
                  </a:lnTo>
                  <a:lnTo>
                    <a:pt x="175" y="147"/>
                  </a:lnTo>
                  <a:lnTo>
                    <a:pt x="175" y="147"/>
                  </a:lnTo>
                  <a:lnTo>
                    <a:pt x="173" y="147"/>
                  </a:lnTo>
                  <a:lnTo>
                    <a:pt x="171" y="147"/>
                  </a:lnTo>
                  <a:lnTo>
                    <a:pt x="171" y="145"/>
                  </a:lnTo>
                  <a:lnTo>
                    <a:pt x="178" y="152"/>
                  </a:lnTo>
                  <a:lnTo>
                    <a:pt x="182" y="156"/>
                  </a:lnTo>
                  <a:lnTo>
                    <a:pt x="201" y="177"/>
                  </a:lnTo>
                  <a:lnTo>
                    <a:pt x="203" y="179"/>
                  </a:lnTo>
                  <a:lnTo>
                    <a:pt x="203" y="181"/>
                  </a:lnTo>
                  <a:lnTo>
                    <a:pt x="205" y="190"/>
                  </a:lnTo>
                  <a:lnTo>
                    <a:pt x="205" y="192"/>
                  </a:lnTo>
                  <a:lnTo>
                    <a:pt x="207" y="194"/>
                  </a:lnTo>
                  <a:lnTo>
                    <a:pt x="211" y="198"/>
                  </a:lnTo>
                  <a:lnTo>
                    <a:pt x="211" y="198"/>
                  </a:lnTo>
                  <a:lnTo>
                    <a:pt x="211" y="202"/>
                  </a:lnTo>
                  <a:lnTo>
                    <a:pt x="211" y="203"/>
                  </a:lnTo>
                  <a:lnTo>
                    <a:pt x="209" y="205"/>
                  </a:lnTo>
                  <a:lnTo>
                    <a:pt x="209" y="207"/>
                  </a:lnTo>
                  <a:lnTo>
                    <a:pt x="207" y="209"/>
                  </a:lnTo>
                  <a:lnTo>
                    <a:pt x="207" y="209"/>
                  </a:lnTo>
                  <a:lnTo>
                    <a:pt x="209" y="209"/>
                  </a:lnTo>
                  <a:lnTo>
                    <a:pt x="211" y="211"/>
                  </a:lnTo>
                  <a:lnTo>
                    <a:pt x="211" y="213"/>
                  </a:lnTo>
                  <a:lnTo>
                    <a:pt x="209" y="213"/>
                  </a:lnTo>
                  <a:lnTo>
                    <a:pt x="209" y="213"/>
                  </a:lnTo>
                  <a:lnTo>
                    <a:pt x="207" y="213"/>
                  </a:lnTo>
                  <a:lnTo>
                    <a:pt x="205" y="215"/>
                  </a:lnTo>
                  <a:lnTo>
                    <a:pt x="205" y="215"/>
                  </a:lnTo>
                  <a:lnTo>
                    <a:pt x="205" y="215"/>
                  </a:lnTo>
                  <a:lnTo>
                    <a:pt x="205" y="217"/>
                  </a:lnTo>
                  <a:lnTo>
                    <a:pt x="205" y="221"/>
                  </a:lnTo>
                  <a:lnTo>
                    <a:pt x="207" y="222"/>
                  </a:lnTo>
                  <a:lnTo>
                    <a:pt x="209" y="226"/>
                  </a:lnTo>
                  <a:lnTo>
                    <a:pt x="214" y="234"/>
                  </a:lnTo>
                  <a:lnTo>
                    <a:pt x="218" y="236"/>
                  </a:lnTo>
                  <a:lnTo>
                    <a:pt x="231" y="243"/>
                  </a:lnTo>
                  <a:lnTo>
                    <a:pt x="235" y="245"/>
                  </a:lnTo>
                  <a:lnTo>
                    <a:pt x="237" y="249"/>
                  </a:lnTo>
                  <a:lnTo>
                    <a:pt x="239" y="251"/>
                  </a:lnTo>
                  <a:lnTo>
                    <a:pt x="241" y="251"/>
                  </a:lnTo>
                  <a:lnTo>
                    <a:pt x="252" y="255"/>
                  </a:lnTo>
                  <a:lnTo>
                    <a:pt x="254" y="257"/>
                  </a:lnTo>
                  <a:lnTo>
                    <a:pt x="256" y="257"/>
                  </a:lnTo>
                  <a:lnTo>
                    <a:pt x="262" y="257"/>
                  </a:lnTo>
                  <a:lnTo>
                    <a:pt x="264" y="257"/>
                  </a:lnTo>
                  <a:lnTo>
                    <a:pt x="266" y="259"/>
                  </a:lnTo>
                  <a:lnTo>
                    <a:pt x="269" y="262"/>
                  </a:lnTo>
                  <a:lnTo>
                    <a:pt x="271" y="264"/>
                  </a:lnTo>
                  <a:lnTo>
                    <a:pt x="300" y="277"/>
                  </a:lnTo>
                  <a:lnTo>
                    <a:pt x="304" y="279"/>
                  </a:lnTo>
                  <a:lnTo>
                    <a:pt x="309" y="279"/>
                  </a:lnTo>
                  <a:lnTo>
                    <a:pt x="311" y="281"/>
                  </a:lnTo>
                  <a:lnTo>
                    <a:pt x="315" y="281"/>
                  </a:lnTo>
                  <a:lnTo>
                    <a:pt x="319" y="285"/>
                  </a:lnTo>
                  <a:lnTo>
                    <a:pt x="322" y="287"/>
                  </a:lnTo>
                  <a:lnTo>
                    <a:pt x="328" y="289"/>
                  </a:lnTo>
                  <a:lnTo>
                    <a:pt x="330" y="291"/>
                  </a:lnTo>
                  <a:lnTo>
                    <a:pt x="334" y="291"/>
                  </a:lnTo>
                  <a:lnTo>
                    <a:pt x="340" y="293"/>
                  </a:lnTo>
                  <a:lnTo>
                    <a:pt x="345" y="295"/>
                  </a:lnTo>
                  <a:lnTo>
                    <a:pt x="349" y="295"/>
                  </a:lnTo>
                  <a:lnTo>
                    <a:pt x="353" y="296"/>
                  </a:lnTo>
                  <a:lnTo>
                    <a:pt x="355" y="295"/>
                  </a:lnTo>
                  <a:lnTo>
                    <a:pt x="360" y="293"/>
                  </a:lnTo>
                  <a:lnTo>
                    <a:pt x="372" y="287"/>
                  </a:lnTo>
                  <a:lnTo>
                    <a:pt x="377" y="287"/>
                  </a:lnTo>
                  <a:lnTo>
                    <a:pt x="374" y="285"/>
                  </a:lnTo>
                  <a:lnTo>
                    <a:pt x="376" y="283"/>
                  </a:lnTo>
                  <a:lnTo>
                    <a:pt x="376" y="283"/>
                  </a:lnTo>
                  <a:lnTo>
                    <a:pt x="377" y="283"/>
                  </a:lnTo>
                  <a:lnTo>
                    <a:pt x="377" y="285"/>
                  </a:lnTo>
                  <a:lnTo>
                    <a:pt x="379" y="285"/>
                  </a:lnTo>
                  <a:lnTo>
                    <a:pt x="379" y="285"/>
                  </a:lnTo>
                  <a:lnTo>
                    <a:pt x="379" y="285"/>
                  </a:lnTo>
                  <a:lnTo>
                    <a:pt x="381" y="285"/>
                  </a:lnTo>
                  <a:lnTo>
                    <a:pt x="381" y="285"/>
                  </a:lnTo>
                  <a:lnTo>
                    <a:pt x="379" y="287"/>
                  </a:lnTo>
                  <a:lnTo>
                    <a:pt x="381" y="287"/>
                  </a:lnTo>
                  <a:lnTo>
                    <a:pt x="391" y="289"/>
                  </a:lnTo>
                  <a:lnTo>
                    <a:pt x="385" y="285"/>
                  </a:lnTo>
                  <a:lnTo>
                    <a:pt x="385" y="285"/>
                  </a:lnTo>
                  <a:lnTo>
                    <a:pt x="387" y="287"/>
                  </a:lnTo>
                  <a:lnTo>
                    <a:pt x="391" y="289"/>
                  </a:lnTo>
                  <a:lnTo>
                    <a:pt x="419" y="314"/>
                  </a:lnTo>
                  <a:lnTo>
                    <a:pt x="419" y="312"/>
                  </a:lnTo>
                  <a:lnTo>
                    <a:pt x="419" y="310"/>
                  </a:lnTo>
                  <a:close/>
                  <a:moveTo>
                    <a:pt x="101" y="143"/>
                  </a:moveTo>
                  <a:lnTo>
                    <a:pt x="101" y="145"/>
                  </a:lnTo>
                  <a:lnTo>
                    <a:pt x="101" y="143"/>
                  </a:lnTo>
                  <a:lnTo>
                    <a:pt x="99" y="141"/>
                  </a:lnTo>
                  <a:lnTo>
                    <a:pt x="99" y="141"/>
                  </a:lnTo>
                  <a:lnTo>
                    <a:pt x="97" y="139"/>
                  </a:lnTo>
                  <a:lnTo>
                    <a:pt x="99" y="137"/>
                  </a:lnTo>
                  <a:lnTo>
                    <a:pt x="99" y="135"/>
                  </a:lnTo>
                  <a:lnTo>
                    <a:pt x="101" y="131"/>
                  </a:lnTo>
                  <a:lnTo>
                    <a:pt x="101" y="133"/>
                  </a:lnTo>
                  <a:lnTo>
                    <a:pt x="99" y="137"/>
                  </a:lnTo>
                  <a:lnTo>
                    <a:pt x="99" y="139"/>
                  </a:lnTo>
                  <a:lnTo>
                    <a:pt x="99" y="141"/>
                  </a:lnTo>
                  <a:lnTo>
                    <a:pt x="101" y="143"/>
                  </a:lnTo>
                  <a:close/>
                  <a:moveTo>
                    <a:pt x="137" y="147"/>
                  </a:moveTo>
                  <a:lnTo>
                    <a:pt x="137" y="150"/>
                  </a:lnTo>
                  <a:lnTo>
                    <a:pt x="137" y="150"/>
                  </a:lnTo>
                  <a:lnTo>
                    <a:pt x="137" y="150"/>
                  </a:lnTo>
                  <a:lnTo>
                    <a:pt x="137" y="150"/>
                  </a:lnTo>
                  <a:lnTo>
                    <a:pt x="137" y="148"/>
                  </a:lnTo>
                  <a:lnTo>
                    <a:pt x="137" y="147"/>
                  </a:lnTo>
                  <a:close/>
                  <a:moveTo>
                    <a:pt x="99" y="61"/>
                  </a:moveTo>
                  <a:lnTo>
                    <a:pt x="99" y="65"/>
                  </a:lnTo>
                  <a:lnTo>
                    <a:pt x="99" y="67"/>
                  </a:lnTo>
                  <a:lnTo>
                    <a:pt x="97" y="69"/>
                  </a:lnTo>
                  <a:lnTo>
                    <a:pt x="97" y="69"/>
                  </a:lnTo>
                  <a:lnTo>
                    <a:pt x="95" y="67"/>
                  </a:lnTo>
                  <a:lnTo>
                    <a:pt x="95" y="67"/>
                  </a:lnTo>
                  <a:lnTo>
                    <a:pt x="93" y="65"/>
                  </a:lnTo>
                  <a:lnTo>
                    <a:pt x="95" y="63"/>
                  </a:lnTo>
                  <a:lnTo>
                    <a:pt x="95" y="61"/>
                  </a:lnTo>
                  <a:lnTo>
                    <a:pt x="97" y="59"/>
                  </a:lnTo>
                  <a:lnTo>
                    <a:pt x="97" y="59"/>
                  </a:lnTo>
                  <a:lnTo>
                    <a:pt x="99" y="61"/>
                  </a:lnTo>
                  <a:close/>
                  <a:moveTo>
                    <a:pt x="118" y="116"/>
                  </a:moveTo>
                  <a:lnTo>
                    <a:pt x="116" y="118"/>
                  </a:lnTo>
                  <a:lnTo>
                    <a:pt x="118" y="118"/>
                  </a:lnTo>
                  <a:lnTo>
                    <a:pt x="118" y="118"/>
                  </a:lnTo>
                  <a:lnTo>
                    <a:pt x="116" y="118"/>
                  </a:lnTo>
                  <a:lnTo>
                    <a:pt x="116" y="118"/>
                  </a:lnTo>
                  <a:lnTo>
                    <a:pt x="116" y="118"/>
                  </a:lnTo>
                  <a:lnTo>
                    <a:pt x="116" y="118"/>
                  </a:lnTo>
                  <a:lnTo>
                    <a:pt x="114" y="122"/>
                  </a:lnTo>
                  <a:lnTo>
                    <a:pt x="116" y="118"/>
                  </a:lnTo>
                  <a:lnTo>
                    <a:pt x="116" y="118"/>
                  </a:lnTo>
                  <a:lnTo>
                    <a:pt x="118" y="116"/>
                  </a:lnTo>
                  <a:close/>
                  <a:moveTo>
                    <a:pt x="84" y="59"/>
                  </a:moveTo>
                  <a:lnTo>
                    <a:pt x="84" y="61"/>
                  </a:lnTo>
                  <a:lnTo>
                    <a:pt x="84" y="63"/>
                  </a:lnTo>
                  <a:lnTo>
                    <a:pt x="82" y="63"/>
                  </a:lnTo>
                  <a:lnTo>
                    <a:pt x="80" y="59"/>
                  </a:lnTo>
                  <a:lnTo>
                    <a:pt x="78" y="57"/>
                  </a:lnTo>
                  <a:lnTo>
                    <a:pt x="76" y="54"/>
                  </a:lnTo>
                  <a:lnTo>
                    <a:pt x="78" y="56"/>
                  </a:lnTo>
                  <a:lnTo>
                    <a:pt x="80" y="56"/>
                  </a:lnTo>
                  <a:lnTo>
                    <a:pt x="80" y="57"/>
                  </a:lnTo>
                  <a:lnTo>
                    <a:pt x="80" y="59"/>
                  </a:lnTo>
                  <a:lnTo>
                    <a:pt x="82" y="59"/>
                  </a:lnTo>
                  <a:lnTo>
                    <a:pt x="82" y="59"/>
                  </a:lnTo>
                  <a:lnTo>
                    <a:pt x="84" y="59"/>
                  </a:lnTo>
                  <a:close/>
                  <a:moveTo>
                    <a:pt x="190" y="194"/>
                  </a:moveTo>
                  <a:lnTo>
                    <a:pt x="190" y="196"/>
                  </a:lnTo>
                  <a:lnTo>
                    <a:pt x="190" y="196"/>
                  </a:lnTo>
                  <a:lnTo>
                    <a:pt x="190" y="196"/>
                  </a:lnTo>
                  <a:lnTo>
                    <a:pt x="188" y="196"/>
                  </a:lnTo>
                  <a:lnTo>
                    <a:pt x="188" y="194"/>
                  </a:lnTo>
                  <a:lnTo>
                    <a:pt x="188" y="194"/>
                  </a:lnTo>
                  <a:lnTo>
                    <a:pt x="190" y="194"/>
                  </a:lnTo>
                  <a:lnTo>
                    <a:pt x="190" y="194"/>
                  </a:lnTo>
                  <a:close/>
                  <a:moveTo>
                    <a:pt x="106" y="147"/>
                  </a:moveTo>
                  <a:lnTo>
                    <a:pt x="106" y="147"/>
                  </a:lnTo>
                  <a:lnTo>
                    <a:pt x="103" y="145"/>
                  </a:lnTo>
                  <a:lnTo>
                    <a:pt x="105" y="145"/>
                  </a:lnTo>
                  <a:lnTo>
                    <a:pt x="105" y="145"/>
                  </a:lnTo>
                  <a:lnTo>
                    <a:pt x="106" y="147"/>
                  </a:lnTo>
                  <a:close/>
                  <a:moveTo>
                    <a:pt x="125" y="137"/>
                  </a:moveTo>
                  <a:lnTo>
                    <a:pt x="125" y="137"/>
                  </a:lnTo>
                  <a:lnTo>
                    <a:pt x="125" y="137"/>
                  </a:lnTo>
                  <a:lnTo>
                    <a:pt x="123" y="137"/>
                  </a:lnTo>
                  <a:lnTo>
                    <a:pt x="123" y="135"/>
                  </a:lnTo>
                  <a:lnTo>
                    <a:pt x="123" y="135"/>
                  </a:lnTo>
                  <a:lnTo>
                    <a:pt x="123" y="135"/>
                  </a:lnTo>
                  <a:lnTo>
                    <a:pt x="125" y="135"/>
                  </a:lnTo>
                  <a:lnTo>
                    <a:pt x="125" y="137"/>
                  </a:lnTo>
                  <a:close/>
                  <a:moveTo>
                    <a:pt x="51" y="78"/>
                  </a:moveTo>
                  <a:lnTo>
                    <a:pt x="51" y="80"/>
                  </a:lnTo>
                  <a:lnTo>
                    <a:pt x="51" y="82"/>
                  </a:lnTo>
                  <a:lnTo>
                    <a:pt x="50" y="80"/>
                  </a:lnTo>
                  <a:lnTo>
                    <a:pt x="50" y="80"/>
                  </a:lnTo>
                  <a:lnTo>
                    <a:pt x="50" y="78"/>
                  </a:lnTo>
                  <a:lnTo>
                    <a:pt x="50" y="78"/>
                  </a:lnTo>
                  <a:lnTo>
                    <a:pt x="50" y="76"/>
                  </a:lnTo>
                  <a:lnTo>
                    <a:pt x="51" y="74"/>
                  </a:lnTo>
                  <a:lnTo>
                    <a:pt x="51" y="76"/>
                  </a:lnTo>
                  <a:lnTo>
                    <a:pt x="51" y="78"/>
                  </a:lnTo>
                  <a:close/>
                  <a:moveTo>
                    <a:pt x="2" y="63"/>
                  </a:moveTo>
                  <a:lnTo>
                    <a:pt x="2" y="65"/>
                  </a:lnTo>
                  <a:lnTo>
                    <a:pt x="2" y="67"/>
                  </a:lnTo>
                  <a:lnTo>
                    <a:pt x="0" y="63"/>
                  </a:lnTo>
                  <a:lnTo>
                    <a:pt x="0" y="63"/>
                  </a:lnTo>
                  <a:lnTo>
                    <a:pt x="0" y="61"/>
                  </a:lnTo>
                  <a:lnTo>
                    <a:pt x="2" y="61"/>
                  </a:lnTo>
                  <a:lnTo>
                    <a:pt x="2" y="63"/>
                  </a:lnTo>
                  <a:close/>
                  <a:moveTo>
                    <a:pt x="506" y="202"/>
                  </a:moveTo>
                  <a:lnTo>
                    <a:pt x="506" y="202"/>
                  </a:lnTo>
                  <a:lnTo>
                    <a:pt x="506" y="202"/>
                  </a:lnTo>
                  <a:lnTo>
                    <a:pt x="506" y="202"/>
                  </a:lnTo>
                  <a:lnTo>
                    <a:pt x="506" y="202"/>
                  </a:lnTo>
                  <a:lnTo>
                    <a:pt x="508" y="202"/>
                  </a:lnTo>
                  <a:lnTo>
                    <a:pt x="506" y="202"/>
                  </a:lnTo>
                  <a:lnTo>
                    <a:pt x="506" y="202"/>
                  </a:lnTo>
                  <a:lnTo>
                    <a:pt x="506" y="20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24" name="Freeform 1920">
              <a:extLst>
                <a:ext uri="{FF2B5EF4-FFF2-40B4-BE49-F238E27FC236}">
                  <a16:creationId xmlns:a16="http://schemas.microsoft.com/office/drawing/2014/main" id="{8C316CA1-4930-452E-B371-81B2CFBA240A}"/>
                </a:ext>
              </a:extLst>
            </p:cNvPr>
            <p:cNvSpPr>
              <a:spLocks noEditPoints="1"/>
            </p:cNvSpPr>
            <p:nvPr/>
          </p:nvSpPr>
          <p:spPr bwMode="auto">
            <a:xfrm>
              <a:off x="8520113" y="-3267075"/>
              <a:ext cx="2244725" cy="1831975"/>
            </a:xfrm>
            <a:custGeom>
              <a:avLst/>
              <a:gdLst>
                <a:gd name="T0" fmla="*/ 703 w 1414"/>
                <a:gd name="T1" fmla="*/ 366 h 1154"/>
                <a:gd name="T2" fmla="*/ 726 w 1414"/>
                <a:gd name="T3" fmla="*/ 492 h 1154"/>
                <a:gd name="T4" fmla="*/ 1014 w 1414"/>
                <a:gd name="T5" fmla="*/ 647 h 1154"/>
                <a:gd name="T6" fmla="*/ 593 w 1414"/>
                <a:gd name="T7" fmla="*/ 321 h 1154"/>
                <a:gd name="T8" fmla="*/ 612 w 1414"/>
                <a:gd name="T9" fmla="*/ 461 h 1154"/>
                <a:gd name="T10" fmla="*/ 360 w 1414"/>
                <a:gd name="T11" fmla="*/ 431 h 1154"/>
                <a:gd name="T12" fmla="*/ 510 w 1414"/>
                <a:gd name="T13" fmla="*/ 526 h 1154"/>
                <a:gd name="T14" fmla="*/ 1219 w 1414"/>
                <a:gd name="T15" fmla="*/ 704 h 1154"/>
                <a:gd name="T16" fmla="*/ 1282 w 1414"/>
                <a:gd name="T17" fmla="*/ 843 h 1154"/>
                <a:gd name="T18" fmla="*/ 1024 w 1414"/>
                <a:gd name="T19" fmla="*/ 105 h 1154"/>
                <a:gd name="T20" fmla="*/ 872 w 1414"/>
                <a:gd name="T21" fmla="*/ 220 h 1154"/>
                <a:gd name="T22" fmla="*/ 1035 w 1414"/>
                <a:gd name="T23" fmla="*/ 215 h 1154"/>
                <a:gd name="T24" fmla="*/ 1227 w 1414"/>
                <a:gd name="T25" fmla="*/ 55 h 1154"/>
                <a:gd name="T26" fmla="*/ 938 w 1414"/>
                <a:gd name="T27" fmla="*/ 31 h 1154"/>
                <a:gd name="T28" fmla="*/ 1194 w 1414"/>
                <a:gd name="T29" fmla="*/ 528 h 1154"/>
                <a:gd name="T30" fmla="*/ 1107 w 1414"/>
                <a:gd name="T31" fmla="*/ 465 h 1154"/>
                <a:gd name="T32" fmla="*/ 982 w 1414"/>
                <a:gd name="T33" fmla="*/ 410 h 1154"/>
                <a:gd name="T34" fmla="*/ 870 w 1414"/>
                <a:gd name="T35" fmla="*/ 393 h 1154"/>
                <a:gd name="T36" fmla="*/ 1028 w 1414"/>
                <a:gd name="T37" fmla="*/ 488 h 1154"/>
                <a:gd name="T38" fmla="*/ 1045 w 1414"/>
                <a:gd name="T39" fmla="*/ 636 h 1154"/>
                <a:gd name="T40" fmla="*/ 1192 w 1414"/>
                <a:gd name="T41" fmla="*/ 670 h 1154"/>
                <a:gd name="T42" fmla="*/ 1179 w 1414"/>
                <a:gd name="T43" fmla="*/ 586 h 1154"/>
                <a:gd name="T44" fmla="*/ 916 w 1414"/>
                <a:gd name="T45" fmla="*/ 693 h 1154"/>
                <a:gd name="T46" fmla="*/ 876 w 1414"/>
                <a:gd name="T47" fmla="*/ 643 h 1154"/>
                <a:gd name="T48" fmla="*/ 1005 w 1414"/>
                <a:gd name="T49" fmla="*/ 486 h 1154"/>
                <a:gd name="T50" fmla="*/ 1215 w 1414"/>
                <a:gd name="T51" fmla="*/ 1021 h 1154"/>
                <a:gd name="T52" fmla="*/ 1228 w 1414"/>
                <a:gd name="T53" fmla="*/ 1083 h 1154"/>
                <a:gd name="T54" fmla="*/ 1164 w 1414"/>
                <a:gd name="T55" fmla="*/ 996 h 1154"/>
                <a:gd name="T56" fmla="*/ 1318 w 1414"/>
                <a:gd name="T57" fmla="*/ 882 h 1154"/>
                <a:gd name="T58" fmla="*/ 1251 w 1414"/>
                <a:gd name="T59" fmla="*/ 788 h 1154"/>
                <a:gd name="T60" fmla="*/ 1137 w 1414"/>
                <a:gd name="T61" fmla="*/ 782 h 1154"/>
                <a:gd name="T62" fmla="*/ 1014 w 1414"/>
                <a:gd name="T63" fmla="*/ 740 h 1154"/>
                <a:gd name="T64" fmla="*/ 929 w 1414"/>
                <a:gd name="T65" fmla="*/ 860 h 1154"/>
                <a:gd name="T66" fmla="*/ 800 w 1414"/>
                <a:gd name="T67" fmla="*/ 662 h 1154"/>
                <a:gd name="T68" fmla="*/ 889 w 1414"/>
                <a:gd name="T69" fmla="*/ 566 h 1154"/>
                <a:gd name="T70" fmla="*/ 885 w 1414"/>
                <a:gd name="T71" fmla="*/ 511 h 1154"/>
                <a:gd name="T72" fmla="*/ 722 w 1414"/>
                <a:gd name="T73" fmla="*/ 433 h 1154"/>
                <a:gd name="T74" fmla="*/ 724 w 1414"/>
                <a:gd name="T75" fmla="*/ 543 h 1154"/>
                <a:gd name="T76" fmla="*/ 552 w 1414"/>
                <a:gd name="T77" fmla="*/ 512 h 1154"/>
                <a:gd name="T78" fmla="*/ 266 w 1414"/>
                <a:gd name="T79" fmla="*/ 480 h 1154"/>
                <a:gd name="T80" fmla="*/ 133 w 1414"/>
                <a:gd name="T81" fmla="*/ 486 h 1154"/>
                <a:gd name="T82" fmla="*/ 173 w 1414"/>
                <a:gd name="T83" fmla="*/ 841 h 1154"/>
                <a:gd name="T84" fmla="*/ 211 w 1414"/>
                <a:gd name="T85" fmla="*/ 932 h 1154"/>
                <a:gd name="T86" fmla="*/ 783 w 1414"/>
                <a:gd name="T87" fmla="*/ 1015 h 1154"/>
                <a:gd name="T88" fmla="*/ 194 w 1414"/>
                <a:gd name="T89" fmla="*/ 899 h 1154"/>
                <a:gd name="T90" fmla="*/ 1223 w 1414"/>
                <a:gd name="T91" fmla="*/ 1027 h 1154"/>
                <a:gd name="T92" fmla="*/ 1367 w 1414"/>
                <a:gd name="T93" fmla="*/ 939 h 1154"/>
                <a:gd name="T94" fmla="*/ 1405 w 1414"/>
                <a:gd name="T95" fmla="*/ 1051 h 1154"/>
                <a:gd name="T96" fmla="*/ 1075 w 1414"/>
                <a:gd name="T97" fmla="*/ 1074 h 1154"/>
                <a:gd name="T98" fmla="*/ 256 w 1414"/>
                <a:gd name="T99" fmla="*/ 1008 h 1154"/>
                <a:gd name="T100" fmla="*/ 758 w 1414"/>
                <a:gd name="T101" fmla="*/ 190 h 1154"/>
                <a:gd name="T102" fmla="*/ 806 w 1414"/>
                <a:gd name="T103" fmla="*/ 114 h 1154"/>
                <a:gd name="T104" fmla="*/ 624 w 1414"/>
                <a:gd name="T105" fmla="*/ 268 h 1154"/>
                <a:gd name="T106" fmla="*/ 664 w 1414"/>
                <a:gd name="T107" fmla="*/ 133 h 1154"/>
                <a:gd name="T108" fmla="*/ 889 w 1414"/>
                <a:gd name="T109" fmla="*/ 338 h 1154"/>
                <a:gd name="T110" fmla="*/ 823 w 1414"/>
                <a:gd name="T111" fmla="*/ 283 h 1154"/>
                <a:gd name="T112" fmla="*/ 724 w 1414"/>
                <a:gd name="T113" fmla="*/ 222 h 1154"/>
                <a:gd name="T114" fmla="*/ 578 w 1414"/>
                <a:gd name="T115" fmla="*/ 199 h 1154"/>
                <a:gd name="T116" fmla="*/ 146 w 1414"/>
                <a:gd name="T117" fmla="*/ 888 h 1154"/>
                <a:gd name="T118" fmla="*/ 296 w 1414"/>
                <a:gd name="T119" fmla="*/ 442 h 1154"/>
                <a:gd name="T120" fmla="*/ 377 w 1414"/>
                <a:gd name="T121" fmla="*/ 304 h 1154"/>
                <a:gd name="T122" fmla="*/ 544 w 1414"/>
                <a:gd name="T123" fmla="*/ 285 h 1154"/>
                <a:gd name="T124" fmla="*/ 357 w 1414"/>
                <a:gd name="T125" fmla="*/ 298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4" h="1154">
                  <a:moveTo>
                    <a:pt x="711" y="410"/>
                  </a:moveTo>
                  <a:lnTo>
                    <a:pt x="707" y="412"/>
                  </a:lnTo>
                  <a:lnTo>
                    <a:pt x="709" y="412"/>
                  </a:lnTo>
                  <a:lnTo>
                    <a:pt x="711" y="414"/>
                  </a:lnTo>
                  <a:lnTo>
                    <a:pt x="711" y="416"/>
                  </a:lnTo>
                  <a:lnTo>
                    <a:pt x="711" y="416"/>
                  </a:lnTo>
                  <a:lnTo>
                    <a:pt x="709" y="418"/>
                  </a:lnTo>
                  <a:lnTo>
                    <a:pt x="709" y="419"/>
                  </a:lnTo>
                  <a:lnTo>
                    <a:pt x="709" y="419"/>
                  </a:lnTo>
                  <a:lnTo>
                    <a:pt x="709" y="421"/>
                  </a:lnTo>
                  <a:lnTo>
                    <a:pt x="711" y="423"/>
                  </a:lnTo>
                  <a:lnTo>
                    <a:pt x="711" y="425"/>
                  </a:lnTo>
                  <a:lnTo>
                    <a:pt x="709" y="425"/>
                  </a:lnTo>
                  <a:lnTo>
                    <a:pt x="707" y="425"/>
                  </a:lnTo>
                  <a:lnTo>
                    <a:pt x="705" y="427"/>
                  </a:lnTo>
                  <a:lnTo>
                    <a:pt x="705" y="427"/>
                  </a:lnTo>
                  <a:lnTo>
                    <a:pt x="702" y="429"/>
                  </a:lnTo>
                  <a:lnTo>
                    <a:pt x="698" y="429"/>
                  </a:lnTo>
                  <a:lnTo>
                    <a:pt x="694" y="431"/>
                  </a:lnTo>
                  <a:lnTo>
                    <a:pt x="690" y="431"/>
                  </a:lnTo>
                  <a:lnTo>
                    <a:pt x="686" y="429"/>
                  </a:lnTo>
                  <a:lnTo>
                    <a:pt x="684" y="429"/>
                  </a:lnTo>
                  <a:lnTo>
                    <a:pt x="684" y="427"/>
                  </a:lnTo>
                  <a:lnTo>
                    <a:pt x="683" y="425"/>
                  </a:lnTo>
                  <a:lnTo>
                    <a:pt x="681" y="427"/>
                  </a:lnTo>
                  <a:lnTo>
                    <a:pt x="683" y="431"/>
                  </a:lnTo>
                  <a:lnTo>
                    <a:pt x="684" y="435"/>
                  </a:lnTo>
                  <a:lnTo>
                    <a:pt x="683" y="438"/>
                  </a:lnTo>
                  <a:lnTo>
                    <a:pt x="679" y="438"/>
                  </a:lnTo>
                  <a:lnTo>
                    <a:pt x="675" y="438"/>
                  </a:lnTo>
                  <a:lnTo>
                    <a:pt x="671" y="438"/>
                  </a:lnTo>
                  <a:lnTo>
                    <a:pt x="667" y="437"/>
                  </a:lnTo>
                  <a:lnTo>
                    <a:pt x="667" y="435"/>
                  </a:lnTo>
                  <a:lnTo>
                    <a:pt x="664" y="431"/>
                  </a:lnTo>
                  <a:lnTo>
                    <a:pt x="664" y="429"/>
                  </a:lnTo>
                  <a:lnTo>
                    <a:pt x="662" y="427"/>
                  </a:lnTo>
                  <a:lnTo>
                    <a:pt x="647" y="416"/>
                  </a:lnTo>
                  <a:lnTo>
                    <a:pt x="643" y="414"/>
                  </a:lnTo>
                  <a:lnTo>
                    <a:pt x="641" y="414"/>
                  </a:lnTo>
                  <a:lnTo>
                    <a:pt x="639" y="414"/>
                  </a:lnTo>
                  <a:lnTo>
                    <a:pt x="639" y="412"/>
                  </a:lnTo>
                  <a:lnTo>
                    <a:pt x="639" y="412"/>
                  </a:lnTo>
                  <a:lnTo>
                    <a:pt x="637" y="412"/>
                  </a:lnTo>
                  <a:lnTo>
                    <a:pt x="637" y="412"/>
                  </a:lnTo>
                  <a:lnTo>
                    <a:pt x="635" y="412"/>
                  </a:lnTo>
                  <a:lnTo>
                    <a:pt x="631" y="412"/>
                  </a:lnTo>
                  <a:lnTo>
                    <a:pt x="631" y="412"/>
                  </a:lnTo>
                  <a:lnTo>
                    <a:pt x="630" y="412"/>
                  </a:lnTo>
                  <a:lnTo>
                    <a:pt x="628" y="410"/>
                  </a:lnTo>
                  <a:lnTo>
                    <a:pt x="626" y="408"/>
                  </a:lnTo>
                  <a:lnTo>
                    <a:pt x="624" y="406"/>
                  </a:lnTo>
                  <a:lnTo>
                    <a:pt x="618" y="402"/>
                  </a:lnTo>
                  <a:lnTo>
                    <a:pt x="614" y="400"/>
                  </a:lnTo>
                  <a:lnTo>
                    <a:pt x="614" y="397"/>
                  </a:lnTo>
                  <a:lnTo>
                    <a:pt x="614" y="395"/>
                  </a:lnTo>
                  <a:lnTo>
                    <a:pt x="614" y="391"/>
                  </a:lnTo>
                  <a:lnTo>
                    <a:pt x="616" y="389"/>
                  </a:lnTo>
                  <a:lnTo>
                    <a:pt x="618" y="387"/>
                  </a:lnTo>
                  <a:lnTo>
                    <a:pt x="620" y="387"/>
                  </a:lnTo>
                  <a:lnTo>
                    <a:pt x="622" y="385"/>
                  </a:lnTo>
                  <a:lnTo>
                    <a:pt x="624" y="385"/>
                  </a:lnTo>
                  <a:lnTo>
                    <a:pt x="626" y="387"/>
                  </a:lnTo>
                  <a:lnTo>
                    <a:pt x="628" y="389"/>
                  </a:lnTo>
                  <a:lnTo>
                    <a:pt x="631" y="393"/>
                  </a:lnTo>
                  <a:lnTo>
                    <a:pt x="633" y="395"/>
                  </a:lnTo>
                  <a:lnTo>
                    <a:pt x="635" y="397"/>
                  </a:lnTo>
                  <a:lnTo>
                    <a:pt x="635" y="399"/>
                  </a:lnTo>
                  <a:lnTo>
                    <a:pt x="637" y="399"/>
                  </a:lnTo>
                  <a:lnTo>
                    <a:pt x="639" y="399"/>
                  </a:lnTo>
                  <a:lnTo>
                    <a:pt x="645" y="399"/>
                  </a:lnTo>
                  <a:lnTo>
                    <a:pt x="647" y="397"/>
                  </a:lnTo>
                  <a:lnTo>
                    <a:pt x="648" y="397"/>
                  </a:lnTo>
                  <a:lnTo>
                    <a:pt x="650" y="395"/>
                  </a:lnTo>
                  <a:lnTo>
                    <a:pt x="650" y="393"/>
                  </a:lnTo>
                  <a:lnTo>
                    <a:pt x="650" y="389"/>
                  </a:lnTo>
                  <a:lnTo>
                    <a:pt x="652" y="393"/>
                  </a:lnTo>
                  <a:lnTo>
                    <a:pt x="654" y="393"/>
                  </a:lnTo>
                  <a:lnTo>
                    <a:pt x="654" y="391"/>
                  </a:lnTo>
                  <a:lnTo>
                    <a:pt x="654" y="389"/>
                  </a:lnTo>
                  <a:lnTo>
                    <a:pt x="654" y="387"/>
                  </a:lnTo>
                  <a:lnTo>
                    <a:pt x="650" y="383"/>
                  </a:lnTo>
                  <a:lnTo>
                    <a:pt x="648" y="383"/>
                  </a:lnTo>
                  <a:lnTo>
                    <a:pt x="648" y="383"/>
                  </a:lnTo>
                  <a:lnTo>
                    <a:pt x="648" y="383"/>
                  </a:lnTo>
                  <a:lnTo>
                    <a:pt x="648" y="382"/>
                  </a:lnTo>
                  <a:lnTo>
                    <a:pt x="648" y="382"/>
                  </a:lnTo>
                  <a:lnTo>
                    <a:pt x="648" y="380"/>
                  </a:lnTo>
                  <a:lnTo>
                    <a:pt x="648" y="380"/>
                  </a:lnTo>
                  <a:lnTo>
                    <a:pt x="650" y="380"/>
                  </a:lnTo>
                  <a:lnTo>
                    <a:pt x="652" y="380"/>
                  </a:lnTo>
                  <a:lnTo>
                    <a:pt x="656" y="382"/>
                  </a:lnTo>
                  <a:lnTo>
                    <a:pt x="660" y="382"/>
                  </a:lnTo>
                  <a:lnTo>
                    <a:pt x="658" y="380"/>
                  </a:lnTo>
                  <a:lnTo>
                    <a:pt x="656" y="380"/>
                  </a:lnTo>
                  <a:lnTo>
                    <a:pt x="654" y="378"/>
                  </a:lnTo>
                  <a:lnTo>
                    <a:pt x="654" y="378"/>
                  </a:lnTo>
                  <a:lnTo>
                    <a:pt x="652" y="376"/>
                  </a:lnTo>
                  <a:lnTo>
                    <a:pt x="650" y="376"/>
                  </a:lnTo>
                  <a:lnTo>
                    <a:pt x="648" y="378"/>
                  </a:lnTo>
                  <a:lnTo>
                    <a:pt x="645" y="378"/>
                  </a:lnTo>
                  <a:lnTo>
                    <a:pt x="641" y="378"/>
                  </a:lnTo>
                  <a:lnTo>
                    <a:pt x="639" y="376"/>
                  </a:lnTo>
                  <a:lnTo>
                    <a:pt x="635" y="374"/>
                  </a:lnTo>
                  <a:lnTo>
                    <a:pt x="633" y="372"/>
                  </a:lnTo>
                  <a:lnTo>
                    <a:pt x="633" y="370"/>
                  </a:lnTo>
                  <a:lnTo>
                    <a:pt x="633" y="370"/>
                  </a:lnTo>
                  <a:lnTo>
                    <a:pt x="637" y="368"/>
                  </a:lnTo>
                  <a:lnTo>
                    <a:pt x="641" y="368"/>
                  </a:lnTo>
                  <a:lnTo>
                    <a:pt x="643" y="370"/>
                  </a:lnTo>
                  <a:lnTo>
                    <a:pt x="648" y="372"/>
                  </a:lnTo>
                  <a:lnTo>
                    <a:pt x="647" y="370"/>
                  </a:lnTo>
                  <a:lnTo>
                    <a:pt x="641" y="366"/>
                  </a:lnTo>
                  <a:lnTo>
                    <a:pt x="641" y="364"/>
                  </a:lnTo>
                  <a:lnTo>
                    <a:pt x="643" y="363"/>
                  </a:lnTo>
                  <a:lnTo>
                    <a:pt x="645" y="363"/>
                  </a:lnTo>
                  <a:lnTo>
                    <a:pt x="647" y="363"/>
                  </a:lnTo>
                  <a:lnTo>
                    <a:pt x="648" y="363"/>
                  </a:lnTo>
                  <a:lnTo>
                    <a:pt x="654" y="363"/>
                  </a:lnTo>
                  <a:lnTo>
                    <a:pt x="656" y="363"/>
                  </a:lnTo>
                  <a:lnTo>
                    <a:pt x="658" y="363"/>
                  </a:lnTo>
                  <a:lnTo>
                    <a:pt x="654" y="363"/>
                  </a:lnTo>
                  <a:lnTo>
                    <a:pt x="654" y="361"/>
                  </a:lnTo>
                  <a:lnTo>
                    <a:pt x="652" y="361"/>
                  </a:lnTo>
                  <a:lnTo>
                    <a:pt x="654" y="359"/>
                  </a:lnTo>
                  <a:lnTo>
                    <a:pt x="656" y="359"/>
                  </a:lnTo>
                  <a:lnTo>
                    <a:pt x="656" y="359"/>
                  </a:lnTo>
                  <a:lnTo>
                    <a:pt x="658" y="359"/>
                  </a:lnTo>
                  <a:lnTo>
                    <a:pt x="662" y="361"/>
                  </a:lnTo>
                  <a:lnTo>
                    <a:pt x="666" y="363"/>
                  </a:lnTo>
                  <a:lnTo>
                    <a:pt x="669" y="364"/>
                  </a:lnTo>
                  <a:lnTo>
                    <a:pt x="669" y="364"/>
                  </a:lnTo>
                  <a:lnTo>
                    <a:pt x="671" y="364"/>
                  </a:lnTo>
                  <a:lnTo>
                    <a:pt x="675" y="364"/>
                  </a:lnTo>
                  <a:lnTo>
                    <a:pt x="690" y="361"/>
                  </a:lnTo>
                  <a:lnTo>
                    <a:pt x="694" y="361"/>
                  </a:lnTo>
                  <a:lnTo>
                    <a:pt x="698" y="361"/>
                  </a:lnTo>
                  <a:lnTo>
                    <a:pt x="700" y="361"/>
                  </a:lnTo>
                  <a:lnTo>
                    <a:pt x="703" y="363"/>
                  </a:lnTo>
                  <a:lnTo>
                    <a:pt x="703" y="366"/>
                  </a:lnTo>
                  <a:lnTo>
                    <a:pt x="703" y="366"/>
                  </a:lnTo>
                  <a:lnTo>
                    <a:pt x="703" y="368"/>
                  </a:lnTo>
                  <a:lnTo>
                    <a:pt x="700" y="368"/>
                  </a:lnTo>
                  <a:lnTo>
                    <a:pt x="696" y="370"/>
                  </a:lnTo>
                  <a:lnTo>
                    <a:pt x="694" y="370"/>
                  </a:lnTo>
                  <a:lnTo>
                    <a:pt x="696" y="372"/>
                  </a:lnTo>
                  <a:lnTo>
                    <a:pt x="696" y="372"/>
                  </a:lnTo>
                  <a:lnTo>
                    <a:pt x="700" y="372"/>
                  </a:lnTo>
                  <a:lnTo>
                    <a:pt x="700" y="372"/>
                  </a:lnTo>
                  <a:lnTo>
                    <a:pt x="700" y="374"/>
                  </a:lnTo>
                  <a:lnTo>
                    <a:pt x="698" y="376"/>
                  </a:lnTo>
                  <a:lnTo>
                    <a:pt x="692" y="378"/>
                  </a:lnTo>
                  <a:lnTo>
                    <a:pt x="690" y="380"/>
                  </a:lnTo>
                  <a:lnTo>
                    <a:pt x="683" y="385"/>
                  </a:lnTo>
                  <a:lnTo>
                    <a:pt x="683" y="387"/>
                  </a:lnTo>
                  <a:lnTo>
                    <a:pt x="681" y="391"/>
                  </a:lnTo>
                  <a:lnTo>
                    <a:pt x="683" y="391"/>
                  </a:lnTo>
                  <a:lnTo>
                    <a:pt x="684" y="389"/>
                  </a:lnTo>
                  <a:lnTo>
                    <a:pt x="686" y="389"/>
                  </a:lnTo>
                  <a:lnTo>
                    <a:pt x="688" y="387"/>
                  </a:lnTo>
                  <a:lnTo>
                    <a:pt x="690" y="387"/>
                  </a:lnTo>
                  <a:lnTo>
                    <a:pt x="692" y="387"/>
                  </a:lnTo>
                  <a:lnTo>
                    <a:pt x="696" y="389"/>
                  </a:lnTo>
                  <a:lnTo>
                    <a:pt x="698" y="389"/>
                  </a:lnTo>
                  <a:lnTo>
                    <a:pt x="698" y="391"/>
                  </a:lnTo>
                  <a:lnTo>
                    <a:pt x="700" y="393"/>
                  </a:lnTo>
                  <a:lnTo>
                    <a:pt x="698" y="393"/>
                  </a:lnTo>
                  <a:lnTo>
                    <a:pt x="700" y="395"/>
                  </a:lnTo>
                  <a:lnTo>
                    <a:pt x="702" y="395"/>
                  </a:lnTo>
                  <a:lnTo>
                    <a:pt x="702" y="397"/>
                  </a:lnTo>
                  <a:lnTo>
                    <a:pt x="703" y="397"/>
                  </a:lnTo>
                  <a:lnTo>
                    <a:pt x="703" y="399"/>
                  </a:lnTo>
                  <a:lnTo>
                    <a:pt x="702" y="400"/>
                  </a:lnTo>
                  <a:lnTo>
                    <a:pt x="703" y="400"/>
                  </a:lnTo>
                  <a:lnTo>
                    <a:pt x="705" y="400"/>
                  </a:lnTo>
                  <a:lnTo>
                    <a:pt x="707" y="399"/>
                  </a:lnTo>
                  <a:lnTo>
                    <a:pt x="709" y="399"/>
                  </a:lnTo>
                  <a:lnTo>
                    <a:pt x="713" y="400"/>
                  </a:lnTo>
                  <a:lnTo>
                    <a:pt x="713" y="406"/>
                  </a:lnTo>
                  <a:lnTo>
                    <a:pt x="711" y="410"/>
                  </a:lnTo>
                  <a:close/>
                  <a:moveTo>
                    <a:pt x="715" y="325"/>
                  </a:moveTo>
                  <a:lnTo>
                    <a:pt x="715" y="325"/>
                  </a:lnTo>
                  <a:lnTo>
                    <a:pt x="717" y="325"/>
                  </a:lnTo>
                  <a:lnTo>
                    <a:pt x="717" y="325"/>
                  </a:lnTo>
                  <a:lnTo>
                    <a:pt x="717" y="325"/>
                  </a:lnTo>
                  <a:lnTo>
                    <a:pt x="717" y="325"/>
                  </a:lnTo>
                  <a:lnTo>
                    <a:pt x="720" y="328"/>
                  </a:lnTo>
                  <a:lnTo>
                    <a:pt x="722" y="328"/>
                  </a:lnTo>
                  <a:lnTo>
                    <a:pt x="724" y="330"/>
                  </a:lnTo>
                  <a:lnTo>
                    <a:pt x="730" y="330"/>
                  </a:lnTo>
                  <a:lnTo>
                    <a:pt x="732" y="330"/>
                  </a:lnTo>
                  <a:lnTo>
                    <a:pt x="734" y="330"/>
                  </a:lnTo>
                  <a:lnTo>
                    <a:pt x="738" y="334"/>
                  </a:lnTo>
                  <a:lnTo>
                    <a:pt x="741" y="336"/>
                  </a:lnTo>
                  <a:lnTo>
                    <a:pt x="745" y="336"/>
                  </a:lnTo>
                  <a:lnTo>
                    <a:pt x="756" y="336"/>
                  </a:lnTo>
                  <a:lnTo>
                    <a:pt x="758" y="334"/>
                  </a:lnTo>
                  <a:lnTo>
                    <a:pt x="760" y="334"/>
                  </a:lnTo>
                  <a:lnTo>
                    <a:pt x="760" y="330"/>
                  </a:lnTo>
                  <a:lnTo>
                    <a:pt x="760" y="327"/>
                  </a:lnTo>
                  <a:lnTo>
                    <a:pt x="760" y="315"/>
                  </a:lnTo>
                  <a:lnTo>
                    <a:pt x="758" y="311"/>
                  </a:lnTo>
                  <a:lnTo>
                    <a:pt x="756" y="308"/>
                  </a:lnTo>
                  <a:lnTo>
                    <a:pt x="755" y="304"/>
                  </a:lnTo>
                  <a:lnTo>
                    <a:pt x="747" y="298"/>
                  </a:lnTo>
                  <a:lnTo>
                    <a:pt x="741" y="294"/>
                  </a:lnTo>
                  <a:lnTo>
                    <a:pt x="734" y="294"/>
                  </a:lnTo>
                  <a:lnTo>
                    <a:pt x="726" y="298"/>
                  </a:lnTo>
                  <a:lnTo>
                    <a:pt x="724" y="300"/>
                  </a:lnTo>
                  <a:lnTo>
                    <a:pt x="722" y="302"/>
                  </a:lnTo>
                  <a:lnTo>
                    <a:pt x="720" y="302"/>
                  </a:lnTo>
                  <a:lnTo>
                    <a:pt x="720" y="304"/>
                  </a:lnTo>
                  <a:lnTo>
                    <a:pt x="719" y="306"/>
                  </a:lnTo>
                  <a:lnTo>
                    <a:pt x="719" y="311"/>
                  </a:lnTo>
                  <a:lnTo>
                    <a:pt x="717" y="313"/>
                  </a:lnTo>
                  <a:lnTo>
                    <a:pt x="717" y="313"/>
                  </a:lnTo>
                  <a:lnTo>
                    <a:pt x="715" y="313"/>
                  </a:lnTo>
                  <a:lnTo>
                    <a:pt x="713" y="315"/>
                  </a:lnTo>
                  <a:lnTo>
                    <a:pt x="713" y="315"/>
                  </a:lnTo>
                  <a:lnTo>
                    <a:pt x="713" y="317"/>
                  </a:lnTo>
                  <a:lnTo>
                    <a:pt x="711" y="317"/>
                  </a:lnTo>
                  <a:lnTo>
                    <a:pt x="711" y="319"/>
                  </a:lnTo>
                  <a:lnTo>
                    <a:pt x="711" y="321"/>
                  </a:lnTo>
                  <a:lnTo>
                    <a:pt x="711" y="323"/>
                  </a:lnTo>
                  <a:lnTo>
                    <a:pt x="713" y="323"/>
                  </a:lnTo>
                  <a:lnTo>
                    <a:pt x="715" y="323"/>
                  </a:lnTo>
                  <a:lnTo>
                    <a:pt x="715" y="325"/>
                  </a:lnTo>
                  <a:close/>
                  <a:moveTo>
                    <a:pt x="872" y="476"/>
                  </a:moveTo>
                  <a:lnTo>
                    <a:pt x="870" y="474"/>
                  </a:lnTo>
                  <a:lnTo>
                    <a:pt x="866" y="473"/>
                  </a:lnTo>
                  <a:lnTo>
                    <a:pt x="863" y="473"/>
                  </a:lnTo>
                  <a:lnTo>
                    <a:pt x="859" y="474"/>
                  </a:lnTo>
                  <a:lnTo>
                    <a:pt x="863" y="476"/>
                  </a:lnTo>
                  <a:lnTo>
                    <a:pt x="866" y="478"/>
                  </a:lnTo>
                  <a:lnTo>
                    <a:pt x="870" y="478"/>
                  </a:lnTo>
                  <a:lnTo>
                    <a:pt x="872" y="476"/>
                  </a:lnTo>
                  <a:close/>
                  <a:moveTo>
                    <a:pt x="650" y="507"/>
                  </a:moveTo>
                  <a:lnTo>
                    <a:pt x="652" y="505"/>
                  </a:lnTo>
                  <a:lnTo>
                    <a:pt x="654" y="503"/>
                  </a:lnTo>
                  <a:lnTo>
                    <a:pt x="652" y="501"/>
                  </a:lnTo>
                  <a:lnTo>
                    <a:pt x="650" y="501"/>
                  </a:lnTo>
                  <a:lnTo>
                    <a:pt x="648" y="499"/>
                  </a:lnTo>
                  <a:lnTo>
                    <a:pt x="648" y="499"/>
                  </a:lnTo>
                  <a:lnTo>
                    <a:pt x="647" y="501"/>
                  </a:lnTo>
                  <a:lnTo>
                    <a:pt x="647" y="501"/>
                  </a:lnTo>
                  <a:lnTo>
                    <a:pt x="647" y="505"/>
                  </a:lnTo>
                  <a:lnTo>
                    <a:pt x="648" y="505"/>
                  </a:lnTo>
                  <a:lnTo>
                    <a:pt x="650" y="507"/>
                  </a:lnTo>
                  <a:close/>
                  <a:moveTo>
                    <a:pt x="866" y="528"/>
                  </a:moveTo>
                  <a:lnTo>
                    <a:pt x="866" y="529"/>
                  </a:lnTo>
                  <a:lnTo>
                    <a:pt x="868" y="531"/>
                  </a:lnTo>
                  <a:lnTo>
                    <a:pt x="870" y="531"/>
                  </a:lnTo>
                  <a:lnTo>
                    <a:pt x="872" y="529"/>
                  </a:lnTo>
                  <a:lnTo>
                    <a:pt x="874" y="528"/>
                  </a:lnTo>
                  <a:lnTo>
                    <a:pt x="874" y="522"/>
                  </a:lnTo>
                  <a:lnTo>
                    <a:pt x="872" y="518"/>
                  </a:lnTo>
                  <a:lnTo>
                    <a:pt x="868" y="518"/>
                  </a:lnTo>
                  <a:lnTo>
                    <a:pt x="865" y="522"/>
                  </a:lnTo>
                  <a:lnTo>
                    <a:pt x="866" y="524"/>
                  </a:lnTo>
                  <a:lnTo>
                    <a:pt x="866" y="526"/>
                  </a:lnTo>
                  <a:lnTo>
                    <a:pt x="866" y="528"/>
                  </a:lnTo>
                  <a:close/>
                  <a:moveTo>
                    <a:pt x="724" y="493"/>
                  </a:moveTo>
                  <a:lnTo>
                    <a:pt x="726" y="493"/>
                  </a:lnTo>
                  <a:lnTo>
                    <a:pt x="728" y="493"/>
                  </a:lnTo>
                  <a:lnTo>
                    <a:pt x="730" y="492"/>
                  </a:lnTo>
                  <a:lnTo>
                    <a:pt x="730" y="490"/>
                  </a:lnTo>
                  <a:lnTo>
                    <a:pt x="728" y="488"/>
                  </a:lnTo>
                  <a:lnTo>
                    <a:pt x="726" y="488"/>
                  </a:lnTo>
                  <a:lnTo>
                    <a:pt x="724" y="488"/>
                  </a:lnTo>
                  <a:lnTo>
                    <a:pt x="722" y="488"/>
                  </a:lnTo>
                  <a:lnTo>
                    <a:pt x="720" y="490"/>
                  </a:lnTo>
                  <a:lnTo>
                    <a:pt x="720" y="490"/>
                  </a:lnTo>
                  <a:lnTo>
                    <a:pt x="720" y="492"/>
                  </a:lnTo>
                  <a:lnTo>
                    <a:pt x="720" y="493"/>
                  </a:lnTo>
                  <a:lnTo>
                    <a:pt x="722" y="492"/>
                  </a:lnTo>
                  <a:lnTo>
                    <a:pt x="722" y="492"/>
                  </a:lnTo>
                  <a:lnTo>
                    <a:pt x="724" y="490"/>
                  </a:lnTo>
                  <a:lnTo>
                    <a:pt x="724" y="488"/>
                  </a:lnTo>
                  <a:lnTo>
                    <a:pt x="724" y="490"/>
                  </a:lnTo>
                  <a:lnTo>
                    <a:pt x="726" y="490"/>
                  </a:lnTo>
                  <a:lnTo>
                    <a:pt x="726" y="492"/>
                  </a:lnTo>
                  <a:lnTo>
                    <a:pt x="724" y="493"/>
                  </a:lnTo>
                  <a:close/>
                  <a:moveTo>
                    <a:pt x="648" y="461"/>
                  </a:moveTo>
                  <a:lnTo>
                    <a:pt x="650" y="461"/>
                  </a:lnTo>
                  <a:lnTo>
                    <a:pt x="650" y="461"/>
                  </a:lnTo>
                  <a:lnTo>
                    <a:pt x="652" y="461"/>
                  </a:lnTo>
                  <a:lnTo>
                    <a:pt x="652" y="461"/>
                  </a:lnTo>
                  <a:lnTo>
                    <a:pt x="652" y="459"/>
                  </a:lnTo>
                  <a:lnTo>
                    <a:pt x="650" y="459"/>
                  </a:lnTo>
                  <a:lnTo>
                    <a:pt x="648" y="457"/>
                  </a:lnTo>
                  <a:lnTo>
                    <a:pt x="647" y="457"/>
                  </a:lnTo>
                  <a:lnTo>
                    <a:pt x="645" y="457"/>
                  </a:lnTo>
                  <a:lnTo>
                    <a:pt x="647" y="459"/>
                  </a:lnTo>
                  <a:lnTo>
                    <a:pt x="647" y="461"/>
                  </a:lnTo>
                  <a:lnTo>
                    <a:pt x="648" y="461"/>
                  </a:lnTo>
                  <a:close/>
                  <a:moveTo>
                    <a:pt x="717" y="495"/>
                  </a:moveTo>
                  <a:lnTo>
                    <a:pt x="715" y="493"/>
                  </a:lnTo>
                  <a:lnTo>
                    <a:pt x="711" y="492"/>
                  </a:lnTo>
                  <a:lnTo>
                    <a:pt x="700" y="486"/>
                  </a:lnTo>
                  <a:lnTo>
                    <a:pt x="700" y="486"/>
                  </a:lnTo>
                  <a:lnTo>
                    <a:pt x="698" y="486"/>
                  </a:lnTo>
                  <a:lnTo>
                    <a:pt x="698" y="488"/>
                  </a:lnTo>
                  <a:lnTo>
                    <a:pt x="698" y="486"/>
                  </a:lnTo>
                  <a:lnTo>
                    <a:pt x="698" y="486"/>
                  </a:lnTo>
                  <a:lnTo>
                    <a:pt x="698" y="486"/>
                  </a:lnTo>
                  <a:lnTo>
                    <a:pt x="698" y="486"/>
                  </a:lnTo>
                  <a:lnTo>
                    <a:pt x="698" y="486"/>
                  </a:lnTo>
                  <a:lnTo>
                    <a:pt x="696" y="484"/>
                  </a:lnTo>
                  <a:lnTo>
                    <a:pt x="694" y="482"/>
                  </a:lnTo>
                  <a:lnTo>
                    <a:pt x="692" y="482"/>
                  </a:lnTo>
                  <a:lnTo>
                    <a:pt x="690" y="482"/>
                  </a:lnTo>
                  <a:lnTo>
                    <a:pt x="686" y="482"/>
                  </a:lnTo>
                  <a:lnTo>
                    <a:pt x="684" y="486"/>
                  </a:lnTo>
                  <a:lnTo>
                    <a:pt x="684" y="488"/>
                  </a:lnTo>
                  <a:lnTo>
                    <a:pt x="688" y="492"/>
                  </a:lnTo>
                  <a:lnTo>
                    <a:pt x="686" y="490"/>
                  </a:lnTo>
                  <a:lnTo>
                    <a:pt x="683" y="488"/>
                  </a:lnTo>
                  <a:lnTo>
                    <a:pt x="681" y="488"/>
                  </a:lnTo>
                  <a:lnTo>
                    <a:pt x="681" y="488"/>
                  </a:lnTo>
                  <a:lnTo>
                    <a:pt x="681" y="490"/>
                  </a:lnTo>
                  <a:lnTo>
                    <a:pt x="681" y="490"/>
                  </a:lnTo>
                  <a:lnTo>
                    <a:pt x="681" y="490"/>
                  </a:lnTo>
                  <a:lnTo>
                    <a:pt x="679" y="490"/>
                  </a:lnTo>
                  <a:lnTo>
                    <a:pt x="681" y="492"/>
                  </a:lnTo>
                  <a:lnTo>
                    <a:pt x="681" y="492"/>
                  </a:lnTo>
                  <a:lnTo>
                    <a:pt x="681" y="493"/>
                  </a:lnTo>
                  <a:lnTo>
                    <a:pt x="681" y="493"/>
                  </a:lnTo>
                  <a:lnTo>
                    <a:pt x="679" y="495"/>
                  </a:lnTo>
                  <a:lnTo>
                    <a:pt x="677" y="495"/>
                  </a:lnTo>
                  <a:lnTo>
                    <a:pt x="677" y="495"/>
                  </a:lnTo>
                  <a:lnTo>
                    <a:pt x="673" y="497"/>
                  </a:lnTo>
                  <a:lnTo>
                    <a:pt x="669" y="497"/>
                  </a:lnTo>
                  <a:lnTo>
                    <a:pt x="666" y="497"/>
                  </a:lnTo>
                  <a:lnTo>
                    <a:pt x="664" y="499"/>
                  </a:lnTo>
                  <a:lnTo>
                    <a:pt x="664" y="501"/>
                  </a:lnTo>
                  <a:lnTo>
                    <a:pt x="666" y="503"/>
                  </a:lnTo>
                  <a:lnTo>
                    <a:pt x="667" y="503"/>
                  </a:lnTo>
                  <a:lnTo>
                    <a:pt x="669" y="503"/>
                  </a:lnTo>
                  <a:lnTo>
                    <a:pt x="671" y="503"/>
                  </a:lnTo>
                  <a:lnTo>
                    <a:pt x="671" y="503"/>
                  </a:lnTo>
                  <a:lnTo>
                    <a:pt x="673" y="503"/>
                  </a:lnTo>
                  <a:lnTo>
                    <a:pt x="673" y="503"/>
                  </a:lnTo>
                  <a:lnTo>
                    <a:pt x="675" y="503"/>
                  </a:lnTo>
                  <a:lnTo>
                    <a:pt x="675" y="505"/>
                  </a:lnTo>
                  <a:lnTo>
                    <a:pt x="675" y="505"/>
                  </a:lnTo>
                  <a:lnTo>
                    <a:pt x="677" y="505"/>
                  </a:lnTo>
                  <a:lnTo>
                    <a:pt x="679" y="505"/>
                  </a:lnTo>
                  <a:lnTo>
                    <a:pt x="681" y="505"/>
                  </a:lnTo>
                  <a:lnTo>
                    <a:pt x="683" y="505"/>
                  </a:lnTo>
                  <a:lnTo>
                    <a:pt x="684" y="505"/>
                  </a:lnTo>
                  <a:lnTo>
                    <a:pt x="684" y="505"/>
                  </a:lnTo>
                  <a:lnTo>
                    <a:pt x="684" y="507"/>
                  </a:lnTo>
                  <a:lnTo>
                    <a:pt x="684" y="507"/>
                  </a:lnTo>
                  <a:lnTo>
                    <a:pt x="686" y="507"/>
                  </a:lnTo>
                  <a:lnTo>
                    <a:pt x="698" y="511"/>
                  </a:lnTo>
                  <a:lnTo>
                    <a:pt x="703" y="512"/>
                  </a:lnTo>
                  <a:lnTo>
                    <a:pt x="709" y="512"/>
                  </a:lnTo>
                  <a:lnTo>
                    <a:pt x="711" y="512"/>
                  </a:lnTo>
                  <a:lnTo>
                    <a:pt x="715" y="512"/>
                  </a:lnTo>
                  <a:lnTo>
                    <a:pt x="719" y="511"/>
                  </a:lnTo>
                  <a:lnTo>
                    <a:pt x="722" y="509"/>
                  </a:lnTo>
                  <a:lnTo>
                    <a:pt x="726" y="507"/>
                  </a:lnTo>
                  <a:lnTo>
                    <a:pt x="728" y="507"/>
                  </a:lnTo>
                  <a:lnTo>
                    <a:pt x="730" y="507"/>
                  </a:lnTo>
                  <a:lnTo>
                    <a:pt x="732" y="507"/>
                  </a:lnTo>
                  <a:lnTo>
                    <a:pt x="732" y="505"/>
                  </a:lnTo>
                  <a:lnTo>
                    <a:pt x="732" y="503"/>
                  </a:lnTo>
                  <a:lnTo>
                    <a:pt x="730" y="503"/>
                  </a:lnTo>
                  <a:lnTo>
                    <a:pt x="726" y="505"/>
                  </a:lnTo>
                  <a:lnTo>
                    <a:pt x="722" y="503"/>
                  </a:lnTo>
                  <a:lnTo>
                    <a:pt x="720" y="499"/>
                  </a:lnTo>
                  <a:lnTo>
                    <a:pt x="717" y="495"/>
                  </a:lnTo>
                  <a:close/>
                  <a:moveTo>
                    <a:pt x="997" y="837"/>
                  </a:moveTo>
                  <a:lnTo>
                    <a:pt x="999" y="835"/>
                  </a:lnTo>
                  <a:lnTo>
                    <a:pt x="997" y="833"/>
                  </a:lnTo>
                  <a:lnTo>
                    <a:pt x="995" y="835"/>
                  </a:lnTo>
                  <a:lnTo>
                    <a:pt x="995" y="837"/>
                  </a:lnTo>
                  <a:lnTo>
                    <a:pt x="993" y="841"/>
                  </a:lnTo>
                  <a:lnTo>
                    <a:pt x="995" y="839"/>
                  </a:lnTo>
                  <a:lnTo>
                    <a:pt x="997" y="837"/>
                  </a:lnTo>
                  <a:close/>
                  <a:moveTo>
                    <a:pt x="999" y="732"/>
                  </a:moveTo>
                  <a:lnTo>
                    <a:pt x="1001" y="731"/>
                  </a:lnTo>
                  <a:lnTo>
                    <a:pt x="1003" y="731"/>
                  </a:lnTo>
                  <a:lnTo>
                    <a:pt x="1003" y="731"/>
                  </a:lnTo>
                  <a:lnTo>
                    <a:pt x="1005" y="729"/>
                  </a:lnTo>
                  <a:lnTo>
                    <a:pt x="1003" y="729"/>
                  </a:lnTo>
                  <a:lnTo>
                    <a:pt x="1001" y="731"/>
                  </a:lnTo>
                  <a:lnTo>
                    <a:pt x="999" y="731"/>
                  </a:lnTo>
                  <a:lnTo>
                    <a:pt x="997" y="732"/>
                  </a:lnTo>
                  <a:lnTo>
                    <a:pt x="999" y="732"/>
                  </a:lnTo>
                  <a:lnTo>
                    <a:pt x="999" y="732"/>
                  </a:lnTo>
                  <a:close/>
                  <a:moveTo>
                    <a:pt x="1010" y="672"/>
                  </a:moveTo>
                  <a:lnTo>
                    <a:pt x="1012" y="670"/>
                  </a:lnTo>
                  <a:lnTo>
                    <a:pt x="1014" y="670"/>
                  </a:lnTo>
                  <a:lnTo>
                    <a:pt x="1016" y="668"/>
                  </a:lnTo>
                  <a:lnTo>
                    <a:pt x="1016" y="666"/>
                  </a:lnTo>
                  <a:lnTo>
                    <a:pt x="1014" y="664"/>
                  </a:lnTo>
                  <a:lnTo>
                    <a:pt x="1012" y="662"/>
                  </a:lnTo>
                  <a:lnTo>
                    <a:pt x="1010" y="662"/>
                  </a:lnTo>
                  <a:lnTo>
                    <a:pt x="1009" y="662"/>
                  </a:lnTo>
                  <a:lnTo>
                    <a:pt x="1005" y="662"/>
                  </a:lnTo>
                  <a:lnTo>
                    <a:pt x="1001" y="662"/>
                  </a:lnTo>
                  <a:lnTo>
                    <a:pt x="999" y="662"/>
                  </a:lnTo>
                  <a:lnTo>
                    <a:pt x="1001" y="664"/>
                  </a:lnTo>
                  <a:lnTo>
                    <a:pt x="1003" y="668"/>
                  </a:lnTo>
                  <a:lnTo>
                    <a:pt x="1009" y="670"/>
                  </a:lnTo>
                  <a:lnTo>
                    <a:pt x="1010" y="672"/>
                  </a:lnTo>
                  <a:close/>
                  <a:moveTo>
                    <a:pt x="1064" y="529"/>
                  </a:moveTo>
                  <a:lnTo>
                    <a:pt x="1067" y="529"/>
                  </a:lnTo>
                  <a:lnTo>
                    <a:pt x="1077" y="529"/>
                  </a:lnTo>
                  <a:lnTo>
                    <a:pt x="1081" y="529"/>
                  </a:lnTo>
                  <a:lnTo>
                    <a:pt x="1083" y="528"/>
                  </a:lnTo>
                  <a:lnTo>
                    <a:pt x="1081" y="526"/>
                  </a:lnTo>
                  <a:lnTo>
                    <a:pt x="1079" y="524"/>
                  </a:lnTo>
                  <a:lnTo>
                    <a:pt x="1073" y="524"/>
                  </a:lnTo>
                  <a:lnTo>
                    <a:pt x="1065" y="522"/>
                  </a:lnTo>
                  <a:lnTo>
                    <a:pt x="1064" y="522"/>
                  </a:lnTo>
                  <a:lnTo>
                    <a:pt x="1060" y="524"/>
                  </a:lnTo>
                  <a:lnTo>
                    <a:pt x="1062" y="528"/>
                  </a:lnTo>
                  <a:lnTo>
                    <a:pt x="1064" y="529"/>
                  </a:lnTo>
                  <a:close/>
                  <a:moveTo>
                    <a:pt x="1014" y="647"/>
                  </a:moveTo>
                  <a:lnTo>
                    <a:pt x="1016" y="647"/>
                  </a:lnTo>
                  <a:lnTo>
                    <a:pt x="1014" y="647"/>
                  </a:lnTo>
                  <a:lnTo>
                    <a:pt x="1012" y="647"/>
                  </a:lnTo>
                  <a:lnTo>
                    <a:pt x="1010" y="647"/>
                  </a:lnTo>
                  <a:lnTo>
                    <a:pt x="1009" y="647"/>
                  </a:lnTo>
                  <a:lnTo>
                    <a:pt x="1010" y="649"/>
                  </a:lnTo>
                  <a:lnTo>
                    <a:pt x="1012" y="649"/>
                  </a:lnTo>
                  <a:lnTo>
                    <a:pt x="1014" y="647"/>
                  </a:lnTo>
                  <a:close/>
                  <a:moveTo>
                    <a:pt x="656" y="501"/>
                  </a:moveTo>
                  <a:lnTo>
                    <a:pt x="656" y="501"/>
                  </a:lnTo>
                  <a:lnTo>
                    <a:pt x="656" y="499"/>
                  </a:lnTo>
                  <a:lnTo>
                    <a:pt x="654" y="497"/>
                  </a:lnTo>
                  <a:lnTo>
                    <a:pt x="654" y="497"/>
                  </a:lnTo>
                  <a:lnTo>
                    <a:pt x="652" y="499"/>
                  </a:lnTo>
                  <a:lnTo>
                    <a:pt x="652" y="501"/>
                  </a:lnTo>
                  <a:lnTo>
                    <a:pt x="654" y="501"/>
                  </a:lnTo>
                  <a:lnTo>
                    <a:pt x="656" y="501"/>
                  </a:lnTo>
                  <a:close/>
                  <a:moveTo>
                    <a:pt x="1041" y="516"/>
                  </a:moveTo>
                  <a:lnTo>
                    <a:pt x="1033" y="516"/>
                  </a:lnTo>
                  <a:lnTo>
                    <a:pt x="1031" y="518"/>
                  </a:lnTo>
                  <a:lnTo>
                    <a:pt x="1028" y="518"/>
                  </a:lnTo>
                  <a:lnTo>
                    <a:pt x="1026" y="522"/>
                  </a:lnTo>
                  <a:lnTo>
                    <a:pt x="1024" y="526"/>
                  </a:lnTo>
                  <a:lnTo>
                    <a:pt x="1022" y="528"/>
                  </a:lnTo>
                  <a:lnTo>
                    <a:pt x="1020" y="531"/>
                  </a:lnTo>
                  <a:lnTo>
                    <a:pt x="1020" y="535"/>
                  </a:lnTo>
                  <a:lnTo>
                    <a:pt x="1022" y="539"/>
                  </a:lnTo>
                  <a:lnTo>
                    <a:pt x="1022" y="543"/>
                  </a:lnTo>
                  <a:lnTo>
                    <a:pt x="1026" y="545"/>
                  </a:lnTo>
                  <a:lnTo>
                    <a:pt x="1028" y="545"/>
                  </a:lnTo>
                  <a:lnTo>
                    <a:pt x="1031" y="545"/>
                  </a:lnTo>
                  <a:lnTo>
                    <a:pt x="1043" y="545"/>
                  </a:lnTo>
                  <a:lnTo>
                    <a:pt x="1046" y="543"/>
                  </a:lnTo>
                  <a:lnTo>
                    <a:pt x="1048" y="541"/>
                  </a:lnTo>
                  <a:lnTo>
                    <a:pt x="1052" y="539"/>
                  </a:lnTo>
                  <a:lnTo>
                    <a:pt x="1054" y="537"/>
                  </a:lnTo>
                  <a:lnTo>
                    <a:pt x="1054" y="533"/>
                  </a:lnTo>
                  <a:lnTo>
                    <a:pt x="1054" y="528"/>
                  </a:lnTo>
                  <a:lnTo>
                    <a:pt x="1056" y="522"/>
                  </a:lnTo>
                  <a:lnTo>
                    <a:pt x="1056" y="520"/>
                  </a:lnTo>
                  <a:lnTo>
                    <a:pt x="1054" y="518"/>
                  </a:lnTo>
                  <a:lnTo>
                    <a:pt x="1050" y="516"/>
                  </a:lnTo>
                  <a:lnTo>
                    <a:pt x="1046" y="516"/>
                  </a:lnTo>
                  <a:lnTo>
                    <a:pt x="1041" y="516"/>
                  </a:lnTo>
                  <a:close/>
                  <a:moveTo>
                    <a:pt x="1024" y="492"/>
                  </a:moveTo>
                  <a:lnTo>
                    <a:pt x="1020" y="492"/>
                  </a:lnTo>
                  <a:lnTo>
                    <a:pt x="1018" y="495"/>
                  </a:lnTo>
                  <a:lnTo>
                    <a:pt x="1020" y="495"/>
                  </a:lnTo>
                  <a:lnTo>
                    <a:pt x="1020" y="497"/>
                  </a:lnTo>
                  <a:lnTo>
                    <a:pt x="1022" y="497"/>
                  </a:lnTo>
                  <a:lnTo>
                    <a:pt x="1024" y="497"/>
                  </a:lnTo>
                  <a:lnTo>
                    <a:pt x="1026" y="497"/>
                  </a:lnTo>
                  <a:lnTo>
                    <a:pt x="1029" y="493"/>
                  </a:lnTo>
                  <a:lnTo>
                    <a:pt x="1029" y="493"/>
                  </a:lnTo>
                  <a:lnTo>
                    <a:pt x="1028" y="492"/>
                  </a:lnTo>
                  <a:lnTo>
                    <a:pt x="1024" y="492"/>
                  </a:lnTo>
                  <a:close/>
                  <a:moveTo>
                    <a:pt x="1054" y="514"/>
                  </a:moveTo>
                  <a:lnTo>
                    <a:pt x="1056" y="514"/>
                  </a:lnTo>
                  <a:lnTo>
                    <a:pt x="1058" y="516"/>
                  </a:lnTo>
                  <a:lnTo>
                    <a:pt x="1060" y="514"/>
                  </a:lnTo>
                  <a:lnTo>
                    <a:pt x="1060" y="512"/>
                  </a:lnTo>
                  <a:lnTo>
                    <a:pt x="1058" y="509"/>
                  </a:lnTo>
                  <a:lnTo>
                    <a:pt x="1054" y="507"/>
                  </a:lnTo>
                  <a:lnTo>
                    <a:pt x="1052" y="509"/>
                  </a:lnTo>
                  <a:lnTo>
                    <a:pt x="1050" y="509"/>
                  </a:lnTo>
                  <a:lnTo>
                    <a:pt x="1050" y="509"/>
                  </a:lnTo>
                  <a:lnTo>
                    <a:pt x="1050" y="511"/>
                  </a:lnTo>
                  <a:lnTo>
                    <a:pt x="1052" y="512"/>
                  </a:lnTo>
                  <a:lnTo>
                    <a:pt x="1054" y="514"/>
                  </a:lnTo>
                  <a:close/>
                  <a:moveTo>
                    <a:pt x="713" y="302"/>
                  </a:moveTo>
                  <a:lnTo>
                    <a:pt x="713" y="300"/>
                  </a:lnTo>
                  <a:lnTo>
                    <a:pt x="715" y="300"/>
                  </a:lnTo>
                  <a:lnTo>
                    <a:pt x="717" y="300"/>
                  </a:lnTo>
                  <a:lnTo>
                    <a:pt x="717" y="300"/>
                  </a:lnTo>
                  <a:lnTo>
                    <a:pt x="719" y="300"/>
                  </a:lnTo>
                  <a:lnTo>
                    <a:pt x="720" y="300"/>
                  </a:lnTo>
                  <a:lnTo>
                    <a:pt x="720" y="298"/>
                  </a:lnTo>
                  <a:lnTo>
                    <a:pt x="720" y="296"/>
                  </a:lnTo>
                  <a:lnTo>
                    <a:pt x="720" y="296"/>
                  </a:lnTo>
                  <a:lnTo>
                    <a:pt x="717" y="294"/>
                  </a:lnTo>
                  <a:lnTo>
                    <a:pt x="717" y="294"/>
                  </a:lnTo>
                  <a:lnTo>
                    <a:pt x="715" y="292"/>
                  </a:lnTo>
                  <a:lnTo>
                    <a:pt x="715" y="292"/>
                  </a:lnTo>
                  <a:lnTo>
                    <a:pt x="715" y="292"/>
                  </a:lnTo>
                  <a:lnTo>
                    <a:pt x="713" y="296"/>
                  </a:lnTo>
                  <a:lnTo>
                    <a:pt x="711" y="296"/>
                  </a:lnTo>
                  <a:lnTo>
                    <a:pt x="709" y="296"/>
                  </a:lnTo>
                  <a:lnTo>
                    <a:pt x="707" y="298"/>
                  </a:lnTo>
                  <a:lnTo>
                    <a:pt x="705" y="300"/>
                  </a:lnTo>
                  <a:lnTo>
                    <a:pt x="703" y="302"/>
                  </a:lnTo>
                  <a:lnTo>
                    <a:pt x="705" y="306"/>
                  </a:lnTo>
                  <a:lnTo>
                    <a:pt x="707" y="306"/>
                  </a:lnTo>
                  <a:lnTo>
                    <a:pt x="709" y="304"/>
                  </a:lnTo>
                  <a:lnTo>
                    <a:pt x="711" y="304"/>
                  </a:lnTo>
                  <a:lnTo>
                    <a:pt x="713" y="302"/>
                  </a:lnTo>
                  <a:close/>
                  <a:moveTo>
                    <a:pt x="571" y="364"/>
                  </a:moveTo>
                  <a:lnTo>
                    <a:pt x="569" y="364"/>
                  </a:lnTo>
                  <a:lnTo>
                    <a:pt x="556" y="364"/>
                  </a:lnTo>
                  <a:lnTo>
                    <a:pt x="552" y="366"/>
                  </a:lnTo>
                  <a:lnTo>
                    <a:pt x="548" y="366"/>
                  </a:lnTo>
                  <a:lnTo>
                    <a:pt x="546" y="370"/>
                  </a:lnTo>
                  <a:lnTo>
                    <a:pt x="546" y="372"/>
                  </a:lnTo>
                  <a:lnTo>
                    <a:pt x="552" y="374"/>
                  </a:lnTo>
                  <a:lnTo>
                    <a:pt x="556" y="376"/>
                  </a:lnTo>
                  <a:lnTo>
                    <a:pt x="557" y="378"/>
                  </a:lnTo>
                  <a:lnTo>
                    <a:pt x="561" y="383"/>
                  </a:lnTo>
                  <a:lnTo>
                    <a:pt x="565" y="387"/>
                  </a:lnTo>
                  <a:lnTo>
                    <a:pt x="569" y="391"/>
                  </a:lnTo>
                  <a:lnTo>
                    <a:pt x="571" y="391"/>
                  </a:lnTo>
                  <a:lnTo>
                    <a:pt x="573" y="391"/>
                  </a:lnTo>
                  <a:lnTo>
                    <a:pt x="576" y="389"/>
                  </a:lnTo>
                  <a:lnTo>
                    <a:pt x="580" y="380"/>
                  </a:lnTo>
                  <a:lnTo>
                    <a:pt x="582" y="378"/>
                  </a:lnTo>
                  <a:lnTo>
                    <a:pt x="584" y="374"/>
                  </a:lnTo>
                  <a:lnTo>
                    <a:pt x="584" y="370"/>
                  </a:lnTo>
                  <a:lnTo>
                    <a:pt x="582" y="368"/>
                  </a:lnTo>
                  <a:lnTo>
                    <a:pt x="580" y="366"/>
                  </a:lnTo>
                  <a:lnTo>
                    <a:pt x="575" y="364"/>
                  </a:lnTo>
                  <a:lnTo>
                    <a:pt x="571" y="364"/>
                  </a:lnTo>
                  <a:close/>
                  <a:moveTo>
                    <a:pt x="683" y="355"/>
                  </a:moveTo>
                  <a:lnTo>
                    <a:pt x="671" y="359"/>
                  </a:lnTo>
                  <a:lnTo>
                    <a:pt x="667" y="359"/>
                  </a:lnTo>
                  <a:lnTo>
                    <a:pt x="667" y="361"/>
                  </a:lnTo>
                  <a:lnTo>
                    <a:pt x="669" y="363"/>
                  </a:lnTo>
                  <a:lnTo>
                    <a:pt x="673" y="363"/>
                  </a:lnTo>
                  <a:lnTo>
                    <a:pt x="677" y="363"/>
                  </a:lnTo>
                  <a:lnTo>
                    <a:pt x="681" y="363"/>
                  </a:lnTo>
                  <a:lnTo>
                    <a:pt x="684" y="361"/>
                  </a:lnTo>
                  <a:lnTo>
                    <a:pt x="688" y="359"/>
                  </a:lnTo>
                  <a:lnTo>
                    <a:pt x="692" y="357"/>
                  </a:lnTo>
                  <a:lnTo>
                    <a:pt x="694" y="355"/>
                  </a:lnTo>
                  <a:lnTo>
                    <a:pt x="692" y="353"/>
                  </a:lnTo>
                  <a:lnTo>
                    <a:pt x="683" y="355"/>
                  </a:lnTo>
                  <a:close/>
                  <a:moveTo>
                    <a:pt x="580" y="309"/>
                  </a:moveTo>
                  <a:lnTo>
                    <a:pt x="578" y="313"/>
                  </a:lnTo>
                  <a:lnTo>
                    <a:pt x="578" y="315"/>
                  </a:lnTo>
                  <a:lnTo>
                    <a:pt x="580" y="319"/>
                  </a:lnTo>
                  <a:lnTo>
                    <a:pt x="584" y="321"/>
                  </a:lnTo>
                  <a:lnTo>
                    <a:pt x="588" y="321"/>
                  </a:lnTo>
                  <a:lnTo>
                    <a:pt x="593" y="321"/>
                  </a:lnTo>
                  <a:lnTo>
                    <a:pt x="595" y="319"/>
                  </a:lnTo>
                  <a:lnTo>
                    <a:pt x="597" y="315"/>
                  </a:lnTo>
                  <a:lnTo>
                    <a:pt x="597" y="313"/>
                  </a:lnTo>
                  <a:lnTo>
                    <a:pt x="597" y="309"/>
                  </a:lnTo>
                  <a:lnTo>
                    <a:pt x="595" y="308"/>
                  </a:lnTo>
                  <a:lnTo>
                    <a:pt x="592" y="304"/>
                  </a:lnTo>
                  <a:lnTo>
                    <a:pt x="588" y="304"/>
                  </a:lnTo>
                  <a:lnTo>
                    <a:pt x="586" y="304"/>
                  </a:lnTo>
                  <a:lnTo>
                    <a:pt x="582" y="308"/>
                  </a:lnTo>
                  <a:lnTo>
                    <a:pt x="580" y="309"/>
                  </a:lnTo>
                  <a:close/>
                  <a:moveTo>
                    <a:pt x="607" y="205"/>
                  </a:moveTo>
                  <a:lnTo>
                    <a:pt x="605" y="205"/>
                  </a:lnTo>
                  <a:lnTo>
                    <a:pt x="605" y="207"/>
                  </a:lnTo>
                  <a:lnTo>
                    <a:pt x="605" y="209"/>
                  </a:lnTo>
                  <a:lnTo>
                    <a:pt x="607" y="209"/>
                  </a:lnTo>
                  <a:lnTo>
                    <a:pt x="611" y="207"/>
                  </a:lnTo>
                  <a:lnTo>
                    <a:pt x="612" y="207"/>
                  </a:lnTo>
                  <a:lnTo>
                    <a:pt x="611" y="205"/>
                  </a:lnTo>
                  <a:lnTo>
                    <a:pt x="607" y="205"/>
                  </a:lnTo>
                  <a:close/>
                  <a:moveTo>
                    <a:pt x="696" y="342"/>
                  </a:moveTo>
                  <a:lnTo>
                    <a:pt x="698" y="340"/>
                  </a:lnTo>
                  <a:lnTo>
                    <a:pt x="700" y="338"/>
                  </a:lnTo>
                  <a:lnTo>
                    <a:pt x="698" y="338"/>
                  </a:lnTo>
                  <a:lnTo>
                    <a:pt x="696" y="338"/>
                  </a:lnTo>
                  <a:lnTo>
                    <a:pt x="694" y="340"/>
                  </a:lnTo>
                  <a:lnTo>
                    <a:pt x="692" y="342"/>
                  </a:lnTo>
                  <a:lnTo>
                    <a:pt x="694" y="342"/>
                  </a:lnTo>
                  <a:lnTo>
                    <a:pt x="696" y="342"/>
                  </a:lnTo>
                  <a:close/>
                  <a:moveTo>
                    <a:pt x="637" y="492"/>
                  </a:moveTo>
                  <a:lnTo>
                    <a:pt x="639" y="492"/>
                  </a:lnTo>
                  <a:lnTo>
                    <a:pt x="641" y="492"/>
                  </a:lnTo>
                  <a:lnTo>
                    <a:pt x="639" y="490"/>
                  </a:lnTo>
                  <a:lnTo>
                    <a:pt x="637" y="488"/>
                  </a:lnTo>
                  <a:lnTo>
                    <a:pt x="635" y="488"/>
                  </a:lnTo>
                  <a:lnTo>
                    <a:pt x="635" y="490"/>
                  </a:lnTo>
                  <a:lnTo>
                    <a:pt x="635" y="490"/>
                  </a:lnTo>
                  <a:lnTo>
                    <a:pt x="637" y="490"/>
                  </a:lnTo>
                  <a:lnTo>
                    <a:pt x="637" y="490"/>
                  </a:lnTo>
                  <a:lnTo>
                    <a:pt x="637" y="492"/>
                  </a:lnTo>
                  <a:lnTo>
                    <a:pt x="637" y="492"/>
                  </a:lnTo>
                  <a:lnTo>
                    <a:pt x="635" y="492"/>
                  </a:lnTo>
                  <a:lnTo>
                    <a:pt x="635" y="492"/>
                  </a:lnTo>
                  <a:lnTo>
                    <a:pt x="635" y="492"/>
                  </a:lnTo>
                  <a:lnTo>
                    <a:pt x="637" y="492"/>
                  </a:lnTo>
                  <a:lnTo>
                    <a:pt x="635" y="492"/>
                  </a:lnTo>
                  <a:lnTo>
                    <a:pt x="637" y="492"/>
                  </a:lnTo>
                  <a:close/>
                  <a:moveTo>
                    <a:pt x="995" y="518"/>
                  </a:moveTo>
                  <a:lnTo>
                    <a:pt x="995" y="516"/>
                  </a:lnTo>
                  <a:lnTo>
                    <a:pt x="993" y="516"/>
                  </a:lnTo>
                  <a:lnTo>
                    <a:pt x="992" y="516"/>
                  </a:lnTo>
                  <a:lnTo>
                    <a:pt x="990" y="518"/>
                  </a:lnTo>
                  <a:lnTo>
                    <a:pt x="992" y="520"/>
                  </a:lnTo>
                  <a:lnTo>
                    <a:pt x="992" y="520"/>
                  </a:lnTo>
                  <a:lnTo>
                    <a:pt x="993" y="520"/>
                  </a:lnTo>
                  <a:lnTo>
                    <a:pt x="995" y="518"/>
                  </a:lnTo>
                  <a:close/>
                  <a:moveTo>
                    <a:pt x="616" y="270"/>
                  </a:moveTo>
                  <a:lnTo>
                    <a:pt x="614" y="268"/>
                  </a:lnTo>
                  <a:lnTo>
                    <a:pt x="612" y="266"/>
                  </a:lnTo>
                  <a:lnTo>
                    <a:pt x="609" y="266"/>
                  </a:lnTo>
                  <a:lnTo>
                    <a:pt x="603" y="266"/>
                  </a:lnTo>
                  <a:lnTo>
                    <a:pt x="588" y="270"/>
                  </a:lnTo>
                  <a:lnTo>
                    <a:pt x="586" y="271"/>
                  </a:lnTo>
                  <a:lnTo>
                    <a:pt x="586" y="273"/>
                  </a:lnTo>
                  <a:lnTo>
                    <a:pt x="588" y="275"/>
                  </a:lnTo>
                  <a:lnTo>
                    <a:pt x="590" y="275"/>
                  </a:lnTo>
                  <a:lnTo>
                    <a:pt x="595" y="275"/>
                  </a:lnTo>
                  <a:lnTo>
                    <a:pt x="593" y="281"/>
                  </a:lnTo>
                  <a:lnTo>
                    <a:pt x="595" y="281"/>
                  </a:lnTo>
                  <a:lnTo>
                    <a:pt x="595" y="281"/>
                  </a:lnTo>
                  <a:lnTo>
                    <a:pt x="597" y="281"/>
                  </a:lnTo>
                  <a:lnTo>
                    <a:pt x="605" y="279"/>
                  </a:lnTo>
                  <a:lnTo>
                    <a:pt x="607" y="279"/>
                  </a:lnTo>
                  <a:lnTo>
                    <a:pt x="609" y="281"/>
                  </a:lnTo>
                  <a:lnTo>
                    <a:pt x="605" y="285"/>
                  </a:lnTo>
                  <a:lnTo>
                    <a:pt x="605" y="285"/>
                  </a:lnTo>
                  <a:lnTo>
                    <a:pt x="603" y="287"/>
                  </a:lnTo>
                  <a:lnTo>
                    <a:pt x="609" y="287"/>
                  </a:lnTo>
                  <a:lnTo>
                    <a:pt x="614" y="287"/>
                  </a:lnTo>
                  <a:lnTo>
                    <a:pt x="614" y="287"/>
                  </a:lnTo>
                  <a:lnTo>
                    <a:pt x="616" y="287"/>
                  </a:lnTo>
                  <a:lnTo>
                    <a:pt x="616" y="285"/>
                  </a:lnTo>
                  <a:lnTo>
                    <a:pt x="618" y="283"/>
                  </a:lnTo>
                  <a:lnTo>
                    <a:pt x="620" y="283"/>
                  </a:lnTo>
                  <a:lnTo>
                    <a:pt x="622" y="281"/>
                  </a:lnTo>
                  <a:lnTo>
                    <a:pt x="624" y="281"/>
                  </a:lnTo>
                  <a:lnTo>
                    <a:pt x="624" y="279"/>
                  </a:lnTo>
                  <a:lnTo>
                    <a:pt x="624" y="279"/>
                  </a:lnTo>
                  <a:lnTo>
                    <a:pt x="618" y="275"/>
                  </a:lnTo>
                  <a:lnTo>
                    <a:pt x="616" y="273"/>
                  </a:lnTo>
                  <a:lnTo>
                    <a:pt x="616" y="271"/>
                  </a:lnTo>
                  <a:lnTo>
                    <a:pt x="616" y="270"/>
                  </a:lnTo>
                  <a:close/>
                  <a:moveTo>
                    <a:pt x="707" y="383"/>
                  </a:moveTo>
                  <a:lnTo>
                    <a:pt x="707" y="382"/>
                  </a:lnTo>
                  <a:lnTo>
                    <a:pt x="705" y="383"/>
                  </a:lnTo>
                  <a:lnTo>
                    <a:pt x="703" y="383"/>
                  </a:lnTo>
                  <a:lnTo>
                    <a:pt x="703" y="385"/>
                  </a:lnTo>
                  <a:lnTo>
                    <a:pt x="703" y="387"/>
                  </a:lnTo>
                  <a:lnTo>
                    <a:pt x="703" y="389"/>
                  </a:lnTo>
                  <a:lnTo>
                    <a:pt x="705" y="391"/>
                  </a:lnTo>
                  <a:lnTo>
                    <a:pt x="709" y="391"/>
                  </a:lnTo>
                  <a:lnTo>
                    <a:pt x="711" y="389"/>
                  </a:lnTo>
                  <a:lnTo>
                    <a:pt x="711" y="385"/>
                  </a:lnTo>
                  <a:lnTo>
                    <a:pt x="709" y="383"/>
                  </a:lnTo>
                  <a:lnTo>
                    <a:pt x="707" y="383"/>
                  </a:lnTo>
                  <a:close/>
                  <a:moveTo>
                    <a:pt x="624" y="505"/>
                  </a:moveTo>
                  <a:lnTo>
                    <a:pt x="622" y="507"/>
                  </a:lnTo>
                  <a:lnTo>
                    <a:pt x="620" y="509"/>
                  </a:lnTo>
                  <a:lnTo>
                    <a:pt x="622" y="509"/>
                  </a:lnTo>
                  <a:lnTo>
                    <a:pt x="626" y="511"/>
                  </a:lnTo>
                  <a:lnTo>
                    <a:pt x="628" y="509"/>
                  </a:lnTo>
                  <a:lnTo>
                    <a:pt x="630" y="507"/>
                  </a:lnTo>
                  <a:lnTo>
                    <a:pt x="628" y="505"/>
                  </a:lnTo>
                  <a:lnTo>
                    <a:pt x="624" y="505"/>
                  </a:lnTo>
                  <a:close/>
                  <a:moveTo>
                    <a:pt x="578" y="511"/>
                  </a:moveTo>
                  <a:lnTo>
                    <a:pt x="576" y="511"/>
                  </a:lnTo>
                  <a:lnTo>
                    <a:pt x="576" y="512"/>
                  </a:lnTo>
                  <a:lnTo>
                    <a:pt x="580" y="514"/>
                  </a:lnTo>
                  <a:lnTo>
                    <a:pt x="584" y="514"/>
                  </a:lnTo>
                  <a:lnTo>
                    <a:pt x="586" y="514"/>
                  </a:lnTo>
                  <a:lnTo>
                    <a:pt x="584" y="511"/>
                  </a:lnTo>
                  <a:lnTo>
                    <a:pt x="582" y="511"/>
                  </a:lnTo>
                  <a:lnTo>
                    <a:pt x="578" y="511"/>
                  </a:lnTo>
                  <a:close/>
                  <a:moveTo>
                    <a:pt x="643" y="480"/>
                  </a:moveTo>
                  <a:lnTo>
                    <a:pt x="641" y="476"/>
                  </a:lnTo>
                  <a:lnTo>
                    <a:pt x="639" y="474"/>
                  </a:lnTo>
                  <a:lnTo>
                    <a:pt x="637" y="473"/>
                  </a:lnTo>
                  <a:lnTo>
                    <a:pt x="635" y="473"/>
                  </a:lnTo>
                  <a:lnTo>
                    <a:pt x="633" y="473"/>
                  </a:lnTo>
                  <a:lnTo>
                    <a:pt x="631" y="473"/>
                  </a:lnTo>
                  <a:lnTo>
                    <a:pt x="631" y="473"/>
                  </a:lnTo>
                  <a:lnTo>
                    <a:pt x="631" y="473"/>
                  </a:lnTo>
                  <a:lnTo>
                    <a:pt x="631" y="471"/>
                  </a:lnTo>
                  <a:lnTo>
                    <a:pt x="630" y="471"/>
                  </a:lnTo>
                  <a:lnTo>
                    <a:pt x="630" y="471"/>
                  </a:lnTo>
                  <a:lnTo>
                    <a:pt x="630" y="469"/>
                  </a:lnTo>
                  <a:lnTo>
                    <a:pt x="630" y="469"/>
                  </a:lnTo>
                  <a:lnTo>
                    <a:pt x="628" y="469"/>
                  </a:lnTo>
                  <a:lnTo>
                    <a:pt x="624" y="467"/>
                  </a:lnTo>
                  <a:lnTo>
                    <a:pt x="620" y="465"/>
                  </a:lnTo>
                  <a:lnTo>
                    <a:pt x="612" y="461"/>
                  </a:lnTo>
                  <a:lnTo>
                    <a:pt x="611" y="459"/>
                  </a:lnTo>
                  <a:lnTo>
                    <a:pt x="609" y="459"/>
                  </a:lnTo>
                  <a:lnTo>
                    <a:pt x="607" y="457"/>
                  </a:lnTo>
                  <a:lnTo>
                    <a:pt x="609" y="459"/>
                  </a:lnTo>
                  <a:lnTo>
                    <a:pt x="609" y="461"/>
                  </a:lnTo>
                  <a:lnTo>
                    <a:pt x="607" y="461"/>
                  </a:lnTo>
                  <a:lnTo>
                    <a:pt x="607" y="461"/>
                  </a:lnTo>
                  <a:lnTo>
                    <a:pt x="599" y="459"/>
                  </a:lnTo>
                  <a:lnTo>
                    <a:pt x="597" y="457"/>
                  </a:lnTo>
                  <a:lnTo>
                    <a:pt x="588" y="450"/>
                  </a:lnTo>
                  <a:lnTo>
                    <a:pt x="586" y="448"/>
                  </a:lnTo>
                  <a:lnTo>
                    <a:pt x="584" y="446"/>
                  </a:lnTo>
                  <a:lnTo>
                    <a:pt x="584" y="444"/>
                  </a:lnTo>
                  <a:lnTo>
                    <a:pt x="584" y="442"/>
                  </a:lnTo>
                  <a:lnTo>
                    <a:pt x="584" y="442"/>
                  </a:lnTo>
                  <a:lnTo>
                    <a:pt x="586" y="440"/>
                  </a:lnTo>
                  <a:lnTo>
                    <a:pt x="586" y="438"/>
                  </a:lnTo>
                  <a:lnTo>
                    <a:pt x="586" y="435"/>
                  </a:lnTo>
                  <a:lnTo>
                    <a:pt x="586" y="433"/>
                  </a:lnTo>
                  <a:lnTo>
                    <a:pt x="584" y="429"/>
                  </a:lnTo>
                  <a:lnTo>
                    <a:pt x="578" y="421"/>
                  </a:lnTo>
                  <a:lnTo>
                    <a:pt x="575" y="414"/>
                  </a:lnTo>
                  <a:lnTo>
                    <a:pt x="571" y="399"/>
                  </a:lnTo>
                  <a:lnTo>
                    <a:pt x="567" y="393"/>
                  </a:lnTo>
                  <a:lnTo>
                    <a:pt x="563" y="389"/>
                  </a:lnTo>
                  <a:lnTo>
                    <a:pt x="557" y="383"/>
                  </a:lnTo>
                  <a:lnTo>
                    <a:pt x="548" y="380"/>
                  </a:lnTo>
                  <a:lnTo>
                    <a:pt x="548" y="380"/>
                  </a:lnTo>
                  <a:lnTo>
                    <a:pt x="546" y="380"/>
                  </a:lnTo>
                  <a:lnTo>
                    <a:pt x="546" y="380"/>
                  </a:lnTo>
                  <a:lnTo>
                    <a:pt x="544" y="380"/>
                  </a:lnTo>
                  <a:lnTo>
                    <a:pt x="544" y="380"/>
                  </a:lnTo>
                  <a:lnTo>
                    <a:pt x="544" y="380"/>
                  </a:lnTo>
                  <a:lnTo>
                    <a:pt x="542" y="382"/>
                  </a:lnTo>
                  <a:lnTo>
                    <a:pt x="540" y="380"/>
                  </a:lnTo>
                  <a:lnTo>
                    <a:pt x="537" y="378"/>
                  </a:lnTo>
                  <a:lnTo>
                    <a:pt x="533" y="376"/>
                  </a:lnTo>
                  <a:lnTo>
                    <a:pt x="529" y="376"/>
                  </a:lnTo>
                  <a:lnTo>
                    <a:pt x="527" y="376"/>
                  </a:lnTo>
                  <a:lnTo>
                    <a:pt x="527" y="378"/>
                  </a:lnTo>
                  <a:lnTo>
                    <a:pt x="527" y="378"/>
                  </a:lnTo>
                  <a:lnTo>
                    <a:pt x="529" y="380"/>
                  </a:lnTo>
                  <a:lnTo>
                    <a:pt x="529" y="382"/>
                  </a:lnTo>
                  <a:lnTo>
                    <a:pt x="527" y="382"/>
                  </a:lnTo>
                  <a:lnTo>
                    <a:pt x="525" y="383"/>
                  </a:lnTo>
                  <a:lnTo>
                    <a:pt x="525" y="385"/>
                  </a:lnTo>
                  <a:lnTo>
                    <a:pt x="527" y="391"/>
                  </a:lnTo>
                  <a:lnTo>
                    <a:pt x="533" y="414"/>
                  </a:lnTo>
                  <a:lnTo>
                    <a:pt x="535" y="419"/>
                  </a:lnTo>
                  <a:lnTo>
                    <a:pt x="540" y="423"/>
                  </a:lnTo>
                  <a:lnTo>
                    <a:pt x="539" y="423"/>
                  </a:lnTo>
                  <a:lnTo>
                    <a:pt x="539" y="425"/>
                  </a:lnTo>
                  <a:lnTo>
                    <a:pt x="539" y="425"/>
                  </a:lnTo>
                  <a:lnTo>
                    <a:pt x="539" y="425"/>
                  </a:lnTo>
                  <a:lnTo>
                    <a:pt x="539" y="427"/>
                  </a:lnTo>
                  <a:lnTo>
                    <a:pt x="533" y="429"/>
                  </a:lnTo>
                  <a:lnTo>
                    <a:pt x="531" y="429"/>
                  </a:lnTo>
                  <a:lnTo>
                    <a:pt x="531" y="431"/>
                  </a:lnTo>
                  <a:lnTo>
                    <a:pt x="531" y="431"/>
                  </a:lnTo>
                  <a:lnTo>
                    <a:pt x="529" y="429"/>
                  </a:lnTo>
                  <a:lnTo>
                    <a:pt x="527" y="429"/>
                  </a:lnTo>
                  <a:lnTo>
                    <a:pt x="527" y="429"/>
                  </a:lnTo>
                  <a:lnTo>
                    <a:pt x="525" y="429"/>
                  </a:lnTo>
                  <a:lnTo>
                    <a:pt x="525" y="427"/>
                  </a:lnTo>
                  <a:lnTo>
                    <a:pt x="523" y="425"/>
                  </a:lnTo>
                  <a:lnTo>
                    <a:pt x="518" y="408"/>
                  </a:lnTo>
                  <a:lnTo>
                    <a:pt x="518" y="406"/>
                  </a:lnTo>
                  <a:lnTo>
                    <a:pt x="516" y="404"/>
                  </a:lnTo>
                  <a:lnTo>
                    <a:pt x="514" y="402"/>
                  </a:lnTo>
                  <a:lnTo>
                    <a:pt x="514" y="402"/>
                  </a:lnTo>
                  <a:lnTo>
                    <a:pt x="512" y="402"/>
                  </a:lnTo>
                  <a:lnTo>
                    <a:pt x="512" y="402"/>
                  </a:lnTo>
                  <a:lnTo>
                    <a:pt x="512" y="402"/>
                  </a:lnTo>
                  <a:lnTo>
                    <a:pt x="512" y="402"/>
                  </a:lnTo>
                  <a:lnTo>
                    <a:pt x="512" y="400"/>
                  </a:lnTo>
                  <a:lnTo>
                    <a:pt x="512" y="400"/>
                  </a:lnTo>
                  <a:lnTo>
                    <a:pt x="512" y="400"/>
                  </a:lnTo>
                  <a:lnTo>
                    <a:pt x="512" y="399"/>
                  </a:lnTo>
                  <a:lnTo>
                    <a:pt x="501" y="391"/>
                  </a:lnTo>
                  <a:lnTo>
                    <a:pt x="497" y="391"/>
                  </a:lnTo>
                  <a:lnTo>
                    <a:pt x="495" y="389"/>
                  </a:lnTo>
                  <a:lnTo>
                    <a:pt x="491" y="389"/>
                  </a:lnTo>
                  <a:lnTo>
                    <a:pt x="487" y="389"/>
                  </a:lnTo>
                  <a:lnTo>
                    <a:pt x="485" y="389"/>
                  </a:lnTo>
                  <a:lnTo>
                    <a:pt x="485" y="393"/>
                  </a:lnTo>
                  <a:lnTo>
                    <a:pt x="491" y="397"/>
                  </a:lnTo>
                  <a:lnTo>
                    <a:pt x="493" y="399"/>
                  </a:lnTo>
                  <a:lnTo>
                    <a:pt x="491" y="400"/>
                  </a:lnTo>
                  <a:lnTo>
                    <a:pt x="485" y="404"/>
                  </a:lnTo>
                  <a:lnTo>
                    <a:pt x="480" y="408"/>
                  </a:lnTo>
                  <a:lnTo>
                    <a:pt x="478" y="410"/>
                  </a:lnTo>
                  <a:lnTo>
                    <a:pt x="476" y="410"/>
                  </a:lnTo>
                  <a:lnTo>
                    <a:pt x="476" y="406"/>
                  </a:lnTo>
                  <a:lnTo>
                    <a:pt x="474" y="408"/>
                  </a:lnTo>
                  <a:lnTo>
                    <a:pt x="474" y="408"/>
                  </a:lnTo>
                  <a:lnTo>
                    <a:pt x="472" y="410"/>
                  </a:lnTo>
                  <a:lnTo>
                    <a:pt x="472" y="410"/>
                  </a:lnTo>
                  <a:lnTo>
                    <a:pt x="470" y="410"/>
                  </a:lnTo>
                  <a:lnTo>
                    <a:pt x="468" y="410"/>
                  </a:lnTo>
                  <a:lnTo>
                    <a:pt x="468" y="410"/>
                  </a:lnTo>
                  <a:lnTo>
                    <a:pt x="467" y="410"/>
                  </a:lnTo>
                  <a:lnTo>
                    <a:pt x="470" y="406"/>
                  </a:lnTo>
                  <a:lnTo>
                    <a:pt x="472" y="404"/>
                  </a:lnTo>
                  <a:lnTo>
                    <a:pt x="474" y="402"/>
                  </a:lnTo>
                  <a:lnTo>
                    <a:pt x="476" y="400"/>
                  </a:lnTo>
                  <a:lnTo>
                    <a:pt x="476" y="399"/>
                  </a:lnTo>
                  <a:lnTo>
                    <a:pt x="472" y="397"/>
                  </a:lnTo>
                  <a:lnTo>
                    <a:pt x="459" y="391"/>
                  </a:lnTo>
                  <a:lnTo>
                    <a:pt x="453" y="389"/>
                  </a:lnTo>
                  <a:lnTo>
                    <a:pt x="448" y="389"/>
                  </a:lnTo>
                  <a:lnTo>
                    <a:pt x="444" y="391"/>
                  </a:lnTo>
                  <a:lnTo>
                    <a:pt x="442" y="393"/>
                  </a:lnTo>
                  <a:lnTo>
                    <a:pt x="442" y="395"/>
                  </a:lnTo>
                  <a:lnTo>
                    <a:pt x="440" y="399"/>
                  </a:lnTo>
                  <a:lnTo>
                    <a:pt x="438" y="400"/>
                  </a:lnTo>
                  <a:lnTo>
                    <a:pt x="438" y="400"/>
                  </a:lnTo>
                  <a:lnTo>
                    <a:pt x="434" y="400"/>
                  </a:lnTo>
                  <a:lnTo>
                    <a:pt x="427" y="402"/>
                  </a:lnTo>
                  <a:lnTo>
                    <a:pt x="425" y="402"/>
                  </a:lnTo>
                  <a:lnTo>
                    <a:pt x="425" y="400"/>
                  </a:lnTo>
                  <a:lnTo>
                    <a:pt x="430" y="395"/>
                  </a:lnTo>
                  <a:lnTo>
                    <a:pt x="432" y="389"/>
                  </a:lnTo>
                  <a:lnTo>
                    <a:pt x="430" y="383"/>
                  </a:lnTo>
                  <a:lnTo>
                    <a:pt x="430" y="380"/>
                  </a:lnTo>
                  <a:lnTo>
                    <a:pt x="427" y="376"/>
                  </a:lnTo>
                  <a:lnTo>
                    <a:pt x="421" y="376"/>
                  </a:lnTo>
                  <a:lnTo>
                    <a:pt x="413" y="378"/>
                  </a:lnTo>
                  <a:lnTo>
                    <a:pt x="379" y="393"/>
                  </a:lnTo>
                  <a:lnTo>
                    <a:pt x="368" y="399"/>
                  </a:lnTo>
                  <a:lnTo>
                    <a:pt x="362" y="404"/>
                  </a:lnTo>
                  <a:lnTo>
                    <a:pt x="360" y="408"/>
                  </a:lnTo>
                  <a:lnTo>
                    <a:pt x="362" y="410"/>
                  </a:lnTo>
                  <a:lnTo>
                    <a:pt x="364" y="412"/>
                  </a:lnTo>
                  <a:lnTo>
                    <a:pt x="364" y="412"/>
                  </a:lnTo>
                  <a:lnTo>
                    <a:pt x="362" y="414"/>
                  </a:lnTo>
                  <a:lnTo>
                    <a:pt x="357" y="418"/>
                  </a:lnTo>
                  <a:lnTo>
                    <a:pt x="355" y="419"/>
                  </a:lnTo>
                  <a:lnTo>
                    <a:pt x="353" y="423"/>
                  </a:lnTo>
                  <a:lnTo>
                    <a:pt x="353" y="429"/>
                  </a:lnTo>
                  <a:lnTo>
                    <a:pt x="360" y="431"/>
                  </a:lnTo>
                  <a:lnTo>
                    <a:pt x="372" y="429"/>
                  </a:lnTo>
                  <a:lnTo>
                    <a:pt x="370" y="431"/>
                  </a:lnTo>
                  <a:lnTo>
                    <a:pt x="368" y="433"/>
                  </a:lnTo>
                  <a:lnTo>
                    <a:pt x="366" y="435"/>
                  </a:lnTo>
                  <a:lnTo>
                    <a:pt x="366" y="437"/>
                  </a:lnTo>
                  <a:lnTo>
                    <a:pt x="368" y="437"/>
                  </a:lnTo>
                  <a:lnTo>
                    <a:pt x="374" y="437"/>
                  </a:lnTo>
                  <a:lnTo>
                    <a:pt x="379" y="437"/>
                  </a:lnTo>
                  <a:lnTo>
                    <a:pt x="396" y="435"/>
                  </a:lnTo>
                  <a:lnTo>
                    <a:pt x="404" y="433"/>
                  </a:lnTo>
                  <a:lnTo>
                    <a:pt x="408" y="433"/>
                  </a:lnTo>
                  <a:lnTo>
                    <a:pt x="412" y="435"/>
                  </a:lnTo>
                  <a:lnTo>
                    <a:pt x="408" y="435"/>
                  </a:lnTo>
                  <a:lnTo>
                    <a:pt x="404" y="435"/>
                  </a:lnTo>
                  <a:lnTo>
                    <a:pt x="400" y="437"/>
                  </a:lnTo>
                  <a:lnTo>
                    <a:pt x="402" y="438"/>
                  </a:lnTo>
                  <a:lnTo>
                    <a:pt x="372" y="444"/>
                  </a:lnTo>
                  <a:lnTo>
                    <a:pt x="370" y="444"/>
                  </a:lnTo>
                  <a:lnTo>
                    <a:pt x="366" y="446"/>
                  </a:lnTo>
                  <a:lnTo>
                    <a:pt x="364" y="448"/>
                  </a:lnTo>
                  <a:lnTo>
                    <a:pt x="362" y="450"/>
                  </a:lnTo>
                  <a:lnTo>
                    <a:pt x="366" y="452"/>
                  </a:lnTo>
                  <a:lnTo>
                    <a:pt x="368" y="456"/>
                  </a:lnTo>
                  <a:lnTo>
                    <a:pt x="374" y="457"/>
                  </a:lnTo>
                  <a:lnTo>
                    <a:pt x="376" y="459"/>
                  </a:lnTo>
                  <a:lnTo>
                    <a:pt x="381" y="459"/>
                  </a:lnTo>
                  <a:lnTo>
                    <a:pt x="394" y="459"/>
                  </a:lnTo>
                  <a:lnTo>
                    <a:pt x="408" y="459"/>
                  </a:lnTo>
                  <a:lnTo>
                    <a:pt x="430" y="457"/>
                  </a:lnTo>
                  <a:lnTo>
                    <a:pt x="436" y="457"/>
                  </a:lnTo>
                  <a:lnTo>
                    <a:pt x="440" y="457"/>
                  </a:lnTo>
                  <a:lnTo>
                    <a:pt x="463" y="463"/>
                  </a:lnTo>
                  <a:lnTo>
                    <a:pt x="467" y="465"/>
                  </a:lnTo>
                  <a:lnTo>
                    <a:pt x="470" y="469"/>
                  </a:lnTo>
                  <a:lnTo>
                    <a:pt x="468" y="469"/>
                  </a:lnTo>
                  <a:lnTo>
                    <a:pt x="467" y="469"/>
                  </a:lnTo>
                  <a:lnTo>
                    <a:pt x="463" y="469"/>
                  </a:lnTo>
                  <a:lnTo>
                    <a:pt x="461" y="469"/>
                  </a:lnTo>
                  <a:lnTo>
                    <a:pt x="453" y="471"/>
                  </a:lnTo>
                  <a:lnTo>
                    <a:pt x="425" y="467"/>
                  </a:lnTo>
                  <a:lnTo>
                    <a:pt x="389" y="473"/>
                  </a:lnTo>
                  <a:lnTo>
                    <a:pt x="385" y="474"/>
                  </a:lnTo>
                  <a:lnTo>
                    <a:pt x="381" y="476"/>
                  </a:lnTo>
                  <a:lnTo>
                    <a:pt x="381" y="480"/>
                  </a:lnTo>
                  <a:lnTo>
                    <a:pt x="383" y="484"/>
                  </a:lnTo>
                  <a:lnTo>
                    <a:pt x="391" y="490"/>
                  </a:lnTo>
                  <a:lnTo>
                    <a:pt x="393" y="492"/>
                  </a:lnTo>
                  <a:lnTo>
                    <a:pt x="394" y="492"/>
                  </a:lnTo>
                  <a:lnTo>
                    <a:pt x="398" y="493"/>
                  </a:lnTo>
                  <a:lnTo>
                    <a:pt x="404" y="493"/>
                  </a:lnTo>
                  <a:lnTo>
                    <a:pt x="430" y="495"/>
                  </a:lnTo>
                  <a:lnTo>
                    <a:pt x="434" y="495"/>
                  </a:lnTo>
                  <a:lnTo>
                    <a:pt x="436" y="495"/>
                  </a:lnTo>
                  <a:lnTo>
                    <a:pt x="438" y="497"/>
                  </a:lnTo>
                  <a:lnTo>
                    <a:pt x="438" y="499"/>
                  </a:lnTo>
                  <a:lnTo>
                    <a:pt x="438" y="501"/>
                  </a:lnTo>
                  <a:lnTo>
                    <a:pt x="438" y="505"/>
                  </a:lnTo>
                  <a:lnTo>
                    <a:pt x="442" y="509"/>
                  </a:lnTo>
                  <a:lnTo>
                    <a:pt x="446" y="511"/>
                  </a:lnTo>
                  <a:lnTo>
                    <a:pt x="449" y="512"/>
                  </a:lnTo>
                  <a:lnTo>
                    <a:pt x="497" y="509"/>
                  </a:lnTo>
                  <a:lnTo>
                    <a:pt x="506" y="507"/>
                  </a:lnTo>
                  <a:lnTo>
                    <a:pt x="521" y="503"/>
                  </a:lnTo>
                  <a:lnTo>
                    <a:pt x="533" y="501"/>
                  </a:lnTo>
                  <a:lnTo>
                    <a:pt x="539" y="501"/>
                  </a:lnTo>
                  <a:lnTo>
                    <a:pt x="542" y="497"/>
                  </a:lnTo>
                  <a:lnTo>
                    <a:pt x="546" y="493"/>
                  </a:lnTo>
                  <a:lnTo>
                    <a:pt x="550" y="492"/>
                  </a:lnTo>
                  <a:lnTo>
                    <a:pt x="554" y="492"/>
                  </a:lnTo>
                  <a:lnTo>
                    <a:pt x="556" y="493"/>
                  </a:lnTo>
                  <a:lnTo>
                    <a:pt x="556" y="495"/>
                  </a:lnTo>
                  <a:lnTo>
                    <a:pt x="556" y="495"/>
                  </a:lnTo>
                  <a:lnTo>
                    <a:pt x="557" y="497"/>
                  </a:lnTo>
                  <a:lnTo>
                    <a:pt x="559" y="497"/>
                  </a:lnTo>
                  <a:lnTo>
                    <a:pt x="561" y="497"/>
                  </a:lnTo>
                  <a:lnTo>
                    <a:pt x="567" y="497"/>
                  </a:lnTo>
                  <a:lnTo>
                    <a:pt x="575" y="499"/>
                  </a:lnTo>
                  <a:lnTo>
                    <a:pt x="576" y="499"/>
                  </a:lnTo>
                  <a:lnTo>
                    <a:pt x="576" y="501"/>
                  </a:lnTo>
                  <a:lnTo>
                    <a:pt x="575" y="501"/>
                  </a:lnTo>
                  <a:lnTo>
                    <a:pt x="575" y="501"/>
                  </a:lnTo>
                  <a:lnTo>
                    <a:pt x="576" y="503"/>
                  </a:lnTo>
                  <a:lnTo>
                    <a:pt x="580" y="503"/>
                  </a:lnTo>
                  <a:lnTo>
                    <a:pt x="586" y="503"/>
                  </a:lnTo>
                  <a:lnTo>
                    <a:pt x="590" y="503"/>
                  </a:lnTo>
                  <a:lnTo>
                    <a:pt x="599" y="505"/>
                  </a:lnTo>
                  <a:lnTo>
                    <a:pt x="601" y="505"/>
                  </a:lnTo>
                  <a:lnTo>
                    <a:pt x="607" y="505"/>
                  </a:lnTo>
                  <a:lnTo>
                    <a:pt x="612" y="505"/>
                  </a:lnTo>
                  <a:lnTo>
                    <a:pt x="620" y="503"/>
                  </a:lnTo>
                  <a:lnTo>
                    <a:pt x="624" y="501"/>
                  </a:lnTo>
                  <a:lnTo>
                    <a:pt x="626" y="499"/>
                  </a:lnTo>
                  <a:lnTo>
                    <a:pt x="628" y="499"/>
                  </a:lnTo>
                  <a:lnTo>
                    <a:pt x="628" y="497"/>
                  </a:lnTo>
                  <a:lnTo>
                    <a:pt x="626" y="495"/>
                  </a:lnTo>
                  <a:lnTo>
                    <a:pt x="626" y="495"/>
                  </a:lnTo>
                  <a:lnTo>
                    <a:pt x="626" y="495"/>
                  </a:lnTo>
                  <a:lnTo>
                    <a:pt x="624" y="495"/>
                  </a:lnTo>
                  <a:lnTo>
                    <a:pt x="624" y="495"/>
                  </a:lnTo>
                  <a:lnTo>
                    <a:pt x="624" y="493"/>
                  </a:lnTo>
                  <a:lnTo>
                    <a:pt x="624" y="493"/>
                  </a:lnTo>
                  <a:lnTo>
                    <a:pt x="624" y="493"/>
                  </a:lnTo>
                  <a:lnTo>
                    <a:pt x="624" y="493"/>
                  </a:lnTo>
                  <a:lnTo>
                    <a:pt x="624" y="492"/>
                  </a:lnTo>
                  <a:lnTo>
                    <a:pt x="624" y="492"/>
                  </a:lnTo>
                  <a:lnTo>
                    <a:pt x="624" y="492"/>
                  </a:lnTo>
                  <a:lnTo>
                    <a:pt x="622" y="490"/>
                  </a:lnTo>
                  <a:lnTo>
                    <a:pt x="622" y="490"/>
                  </a:lnTo>
                  <a:lnTo>
                    <a:pt x="620" y="490"/>
                  </a:lnTo>
                  <a:lnTo>
                    <a:pt x="616" y="492"/>
                  </a:lnTo>
                  <a:lnTo>
                    <a:pt x="614" y="492"/>
                  </a:lnTo>
                  <a:lnTo>
                    <a:pt x="611" y="493"/>
                  </a:lnTo>
                  <a:lnTo>
                    <a:pt x="607" y="495"/>
                  </a:lnTo>
                  <a:lnTo>
                    <a:pt x="607" y="492"/>
                  </a:lnTo>
                  <a:lnTo>
                    <a:pt x="607" y="490"/>
                  </a:lnTo>
                  <a:lnTo>
                    <a:pt x="601" y="488"/>
                  </a:lnTo>
                  <a:lnTo>
                    <a:pt x="603" y="486"/>
                  </a:lnTo>
                  <a:lnTo>
                    <a:pt x="607" y="488"/>
                  </a:lnTo>
                  <a:lnTo>
                    <a:pt x="609" y="488"/>
                  </a:lnTo>
                  <a:lnTo>
                    <a:pt x="611" y="488"/>
                  </a:lnTo>
                  <a:lnTo>
                    <a:pt x="612" y="488"/>
                  </a:lnTo>
                  <a:lnTo>
                    <a:pt x="614" y="488"/>
                  </a:lnTo>
                  <a:lnTo>
                    <a:pt x="616" y="488"/>
                  </a:lnTo>
                  <a:lnTo>
                    <a:pt x="614" y="486"/>
                  </a:lnTo>
                  <a:lnTo>
                    <a:pt x="618" y="484"/>
                  </a:lnTo>
                  <a:lnTo>
                    <a:pt x="620" y="482"/>
                  </a:lnTo>
                  <a:lnTo>
                    <a:pt x="622" y="484"/>
                  </a:lnTo>
                  <a:lnTo>
                    <a:pt x="628" y="486"/>
                  </a:lnTo>
                  <a:lnTo>
                    <a:pt x="630" y="486"/>
                  </a:lnTo>
                  <a:lnTo>
                    <a:pt x="631" y="484"/>
                  </a:lnTo>
                  <a:lnTo>
                    <a:pt x="633" y="482"/>
                  </a:lnTo>
                  <a:lnTo>
                    <a:pt x="635" y="484"/>
                  </a:lnTo>
                  <a:lnTo>
                    <a:pt x="637" y="486"/>
                  </a:lnTo>
                  <a:lnTo>
                    <a:pt x="639" y="486"/>
                  </a:lnTo>
                  <a:lnTo>
                    <a:pt x="641" y="484"/>
                  </a:lnTo>
                  <a:lnTo>
                    <a:pt x="643" y="480"/>
                  </a:lnTo>
                  <a:close/>
                  <a:moveTo>
                    <a:pt x="512" y="528"/>
                  </a:moveTo>
                  <a:lnTo>
                    <a:pt x="514" y="526"/>
                  </a:lnTo>
                  <a:lnTo>
                    <a:pt x="512" y="526"/>
                  </a:lnTo>
                  <a:lnTo>
                    <a:pt x="510" y="526"/>
                  </a:lnTo>
                  <a:lnTo>
                    <a:pt x="512" y="528"/>
                  </a:lnTo>
                  <a:close/>
                  <a:moveTo>
                    <a:pt x="635" y="218"/>
                  </a:moveTo>
                  <a:lnTo>
                    <a:pt x="630" y="218"/>
                  </a:lnTo>
                  <a:lnTo>
                    <a:pt x="624" y="218"/>
                  </a:lnTo>
                  <a:lnTo>
                    <a:pt x="620" y="218"/>
                  </a:lnTo>
                  <a:lnTo>
                    <a:pt x="618" y="218"/>
                  </a:lnTo>
                  <a:lnTo>
                    <a:pt x="616" y="220"/>
                  </a:lnTo>
                  <a:lnTo>
                    <a:pt x="616" y="222"/>
                  </a:lnTo>
                  <a:lnTo>
                    <a:pt x="618" y="224"/>
                  </a:lnTo>
                  <a:lnTo>
                    <a:pt x="620" y="226"/>
                  </a:lnTo>
                  <a:lnTo>
                    <a:pt x="624" y="226"/>
                  </a:lnTo>
                  <a:lnTo>
                    <a:pt x="628" y="226"/>
                  </a:lnTo>
                  <a:lnTo>
                    <a:pt x="641" y="224"/>
                  </a:lnTo>
                  <a:lnTo>
                    <a:pt x="639" y="220"/>
                  </a:lnTo>
                  <a:lnTo>
                    <a:pt x="635" y="218"/>
                  </a:lnTo>
                  <a:close/>
                  <a:moveTo>
                    <a:pt x="635" y="254"/>
                  </a:moveTo>
                  <a:lnTo>
                    <a:pt x="631" y="254"/>
                  </a:lnTo>
                  <a:lnTo>
                    <a:pt x="631" y="256"/>
                  </a:lnTo>
                  <a:lnTo>
                    <a:pt x="635" y="256"/>
                  </a:lnTo>
                  <a:lnTo>
                    <a:pt x="641" y="256"/>
                  </a:lnTo>
                  <a:lnTo>
                    <a:pt x="652" y="253"/>
                  </a:lnTo>
                  <a:lnTo>
                    <a:pt x="650" y="251"/>
                  </a:lnTo>
                  <a:lnTo>
                    <a:pt x="647" y="251"/>
                  </a:lnTo>
                  <a:lnTo>
                    <a:pt x="645" y="251"/>
                  </a:lnTo>
                  <a:lnTo>
                    <a:pt x="641" y="251"/>
                  </a:lnTo>
                  <a:lnTo>
                    <a:pt x="641" y="253"/>
                  </a:lnTo>
                  <a:lnTo>
                    <a:pt x="639" y="253"/>
                  </a:lnTo>
                  <a:lnTo>
                    <a:pt x="637" y="254"/>
                  </a:lnTo>
                  <a:lnTo>
                    <a:pt x="635" y="254"/>
                  </a:lnTo>
                  <a:close/>
                  <a:moveTo>
                    <a:pt x="506" y="524"/>
                  </a:moveTo>
                  <a:lnTo>
                    <a:pt x="506" y="522"/>
                  </a:lnTo>
                  <a:lnTo>
                    <a:pt x="504" y="522"/>
                  </a:lnTo>
                  <a:lnTo>
                    <a:pt x="504" y="524"/>
                  </a:lnTo>
                  <a:lnTo>
                    <a:pt x="504" y="524"/>
                  </a:lnTo>
                  <a:lnTo>
                    <a:pt x="506" y="524"/>
                  </a:lnTo>
                  <a:lnTo>
                    <a:pt x="506" y="524"/>
                  </a:lnTo>
                  <a:lnTo>
                    <a:pt x="506" y="524"/>
                  </a:lnTo>
                  <a:lnTo>
                    <a:pt x="506" y="524"/>
                  </a:lnTo>
                  <a:lnTo>
                    <a:pt x="506" y="524"/>
                  </a:lnTo>
                  <a:close/>
                  <a:moveTo>
                    <a:pt x="590" y="254"/>
                  </a:moveTo>
                  <a:lnTo>
                    <a:pt x="586" y="254"/>
                  </a:lnTo>
                  <a:lnTo>
                    <a:pt x="584" y="254"/>
                  </a:lnTo>
                  <a:lnTo>
                    <a:pt x="584" y="258"/>
                  </a:lnTo>
                  <a:lnTo>
                    <a:pt x="584" y="260"/>
                  </a:lnTo>
                  <a:lnTo>
                    <a:pt x="586" y="264"/>
                  </a:lnTo>
                  <a:lnTo>
                    <a:pt x="588" y="266"/>
                  </a:lnTo>
                  <a:lnTo>
                    <a:pt x="592" y="266"/>
                  </a:lnTo>
                  <a:lnTo>
                    <a:pt x="597" y="266"/>
                  </a:lnTo>
                  <a:lnTo>
                    <a:pt x="601" y="266"/>
                  </a:lnTo>
                  <a:lnTo>
                    <a:pt x="605" y="264"/>
                  </a:lnTo>
                  <a:lnTo>
                    <a:pt x="607" y="262"/>
                  </a:lnTo>
                  <a:lnTo>
                    <a:pt x="605" y="260"/>
                  </a:lnTo>
                  <a:lnTo>
                    <a:pt x="599" y="258"/>
                  </a:lnTo>
                  <a:lnTo>
                    <a:pt x="597" y="256"/>
                  </a:lnTo>
                  <a:lnTo>
                    <a:pt x="595" y="256"/>
                  </a:lnTo>
                  <a:lnTo>
                    <a:pt x="593" y="256"/>
                  </a:lnTo>
                  <a:lnTo>
                    <a:pt x="592" y="256"/>
                  </a:lnTo>
                  <a:lnTo>
                    <a:pt x="592" y="254"/>
                  </a:lnTo>
                  <a:lnTo>
                    <a:pt x="590" y="254"/>
                  </a:lnTo>
                  <a:close/>
                  <a:moveTo>
                    <a:pt x="796" y="376"/>
                  </a:moveTo>
                  <a:lnTo>
                    <a:pt x="800" y="372"/>
                  </a:lnTo>
                  <a:lnTo>
                    <a:pt x="802" y="370"/>
                  </a:lnTo>
                  <a:lnTo>
                    <a:pt x="806" y="368"/>
                  </a:lnTo>
                  <a:lnTo>
                    <a:pt x="808" y="366"/>
                  </a:lnTo>
                  <a:lnTo>
                    <a:pt x="810" y="363"/>
                  </a:lnTo>
                  <a:lnTo>
                    <a:pt x="810" y="361"/>
                  </a:lnTo>
                  <a:lnTo>
                    <a:pt x="810" y="361"/>
                  </a:lnTo>
                  <a:lnTo>
                    <a:pt x="806" y="359"/>
                  </a:lnTo>
                  <a:lnTo>
                    <a:pt x="802" y="357"/>
                  </a:lnTo>
                  <a:lnTo>
                    <a:pt x="798" y="357"/>
                  </a:lnTo>
                  <a:lnTo>
                    <a:pt x="791" y="357"/>
                  </a:lnTo>
                  <a:lnTo>
                    <a:pt x="783" y="357"/>
                  </a:lnTo>
                  <a:lnTo>
                    <a:pt x="779" y="357"/>
                  </a:lnTo>
                  <a:lnTo>
                    <a:pt x="772" y="353"/>
                  </a:lnTo>
                  <a:lnTo>
                    <a:pt x="768" y="353"/>
                  </a:lnTo>
                  <a:lnTo>
                    <a:pt x="764" y="353"/>
                  </a:lnTo>
                  <a:lnTo>
                    <a:pt x="762" y="353"/>
                  </a:lnTo>
                  <a:lnTo>
                    <a:pt x="756" y="353"/>
                  </a:lnTo>
                  <a:lnTo>
                    <a:pt x="753" y="353"/>
                  </a:lnTo>
                  <a:lnTo>
                    <a:pt x="747" y="353"/>
                  </a:lnTo>
                  <a:lnTo>
                    <a:pt x="745" y="353"/>
                  </a:lnTo>
                  <a:lnTo>
                    <a:pt x="741" y="355"/>
                  </a:lnTo>
                  <a:lnTo>
                    <a:pt x="738" y="355"/>
                  </a:lnTo>
                  <a:lnTo>
                    <a:pt x="736" y="357"/>
                  </a:lnTo>
                  <a:lnTo>
                    <a:pt x="734" y="359"/>
                  </a:lnTo>
                  <a:lnTo>
                    <a:pt x="734" y="361"/>
                  </a:lnTo>
                  <a:lnTo>
                    <a:pt x="736" y="364"/>
                  </a:lnTo>
                  <a:lnTo>
                    <a:pt x="739" y="366"/>
                  </a:lnTo>
                  <a:lnTo>
                    <a:pt x="741" y="366"/>
                  </a:lnTo>
                  <a:lnTo>
                    <a:pt x="738" y="366"/>
                  </a:lnTo>
                  <a:lnTo>
                    <a:pt x="732" y="364"/>
                  </a:lnTo>
                  <a:lnTo>
                    <a:pt x="728" y="364"/>
                  </a:lnTo>
                  <a:lnTo>
                    <a:pt x="726" y="368"/>
                  </a:lnTo>
                  <a:lnTo>
                    <a:pt x="726" y="382"/>
                  </a:lnTo>
                  <a:lnTo>
                    <a:pt x="726" y="391"/>
                  </a:lnTo>
                  <a:lnTo>
                    <a:pt x="726" y="393"/>
                  </a:lnTo>
                  <a:lnTo>
                    <a:pt x="728" y="397"/>
                  </a:lnTo>
                  <a:lnTo>
                    <a:pt x="732" y="406"/>
                  </a:lnTo>
                  <a:lnTo>
                    <a:pt x="734" y="406"/>
                  </a:lnTo>
                  <a:lnTo>
                    <a:pt x="734" y="412"/>
                  </a:lnTo>
                  <a:lnTo>
                    <a:pt x="734" y="418"/>
                  </a:lnTo>
                  <a:lnTo>
                    <a:pt x="734" y="419"/>
                  </a:lnTo>
                  <a:lnTo>
                    <a:pt x="736" y="419"/>
                  </a:lnTo>
                  <a:lnTo>
                    <a:pt x="739" y="419"/>
                  </a:lnTo>
                  <a:lnTo>
                    <a:pt x="743" y="419"/>
                  </a:lnTo>
                  <a:lnTo>
                    <a:pt x="745" y="419"/>
                  </a:lnTo>
                  <a:lnTo>
                    <a:pt x="751" y="419"/>
                  </a:lnTo>
                  <a:lnTo>
                    <a:pt x="751" y="419"/>
                  </a:lnTo>
                  <a:lnTo>
                    <a:pt x="755" y="414"/>
                  </a:lnTo>
                  <a:lnTo>
                    <a:pt x="756" y="410"/>
                  </a:lnTo>
                  <a:lnTo>
                    <a:pt x="758" y="410"/>
                  </a:lnTo>
                  <a:lnTo>
                    <a:pt x="760" y="406"/>
                  </a:lnTo>
                  <a:lnTo>
                    <a:pt x="760" y="404"/>
                  </a:lnTo>
                  <a:lnTo>
                    <a:pt x="758" y="400"/>
                  </a:lnTo>
                  <a:lnTo>
                    <a:pt x="755" y="400"/>
                  </a:lnTo>
                  <a:lnTo>
                    <a:pt x="753" y="399"/>
                  </a:lnTo>
                  <a:lnTo>
                    <a:pt x="749" y="397"/>
                  </a:lnTo>
                  <a:lnTo>
                    <a:pt x="760" y="397"/>
                  </a:lnTo>
                  <a:lnTo>
                    <a:pt x="764" y="397"/>
                  </a:lnTo>
                  <a:lnTo>
                    <a:pt x="774" y="399"/>
                  </a:lnTo>
                  <a:lnTo>
                    <a:pt x="777" y="399"/>
                  </a:lnTo>
                  <a:lnTo>
                    <a:pt x="783" y="397"/>
                  </a:lnTo>
                  <a:lnTo>
                    <a:pt x="789" y="389"/>
                  </a:lnTo>
                  <a:lnTo>
                    <a:pt x="793" y="383"/>
                  </a:lnTo>
                  <a:lnTo>
                    <a:pt x="793" y="380"/>
                  </a:lnTo>
                  <a:lnTo>
                    <a:pt x="794" y="378"/>
                  </a:lnTo>
                  <a:lnTo>
                    <a:pt x="796" y="376"/>
                  </a:lnTo>
                  <a:close/>
                  <a:moveTo>
                    <a:pt x="1164" y="740"/>
                  </a:moveTo>
                  <a:lnTo>
                    <a:pt x="1162" y="742"/>
                  </a:lnTo>
                  <a:lnTo>
                    <a:pt x="1164" y="744"/>
                  </a:lnTo>
                  <a:lnTo>
                    <a:pt x="1168" y="744"/>
                  </a:lnTo>
                  <a:lnTo>
                    <a:pt x="1170" y="742"/>
                  </a:lnTo>
                  <a:lnTo>
                    <a:pt x="1172" y="738"/>
                  </a:lnTo>
                  <a:lnTo>
                    <a:pt x="1170" y="736"/>
                  </a:lnTo>
                  <a:lnTo>
                    <a:pt x="1166" y="736"/>
                  </a:lnTo>
                  <a:lnTo>
                    <a:pt x="1164" y="740"/>
                  </a:lnTo>
                  <a:close/>
                  <a:moveTo>
                    <a:pt x="1217" y="706"/>
                  </a:moveTo>
                  <a:lnTo>
                    <a:pt x="1217" y="706"/>
                  </a:lnTo>
                  <a:lnTo>
                    <a:pt x="1219" y="704"/>
                  </a:lnTo>
                  <a:lnTo>
                    <a:pt x="1219" y="704"/>
                  </a:lnTo>
                  <a:lnTo>
                    <a:pt x="1219" y="704"/>
                  </a:lnTo>
                  <a:lnTo>
                    <a:pt x="1217" y="702"/>
                  </a:lnTo>
                  <a:lnTo>
                    <a:pt x="1215" y="700"/>
                  </a:lnTo>
                  <a:lnTo>
                    <a:pt x="1213" y="700"/>
                  </a:lnTo>
                  <a:lnTo>
                    <a:pt x="1213" y="700"/>
                  </a:lnTo>
                  <a:lnTo>
                    <a:pt x="1213" y="704"/>
                  </a:lnTo>
                  <a:lnTo>
                    <a:pt x="1215" y="704"/>
                  </a:lnTo>
                  <a:lnTo>
                    <a:pt x="1217" y="706"/>
                  </a:lnTo>
                  <a:close/>
                  <a:moveTo>
                    <a:pt x="1225" y="685"/>
                  </a:moveTo>
                  <a:lnTo>
                    <a:pt x="1225" y="685"/>
                  </a:lnTo>
                  <a:lnTo>
                    <a:pt x="1223" y="685"/>
                  </a:lnTo>
                  <a:lnTo>
                    <a:pt x="1221" y="685"/>
                  </a:lnTo>
                  <a:lnTo>
                    <a:pt x="1219" y="685"/>
                  </a:lnTo>
                  <a:lnTo>
                    <a:pt x="1219" y="685"/>
                  </a:lnTo>
                  <a:lnTo>
                    <a:pt x="1219" y="687"/>
                  </a:lnTo>
                  <a:lnTo>
                    <a:pt x="1217" y="689"/>
                  </a:lnTo>
                  <a:lnTo>
                    <a:pt x="1219" y="689"/>
                  </a:lnTo>
                  <a:lnTo>
                    <a:pt x="1219" y="689"/>
                  </a:lnTo>
                  <a:lnTo>
                    <a:pt x="1221" y="689"/>
                  </a:lnTo>
                  <a:lnTo>
                    <a:pt x="1223" y="689"/>
                  </a:lnTo>
                  <a:lnTo>
                    <a:pt x="1225" y="689"/>
                  </a:lnTo>
                  <a:lnTo>
                    <a:pt x="1227" y="687"/>
                  </a:lnTo>
                  <a:lnTo>
                    <a:pt x="1225" y="685"/>
                  </a:lnTo>
                  <a:close/>
                  <a:moveTo>
                    <a:pt x="1221" y="742"/>
                  </a:moveTo>
                  <a:lnTo>
                    <a:pt x="1223" y="742"/>
                  </a:lnTo>
                  <a:lnTo>
                    <a:pt x="1225" y="742"/>
                  </a:lnTo>
                  <a:lnTo>
                    <a:pt x="1227" y="740"/>
                  </a:lnTo>
                  <a:lnTo>
                    <a:pt x="1225" y="738"/>
                  </a:lnTo>
                  <a:lnTo>
                    <a:pt x="1221" y="738"/>
                  </a:lnTo>
                  <a:lnTo>
                    <a:pt x="1219" y="738"/>
                  </a:lnTo>
                  <a:lnTo>
                    <a:pt x="1219" y="740"/>
                  </a:lnTo>
                  <a:lnTo>
                    <a:pt x="1221" y="742"/>
                  </a:lnTo>
                  <a:close/>
                  <a:moveTo>
                    <a:pt x="1147" y="776"/>
                  </a:moveTo>
                  <a:lnTo>
                    <a:pt x="1149" y="776"/>
                  </a:lnTo>
                  <a:lnTo>
                    <a:pt x="1149" y="774"/>
                  </a:lnTo>
                  <a:lnTo>
                    <a:pt x="1151" y="772"/>
                  </a:lnTo>
                  <a:lnTo>
                    <a:pt x="1149" y="772"/>
                  </a:lnTo>
                  <a:lnTo>
                    <a:pt x="1149" y="770"/>
                  </a:lnTo>
                  <a:lnTo>
                    <a:pt x="1149" y="772"/>
                  </a:lnTo>
                  <a:lnTo>
                    <a:pt x="1147" y="772"/>
                  </a:lnTo>
                  <a:lnTo>
                    <a:pt x="1147" y="772"/>
                  </a:lnTo>
                  <a:lnTo>
                    <a:pt x="1147" y="772"/>
                  </a:lnTo>
                  <a:lnTo>
                    <a:pt x="1147" y="774"/>
                  </a:lnTo>
                  <a:lnTo>
                    <a:pt x="1147" y="774"/>
                  </a:lnTo>
                  <a:lnTo>
                    <a:pt x="1147" y="776"/>
                  </a:lnTo>
                  <a:close/>
                  <a:moveTo>
                    <a:pt x="1028" y="658"/>
                  </a:moveTo>
                  <a:lnTo>
                    <a:pt x="1024" y="657"/>
                  </a:lnTo>
                  <a:lnTo>
                    <a:pt x="1022" y="657"/>
                  </a:lnTo>
                  <a:lnTo>
                    <a:pt x="1020" y="657"/>
                  </a:lnTo>
                  <a:lnTo>
                    <a:pt x="1018" y="658"/>
                  </a:lnTo>
                  <a:lnTo>
                    <a:pt x="1022" y="660"/>
                  </a:lnTo>
                  <a:lnTo>
                    <a:pt x="1024" y="662"/>
                  </a:lnTo>
                  <a:lnTo>
                    <a:pt x="1028" y="664"/>
                  </a:lnTo>
                  <a:lnTo>
                    <a:pt x="1029" y="662"/>
                  </a:lnTo>
                  <a:lnTo>
                    <a:pt x="1029" y="660"/>
                  </a:lnTo>
                  <a:lnTo>
                    <a:pt x="1029" y="660"/>
                  </a:lnTo>
                  <a:lnTo>
                    <a:pt x="1028" y="658"/>
                  </a:lnTo>
                  <a:close/>
                  <a:moveTo>
                    <a:pt x="1067" y="681"/>
                  </a:moveTo>
                  <a:lnTo>
                    <a:pt x="1064" y="681"/>
                  </a:lnTo>
                  <a:lnTo>
                    <a:pt x="1062" y="681"/>
                  </a:lnTo>
                  <a:lnTo>
                    <a:pt x="1065" y="683"/>
                  </a:lnTo>
                  <a:lnTo>
                    <a:pt x="1067" y="683"/>
                  </a:lnTo>
                  <a:lnTo>
                    <a:pt x="1071" y="683"/>
                  </a:lnTo>
                  <a:lnTo>
                    <a:pt x="1073" y="683"/>
                  </a:lnTo>
                  <a:lnTo>
                    <a:pt x="1071" y="681"/>
                  </a:lnTo>
                  <a:lnTo>
                    <a:pt x="1067" y="681"/>
                  </a:lnTo>
                  <a:close/>
                  <a:moveTo>
                    <a:pt x="1126" y="679"/>
                  </a:moveTo>
                  <a:lnTo>
                    <a:pt x="1120" y="677"/>
                  </a:lnTo>
                  <a:lnTo>
                    <a:pt x="1117" y="677"/>
                  </a:lnTo>
                  <a:lnTo>
                    <a:pt x="1119" y="677"/>
                  </a:lnTo>
                  <a:lnTo>
                    <a:pt x="1119" y="679"/>
                  </a:lnTo>
                  <a:lnTo>
                    <a:pt x="1120" y="679"/>
                  </a:lnTo>
                  <a:lnTo>
                    <a:pt x="1120" y="679"/>
                  </a:lnTo>
                  <a:lnTo>
                    <a:pt x="1122" y="681"/>
                  </a:lnTo>
                  <a:lnTo>
                    <a:pt x="1124" y="683"/>
                  </a:lnTo>
                  <a:lnTo>
                    <a:pt x="1124" y="685"/>
                  </a:lnTo>
                  <a:lnTo>
                    <a:pt x="1126" y="685"/>
                  </a:lnTo>
                  <a:lnTo>
                    <a:pt x="1128" y="685"/>
                  </a:lnTo>
                  <a:lnTo>
                    <a:pt x="1130" y="685"/>
                  </a:lnTo>
                  <a:lnTo>
                    <a:pt x="1132" y="685"/>
                  </a:lnTo>
                  <a:lnTo>
                    <a:pt x="1132" y="681"/>
                  </a:lnTo>
                  <a:lnTo>
                    <a:pt x="1126" y="679"/>
                  </a:lnTo>
                  <a:close/>
                  <a:moveTo>
                    <a:pt x="1209" y="710"/>
                  </a:moveTo>
                  <a:lnTo>
                    <a:pt x="1211" y="712"/>
                  </a:lnTo>
                  <a:lnTo>
                    <a:pt x="1215" y="714"/>
                  </a:lnTo>
                  <a:lnTo>
                    <a:pt x="1217" y="714"/>
                  </a:lnTo>
                  <a:lnTo>
                    <a:pt x="1219" y="715"/>
                  </a:lnTo>
                  <a:lnTo>
                    <a:pt x="1219" y="715"/>
                  </a:lnTo>
                  <a:lnTo>
                    <a:pt x="1221" y="714"/>
                  </a:lnTo>
                  <a:lnTo>
                    <a:pt x="1221" y="710"/>
                  </a:lnTo>
                  <a:lnTo>
                    <a:pt x="1219" y="708"/>
                  </a:lnTo>
                  <a:lnTo>
                    <a:pt x="1213" y="708"/>
                  </a:lnTo>
                  <a:lnTo>
                    <a:pt x="1209" y="708"/>
                  </a:lnTo>
                  <a:lnTo>
                    <a:pt x="1209" y="710"/>
                  </a:lnTo>
                  <a:close/>
                  <a:moveTo>
                    <a:pt x="990" y="844"/>
                  </a:moveTo>
                  <a:lnTo>
                    <a:pt x="990" y="844"/>
                  </a:lnTo>
                  <a:lnTo>
                    <a:pt x="993" y="839"/>
                  </a:lnTo>
                  <a:lnTo>
                    <a:pt x="993" y="837"/>
                  </a:lnTo>
                  <a:lnTo>
                    <a:pt x="993" y="835"/>
                  </a:lnTo>
                  <a:lnTo>
                    <a:pt x="992" y="833"/>
                  </a:lnTo>
                  <a:lnTo>
                    <a:pt x="990" y="831"/>
                  </a:lnTo>
                  <a:lnTo>
                    <a:pt x="988" y="831"/>
                  </a:lnTo>
                  <a:lnTo>
                    <a:pt x="988" y="833"/>
                  </a:lnTo>
                  <a:lnTo>
                    <a:pt x="988" y="835"/>
                  </a:lnTo>
                  <a:lnTo>
                    <a:pt x="986" y="839"/>
                  </a:lnTo>
                  <a:lnTo>
                    <a:pt x="984" y="839"/>
                  </a:lnTo>
                  <a:lnTo>
                    <a:pt x="984" y="837"/>
                  </a:lnTo>
                  <a:lnTo>
                    <a:pt x="986" y="835"/>
                  </a:lnTo>
                  <a:lnTo>
                    <a:pt x="986" y="833"/>
                  </a:lnTo>
                  <a:lnTo>
                    <a:pt x="986" y="831"/>
                  </a:lnTo>
                  <a:lnTo>
                    <a:pt x="984" y="833"/>
                  </a:lnTo>
                  <a:lnTo>
                    <a:pt x="984" y="835"/>
                  </a:lnTo>
                  <a:lnTo>
                    <a:pt x="982" y="837"/>
                  </a:lnTo>
                  <a:lnTo>
                    <a:pt x="982" y="839"/>
                  </a:lnTo>
                  <a:lnTo>
                    <a:pt x="978" y="843"/>
                  </a:lnTo>
                  <a:lnTo>
                    <a:pt x="976" y="844"/>
                  </a:lnTo>
                  <a:lnTo>
                    <a:pt x="978" y="844"/>
                  </a:lnTo>
                  <a:lnTo>
                    <a:pt x="980" y="844"/>
                  </a:lnTo>
                  <a:lnTo>
                    <a:pt x="982" y="843"/>
                  </a:lnTo>
                  <a:lnTo>
                    <a:pt x="982" y="841"/>
                  </a:lnTo>
                  <a:lnTo>
                    <a:pt x="984" y="841"/>
                  </a:lnTo>
                  <a:lnTo>
                    <a:pt x="984" y="843"/>
                  </a:lnTo>
                  <a:lnTo>
                    <a:pt x="980" y="846"/>
                  </a:lnTo>
                  <a:lnTo>
                    <a:pt x="982" y="846"/>
                  </a:lnTo>
                  <a:lnTo>
                    <a:pt x="984" y="844"/>
                  </a:lnTo>
                  <a:lnTo>
                    <a:pt x="986" y="844"/>
                  </a:lnTo>
                  <a:lnTo>
                    <a:pt x="986" y="843"/>
                  </a:lnTo>
                  <a:lnTo>
                    <a:pt x="988" y="841"/>
                  </a:lnTo>
                  <a:lnTo>
                    <a:pt x="990" y="839"/>
                  </a:lnTo>
                  <a:lnTo>
                    <a:pt x="990" y="841"/>
                  </a:lnTo>
                  <a:lnTo>
                    <a:pt x="990" y="844"/>
                  </a:lnTo>
                  <a:lnTo>
                    <a:pt x="990" y="844"/>
                  </a:lnTo>
                  <a:close/>
                  <a:moveTo>
                    <a:pt x="1371" y="932"/>
                  </a:moveTo>
                  <a:lnTo>
                    <a:pt x="1372" y="930"/>
                  </a:lnTo>
                  <a:lnTo>
                    <a:pt x="1371" y="930"/>
                  </a:lnTo>
                  <a:lnTo>
                    <a:pt x="1371" y="932"/>
                  </a:lnTo>
                  <a:lnTo>
                    <a:pt x="1371" y="932"/>
                  </a:lnTo>
                  <a:close/>
                  <a:moveTo>
                    <a:pt x="1282" y="843"/>
                  </a:moveTo>
                  <a:lnTo>
                    <a:pt x="1282" y="843"/>
                  </a:lnTo>
                  <a:lnTo>
                    <a:pt x="1282" y="843"/>
                  </a:lnTo>
                  <a:lnTo>
                    <a:pt x="1282" y="841"/>
                  </a:lnTo>
                  <a:lnTo>
                    <a:pt x="1282" y="841"/>
                  </a:lnTo>
                  <a:lnTo>
                    <a:pt x="1280" y="841"/>
                  </a:lnTo>
                  <a:lnTo>
                    <a:pt x="1278" y="841"/>
                  </a:lnTo>
                  <a:lnTo>
                    <a:pt x="1278" y="843"/>
                  </a:lnTo>
                  <a:lnTo>
                    <a:pt x="1282" y="843"/>
                  </a:lnTo>
                  <a:close/>
                  <a:moveTo>
                    <a:pt x="1390" y="987"/>
                  </a:moveTo>
                  <a:lnTo>
                    <a:pt x="1393" y="985"/>
                  </a:lnTo>
                  <a:lnTo>
                    <a:pt x="1391" y="983"/>
                  </a:lnTo>
                  <a:lnTo>
                    <a:pt x="1391" y="983"/>
                  </a:lnTo>
                  <a:lnTo>
                    <a:pt x="1390" y="983"/>
                  </a:lnTo>
                  <a:lnTo>
                    <a:pt x="1390" y="985"/>
                  </a:lnTo>
                  <a:lnTo>
                    <a:pt x="1390" y="983"/>
                  </a:lnTo>
                  <a:lnTo>
                    <a:pt x="1388" y="983"/>
                  </a:lnTo>
                  <a:lnTo>
                    <a:pt x="1388" y="985"/>
                  </a:lnTo>
                  <a:lnTo>
                    <a:pt x="1388" y="987"/>
                  </a:lnTo>
                  <a:lnTo>
                    <a:pt x="1390" y="987"/>
                  </a:lnTo>
                  <a:close/>
                  <a:moveTo>
                    <a:pt x="1382" y="989"/>
                  </a:moveTo>
                  <a:lnTo>
                    <a:pt x="1382" y="987"/>
                  </a:lnTo>
                  <a:lnTo>
                    <a:pt x="1384" y="985"/>
                  </a:lnTo>
                  <a:lnTo>
                    <a:pt x="1382" y="985"/>
                  </a:lnTo>
                  <a:lnTo>
                    <a:pt x="1380" y="987"/>
                  </a:lnTo>
                  <a:lnTo>
                    <a:pt x="1378" y="987"/>
                  </a:lnTo>
                  <a:lnTo>
                    <a:pt x="1380" y="989"/>
                  </a:lnTo>
                  <a:lnTo>
                    <a:pt x="1382" y="989"/>
                  </a:lnTo>
                  <a:close/>
                  <a:moveTo>
                    <a:pt x="796" y="65"/>
                  </a:moveTo>
                  <a:lnTo>
                    <a:pt x="800" y="63"/>
                  </a:lnTo>
                  <a:lnTo>
                    <a:pt x="802" y="61"/>
                  </a:lnTo>
                  <a:lnTo>
                    <a:pt x="806" y="61"/>
                  </a:lnTo>
                  <a:lnTo>
                    <a:pt x="819" y="61"/>
                  </a:lnTo>
                  <a:lnTo>
                    <a:pt x="817" y="65"/>
                  </a:lnTo>
                  <a:lnTo>
                    <a:pt x="810" y="68"/>
                  </a:lnTo>
                  <a:lnTo>
                    <a:pt x="808" y="72"/>
                  </a:lnTo>
                  <a:lnTo>
                    <a:pt x="810" y="74"/>
                  </a:lnTo>
                  <a:lnTo>
                    <a:pt x="813" y="74"/>
                  </a:lnTo>
                  <a:lnTo>
                    <a:pt x="830" y="68"/>
                  </a:lnTo>
                  <a:lnTo>
                    <a:pt x="838" y="67"/>
                  </a:lnTo>
                  <a:lnTo>
                    <a:pt x="846" y="67"/>
                  </a:lnTo>
                  <a:lnTo>
                    <a:pt x="855" y="67"/>
                  </a:lnTo>
                  <a:lnTo>
                    <a:pt x="853" y="68"/>
                  </a:lnTo>
                  <a:lnTo>
                    <a:pt x="851" y="68"/>
                  </a:lnTo>
                  <a:lnTo>
                    <a:pt x="846" y="68"/>
                  </a:lnTo>
                  <a:lnTo>
                    <a:pt x="840" y="68"/>
                  </a:lnTo>
                  <a:lnTo>
                    <a:pt x="836" y="68"/>
                  </a:lnTo>
                  <a:lnTo>
                    <a:pt x="834" y="70"/>
                  </a:lnTo>
                  <a:lnTo>
                    <a:pt x="829" y="74"/>
                  </a:lnTo>
                  <a:lnTo>
                    <a:pt x="827" y="76"/>
                  </a:lnTo>
                  <a:lnTo>
                    <a:pt x="823" y="78"/>
                  </a:lnTo>
                  <a:lnTo>
                    <a:pt x="823" y="80"/>
                  </a:lnTo>
                  <a:lnTo>
                    <a:pt x="823" y="82"/>
                  </a:lnTo>
                  <a:lnTo>
                    <a:pt x="829" y="84"/>
                  </a:lnTo>
                  <a:lnTo>
                    <a:pt x="827" y="86"/>
                  </a:lnTo>
                  <a:lnTo>
                    <a:pt x="823" y="86"/>
                  </a:lnTo>
                  <a:lnTo>
                    <a:pt x="819" y="87"/>
                  </a:lnTo>
                  <a:lnTo>
                    <a:pt x="817" y="89"/>
                  </a:lnTo>
                  <a:lnTo>
                    <a:pt x="817" y="91"/>
                  </a:lnTo>
                  <a:lnTo>
                    <a:pt x="819" y="93"/>
                  </a:lnTo>
                  <a:lnTo>
                    <a:pt x="821" y="95"/>
                  </a:lnTo>
                  <a:lnTo>
                    <a:pt x="823" y="95"/>
                  </a:lnTo>
                  <a:lnTo>
                    <a:pt x="827" y="97"/>
                  </a:lnTo>
                  <a:lnTo>
                    <a:pt x="834" y="95"/>
                  </a:lnTo>
                  <a:lnTo>
                    <a:pt x="861" y="93"/>
                  </a:lnTo>
                  <a:lnTo>
                    <a:pt x="866" y="91"/>
                  </a:lnTo>
                  <a:lnTo>
                    <a:pt x="872" y="89"/>
                  </a:lnTo>
                  <a:lnTo>
                    <a:pt x="885" y="84"/>
                  </a:lnTo>
                  <a:lnTo>
                    <a:pt x="891" y="82"/>
                  </a:lnTo>
                  <a:lnTo>
                    <a:pt x="897" y="82"/>
                  </a:lnTo>
                  <a:lnTo>
                    <a:pt x="891" y="87"/>
                  </a:lnTo>
                  <a:lnTo>
                    <a:pt x="883" y="91"/>
                  </a:lnTo>
                  <a:lnTo>
                    <a:pt x="874" y="95"/>
                  </a:lnTo>
                  <a:lnTo>
                    <a:pt x="866" y="97"/>
                  </a:lnTo>
                  <a:lnTo>
                    <a:pt x="840" y="97"/>
                  </a:lnTo>
                  <a:lnTo>
                    <a:pt x="830" y="101"/>
                  </a:lnTo>
                  <a:lnTo>
                    <a:pt x="829" y="103"/>
                  </a:lnTo>
                  <a:lnTo>
                    <a:pt x="830" y="105"/>
                  </a:lnTo>
                  <a:lnTo>
                    <a:pt x="834" y="106"/>
                  </a:lnTo>
                  <a:lnTo>
                    <a:pt x="846" y="110"/>
                  </a:lnTo>
                  <a:lnTo>
                    <a:pt x="849" y="112"/>
                  </a:lnTo>
                  <a:lnTo>
                    <a:pt x="855" y="112"/>
                  </a:lnTo>
                  <a:lnTo>
                    <a:pt x="863" y="110"/>
                  </a:lnTo>
                  <a:lnTo>
                    <a:pt x="870" y="105"/>
                  </a:lnTo>
                  <a:lnTo>
                    <a:pt x="876" y="99"/>
                  </a:lnTo>
                  <a:lnTo>
                    <a:pt x="883" y="95"/>
                  </a:lnTo>
                  <a:lnTo>
                    <a:pt x="893" y="93"/>
                  </a:lnTo>
                  <a:lnTo>
                    <a:pt x="923" y="89"/>
                  </a:lnTo>
                  <a:lnTo>
                    <a:pt x="921" y="93"/>
                  </a:lnTo>
                  <a:lnTo>
                    <a:pt x="914" y="95"/>
                  </a:lnTo>
                  <a:lnTo>
                    <a:pt x="901" y="95"/>
                  </a:lnTo>
                  <a:lnTo>
                    <a:pt x="893" y="99"/>
                  </a:lnTo>
                  <a:lnTo>
                    <a:pt x="887" y="101"/>
                  </a:lnTo>
                  <a:lnTo>
                    <a:pt x="882" y="105"/>
                  </a:lnTo>
                  <a:lnTo>
                    <a:pt x="876" y="108"/>
                  </a:lnTo>
                  <a:lnTo>
                    <a:pt x="872" y="110"/>
                  </a:lnTo>
                  <a:lnTo>
                    <a:pt x="872" y="112"/>
                  </a:lnTo>
                  <a:lnTo>
                    <a:pt x="872" y="114"/>
                  </a:lnTo>
                  <a:lnTo>
                    <a:pt x="876" y="116"/>
                  </a:lnTo>
                  <a:lnTo>
                    <a:pt x="878" y="116"/>
                  </a:lnTo>
                  <a:lnTo>
                    <a:pt x="885" y="116"/>
                  </a:lnTo>
                  <a:lnTo>
                    <a:pt x="895" y="118"/>
                  </a:lnTo>
                  <a:lnTo>
                    <a:pt x="901" y="118"/>
                  </a:lnTo>
                  <a:lnTo>
                    <a:pt x="908" y="118"/>
                  </a:lnTo>
                  <a:lnTo>
                    <a:pt x="914" y="116"/>
                  </a:lnTo>
                  <a:lnTo>
                    <a:pt x="920" y="112"/>
                  </a:lnTo>
                  <a:lnTo>
                    <a:pt x="921" y="110"/>
                  </a:lnTo>
                  <a:lnTo>
                    <a:pt x="940" y="108"/>
                  </a:lnTo>
                  <a:lnTo>
                    <a:pt x="938" y="110"/>
                  </a:lnTo>
                  <a:lnTo>
                    <a:pt x="933" y="114"/>
                  </a:lnTo>
                  <a:lnTo>
                    <a:pt x="931" y="116"/>
                  </a:lnTo>
                  <a:lnTo>
                    <a:pt x="937" y="116"/>
                  </a:lnTo>
                  <a:lnTo>
                    <a:pt x="944" y="116"/>
                  </a:lnTo>
                  <a:lnTo>
                    <a:pt x="959" y="112"/>
                  </a:lnTo>
                  <a:lnTo>
                    <a:pt x="973" y="108"/>
                  </a:lnTo>
                  <a:lnTo>
                    <a:pt x="978" y="106"/>
                  </a:lnTo>
                  <a:lnTo>
                    <a:pt x="984" y="103"/>
                  </a:lnTo>
                  <a:lnTo>
                    <a:pt x="986" y="99"/>
                  </a:lnTo>
                  <a:lnTo>
                    <a:pt x="986" y="95"/>
                  </a:lnTo>
                  <a:lnTo>
                    <a:pt x="988" y="93"/>
                  </a:lnTo>
                  <a:lnTo>
                    <a:pt x="990" y="91"/>
                  </a:lnTo>
                  <a:lnTo>
                    <a:pt x="992" y="91"/>
                  </a:lnTo>
                  <a:lnTo>
                    <a:pt x="993" y="91"/>
                  </a:lnTo>
                  <a:lnTo>
                    <a:pt x="995" y="91"/>
                  </a:lnTo>
                  <a:lnTo>
                    <a:pt x="997" y="89"/>
                  </a:lnTo>
                  <a:lnTo>
                    <a:pt x="999" y="87"/>
                  </a:lnTo>
                  <a:lnTo>
                    <a:pt x="1001" y="86"/>
                  </a:lnTo>
                  <a:lnTo>
                    <a:pt x="1007" y="80"/>
                  </a:lnTo>
                  <a:lnTo>
                    <a:pt x="1012" y="78"/>
                  </a:lnTo>
                  <a:lnTo>
                    <a:pt x="1026" y="72"/>
                  </a:lnTo>
                  <a:lnTo>
                    <a:pt x="1024" y="76"/>
                  </a:lnTo>
                  <a:lnTo>
                    <a:pt x="1009" y="86"/>
                  </a:lnTo>
                  <a:lnTo>
                    <a:pt x="1005" y="87"/>
                  </a:lnTo>
                  <a:lnTo>
                    <a:pt x="1001" y="91"/>
                  </a:lnTo>
                  <a:lnTo>
                    <a:pt x="999" y="95"/>
                  </a:lnTo>
                  <a:lnTo>
                    <a:pt x="997" y="97"/>
                  </a:lnTo>
                  <a:lnTo>
                    <a:pt x="997" y="99"/>
                  </a:lnTo>
                  <a:lnTo>
                    <a:pt x="997" y="101"/>
                  </a:lnTo>
                  <a:lnTo>
                    <a:pt x="999" y="101"/>
                  </a:lnTo>
                  <a:lnTo>
                    <a:pt x="1001" y="101"/>
                  </a:lnTo>
                  <a:lnTo>
                    <a:pt x="1022" y="103"/>
                  </a:lnTo>
                  <a:lnTo>
                    <a:pt x="1028" y="103"/>
                  </a:lnTo>
                  <a:lnTo>
                    <a:pt x="1024" y="105"/>
                  </a:lnTo>
                  <a:lnTo>
                    <a:pt x="1022" y="105"/>
                  </a:lnTo>
                  <a:lnTo>
                    <a:pt x="1014" y="105"/>
                  </a:lnTo>
                  <a:lnTo>
                    <a:pt x="986" y="112"/>
                  </a:lnTo>
                  <a:lnTo>
                    <a:pt x="982" y="112"/>
                  </a:lnTo>
                  <a:lnTo>
                    <a:pt x="980" y="114"/>
                  </a:lnTo>
                  <a:lnTo>
                    <a:pt x="978" y="116"/>
                  </a:lnTo>
                  <a:lnTo>
                    <a:pt x="976" y="118"/>
                  </a:lnTo>
                  <a:lnTo>
                    <a:pt x="974" y="118"/>
                  </a:lnTo>
                  <a:lnTo>
                    <a:pt x="933" y="124"/>
                  </a:lnTo>
                  <a:lnTo>
                    <a:pt x="931" y="124"/>
                  </a:lnTo>
                  <a:lnTo>
                    <a:pt x="929" y="124"/>
                  </a:lnTo>
                  <a:lnTo>
                    <a:pt x="929" y="125"/>
                  </a:lnTo>
                  <a:lnTo>
                    <a:pt x="931" y="127"/>
                  </a:lnTo>
                  <a:lnTo>
                    <a:pt x="935" y="133"/>
                  </a:lnTo>
                  <a:lnTo>
                    <a:pt x="954" y="148"/>
                  </a:lnTo>
                  <a:lnTo>
                    <a:pt x="957" y="150"/>
                  </a:lnTo>
                  <a:lnTo>
                    <a:pt x="961" y="152"/>
                  </a:lnTo>
                  <a:lnTo>
                    <a:pt x="965" y="152"/>
                  </a:lnTo>
                  <a:lnTo>
                    <a:pt x="971" y="152"/>
                  </a:lnTo>
                  <a:lnTo>
                    <a:pt x="974" y="154"/>
                  </a:lnTo>
                  <a:lnTo>
                    <a:pt x="967" y="156"/>
                  </a:lnTo>
                  <a:lnTo>
                    <a:pt x="957" y="154"/>
                  </a:lnTo>
                  <a:lnTo>
                    <a:pt x="948" y="152"/>
                  </a:lnTo>
                  <a:lnTo>
                    <a:pt x="918" y="129"/>
                  </a:lnTo>
                  <a:lnTo>
                    <a:pt x="914" y="127"/>
                  </a:lnTo>
                  <a:lnTo>
                    <a:pt x="910" y="127"/>
                  </a:lnTo>
                  <a:lnTo>
                    <a:pt x="904" y="127"/>
                  </a:lnTo>
                  <a:lnTo>
                    <a:pt x="891" y="125"/>
                  </a:lnTo>
                  <a:lnTo>
                    <a:pt x="882" y="124"/>
                  </a:lnTo>
                  <a:lnTo>
                    <a:pt x="876" y="125"/>
                  </a:lnTo>
                  <a:lnTo>
                    <a:pt x="872" y="127"/>
                  </a:lnTo>
                  <a:lnTo>
                    <a:pt x="872" y="131"/>
                  </a:lnTo>
                  <a:lnTo>
                    <a:pt x="872" y="137"/>
                  </a:lnTo>
                  <a:lnTo>
                    <a:pt x="872" y="141"/>
                  </a:lnTo>
                  <a:lnTo>
                    <a:pt x="874" y="146"/>
                  </a:lnTo>
                  <a:lnTo>
                    <a:pt x="876" y="150"/>
                  </a:lnTo>
                  <a:lnTo>
                    <a:pt x="880" y="150"/>
                  </a:lnTo>
                  <a:lnTo>
                    <a:pt x="889" y="152"/>
                  </a:lnTo>
                  <a:lnTo>
                    <a:pt x="893" y="154"/>
                  </a:lnTo>
                  <a:lnTo>
                    <a:pt x="897" y="158"/>
                  </a:lnTo>
                  <a:lnTo>
                    <a:pt x="901" y="160"/>
                  </a:lnTo>
                  <a:lnTo>
                    <a:pt x="908" y="169"/>
                  </a:lnTo>
                  <a:lnTo>
                    <a:pt x="910" y="171"/>
                  </a:lnTo>
                  <a:lnTo>
                    <a:pt x="918" y="175"/>
                  </a:lnTo>
                  <a:lnTo>
                    <a:pt x="920" y="177"/>
                  </a:lnTo>
                  <a:lnTo>
                    <a:pt x="912" y="175"/>
                  </a:lnTo>
                  <a:lnTo>
                    <a:pt x="906" y="175"/>
                  </a:lnTo>
                  <a:lnTo>
                    <a:pt x="904" y="175"/>
                  </a:lnTo>
                  <a:lnTo>
                    <a:pt x="904" y="179"/>
                  </a:lnTo>
                  <a:lnTo>
                    <a:pt x="908" y="180"/>
                  </a:lnTo>
                  <a:lnTo>
                    <a:pt x="914" y="180"/>
                  </a:lnTo>
                  <a:lnTo>
                    <a:pt x="935" y="182"/>
                  </a:lnTo>
                  <a:lnTo>
                    <a:pt x="938" y="182"/>
                  </a:lnTo>
                  <a:lnTo>
                    <a:pt x="944" y="180"/>
                  </a:lnTo>
                  <a:lnTo>
                    <a:pt x="948" y="180"/>
                  </a:lnTo>
                  <a:lnTo>
                    <a:pt x="946" y="182"/>
                  </a:lnTo>
                  <a:lnTo>
                    <a:pt x="944" y="182"/>
                  </a:lnTo>
                  <a:lnTo>
                    <a:pt x="940" y="184"/>
                  </a:lnTo>
                  <a:lnTo>
                    <a:pt x="938" y="184"/>
                  </a:lnTo>
                  <a:lnTo>
                    <a:pt x="937" y="184"/>
                  </a:lnTo>
                  <a:lnTo>
                    <a:pt x="933" y="184"/>
                  </a:lnTo>
                  <a:lnTo>
                    <a:pt x="931" y="184"/>
                  </a:lnTo>
                  <a:lnTo>
                    <a:pt x="929" y="184"/>
                  </a:lnTo>
                  <a:lnTo>
                    <a:pt x="925" y="186"/>
                  </a:lnTo>
                  <a:lnTo>
                    <a:pt x="925" y="186"/>
                  </a:lnTo>
                  <a:lnTo>
                    <a:pt x="921" y="186"/>
                  </a:lnTo>
                  <a:lnTo>
                    <a:pt x="912" y="184"/>
                  </a:lnTo>
                  <a:lnTo>
                    <a:pt x="897" y="182"/>
                  </a:lnTo>
                  <a:lnTo>
                    <a:pt x="895" y="182"/>
                  </a:lnTo>
                  <a:lnTo>
                    <a:pt x="885" y="184"/>
                  </a:lnTo>
                  <a:lnTo>
                    <a:pt x="874" y="186"/>
                  </a:lnTo>
                  <a:lnTo>
                    <a:pt x="870" y="186"/>
                  </a:lnTo>
                  <a:lnTo>
                    <a:pt x="868" y="188"/>
                  </a:lnTo>
                  <a:lnTo>
                    <a:pt x="866" y="190"/>
                  </a:lnTo>
                  <a:lnTo>
                    <a:pt x="865" y="192"/>
                  </a:lnTo>
                  <a:lnTo>
                    <a:pt x="863" y="196"/>
                  </a:lnTo>
                  <a:lnTo>
                    <a:pt x="859" y="197"/>
                  </a:lnTo>
                  <a:lnTo>
                    <a:pt x="857" y="199"/>
                  </a:lnTo>
                  <a:lnTo>
                    <a:pt x="857" y="203"/>
                  </a:lnTo>
                  <a:lnTo>
                    <a:pt x="857" y="207"/>
                  </a:lnTo>
                  <a:lnTo>
                    <a:pt x="857" y="207"/>
                  </a:lnTo>
                  <a:lnTo>
                    <a:pt x="857" y="207"/>
                  </a:lnTo>
                  <a:lnTo>
                    <a:pt x="857" y="209"/>
                  </a:lnTo>
                  <a:lnTo>
                    <a:pt x="859" y="209"/>
                  </a:lnTo>
                  <a:lnTo>
                    <a:pt x="859" y="209"/>
                  </a:lnTo>
                  <a:lnTo>
                    <a:pt x="863" y="209"/>
                  </a:lnTo>
                  <a:lnTo>
                    <a:pt x="865" y="209"/>
                  </a:lnTo>
                  <a:lnTo>
                    <a:pt x="866" y="209"/>
                  </a:lnTo>
                  <a:lnTo>
                    <a:pt x="868" y="209"/>
                  </a:lnTo>
                  <a:lnTo>
                    <a:pt x="872" y="207"/>
                  </a:lnTo>
                  <a:lnTo>
                    <a:pt x="876" y="207"/>
                  </a:lnTo>
                  <a:lnTo>
                    <a:pt x="880" y="205"/>
                  </a:lnTo>
                  <a:lnTo>
                    <a:pt x="882" y="201"/>
                  </a:lnTo>
                  <a:lnTo>
                    <a:pt x="880" y="207"/>
                  </a:lnTo>
                  <a:lnTo>
                    <a:pt x="878" y="211"/>
                  </a:lnTo>
                  <a:lnTo>
                    <a:pt x="883" y="211"/>
                  </a:lnTo>
                  <a:lnTo>
                    <a:pt x="887" y="209"/>
                  </a:lnTo>
                  <a:lnTo>
                    <a:pt x="891" y="207"/>
                  </a:lnTo>
                  <a:lnTo>
                    <a:pt x="893" y="205"/>
                  </a:lnTo>
                  <a:lnTo>
                    <a:pt x="897" y="203"/>
                  </a:lnTo>
                  <a:lnTo>
                    <a:pt x="901" y="196"/>
                  </a:lnTo>
                  <a:lnTo>
                    <a:pt x="899" y="205"/>
                  </a:lnTo>
                  <a:lnTo>
                    <a:pt x="901" y="205"/>
                  </a:lnTo>
                  <a:lnTo>
                    <a:pt x="904" y="205"/>
                  </a:lnTo>
                  <a:lnTo>
                    <a:pt x="908" y="207"/>
                  </a:lnTo>
                  <a:lnTo>
                    <a:pt x="906" y="207"/>
                  </a:lnTo>
                  <a:lnTo>
                    <a:pt x="904" y="207"/>
                  </a:lnTo>
                  <a:lnTo>
                    <a:pt x="901" y="209"/>
                  </a:lnTo>
                  <a:lnTo>
                    <a:pt x="891" y="213"/>
                  </a:lnTo>
                  <a:lnTo>
                    <a:pt x="889" y="216"/>
                  </a:lnTo>
                  <a:lnTo>
                    <a:pt x="887" y="216"/>
                  </a:lnTo>
                  <a:lnTo>
                    <a:pt x="889" y="218"/>
                  </a:lnTo>
                  <a:lnTo>
                    <a:pt x="889" y="220"/>
                  </a:lnTo>
                  <a:lnTo>
                    <a:pt x="891" y="222"/>
                  </a:lnTo>
                  <a:lnTo>
                    <a:pt x="891" y="224"/>
                  </a:lnTo>
                  <a:lnTo>
                    <a:pt x="891" y="226"/>
                  </a:lnTo>
                  <a:lnTo>
                    <a:pt x="891" y="226"/>
                  </a:lnTo>
                  <a:lnTo>
                    <a:pt x="891" y="228"/>
                  </a:lnTo>
                  <a:lnTo>
                    <a:pt x="893" y="230"/>
                  </a:lnTo>
                  <a:lnTo>
                    <a:pt x="893" y="230"/>
                  </a:lnTo>
                  <a:lnTo>
                    <a:pt x="895" y="230"/>
                  </a:lnTo>
                  <a:lnTo>
                    <a:pt x="897" y="230"/>
                  </a:lnTo>
                  <a:lnTo>
                    <a:pt x="899" y="230"/>
                  </a:lnTo>
                  <a:lnTo>
                    <a:pt x="906" y="230"/>
                  </a:lnTo>
                  <a:lnTo>
                    <a:pt x="912" y="230"/>
                  </a:lnTo>
                  <a:lnTo>
                    <a:pt x="914" y="230"/>
                  </a:lnTo>
                  <a:lnTo>
                    <a:pt x="916" y="230"/>
                  </a:lnTo>
                  <a:lnTo>
                    <a:pt x="920" y="230"/>
                  </a:lnTo>
                  <a:lnTo>
                    <a:pt x="923" y="226"/>
                  </a:lnTo>
                  <a:lnTo>
                    <a:pt x="931" y="218"/>
                  </a:lnTo>
                  <a:lnTo>
                    <a:pt x="935" y="215"/>
                  </a:lnTo>
                  <a:lnTo>
                    <a:pt x="929" y="226"/>
                  </a:lnTo>
                  <a:lnTo>
                    <a:pt x="918" y="232"/>
                  </a:lnTo>
                  <a:lnTo>
                    <a:pt x="906" y="234"/>
                  </a:lnTo>
                  <a:lnTo>
                    <a:pt x="893" y="234"/>
                  </a:lnTo>
                  <a:lnTo>
                    <a:pt x="889" y="232"/>
                  </a:lnTo>
                  <a:lnTo>
                    <a:pt x="887" y="232"/>
                  </a:lnTo>
                  <a:lnTo>
                    <a:pt x="883" y="230"/>
                  </a:lnTo>
                  <a:lnTo>
                    <a:pt x="876" y="222"/>
                  </a:lnTo>
                  <a:lnTo>
                    <a:pt x="872" y="220"/>
                  </a:lnTo>
                  <a:lnTo>
                    <a:pt x="870" y="220"/>
                  </a:lnTo>
                  <a:lnTo>
                    <a:pt x="865" y="218"/>
                  </a:lnTo>
                  <a:lnTo>
                    <a:pt x="857" y="218"/>
                  </a:lnTo>
                  <a:lnTo>
                    <a:pt x="851" y="220"/>
                  </a:lnTo>
                  <a:lnTo>
                    <a:pt x="847" y="224"/>
                  </a:lnTo>
                  <a:lnTo>
                    <a:pt x="847" y="226"/>
                  </a:lnTo>
                  <a:lnTo>
                    <a:pt x="849" y="230"/>
                  </a:lnTo>
                  <a:lnTo>
                    <a:pt x="853" y="232"/>
                  </a:lnTo>
                  <a:lnTo>
                    <a:pt x="855" y="234"/>
                  </a:lnTo>
                  <a:lnTo>
                    <a:pt x="857" y="234"/>
                  </a:lnTo>
                  <a:lnTo>
                    <a:pt x="861" y="235"/>
                  </a:lnTo>
                  <a:lnTo>
                    <a:pt x="863" y="235"/>
                  </a:lnTo>
                  <a:lnTo>
                    <a:pt x="863" y="235"/>
                  </a:lnTo>
                  <a:lnTo>
                    <a:pt x="866" y="237"/>
                  </a:lnTo>
                  <a:lnTo>
                    <a:pt x="868" y="239"/>
                  </a:lnTo>
                  <a:lnTo>
                    <a:pt x="863" y="239"/>
                  </a:lnTo>
                  <a:lnTo>
                    <a:pt x="859" y="239"/>
                  </a:lnTo>
                  <a:lnTo>
                    <a:pt x="851" y="239"/>
                  </a:lnTo>
                  <a:lnTo>
                    <a:pt x="846" y="241"/>
                  </a:lnTo>
                  <a:lnTo>
                    <a:pt x="842" y="241"/>
                  </a:lnTo>
                  <a:lnTo>
                    <a:pt x="827" y="247"/>
                  </a:lnTo>
                  <a:lnTo>
                    <a:pt x="825" y="249"/>
                  </a:lnTo>
                  <a:lnTo>
                    <a:pt x="825" y="251"/>
                  </a:lnTo>
                  <a:lnTo>
                    <a:pt x="823" y="253"/>
                  </a:lnTo>
                  <a:lnTo>
                    <a:pt x="823" y="256"/>
                  </a:lnTo>
                  <a:lnTo>
                    <a:pt x="823" y="258"/>
                  </a:lnTo>
                  <a:lnTo>
                    <a:pt x="823" y="260"/>
                  </a:lnTo>
                  <a:lnTo>
                    <a:pt x="827" y="260"/>
                  </a:lnTo>
                  <a:lnTo>
                    <a:pt x="834" y="260"/>
                  </a:lnTo>
                  <a:lnTo>
                    <a:pt x="838" y="262"/>
                  </a:lnTo>
                  <a:lnTo>
                    <a:pt x="840" y="262"/>
                  </a:lnTo>
                  <a:lnTo>
                    <a:pt x="840" y="256"/>
                  </a:lnTo>
                  <a:lnTo>
                    <a:pt x="840" y="253"/>
                  </a:lnTo>
                  <a:lnTo>
                    <a:pt x="840" y="251"/>
                  </a:lnTo>
                  <a:lnTo>
                    <a:pt x="840" y="256"/>
                  </a:lnTo>
                  <a:lnTo>
                    <a:pt x="842" y="260"/>
                  </a:lnTo>
                  <a:lnTo>
                    <a:pt x="842" y="262"/>
                  </a:lnTo>
                  <a:lnTo>
                    <a:pt x="844" y="262"/>
                  </a:lnTo>
                  <a:lnTo>
                    <a:pt x="849" y="262"/>
                  </a:lnTo>
                  <a:lnTo>
                    <a:pt x="857" y="264"/>
                  </a:lnTo>
                  <a:lnTo>
                    <a:pt x="857" y="256"/>
                  </a:lnTo>
                  <a:lnTo>
                    <a:pt x="857" y="258"/>
                  </a:lnTo>
                  <a:lnTo>
                    <a:pt x="859" y="260"/>
                  </a:lnTo>
                  <a:lnTo>
                    <a:pt x="861" y="260"/>
                  </a:lnTo>
                  <a:lnTo>
                    <a:pt x="866" y="262"/>
                  </a:lnTo>
                  <a:lnTo>
                    <a:pt x="868" y="262"/>
                  </a:lnTo>
                  <a:lnTo>
                    <a:pt x="870" y="262"/>
                  </a:lnTo>
                  <a:lnTo>
                    <a:pt x="870" y="260"/>
                  </a:lnTo>
                  <a:lnTo>
                    <a:pt x="872" y="258"/>
                  </a:lnTo>
                  <a:lnTo>
                    <a:pt x="872" y="258"/>
                  </a:lnTo>
                  <a:lnTo>
                    <a:pt x="874" y="256"/>
                  </a:lnTo>
                  <a:lnTo>
                    <a:pt x="874" y="258"/>
                  </a:lnTo>
                  <a:lnTo>
                    <a:pt x="876" y="258"/>
                  </a:lnTo>
                  <a:lnTo>
                    <a:pt x="876" y="260"/>
                  </a:lnTo>
                  <a:lnTo>
                    <a:pt x="878" y="260"/>
                  </a:lnTo>
                  <a:lnTo>
                    <a:pt x="878" y="262"/>
                  </a:lnTo>
                  <a:lnTo>
                    <a:pt x="885" y="264"/>
                  </a:lnTo>
                  <a:lnTo>
                    <a:pt x="889" y="266"/>
                  </a:lnTo>
                  <a:lnTo>
                    <a:pt x="893" y="266"/>
                  </a:lnTo>
                  <a:lnTo>
                    <a:pt x="902" y="266"/>
                  </a:lnTo>
                  <a:lnTo>
                    <a:pt x="906" y="264"/>
                  </a:lnTo>
                  <a:lnTo>
                    <a:pt x="908" y="264"/>
                  </a:lnTo>
                  <a:lnTo>
                    <a:pt x="908" y="262"/>
                  </a:lnTo>
                  <a:lnTo>
                    <a:pt x="908" y="253"/>
                  </a:lnTo>
                  <a:lnTo>
                    <a:pt x="912" y="258"/>
                  </a:lnTo>
                  <a:lnTo>
                    <a:pt x="914" y="260"/>
                  </a:lnTo>
                  <a:lnTo>
                    <a:pt x="916" y="260"/>
                  </a:lnTo>
                  <a:lnTo>
                    <a:pt x="920" y="262"/>
                  </a:lnTo>
                  <a:lnTo>
                    <a:pt x="938" y="260"/>
                  </a:lnTo>
                  <a:lnTo>
                    <a:pt x="940" y="260"/>
                  </a:lnTo>
                  <a:lnTo>
                    <a:pt x="940" y="258"/>
                  </a:lnTo>
                  <a:lnTo>
                    <a:pt x="940" y="256"/>
                  </a:lnTo>
                  <a:lnTo>
                    <a:pt x="937" y="253"/>
                  </a:lnTo>
                  <a:lnTo>
                    <a:pt x="937" y="253"/>
                  </a:lnTo>
                  <a:lnTo>
                    <a:pt x="938" y="254"/>
                  </a:lnTo>
                  <a:lnTo>
                    <a:pt x="940" y="254"/>
                  </a:lnTo>
                  <a:lnTo>
                    <a:pt x="940" y="254"/>
                  </a:lnTo>
                  <a:lnTo>
                    <a:pt x="942" y="254"/>
                  </a:lnTo>
                  <a:lnTo>
                    <a:pt x="942" y="254"/>
                  </a:lnTo>
                  <a:lnTo>
                    <a:pt x="944" y="256"/>
                  </a:lnTo>
                  <a:lnTo>
                    <a:pt x="946" y="258"/>
                  </a:lnTo>
                  <a:lnTo>
                    <a:pt x="948" y="258"/>
                  </a:lnTo>
                  <a:lnTo>
                    <a:pt x="950" y="260"/>
                  </a:lnTo>
                  <a:lnTo>
                    <a:pt x="957" y="260"/>
                  </a:lnTo>
                  <a:lnTo>
                    <a:pt x="961" y="260"/>
                  </a:lnTo>
                  <a:lnTo>
                    <a:pt x="963" y="264"/>
                  </a:lnTo>
                  <a:lnTo>
                    <a:pt x="963" y="266"/>
                  </a:lnTo>
                  <a:lnTo>
                    <a:pt x="961" y="266"/>
                  </a:lnTo>
                  <a:lnTo>
                    <a:pt x="961" y="268"/>
                  </a:lnTo>
                  <a:lnTo>
                    <a:pt x="961" y="270"/>
                  </a:lnTo>
                  <a:lnTo>
                    <a:pt x="963" y="271"/>
                  </a:lnTo>
                  <a:lnTo>
                    <a:pt x="965" y="271"/>
                  </a:lnTo>
                  <a:lnTo>
                    <a:pt x="982" y="266"/>
                  </a:lnTo>
                  <a:lnTo>
                    <a:pt x="993" y="262"/>
                  </a:lnTo>
                  <a:lnTo>
                    <a:pt x="1003" y="256"/>
                  </a:lnTo>
                  <a:lnTo>
                    <a:pt x="1009" y="251"/>
                  </a:lnTo>
                  <a:lnTo>
                    <a:pt x="1005" y="245"/>
                  </a:lnTo>
                  <a:lnTo>
                    <a:pt x="1001" y="245"/>
                  </a:lnTo>
                  <a:lnTo>
                    <a:pt x="993" y="247"/>
                  </a:lnTo>
                  <a:lnTo>
                    <a:pt x="990" y="245"/>
                  </a:lnTo>
                  <a:lnTo>
                    <a:pt x="988" y="245"/>
                  </a:lnTo>
                  <a:lnTo>
                    <a:pt x="988" y="243"/>
                  </a:lnTo>
                  <a:lnTo>
                    <a:pt x="988" y="243"/>
                  </a:lnTo>
                  <a:lnTo>
                    <a:pt x="988" y="241"/>
                  </a:lnTo>
                  <a:lnTo>
                    <a:pt x="986" y="239"/>
                  </a:lnTo>
                  <a:lnTo>
                    <a:pt x="984" y="237"/>
                  </a:lnTo>
                  <a:lnTo>
                    <a:pt x="980" y="237"/>
                  </a:lnTo>
                  <a:lnTo>
                    <a:pt x="973" y="239"/>
                  </a:lnTo>
                  <a:lnTo>
                    <a:pt x="971" y="239"/>
                  </a:lnTo>
                  <a:lnTo>
                    <a:pt x="963" y="237"/>
                  </a:lnTo>
                  <a:lnTo>
                    <a:pt x="961" y="237"/>
                  </a:lnTo>
                  <a:lnTo>
                    <a:pt x="957" y="237"/>
                  </a:lnTo>
                  <a:lnTo>
                    <a:pt x="952" y="237"/>
                  </a:lnTo>
                  <a:lnTo>
                    <a:pt x="948" y="237"/>
                  </a:lnTo>
                  <a:lnTo>
                    <a:pt x="944" y="235"/>
                  </a:lnTo>
                  <a:lnTo>
                    <a:pt x="946" y="235"/>
                  </a:lnTo>
                  <a:lnTo>
                    <a:pt x="950" y="235"/>
                  </a:lnTo>
                  <a:lnTo>
                    <a:pt x="954" y="235"/>
                  </a:lnTo>
                  <a:lnTo>
                    <a:pt x="956" y="234"/>
                  </a:lnTo>
                  <a:lnTo>
                    <a:pt x="954" y="234"/>
                  </a:lnTo>
                  <a:lnTo>
                    <a:pt x="952" y="232"/>
                  </a:lnTo>
                  <a:lnTo>
                    <a:pt x="952" y="232"/>
                  </a:lnTo>
                  <a:lnTo>
                    <a:pt x="950" y="230"/>
                  </a:lnTo>
                  <a:lnTo>
                    <a:pt x="956" y="232"/>
                  </a:lnTo>
                  <a:lnTo>
                    <a:pt x="967" y="235"/>
                  </a:lnTo>
                  <a:lnTo>
                    <a:pt x="973" y="235"/>
                  </a:lnTo>
                  <a:lnTo>
                    <a:pt x="992" y="235"/>
                  </a:lnTo>
                  <a:lnTo>
                    <a:pt x="1001" y="234"/>
                  </a:lnTo>
                  <a:lnTo>
                    <a:pt x="1003" y="234"/>
                  </a:lnTo>
                  <a:lnTo>
                    <a:pt x="1007" y="232"/>
                  </a:lnTo>
                  <a:lnTo>
                    <a:pt x="1007" y="230"/>
                  </a:lnTo>
                  <a:lnTo>
                    <a:pt x="1009" y="228"/>
                  </a:lnTo>
                  <a:lnTo>
                    <a:pt x="1007" y="222"/>
                  </a:lnTo>
                  <a:lnTo>
                    <a:pt x="1007" y="218"/>
                  </a:lnTo>
                  <a:lnTo>
                    <a:pt x="1009" y="216"/>
                  </a:lnTo>
                  <a:lnTo>
                    <a:pt x="1010" y="216"/>
                  </a:lnTo>
                  <a:lnTo>
                    <a:pt x="1014" y="216"/>
                  </a:lnTo>
                  <a:lnTo>
                    <a:pt x="1026" y="216"/>
                  </a:lnTo>
                  <a:lnTo>
                    <a:pt x="1029" y="216"/>
                  </a:lnTo>
                  <a:lnTo>
                    <a:pt x="1035" y="215"/>
                  </a:lnTo>
                  <a:lnTo>
                    <a:pt x="1037" y="215"/>
                  </a:lnTo>
                  <a:lnTo>
                    <a:pt x="1039" y="215"/>
                  </a:lnTo>
                  <a:lnTo>
                    <a:pt x="1041" y="215"/>
                  </a:lnTo>
                  <a:lnTo>
                    <a:pt x="1043" y="213"/>
                  </a:lnTo>
                  <a:lnTo>
                    <a:pt x="1045" y="213"/>
                  </a:lnTo>
                  <a:lnTo>
                    <a:pt x="1046" y="209"/>
                  </a:lnTo>
                  <a:lnTo>
                    <a:pt x="1048" y="207"/>
                  </a:lnTo>
                  <a:lnTo>
                    <a:pt x="1048" y="205"/>
                  </a:lnTo>
                  <a:lnTo>
                    <a:pt x="1054" y="203"/>
                  </a:lnTo>
                  <a:lnTo>
                    <a:pt x="1050" y="199"/>
                  </a:lnTo>
                  <a:lnTo>
                    <a:pt x="1045" y="197"/>
                  </a:lnTo>
                  <a:lnTo>
                    <a:pt x="1033" y="197"/>
                  </a:lnTo>
                  <a:lnTo>
                    <a:pt x="1041" y="196"/>
                  </a:lnTo>
                  <a:lnTo>
                    <a:pt x="1054" y="196"/>
                  </a:lnTo>
                  <a:lnTo>
                    <a:pt x="1060" y="196"/>
                  </a:lnTo>
                  <a:lnTo>
                    <a:pt x="1062" y="194"/>
                  </a:lnTo>
                  <a:lnTo>
                    <a:pt x="1064" y="194"/>
                  </a:lnTo>
                  <a:lnTo>
                    <a:pt x="1064" y="192"/>
                  </a:lnTo>
                  <a:lnTo>
                    <a:pt x="1064" y="190"/>
                  </a:lnTo>
                  <a:lnTo>
                    <a:pt x="1065" y="188"/>
                  </a:lnTo>
                  <a:lnTo>
                    <a:pt x="1065" y="188"/>
                  </a:lnTo>
                  <a:lnTo>
                    <a:pt x="1062" y="188"/>
                  </a:lnTo>
                  <a:lnTo>
                    <a:pt x="1056" y="184"/>
                  </a:lnTo>
                  <a:lnTo>
                    <a:pt x="1052" y="184"/>
                  </a:lnTo>
                  <a:lnTo>
                    <a:pt x="1046" y="182"/>
                  </a:lnTo>
                  <a:lnTo>
                    <a:pt x="1045" y="182"/>
                  </a:lnTo>
                  <a:lnTo>
                    <a:pt x="1043" y="182"/>
                  </a:lnTo>
                  <a:lnTo>
                    <a:pt x="1039" y="179"/>
                  </a:lnTo>
                  <a:lnTo>
                    <a:pt x="1037" y="179"/>
                  </a:lnTo>
                  <a:lnTo>
                    <a:pt x="1033" y="179"/>
                  </a:lnTo>
                  <a:lnTo>
                    <a:pt x="1031" y="179"/>
                  </a:lnTo>
                  <a:lnTo>
                    <a:pt x="1024" y="179"/>
                  </a:lnTo>
                  <a:lnTo>
                    <a:pt x="1012" y="180"/>
                  </a:lnTo>
                  <a:lnTo>
                    <a:pt x="1010" y="180"/>
                  </a:lnTo>
                  <a:lnTo>
                    <a:pt x="1007" y="180"/>
                  </a:lnTo>
                  <a:lnTo>
                    <a:pt x="1001" y="177"/>
                  </a:lnTo>
                  <a:lnTo>
                    <a:pt x="999" y="177"/>
                  </a:lnTo>
                  <a:lnTo>
                    <a:pt x="1018" y="177"/>
                  </a:lnTo>
                  <a:lnTo>
                    <a:pt x="1035" y="175"/>
                  </a:lnTo>
                  <a:lnTo>
                    <a:pt x="1039" y="175"/>
                  </a:lnTo>
                  <a:lnTo>
                    <a:pt x="1054" y="179"/>
                  </a:lnTo>
                  <a:lnTo>
                    <a:pt x="1058" y="179"/>
                  </a:lnTo>
                  <a:lnTo>
                    <a:pt x="1060" y="179"/>
                  </a:lnTo>
                  <a:lnTo>
                    <a:pt x="1062" y="177"/>
                  </a:lnTo>
                  <a:lnTo>
                    <a:pt x="1064" y="177"/>
                  </a:lnTo>
                  <a:lnTo>
                    <a:pt x="1064" y="175"/>
                  </a:lnTo>
                  <a:lnTo>
                    <a:pt x="1065" y="171"/>
                  </a:lnTo>
                  <a:lnTo>
                    <a:pt x="1062" y="171"/>
                  </a:lnTo>
                  <a:lnTo>
                    <a:pt x="1056" y="171"/>
                  </a:lnTo>
                  <a:lnTo>
                    <a:pt x="1054" y="171"/>
                  </a:lnTo>
                  <a:lnTo>
                    <a:pt x="1052" y="171"/>
                  </a:lnTo>
                  <a:lnTo>
                    <a:pt x="1048" y="169"/>
                  </a:lnTo>
                  <a:lnTo>
                    <a:pt x="1041" y="167"/>
                  </a:lnTo>
                  <a:lnTo>
                    <a:pt x="1039" y="167"/>
                  </a:lnTo>
                  <a:lnTo>
                    <a:pt x="1039" y="165"/>
                  </a:lnTo>
                  <a:lnTo>
                    <a:pt x="1037" y="163"/>
                  </a:lnTo>
                  <a:lnTo>
                    <a:pt x="1035" y="163"/>
                  </a:lnTo>
                  <a:lnTo>
                    <a:pt x="1033" y="161"/>
                  </a:lnTo>
                  <a:lnTo>
                    <a:pt x="1028" y="160"/>
                  </a:lnTo>
                  <a:lnTo>
                    <a:pt x="1026" y="158"/>
                  </a:lnTo>
                  <a:lnTo>
                    <a:pt x="1035" y="160"/>
                  </a:lnTo>
                  <a:lnTo>
                    <a:pt x="1039" y="160"/>
                  </a:lnTo>
                  <a:lnTo>
                    <a:pt x="1046" y="161"/>
                  </a:lnTo>
                  <a:lnTo>
                    <a:pt x="1048" y="163"/>
                  </a:lnTo>
                  <a:lnTo>
                    <a:pt x="1052" y="161"/>
                  </a:lnTo>
                  <a:lnTo>
                    <a:pt x="1060" y="160"/>
                  </a:lnTo>
                  <a:lnTo>
                    <a:pt x="1083" y="158"/>
                  </a:lnTo>
                  <a:lnTo>
                    <a:pt x="1084" y="156"/>
                  </a:lnTo>
                  <a:lnTo>
                    <a:pt x="1083" y="152"/>
                  </a:lnTo>
                  <a:lnTo>
                    <a:pt x="1079" y="150"/>
                  </a:lnTo>
                  <a:lnTo>
                    <a:pt x="1073" y="148"/>
                  </a:lnTo>
                  <a:lnTo>
                    <a:pt x="1067" y="148"/>
                  </a:lnTo>
                  <a:lnTo>
                    <a:pt x="1062" y="146"/>
                  </a:lnTo>
                  <a:lnTo>
                    <a:pt x="1071" y="146"/>
                  </a:lnTo>
                  <a:lnTo>
                    <a:pt x="1079" y="146"/>
                  </a:lnTo>
                  <a:lnTo>
                    <a:pt x="1096" y="152"/>
                  </a:lnTo>
                  <a:lnTo>
                    <a:pt x="1100" y="152"/>
                  </a:lnTo>
                  <a:lnTo>
                    <a:pt x="1103" y="152"/>
                  </a:lnTo>
                  <a:lnTo>
                    <a:pt x="1109" y="150"/>
                  </a:lnTo>
                  <a:lnTo>
                    <a:pt x="1113" y="150"/>
                  </a:lnTo>
                  <a:lnTo>
                    <a:pt x="1117" y="148"/>
                  </a:lnTo>
                  <a:lnTo>
                    <a:pt x="1119" y="146"/>
                  </a:lnTo>
                  <a:lnTo>
                    <a:pt x="1115" y="144"/>
                  </a:lnTo>
                  <a:lnTo>
                    <a:pt x="1122" y="141"/>
                  </a:lnTo>
                  <a:lnTo>
                    <a:pt x="1124" y="141"/>
                  </a:lnTo>
                  <a:lnTo>
                    <a:pt x="1126" y="139"/>
                  </a:lnTo>
                  <a:lnTo>
                    <a:pt x="1126" y="137"/>
                  </a:lnTo>
                  <a:lnTo>
                    <a:pt x="1126" y="135"/>
                  </a:lnTo>
                  <a:lnTo>
                    <a:pt x="1122" y="135"/>
                  </a:lnTo>
                  <a:lnTo>
                    <a:pt x="1120" y="135"/>
                  </a:lnTo>
                  <a:lnTo>
                    <a:pt x="1113" y="137"/>
                  </a:lnTo>
                  <a:lnTo>
                    <a:pt x="1111" y="137"/>
                  </a:lnTo>
                  <a:lnTo>
                    <a:pt x="1109" y="137"/>
                  </a:lnTo>
                  <a:lnTo>
                    <a:pt x="1105" y="137"/>
                  </a:lnTo>
                  <a:lnTo>
                    <a:pt x="1103" y="135"/>
                  </a:lnTo>
                  <a:lnTo>
                    <a:pt x="1105" y="135"/>
                  </a:lnTo>
                  <a:lnTo>
                    <a:pt x="1107" y="133"/>
                  </a:lnTo>
                  <a:lnTo>
                    <a:pt x="1109" y="133"/>
                  </a:lnTo>
                  <a:lnTo>
                    <a:pt x="1111" y="133"/>
                  </a:lnTo>
                  <a:lnTo>
                    <a:pt x="1113" y="133"/>
                  </a:lnTo>
                  <a:lnTo>
                    <a:pt x="1124" y="131"/>
                  </a:lnTo>
                  <a:lnTo>
                    <a:pt x="1130" y="129"/>
                  </a:lnTo>
                  <a:lnTo>
                    <a:pt x="1132" y="129"/>
                  </a:lnTo>
                  <a:lnTo>
                    <a:pt x="1134" y="125"/>
                  </a:lnTo>
                  <a:lnTo>
                    <a:pt x="1132" y="124"/>
                  </a:lnTo>
                  <a:lnTo>
                    <a:pt x="1126" y="120"/>
                  </a:lnTo>
                  <a:lnTo>
                    <a:pt x="1126" y="116"/>
                  </a:lnTo>
                  <a:lnTo>
                    <a:pt x="1128" y="118"/>
                  </a:lnTo>
                  <a:lnTo>
                    <a:pt x="1134" y="122"/>
                  </a:lnTo>
                  <a:lnTo>
                    <a:pt x="1137" y="122"/>
                  </a:lnTo>
                  <a:lnTo>
                    <a:pt x="1141" y="124"/>
                  </a:lnTo>
                  <a:lnTo>
                    <a:pt x="1143" y="122"/>
                  </a:lnTo>
                  <a:lnTo>
                    <a:pt x="1147" y="120"/>
                  </a:lnTo>
                  <a:lnTo>
                    <a:pt x="1155" y="114"/>
                  </a:lnTo>
                  <a:lnTo>
                    <a:pt x="1189" y="95"/>
                  </a:lnTo>
                  <a:lnTo>
                    <a:pt x="1198" y="89"/>
                  </a:lnTo>
                  <a:lnTo>
                    <a:pt x="1208" y="84"/>
                  </a:lnTo>
                  <a:lnTo>
                    <a:pt x="1213" y="78"/>
                  </a:lnTo>
                  <a:lnTo>
                    <a:pt x="1217" y="76"/>
                  </a:lnTo>
                  <a:lnTo>
                    <a:pt x="1219" y="72"/>
                  </a:lnTo>
                  <a:lnTo>
                    <a:pt x="1221" y="68"/>
                  </a:lnTo>
                  <a:lnTo>
                    <a:pt x="1211" y="68"/>
                  </a:lnTo>
                  <a:lnTo>
                    <a:pt x="1206" y="70"/>
                  </a:lnTo>
                  <a:lnTo>
                    <a:pt x="1162" y="84"/>
                  </a:lnTo>
                  <a:lnTo>
                    <a:pt x="1160" y="84"/>
                  </a:lnTo>
                  <a:lnTo>
                    <a:pt x="1156" y="84"/>
                  </a:lnTo>
                  <a:lnTo>
                    <a:pt x="1158" y="82"/>
                  </a:lnTo>
                  <a:lnTo>
                    <a:pt x="1160" y="80"/>
                  </a:lnTo>
                  <a:lnTo>
                    <a:pt x="1185" y="70"/>
                  </a:lnTo>
                  <a:lnTo>
                    <a:pt x="1187" y="68"/>
                  </a:lnTo>
                  <a:lnTo>
                    <a:pt x="1189" y="65"/>
                  </a:lnTo>
                  <a:lnTo>
                    <a:pt x="1191" y="63"/>
                  </a:lnTo>
                  <a:lnTo>
                    <a:pt x="1192" y="63"/>
                  </a:lnTo>
                  <a:lnTo>
                    <a:pt x="1204" y="61"/>
                  </a:lnTo>
                  <a:lnTo>
                    <a:pt x="1208" y="61"/>
                  </a:lnTo>
                  <a:lnTo>
                    <a:pt x="1211" y="57"/>
                  </a:lnTo>
                  <a:lnTo>
                    <a:pt x="1213" y="57"/>
                  </a:lnTo>
                  <a:lnTo>
                    <a:pt x="1217" y="57"/>
                  </a:lnTo>
                  <a:lnTo>
                    <a:pt x="1223" y="57"/>
                  </a:lnTo>
                  <a:lnTo>
                    <a:pt x="1227" y="55"/>
                  </a:lnTo>
                  <a:lnTo>
                    <a:pt x="1261" y="42"/>
                  </a:lnTo>
                  <a:lnTo>
                    <a:pt x="1272" y="36"/>
                  </a:lnTo>
                  <a:lnTo>
                    <a:pt x="1276" y="34"/>
                  </a:lnTo>
                  <a:lnTo>
                    <a:pt x="1278" y="31"/>
                  </a:lnTo>
                  <a:lnTo>
                    <a:pt x="1270" y="27"/>
                  </a:lnTo>
                  <a:lnTo>
                    <a:pt x="1263" y="25"/>
                  </a:lnTo>
                  <a:lnTo>
                    <a:pt x="1253" y="27"/>
                  </a:lnTo>
                  <a:lnTo>
                    <a:pt x="1246" y="27"/>
                  </a:lnTo>
                  <a:lnTo>
                    <a:pt x="1246" y="25"/>
                  </a:lnTo>
                  <a:lnTo>
                    <a:pt x="1247" y="25"/>
                  </a:lnTo>
                  <a:lnTo>
                    <a:pt x="1246" y="23"/>
                  </a:lnTo>
                  <a:lnTo>
                    <a:pt x="1244" y="21"/>
                  </a:lnTo>
                  <a:lnTo>
                    <a:pt x="1242" y="19"/>
                  </a:lnTo>
                  <a:lnTo>
                    <a:pt x="1240" y="17"/>
                  </a:lnTo>
                  <a:lnTo>
                    <a:pt x="1240" y="15"/>
                  </a:lnTo>
                  <a:lnTo>
                    <a:pt x="1240" y="15"/>
                  </a:lnTo>
                  <a:lnTo>
                    <a:pt x="1240" y="15"/>
                  </a:lnTo>
                  <a:lnTo>
                    <a:pt x="1240" y="13"/>
                  </a:lnTo>
                  <a:lnTo>
                    <a:pt x="1240" y="13"/>
                  </a:lnTo>
                  <a:lnTo>
                    <a:pt x="1240" y="13"/>
                  </a:lnTo>
                  <a:lnTo>
                    <a:pt x="1240" y="12"/>
                  </a:lnTo>
                  <a:lnTo>
                    <a:pt x="1238" y="12"/>
                  </a:lnTo>
                  <a:lnTo>
                    <a:pt x="1238" y="12"/>
                  </a:lnTo>
                  <a:lnTo>
                    <a:pt x="1234" y="12"/>
                  </a:lnTo>
                  <a:lnTo>
                    <a:pt x="1232" y="12"/>
                  </a:lnTo>
                  <a:lnTo>
                    <a:pt x="1227" y="13"/>
                  </a:lnTo>
                  <a:lnTo>
                    <a:pt x="1225" y="13"/>
                  </a:lnTo>
                  <a:lnTo>
                    <a:pt x="1223" y="12"/>
                  </a:lnTo>
                  <a:lnTo>
                    <a:pt x="1221" y="10"/>
                  </a:lnTo>
                  <a:lnTo>
                    <a:pt x="1219" y="8"/>
                  </a:lnTo>
                  <a:lnTo>
                    <a:pt x="1217" y="8"/>
                  </a:lnTo>
                  <a:lnTo>
                    <a:pt x="1215" y="10"/>
                  </a:lnTo>
                  <a:lnTo>
                    <a:pt x="1213" y="10"/>
                  </a:lnTo>
                  <a:lnTo>
                    <a:pt x="1211" y="12"/>
                  </a:lnTo>
                  <a:lnTo>
                    <a:pt x="1209" y="12"/>
                  </a:lnTo>
                  <a:lnTo>
                    <a:pt x="1206" y="12"/>
                  </a:lnTo>
                  <a:lnTo>
                    <a:pt x="1204" y="12"/>
                  </a:lnTo>
                  <a:lnTo>
                    <a:pt x="1202" y="12"/>
                  </a:lnTo>
                  <a:lnTo>
                    <a:pt x="1198" y="12"/>
                  </a:lnTo>
                  <a:lnTo>
                    <a:pt x="1187" y="15"/>
                  </a:lnTo>
                  <a:lnTo>
                    <a:pt x="1173" y="19"/>
                  </a:lnTo>
                  <a:lnTo>
                    <a:pt x="1168" y="19"/>
                  </a:lnTo>
                  <a:lnTo>
                    <a:pt x="1160" y="19"/>
                  </a:lnTo>
                  <a:lnTo>
                    <a:pt x="1164" y="17"/>
                  </a:lnTo>
                  <a:lnTo>
                    <a:pt x="1168" y="15"/>
                  </a:lnTo>
                  <a:lnTo>
                    <a:pt x="1183" y="12"/>
                  </a:lnTo>
                  <a:lnTo>
                    <a:pt x="1187" y="12"/>
                  </a:lnTo>
                  <a:lnTo>
                    <a:pt x="1191" y="10"/>
                  </a:lnTo>
                  <a:lnTo>
                    <a:pt x="1192" y="8"/>
                  </a:lnTo>
                  <a:lnTo>
                    <a:pt x="1192" y="8"/>
                  </a:lnTo>
                  <a:lnTo>
                    <a:pt x="1189" y="6"/>
                  </a:lnTo>
                  <a:lnTo>
                    <a:pt x="1170" y="6"/>
                  </a:lnTo>
                  <a:lnTo>
                    <a:pt x="1166" y="6"/>
                  </a:lnTo>
                  <a:lnTo>
                    <a:pt x="1160" y="4"/>
                  </a:lnTo>
                  <a:lnTo>
                    <a:pt x="1149" y="4"/>
                  </a:lnTo>
                  <a:lnTo>
                    <a:pt x="1145" y="4"/>
                  </a:lnTo>
                  <a:lnTo>
                    <a:pt x="1139" y="0"/>
                  </a:lnTo>
                  <a:lnTo>
                    <a:pt x="1136" y="0"/>
                  </a:lnTo>
                  <a:lnTo>
                    <a:pt x="1132" y="0"/>
                  </a:lnTo>
                  <a:lnTo>
                    <a:pt x="1124" y="0"/>
                  </a:lnTo>
                  <a:lnTo>
                    <a:pt x="1120" y="0"/>
                  </a:lnTo>
                  <a:lnTo>
                    <a:pt x="1117" y="2"/>
                  </a:lnTo>
                  <a:lnTo>
                    <a:pt x="1115" y="4"/>
                  </a:lnTo>
                  <a:lnTo>
                    <a:pt x="1115" y="4"/>
                  </a:lnTo>
                  <a:lnTo>
                    <a:pt x="1120" y="8"/>
                  </a:lnTo>
                  <a:lnTo>
                    <a:pt x="1122" y="8"/>
                  </a:lnTo>
                  <a:lnTo>
                    <a:pt x="1119" y="8"/>
                  </a:lnTo>
                  <a:lnTo>
                    <a:pt x="1107" y="2"/>
                  </a:lnTo>
                  <a:lnTo>
                    <a:pt x="1103" y="0"/>
                  </a:lnTo>
                  <a:lnTo>
                    <a:pt x="1100" y="0"/>
                  </a:lnTo>
                  <a:lnTo>
                    <a:pt x="1096" y="0"/>
                  </a:lnTo>
                  <a:lnTo>
                    <a:pt x="1092" y="0"/>
                  </a:lnTo>
                  <a:lnTo>
                    <a:pt x="1090" y="2"/>
                  </a:lnTo>
                  <a:lnTo>
                    <a:pt x="1086" y="2"/>
                  </a:lnTo>
                  <a:lnTo>
                    <a:pt x="1083" y="6"/>
                  </a:lnTo>
                  <a:lnTo>
                    <a:pt x="1081" y="8"/>
                  </a:lnTo>
                  <a:lnTo>
                    <a:pt x="1084" y="10"/>
                  </a:lnTo>
                  <a:lnTo>
                    <a:pt x="1092" y="13"/>
                  </a:lnTo>
                  <a:lnTo>
                    <a:pt x="1094" y="15"/>
                  </a:lnTo>
                  <a:lnTo>
                    <a:pt x="1084" y="13"/>
                  </a:lnTo>
                  <a:lnTo>
                    <a:pt x="1081" y="12"/>
                  </a:lnTo>
                  <a:lnTo>
                    <a:pt x="1077" y="10"/>
                  </a:lnTo>
                  <a:lnTo>
                    <a:pt x="1069" y="6"/>
                  </a:lnTo>
                  <a:lnTo>
                    <a:pt x="1065" y="4"/>
                  </a:lnTo>
                  <a:lnTo>
                    <a:pt x="1062" y="4"/>
                  </a:lnTo>
                  <a:lnTo>
                    <a:pt x="1022" y="4"/>
                  </a:lnTo>
                  <a:lnTo>
                    <a:pt x="1026" y="6"/>
                  </a:lnTo>
                  <a:lnTo>
                    <a:pt x="1028" y="8"/>
                  </a:lnTo>
                  <a:lnTo>
                    <a:pt x="1041" y="15"/>
                  </a:lnTo>
                  <a:lnTo>
                    <a:pt x="1045" y="17"/>
                  </a:lnTo>
                  <a:lnTo>
                    <a:pt x="1046" y="19"/>
                  </a:lnTo>
                  <a:lnTo>
                    <a:pt x="1046" y="21"/>
                  </a:lnTo>
                  <a:lnTo>
                    <a:pt x="1046" y="21"/>
                  </a:lnTo>
                  <a:lnTo>
                    <a:pt x="1046" y="23"/>
                  </a:lnTo>
                  <a:lnTo>
                    <a:pt x="1045" y="23"/>
                  </a:lnTo>
                  <a:lnTo>
                    <a:pt x="1045" y="25"/>
                  </a:lnTo>
                  <a:lnTo>
                    <a:pt x="1043" y="25"/>
                  </a:lnTo>
                  <a:lnTo>
                    <a:pt x="1041" y="25"/>
                  </a:lnTo>
                  <a:lnTo>
                    <a:pt x="1039" y="25"/>
                  </a:lnTo>
                  <a:lnTo>
                    <a:pt x="1037" y="25"/>
                  </a:lnTo>
                  <a:lnTo>
                    <a:pt x="1037" y="23"/>
                  </a:lnTo>
                  <a:lnTo>
                    <a:pt x="1037" y="21"/>
                  </a:lnTo>
                  <a:lnTo>
                    <a:pt x="1035" y="19"/>
                  </a:lnTo>
                  <a:lnTo>
                    <a:pt x="1035" y="19"/>
                  </a:lnTo>
                  <a:lnTo>
                    <a:pt x="1033" y="17"/>
                  </a:lnTo>
                  <a:lnTo>
                    <a:pt x="1020" y="10"/>
                  </a:lnTo>
                  <a:lnTo>
                    <a:pt x="1016" y="10"/>
                  </a:lnTo>
                  <a:lnTo>
                    <a:pt x="1012" y="8"/>
                  </a:lnTo>
                  <a:lnTo>
                    <a:pt x="1003" y="8"/>
                  </a:lnTo>
                  <a:lnTo>
                    <a:pt x="982" y="8"/>
                  </a:lnTo>
                  <a:lnTo>
                    <a:pt x="974" y="8"/>
                  </a:lnTo>
                  <a:lnTo>
                    <a:pt x="976" y="10"/>
                  </a:lnTo>
                  <a:lnTo>
                    <a:pt x="978" y="12"/>
                  </a:lnTo>
                  <a:lnTo>
                    <a:pt x="984" y="13"/>
                  </a:lnTo>
                  <a:lnTo>
                    <a:pt x="993" y="15"/>
                  </a:lnTo>
                  <a:lnTo>
                    <a:pt x="997" y="17"/>
                  </a:lnTo>
                  <a:lnTo>
                    <a:pt x="986" y="17"/>
                  </a:lnTo>
                  <a:lnTo>
                    <a:pt x="980" y="17"/>
                  </a:lnTo>
                  <a:lnTo>
                    <a:pt x="974" y="15"/>
                  </a:lnTo>
                  <a:lnTo>
                    <a:pt x="965" y="13"/>
                  </a:lnTo>
                  <a:lnTo>
                    <a:pt x="959" y="13"/>
                  </a:lnTo>
                  <a:lnTo>
                    <a:pt x="957" y="15"/>
                  </a:lnTo>
                  <a:lnTo>
                    <a:pt x="959" y="17"/>
                  </a:lnTo>
                  <a:lnTo>
                    <a:pt x="961" y="19"/>
                  </a:lnTo>
                  <a:lnTo>
                    <a:pt x="963" y="23"/>
                  </a:lnTo>
                  <a:lnTo>
                    <a:pt x="963" y="23"/>
                  </a:lnTo>
                  <a:lnTo>
                    <a:pt x="961" y="23"/>
                  </a:lnTo>
                  <a:lnTo>
                    <a:pt x="957" y="23"/>
                  </a:lnTo>
                  <a:lnTo>
                    <a:pt x="952" y="21"/>
                  </a:lnTo>
                  <a:lnTo>
                    <a:pt x="950" y="19"/>
                  </a:lnTo>
                  <a:lnTo>
                    <a:pt x="948" y="19"/>
                  </a:lnTo>
                  <a:lnTo>
                    <a:pt x="944" y="19"/>
                  </a:lnTo>
                  <a:lnTo>
                    <a:pt x="942" y="21"/>
                  </a:lnTo>
                  <a:lnTo>
                    <a:pt x="942" y="23"/>
                  </a:lnTo>
                  <a:lnTo>
                    <a:pt x="944" y="23"/>
                  </a:lnTo>
                  <a:lnTo>
                    <a:pt x="948" y="25"/>
                  </a:lnTo>
                  <a:lnTo>
                    <a:pt x="950" y="25"/>
                  </a:lnTo>
                  <a:lnTo>
                    <a:pt x="942" y="27"/>
                  </a:lnTo>
                  <a:lnTo>
                    <a:pt x="938" y="27"/>
                  </a:lnTo>
                  <a:lnTo>
                    <a:pt x="938" y="31"/>
                  </a:lnTo>
                  <a:lnTo>
                    <a:pt x="940" y="32"/>
                  </a:lnTo>
                  <a:lnTo>
                    <a:pt x="944" y="34"/>
                  </a:lnTo>
                  <a:lnTo>
                    <a:pt x="971" y="42"/>
                  </a:lnTo>
                  <a:lnTo>
                    <a:pt x="978" y="46"/>
                  </a:lnTo>
                  <a:lnTo>
                    <a:pt x="986" y="51"/>
                  </a:lnTo>
                  <a:lnTo>
                    <a:pt x="982" y="51"/>
                  </a:lnTo>
                  <a:lnTo>
                    <a:pt x="980" y="50"/>
                  </a:lnTo>
                  <a:lnTo>
                    <a:pt x="976" y="48"/>
                  </a:lnTo>
                  <a:lnTo>
                    <a:pt x="974" y="46"/>
                  </a:lnTo>
                  <a:lnTo>
                    <a:pt x="948" y="38"/>
                  </a:lnTo>
                  <a:lnTo>
                    <a:pt x="940" y="36"/>
                  </a:lnTo>
                  <a:lnTo>
                    <a:pt x="937" y="34"/>
                  </a:lnTo>
                  <a:lnTo>
                    <a:pt x="935" y="34"/>
                  </a:lnTo>
                  <a:lnTo>
                    <a:pt x="933" y="36"/>
                  </a:lnTo>
                  <a:lnTo>
                    <a:pt x="937" y="38"/>
                  </a:lnTo>
                  <a:lnTo>
                    <a:pt x="938" y="40"/>
                  </a:lnTo>
                  <a:lnTo>
                    <a:pt x="938" y="42"/>
                  </a:lnTo>
                  <a:lnTo>
                    <a:pt x="935" y="42"/>
                  </a:lnTo>
                  <a:lnTo>
                    <a:pt x="931" y="40"/>
                  </a:lnTo>
                  <a:lnTo>
                    <a:pt x="929" y="38"/>
                  </a:lnTo>
                  <a:lnTo>
                    <a:pt x="920" y="32"/>
                  </a:lnTo>
                  <a:lnTo>
                    <a:pt x="918" y="32"/>
                  </a:lnTo>
                  <a:lnTo>
                    <a:pt x="901" y="29"/>
                  </a:lnTo>
                  <a:lnTo>
                    <a:pt x="897" y="29"/>
                  </a:lnTo>
                  <a:lnTo>
                    <a:pt x="893" y="29"/>
                  </a:lnTo>
                  <a:lnTo>
                    <a:pt x="882" y="32"/>
                  </a:lnTo>
                  <a:lnTo>
                    <a:pt x="870" y="36"/>
                  </a:lnTo>
                  <a:lnTo>
                    <a:pt x="874" y="38"/>
                  </a:lnTo>
                  <a:lnTo>
                    <a:pt x="878" y="40"/>
                  </a:lnTo>
                  <a:lnTo>
                    <a:pt x="891" y="42"/>
                  </a:lnTo>
                  <a:lnTo>
                    <a:pt x="893" y="44"/>
                  </a:lnTo>
                  <a:lnTo>
                    <a:pt x="895" y="46"/>
                  </a:lnTo>
                  <a:lnTo>
                    <a:pt x="893" y="46"/>
                  </a:lnTo>
                  <a:lnTo>
                    <a:pt x="887" y="46"/>
                  </a:lnTo>
                  <a:lnTo>
                    <a:pt x="885" y="46"/>
                  </a:lnTo>
                  <a:lnTo>
                    <a:pt x="883" y="46"/>
                  </a:lnTo>
                  <a:lnTo>
                    <a:pt x="878" y="44"/>
                  </a:lnTo>
                  <a:lnTo>
                    <a:pt x="874" y="42"/>
                  </a:lnTo>
                  <a:lnTo>
                    <a:pt x="870" y="42"/>
                  </a:lnTo>
                  <a:lnTo>
                    <a:pt x="866" y="44"/>
                  </a:lnTo>
                  <a:lnTo>
                    <a:pt x="865" y="46"/>
                  </a:lnTo>
                  <a:lnTo>
                    <a:pt x="857" y="42"/>
                  </a:lnTo>
                  <a:lnTo>
                    <a:pt x="855" y="42"/>
                  </a:lnTo>
                  <a:lnTo>
                    <a:pt x="849" y="40"/>
                  </a:lnTo>
                  <a:lnTo>
                    <a:pt x="847" y="40"/>
                  </a:lnTo>
                  <a:lnTo>
                    <a:pt x="844" y="42"/>
                  </a:lnTo>
                  <a:lnTo>
                    <a:pt x="840" y="42"/>
                  </a:lnTo>
                  <a:lnTo>
                    <a:pt x="836" y="42"/>
                  </a:lnTo>
                  <a:lnTo>
                    <a:pt x="827" y="48"/>
                  </a:lnTo>
                  <a:lnTo>
                    <a:pt x="823" y="50"/>
                  </a:lnTo>
                  <a:lnTo>
                    <a:pt x="821" y="50"/>
                  </a:lnTo>
                  <a:lnTo>
                    <a:pt x="813" y="50"/>
                  </a:lnTo>
                  <a:lnTo>
                    <a:pt x="810" y="50"/>
                  </a:lnTo>
                  <a:lnTo>
                    <a:pt x="804" y="51"/>
                  </a:lnTo>
                  <a:lnTo>
                    <a:pt x="794" y="55"/>
                  </a:lnTo>
                  <a:lnTo>
                    <a:pt x="791" y="61"/>
                  </a:lnTo>
                  <a:lnTo>
                    <a:pt x="793" y="65"/>
                  </a:lnTo>
                  <a:lnTo>
                    <a:pt x="796" y="65"/>
                  </a:lnTo>
                  <a:close/>
                  <a:moveTo>
                    <a:pt x="1268" y="810"/>
                  </a:moveTo>
                  <a:lnTo>
                    <a:pt x="1266" y="808"/>
                  </a:lnTo>
                  <a:lnTo>
                    <a:pt x="1264" y="810"/>
                  </a:lnTo>
                  <a:lnTo>
                    <a:pt x="1266" y="812"/>
                  </a:lnTo>
                  <a:lnTo>
                    <a:pt x="1268" y="812"/>
                  </a:lnTo>
                  <a:lnTo>
                    <a:pt x="1270" y="812"/>
                  </a:lnTo>
                  <a:lnTo>
                    <a:pt x="1270" y="812"/>
                  </a:lnTo>
                  <a:lnTo>
                    <a:pt x="1270" y="810"/>
                  </a:lnTo>
                  <a:lnTo>
                    <a:pt x="1268" y="810"/>
                  </a:lnTo>
                  <a:close/>
                  <a:moveTo>
                    <a:pt x="1270" y="564"/>
                  </a:moveTo>
                  <a:lnTo>
                    <a:pt x="1274" y="564"/>
                  </a:lnTo>
                  <a:lnTo>
                    <a:pt x="1276" y="562"/>
                  </a:lnTo>
                  <a:lnTo>
                    <a:pt x="1274" y="560"/>
                  </a:lnTo>
                  <a:lnTo>
                    <a:pt x="1268" y="554"/>
                  </a:lnTo>
                  <a:lnTo>
                    <a:pt x="1264" y="552"/>
                  </a:lnTo>
                  <a:lnTo>
                    <a:pt x="1264" y="550"/>
                  </a:lnTo>
                  <a:lnTo>
                    <a:pt x="1263" y="550"/>
                  </a:lnTo>
                  <a:lnTo>
                    <a:pt x="1261" y="550"/>
                  </a:lnTo>
                  <a:lnTo>
                    <a:pt x="1259" y="554"/>
                  </a:lnTo>
                  <a:lnTo>
                    <a:pt x="1259" y="554"/>
                  </a:lnTo>
                  <a:lnTo>
                    <a:pt x="1257" y="554"/>
                  </a:lnTo>
                  <a:lnTo>
                    <a:pt x="1251" y="554"/>
                  </a:lnTo>
                  <a:lnTo>
                    <a:pt x="1249" y="554"/>
                  </a:lnTo>
                  <a:lnTo>
                    <a:pt x="1246" y="554"/>
                  </a:lnTo>
                  <a:lnTo>
                    <a:pt x="1240" y="556"/>
                  </a:lnTo>
                  <a:lnTo>
                    <a:pt x="1238" y="556"/>
                  </a:lnTo>
                  <a:lnTo>
                    <a:pt x="1242" y="552"/>
                  </a:lnTo>
                  <a:lnTo>
                    <a:pt x="1244" y="552"/>
                  </a:lnTo>
                  <a:lnTo>
                    <a:pt x="1246" y="550"/>
                  </a:lnTo>
                  <a:lnTo>
                    <a:pt x="1246" y="548"/>
                  </a:lnTo>
                  <a:lnTo>
                    <a:pt x="1247" y="547"/>
                  </a:lnTo>
                  <a:lnTo>
                    <a:pt x="1247" y="545"/>
                  </a:lnTo>
                  <a:lnTo>
                    <a:pt x="1244" y="543"/>
                  </a:lnTo>
                  <a:lnTo>
                    <a:pt x="1242" y="543"/>
                  </a:lnTo>
                  <a:lnTo>
                    <a:pt x="1240" y="541"/>
                  </a:lnTo>
                  <a:lnTo>
                    <a:pt x="1240" y="541"/>
                  </a:lnTo>
                  <a:lnTo>
                    <a:pt x="1238" y="541"/>
                  </a:lnTo>
                  <a:lnTo>
                    <a:pt x="1238" y="543"/>
                  </a:lnTo>
                  <a:lnTo>
                    <a:pt x="1236" y="543"/>
                  </a:lnTo>
                  <a:lnTo>
                    <a:pt x="1236" y="545"/>
                  </a:lnTo>
                  <a:lnTo>
                    <a:pt x="1232" y="545"/>
                  </a:lnTo>
                  <a:lnTo>
                    <a:pt x="1228" y="545"/>
                  </a:lnTo>
                  <a:lnTo>
                    <a:pt x="1225" y="543"/>
                  </a:lnTo>
                  <a:lnTo>
                    <a:pt x="1221" y="541"/>
                  </a:lnTo>
                  <a:lnTo>
                    <a:pt x="1225" y="541"/>
                  </a:lnTo>
                  <a:lnTo>
                    <a:pt x="1232" y="541"/>
                  </a:lnTo>
                  <a:lnTo>
                    <a:pt x="1232" y="539"/>
                  </a:lnTo>
                  <a:lnTo>
                    <a:pt x="1232" y="537"/>
                  </a:lnTo>
                  <a:lnTo>
                    <a:pt x="1232" y="537"/>
                  </a:lnTo>
                  <a:lnTo>
                    <a:pt x="1234" y="535"/>
                  </a:lnTo>
                  <a:lnTo>
                    <a:pt x="1234" y="535"/>
                  </a:lnTo>
                  <a:lnTo>
                    <a:pt x="1232" y="533"/>
                  </a:lnTo>
                  <a:lnTo>
                    <a:pt x="1230" y="533"/>
                  </a:lnTo>
                  <a:lnTo>
                    <a:pt x="1228" y="533"/>
                  </a:lnTo>
                  <a:lnTo>
                    <a:pt x="1227" y="533"/>
                  </a:lnTo>
                  <a:lnTo>
                    <a:pt x="1225" y="529"/>
                  </a:lnTo>
                  <a:lnTo>
                    <a:pt x="1223" y="529"/>
                  </a:lnTo>
                  <a:lnTo>
                    <a:pt x="1221" y="529"/>
                  </a:lnTo>
                  <a:lnTo>
                    <a:pt x="1219" y="529"/>
                  </a:lnTo>
                  <a:lnTo>
                    <a:pt x="1217" y="529"/>
                  </a:lnTo>
                  <a:lnTo>
                    <a:pt x="1215" y="529"/>
                  </a:lnTo>
                  <a:lnTo>
                    <a:pt x="1215" y="528"/>
                  </a:lnTo>
                  <a:lnTo>
                    <a:pt x="1217" y="528"/>
                  </a:lnTo>
                  <a:lnTo>
                    <a:pt x="1219" y="524"/>
                  </a:lnTo>
                  <a:lnTo>
                    <a:pt x="1217" y="524"/>
                  </a:lnTo>
                  <a:lnTo>
                    <a:pt x="1215" y="524"/>
                  </a:lnTo>
                  <a:lnTo>
                    <a:pt x="1213" y="524"/>
                  </a:lnTo>
                  <a:lnTo>
                    <a:pt x="1211" y="526"/>
                  </a:lnTo>
                  <a:lnTo>
                    <a:pt x="1209" y="528"/>
                  </a:lnTo>
                  <a:lnTo>
                    <a:pt x="1209" y="529"/>
                  </a:lnTo>
                  <a:lnTo>
                    <a:pt x="1209" y="533"/>
                  </a:lnTo>
                  <a:lnTo>
                    <a:pt x="1209" y="531"/>
                  </a:lnTo>
                  <a:lnTo>
                    <a:pt x="1209" y="528"/>
                  </a:lnTo>
                  <a:lnTo>
                    <a:pt x="1209" y="526"/>
                  </a:lnTo>
                  <a:lnTo>
                    <a:pt x="1208" y="526"/>
                  </a:lnTo>
                  <a:lnTo>
                    <a:pt x="1206" y="526"/>
                  </a:lnTo>
                  <a:lnTo>
                    <a:pt x="1202" y="526"/>
                  </a:lnTo>
                  <a:lnTo>
                    <a:pt x="1202" y="526"/>
                  </a:lnTo>
                  <a:lnTo>
                    <a:pt x="1202" y="522"/>
                  </a:lnTo>
                  <a:lnTo>
                    <a:pt x="1200" y="524"/>
                  </a:lnTo>
                  <a:lnTo>
                    <a:pt x="1196" y="526"/>
                  </a:lnTo>
                  <a:lnTo>
                    <a:pt x="1194" y="528"/>
                  </a:lnTo>
                  <a:lnTo>
                    <a:pt x="1192" y="528"/>
                  </a:lnTo>
                  <a:lnTo>
                    <a:pt x="1194" y="526"/>
                  </a:lnTo>
                  <a:lnTo>
                    <a:pt x="1196" y="524"/>
                  </a:lnTo>
                  <a:lnTo>
                    <a:pt x="1198" y="518"/>
                  </a:lnTo>
                  <a:lnTo>
                    <a:pt x="1194" y="518"/>
                  </a:lnTo>
                  <a:lnTo>
                    <a:pt x="1192" y="518"/>
                  </a:lnTo>
                  <a:lnTo>
                    <a:pt x="1191" y="518"/>
                  </a:lnTo>
                  <a:lnTo>
                    <a:pt x="1191" y="520"/>
                  </a:lnTo>
                  <a:lnTo>
                    <a:pt x="1191" y="522"/>
                  </a:lnTo>
                  <a:lnTo>
                    <a:pt x="1191" y="522"/>
                  </a:lnTo>
                  <a:lnTo>
                    <a:pt x="1191" y="524"/>
                  </a:lnTo>
                  <a:lnTo>
                    <a:pt x="1189" y="522"/>
                  </a:lnTo>
                  <a:lnTo>
                    <a:pt x="1189" y="522"/>
                  </a:lnTo>
                  <a:lnTo>
                    <a:pt x="1187" y="522"/>
                  </a:lnTo>
                  <a:lnTo>
                    <a:pt x="1187" y="522"/>
                  </a:lnTo>
                  <a:lnTo>
                    <a:pt x="1187" y="520"/>
                  </a:lnTo>
                  <a:lnTo>
                    <a:pt x="1187" y="520"/>
                  </a:lnTo>
                  <a:lnTo>
                    <a:pt x="1185" y="518"/>
                  </a:lnTo>
                  <a:lnTo>
                    <a:pt x="1185" y="516"/>
                  </a:lnTo>
                  <a:lnTo>
                    <a:pt x="1185" y="516"/>
                  </a:lnTo>
                  <a:lnTo>
                    <a:pt x="1185" y="516"/>
                  </a:lnTo>
                  <a:lnTo>
                    <a:pt x="1185" y="514"/>
                  </a:lnTo>
                  <a:lnTo>
                    <a:pt x="1185" y="514"/>
                  </a:lnTo>
                  <a:lnTo>
                    <a:pt x="1189" y="514"/>
                  </a:lnTo>
                  <a:lnTo>
                    <a:pt x="1189" y="512"/>
                  </a:lnTo>
                  <a:lnTo>
                    <a:pt x="1187" y="512"/>
                  </a:lnTo>
                  <a:lnTo>
                    <a:pt x="1181" y="512"/>
                  </a:lnTo>
                  <a:lnTo>
                    <a:pt x="1179" y="512"/>
                  </a:lnTo>
                  <a:lnTo>
                    <a:pt x="1175" y="511"/>
                  </a:lnTo>
                  <a:lnTo>
                    <a:pt x="1173" y="511"/>
                  </a:lnTo>
                  <a:lnTo>
                    <a:pt x="1172" y="511"/>
                  </a:lnTo>
                  <a:lnTo>
                    <a:pt x="1170" y="511"/>
                  </a:lnTo>
                  <a:lnTo>
                    <a:pt x="1170" y="511"/>
                  </a:lnTo>
                  <a:lnTo>
                    <a:pt x="1168" y="511"/>
                  </a:lnTo>
                  <a:lnTo>
                    <a:pt x="1166" y="511"/>
                  </a:lnTo>
                  <a:lnTo>
                    <a:pt x="1166" y="509"/>
                  </a:lnTo>
                  <a:lnTo>
                    <a:pt x="1166" y="507"/>
                  </a:lnTo>
                  <a:lnTo>
                    <a:pt x="1164" y="507"/>
                  </a:lnTo>
                  <a:lnTo>
                    <a:pt x="1162" y="507"/>
                  </a:lnTo>
                  <a:lnTo>
                    <a:pt x="1153" y="505"/>
                  </a:lnTo>
                  <a:lnTo>
                    <a:pt x="1151" y="505"/>
                  </a:lnTo>
                  <a:lnTo>
                    <a:pt x="1147" y="503"/>
                  </a:lnTo>
                  <a:lnTo>
                    <a:pt x="1151" y="503"/>
                  </a:lnTo>
                  <a:lnTo>
                    <a:pt x="1156" y="505"/>
                  </a:lnTo>
                  <a:lnTo>
                    <a:pt x="1160" y="505"/>
                  </a:lnTo>
                  <a:lnTo>
                    <a:pt x="1162" y="505"/>
                  </a:lnTo>
                  <a:lnTo>
                    <a:pt x="1168" y="505"/>
                  </a:lnTo>
                  <a:lnTo>
                    <a:pt x="1172" y="505"/>
                  </a:lnTo>
                  <a:lnTo>
                    <a:pt x="1173" y="503"/>
                  </a:lnTo>
                  <a:lnTo>
                    <a:pt x="1172" y="499"/>
                  </a:lnTo>
                  <a:lnTo>
                    <a:pt x="1170" y="499"/>
                  </a:lnTo>
                  <a:lnTo>
                    <a:pt x="1166" y="497"/>
                  </a:lnTo>
                  <a:lnTo>
                    <a:pt x="1162" y="497"/>
                  </a:lnTo>
                  <a:lnTo>
                    <a:pt x="1155" y="499"/>
                  </a:lnTo>
                  <a:lnTo>
                    <a:pt x="1153" y="499"/>
                  </a:lnTo>
                  <a:lnTo>
                    <a:pt x="1156" y="497"/>
                  </a:lnTo>
                  <a:lnTo>
                    <a:pt x="1162" y="495"/>
                  </a:lnTo>
                  <a:lnTo>
                    <a:pt x="1168" y="495"/>
                  </a:lnTo>
                  <a:lnTo>
                    <a:pt x="1183" y="497"/>
                  </a:lnTo>
                  <a:lnTo>
                    <a:pt x="1189" y="497"/>
                  </a:lnTo>
                  <a:lnTo>
                    <a:pt x="1191" y="493"/>
                  </a:lnTo>
                  <a:lnTo>
                    <a:pt x="1187" y="492"/>
                  </a:lnTo>
                  <a:lnTo>
                    <a:pt x="1181" y="490"/>
                  </a:lnTo>
                  <a:lnTo>
                    <a:pt x="1172" y="490"/>
                  </a:lnTo>
                  <a:lnTo>
                    <a:pt x="1168" y="490"/>
                  </a:lnTo>
                  <a:lnTo>
                    <a:pt x="1162" y="490"/>
                  </a:lnTo>
                  <a:lnTo>
                    <a:pt x="1160" y="488"/>
                  </a:lnTo>
                  <a:lnTo>
                    <a:pt x="1158" y="488"/>
                  </a:lnTo>
                  <a:lnTo>
                    <a:pt x="1151" y="490"/>
                  </a:lnTo>
                  <a:lnTo>
                    <a:pt x="1149" y="490"/>
                  </a:lnTo>
                  <a:lnTo>
                    <a:pt x="1151" y="488"/>
                  </a:lnTo>
                  <a:lnTo>
                    <a:pt x="1156" y="486"/>
                  </a:lnTo>
                  <a:lnTo>
                    <a:pt x="1160" y="486"/>
                  </a:lnTo>
                  <a:lnTo>
                    <a:pt x="1164" y="486"/>
                  </a:lnTo>
                  <a:lnTo>
                    <a:pt x="1168" y="484"/>
                  </a:lnTo>
                  <a:lnTo>
                    <a:pt x="1170" y="484"/>
                  </a:lnTo>
                  <a:lnTo>
                    <a:pt x="1172" y="484"/>
                  </a:lnTo>
                  <a:lnTo>
                    <a:pt x="1179" y="486"/>
                  </a:lnTo>
                  <a:lnTo>
                    <a:pt x="1181" y="486"/>
                  </a:lnTo>
                  <a:lnTo>
                    <a:pt x="1181" y="482"/>
                  </a:lnTo>
                  <a:lnTo>
                    <a:pt x="1179" y="478"/>
                  </a:lnTo>
                  <a:lnTo>
                    <a:pt x="1175" y="474"/>
                  </a:lnTo>
                  <a:lnTo>
                    <a:pt x="1172" y="471"/>
                  </a:lnTo>
                  <a:lnTo>
                    <a:pt x="1170" y="469"/>
                  </a:lnTo>
                  <a:lnTo>
                    <a:pt x="1168" y="467"/>
                  </a:lnTo>
                  <a:lnTo>
                    <a:pt x="1166" y="467"/>
                  </a:lnTo>
                  <a:lnTo>
                    <a:pt x="1166" y="469"/>
                  </a:lnTo>
                  <a:lnTo>
                    <a:pt x="1164" y="471"/>
                  </a:lnTo>
                  <a:lnTo>
                    <a:pt x="1164" y="473"/>
                  </a:lnTo>
                  <a:lnTo>
                    <a:pt x="1166" y="473"/>
                  </a:lnTo>
                  <a:lnTo>
                    <a:pt x="1164" y="474"/>
                  </a:lnTo>
                  <a:lnTo>
                    <a:pt x="1162" y="474"/>
                  </a:lnTo>
                  <a:lnTo>
                    <a:pt x="1160" y="476"/>
                  </a:lnTo>
                  <a:lnTo>
                    <a:pt x="1160" y="476"/>
                  </a:lnTo>
                  <a:lnTo>
                    <a:pt x="1156" y="478"/>
                  </a:lnTo>
                  <a:lnTo>
                    <a:pt x="1155" y="478"/>
                  </a:lnTo>
                  <a:lnTo>
                    <a:pt x="1153" y="478"/>
                  </a:lnTo>
                  <a:lnTo>
                    <a:pt x="1156" y="474"/>
                  </a:lnTo>
                  <a:lnTo>
                    <a:pt x="1156" y="473"/>
                  </a:lnTo>
                  <a:lnTo>
                    <a:pt x="1156" y="471"/>
                  </a:lnTo>
                  <a:lnTo>
                    <a:pt x="1153" y="471"/>
                  </a:lnTo>
                  <a:lnTo>
                    <a:pt x="1149" y="471"/>
                  </a:lnTo>
                  <a:lnTo>
                    <a:pt x="1145" y="473"/>
                  </a:lnTo>
                  <a:lnTo>
                    <a:pt x="1143" y="473"/>
                  </a:lnTo>
                  <a:lnTo>
                    <a:pt x="1141" y="474"/>
                  </a:lnTo>
                  <a:lnTo>
                    <a:pt x="1139" y="474"/>
                  </a:lnTo>
                  <a:lnTo>
                    <a:pt x="1139" y="476"/>
                  </a:lnTo>
                  <a:lnTo>
                    <a:pt x="1137" y="476"/>
                  </a:lnTo>
                  <a:lnTo>
                    <a:pt x="1136" y="476"/>
                  </a:lnTo>
                  <a:lnTo>
                    <a:pt x="1136" y="474"/>
                  </a:lnTo>
                  <a:lnTo>
                    <a:pt x="1137" y="474"/>
                  </a:lnTo>
                  <a:lnTo>
                    <a:pt x="1141" y="471"/>
                  </a:lnTo>
                  <a:lnTo>
                    <a:pt x="1145" y="471"/>
                  </a:lnTo>
                  <a:lnTo>
                    <a:pt x="1147" y="469"/>
                  </a:lnTo>
                  <a:lnTo>
                    <a:pt x="1153" y="469"/>
                  </a:lnTo>
                  <a:lnTo>
                    <a:pt x="1156" y="467"/>
                  </a:lnTo>
                  <a:lnTo>
                    <a:pt x="1158" y="465"/>
                  </a:lnTo>
                  <a:lnTo>
                    <a:pt x="1162" y="465"/>
                  </a:lnTo>
                  <a:lnTo>
                    <a:pt x="1162" y="461"/>
                  </a:lnTo>
                  <a:lnTo>
                    <a:pt x="1162" y="459"/>
                  </a:lnTo>
                  <a:lnTo>
                    <a:pt x="1160" y="459"/>
                  </a:lnTo>
                  <a:lnTo>
                    <a:pt x="1153" y="457"/>
                  </a:lnTo>
                  <a:lnTo>
                    <a:pt x="1147" y="456"/>
                  </a:lnTo>
                  <a:lnTo>
                    <a:pt x="1139" y="454"/>
                  </a:lnTo>
                  <a:lnTo>
                    <a:pt x="1136" y="454"/>
                  </a:lnTo>
                  <a:lnTo>
                    <a:pt x="1134" y="454"/>
                  </a:lnTo>
                  <a:lnTo>
                    <a:pt x="1130" y="454"/>
                  </a:lnTo>
                  <a:lnTo>
                    <a:pt x="1126" y="456"/>
                  </a:lnTo>
                  <a:lnTo>
                    <a:pt x="1122" y="457"/>
                  </a:lnTo>
                  <a:lnTo>
                    <a:pt x="1120" y="461"/>
                  </a:lnTo>
                  <a:lnTo>
                    <a:pt x="1119" y="463"/>
                  </a:lnTo>
                  <a:lnTo>
                    <a:pt x="1117" y="471"/>
                  </a:lnTo>
                  <a:lnTo>
                    <a:pt x="1113" y="473"/>
                  </a:lnTo>
                  <a:lnTo>
                    <a:pt x="1117" y="467"/>
                  </a:lnTo>
                  <a:lnTo>
                    <a:pt x="1117" y="463"/>
                  </a:lnTo>
                  <a:lnTo>
                    <a:pt x="1115" y="461"/>
                  </a:lnTo>
                  <a:lnTo>
                    <a:pt x="1113" y="461"/>
                  </a:lnTo>
                  <a:lnTo>
                    <a:pt x="1111" y="463"/>
                  </a:lnTo>
                  <a:lnTo>
                    <a:pt x="1109" y="465"/>
                  </a:lnTo>
                  <a:lnTo>
                    <a:pt x="1107" y="465"/>
                  </a:lnTo>
                  <a:lnTo>
                    <a:pt x="1107" y="463"/>
                  </a:lnTo>
                  <a:lnTo>
                    <a:pt x="1111" y="461"/>
                  </a:lnTo>
                  <a:lnTo>
                    <a:pt x="1113" y="459"/>
                  </a:lnTo>
                  <a:lnTo>
                    <a:pt x="1115" y="459"/>
                  </a:lnTo>
                  <a:lnTo>
                    <a:pt x="1119" y="457"/>
                  </a:lnTo>
                  <a:lnTo>
                    <a:pt x="1120" y="457"/>
                  </a:lnTo>
                  <a:lnTo>
                    <a:pt x="1122" y="456"/>
                  </a:lnTo>
                  <a:lnTo>
                    <a:pt x="1126" y="452"/>
                  </a:lnTo>
                  <a:lnTo>
                    <a:pt x="1126" y="448"/>
                  </a:lnTo>
                  <a:lnTo>
                    <a:pt x="1124" y="446"/>
                  </a:lnTo>
                  <a:lnTo>
                    <a:pt x="1122" y="446"/>
                  </a:lnTo>
                  <a:lnTo>
                    <a:pt x="1120" y="446"/>
                  </a:lnTo>
                  <a:lnTo>
                    <a:pt x="1119" y="448"/>
                  </a:lnTo>
                  <a:lnTo>
                    <a:pt x="1119" y="448"/>
                  </a:lnTo>
                  <a:lnTo>
                    <a:pt x="1115" y="448"/>
                  </a:lnTo>
                  <a:lnTo>
                    <a:pt x="1113" y="448"/>
                  </a:lnTo>
                  <a:lnTo>
                    <a:pt x="1111" y="448"/>
                  </a:lnTo>
                  <a:lnTo>
                    <a:pt x="1109" y="446"/>
                  </a:lnTo>
                  <a:lnTo>
                    <a:pt x="1107" y="448"/>
                  </a:lnTo>
                  <a:lnTo>
                    <a:pt x="1105" y="448"/>
                  </a:lnTo>
                  <a:lnTo>
                    <a:pt x="1103" y="448"/>
                  </a:lnTo>
                  <a:lnTo>
                    <a:pt x="1100" y="452"/>
                  </a:lnTo>
                  <a:lnTo>
                    <a:pt x="1100" y="452"/>
                  </a:lnTo>
                  <a:lnTo>
                    <a:pt x="1098" y="454"/>
                  </a:lnTo>
                  <a:lnTo>
                    <a:pt x="1094" y="454"/>
                  </a:lnTo>
                  <a:lnTo>
                    <a:pt x="1105" y="446"/>
                  </a:lnTo>
                  <a:lnTo>
                    <a:pt x="1105" y="446"/>
                  </a:lnTo>
                  <a:lnTo>
                    <a:pt x="1111" y="446"/>
                  </a:lnTo>
                  <a:lnTo>
                    <a:pt x="1113" y="444"/>
                  </a:lnTo>
                  <a:lnTo>
                    <a:pt x="1115" y="444"/>
                  </a:lnTo>
                  <a:lnTo>
                    <a:pt x="1117" y="442"/>
                  </a:lnTo>
                  <a:lnTo>
                    <a:pt x="1117" y="440"/>
                  </a:lnTo>
                  <a:lnTo>
                    <a:pt x="1117" y="438"/>
                  </a:lnTo>
                  <a:lnTo>
                    <a:pt x="1115" y="437"/>
                  </a:lnTo>
                  <a:lnTo>
                    <a:pt x="1115" y="437"/>
                  </a:lnTo>
                  <a:lnTo>
                    <a:pt x="1113" y="435"/>
                  </a:lnTo>
                  <a:lnTo>
                    <a:pt x="1107" y="433"/>
                  </a:lnTo>
                  <a:lnTo>
                    <a:pt x="1092" y="431"/>
                  </a:lnTo>
                  <a:lnTo>
                    <a:pt x="1090" y="431"/>
                  </a:lnTo>
                  <a:lnTo>
                    <a:pt x="1088" y="431"/>
                  </a:lnTo>
                  <a:lnTo>
                    <a:pt x="1086" y="433"/>
                  </a:lnTo>
                  <a:lnTo>
                    <a:pt x="1084" y="435"/>
                  </a:lnTo>
                  <a:lnTo>
                    <a:pt x="1084" y="437"/>
                  </a:lnTo>
                  <a:lnTo>
                    <a:pt x="1084" y="438"/>
                  </a:lnTo>
                  <a:lnTo>
                    <a:pt x="1086" y="440"/>
                  </a:lnTo>
                  <a:lnTo>
                    <a:pt x="1083" y="437"/>
                  </a:lnTo>
                  <a:lnTo>
                    <a:pt x="1081" y="437"/>
                  </a:lnTo>
                  <a:lnTo>
                    <a:pt x="1081" y="435"/>
                  </a:lnTo>
                  <a:lnTo>
                    <a:pt x="1079" y="435"/>
                  </a:lnTo>
                  <a:lnTo>
                    <a:pt x="1079" y="433"/>
                  </a:lnTo>
                  <a:lnTo>
                    <a:pt x="1077" y="433"/>
                  </a:lnTo>
                  <a:lnTo>
                    <a:pt x="1077" y="433"/>
                  </a:lnTo>
                  <a:lnTo>
                    <a:pt x="1075" y="433"/>
                  </a:lnTo>
                  <a:lnTo>
                    <a:pt x="1071" y="437"/>
                  </a:lnTo>
                  <a:lnTo>
                    <a:pt x="1071" y="437"/>
                  </a:lnTo>
                  <a:lnTo>
                    <a:pt x="1069" y="437"/>
                  </a:lnTo>
                  <a:lnTo>
                    <a:pt x="1073" y="433"/>
                  </a:lnTo>
                  <a:lnTo>
                    <a:pt x="1077" y="431"/>
                  </a:lnTo>
                  <a:lnTo>
                    <a:pt x="1077" y="429"/>
                  </a:lnTo>
                  <a:lnTo>
                    <a:pt x="1077" y="427"/>
                  </a:lnTo>
                  <a:lnTo>
                    <a:pt x="1075" y="427"/>
                  </a:lnTo>
                  <a:lnTo>
                    <a:pt x="1071" y="429"/>
                  </a:lnTo>
                  <a:lnTo>
                    <a:pt x="1065" y="431"/>
                  </a:lnTo>
                  <a:lnTo>
                    <a:pt x="1064" y="431"/>
                  </a:lnTo>
                  <a:lnTo>
                    <a:pt x="1062" y="433"/>
                  </a:lnTo>
                  <a:lnTo>
                    <a:pt x="1060" y="438"/>
                  </a:lnTo>
                  <a:lnTo>
                    <a:pt x="1058" y="440"/>
                  </a:lnTo>
                  <a:lnTo>
                    <a:pt x="1056" y="442"/>
                  </a:lnTo>
                  <a:lnTo>
                    <a:pt x="1058" y="440"/>
                  </a:lnTo>
                  <a:lnTo>
                    <a:pt x="1058" y="438"/>
                  </a:lnTo>
                  <a:lnTo>
                    <a:pt x="1058" y="437"/>
                  </a:lnTo>
                  <a:lnTo>
                    <a:pt x="1060" y="435"/>
                  </a:lnTo>
                  <a:lnTo>
                    <a:pt x="1062" y="429"/>
                  </a:lnTo>
                  <a:lnTo>
                    <a:pt x="1058" y="429"/>
                  </a:lnTo>
                  <a:lnTo>
                    <a:pt x="1054" y="429"/>
                  </a:lnTo>
                  <a:lnTo>
                    <a:pt x="1054" y="429"/>
                  </a:lnTo>
                  <a:lnTo>
                    <a:pt x="1060" y="427"/>
                  </a:lnTo>
                  <a:lnTo>
                    <a:pt x="1065" y="427"/>
                  </a:lnTo>
                  <a:lnTo>
                    <a:pt x="1067" y="425"/>
                  </a:lnTo>
                  <a:lnTo>
                    <a:pt x="1069" y="423"/>
                  </a:lnTo>
                  <a:lnTo>
                    <a:pt x="1069" y="419"/>
                  </a:lnTo>
                  <a:lnTo>
                    <a:pt x="1067" y="419"/>
                  </a:lnTo>
                  <a:lnTo>
                    <a:pt x="1064" y="418"/>
                  </a:lnTo>
                  <a:lnTo>
                    <a:pt x="1062" y="418"/>
                  </a:lnTo>
                  <a:lnTo>
                    <a:pt x="1058" y="418"/>
                  </a:lnTo>
                  <a:lnTo>
                    <a:pt x="1054" y="419"/>
                  </a:lnTo>
                  <a:lnTo>
                    <a:pt x="1052" y="419"/>
                  </a:lnTo>
                  <a:lnTo>
                    <a:pt x="1048" y="421"/>
                  </a:lnTo>
                  <a:lnTo>
                    <a:pt x="1045" y="427"/>
                  </a:lnTo>
                  <a:lnTo>
                    <a:pt x="1043" y="429"/>
                  </a:lnTo>
                  <a:lnTo>
                    <a:pt x="1046" y="423"/>
                  </a:lnTo>
                  <a:lnTo>
                    <a:pt x="1054" y="416"/>
                  </a:lnTo>
                  <a:lnTo>
                    <a:pt x="1056" y="414"/>
                  </a:lnTo>
                  <a:lnTo>
                    <a:pt x="1056" y="412"/>
                  </a:lnTo>
                  <a:lnTo>
                    <a:pt x="1054" y="408"/>
                  </a:lnTo>
                  <a:lnTo>
                    <a:pt x="1052" y="406"/>
                  </a:lnTo>
                  <a:lnTo>
                    <a:pt x="1048" y="404"/>
                  </a:lnTo>
                  <a:lnTo>
                    <a:pt x="1045" y="404"/>
                  </a:lnTo>
                  <a:lnTo>
                    <a:pt x="1039" y="402"/>
                  </a:lnTo>
                  <a:lnTo>
                    <a:pt x="1035" y="402"/>
                  </a:lnTo>
                  <a:lnTo>
                    <a:pt x="1029" y="399"/>
                  </a:lnTo>
                  <a:lnTo>
                    <a:pt x="1024" y="399"/>
                  </a:lnTo>
                  <a:lnTo>
                    <a:pt x="1016" y="399"/>
                  </a:lnTo>
                  <a:lnTo>
                    <a:pt x="1009" y="399"/>
                  </a:lnTo>
                  <a:lnTo>
                    <a:pt x="1003" y="402"/>
                  </a:lnTo>
                  <a:lnTo>
                    <a:pt x="1001" y="408"/>
                  </a:lnTo>
                  <a:lnTo>
                    <a:pt x="1007" y="410"/>
                  </a:lnTo>
                  <a:lnTo>
                    <a:pt x="1012" y="412"/>
                  </a:lnTo>
                  <a:lnTo>
                    <a:pt x="1016" y="416"/>
                  </a:lnTo>
                  <a:lnTo>
                    <a:pt x="1014" y="416"/>
                  </a:lnTo>
                  <a:lnTo>
                    <a:pt x="1012" y="414"/>
                  </a:lnTo>
                  <a:lnTo>
                    <a:pt x="1009" y="414"/>
                  </a:lnTo>
                  <a:lnTo>
                    <a:pt x="1007" y="412"/>
                  </a:lnTo>
                  <a:lnTo>
                    <a:pt x="1007" y="412"/>
                  </a:lnTo>
                  <a:lnTo>
                    <a:pt x="1005" y="412"/>
                  </a:lnTo>
                  <a:lnTo>
                    <a:pt x="1003" y="412"/>
                  </a:lnTo>
                  <a:lnTo>
                    <a:pt x="1001" y="412"/>
                  </a:lnTo>
                  <a:lnTo>
                    <a:pt x="999" y="410"/>
                  </a:lnTo>
                  <a:lnTo>
                    <a:pt x="999" y="410"/>
                  </a:lnTo>
                  <a:lnTo>
                    <a:pt x="997" y="412"/>
                  </a:lnTo>
                  <a:lnTo>
                    <a:pt x="995" y="414"/>
                  </a:lnTo>
                  <a:lnTo>
                    <a:pt x="995" y="416"/>
                  </a:lnTo>
                  <a:lnTo>
                    <a:pt x="995" y="418"/>
                  </a:lnTo>
                  <a:lnTo>
                    <a:pt x="995" y="419"/>
                  </a:lnTo>
                  <a:lnTo>
                    <a:pt x="999" y="421"/>
                  </a:lnTo>
                  <a:lnTo>
                    <a:pt x="999" y="423"/>
                  </a:lnTo>
                  <a:lnTo>
                    <a:pt x="997" y="423"/>
                  </a:lnTo>
                  <a:lnTo>
                    <a:pt x="995" y="423"/>
                  </a:lnTo>
                  <a:lnTo>
                    <a:pt x="995" y="421"/>
                  </a:lnTo>
                  <a:lnTo>
                    <a:pt x="993" y="419"/>
                  </a:lnTo>
                  <a:lnTo>
                    <a:pt x="993" y="419"/>
                  </a:lnTo>
                  <a:lnTo>
                    <a:pt x="993" y="418"/>
                  </a:lnTo>
                  <a:lnTo>
                    <a:pt x="992" y="412"/>
                  </a:lnTo>
                  <a:lnTo>
                    <a:pt x="992" y="412"/>
                  </a:lnTo>
                  <a:lnTo>
                    <a:pt x="990" y="410"/>
                  </a:lnTo>
                  <a:lnTo>
                    <a:pt x="988" y="410"/>
                  </a:lnTo>
                  <a:lnTo>
                    <a:pt x="988" y="410"/>
                  </a:lnTo>
                  <a:lnTo>
                    <a:pt x="986" y="410"/>
                  </a:lnTo>
                  <a:lnTo>
                    <a:pt x="986" y="410"/>
                  </a:lnTo>
                  <a:lnTo>
                    <a:pt x="982" y="410"/>
                  </a:lnTo>
                  <a:lnTo>
                    <a:pt x="980" y="408"/>
                  </a:lnTo>
                  <a:lnTo>
                    <a:pt x="978" y="408"/>
                  </a:lnTo>
                  <a:lnTo>
                    <a:pt x="974" y="410"/>
                  </a:lnTo>
                  <a:lnTo>
                    <a:pt x="974" y="412"/>
                  </a:lnTo>
                  <a:lnTo>
                    <a:pt x="976" y="414"/>
                  </a:lnTo>
                  <a:lnTo>
                    <a:pt x="978" y="416"/>
                  </a:lnTo>
                  <a:lnTo>
                    <a:pt x="974" y="416"/>
                  </a:lnTo>
                  <a:lnTo>
                    <a:pt x="973" y="416"/>
                  </a:lnTo>
                  <a:lnTo>
                    <a:pt x="969" y="418"/>
                  </a:lnTo>
                  <a:lnTo>
                    <a:pt x="965" y="421"/>
                  </a:lnTo>
                  <a:lnTo>
                    <a:pt x="963" y="423"/>
                  </a:lnTo>
                  <a:lnTo>
                    <a:pt x="961" y="423"/>
                  </a:lnTo>
                  <a:lnTo>
                    <a:pt x="961" y="419"/>
                  </a:lnTo>
                  <a:lnTo>
                    <a:pt x="963" y="418"/>
                  </a:lnTo>
                  <a:lnTo>
                    <a:pt x="965" y="418"/>
                  </a:lnTo>
                  <a:lnTo>
                    <a:pt x="963" y="416"/>
                  </a:lnTo>
                  <a:lnTo>
                    <a:pt x="963" y="416"/>
                  </a:lnTo>
                  <a:lnTo>
                    <a:pt x="961" y="414"/>
                  </a:lnTo>
                  <a:lnTo>
                    <a:pt x="963" y="412"/>
                  </a:lnTo>
                  <a:lnTo>
                    <a:pt x="965" y="412"/>
                  </a:lnTo>
                  <a:lnTo>
                    <a:pt x="967" y="410"/>
                  </a:lnTo>
                  <a:lnTo>
                    <a:pt x="967" y="408"/>
                  </a:lnTo>
                  <a:lnTo>
                    <a:pt x="965" y="406"/>
                  </a:lnTo>
                  <a:lnTo>
                    <a:pt x="961" y="408"/>
                  </a:lnTo>
                  <a:lnTo>
                    <a:pt x="957" y="412"/>
                  </a:lnTo>
                  <a:lnTo>
                    <a:pt x="957" y="410"/>
                  </a:lnTo>
                  <a:lnTo>
                    <a:pt x="961" y="408"/>
                  </a:lnTo>
                  <a:lnTo>
                    <a:pt x="971" y="400"/>
                  </a:lnTo>
                  <a:lnTo>
                    <a:pt x="971" y="399"/>
                  </a:lnTo>
                  <a:lnTo>
                    <a:pt x="973" y="397"/>
                  </a:lnTo>
                  <a:lnTo>
                    <a:pt x="971" y="397"/>
                  </a:lnTo>
                  <a:lnTo>
                    <a:pt x="971" y="397"/>
                  </a:lnTo>
                  <a:lnTo>
                    <a:pt x="969" y="395"/>
                  </a:lnTo>
                  <a:lnTo>
                    <a:pt x="969" y="393"/>
                  </a:lnTo>
                  <a:lnTo>
                    <a:pt x="967" y="385"/>
                  </a:lnTo>
                  <a:lnTo>
                    <a:pt x="965" y="383"/>
                  </a:lnTo>
                  <a:lnTo>
                    <a:pt x="965" y="382"/>
                  </a:lnTo>
                  <a:lnTo>
                    <a:pt x="963" y="382"/>
                  </a:lnTo>
                  <a:lnTo>
                    <a:pt x="961" y="382"/>
                  </a:lnTo>
                  <a:lnTo>
                    <a:pt x="961" y="380"/>
                  </a:lnTo>
                  <a:lnTo>
                    <a:pt x="959" y="378"/>
                  </a:lnTo>
                  <a:lnTo>
                    <a:pt x="959" y="378"/>
                  </a:lnTo>
                  <a:lnTo>
                    <a:pt x="956" y="372"/>
                  </a:lnTo>
                  <a:lnTo>
                    <a:pt x="956" y="368"/>
                  </a:lnTo>
                  <a:lnTo>
                    <a:pt x="952" y="366"/>
                  </a:lnTo>
                  <a:lnTo>
                    <a:pt x="950" y="366"/>
                  </a:lnTo>
                  <a:lnTo>
                    <a:pt x="946" y="364"/>
                  </a:lnTo>
                  <a:lnTo>
                    <a:pt x="942" y="364"/>
                  </a:lnTo>
                  <a:lnTo>
                    <a:pt x="935" y="364"/>
                  </a:lnTo>
                  <a:lnTo>
                    <a:pt x="931" y="364"/>
                  </a:lnTo>
                  <a:lnTo>
                    <a:pt x="920" y="368"/>
                  </a:lnTo>
                  <a:lnTo>
                    <a:pt x="916" y="370"/>
                  </a:lnTo>
                  <a:lnTo>
                    <a:pt x="914" y="370"/>
                  </a:lnTo>
                  <a:lnTo>
                    <a:pt x="916" y="374"/>
                  </a:lnTo>
                  <a:lnTo>
                    <a:pt x="908" y="372"/>
                  </a:lnTo>
                  <a:lnTo>
                    <a:pt x="902" y="374"/>
                  </a:lnTo>
                  <a:lnTo>
                    <a:pt x="897" y="378"/>
                  </a:lnTo>
                  <a:lnTo>
                    <a:pt x="891" y="382"/>
                  </a:lnTo>
                  <a:lnTo>
                    <a:pt x="889" y="385"/>
                  </a:lnTo>
                  <a:lnTo>
                    <a:pt x="891" y="387"/>
                  </a:lnTo>
                  <a:lnTo>
                    <a:pt x="893" y="387"/>
                  </a:lnTo>
                  <a:lnTo>
                    <a:pt x="902" y="391"/>
                  </a:lnTo>
                  <a:lnTo>
                    <a:pt x="906" y="393"/>
                  </a:lnTo>
                  <a:lnTo>
                    <a:pt x="908" y="397"/>
                  </a:lnTo>
                  <a:lnTo>
                    <a:pt x="902" y="393"/>
                  </a:lnTo>
                  <a:lnTo>
                    <a:pt x="895" y="391"/>
                  </a:lnTo>
                  <a:lnTo>
                    <a:pt x="889" y="391"/>
                  </a:lnTo>
                  <a:lnTo>
                    <a:pt x="885" y="397"/>
                  </a:lnTo>
                  <a:lnTo>
                    <a:pt x="885" y="399"/>
                  </a:lnTo>
                  <a:lnTo>
                    <a:pt x="887" y="402"/>
                  </a:lnTo>
                  <a:lnTo>
                    <a:pt x="889" y="404"/>
                  </a:lnTo>
                  <a:lnTo>
                    <a:pt x="891" y="408"/>
                  </a:lnTo>
                  <a:lnTo>
                    <a:pt x="893" y="408"/>
                  </a:lnTo>
                  <a:lnTo>
                    <a:pt x="897" y="410"/>
                  </a:lnTo>
                  <a:lnTo>
                    <a:pt x="899" y="408"/>
                  </a:lnTo>
                  <a:lnTo>
                    <a:pt x="902" y="410"/>
                  </a:lnTo>
                  <a:lnTo>
                    <a:pt x="901" y="410"/>
                  </a:lnTo>
                  <a:lnTo>
                    <a:pt x="901" y="412"/>
                  </a:lnTo>
                  <a:lnTo>
                    <a:pt x="901" y="412"/>
                  </a:lnTo>
                  <a:lnTo>
                    <a:pt x="901" y="414"/>
                  </a:lnTo>
                  <a:lnTo>
                    <a:pt x="902" y="416"/>
                  </a:lnTo>
                  <a:lnTo>
                    <a:pt x="904" y="416"/>
                  </a:lnTo>
                  <a:lnTo>
                    <a:pt x="906" y="418"/>
                  </a:lnTo>
                  <a:lnTo>
                    <a:pt x="908" y="419"/>
                  </a:lnTo>
                  <a:lnTo>
                    <a:pt x="904" y="418"/>
                  </a:lnTo>
                  <a:lnTo>
                    <a:pt x="901" y="416"/>
                  </a:lnTo>
                  <a:lnTo>
                    <a:pt x="897" y="414"/>
                  </a:lnTo>
                  <a:lnTo>
                    <a:pt x="893" y="414"/>
                  </a:lnTo>
                  <a:lnTo>
                    <a:pt x="891" y="414"/>
                  </a:lnTo>
                  <a:lnTo>
                    <a:pt x="889" y="416"/>
                  </a:lnTo>
                  <a:lnTo>
                    <a:pt x="889" y="416"/>
                  </a:lnTo>
                  <a:lnTo>
                    <a:pt x="887" y="418"/>
                  </a:lnTo>
                  <a:lnTo>
                    <a:pt x="885" y="418"/>
                  </a:lnTo>
                  <a:lnTo>
                    <a:pt x="883" y="419"/>
                  </a:lnTo>
                  <a:lnTo>
                    <a:pt x="882" y="421"/>
                  </a:lnTo>
                  <a:lnTo>
                    <a:pt x="885" y="423"/>
                  </a:lnTo>
                  <a:lnTo>
                    <a:pt x="889" y="427"/>
                  </a:lnTo>
                  <a:lnTo>
                    <a:pt x="891" y="429"/>
                  </a:lnTo>
                  <a:lnTo>
                    <a:pt x="895" y="429"/>
                  </a:lnTo>
                  <a:lnTo>
                    <a:pt x="897" y="429"/>
                  </a:lnTo>
                  <a:lnTo>
                    <a:pt x="901" y="431"/>
                  </a:lnTo>
                  <a:lnTo>
                    <a:pt x="902" y="433"/>
                  </a:lnTo>
                  <a:lnTo>
                    <a:pt x="902" y="435"/>
                  </a:lnTo>
                  <a:lnTo>
                    <a:pt x="902" y="438"/>
                  </a:lnTo>
                  <a:lnTo>
                    <a:pt x="901" y="442"/>
                  </a:lnTo>
                  <a:lnTo>
                    <a:pt x="901" y="446"/>
                  </a:lnTo>
                  <a:lnTo>
                    <a:pt x="899" y="448"/>
                  </a:lnTo>
                  <a:lnTo>
                    <a:pt x="899" y="448"/>
                  </a:lnTo>
                  <a:lnTo>
                    <a:pt x="897" y="448"/>
                  </a:lnTo>
                  <a:lnTo>
                    <a:pt x="897" y="446"/>
                  </a:lnTo>
                  <a:lnTo>
                    <a:pt x="895" y="446"/>
                  </a:lnTo>
                  <a:lnTo>
                    <a:pt x="895" y="446"/>
                  </a:lnTo>
                  <a:lnTo>
                    <a:pt x="897" y="444"/>
                  </a:lnTo>
                  <a:lnTo>
                    <a:pt x="893" y="444"/>
                  </a:lnTo>
                  <a:lnTo>
                    <a:pt x="889" y="444"/>
                  </a:lnTo>
                  <a:lnTo>
                    <a:pt x="885" y="444"/>
                  </a:lnTo>
                  <a:lnTo>
                    <a:pt x="883" y="444"/>
                  </a:lnTo>
                  <a:lnTo>
                    <a:pt x="878" y="448"/>
                  </a:lnTo>
                  <a:lnTo>
                    <a:pt x="874" y="448"/>
                  </a:lnTo>
                  <a:lnTo>
                    <a:pt x="870" y="448"/>
                  </a:lnTo>
                  <a:lnTo>
                    <a:pt x="882" y="444"/>
                  </a:lnTo>
                  <a:lnTo>
                    <a:pt x="891" y="442"/>
                  </a:lnTo>
                  <a:lnTo>
                    <a:pt x="893" y="440"/>
                  </a:lnTo>
                  <a:lnTo>
                    <a:pt x="895" y="438"/>
                  </a:lnTo>
                  <a:lnTo>
                    <a:pt x="895" y="437"/>
                  </a:lnTo>
                  <a:lnTo>
                    <a:pt x="882" y="429"/>
                  </a:lnTo>
                  <a:lnTo>
                    <a:pt x="880" y="427"/>
                  </a:lnTo>
                  <a:lnTo>
                    <a:pt x="878" y="425"/>
                  </a:lnTo>
                  <a:lnTo>
                    <a:pt x="876" y="421"/>
                  </a:lnTo>
                  <a:lnTo>
                    <a:pt x="876" y="419"/>
                  </a:lnTo>
                  <a:lnTo>
                    <a:pt x="874" y="416"/>
                  </a:lnTo>
                  <a:lnTo>
                    <a:pt x="874" y="414"/>
                  </a:lnTo>
                  <a:lnTo>
                    <a:pt x="876" y="410"/>
                  </a:lnTo>
                  <a:lnTo>
                    <a:pt x="876" y="408"/>
                  </a:lnTo>
                  <a:lnTo>
                    <a:pt x="874" y="404"/>
                  </a:lnTo>
                  <a:lnTo>
                    <a:pt x="874" y="402"/>
                  </a:lnTo>
                  <a:lnTo>
                    <a:pt x="872" y="400"/>
                  </a:lnTo>
                  <a:lnTo>
                    <a:pt x="870" y="399"/>
                  </a:lnTo>
                  <a:lnTo>
                    <a:pt x="870" y="397"/>
                  </a:lnTo>
                  <a:lnTo>
                    <a:pt x="870" y="393"/>
                  </a:lnTo>
                  <a:lnTo>
                    <a:pt x="880" y="378"/>
                  </a:lnTo>
                  <a:lnTo>
                    <a:pt x="882" y="376"/>
                  </a:lnTo>
                  <a:lnTo>
                    <a:pt x="885" y="372"/>
                  </a:lnTo>
                  <a:lnTo>
                    <a:pt x="887" y="372"/>
                  </a:lnTo>
                  <a:lnTo>
                    <a:pt x="893" y="368"/>
                  </a:lnTo>
                  <a:lnTo>
                    <a:pt x="897" y="364"/>
                  </a:lnTo>
                  <a:lnTo>
                    <a:pt x="893" y="363"/>
                  </a:lnTo>
                  <a:lnTo>
                    <a:pt x="887" y="363"/>
                  </a:lnTo>
                  <a:lnTo>
                    <a:pt x="876" y="361"/>
                  </a:lnTo>
                  <a:lnTo>
                    <a:pt x="863" y="363"/>
                  </a:lnTo>
                  <a:lnTo>
                    <a:pt x="857" y="364"/>
                  </a:lnTo>
                  <a:lnTo>
                    <a:pt x="851" y="366"/>
                  </a:lnTo>
                  <a:lnTo>
                    <a:pt x="846" y="368"/>
                  </a:lnTo>
                  <a:lnTo>
                    <a:pt x="840" y="370"/>
                  </a:lnTo>
                  <a:lnTo>
                    <a:pt x="836" y="374"/>
                  </a:lnTo>
                  <a:lnTo>
                    <a:pt x="836" y="376"/>
                  </a:lnTo>
                  <a:lnTo>
                    <a:pt x="836" y="376"/>
                  </a:lnTo>
                  <a:lnTo>
                    <a:pt x="836" y="378"/>
                  </a:lnTo>
                  <a:lnTo>
                    <a:pt x="834" y="378"/>
                  </a:lnTo>
                  <a:lnTo>
                    <a:pt x="832" y="382"/>
                  </a:lnTo>
                  <a:lnTo>
                    <a:pt x="830" y="382"/>
                  </a:lnTo>
                  <a:lnTo>
                    <a:pt x="829" y="385"/>
                  </a:lnTo>
                  <a:lnTo>
                    <a:pt x="829" y="387"/>
                  </a:lnTo>
                  <a:lnTo>
                    <a:pt x="829" y="391"/>
                  </a:lnTo>
                  <a:lnTo>
                    <a:pt x="827" y="395"/>
                  </a:lnTo>
                  <a:lnTo>
                    <a:pt x="821" y="406"/>
                  </a:lnTo>
                  <a:lnTo>
                    <a:pt x="819" y="412"/>
                  </a:lnTo>
                  <a:lnTo>
                    <a:pt x="823" y="416"/>
                  </a:lnTo>
                  <a:lnTo>
                    <a:pt x="821" y="418"/>
                  </a:lnTo>
                  <a:lnTo>
                    <a:pt x="817" y="419"/>
                  </a:lnTo>
                  <a:lnTo>
                    <a:pt x="817" y="419"/>
                  </a:lnTo>
                  <a:lnTo>
                    <a:pt x="817" y="421"/>
                  </a:lnTo>
                  <a:lnTo>
                    <a:pt x="817" y="423"/>
                  </a:lnTo>
                  <a:lnTo>
                    <a:pt x="819" y="433"/>
                  </a:lnTo>
                  <a:lnTo>
                    <a:pt x="821" y="435"/>
                  </a:lnTo>
                  <a:lnTo>
                    <a:pt x="823" y="437"/>
                  </a:lnTo>
                  <a:lnTo>
                    <a:pt x="827" y="438"/>
                  </a:lnTo>
                  <a:lnTo>
                    <a:pt x="832" y="440"/>
                  </a:lnTo>
                  <a:lnTo>
                    <a:pt x="846" y="442"/>
                  </a:lnTo>
                  <a:lnTo>
                    <a:pt x="851" y="442"/>
                  </a:lnTo>
                  <a:lnTo>
                    <a:pt x="863" y="448"/>
                  </a:lnTo>
                  <a:lnTo>
                    <a:pt x="859" y="450"/>
                  </a:lnTo>
                  <a:lnTo>
                    <a:pt x="853" y="450"/>
                  </a:lnTo>
                  <a:lnTo>
                    <a:pt x="847" y="450"/>
                  </a:lnTo>
                  <a:lnTo>
                    <a:pt x="834" y="446"/>
                  </a:lnTo>
                  <a:lnTo>
                    <a:pt x="830" y="446"/>
                  </a:lnTo>
                  <a:lnTo>
                    <a:pt x="825" y="446"/>
                  </a:lnTo>
                  <a:lnTo>
                    <a:pt x="827" y="448"/>
                  </a:lnTo>
                  <a:lnTo>
                    <a:pt x="829" y="454"/>
                  </a:lnTo>
                  <a:lnTo>
                    <a:pt x="830" y="457"/>
                  </a:lnTo>
                  <a:lnTo>
                    <a:pt x="834" y="459"/>
                  </a:lnTo>
                  <a:lnTo>
                    <a:pt x="836" y="461"/>
                  </a:lnTo>
                  <a:lnTo>
                    <a:pt x="838" y="463"/>
                  </a:lnTo>
                  <a:lnTo>
                    <a:pt x="842" y="463"/>
                  </a:lnTo>
                  <a:lnTo>
                    <a:pt x="844" y="465"/>
                  </a:lnTo>
                  <a:lnTo>
                    <a:pt x="847" y="467"/>
                  </a:lnTo>
                  <a:lnTo>
                    <a:pt x="849" y="469"/>
                  </a:lnTo>
                  <a:lnTo>
                    <a:pt x="851" y="469"/>
                  </a:lnTo>
                  <a:lnTo>
                    <a:pt x="853" y="469"/>
                  </a:lnTo>
                  <a:lnTo>
                    <a:pt x="855" y="467"/>
                  </a:lnTo>
                  <a:lnTo>
                    <a:pt x="857" y="467"/>
                  </a:lnTo>
                  <a:lnTo>
                    <a:pt x="859" y="467"/>
                  </a:lnTo>
                  <a:lnTo>
                    <a:pt x="861" y="467"/>
                  </a:lnTo>
                  <a:lnTo>
                    <a:pt x="863" y="467"/>
                  </a:lnTo>
                  <a:lnTo>
                    <a:pt x="863" y="467"/>
                  </a:lnTo>
                  <a:lnTo>
                    <a:pt x="863" y="465"/>
                  </a:lnTo>
                  <a:lnTo>
                    <a:pt x="863" y="465"/>
                  </a:lnTo>
                  <a:lnTo>
                    <a:pt x="863" y="465"/>
                  </a:lnTo>
                  <a:lnTo>
                    <a:pt x="866" y="465"/>
                  </a:lnTo>
                  <a:lnTo>
                    <a:pt x="868" y="465"/>
                  </a:lnTo>
                  <a:lnTo>
                    <a:pt x="870" y="465"/>
                  </a:lnTo>
                  <a:lnTo>
                    <a:pt x="870" y="465"/>
                  </a:lnTo>
                  <a:lnTo>
                    <a:pt x="874" y="463"/>
                  </a:lnTo>
                  <a:lnTo>
                    <a:pt x="872" y="469"/>
                  </a:lnTo>
                  <a:lnTo>
                    <a:pt x="876" y="473"/>
                  </a:lnTo>
                  <a:lnTo>
                    <a:pt x="882" y="474"/>
                  </a:lnTo>
                  <a:lnTo>
                    <a:pt x="885" y="474"/>
                  </a:lnTo>
                  <a:lnTo>
                    <a:pt x="893" y="474"/>
                  </a:lnTo>
                  <a:lnTo>
                    <a:pt x="899" y="474"/>
                  </a:lnTo>
                  <a:lnTo>
                    <a:pt x="910" y="478"/>
                  </a:lnTo>
                  <a:lnTo>
                    <a:pt x="916" y="478"/>
                  </a:lnTo>
                  <a:lnTo>
                    <a:pt x="921" y="478"/>
                  </a:lnTo>
                  <a:lnTo>
                    <a:pt x="927" y="478"/>
                  </a:lnTo>
                  <a:lnTo>
                    <a:pt x="933" y="480"/>
                  </a:lnTo>
                  <a:lnTo>
                    <a:pt x="938" y="482"/>
                  </a:lnTo>
                  <a:lnTo>
                    <a:pt x="940" y="482"/>
                  </a:lnTo>
                  <a:lnTo>
                    <a:pt x="944" y="482"/>
                  </a:lnTo>
                  <a:lnTo>
                    <a:pt x="950" y="480"/>
                  </a:lnTo>
                  <a:lnTo>
                    <a:pt x="952" y="480"/>
                  </a:lnTo>
                  <a:lnTo>
                    <a:pt x="956" y="480"/>
                  </a:lnTo>
                  <a:lnTo>
                    <a:pt x="957" y="482"/>
                  </a:lnTo>
                  <a:lnTo>
                    <a:pt x="961" y="484"/>
                  </a:lnTo>
                  <a:lnTo>
                    <a:pt x="963" y="484"/>
                  </a:lnTo>
                  <a:lnTo>
                    <a:pt x="961" y="482"/>
                  </a:lnTo>
                  <a:lnTo>
                    <a:pt x="957" y="478"/>
                  </a:lnTo>
                  <a:lnTo>
                    <a:pt x="954" y="476"/>
                  </a:lnTo>
                  <a:lnTo>
                    <a:pt x="950" y="474"/>
                  </a:lnTo>
                  <a:lnTo>
                    <a:pt x="954" y="474"/>
                  </a:lnTo>
                  <a:lnTo>
                    <a:pt x="957" y="474"/>
                  </a:lnTo>
                  <a:lnTo>
                    <a:pt x="984" y="480"/>
                  </a:lnTo>
                  <a:lnTo>
                    <a:pt x="988" y="480"/>
                  </a:lnTo>
                  <a:lnTo>
                    <a:pt x="992" y="480"/>
                  </a:lnTo>
                  <a:lnTo>
                    <a:pt x="993" y="478"/>
                  </a:lnTo>
                  <a:lnTo>
                    <a:pt x="995" y="476"/>
                  </a:lnTo>
                  <a:lnTo>
                    <a:pt x="995" y="474"/>
                  </a:lnTo>
                  <a:lnTo>
                    <a:pt x="995" y="471"/>
                  </a:lnTo>
                  <a:lnTo>
                    <a:pt x="993" y="469"/>
                  </a:lnTo>
                  <a:lnTo>
                    <a:pt x="990" y="467"/>
                  </a:lnTo>
                  <a:lnTo>
                    <a:pt x="988" y="465"/>
                  </a:lnTo>
                  <a:lnTo>
                    <a:pt x="986" y="463"/>
                  </a:lnTo>
                  <a:lnTo>
                    <a:pt x="988" y="463"/>
                  </a:lnTo>
                  <a:lnTo>
                    <a:pt x="988" y="461"/>
                  </a:lnTo>
                  <a:lnTo>
                    <a:pt x="990" y="459"/>
                  </a:lnTo>
                  <a:lnTo>
                    <a:pt x="992" y="459"/>
                  </a:lnTo>
                  <a:lnTo>
                    <a:pt x="992" y="459"/>
                  </a:lnTo>
                  <a:lnTo>
                    <a:pt x="993" y="461"/>
                  </a:lnTo>
                  <a:lnTo>
                    <a:pt x="995" y="463"/>
                  </a:lnTo>
                  <a:lnTo>
                    <a:pt x="997" y="465"/>
                  </a:lnTo>
                  <a:lnTo>
                    <a:pt x="999" y="467"/>
                  </a:lnTo>
                  <a:lnTo>
                    <a:pt x="1003" y="469"/>
                  </a:lnTo>
                  <a:lnTo>
                    <a:pt x="1005" y="471"/>
                  </a:lnTo>
                  <a:lnTo>
                    <a:pt x="1009" y="471"/>
                  </a:lnTo>
                  <a:lnTo>
                    <a:pt x="1010" y="471"/>
                  </a:lnTo>
                  <a:lnTo>
                    <a:pt x="1012" y="471"/>
                  </a:lnTo>
                  <a:lnTo>
                    <a:pt x="1012" y="473"/>
                  </a:lnTo>
                  <a:lnTo>
                    <a:pt x="1014" y="478"/>
                  </a:lnTo>
                  <a:lnTo>
                    <a:pt x="1014" y="480"/>
                  </a:lnTo>
                  <a:lnTo>
                    <a:pt x="1016" y="482"/>
                  </a:lnTo>
                  <a:lnTo>
                    <a:pt x="1016" y="482"/>
                  </a:lnTo>
                  <a:lnTo>
                    <a:pt x="1020" y="482"/>
                  </a:lnTo>
                  <a:lnTo>
                    <a:pt x="1022" y="482"/>
                  </a:lnTo>
                  <a:lnTo>
                    <a:pt x="1024" y="482"/>
                  </a:lnTo>
                  <a:lnTo>
                    <a:pt x="1026" y="484"/>
                  </a:lnTo>
                  <a:lnTo>
                    <a:pt x="1026" y="484"/>
                  </a:lnTo>
                  <a:lnTo>
                    <a:pt x="1026" y="486"/>
                  </a:lnTo>
                  <a:lnTo>
                    <a:pt x="1026" y="486"/>
                  </a:lnTo>
                  <a:lnTo>
                    <a:pt x="1022" y="486"/>
                  </a:lnTo>
                  <a:lnTo>
                    <a:pt x="1024" y="488"/>
                  </a:lnTo>
                  <a:lnTo>
                    <a:pt x="1026" y="488"/>
                  </a:lnTo>
                  <a:lnTo>
                    <a:pt x="1028" y="488"/>
                  </a:lnTo>
                  <a:lnTo>
                    <a:pt x="1029" y="488"/>
                  </a:lnTo>
                  <a:lnTo>
                    <a:pt x="1031" y="488"/>
                  </a:lnTo>
                  <a:lnTo>
                    <a:pt x="1033" y="486"/>
                  </a:lnTo>
                  <a:lnTo>
                    <a:pt x="1035" y="486"/>
                  </a:lnTo>
                  <a:lnTo>
                    <a:pt x="1037" y="486"/>
                  </a:lnTo>
                  <a:lnTo>
                    <a:pt x="1035" y="488"/>
                  </a:lnTo>
                  <a:lnTo>
                    <a:pt x="1033" y="488"/>
                  </a:lnTo>
                  <a:lnTo>
                    <a:pt x="1031" y="490"/>
                  </a:lnTo>
                  <a:lnTo>
                    <a:pt x="1033" y="492"/>
                  </a:lnTo>
                  <a:lnTo>
                    <a:pt x="1037" y="492"/>
                  </a:lnTo>
                  <a:lnTo>
                    <a:pt x="1041" y="493"/>
                  </a:lnTo>
                  <a:lnTo>
                    <a:pt x="1045" y="493"/>
                  </a:lnTo>
                  <a:lnTo>
                    <a:pt x="1046" y="497"/>
                  </a:lnTo>
                  <a:lnTo>
                    <a:pt x="1041" y="499"/>
                  </a:lnTo>
                  <a:lnTo>
                    <a:pt x="1035" y="499"/>
                  </a:lnTo>
                  <a:lnTo>
                    <a:pt x="1031" y="501"/>
                  </a:lnTo>
                  <a:lnTo>
                    <a:pt x="1031" y="503"/>
                  </a:lnTo>
                  <a:lnTo>
                    <a:pt x="1031" y="507"/>
                  </a:lnTo>
                  <a:lnTo>
                    <a:pt x="1031" y="507"/>
                  </a:lnTo>
                  <a:lnTo>
                    <a:pt x="1033" y="509"/>
                  </a:lnTo>
                  <a:lnTo>
                    <a:pt x="1037" y="507"/>
                  </a:lnTo>
                  <a:lnTo>
                    <a:pt x="1046" y="503"/>
                  </a:lnTo>
                  <a:lnTo>
                    <a:pt x="1048" y="503"/>
                  </a:lnTo>
                  <a:lnTo>
                    <a:pt x="1054" y="501"/>
                  </a:lnTo>
                  <a:lnTo>
                    <a:pt x="1054" y="501"/>
                  </a:lnTo>
                  <a:lnTo>
                    <a:pt x="1060" y="499"/>
                  </a:lnTo>
                  <a:lnTo>
                    <a:pt x="1060" y="499"/>
                  </a:lnTo>
                  <a:lnTo>
                    <a:pt x="1062" y="499"/>
                  </a:lnTo>
                  <a:lnTo>
                    <a:pt x="1058" y="501"/>
                  </a:lnTo>
                  <a:lnTo>
                    <a:pt x="1060" y="503"/>
                  </a:lnTo>
                  <a:lnTo>
                    <a:pt x="1060" y="503"/>
                  </a:lnTo>
                  <a:lnTo>
                    <a:pt x="1058" y="505"/>
                  </a:lnTo>
                  <a:lnTo>
                    <a:pt x="1058" y="505"/>
                  </a:lnTo>
                  <a:lnTo>
                    <a:pt x="1060" y="505"/>
                  </a:lnTo>
                  <a:lnTo>
                    <a:pt x="1062" y="505"/>
                  </a:lnTo>
                  <a:lnTo>
                    <a:pt x="1062" y="505"/>
                  </a:lnTo>
                  <a:lnTo>
                    <a:pt x="1062" y="507"/>
                  </a:lnTo>
                  <a:lnTo>
                    <a:pt x="1064" y="509"/>
                  </a:lnTo>
                  <a:lnTo>
                    <a:pt x="1065" y="511"/>
                  </a:lnTo>
                  <a:lnTo>
                    <a:pt x="1069" y="511"/>
                  </a:lnTo>
                  <a:lnTo>
                    <a:pt x="1071" y="511"/>
                  </a:lnTo>
                  <a:lnTo>
                    <a:pt x="1073" y="511"/>
                  </a:lnTo>
                  <a:lnTo>
                    <a:pt x="1071" y="507"/>
                  </a:lnTo>
                  <a:lnTo>
                    <a:pt x="1073" y="507"/>
                  </a:lnTo>
                  <a:lnTo>
                    <a:pt x="1075" y="509"/>
                  </a:lnTo>
                  <a:lnTo>
                    <a:pt x="1075" y="511"/>
                  </a:lnTo>
                  <a:lnTo>
                    <a:pt x="1075" y="512"/>
                  </a:lnTo>
                  <a:lnTo>
                    <a:pt x="1075" y="516"/>
                  </a:lnTo>
                  <a:lnTo>
                    <a:pt x="1079" y="516"/>
                  </a:lnTo>
                  <a:lnTo>
                    <a:pt x="1081" y="516"/>
                  </a:lnTo>
                  <a:lnTo>
                    <a:pt x="1084" y="516"/>
                  </a:lnTo>
                  <a:lnTo>
                    <a:pt x="1084" y="518"/>
                  </a:lnTo>
                  <a:lnTo>
                    <a:pt x="1096" y="533"/>
                  </a:lnTo>
                  <a:lnTo>
                    <a:pt x="1100" y="541"/>
                  </a:lnTo>
                  <a:lnTo>
                    <a:pt x="1100" y="543"/>
                  </a:lnTo>
                  <a:lnTo>
                    <a:pt x="1100" y="547"/>
                  </a:lnTo>
                  <a:lnTo>
                    <a:pt x="1100" y="547"/>
                  </a:lnTo>
                  <a:lnTo>
                    <a:pt x="1098" y="548"/>
                  </a:lnTo>
                  <a:lnTo>
                    <a:pt x="1094" y="550"/>
                  </a:lnTo>
                  <a:lnTo>
                    <a:pt x="1092" y="550"/>
                  </a:lnTo>
                  <a:lnTo>
                    <a:pt x="1090" y="554"/>
                  </a:lnTo>
                  <a:lnTo>
                    <a:pt x="1090" y="556"/>
                  </a:lnTo>
                  <a:lnTo>
                    <a:pt x="1088" y="558"/>
                  </a:lnTo>
                  <a:lnTo>
                    <a:pt x="1088" y="560"/>
                  </a:lnTo>
                  <a:lnTo>
                    <a:pt x="1071" y="571"/>
                  </a:lnTo>
                  <a:lnTo>
                    <a:pt x="1067" y="577"/>
                  </a:lnTo>
                  <a:lnTo>
                    <a:pt x="1065" y="581"/>
                  </a:lnTo>
                  <a:lnTo>
                    <a:pt x="1069" y="586"/>
                  </a:lnTo>
                  <a:lnTo>
                    <a:pt x="1073" y="590"/>
                  </a:lnTo>
                  <a:lnTo>
                    <a:pt x="1079" y="596"/>
                  </a:lnTo>
                  <a:lnTo>
                    <a:pt x="1081" y="602"/>
                  </a:lnTo>
                  <a:lnTo>
                    <a:pt x="1079" y="602"/>
                  </a:lnTo>
                  <a:lnTo>
                    <a:pt x="1075" y="602"/>
                  </a:lnTo>
                  <a:lnTo>
                    <a:pt x="1073" y="602"/>
                  </a:lnTo>
                  <a:lnTo>
                    <a:pt x="1069" y="602"/>
                  </a:lnTo>
                  <a:lnTo>
                    <a:pt x="1069" y="602"/>
                  </a:lnTo>
                  <a:lnTo>
                    <a:pt x="1067" y="603"/>
                  </a:lnTo>
                  <a:lnTo>
                    <a:pt x="1065" y="605"/>
                  </a:lnTo>
                  <a:lnTo>
                    <a:pt x="1064" y="605"/>
                  </a:lnTo>
                  <a:lnTo>
                    <a:pt x="1062" y="605"/>
                  </a:lnTo>
                  <a:lnTo>
                    <a:pt x="1060" y="605"/>
                  </a:lnTo>
                  <a:lnTo>
                    <a:pt x="1060" y="605"/>
                  </a:lnTo>
                  <a:lnTo>
                    <a:pt x="1058" y="605"/>
                  </a:lnTo>
                  <a:lnTo>
                    <a:pt x="1056" y="605"/>
                  </a:lnTo>
                  <a:lnTo>
                    <a:pt x="1056" y="607"/>
                  </a:lnTo>
                  <a:lnTo>
                    <a:pt x="1054" y="609"/>
                  </a:lnTo>
                  <a:lnTo>
                    <a:pt x="1050" y="609"/>
                  </a:lnTo>
                  <a:lnTo>
                    <a:pt x="1046" y="607"/>
                  </a:lnTo>
                  <a:lnTo>
                    <a:pt x="1045" y="609"/>
                  </a:lnTo>
                  <a:lnTo>
                    <a:pt x="1046" y="611"/>
                  </a:lnTo>
                  <a:lnTo>
                    <a:pt x="1050" y="615"/>
                  </a:lnTo>
                  <a:lnTo>
                    <a:pt x="1050" y="615"/>
                  </a:lnTo>
                  <a:lnTo>
                    <a:pt x="1050" y="617"/>
                  </a:lnTo>
                  <a:lnTo>
                    <a:pt x="1050" y="619"/>
                  </a:lnTo>
                  <a:lnTo>
                    <a:pt x="1050" y="621"/>
                  </a:lnTo>
                  <a:lnTo>
                    <a:pt x="1048" y="622"/>
                  </a:lnTo>
                  <a:lnTo>
                    <a:pt x="1048" y="621"/>
                  </a:lnTo>
                  <a:lnTo>
                    <a:pt x="1046" y="621"/>
                  </a:lnTo>
                  <a:lnTo>
                    <a:pt x="1048" y="619"/>
                  </a:lnTo>
                  <a:lnTo>
                    <a:pt x="1048" y="617"/>
                  </a:lnTo>
                  <a:lnTo>
                    <a:pt x="1048" y="615"/>
                  </a:lnTo>
                  <a:lnTo>
                    <a:pt x="1046" y="613"/>
                  </a:lnTo>
                  <a:lnTo>
                    <a:pt x="1043" y="611"/>
                  </a:lnTo>
                  <a:lnTo>
                    <a:pt x="1041" y="609"/>
                  </a:lnTo>
                  <a:lnTo>
                    <a:pt x="1037" y="607"/>
                  </a:lnTo>
                  <a:lnTo>
                    <a:pt x="1026" y="603"/>
                  </a:lnTo>
                  <a:lnTo>
                    <a:pt x="1022" y="603"/>
                  </a:lnTo>
                  <a:lnTo>
                    <a:pt x="1020" y="602"/>
                  </a:lnTo>
                  <a:lnTo>
                    <a:pt x="1020" y="603"/>
                  </a:lnTo>
                  <a:lnTo>
                    <a:pt x="1018" y="603"/>
                  </a:lnTo>
                  <a:lnTo>
                    <a:pt x="1018" y="605"/>
                  </a:lnTo>
                  <a:lnTo>
                    <a:pt x="1018" y="607"/>
                  </a:lnTo>
                  <a:lnTo>
                    <a:pt x="1018" y="609"/>
                  </a:lnTo>
                  <a:lnTo>
                    <a:pt x="1018" y="609"/>
                  </a:lnTo>
                  <a:lnTo>
                    <a:pt x="1018" y="611"/>
                  </a:lnTo>
                  <a:lnTo>
                    <a:pt x="1018" y="611"/>
                  </a:lnTo>
                  <a:lnTo>
                    <a:pt x="1016" y="613"/>
                  </a:lnTo>
                  <a:lnTo>
                    <a:pt x="1014" y="613"/>
                  </a:lnTo>
                  <a:lnTo>
                    <a:pt x="1012" y="615"/>
                  </a:lnTo>
                  <a:lnTo>
                    <a:pt x="1012" y="615"/>
                  </a:lnTo>
                  <a:lnTo>
                    <a:pt x="1009" y="617"/>
                  </a:lnTo>
                  <a:lnTo>
                    <a:pt x="1007" y="622"/>
                  </a:lnTo>
                  <a:lnTo>
                    <a:pt x="1005" y="626"/>
                  </a:lnTo>
                  <a:lnTo>
                    <a:pt x="1007" y="630"/>
                  </a:lnTo>
                  <a:lnTo>
                    <a:pt x="1009" y="634"/>
                  </a:lnTo>
                  <a:lnTo>
                    <a:pt x="1012" y="638"/>
                  </a:lnTo>
                  <a:lnTo>
                    <a:pt x="1018" y="638"/>
                  </a:lnTo>
                  <a:lnTo>
                    <a:pt x="1022" y="640"/>
                  </a:lnTo>
                  <a:lnTo>
                    <a:pt x="1026" y="640"/>
                  </a:lnTo>
                  <a:lnTo>
                    <a:pt x="1028" y="641"/>
                  </a:lnTo>
                  <a:lnTo>
                    <a:pt x="1028" y="640"/>
                  </a:lnTo>
                  <a:lnTo>
                    <a:pt x="1029" y="640"/>
                  </a:lnTo>
                  <a:lnTo>
                    <a:pt x="1029" y="640"/>
                  </a:lnTo>
                  <a:lnTo>
                    <a:pt x="1031" y="640"/>
                  </a:lnTo>
                  <a:lnTo>
                    <a:pt x="1041" y="636"/>
                  </a:lnTo>
                  <a:lnTo>
                    <a:pt x="1041" y="636"/>
                  </a:lnTo>
                  <a:lnTo>
                    <a:pt x="1043" y="636"/>
                  </a:lnTo>
                  <a:lnTo>
                    <a:pt x="1043" y="636"/>
                  </a:lnTo>
                  <a:lnTo>
                    <a:pt x="1045" y="636"/>
                  </a:lnTo>
                  <a:lnTo>
                    <a:pt x="1045" y="636"/>
                  </a:lnTo>
                  <a:lnTo>
                    <a:pt x="1045" y="634"/>
                  </a:lnTo>
                  <a:lnTo>
                    <a:pt x="1045" y="632"/>
                  </a:lnTo>
                  <a:lnTo>
                    <a:pt x="1046" y="632"/>
                  </a:lnTo>
                  <a:lnTo>
                    <a:pt x="1050" y="632"/>
                  </a:lnTo>
                  <a:lnTo>
                    <a:pt x="1054" y="634"/>
                  </a:lnTo>
                  <a:lnTo>
                    <a:pt x="1058" y="634"/>
                  </a:lnTo>
                  <a:lnTo>
                    <a:pt x="1060" y="634"/>
                  </a:lnTo>
                  <a:lnTo>
                    <a:pt x="1062" y="632"/>
                  </a:lnTo>
                  <a:lnTo>
                    <a:pt x="1062" y="630"/>
                  </a:lnTo>
                  <a:lnTo>
                    <a:pt x="1060" y="628"/>
                  </a:lnTo>
                  <a:lnTo>
                    <a:pt x="1058" y="624"/>
                  </a:lnTo>
                  <a:lnTo>
                    <a:pt x="1058" y="624"/>
                  </a:lnTo>
                  <a:lnTo>
                    <a:pt x="1058" y="624"/>
                  </a:lnTo>
                  <a:lnTo>
                    <a:pt x="1060" y="622"/>
                  </a:lnTo>
                  <a:lnTo>
                    <a:pt x="1062" y="622"/>
                  </a:lnTo>
                  <a:lnTo>
                    <a:pt x="1064" y="624"/>
                  </a:lnTo>
                  <a:lnTo>
                    <a:pt x="1064" y="626"/>
                  </a:lnTo>
                  <a:lnTo>
                    <a:pt x="1064" y="626"/>
                  </a:lnTo>
                  <a:lnTo>
                    <a:pt x="1065" y="628"/>
                  </a:lnTo>
                  <a:lnTo>
                    <a:pt x="1065" y="628"/>
                  </a:lnTo>
                  <a:lnTo>
                    <a:pt x="1069" y="628"/>
                  </a:lnTo>
                  <a:lnTo>
                    <a:pt x="1069" y="630"/>
                  </a:lnTo>
                  <a:lnTo>
                    <a:pt x="1071" y="630"/>
                  </a:lnTo>
                  <a:lnTo>
                    <a:pt x="1071" y="634"/>
                  </a:lnTo>
                  <a:lnTo>
                    <a:pt x="1071" y="634"/>
                  </a:lnTo>
                  <a:lnTo>
                    <a:pt x="1073" y="636"/>
                  </a:lnTo>
                  <a:lnTo>
                    <a:pt x="1073" y="634"/>
                  </a:lnTo>
                  <a:lnTo>
                    <a:pt x="1073" y="632"/>
                  </a:lnTo>
                  <a:lnTo>
                    <a:pt x="1075" y="630"/>
                  </a:lnTo>
                  <a:lnTo>
                    <a:pt x="1075" y="630"/>
                  </a:lnTo>
                  <a:lnTo>
                    <a:pt x="1079" y="630"/>
                  </a:lnTo>
                  <a:lnTo>
                    <a:pt x="1079" y="630"/>
                  </a:lnTo>
                  <a:lnTo>
                    <a:pt x="1081" y="630"/>
                  </a:lnTo>
                  <a:lnTo>
                    <a:pt x="1081" y="630"/>
                  </a:lnTo>
                  <a:lnTo>
                    <a:pt x="1083" y="630"/>
                  </a:lnTo>
                  <a:lnTo>
                    <a:pt x="1084" y="630"/>
                  </a:lnTo>
                  <a:lnTo>
                    <a:pt x="1084" y="632"/>
                  </a:lnTo>
                  <a:lnTo>
                    <a:pt x="1083" y="634"/>
                  </a:lnTo>
                  <a:lnTo>
                    <a:pt x="1083" y="634"/>
                  </a:lnTo>
                  <a:lnTo>
                    <a:pt x="1083" y="636"/>
                  </a:lnTo>
                  <a:lnTo>
                    <a:pt x="1083" y="636"/>
                  </a:lnTo>
                  <a:lnTo>
                    <a:pt x="1083" y="636"/>
                  </a:lnTo>
                  <a:lnTo>
                    <a:pt x="1083" y="638"/>
                  </a:lnTo>
                  <a:lnTo>
                    <a:pt x="1084" y="640"/>
                  </a:lnTo>
                  <a:lnTo>
                    <a:pt x="1090" y="643"/>
                  </a:lnTo>
                  <a:lnTo>
                    <a:pt x="1090" y="645"/>
                  </a:lnTo>
                  <a:lnTo>
                    <a:pt x="1094" y="645"/>
                  </a:lnTo>
                  <a:lnTo>
                    <a:pt x="1094" y="647"/>
                  </a:lnTo>
                  <a:lnTo>
                    <a:pt x="1094" y="647"/>
                  </a:lnTo>
                  <a:lnTo>
                    <a:pt x="1096" y="649"/>
                  </a:lnTo>
                  <a:lnTo>
                    <a:pt x="1096" y="651"/>
                  </a:lnTo>
                  <a:lnTo>
                    <a:pt x="1098" y="653"/>
                  </a:lnTo>
                  <a:lnTo>
                    <a:pt x="1098" y="651"/>
                  </a:lnTo>
                  <a:lnTo>
                    <a:pt x="1100" y="651"/>
                  </a:lnTo>
                  <a:lnTo>
                    <a:pt x="1101" y="651"/>
                  </a:lnTo>
                  <a:lnTo>
                    <a:pt x="1101" y="653"/>
                  </a:lnTo>
                  <a:lnTo>
                    <a:pt x="1101" y="655"/>
                  </a:lnTo>
                  <a:lnTo>
                    <a:pt x="1101" y="655"/>
                  </a:lnTo>
                  <a:lnTo>
                    <a:pt x="1105" y="655"/>
                  </a:lnTo>
                  <a:lnTo>
                    <a:pt x="1107" y="657"/>
                  </a:lnTo>
                  <a:lnTo>
                    <a:pt x="1113" y="658"/>
                  </a:lnTo>
                  <a:lnTo>
                    <a:pt x="1115" y="658"/>
                  </a:lnTo>
                  <a:lnTo>
                    <a:pt x="1113" y="662"/>
                  </a:lnTo>
                  <a:lnTo>
                    <a:pt x="1111" y="662"/>
                  </a:lnTo>
                  <a:lnTo>
                    <a:pt x="1107" y="662"/>
                  </a:lnTo>
                  <a:lnTo>
                    <a:pt x="1105" y="664"/>
                  </a:lnTo>
                  <a:lnTo>
                    <a:pt x="1107" y="664"/>
                  </a:lnTo>
                  <a:lnTo>
                    <a:pt x="1111" y="670"/>
                  </a:lnTo>
                  <a:lnTo>
                    <a:pt x="1113" y="672"/>
                  </a:lnTo>
                  <a:lnTo>
                    <a:pt x="1115" y="672"/>
                  </a:lnTo>
                  <a:lnTo>
                    <a:pt x="1117" y="672"/>
                  </a:lnTo>
                  <a:lnTo>
                    <a:pt x="1122" y="672"/>
                  </a:lnTo>
                  <a:lnTo>
                    <a:pt x="1120" y="672"/>
                  </a:lnTo>
                  <a:lnTo>
                    <a:pt x="1119" y="674"/>
                  </a:lnTo>
                  <a:lnTo>
                    <a:pt x="1119" y="674"/>
                  </a:lnTo>
                  <a:lnTo>
                    <a:pt x="1128" y="679"/>
                  </a:lnTo>
                  <a:lnTo>
                    <a:pt x="1132" y="679"/>
                  </a:lnTo>
                  <a:lnTo>
                    <a:pt x="1136" y="679"/>
                  </a:lnTo>
                  <a:lnTo>
                    <a:pt x="1137" y="679"/>
                  </a:lnTo>
                  <a:lnTo>
                    <a:pt x="1141" y="679"/>
                  </a:lnTo>
                  <a:lnTo>
                    <a:pt x="1143" y="681"/>
                  </a:lnTo>
                  <a:lnTo>
                    <a:pt x="1147" y="683"/>
                  </a:lnTo>
                  <a:lnTo>
                    <a:pt x="1149" y="685"/>
                  </a:lnTo>
                  <a:lnTo>
                    <a:pt x="1151" y="689"/>
                  </a:lnTo>
                  <a:lnTo>
                    <a:pt x="1153" y="689"/>
                  </a:lnTo>
                  <a:lnTo>
                    <a:pt x="1160" y="693"/>
                  </a:lnTo>
                  <a:lnTo>
                    <a:pt x="1162" y="693"/>
                  </a:lnTo>
                  <a:lnTo>
                    <a:pt x="1177" y="695"/>
                  </a:lnTo>
                  <a:lnTo>
                    <a:pt x="1194" y="702"/>
                  </a:lnTo>
                  <a:lnTo>
                    <a:pt x="1196" y="702"/>
                  </a:lnTo>
                  <a:lnTo>
                    <a:pt x="1198" y="702"/>
                  </a:lnTo>
                  <a:lnTo>
                    <a:pt x="1198" y="700"/>
                  </a:lnTo>
                  <a:lnTo>
                    <a:pt x="1200" y="700"/>
                  </a:lnTo>
                  <a:lnTo>
                    <a:pt x="1200" y="698"/>
                  </a:lnTo>
                  <a:lnTo>
                    <a:pt x="1198" y="698"/>
                  </a:lnTo>
                  <a:lnTo>
                    <a:pt x="1198" y="696"/>
                  </a:lnTo>
                  <a:lnTo>
                    <a:pt x="1200" y="696"/>
                  </a:lnTo>
                  <a:lnTo>
                    <a:pt x="1200" y="695"/>
                  </a:lnTo>
                  <a:lnTo>
                    <a:pt x="1200" y="695"/>
                  </a:lnTo>
                  <a:lnTo>
                    <a:pt x="1200" y="693"/>
                  </a:lnTo>
                  <a:lnTo>
                    <a:pt x="1200" y="693"/>
                  </a:lnTo>
                  <a:lnTo>
                    <a:pt x="1196" y="691"/>
                  </a:lnTo>
                  <a:lnTo>
                    <a:pt x="1196" y="691"/>
                  </a:lnTo>
                  <a:lnTo>
                    <a:pt x="1194" y="689"/>
                  </a:lnTo>
                  <a:lnTo>
                    <a:pt x="1192" y="687"/>
                  </a:lnTo>
                  <a:lnTo>
                    <a:pt x="1191" y="685"/>
                  </a:lnTo>
                  <a:lnTo>
                    <a:pt x="1189" y="683"/>
                  </a:lnTo>
                  <a:lnTo>
                    <a:pt x="1187" y="683"/>
                  </a:lnTo>
                  <a:lnTo>
                    <a:pt x="1185" y="681"/>
                  </a:lnTo>
                  <a:lnTo>
                    <a:pt x="1175" y="676"/>
                  </a:lnTo>
                  <a:lnTo>
                    <a:pt x="1173" y="674"/>
                  </a:lnTo>
                  <a:lnTo>
                    <a:pt x="1173" y="672"/>
                  </a:lnTo>
                  <a:lnTo>
                    <a:pt x="1172" y="672"/>
                  </a:lnTo>
                  <a:lnTo>
                    <a:pt x="1168" y="670"/>
                  </a:lnTo>
                  <a:lnTo>
                    <a:pt x="1166" y="668"/>
                  </a:lnTo>
                  <a:lnTo>
                    <a:pt x="1156" y="658"/>
                  </a:lnTo>
                  <a:lnTo>
                    <a:pt x="1155" y="657"/>
                  </a:lnTo>
                  <a:lnTo>
                    <a:pt x="1156" y="655"/>
                  </a:lnTo>
                  <a:lnTo>
                    <a:pt x="1158" y="655"/>
                  </a:lnTo>
                  <a:lnTo>
                    <a:pt x="1162" y="657"/>
                  </a:lnTo>
                  <a:lnTo>
                    <a:pt x="1164" y="658"/>
                  </a:lnTo>
                  <a:lnTo>
                    <a:pt x="1170" y="662"/>
                  </a:lnTo>
                  <a:lnTo>
                    <a:pt x="1173" y="662"/>
                  </a:lnTo>
                  <a:lnTo>
                    <a:pt x="1173" y="660"/>
                  </a:lnTo>
                  <a:lnTo>
                    <a:pt x="1172" y="658"/>
                  </a:lnTo>
                  <a:lnTo>
                    <a:pt x="1170" y="655"/>
                  </a:lnTo>
                  <a:lnTo>
                    <a:pt x="1172" y="657"/>
                  </a:lnTo>
                  <a:lnTo>
                    <a:pt x="1179" y="664"/>
                  </a:lnTo>
                  <a:lnTo>
                    <a:pt x="1181" y="666"/>
                  </a:lnTo>
                  <a:lnTo>
                    <a:pt x="1181" y="666"/>
                  </a:lnTo>
                  <a:lnTo>
                    <a:pt x="1183" y="666"/>
                  </a:lnTo>
                  <a:lnTo>
                    <a:pt x="1185" y="666"/>
                  </a:lnTo>
                  <a:lnTo>
                    <a:pt x="1185" y="668"/>
                  </a:lnTo>
                  <a:lnTo>
                    <a:pt x="1189" y="670"/>
                  </a:lnTo>
                  <a:lnTo>
                    <a:pt x="1189" y="672"/>
                  </a:lnTo>
                  <a:lnTo>
                    <a:pt x="1191" y="672"/>
                  </a:lnTo>
                  <a:lnTo>
                    <a:pt x="1191" y="672"/>
                  </a:lnTo>
                  <a:lnTo>
                    <a:pt x="1191" y="668"/>
                  </a:lnTo>
                  <a:lnTo>
                    <a:pt x="1191" y="670"/>
                  </a:lnTo>
                  <a:lnTo>
                    <a:pt x="1192" y="670"/>
                  </a:lnTo>
                  <a:lnTo>
                    <a:pt x="1192" y="672"/>
                  </a:lnTo>
                  <a:lnTo>
                    <a:pt x="1194" y="674"/>
                  </a:lnTo>
                  <a:lnTo>
                    <a:pt x="1196" y="674"/>
                  </a:lnTo>
                  <a:lnTo>
                    <a:pt x="1196" y="674"/>
                  </a:lnTo>
                  <a:lnTo>
                    <a:pt x="1198" y="674"/>
                  </a:lnTo>
                  <a:lnTo>
                    <a:pt x="1196" y="672"/>
                  </a:lnTo>
                  <a:lnTo>
                    <a:pt x="1198" y="672"/>
                  </a:lnTo>
                  <a:lnTo>
                    <a:pt x="1202" y="676"/>
                  </a:lnTo>
                  <a:lnTo>
                    <a:pt x="1204" y="677"/>
                  </a:lnTo>
                  <a:lnTo>
                    <a:pt x="1204" y="676"/>
                  </a:lnTo>
                  <a:lnTo>
                    <a:pt x="1204" y="676"/>
                  </a:lnTo>
                  <a:lnTo>
                    <a:pt x="1204" y="676"/>
                  </a:lnTo>
                  <a:lnTo>
                    <a:pt x="1206" y="676"/>
                  </a:lnTo>
                  <a:lnTo>
                    <a:pt x="1208" y="677"/>
                  </a:lnTo>
                  <a:lnTo>
                    <a:pt x="1209" y="679"/>
                  </a:lnTo>
                  <a:lnTo>
                    <a:pt x="1213" y="681"/>
                  </a:lnTo>
                  <a:lnTo>
                    <a:pt x="1215" y="683"/>
                  </a:lnTo>
                  <a:lnTo>
                    <a:pt x="1215" y="683"/>
                  </a:lnTo>
                  <a:lnTo>
                    <a:pt x="1215" y="681"/>
                  </a:lnTo>
                  <a:lnTo>
                    <a:pt x="1213" y="677"/>
                  </a:lnTo>
                  <a:lnTo>
                    <a:pt x="1215" y="676"/>
                  </a:lnTo>
                  <a:lnTo>
                    <a:pt x="1217" y="676"/>
                  </a:lnTo>
                  <a:lnTo>
                    <a:pt x="1219" y="677"/>
                  </a:lnTo>
                  <a:lnTo>
                    <a:pt x="1221" y="677"/>
                  </a:lnTo>
                  <a:lnTo>
                    <a:pt x="1221" y="676"/>
                  </a:lnTo>
                  <a:lnTo>
                    <a:pt x="1221" y="674"/>
                  </a:lnTo>
                  <a:lnTo>
                    <a:pt x="1217" y="670"/>
                  </a:lnTo>
                  <a:lnTo>
                    <a:pt x="1217" y="668"/>
                  </a:lnTo>
                  <a:lnTo>
                    <a:pt x="1215" y="668"/>
                  </a:lnTo>
                  <a:lnTo>
                    <a:pt x="1217" y="664"/>
                  </a:lnTo>
                  <a:lnTo>
                    <a:pt x="1215" y="662"/>
                  </a:lnTo>
                  <a:lnTo>
                    <a:pt x="1215" y="660"/>
                  </a:lnTo>
                  <a:lnTo>
                    <a:pt x="1215" y="658"/>
                  </a:lnTo>
                  <a:lnTo>
                    <a:pt x="1215" y="657"/>
                  </a:lnTo>
                  <a:lnTo>
                    <a:pt x="1213" y="655"/>
                  </a:lnTo>
                  <a:lnTo>
                    <a:pt x="1217" y="657"/>
                  </a:lnTo>
                  <a:lnTo>
                    <a:pt x="1217" y="658"/>
                  </a:lnTo>
                  <a:lnTo>
                    <a:pt x="1219" y="660"/>
                  </a:lnTo>
                  <a:lnTo>
                    <a:pt x="1221" y="664"/>
                  </a:lnTo>
                  <a:lnTo>
                    <a:pt x="1221" y="666"/>
                  </a:lnTo>
                  <a:lnTo>
                    <a:pt x="1223" y="668"/>
                  </a:lnTo>
                  <a:lnTo>
                    <a:pt x="1225" y="666"/>
                  </a:lnTo>
                  <a:lnTo>
                    <a:pt x="1225" y="658"/>
                  </a:lnTo>
                  <a:lnTo>
                    <a:pt x="1227" y="655"/>
                  </a:lnTo>
                  <a:lnTo>
                    <a:pt x="1223" y="651"/>
                  </a:lnTo>
                  <a:lnTo>
                    <a:pt x="1223" y="651"/>
                  </a:lnTo>
                  <a:lnTo>
                    <a:pt x="1219" y="649"/>
                  </a:lnTo>
                  <a:lnTo>
                    <a:pt x="1221" y="649"/>
                  </a:lnTo>
                  <a:lnTo>
                    <a:pt x="1221" y="647"/>
                  </a:lnTo>
                  <a:lnTo>
                    <a:pt x="1221" y="647"/>
                  </a:lnTo>
                  <a:lnTo>
                    <a:pt x="1221" y="647"/>
                  </a:lnTo>
                  <a:lnTo>
                    <a:pt x="1219" y="647"/>
                  </a:lnTo>
                  <a:lnTo>
                    <a:pt x="1217" y="647"/>
                  </a:lnTo>
                  <a:lnTo>
                    <a:pt x="1215" y="647"/>
                  </a:lnTo>
                  <a:lnTo>
                    <a:pt x="1213" y="647"/>
                  </a:lnTo>
                  <a:lnTo>
                    <a:pt x="1213" y="643"/>
                  </a:lnTo>
                  <a:lnTo>
                    <a:pt x="1211" y="641"/>
                  </a:lnTo>
                  <a:lnTo>
                    <a:pt x="1208" y="638"/>
                  </a:lnTo>
                  <a:lnTo>
                    <a:pt x="1211" y="638"/>
                  </a:lnTo>
                  <a:lnTo>
                    <a:pt x="1215" y="638"/>
                  </a:lnTo>
                  <a:lnTo>
                    <a:pt x="1215" y="636"/>
                  </a:lnTo>
                  <a:lnTo>
                    <a:pt x="1215" y="634"/>
                  </a:lnTo>
                  <a:lnTo>
                    <a:pt x="1213" y="632"/>
                  </a:lnTo>
                  <a:lnTo>
                    <a:pt x="1211" y="632"/>
                  </a:lnTo>
                  <a:lnTo>
                    <a:pt x="1208" y="632"/>
                  </a:lnTo>
                  <a:lnTo>
                    <a:pt x="1209" y="632"/>
                  </a:lnTo>
                  <a:lnTo>
                    <a:pt x="1211" y="630"/>
                  </a:lnTo>
                  <a:lnTo>
                    <a:pt x="1211" y="628"/>
                  </a:lnTo>
                  <a:lnTo>
                    <a:pt x="1211" y="628"/>
                  </a:lnTo>
                  <a:lnTo>
                    <a:pt x="1209" y="626"/>
                  </a:lnTo>
                  <a:lnTo>
                    <a:pt x="1209" y="626"/>
                  </a:lnTo>
                  <a:lnTo>
                    <a:pt x="1208" y="626"/>
                  </a:lnTo>
                  <a:lnTo>
                    <a:pt x="1206" y="624"/>
                  </a:lnTo>
                  <a:lnTo>
                    <a:pt x="1206" y="624"/>
                  </a:lnTo>
                  <a:lnTo>
                    <a:pt x="1206" y="622"/>
                  </a:lnTo>
                  <a:lnTo>
                    <a:pt x="1204" y="622"/>
                  </a:lnTo>
                  <a:lnTo>
                    <a:pt x="1202" y="621"/>
                  </a:lnTo>
                  <a:lnTo>
                    <a:pt x="1200" y="622"/>
                  </a:lnTo>
                  <a:lnTo>
                    <a:pt x="1198" y="624"/>
                  </a:lnTo>
                  <a:lnTo>
                    <a:pt x="1198" y="626"/>
                  </a:lnTo>
                  <a:lnTo>
                    <a:pt x="1196" y="626"/>
                  </a:lnTo>
                  <a:lnTo>
                    <a:pt x="1196" y="624"/>
                  </a:lnTo>
                  <a:lnTo>
                    <a:pt x="1196" y="624"/>
                  </a:lnTo>
                  <a:lnTo>
                    <a:pt x="1196" y="624"/>
                  </a:lnTo>
                  <a:lnTo>
                    <a:pt x="1196" y="622"/>
                  </a:lnTo>
                  <a:lnTo>
                    <a:pt x="1198" y="622"/>
                  </a:lnTo>
                  <a:lnTo>
                    <a:pt x="1196" y="622"/>
                  </a:lnTo>
                  <a:lnTo>
                    <a:pt x="1196" y="622"/>
                  </a:lnTo>
                  <a:lnTo>
                    <a:pt x="1196" y="621"/>
                  </a:lnTo>
                  <a:lnTo>
                    <a:pt x="1196" y="621"/>
                  </a:lnTo>
                  <a:lnTo>
                    <a:pt x="1194" y="621"/>
                  </a:lnTo>
                  <a:lnTo>
                    <a:pt x="1194" y="619"/>
                  </a:lnTo>
                  <a:lnTo>
                    <a:pt x="1192" y="619"/>
                  </a:lnTo>
                  <a:lnTo>
                    <a:pt x="1191" y="619"/>
                  </a:lnTo>
                  <a:lnTo>
                    <a:pt x="1191" y="619"/>
                  </a:lnTo>
                  <a:lnTo>
                    <a:pt x="1191" y="621"/>
                  </a:lnTo>
                  <a:lnTo>
                    <a:pt x="1191" y="622"/>
                  </a:lnTo>
                  <a:lnTo>
                    <a:pt x="1189" y="622"/>
                  </a:lnTo>
                  <a:lnTo>
                    <a:pt x="1189" y="619"/>
                  </a:lnTo>
                  <a:lnTo>
                    <a:pt x="1187" y="615"/>
                  </a:lnTo>
                  <a:lnTo>
                    <a:pt x="1187" y="615"/>
                  </a:lnTo>
                  <a:lnTo>
                    <a:pt x="1187" y="615"/>
                  </a:lnTo>
                  <a:lnTo>
                    <a:pt x="1187" y="615"/>
                  </a:lnTo>
                  <a:lnTo>
                    <a:pt x="1185" y="615"/>
                  </a:lnTo>
                  <a:lnTo>
                    <a:pt x="1185" y="615"/>
                  </a:lnTo>
                  <a:lnTo>
                    <a:pt x="1183" y="609"/>
                  </a:lnTo>
                  <a:lnTo>
                    <a:pt x="1181" y="607"/>
                  </a:lnTo>
                  <a:lnTo>
                    <a:pt x="1179" y="605"/>
                  </a:lnTo>
                  <a:lnTo>
                    <a:pt x="1181" y="603"/>
                  </a:lnTo>
                  <a:lnTo>
                    <a:pt x="1183" y="603"/>
                  </a:lnTo>
                  <a:lnTo>
                    <a:pt x="1181" y="602"/>
                  </a:lnTo>
                  <a:lnTo>
                    <a:pt x="1179" y="600"/>
                  </a:lnTo>
                  <a:lnTo>
                    <a:pt x="1177" y="598"/>
                  </a:lnTo>
                  <a:lnTo>
                    <a:pt x="1173" y="596"/>
                  </a:lnTo>
                  <a:lnTo>
                    <a:pt x="1173" y="598"/>
                  </a:lnTo>
                  <a:lnTo>
                    <a:pt x="1172" y="598"/>
                  </a:lnTo>
                  <a:lnTo>
                    <a:pt x="1170" y="600"/>
                  </a:lnTo>
                  <a:lnTo>
                    <a:pt x="1170" y="598"/>
                  </a:lnTo>
                  <a:lnTo>
                    <a:pt x="1170" y="598"/>
                  </a:lnTo>
                  <a:lnTo>
                    <a:pt x="1170" y="596"/>
                  </a:lnTo>
                  <a:lnTo>
                    <a:pt x="1170" y="594"/>
                  </a:lnTo>
                  <a:lnTo>
                    <a:pt x="1170" y="592"/>
                  </a:lnTo>
                  <a:lnTo>
                    <a:pt x="1170" y="592"/>
                  </a:lnTo>
                  <a:lnTo>
                    <a:pt x="1170" y="590"/>
                  </a:lnTo>
                  <a:lnTo>
                    <a:pt x="1168" y="590"/>
                  </a:lnTo>
                  <a:lnTo>
                    <a:pt x="1166" y="590"/>
                  </a:lnTo>
                  <a:lnTo>
                    <a:pt x="1166" y="588"/>
                  </a:lnTo>
                  <a:lnTo>
                    <a:pt x="1166" y="586"/>
                  </a:lnTo>
                  <a:lnTo>
                    <a:pt x="1164" y="583"/>
                  </a:lnTo>
                  <a:lnTo>
                    <a:pt x="1164" y="581"/>
                  </a:lnTo>
                  <a:lnTo>
                    <a:pt x="1162" y="579"/>
                  </a:lnTo>
                  <a:lnTo>
                    <a:pt x="1160" y="577"/>
                  </a:lnTo>
                  <a:lnTo>
                    <a:pt x="1156" y="577"/>
                  </a:lnTo>
                  <a:lnTo>
                    <a:pt x="1160" y="575"/>
                  </a:lnTo>
                  <a:lnTo>
                    <a:pt x="1162" y="575"/>
                  </a:lnTo>
                  <a:lnTo>
                    <a:pt x="1164" y="577"/>
                  </a:lnTo>
                  <a:lnTo>
                    <a:pt x="1170" y="583"/>
                  </a:lnTo>
                  <a:lnTo>
                    <a:pt x="1172" y="585"/>
                  </a:lnTo>
                  <a:lnTo>
                    <a:pt x="1175" y="586"/>
                  </a:lnTo>
                  <a:lnTo>
                    <a:pt x="1179" y="586"/>
                  </a:lnTo>
                  <a:lnTo>
                    <a:pt x="1181" y="585"/>
                  </a:lnTo>
                  <a:lnTo>
                    <a:pt x="1181" y="583"/>
                  </a:lnTo>
                  <a:lnTo>
                    <a:pt x="1179" y="579"/>
                  </a:lnTo>
                  <a:lnTo>
                    <a:pt x="1175" y="575"/>
                  </a:lnTo>
                  <a:lnTo>
                    <a:pt x="1172" y="573"/>
                  </a:lnTo>
                  <a:lnTo>
                    <a:pt x="1172" y="569"/>
                  </a:lnTo>
                  <a:lnTo>
                    <a:pt x="1172" y="567"/>
                  </a:lnTo>
                  <a:lnTo>
                    <a:pt x="1177" y="573"/>
                  </a:lnTo>
                  <a:lnTo>
                    <a:pt x="1179" y="573"/>
                  </a:lnTo>
                  <a:lnTo>
                    <a:pt x="1181" y="571"/>
                  </a:lnTo>
                  <a:lnTo>
                    <a:pt x="1181" y="569"/>
                  </a:lnTo>
                  <a:lnTo>
                    <a:pt x="1181" y="567"/>
                  </a:lnTo>
                  <a:lnTo>
                    <a:pt x="1179" y="566"/>
                  </a:lnTo>
                  <a:lnTo>
                    <a:pt x="1181" y="566"/>
                  </a:lnTo>
                  <a:lnTo>
                    <a:pt x="1183" y="566"/>
                  </a:lnTo>
                  <a:lnTo>
                    <a:pt x="1185" y="566"/>
                  </a:lnTo>
                  <a:lnTo>
                    <a:pt x="1185" y="564"/>
                  </a:lnTo>
                  <a:lnTo>
                    <a:pt x="1187" y="564"/>
                  </a:lnTo>
                  <a:lnTo>
                    <a:pt x="1189" y="567"/>
                  </a:lnTo>
                  <a:lnTo>
                    <a:pt x="1191" y="571"/>
                  </a:lnTo>
                  <a:lnTo>
                    <a:pt x="1194" y="575"/>
                  </a:lnTo>
                  <a:lnTo>
                    <a:pt x="1196" y="577"/>
                  </a:lnTo>
                  <a:lnTo>
                    <a:pt x="1200" y="579"/>
                  </a:lnTo>
                  <a:lnTo>
                    <a:pt x="1202" y="579"/>
                  </a:lnTo>
                  <a:lnTo>
                    <a:pt x="1206" y="577"/>
                  </a:lnTo>
                  <a:lnTo>
                    <a:pt x="1206" y="577"/>
                  </a:lnTo>
                  <a:lnTo>
                    <a:pt x="1204" y="581"/>
                  </a:lnTo>
                  <a:lnTo>
                    <a:pt x="1202" y="583"/>
                  </a:lnTo>
                  <a:lnTo>
                    <a:pt x="1204" y="585"/>
                  </a:lnTo>
                  <a:lnTo>
                    <a:pt x="1206" y="585"/>
                  </a:lnTo>
                  <a:lnTo>
                    <a:pt x="1208" y="585"/>
                  </a:lnTo>
                  <a:lnTo>
                    <a:pt x="1209" y="585"/>
                  </a:lnTo>
                  <a:lnTo>
                    <a:pt x="1211" y="583"/>
                  </a:lnTo>
                  <a:lnTo>
                    <a:pt x="1213" y="583"/>
                  </a:lnTo>
                  <a:lnTo>
                    <a:pt x="1215" y="581"/>
                  </a:lnTo>
                  <a:lnTo>
                    <a:pt x="1217" y="581"/>
                  </a:lnTo>
                  <a:lnTo>
                    <a:pt x="1219" y="579"/>
                  </a:lnTo>
                  <a:lnTo>
                    <a:pt x="1221" y="575"/>
                  </a:lnTo>
                  <a:lnTo>
                    <a:pt x="1223" y="573"/>
                  </a:lnTo>
                  <a:lnTo>
                    <a:pt x="1225" y="573"/>
                  </a:lnTo>
                  <a:lnTo>
                    <a:pt x="1223" y="575"/>
                  </a:lnTo>
                  <a:lnTo>
                    <a:pt x="1221" y="581"/>
                  </a:lnTo>
                  <a:lnTo>
                    <a:pt x="1219" y="583"/>
                  </a:lnTo>
                  <a:lnTo>
                    <a:pt x="1213" y="586"/>
                  </a:lnTo>
                  <a:lnTo>
                    <a:pt x="1211" y="590"/>
                  </a:lnTo>
                  <a:lnTo>
                    <a:pt x="1211" y="592"/>
                  </a:lnTo>
                  <a:lnTo>
                    <a:pt x="1211" y="596"/>
                  </a:lnTo>
                  <a:lnTo>
                    <a:pt x="1217" y="605"/>
                  </a:lnTo>
                  <a:lnTo>
                    <a:pt x="1219" y="609"/>
                  </a:lnTo>
                  <a:lnTo>
                    <a:pt x="1221" y="611"/>
                  </a:lnTo>
                  <a:lnTo>
                    <a:pt x="1225" y="613"/>
                  </a:lnTo>
                  <a:lnTo>
                    <a:pt x="1225" y="609"/>
                  </a:lnTo>
                  <a:lnTo>
                    <a:pt x="1227" y="607"/>
                  </a:lnTo>
                  <a:lnTo>
                    <a:pt x="1228" y="605"/>
                  </a:lnTo>
                  <a:lnTo>
                    <a:pt x="1227" y="607"/>
                  </a:lnTo>
                  <a:lnTo>
                    <a:pt x="1227" y="611"/>
                  </a:lnTo>
                  <a:lnTo>
                    <a:pt x="1228" y="613"/>
                  </a:lnTo>
                  <a:lnTo>
                    <a:pt x="1230" y="615"/>
                  </a:lnTo>
                  <a:lnTo>
                    <a:pt x="1232" y="613"/>
                  </a:lnTo>
                  <a:lnTo>
                    <a:pt x="1234" y="615"/>
                  </a:lnTo>
                  <a:lnTo>
                    <a:pt x="1240" y="621"/>
                  </a:lnTo>
                  <a:lnTo>
                    <a:pt x="1242" y="617"/>
                  </a:lnTo>
                  <a:lnTo>
                    <a:pt x="1242" y="613"/>
                  </a:lnTo>
                  <a:lnTo>
                    <a:pt x="1242" y="609"/>
                  </a:lnTo>
                  <a:lnTo>
                    <a:pt x="1244" y="600"/>
                  </a:lnTo>
                  <a:lnTo>
                    <a:pt x="1244" y="598"/>
                  </a:lnTo>
                  <a:lnTo>
                    <a:pt x="1242" y="598"/>
                  </a:lnTo>
                  <a:lnTo>
                    <a:pt x="1242" y="596"/>
                  </a:lnTo>
                  <a:lnTo>
                    <a:pt x="1240" y="596"/>
                  </a:lnTo>
                  <a:lnTo>
                    <a:pt x="1238" y="596"/>
                  </a:lnTo>
                  <a:lnTo>
                    <a:pt x="1240" y="594"/>
                  </a:lnTo>
                  <a:lnTo>
                    <a:pt x="1242" y="594"/>
                  </a:lnTo>
                  <a:lnTo>
                    <a:pt x="1242" y="592"/>
                  </a:lnTo>
                  <a:lnTo>
                    <a:pt x="1242" y="588"/>
                  </a:lnTo>
                  <a:lnTo>
                    <a:pt x="1244" y="592"/>
                  </a:lnTo>
                  <a:lnTo>
                    <a:pt x="1246" y="594"/>
                  </a:lnTo>
                  <a:lnTo>
                    <a:pt x="1246" y="596"/>
                  </a:lnTo>
                  <a:lnTo>
                    <a:pt x="1247" y="596"/>
                  </a:lnTo>
                  <a:lnTo>
                    <a:pt x="1251" y="596"/>
                  </a:lnTo>
                  <a:lnTo>
                    <a:pt x="1253" y="596"/>
                  </a:lnTo>
                  <a:lnTo>
                    <a:pt x="1255" y="596"/>
                  </a:lnTo>
                  <a:lnTo>
                    <a:pt x="1259" y="590"/>
                  </a:lnTo>
                  <a:lnTo>
                    <a:pt x="1259" y="588"/>
                  </a:lnTo>
                  <a:lnTo>
                    <a:pt x="1257" y="586"/>
                  </a:lnTo>
                  <a:lnTo>
                    <a:pt x="1257" y="585"/>
                  </a:lnTo>
                  <a:lnTo>
                    <a:pt x="1255" y="583"/>
                  </a:lnTo>
                  <a:lnTo>
                    <a:pt x="1257" y="583"/>
                  </a:lnTo>
                  <a:lnTo>
                    <a:pt x="1263" y="583"/>
                  </a:lnTo>
                  <a:lnTo>
                    <a:pt x="1264" y="583"/>
                  </a:lnTo>
                  <a:lnTo>
                    <a:pt x="1263" y="581"/>
                  </a:lnTo>
                  <a:lnTo>
                    <a:pt x="1259" y="577"/>
                  </a:lnTo>
                  <a:lnTo>
                    <a:pt x="1257" y="577"/>
                  </a:lnTo>
                  <a:lnTo>
                    <a:pt x="1257" y="575"/>
                  </a:lnTo>
                  <a:lnTo>
                    <a:pt x="1257" y="573"/>
                  </a:lnTo>
                  <a:lnTo>
                    <a:pt x="1257" y="571"/>
                  </a:lnTo>
                  <a:lnTo>
                    <a:pt x="1255" y="569"/>
                  </a:lnTo>
                  <a:lnTo>
                    <a:pt x="1259" y="569"/>
                  </a:lnTo>
                  <a:lnTo>
                    <a:pt x="1263" y="571"/>
                  </a:lnTo>
                  <a:lnTo>
                    <a:pt x="1264" y="573"/>
                  </a:lnTo>
                  <a:lnTo>
                    <a:pt x="1268" y="571"/>
                  </a:lnTo>
                  <a:lnTo>
                    <a:pt x="1272" y="569"/>
                  </a:lnTo>
                  <a:lnTo>
                    <a:pt x="1270" y="567"/>
                  </a:lnTo>
                  <a:lnTo>
                    <a:pt x="1263" y="562"/>
                  </a:lnTo>
                  <a:lnTo>
                    <a:pt x="1266" y="562"/>
                  </a:lnTo>
                  <a:lnTo>
                    <a:pt x="1270" y="564"/>
                  </a:lnTo>
                  <a:close/>
                  <a:moveTo>
                    <a:pt x="950" y="909"/>
                  </a:moveTo>
                  <a:lnTo>
                    <a:pt x="956" y="911"/>
                  </a:lnTo>
                  <a:lnTo>
                    <a:pt x="959" y="911"/>
                  </a:lnTo>
                  <a:lnTo>
                    <a:pt x="961" y="913"/>
                  </a:lnTo>
                  <a:lnTo>
                    <a:pt x="965" y="911"/>
                  </a:lnTo>
                  <a:lnTo>
                    <a:pt x="965" y="909"/>
                  </a:lnTo>
                  <a:lnTo>
                    <a:pt x="961" y="903"/>
                  </a:lnTo>
                  <a:lnTo>
                    <a:pt x="956" y="901"/>
                  </a:lnTo>
                  <a:lnTo>
                    <a:pt x="948" y="901"/>
                  </a:lnTo>
                  <a:lnTo>
                    <a:pt x="944" y="905"/>
                  </a:lnTo>
                  <a:lnTo>
                    <a:pt x="946" y="907"/>
                  </a:lnTo>
                  <a:lnTo>
                    <a:pt x="950" y="909"/>
                  </a:lnTo>
                  <a:close/>
                  <a:moveTo>
                    <a:pt x="918" y="695"/>
                  </a:moveTo>
                  <a:lnTo>
                    <a:pt x="920" y="695"/>
                  </a:lnTo>
                  <a:lnTo>
                    <a:pt x="921" y="695"/>
                  </a:lnTo>
                  <a:lnTo>
                    <a:pt x="923" y="693"/>
                  </a:lnTo>
                  <a:lnTo>
                    <a:pt x="925" y="693"/>
                  </a:lnTo>
                  <a:lnTo>
                    <a:pt x="925" y="693"/>
                  </a:lnTo>
                  <a:lnTo>
                    <a:pt x="927" y="693"/>
                  </a:lnTo>
                  <a:lnTo>
                    <a:pt x="927" y="693"/>
                  </a:lnTo>
                  <a:lnTo>
                    <a:pt x="929" y="693"/>
                  </a:lnTo>
                  <a:lnTo>
                    <a:pt x="933" y="691"/>
                  </a:lnTo>
                  <a:lnTo>
                    <a:pt x="938" y="687"/>
                  </a:lnTo>
                  <a:lnTo>
                    <a:pt x="942" y="683"/>
                  </a:lnTo>
                  <a:lnTo>
                    <a:pt x="944" y="679"/>
                  </a:lnTo>
                  <a:lnTo>
                    <a:pt x="944" y="676"/>
                  </a:lnTo>
                  <a:lnTo>
                    <a:pt x="938" y="676"/>
                  </a:lnTo>
                  <a:lnTo>
                    <a:pt x="929" y="677"/>
                  </a:lnTo>
                  <a:lnTo>
                    <a:pt x="925" y="677"/>
                  </a:lnTo>
                  <a:lnTo>
                    <a:pt x="923" y="677"/>
                  </a:lnTo>
                  <a:lnTo>
                    <a:pt x="921" y="677"/>
                  </a:lnTo>
                  <a:lnTo>
                    <a:pt x="916" y="687"/>
                  </a:lnTo>
                  <a:lnTo>
                    <a:pt x="914" y="689"/>
                  </a:lnTo>
                  <a:lnTo>
                    <a:pt x="914" y="689"/>
                  </a:lnTo>
                  <a:lnTo>
                    <a:pt x="916" y="693"/>
                  </a:lnTo>
                  <a:lnTo>
                    <a:pt x="918" y="693"/>
                  </a:lnTo>
                  <a:lnTo>
                    <a:pt x="918" y="695"/>
                  </a:lnTo>
                  <a:lnTo>
                    <a:pt x="918" y="695"/>
                  </a:lnTo>
                  <a:close/>
                  <a:moveTo>
                    <a:pt x="984" y="827"/>
                  </a:moveTo>
                  <a:lnTo>
                    <a:pt x="984" y="829"/>
                  </a:lnTo>
                  <a:lnTo>
                    <a:pt x="984" y="829"/>
                  </a:lnTo>
                  <a:lnTo>
                    <a:pt x="984" y="829"/>
                  </a:lnTo>
                  <a:lnTo>
                    <a:pt x="984" y="827"/>
                  </a:lnTo>
                  <a:lnTo>
                    <a:pt x="984" y="827"/>
                  </a:lnTo>
                  <a:lnTo>
                    <a:pt x="984" y="827"/>
                  </a:lnTo>
                  <a:lnTo>
                    <a:pt x="984" y="827"/>
                  </a:lnTo>
                  <a:close/>
                  <a:moveTo>
                    <a:pt x="980" y="810"/>
                  </a:moveTo>
                  <a:lnTo>
                    <a:pt x="980" y="812"/>
                  </a:lnTo>
                  <a:lnTo>
                    <a:pt x="980" y="810"/>
                  </a:lnTo>
                  <a:lnTo>
                    <a:pt x="982" y="810"/>
                  </a:lnTo>
                  <a:lnTo>
                    <a:pt x="980" y="808"/>
                  </a:lnTo>
                  <a:lnTo>
                    <a:pt x="980" y="810"/>
                  </a:lnTo>
                  <a:lnTo>
                    <a:pt x="980" y="810"/>
                  </a:lnTo>
                  <a:close/>
                  <a:moveTo>
                    <a:pt x="973" y="759"/>
                  </a:moveTo>
                  <a:lnTo>
                    <a:pt x="973" y="759"/>
                  </a:lnTo>
                  <a:lnTo>
                    <a:pt x="974" y="757"/>
                  </a:lnTo>
                  <a:lnTo>
                    <a:pt x="973" y="757"/>
                  </a:lnTo>
                  <a:lnTo>
                    <a:pt x="973" y="759"/>
                  </a:lnTo>
                  <a:lnTo>
                    <a:pt x="973" y="759"/>
                  </a:lnTo>
                  <a:lnTo>
                    <a:pt x="971" y="759"/>
                  </a:lnTo>
                  <a:lnTo>
                    <a:pt x="973" y="759"/>
                  </a:lnTo>
                  <a:lnTo>
                    <a:pt x="973" y="759"/>
                  </a:lnTo>
                  <a:close/>
                  <a:moveTo>
                    <a:pt x="978" y="708"/>
                  </a:moveTo>
                  <a:lnTo>
                    <a:pt x="980" y="708"/>
                  </a:lnTo>
                  <a:lnTo>
                    <a:pt x="982" y="708"/>
                  </a:lnTo>
                  <a:lnTo>
                    <a:pt x="986" y="700"/>
                  </a:lnTo>
                  <a:lnTo>
                    <a:pt x="988" y="696"/>
                  </a:lnTo>
                  <a:lnTo>
                    <a:pt x="988" y="693"/>
                  </a:lnTo>
                  <a:lnTo>
                    <a:pt x="986" y="689"/>
                  </a:lnTo>
                  <a:lnTo>
                    <a:pt x="978" y="689"/>
                  </a:lnTo>
                  <a:lnTo>
                    <a:pt x="973" y="695"/>
                  </a:lnTo>
                  <a:lnTo>
                    <a:pt x="973" y="700"/>
                  </a:lnTo>
                  <a:lnTo>
                    <a:pt x="974" y="706"/>
                  </a:lnTo>
                  <a:lnTo>
                    <a:pt x="978" y="708"/>
                  </a:lnTo>
                  <a:close/>
                  <a:moveTo>
                    <a:pt x="980" y="837"/>
                  </a:moveTo>
                  <a:lnTo>
                    <a:pt x="982" y="835"/>
                  </a:lnTo>
                  <a:lnTo>
                    <a:pt x="984" y="833"/>
                  </a:lnTo>
                  <a:lnTo>
                    <a:pt x="982" y="835"/>
                  </a:lnTo>
                  <a:lnTo>
                    <a:pt x="978" y="835"/>
                  </a:lnTo>
                  <a:lnTo>
                    <a:pt x="976" y="837"/>
                  </a:lnTo>
                  <a:lnTo>
                    <a:pt x="974" y="839"/>
                  </a:lnTo>
                  <a:lnTo>
                    <a:pt x="978" y="839"/>
                  </a:lnTo>
                  <a:lnTo>
                    <a:pt x="980" y="837"/>
                  </a:lnTo>
                  <a:close/>
                  <a:moveTo>
                    <a:pt x="976" y="755"/>
                  </a:moveTo>
                  <a:lnTo>
                    <a:pt x="976" y="755"/>
                  </a:lnTo>
                  <a:lnTo>
                    <a:pt x="978" y="753"/>
                  </a:lnTo>
                  <a:lnTo>
                    <a:pt x="976" y="753"/>
                  </a:lnTo>
                  <a:lnTo>
                    <a:pt x="976" y="753"/>
                  </a:lnTo>
                  <a:lnTo>
                    <a:pt x="974" y="755"/>
                  </a:lnTo>
                  <a:lnTo>
                    <a:pt x="974" y="757"/>
                  </a:lnTo>
                  <a:lnTo>
                    <a:pt x="974" y="755"/>
                  </a:lnTo>
                  <a:lnTo>
                    <a:pt x="976" y="755"/>
                  </a:lnTo>
                  <a:close/>
                  <a:moveTo>
                    <a:pt x="978" y="827"/>
                  </a:moveTo>
                  <a:lnTo>
                    <a:pt x="978" y="827"/>
                  </a:lnTo>
                  <a:lnTo>
                    <a:pt x="978" y="825"/>
                  </a:lnTo>
                  <a:lnTo>
                    <a:pt x="978" y="825"/>
                  </a:lnTo>
                  <a:lnTo>
                    <a:pt x="978" y="827"/>
                  </a:lnTo>
                  <a:close/>
                  <a:moveTo>
                    <a:pt x="984" y="484"/>
                  </a:moveTo>
                  <a:lnTo>
                    <a:pt x="982" y="484"/>
                  </a:lnTo>
                  <a:lnTo>
                    <a:pt x="978" y="484"/>
                  </a:lnTo>
                  <a:lnTo>
                    <a:pt x="976" y="484"/>
                  </a:lnTo>
                  <a:lnTo>
                    <a:pt x="974" y="484"/>
                  </a:lnTo>
                  <a:lnTo>
                    <a:pt x="974" y="484"/>
                  </a:lnTo>
                  <a:lnTo>
                    <a:pt x="973" y="484"/>
                  </a:lnTo>
                  <a:lnTo>
                    <a:pt x="971" y="484"/>
                  </a:lnTo>
                  <a:lnTo>
                    <a:pt x="969" y="484"/>
                  </a:lnTo>
                  <a:lnTo>
                    <a:pt x="967" y="484"/>
                  </a:lnTo>
                  <a:lnTo>
                    <a:pt x="965" y="486"/>
                  </a:lnTo>
                  <a:lnTo>
                    <a:pt x="963" y="486"/>
                  </a:lnTo>
                  <a:lnTo>
                    <a:pt x="965" y="486"/>
                  </a:lnTo>
                  <a:lnTo>
                    <a:pt x="971" y="488"/>
                  </a:lnTo>
                  <a:lnTo>
                    <a:pt x="973" y="488"/>
                  </a:lnTo>
                  <a:lnTo>
                    <a:pt x="974" y="488"/>
                  </a:lnTo>
                  <a:lnTo>
                    <a:pt x="976" y="490"/>
                  </a:lnTo>
                  <a:lnTo>
                    <a:pt x="976" y="490"/>
                  </a:lnTo>
                  <a:lnTo>
                    <a:pt x="976" y="488"/>
                  </a:lnTo>
                  <a:lnTo>
                    <a:pt x="978" y="488"/>
                  </a:lnTo>
                  <a:lnTo>
                    <a:pt x="982" y="488"/>
                  </a:lnTo>
                  <a:lnTo>
                    <a:pt x="984" y="488"/>
                  </a:lnTo>
                  <a:lnTo>
                    <a:pt x="986" y="486"/>
                  </a:lnTo>
                  <a:lnTo>
                    <a:pt x="986" y="484"/>
                  </a:lnTo>
                  <a:lnTo>
                    <a:pt x="984" y="484"/>
                  </a:lnTo>
                  <a:close/>
                  <a:moveTo>
                    <a:pt x="969" y="657"/>
                  </a:moveTo>
                  <a:lnTo>
                    <a:pt x="973" y="653"/>
                  </a:lnTo>
                  <a:lnTo>
                    <a:pt x="971" y="653"/>
                  </a:lnTo>
                  <a:lnTo>
                    <a:pt x="969" y="651"/>
                  </a:lnTo>
                  <a:lnTo>
                    <a:pt x="965" y="651"/>
                  </a:lnTo>
                  <a:lnTo>
                    <a:pt x="967" y="649"/>
                  </a:lnTo>
                  <a:lnTo>
                    <a:pt x="967" y="649"/>
                  </a:lnTo>
                  <a:lnTo>
                    <a:pt x="967" y="647"/>
                  </a:lnTo>
                  <a:lnTo>
                    <a:pt x="965" y="647"/>
                  </a:lnTo>
                  <a:lnTo>
                    <a:pt x="963" y="645"/>
                  </a:lnTo>
                  <a:lnTo>
                    <a:pt x="961" y="645"/>
                  </a:lnTo>
                  <a:lnTo>
                    <a:pt x="961" y="647"/>
                  </a:lnTo>
                  <a:lnTo>
                    <a:pt x="959" y="647"/>
                  </a:lnTo>
                  <a:lnTo>
                    <a:pt x="956" y="645"/>
                  </a:lnTo>
                  <a:lnTo>
                    <a:pt x="950" y="647"/>
                  </a:lnTo>
                  <a:lnTo>
                    <a:pt x="946" y="647"/>
                  </a:lnTo>
                  <a:lnTo>
                    <a:pt x="948" y="643"/>
                  </a:lnTo>
                  <a:lnTo>
                    <a:pt x="950" y="640"/>
                  </a:lnTo>
                  <a:lnTo>
                    <a:pt x="948" y="636"/>
                  </a:lnTo>
                  <a:lnTo>
                    <a:pt x="946" y="632"/>
                  </a:lnTo>
                  <a:lnTo>
                    <a:pt x="944" y="630"/>
                  </a:lnTo>
                  <a:lnTo>
                    <a:pt x="940" y="628"/>
                  </a:lnTo>
                  <a:lnTo>
                    <a:pt x="935" y="624"/>
                  </a:lnTo>
                  <a:lnTo>
                    <a:pt x="929" y="622"/>
                  </a:lnTo>
                  <a:lnTo>
                    <a:pt x="925" y="619"/>
                  </a:lnTo>
                  <a:lnTo>
                    <a:pt x="925" y="617"/>
                  </a:lnTo>
                  <a:lnTo>
                    <a:pt x="921" y="615"/>
                  </a:lnTo>
                  <a:lnTo>
                    <a:pt x="921" y="613"/>
                  </a:lnTo>
                  <a:lnTo>
                    <a:pt x="920" y="613"/>
                  </a:lnTo>
                  <a:lnTo>
                    <a:pt x="914" y="611"/>
                  </a:lnTo>
                  <a:lnTo>
                    <a:pt x="912" y="611"/>
                  </a:lnTo>
                  <a:lnTo>
                    <a:pt x="910" y="609"/>
                  </a:lnTo>
                  <a:lnTo>
                    <a:pt x="908" y="607"/>
                  </a:lnTo>
                  <a:lnTo>
                    <a:pt x="908" y="605"/>
                  </a:lnTo>
                  <a:lnTo>
                    <a:pt x="904" y="603"/>
                  </a:lnTo>
                  <a:lnTo>
                    <a:pt x="902" y="605"/>
                  </a:lnTo>
                  <a:lnTo>
                    <a:pt x="901" y="609"/>
                  </a:lnTo>
                  <a:lnTo>
                    <a:pt x="899" y="609"/>
                  </a:lnTo>
                  <a:lnTo>
                    <a:pt x="893" y="600"/>
                  </a:lnTo>
                  <a:lnTo>
                    <a:pt x="893" y="600"/>
                  </a:lnTo>
                  <a:lnTo>
                    <a:pt x="895" y="600"/>
                  </a:lnTo>
                  <a:lnTo>
                    <a:pt x="895" y="598"/>
                  </a:lnTo>
                  <a:lnTo>
                    <a:pt x="895" y="594"/>
                  </a:lnTo>
                  <a:lnTo>
                    <a:pt x="893" y="590"/>
                  </a:lnTo>
                  <a:lnTo>
                    <a:pt x="889" y="588"/>
                  </a:lnTo>
                  <a:lnTo>
                    <a:pt x="887" y="586"/>
                  </a:lnTo>
                  <a:lnTo>
                    <a:pt x="883" y="590"/>
                  </a:lnTo>
                  <a:lnTo>
                    <a:pt x="882" y="594"/>
                  </a:lnTo>
                  <a:lnTo>
                    <a:pt x="880" y="600"/>
                  </a:lnTo>
                  <a:lnTo>
                    <a:pt x="876" y="630"/>
                  </a:lnTo>
                  <a:lnTo>
                    <a:pt x="876" y="636"/>
                  </a:lnTo>
                  <a:lnTo>
                    <a:pt x="876" y="640"/>
                  </a:lnTo>
                  <a:lnTo>
                    <a:pt x="876" y="643"/>
                  </a:lnTo>
                  <a:lnTo>
                    <a:pt x="872" y="647"/>
                  </a:lnTo>
                  <a:lnTo>
                    <a:pt x="870" y="647"/>
                  </a:lnTo>
                  <a:lnTo>
                    <a:pt x="866" y="649"/>
                  </a:lnTo>
                  <a:lnTo>
                    <a:pt x="863" y="653"/>
                  </a:lnTo>
                  <a:lnTo>
                    <a:pt x="863" y="657"/>
                  </a:lnTo>
                  <a:lnTo>
                    <a:pt x="863" y="658"/>
                  </a:lnTo>
                  <a:lnTo>
                    <a:pt x="866" y="658"/>
                  </a:lnTo>
                  <a:lnTo>
                    <a:pt x="868" y="658"/>
                  </a:lnTo>
                  <a:lnTo>
                    <a:pt x="872" y="657"/>
                  </a:lnTo>
                  <a:lnTo>
                    <a:pt x="882" y="655"/>
                  </a:lnTo>
                  <a:lnTo>
                    <a:pt x="883" y="655"/>
                  </a:lnTo>
                  <a:lnTo>
                    <a:pt x="885" y="658"/>
                  </a:lnTo>
                  <a:lnTo>
                    <a:pt x="887" y="666"/>
                  </a:lnTo>
                  <a:lnTo>
                    <a:pt x="889" y="670"/>
                  </a:lnTo>
                  <a:lnTo>
                    <a:pt x="891" y="672"/>
                  </a:lnTo>
                  <a:lnTo>
                    <a:pt x="897" y="670"/>
                  </a:lnTo>
                  <a:lnTo>
                    <a:pt x="901" y="668"/>
                  </a:lnTo>
                  <a:lnTo>
                    <a:pt x="902" y="666"/>
                  </a:lnTo>
                  <a:lnTo>
                    <a:pt x="904" y="664"/>
                  </a:lnTo>
                  <a:lnTo>
                    <a:pt x="906" y="660"/>
                  </a:lnTo>
                  <a:lnTo>
                    <a:pt x="908" y="658"/>
                  </a:lnTo>
                  <a:lnTo>
                    <a:pt x="910" y="658"/>
                  </a:lnTo>
                  <a:lnTo>
                    <a:pt x="912" y="657"/>
                  </a:lnTo>
                  <a:lnTo>
                    <a:pt x="914" y="655"/>
                  </a:lnTo>
                  <a:lnTo>
                    <a:pt x="916" y="653"/>
                  </a:lnTo>
                  <a:lnTo>
                    <a:pt x="918" y="651"/>
                  </a:lnTo>
                  <a:lnTo>
                    <a:pt x="918" y="649"/>
                  </a:lnTo>
                  <a:lnTo>
                    <a:pt x="920" y="647"/>
                  </a:lnTo>
                  <a:lnTo>
                    <a:pt x="920" y="645"/>
                  </a:lnTo>
                  <a:lnTo>
                    <a:pt x="923" y="643"/>
                  </a:lnTo>
                  <a:lnTo>
                    <a:pt x="925" y="643"/>
                  </a:lnTo>
                  <a:lnTo>
                    <a:pt x="927" y="643"/>
                  </a:lnTo>
                  <a:lnTo>
                    <a:pt x="927" y="643"/>
                  </a:lnTo>
                  <a:lnTo>
                    <a:pt x="927" y="645"/>
                  </a:lnTo>
                  <a:lnTo>
                    <a:pt x="927" y="645"/>
                  </a:lnTo>
                  <a:lnTo>
                    <a:pt x="927" y="647"/>
                  </a:lnTo>
                  <a:lnTo>
                    <a:pt x="929" y="647"/>
                  </a:lnTo>
                  <a:lnTo>
                    <a:pt x="929" y="647"/>
                  </a:lnTo>
                  <a:lnTo>
                    <a:pt x="935" y="649"/>
                  </a:lnTo>
                  <a:lnTo>
                    <a:pt x="937" y="649"/>
                  </a:lnTo>
                  <a:lnTo>
                    <a:pt x="937" y="649"/>
                  </a:lnTo>
                  <a:lnTo>
                    <a:pt x="937" y="651"/>
                  </a:lnTo>
                  <a:lnTo>
                    <a:pt x="937" y="653"/>
                  </a:lnTo>
                  <a:lnTo>
                    <a:pt x="938" y="655"/>
                  </a:lnTo>
                  <a:lnTo>
                    <a:pt x="940" y="657"/>
                  </a:lnTo>
                  <a:lnTo>
                    <a:pt x="946" y="657"/>
                  </a:lnTo>
                  <a:lnTo>
                    <a:pt x="957" y="662"/>
                  </a:lnTo>
                  <a:lnTo>
                    <a:pt x="961" y="660"/>
                  </a:lnTo>
                  <a:lnTo>
                    <a:pt x="965" y="658"/>
                  </a:lnTo>
                  <a:lnTo>
                    <a:pt x="969" y="657"/>
                  </a:lnTo>
                  <a:close/>
                  <a:moveTo>
                    <a:pt x="897" y="596"/>
                  </a:moveTo>
                  <a:lnTo>
                    <a:pt x="901" y="598"/>
                  </a:lnTo>
                  <a:lnTo>
                    <a:pt x="902" y="596"/>
                  </a:lnTo>
                  <a:lnTo>
                    <a:pt x="902" y="592"/>
                  </a:lnTo>
                  <a:lnTo>
                    <a:pt x="899" y="586"/>
                  </a:lnTo>
                  <a:lnTo>
                    <a:pt x="895" y="583"/>
                  </a:lnTo>
                  <a:lnTo>
                    <a:pt x="893" y="586"/>
                  </a:lnTo>
                  <a:lnTo>
                    <a:pt x="895" y="590"/>
                  </a:lnTo>
                  <a:lnTo>
                    <a:pt x="897" y="596"/>
                  </a:lnTo>
                  <a:close/>
                  <a:moveTo>
                    <a:pt x="976" y="899"/>
                  </a:moveTo>
                  <a:lnTo>
                    <a:pt x="976" y="899"/>
                  </a:lnTo>
                  <a:lnTo>
                    <a:pt x="978" y="899"/>
                  </a:lnTo>
                  <a:lnTo>
                    <a:pt x="976" y="899"/>
                  </a:lnTo>
                  <a:lnTo>
                    <a:pt x="976" y="899"/>
                  </a:lnTo>
                  <a:lnTo>
                    <a:pt x="976" y="898"/>
                  </a:lnTo>
                  <a:lnTo>
                    <a:pt x="974" y="899"/>
                  </a:lnTo>
                  <a:lnTo>
                    <a:pt x="976" y="899"/>
                  </a:lnTo>
                  <a:lnTo>
                    <a:pt x="976" y="899"/>
                  </a:lnTo>
                  <a:close/>
                  <a:moveTo>
                    <a:pt x="918" y="588"/>
                  </a:moveTo>
                  <a:lnTo>
                    <a:pt x="918" y="586"/>
                  </a:lnTo>
                  <a:lnTo>
                    <a:pt x="916" y="585"/>
                  </a:lnTo>
                  <a:lnTo>
                    <a:pt x="912" y="583"/>
                  </a:lnTo>
                  <a:lnTo>
                    <a:pt x="908" y="579"/>
                  </a:lnTo>
                  <a:lnTo>
                    <a:pt x="906" y="579"/>
                  </a:lnTo>
                  <a:lnTo>
                    <a:pt x="904" y="581"/>
                  </a:lnTo>
                  <a:lnTo>
                    <a:pt x="906" y="583"/>
                  </a:lnTo>
                  <a:lnTo>
                    <a:pt x="910" y="586"/>
                  </a:lnTo>
                  <a:lnTo>
                    <a:pt x="910" y="588"/>
                  </a:lnTo>
                  <a:lnTo>
                    <a:pt x="910" y="590"/>
                  </a:lnTo>
                  <a:lnTo>
                    <a:pt x="910" y="592"/>
                  </a:lnTo>
                  <a:lnTo>
                    <a:pt x="912" y="592"/>
                  </a:lnTo>
                  <a:lnTo>
                    <a:pt x="914" y="592"/>
                  </a:lnTo>
                  <a:lnTo>
                    <a:pt x="916" y="592"/>
                  </a:lnTo>
                  <a:lnTo>
                    <a:pt x="916" y="592"/>
                  </a:lnTo>
                  <a:lnTo>
                    <a:pt x="918" y="592"/>
                  </a:lnTo>
                  <a:lnTo>
                    <a:pt x="916" y="594"/>
                  </a:lnTo>
                  <a:lnTo>
                    <a:pt x="916" y="594"/>
                  </a:lnTo>
                  <a:lnTo>
                    <a:pt x="916" y="596"/>
                  </a:lnTo>
                  <a:lnTo>
                    <a:pt x="918" y="596"/>
                  </a:lnTo>
                  <a:lnTo>
                    <a:pt x="920" y="594"/>
                  </a:lnTo>
                  <a:lnTo>
                    <a:pt x="920" y="594"/>
                  </a:lnTo>
                  <a:lnTo>
                    <a:pt x="920" y="596"/>
                  </a:lnTo>
                  <a:lnTo>
                    <a:pt x="921" y="596"/>
                  </a:lnTo>
                  <a:lnTo>
                    <a:pt x="923" y="596"/>
                  </a:lnTo>
                  <a:lnTo>
                    <a:pt x="923" y="596"/>
                  </a:lnTo>
                  <a:lnTo>
                    <a:pt x="925" y="594"/>
                  </a:lnTo>
                  <a:lnTo>
                    <a:pt x="925" y="594"/>
                  </a:lnTo>
                  <a:lnTo>
                    <a:pt x="923" y="594"/>
                  </a:lnTo>
                  <a:lnTo>
                    <a:pt x="921" y="594"/>
                  </a:lnTo>
                  <a:lnTo>
                    <a:pt x="920" y="592"/>
                  </a:lnTo>
                  <a:lnTo>
                    <a:pt x="918" y="592"/>
                  </a:lnTo>
                  <a:lnTo>
                    <a:pt x="918" y="590"/>
                  </a:lnTo>
                  <a:lnTo>
                    <a:pt x="918" y="590"/>
                  </a:lnTo>
                  <a:lnTo>
                    <a:pt x="918" y="588"/>
                  </a:lnTo>
                  <a:close/>
                  <a:moveTo>
                    <a:pt x="993" y="497"/>
                  </a:moveTo>
                  <a:lnTo>
                    <a:pt x="992" y="497"/>
                  </a:lnTo>
                  <a:lnTo>
                    <a:pt x="990" y="499"/>
                  </a:lnTo>
                  <a:lnTo>
                    <a:pt x="988" y="499"/>
                  </a:lnTo>
                  <a:lnTo>
                    <a:pt x="988" y="501"/>
                  </a:lnTo>
                  <a:lnTo>
                    <a:pt x="986" y="503"/>
                  </a:lnTo>
                  <a:lnTo>
                    <a:pt x="988" y="505"/>
                  </a:lnTo>
                  <a:lnTo>
                    <a:pt x="992" y="503"/>
                  </a:lnTo>
                  <a:lnTo>
                    <a:pt x="997" y="501"/>
                  </a:lnTo>
                  <a:lnTo>
                    <a:pt x="1005" y="493"/>
                  </a:lnTo>
                  <a:lnTo>
                    <a:pt x="1003" y="492"/>
                  </a:lnTo>
                  <a:lnTo>
                    <a:pt x="1001" y="492"/>
                  </a:lnTo>
                  <a:lnTo>
                    <a:pt x="999" y="493"/>
                  </a:lnTo>
                  <a:lnTo>
                    <a:pt x="997" y="495"/>
                  </a:lnTo>
                  <a:lnTo>
                    <a:pt x="997" y="495"/>
                  </a:lnTo>
                  <a:lnTo>
                    <a:pt x="995" y="495"/>
                  </a:lnTo>
                  <a:lnTo>
                    <a:pt x="995" y="497"/>
                  </a:lnTo>
                  <a:lnTo>
                    <a:pt x="995" y="497"/>
                  </a:lnTo>
                  <a:lnTo>
                    <a:pt x="993" y="497"/>
                  </a:lnTo>
                  <a:close/>
                  <a:moveTo>
                    <a:pt x="929" y="577"/>
                  </a:moveTo>
                  <a:lnTo>
                    <a:pt x="929" y="575"/>
                  </a:lnTo>
                  <a:lnTo>
                    <a:pt x="927" y="573"/>
                  </a:lnTo>
                  <a:lnTo>
                    <a:pt x="925" y="573"/>
                  </a:lnTo>
                  <a:lnTo>
                    <a:pt x="925" y="571"/>
                  </a:lnTo>
                  <a:lnTo>
                    <a:pt x="925" y="573"/>
                  </a:lnTo>
                  <a:lnTo>
                    <a:pt x="927" y="575"/>
                  </a:lnTo>
                  <a:lnTo>
                    <a:pt x="929" y="577"/>
                  </a:lnTo>
                  <a:close/>
                  <a:moveTo>
                    <a:pt x="1009" y="488"/>
                  </a:moveTo>
                  <a:lnTo>
                    <a:pt x="1009" y="486"/>
                  </a:lnTo>
                  <a:lnTo>
                    <a:pt x="1009" y="486"/>
                  </a:lnTo>
                  <a:lnTo>
                    <a:pt x="1007" y="486"/>
                  </a:lnTo>
                  <a:lnTo>
                    <a:pt x="1007" y="484"/>
                  </a:lnTo>
                  <a:lnTo>
                    <a:pt x="1005" y="486"/>
                  </a:lnTo>
                  <a:lnTo>
                    <a:pt x="1005" y="486"/>
                  </a:lnTo>
                  <a:lnTo>
                    <a:pt x="1005" y="486"/>
                  </a:lnTo>
                  <a:lnTo>
                    <a:pt x="1005" y="486"/>
                  </a:lnTo>
                  <a:lnTo>
                    <a:pt x="999" y="488"/>
                  </a:lnTo>
                  <a:lnTo>
                    <a:pt x="997" y="488"/>
                  </a:lnTo>
                  <a:lnTo>
                    <a:pt x="995" y="490"/>
                  </a:lnTo>
                  <a:lnTo>
                    <a:pt x="1001" y="490"/>
                  </a:lnTo>
                  <a:lnTo>
                    <a:pt x="1009" y="488"/>
                  </a:lnTo>
                  <a:close/>
                  <a:moveTo>
                    <a:pt x="237" y="992"/>
                  </a:moveTo>
                  <a:lnTo>
                    <a:pt x="237" y="992"/>
                  </a:lnTo>
                  <a:lnTo>
                    <a:pt x="239" y="994"/>
                  </a:lnTo>
                  <a:lnTo>
                    <a:pt x="239" y="990"/>
                  </a:lnTo>
                  <a:lnTo>
                    <a:pt x="237" y="992"/>
                  </a:lnTo>
                  <a:close/>
                  <a:moveTo>
                    <a:pt x="281" y="1002"/>
                  </a:moveTo>
                  <a:lnTo>
                    <a:pt x="279" y="1002"/>
                  </a:lnTo>
                  <a:lnTo>
                    <a:pt x="279" y="1004"/>
                  </a:lnTo>
                  <a:lnTo>
                    <a:pt x="281" y="1006"/>
                  </a:lnTo>
                  <a:lnTo>
                    <a:pt x="283" y="1006"/>
                  </a:lnTo>
                  <a:lnTo>
                    <a:pt x="281" y="1004"/>
                  </a:lnTo>
                  <a:lnTo>
                    <a:pt x="281" y="1004"/>
                  </a:lnTo>
                  <a:lnTo>
                    <a:pt x="281" y="1002"/>
                  </a:lnTo>
                  <a:close/>
                  <a:moveTo>
                    <a:pt x="1187" y="1091"/>
                  </a:moveTo>
                  <a:lnTo>
                    <a:pt x="1187" y="1091"/>
                  </a:lnTo>
                  <a:lnTo>
                    <a:pt x="1187" y="1093"/>
                  </a:lnTo>
                  <a:lnTo>
                    <a:pt x="1187" y="1095"/>
                  </a:lnTo>
                  <a:lnTo>
                    <a:pt x="1187" y="1093"/>
                  </a:lnTo>
                  <a:lnTo>
                    <a:pt x="1189" y="1093"/>
                  </a:lnTo>
                  <a:lnTo>
                    <a:pt x="1189" y="1091"/>
                  </a:lnTo>
                  <a:lnTo>
                    <a:pt x="1189" y="1091"/>
                  </a:lnTo>
                  <a:lnTo>
                    <a:pt x="1187" y="1091"/>
                  </a:lnTo>
                  <a:close/>
                  <a:moveTo>
                    <a:pt x="1196" y="1101"/>
                  </a:moveTo>
                  <a:lnTo>
                    <a:pt x="1196" y="1101"/>
                  </a:lnTo>
                  <a:lnTo>
                    <a:pt x="1196" y="1102"/>
                  </a:lnTo>
                  <a:lnTo>
                    <a:pt x="1196" y="1101"/>
                  </a:lnTo>
                  <a:lnTo>
                    <a:pt x="1196" y="1101"/>
                  </a:lnTo>
                  <a:lnTo>
                    <a:pt x="1196" y="1101"/>
                  </a:lnTo>
                  <a:lnTo>
                    <a:pt x="1198" y="1099"/>
                  </a:lnTo>
                  <a:lnTo>
                    <a:pt x="1196" y="1099"/>
                  </a:lnTo>
                  <a:lnTo>
                    <a:pt x="1196" y="1101"/>
                  </a:lnTo>
                  <a:close/>
                  <a:moveTo>
                    <a:pt x="277" y="998"/>
                  </a:moveTo>
                  <a:lnTo>
                    <a:pt x="279" y="1000"/>
                  </a:lnTo>
                  <a:lnTo>
                    <a:pt x="279" y="1000"/>
                  </a:lnTo>
                  <a:lnTo>
                    <a:pt x="281" y="1002"/>
                  </a:lnTo>
                  <a:lnTo>
                    <a:pt x="283" y="1002"/>
                  </a:lnTo>
                  <a:lnTo>
                    <a:pt x="277" y="998"/>
                  </a:lnTo>
                  <a:close/>
                  <a:moveTo>
                    <a:pt x="1278" y="1078"/>
                  </a:moveTo>
                  <a:lnTo>
                    <a:pt x="1278" y="1078"/>
                  </a:lnTo>
                  <a:lnTo>
                    <a:pt x="1274" y="1078"/>
                  </a:lnTo>
                  <a:lnTo>
                    <a:pt x="1276" y="1078"/>
                  </a:lnTo>
                  <a:lnTo>
                    <a:pt x="1276" y="1076"/>
                  </a:lnTo>
                  <a:lnTo>
                    <a:pt x="1276" y="1074"/>
                  </a:lnTo>
                  <a:lnTo>
                    <a:pt x="1274" y="1072"/>
                  </a:lnTo>
                  <a:lnTo>
                    <a:pt x="1272" y="1072"/>
                  </a:lnTo>
                  <a:lnTo>
                    <a:pt x="1270" y="1072"/>
                  </a:lnTo>
                  <a:lnTo>
                    <a:pt x="1268" y="1072"/>
                  </a:lnTo>
                  <a:lnTo>
                    <a:pt x="1268" y="1072"/>
                  </a:lnTo>
                  <a:lnTo>
                    <a:pt x="1266" y="1070"/>
                  </a:lnTo>
                  <a:lnTo>
                    <a:pt x="1266" y="1070"/>
                  </a:lnTo>
                  <a:lnTo>
                    <a:pt x="1266" y="1068"/>
                  </a:lnTo>
                  <a:lnTo>
                    <a:pt x="1266" y="1068"/>
                  </a:lnTo>
                  <a:lnTo>
                    <a:pt x="1266" y="1068"/>
                  </a:lnTo>
                  <a:lnTo>
                    <a:pt x="1264" y="1068"/>
                  </a:lnTo>
                  <a:lnTo>
                    <a:pt x="1264" y="1068"/>
                  </a:lnTo>
                  <a:lnTo>
                    <a:pt x="1261" y="1070"/>
                  </a:lnTo>
                  <a:lnTo>
                    <a:pt x="1259" y="1072"/>
                  </a:lnTo>
                  <a:lnTo>
                    <a:pt x="1257" y="1072"/>
                  </a:lnTo>
                  <a:lnTo>
                    <a:pt x="1257" y="1072"/>
                  </a:lnTo>
                  <a:lnTo>
                    <a:pt x="1253" y="1072"/>
                  </a:lnTo>
                  <a:lnTo>
                    <a:pt x="1253" y="1072"/>
                  </a:lnTo>
                  <a:lnTo>
                    <a:pt x="1253" y="1072"/>
                  </a:lnTo>
                  <a:lnTo>
                    <a:pt x="1253" y="1070"/>
                  </a:lnTo>
                  <a:lnTo>
                    <a:pt x="1253" y="1070"/>
                  </a:lnTo>
                  <a:lnTo>
                    <a:pt x="1249" y="1070"/>
                  </a:lnTo>
                  <a:lnTo>
                    <a:pt x="1246" y="1070"/>
                  </a:lnTo>
                  <a:lnTo>
                    <a:pt x="1244" y="1070"/>
                  </a:lnTo>
                  <a:lnTo>
                    <a:pt x="1244" y="1068"/>
                  </a:lnTo>
                  <a:lnTo>
                    <a:pt x="1242" y="1068"/>
                  </a:lnTo>
                  <a:lnTo>
                    <a:pt x="1240" y="1068"/>
                  </a:lnTo>
                  <a:lnTo>
                    <a:pt x="1240" y="1068"/>
                  </a:lnTo>
                  <a:lnTo>
                    <a:pt x="1240" y="1068"/>
                  </a:lnTo>
                  <a:lnTo>
                    <a:pt x="1238" y="1068"/>
                  </a:lnTo>
                  <a:lnTo>
                    <a:pt x="1238" y="1068"/>
                  </a:lnTo>
                  <a:lnTo>
                    <a:pt x="1236" y="1066"/>
                  </a:lnTo>
                  <a:lnTo>
                    <a:pt x="1232" y="1064"/>
                  </a:lnTo>
                  <a:lnTo>
                    <a:pt x="1232" y="1064"/>
                  </a:lnTo>
                  <a:lnTo>
                    <a:pt x="1236" y="1063"/>
                  </a:lnTo>
                  <a:lnTo>
                    <a:pt x="1234" y="1061"/>
                  </a:lnTo>
                  <a:lnTo>
                    <a:pt x="1230" y="1061"/>
                  </a:lnTo>
                  <a:lnTo>
                    <a:pt x="1228" y="1061"/>
                  </a:lnTo>
                  <a:lnTo>
                    <a:pt x="1227" y="1061"/>
                  </a:lnTo>
                  <a:lnTo>
                    <a:pt x="1225" y="1059"/>
                  </a:lnTo>
                  <a:lnTo>
                    <a:pt x="1223" y="1057"/>
                  </a:lnTo>
                  <a:lnTo>
                    <a:pt x="1221" y="1053"/>
                  </a:lnTo>
                  <a:lnTo>
                    <a:pt x="1221" y="1051"/>
                  </a:lnTo>
                  <a:lnTo>
                    <a:pt x="1219" y="1049"/>
                  </a:lnTo>
                  <a:lnTo>
                    <a:pt x="1219" y="1047"/>
                  </a:lnTo>
                  <a:lnTo>
                    <a:pt x="1219" y="1047"/>
                  </a:lnTo>
                  <a:lnTo>
                    <a:pt x="1219" y="1046"/>
                  </a:lnTo>
                  <a:lnTo>
                    <a:pt x="1219" y="1044"/>
                  </a:lnTo>
                  <a:lnTo>
                    <a:pt x="1219" y="1044"/>
                  </a:lnTo>
                  <a:lnTo>
                    <a:pt x="1219" y="1042"/>
                  </a:lnTo>
                  <a:lnTo>
                    <a:pt x="1217" y="1042"/>
                  </a:lnTo>
                  <a:lnTo>
                    <a:pt x="1215" y="1042"/>
                  </a:lnTo>
                  <a:lnTo>
                    <a:pt x="1215" y="1042"/>
                  </a:lnTo>
                  <a:lnTo>
                    <a:pt x="1213" y="1042"/>
                  </a:lnTo>
                  <a:lnTo>
                    <a:pt x="1213" y="1042"/>
                  </a:lnTo>
                  <a:lnTo>
                    <a:pt x="1211" y="1042"/>
                  </a:lnTo>
                  <a:lnTo>
                    <a:pt x="1215" y="1040"/>
                  </a:lnTo>
                  <a:lnTo>
                    <a:pt x="1217" y="1038"/>
                  </a:lnTo>
                  <a:lnTo>
                    <a:pt x="1219" y="1036"/>
                  </a:lnTo>
                  <a:lnTo>
                    <a:pt x="1219" y="1034"/>
                  </a:lnTo>
                  <a:lnTo>
                    <a:pt x="1219" y="1032"/>
                  </a:lnTo>
                  <a:lnTo>
                    <a:pt x="1221" y="1030"/>
                  </a:lnTo>
                  <a:lnTo>
                    <a:pt x="1221" y="1028"/>
                  </a:lnTo>
                  <a:lnTo>
                    <a:pt x="1221" y="1027"/>
                  </a:lnTo>
                  <a:lnTo>
                    <a:pt x="1219" y="1027"/>
                  </a:lnTo>
                  <a:lnTo>
                    <a:pt x="1217" y="1027"/>
                  </a:lnTo>
                  <a:lnTo>
                    <a:pt x="1215" y="1027"/>
                  </a:lnTo>
                  <a:lnTo>
                    <a:pt x="1217" y="1025"/>
                  </a:lnTo>
                  <a:lnTo>
                    <a:pt x="1215" y="1027"/>
                  </a:lnTo>
                  <a:lnTo>
                    <a:pt x="1209" y="1028"/>
                  </a:lnTo>
                  <a:lnTo>
                    <a:pt x="1208" y="1028"/>
                  </a:lnTo>
                  <a:lnTo>
                    <a:pt x="1206" y="1028"/>
                  </a:lnTo>
                  <a:lnTo>
                    <a:pt x="1206" y="1027"/>
                  </a:lnTo>
                  <a:lnTo>
                    <a:pt x="1204" y="1025"/>
                  </a:lnTo>
                  <a:lnTo>
                    <a:pt x="1202" y="1025"/>
                  </a:lnTo>
                  <a:lnTo>
                    <a:pt x="1200" y="1023"/>
                  </a:lnTo>
                  <a:lnTo>
                    <a:pt x="1196" y="1021"/>
                  </a:lnTo>
                  <a:lnTo>
                    <a:pt x="1194" y="1021"/>
                  </a:lnTo>
                  <a:lnTo>
                    <a:pt x="1191" y="1023"/>
                  </a:lnTo>
                  <a:lnTo>
                    <a:pt x="1189" y="1021"/>
                  </a:lnTo>
                  <a:lnTo>
                    <a:pt x="1191" y="1021"/>
                  </a:lnTo>
                  <a:lnTo>
                    <a:pt x="1192" y="1021"/>
                  </a:lnTo>
                  <a:lnTo>
                    <a:pt x="1194" y="1021"/>
                  </a:lnTo>
                  <a:lnTo>
                    <a:pt x="1198" y="1021"/>
                  </a:lnTo>
                  <a:lnTo>
                    <a:pt x="1198" y="1019"/>
                  </a:lnTo>
                  <a:lnTo>
                    <a:pt x="1200" y="1019"/>
                  </a:lnTo>
                  <a:lnTo>
                    <a:pt x="1200" y="1019"/>
                  </a:lnTo>
                  <a:lnTo>
                    <a:pt x="1202" y="1019"/>
                  </a:lnTo>
                  <a:lnTo>
                    <a:pt x="1204" y="1019"/>
                  </a:lnTo>
                  <a:lnTo>
                    <a:pt x="1208" y="1021"/>
                  </a:lnTo>
                  <a:lnTo>
                    <a:pt x="1211" y="1021"/>
                  </a:lnTo>
                  <a:lnTo>
                    <a:pt x="1215" y="1021"/>
                  </a:lnTo>
                  <a:lnTo>
                    <a:pt x="1217" y="1019"/>
                  </a:lnTo>
                  <a:lnTo>
                    <a:pt x="1225" y="1013"/>
                  </a:lnTo>
                  <a:lnTo>
                    <a:pt x="1227" y="1011"/>
                  </a:lnTo>
                  <a:lnTo>
                    <a:pt x="1228" y="1008"/>
                  </a:lnTo>
                  <a:lnTo>
                    <a:pt x="1228" y="1006"/>
                  </a:lnTo>
                  <a:lnTo>
                    <a:pt x="1225" y="1004"/>
                  </a:lnTo>
                  <a:lnTo>
                    <a:pt x="1227" y="1004"/>
                  </a:lnTo>
                  <a:lnTo>
                    <a:pt x="1227" y="1004"/>
                  </a:lnTo>
                  <a:lnTo>
                    <a:pt x="1228" y="1004"/>
                  </a:lnTo>
                  <a:lnTo>
                    <a:pt x="1228" y="1004"/>
                  </a:lnTo>
                  <a:lnTo>
                    <a:pt x="1227" y="1000"/>
                  </a:lnTo>
                  <a:lnTo>
                    <a:pt x="1223" y="996"/>
                  </a:lnTo>
                  <a:lnTo>
                    <a:pt x="1217" y="994"/>
                  </a:lnTo>
                  <a:lnTo>
                    <a:pt x="1211" y="994"/>
                  </a:lnTo>
                  <a:lnTo>
                    <a:pt x="1208" y="994"/>
                  </a:lnTo>
                  <a:lnTo>
                    <a:pt x="1202" y="994"/>
                  </a:lnTo>
                  <a:lnTo>
                    <a:pt x="1196" y="994"/>
                  </a:lnTo>
                  <a:lnTo>
                    <a:pt x="1192" y="996"/>
                  </a:lnTo>
                  <a:lnTo>
                    <a:pt x="1173" y="1004"/>
                  </a:lnTo>
                  <a:lnTo>
                    <a:pt x="1155" y="1015"/>
                  </a:lnTo>
                  <a:lnTo>
                    <a:pt x="1151" y="1017"/>
                  </a:lnTo>
                  <a:lnTo>
                    <a:pt x="1147" y="1021"/>
                  </a:lnTo>
                  <a:lnTo>
                    <a:pt x="1132" y="1040"/>
                  </a:lnTo>
                  <a:lnTo>
                    <a:pt x="1128" y="1044"/>
                  </a:lnTo>
                  <a:lnTo>
                    <a:pt x="1124" y="1046"/>
                  </a:lnTo>
                  <a:lnTo>
                    <a:pt x="1119" y="1047"/>
                  </a:lnTo>
                  <a:lnTo>
                    <a:pt x="1105" y="1053"/>
                  </a:lnTo>
                  <a:lnTo>
                    <a:pt x="1101" y="1055"/>
                  </a:lnTo>
                  <a:lnTo>
                    <a:pt x="1094" y="1061"/>
                  </a:lnTo>
                  <a:lnTo>
                    <a:pt x="1088" y="1064"/>
                  </a:lnTo>
                  <a:lnTo>
                    <a:pt x="1086" y="1064"/>
                  </a:lnTo>
                  <a:lnTo>
                    <a:pt x="1084" y="1066"/>
                  </a:lnTo>
                  <a:lnTo>
                    <a:pt x="1084" y="1070"/>
                  </a:lnTo>
                  <a:lnTo>
                    <a:pt x="1081" y="1074"/>
                  </a:lnTo>
                  <a:lnTo>
                    <a:pt x="1081" y="1076"/>
                  </a:lnTo>
                  <a:lnTo>
                    <a:pt x="1079" y="1078"/>
                  </a:lnTo>
                  <a:lnTo>
                    <a:pt x="1064" y="1085"/>
                  </a:lnTo>
                  <a:lnTo>
                    <a:pt x="1062" y="1085"/>
                  </a:lnTo>
                  <a:lnTo>
                    <a:pt x="1109" y="1085"/>
                  </a:lnTo>
                  <a:lnTo>
                    <a:pt x="1111" y="1085"/>
                  </a:lnTo>
                  <a:lnTo>
                    <a:pt x="1113" y="1085"/>
                  </a:lnTo>
                  <a:lnTo>
                    <a:pt x="1113" y="1083"/>
                  </a:lnTo>
                  <a:lnTo>
                    <a:pt x="1113" y="1083"/>
                  </a:lnTo>
                  <a:lnTo>
                    <a:pt x="1115" y="1082"/>
                  </a:lnTo>
                  <a:lnTo>
                    <a:pt x="1115" y="1082"/>
                  </a:lnTo>
                  <a:lnTo>
                    <a:pt x="1115" y="1080"/>
                  </a:lnTo>
                  <a:lnTo>
                    <a:pt x="1115" y="1080"/>
                  </a:lnTo>
                  <a:lnTo>
                    <a:pt x="1117" y="1082"/>
                  </a:lnTo>
                  <a:lnTo>
                    <a:pt x="1117" y="1082"/>
                  </a:lnTo>
                  <a:lnTo>
                    <a:pt x="1120" y="1080"/>
                  </a:lnTo>
                  <a:lnTo>
                    <a:pt x="1120" y="1080"/>
                  </a:lnTo>
                  <a:lnTo>
                    <a:pt x="1122" y="1080"/>
                  </a:lnTo>
                  <a:lnTo>
                    <a:pt x="1122" y="1080"/>
                  </a:lnTo>
                  <a:lnTo>
                    <a:pt x="1122" y="1080"/>
                  </a:lnTo>
                  <a:lnTo>
                    <a:pt x="1122" y="1080"/>
                  </a:lnTo>
                  <a:lnTo>
                    <a:pt x="1124" y="1080"/>
                  </a:lnTo>
                  <a:lnTo>
                    <a:pt x="1128" y="1072"/>
                  </a:lnTo>
                  <a:lnTo>
                    <a:pt x="1130" y="1070"/>
                  </a:lnTo>
                  <a:lnTo>
                    <a:pt x="1130" y="1068"/>
                  </a:lnTo>
                  <a:lnTo>
                    <a:pt x="1132" y="1068"/>
                  </a:lnTo>
                  <a:lnTo>
                    <a:pt x="1132" y="1066"/>
                  </a:lnTo>
                  <a:lnTo>
                    <a:pt x="1132" y="1061"/>
                  </a:lnTo>
                  <a:lnTo>
                    <a:pt x="1134" y="1059"/>
                  </a:lnTo>
                  <a:lnTo>
                    <a:pt x="1136" y="1055"/>
                  </a:lnTo>
                  <a:lnTo>
                    <a:pt x="1136" y="1053"/>
                  </a:lnTo>
                  <a:lnTo>
                    <a:pt x="1137" y="1049"/>
                  </a:lnTo>
                  <a:lnTo>
                    <a:pt x="1137" y="1049"/>
                  </a:lnTo>
                  <a:lnTo>
                    <a:pt x="1149" y="1034"/>
                  </a:lnTo>
                  <a:lnTo>
                    <a:pt x="1149" y="1034"/>
                  </a:lnTo>
                  <a:lnTo>
                    <a:pt x="1151" y="1034"/>
                  </a:lnTo>
                  <a:lnTo>
                    <a:pt x="1151" y="1036"/>
                  </a:lnTo>
                  <a:lnTo>
                    <a:pt x="1151" y="1036"/>
                  </a:lnTo>
                  <a:lnTo>
                    <a:pt x="1153" y="1038"/>
                  </a:lnTo>
                  <a:lnTo>
                    <a:pt x="1153" y="1038"/>
                  </a:lnTo>
                  <a:lnTo>
                    <a:pt x="1155" y="1040"/>
                  </a:lnTo>
                  <a:lnTo>
                    <a:pt x="1156" y="1040"/>
                  </a:lnTo>
                  <a:lnTo>
                    <a:pt x="1162" y="1038"/>
                  </a:lnTo>
                  <a:lnTo>
                    <a:pt x="1164" y="1038"/>
                  </a:lnTo>
                  <a:lnTo>
                    <a:pt x="1166" y="1038"/>
                  </a:lnTo>
                  <a:lnTo>
                    <a:pt x="1168" y="1038"/>
                  </a:lnTo>
                  <a:lnTo>
                    <a:pt x="1170" y="1040"/>
                  </a:lnTo>
                  <a:lnTo>
                    <a:pt x="1172" y="1044"/>
                  </a:lnTo>
                  <a:lnTo>
                    <a:pt x="1172" y="1046"/>
                  </a:lnTo>
                  <a:lnTo>
                    <a:pt x="1172" y="1064"/>
                  </a:lnTo>
                  <a:lnTo>
                    <a:pt x="1172" y="1068"/>
                  </a:lnTo>
                  <a:lnTo>
                    <a:pt x="1172" y="1070"/>
                  </a:lnTo>
                  <a:lnTo>
                    <a:pt x="1172" y="1072"/>
                  </a:lnTo>
                  <a:lnTo>
                    <a:pt x="1173" y="1072"/>
                  </a:lnTo>
                  <a:lnTo>
                    <a:pt x="1175" y="1072"/>
                  </a:lnTo>
                  <a:lnTo>
                    <a:pt x="1175" y="1074"/>
                  </a:lnTo>
                  <a:lnTo>
                    <a:pt x="1177" y="1074"/>
                  </a:lnTo>
                  <a:lnTo>
                    <a:pt x="1177" y="1074"/>
                  </a:lnTo>
                  <a:lnTo>
                    <a:pt x="1177" y="1076"/>
                  </a:lnTo>
                  <a:lnTo>
                    <a:pt x="1177" y="1076"/>
                  </a:lnTo>
                  <a:lnTo>
                    <a:pt x="1177" y="1078"/>
                  </a:lnTo>
                  <a:lnTo>
                    <a:pt x="1177" y="1080"/>
                  </a:lnTo>
                  <a:lnTo>
                    <a:pt x="1177" y="1080"/>
                  </a:lnTo>
                  <a:lnTo>
                    <a:pt x="1177" y="1082"/>
                  </a:lnTo>
                  <a:lnTo>
                    <a:pt x="1179" y="1082"/>
                  </a:lnTo>
                  <a:lnTo>
                    <a:pt x="1179" y="1082"/>
                  </a:lnTo>
                  <a:lnTo>
                    <a:pt x="1181" y="1082"/>
                  </a:lnTo>
                  <a:lnTo>
                    <a:pt x="1183" y="1083"/>
                  </a:lnTo>
                  <a:lnTo>
                    <a:pt x="1183" y="1083"/>
                  </a:lnTo>
                  <a:lnTo>
                    <a:pt x="1187" y="1083"/>
                  </a:lnTo>
                  <a:lnTo>
                    <a:pt x="1187" y="1083"/>
                  </a:lnTo>
                  <a:lnTo>
                    <a:pt x="1189" y="1083"/>
                  </a:lnTo>
                  <a:lnTo>
                    <a:pt x="1192" y="1083"/>
                  </a:lnTo>
                  <a:lnTo>
                    <a:pt x="1196" y="1083"/>
                  </a:lnTo>
                  <a:lnTo>
                    <a:pt x="1198" y="1082"/>
                  </a:lnTo>
                  <a:lnTo>
                    <a:pt x="1198" y="1080"/>
                  </a:lnTo>
                  <a:lnTo>
                    <a:pt x="1200" y="1078"/>
                  </a:lnTo>
                  <a:lnTo>
                    <a:pt x="1200" y="1078"/>
                  </a:lnTo>
                  <a:lnTo>
                    <a:pt x="1200" y="1080"/>
                  </a:lnTo>
                  <a:lnTo>
                    <a:pt x="1200" y="1080"/>
                  </a:lnTo>
                  <a:lnTo>
                    <a:pt x="1200" y="1082"/>
                  </a:lnTo>
                  <a:lnTo>
                    <a:pt x="1202" y="1082"/>
                  </a:lnTo>
                  <a:lnTo>
                    <a:pt x="1206" y="1082"/>
                  </a:lnTo>
                  <a:lnTo>
                    <a:pt x="1208" y="1080"/>
                  </a:lnTo>
                  <a:lnTo>
                    <a:pt x="1211" y="1076"/>
                  </a:lnTo>
                  <a:lnTo>
                    <a:pt x="1219" y="1072"/>
                  </a:lnTo>
                  <a:lnTo>
                    <a:pt x="1223" y="1070"/>
                  </a:lnTo>
                  <a:lnTo>
                    <a:pt x="1223" y="1066"/>
                  </a:lnTo>
                  <a:lnTo>
                    <a:pt x="1225" y="1068"/>
                  </a:lnTo>
                  <a:lnTo>
                    <a:pt x="1227" y="1068"/>
                  </a:lnTo>
                  <a:lnTo>
                    <a:pt x="1228" y="1068"/>
                  </a:lnTo>
                  <a:lnTo>
                    <a:pt x="1225" y="1070"/>
                  </a:lnTo>
                  <a:lnTo>
                    <a:pt x="1221" y="1076"/>
                  </a:lnTo>
                  <a:lnTo>
                    <a:pt x="1217" y="1078"/>
                  </a:lnTo>
                  <a:lnTo>
                    <a:pt x="1219" y="1080"/>
                  </a:lnTo>
                  <a:lnTo>
                    <a:pt x="1221" y="1080"/>
                  </a:lnTo>
                  <a:lnTo>
                    <a:pt x="1221" y="1078"/>
                  </a:lnTo>
                  <a:lnTo>
                    <a:pt x="1221" y="1078"/>
                  </a:lnTo>
                  <a:lnTo>
                    <a:pt x="1236" y="1078"/>
                  </a:lnTo>
                  <a:lnTo>
                    <a:pt x="1244" y="1078"/>
                  </a:lnTo>
                  <a:lnTo>
                    <a:pt x="1240" y="1080"/>
                  </a:lnTo>
                  <a:lnTo>
                    <a:pt x="1234" y="1080"/>
                  </a:lnTo>
                  <a:lnTo>
                    <a:pt x="1230" y="1082"/>
                  </a:lnTo>
                  <a:lnTo>
                    <a:pt x="1230" y="1085"/>
                  </a:lnTo>
                  <a:lnTo>
                    <a:pt x="1230" y="1085"/>
                  </a:lnTo>
                  <a:lnTo>
                    <a:pt x="1228" y="1083"/>
                  </a:lnTo>
                  <a:lnTo>
                    <a:pt x="1227" y="1082"/>
                  </a:lnTo>
                  <a:lnTo>
                    <a:pt x="1227" y="1082"/>
                  </a:lnTo>
                  <a:lnTo>
                    <a:pt x="1227" y="1080"/>
                  </a:lnTo>
                  <a:lnTo>
                    <a:pt x="1227" y="1080"/>
                  </a:lnTo>
                  <a:lnTo>
                    <a:pt x="1225" y="1080"/>
                  </a:lnTo>
                  <a:lnTo>
                    <a:pt x="1225" y="1082"/>
                  </a:lnTo>
                  <a:lnTo>
                    <a:pt x="1223" y="1082"/>
                  </a:lnTo>
                  <a:lnTo>
                    <a:pt x="1217" y="1085"/>
                  </a:lnTo>
                  <a:lnTo>
                    <a:pt x="1211" y="1087"/>
                  </a:lnTo>
                  <a:lnTo>
                    <a:pt x="1208" y="1091"/>
                  </a:lnTo>
                  <a:lnTo>
                    <a:pt x="1206" y="1093"/>
                  </a:lnTo>
                  <a:lnTo>
                    <a:pt x="1208" y="1093"/>
                  </a:lnTo>
                  <a:lnTo>
                    <a:pt x="1208" y="1091"/>
                  </a:lnTo>
                  <a:lnTo>
                    <a:pt x="1209" y="1091"/>
                  </a:lnTo>
                  <a:lnTo>
                    <a:pt x="1206" y="1093"/>
                  </a:lnTo>
                  <a:lnTo>
                    <a:pt x="1200" y="1095"/>
                  </a:lnTo>
                  <a:lnTo>
                    <a:pt x="1198" y="1099"/>
                  </a:lnTo>
                  <a:lnTo>
                    <a:pt x="1200" y="1097"/>
                  </a:lnTo>
                  <a:lnTo>
                    <a:pt x="1202" y="1095"/>
                  </a:lnTo>
                  <a:lnTo>
                    <a:pt x="1202" y="1095"/>
                  </a:lnTo>
                  <a:lnTo>
                    <a:pt x="1200" y="1099"/>
                  </a:lnTo>
                  <a:lnTo>
                    <a:pt x="1198" y="1104"/>
                  </a:lnTo>
                  <a:lnTo>
                    <a:pt x="1198" y="1108"/>
                  </a:lnTo>
                  <a:lnTo>
                    <a:pt x="1200" y="1112"/>
                  </a:lnTo>
                  <a:lnTo>
                    <a:pt x="1202" y="1110"/>
                  </a:lnTo>
                  <a:lnTo>
                    <a:pt x="1204" y="1112"/>
                  </a:lnTo>
                  <a:lnTo>
                    <a:pt x="1204" y="1114"/>
                  </a:lnTo>
                  <a:lnTo>
                    <a:pt x="1206" y="1116"/>
                  </a:lnTo>
                  <a:lnTo>
                    <a:pt x="1208" y="1118"/>
                  </a:lnTo>
                  <a:lnTo>
                    <a:pt x="1208" y="1118"/>
                  </a:lnTo>
                  <a:lnTo>
                    <a:pt x="1209" y="1116"/>
                  </a:lnTo>
                  <a:lnTo>
                    <a:pt x="1211" y="1116"/>
                  </a:lnTo>
                  <a:lnTo>
                    <a:pt x="1211" y="1114"/>
                  </a:lnTo>
                  <a:lnTo>
                    <a:pt x="1213" y="1114"/>
                  </a:lnTo>
                  <a:lnTo>
                    <a:pt x="1217" y="1112"/>
                  </a:lnTo>
                  <a:lnTo>
                    <a:pt x="1219" y="1110"/>
                  </a:lnTo>
                  <a:lnTo>
                    <a:pt x="1223" y="1104"/>
                  </a:lnTo>
                  <a:lnTo>
                    <a:pt x="1227" y="1102"/>
                  </a:lnTo>
                  <a:lnTo>
                    <a:pt x="1227" y="1101"/>
                  </a:lnTo>
                  <a:lnTo>
                    <a:pt x="1227" y="1101"/>
                  </a:lnTo>
                  <a:lnTo>
                    <a:pt x="1227" y="1101"/>
                  </a:lnTo>
                  <a:lnTo>
                    <a:pt x="1227" y="1101"/>
                  </a:lnTo>
                  <a:lnTo>
                    <a:pt x="1228" y="1101"/>
                  </a:lnTo>
                  <a:lnTo>
                    <a:pt x="1228" y="1101"/>
                  </a:lnTo>
                  <a:lnTo>
                    <a:pt x="1228" y="1099"/>
                  </a:lnTo>
                  <a:lnTo>
                    <a:pt x="1228" y="1099"/>
                  </a:lnTo>
                  <a:lnTo>
                    <a:pt x="1228" y="1099"/>
                  </a:lnTo>
                  <a:lnTo>
                    <a:pt x="1228" y="1097"/>
                  </a:lnTo>
                  <a:lnTo>
                    <a:pt x="1227" y="1097"/>
                  </a:lnTo>
                  <a:lnTo>
                    <a:pt x="1228" y="1095"/>
                  </a:lnTo>
                  <a:lnTo>
                    <a:pt x="1228" y="1095"/>
                  </a:lnTo>
                  <a:lnTo>
                    <a:pt x="1230" y="1095"/>
                  </a:lnTo>
                  <a:lnTo>
                    <a:pt x="1230" y="1097"/>
                  </a:lnTo>
                  <a:lnTo>
                    <a:pt x="1230" y="1097"/>
                  </a:lnTo>
                  <a:lnTo>
                    <a:pt x="1232" y="1095"/>
                  </a:lnTo>
                  <a:lnTo>
                    <a:pt x="1232" y="1093"/>
                  </a:lnTo>
                  <a:lnTo>
                    <a:pt x="1234" y="1097"/>
                  </a:lnTo>
                  <a:lnTo>
                    <a:pt x="1236" y="1097"/>
                  </a:lnTo>
                  <a:lnTo>
                    <a:pt x="1238" y="1097"/>
                  </a:lnTo>
                  <a:lnTo>
                    <a:pt x="1240" y="1097"/>
                  </a:lnTo>
                  <a:lnTo>
                    <a:pt x="1240" y="1095"/>
                  </a:lnTo>
                  <a:lnTo>
                    <a:pt x="1240" y="1095"/>
                  </a:lnTo>
                  <a:lnTo>
                    <a:pt x="1240" y="1093"/>
                  </a:lnTo>
                  <a:lnTo>
                    <a:pt x="1242" y="1093"/>
                  </a:lnTo>
                  <a:lnTo>
                    <a:pt x="1244" y="1093"/>
                  </a:lnTo>
                  <a:lnTo>
                    <a:pt x="1257" y="1089"/>
                  </a:lnTo>
                  <a:lnTo>
                    <a:pt x="1276" y="1082"/>
                  </a:lnTo>
                  <a:lnTo>
                    <a:pt x="1280" y="1082"/>
                  </a:lnTo>
                  <a:lnTo>
                    <a:pt x="1280" y="1082"/>
                  </a:lnTo>
                  <a:lnTo>
                    <a:pt x="1280" y="1080"/>
                  </a:lnTo>
                  <a:lnTo>
                    <a:pt x="1278" y="1078"/>
                  </a:lnTo>
                  <a:close/>
                  <a:moveTo>
                    <a:pt x="527" y="533"/>
                  </a:moveTo>
                  <a:lnTo>
                    <a:pt x="527" y="533"/>
                  </a:lnTo>
                  <a:lnTo>
                    <a:pt x="527" y="535"/>
                  </a:lnTo>
                  <a:lnTo>
                    <a:pt x="525" y="535"/>
                  </a:lnTo>
                  <a:lnTo>
                    <a:pt x="525" y="537"/>
                  </a:lnTo>
                  <a:lnTo>
                    <a:pt x="525" y="539"/>
                  </a:lnTo>
                  <a:lnTo>
                    <a:pt x="525" y="539"/>
                  </a:lnTo>
                  <a:lnTo>
                    <a:pt x="527" y="541"/>
                  </a:lnTo>
                  <a:lnTo>
                    <a:pt x="527" y="541"/>
                  </a:lnTo>
                  <a:lnTo>
                    <a:pt x="529" y="541"/>
                  </a:lnTo>
                  <a:lnTo>
                    <a:pt x="529" y="543"/>
                  </a:lnTo>
                  <a:lnTo>
                    <a:pt x="529" y="541"/>
                  </a:lnTo>
                  <a:lnTo>
                    <a:pt x="529" y="539"/>
                  </a:lnTo>
                  <a:lnTo>
                    <a:pt x="529" y="537"/>
                  </a:lnTo>
                  <a:lnTo>
                    <a:pt x="527" y="533"/>
                  </a:lnTo>
                  <a:close/>
                  <a:moveTo>
                    <a:pt x="267" y="987"/>
                  </a:moveTo>
                  <a:lnTo>
                    <a:pt x="269" y="989"/>
                  </a:lnTo>
                  <a:lnTo>
                    <a:pt x="269" y="987"/>
                  </a:lnTo>
                  <a:lnTo>
                    <a:pt x="267" y="983"/>
                  </a:lnTo>
                  <a:lnTo>
                    <a:pt x="264" y="983"/>
                  </a:lnTo>
                  <a:lnTo>
                    <a:pt x="262" y="983"/>
                  </a:lnTo>
                  <a:lnTo>
                    <a:pt x="266" y="985"/>
                  </a:lnTo>
                  <a:lnTo>
                    <a:pt x="267" y="987"/>
                  </a:lnTo>
                  <a:close/>
                  <a:moveTo>
                    <a:pt x="1071" y="1080"/>
                  </a:moveTo>
                  <a:lnTo>
                    <a:pt x="1071" y="1080"/>
                  </a:lnTo>
                  <a:lnTo>
                    <a:pt x="1073" y="1078"/>
                  </a:lnTo>
                  <a:lnTo>
                    <a:pt x="1073" y="1078"/>
                  </a:lnTo>
                  <a:lnTo>
                    <a:pt x="1073" y="1078"/>
                  </a:lnTo>
                  <a:lnTo>
                    <a:pt x="1071" y="1076"/>
                  </a:lnTo>
                  <a:lnTo>
                    <a:pt x="1069" y="1076"/>
                  </a:lnTo>
                  <a:lnTo>
                    <a:pt x="1067" y="1074"/>
                  </a:lnTo>
                  <a:lnTo>
                    <a:pt x="1071" y="1076"/>
                  </a:lnTo>
                  <a:lnTo>
                    <a:pt x="1073" y="1074"/>
                  </a:lnTo>
                  <a:lnTo>
                    <a:pt x="1075" y="1072"/>
                  </a:lnTo>
                  <a:lnTo>
                    <a:pt x="1077" y="1070"/>
                  </a:lnTo>
                  <a:lnTo>
                    <a:pt x="1079" y="1070"/>
                  </a:lnTo>
                  <a:lnTo>
                    <a:pt x="1081" y="1070"/>
                  </a:lnTo>
                  <a:lnTo>
                    <a:pt x="1081" y="1070"/>
                  </a:lnTo>
                  <a:lnTo>
                    <a:pt x="1083" y="1068"/>
                  </a:lnTo>
                  <a:lnTo>
                    <a:pt x="1083" y="1068"/>
                  </a:lnTo>
                  <a:lnTo>
                    <a:pt x="1086" y="1064"/>
                  </a:lnTo>
                  <a:lnTo>
                    <a:pt x="1090" y="1061"/>
                  </a:lnTo>
                  <a:lnTo>
                    <a:pt x="1094" y="1057"/>
                  </a:lnTo>
                  <a:lnTo>
                    <a:pt x="1103" y="1053"/>
                  </a:lnTo>
                  <a:lnTo>
                    <a:pt x="1107" y="1051"/>
                  </a:lnTo>
                  <a:lnTo>
                    <a:pt x="1113" y="1049"/>
                  </a:lnTo>
                  <a:lnTo>
                    <a:pt x="1115" y="1049"/>
                  </a:lnTo>
                  <a:lnTo>
                    <a:pt x="1117" y="1047"/>
                  </a:lnTo>
                  <a:lnTo>
                    <a:pt x="1124" y="1042"/>
                  </a:lnTo>
                  <a:lnTo>
                    <a:pt x="1126" y="1040"/>
                  </a:lnTo>
                  <a:lnTo>
                    <a:pt x="1130" y="1036"/>
                  </a:lnTo>
                  <a:lnTo>
                    <a:pt x="1136" y="1028"/>
                  </a:lnTo>
                  <a:lnTo>
                    <a:pt x="1137" y="1027"/>
                  </a:lnTo>
                  <a:lnTo>
                    <a:pt x="1139" y="1023"/>
                  </a:lnTo>
                  <a:lnTo>
                    <a:pt x="1139" y="1021"/>
                  </a:lnTo>
                  <a:lnTo>
                    <a:pt x="1139" y="1019"/>
                  </a:lnTo>
                  <a:lnTo>
                    <a:pt x="1136" y="1017"/>
                  </a:lnTo>
                  <a:lnTo>
                    <a:pt x="1124" y="1013"/>
                  </a:lnTo>
                  <a:lnTo>
                    <a:pt x="1120" y="1011"/>
                  </a:lnTo>
                  <a:lnTo>
                    <a:pt x="1128" y="1013"/>
                  </a:lnTo>
                  <a:lnTo>
                    <a:pt x="1137" y="1017"/>
                  </a:lnTo>
                  <a:lnTo>
                    <a:pt x="1141" y="1017"/>
                  </a:lnTo>
                  <a:lnTo>
                    <a:pt x="1143" y="1017"/>
                  </a:lnTo>
                  <a:lnTo>
                    <a:pt x="1145" y="1015"/>
                  </a:lnTo>
                  <a:lnTo>
                    <a:pt x="1151" y="1006"/>
                  </a:lnTo>
                  <a:lnTo>
                    <a:pt x="1155" y="1004"/>
                  </a:lnTo>
                  <a:lnTo>
                    <a:pt x="1156" y="1002"/>
                  </a:lnTo>
                  <a:lnTo>
                    <a:pt x="1166" y="996"/>
                  </a:lnTo>
                  <a:lnTo>
                    <a:pt x="1164" y="996"/>
                  </a:lnTo>
                  <a:lnTo>
                    <a:pt x="1168" y="994"/>
                  </a:lnTo>
                  <a:lnTo>
                    <a:pt x="1175" y="992"/>
                  </a:lnTo>
                  <a:lnTo>
                    <a:pt x="1179" y="990"/>
                  </a:lnTo>
                  <a:lnTo>
                    <a:pt x="1179" y="989"/>
                  </a:lnTo>
                  <a:lnTo>
                    <a:pt x="1181" y="983"/>
                  </a:lnTo>
                  <a:lnTo>
                    <a:pt x="1183" y="981"/>
                  </a:lnTo>
                  <a:lnTo>
                    <a:pt x="1185" y="977"/>
                  </a:lnTo>
                  <a:lnTo>
                    <a:pt x="1187" y="975"/>
                  </a:lnTo>
                  <a:lnTo>
                    <a:pt x="1191" y="973"/>
                  </a:lnTo>
                  <a:lnTo>
                    <a:pt x="1192" y="972"/>
                  </a:lnTo>
                  <a:lnTo>
                    <a:pt x="1194" y="972"/>
                  </a:lnTo>
                  <a:lnTo>
                    <a:pt x="1196" y="972"/>
                  </a:lnTo>
                  <a:lnTo>
                    <a:pt x="1198" y="972"/>
                  </a:lnTo>
                  <a:lnTo>
                    <a:pt x="1202" y="970"/>
                  </a:lnTo>
                  <a:lnTo>
                    <a:pt x="1202" y="970"/>
                  </a:lnTo>
                  <a:lnTo>
                    <a:pt x="1209" y="970"/>
                  </a:lnTo>
                  <a:lnTo>
                    <a:pt x="1225" y="970"/>
                  </a:lnTo>
                  <a:lnTo>
                    <a:pt x="1227" y="970"/>
                  </a:lnTo>
                  <a:lnTo>
                    <a:pt x="1228" y="970"/>
                  </a:lnTo>
                  <a:lnTo>
                    <a:pt x="1230" y="970"/>
                  </a:lnTo>
                  <a:lnTo>
                    <a:pt x="1232" y="970"/>
                  </a:lnTo>
                  <a:lnTo>
                    <a:pt x="1234" y="970"/>
                  </a:lnTo>
                  <a:lnTo>
                    <a:pt x="1244" y="970"/>
                  </a:lnTo>
                  <a:lnTo>
                    <a:pt x="1253" y="970"/>
                  </a:lnTo>
                  <a:lnTo>
                    <a:pt x="1255" y="970"/>
                  </a:lnTo>
                  <a:lnTo>
                    <a:pt x="1263" y="972"/>
                  </a:lnTo>
                  <a:lnTo>
                    <a:pt x="1264" y="972"/>
                  </a:lnTo>
                  <a:lnTo>
                    <a:pt x="1266" y="972"/>
                  </a:lnTo>
                  <a:lnTo>
                    <a:pt x="1268" y="973"/>
                  </a:lnTo>
                  <a:lnTo>
                    <a:pt x="1268" y="973"/>
                  </a:lnTo>
                  <a:lnTo>
                    <a:pt x="1270" y="973"/>
                  </a:lnTo>
                  <a:lnTo>
                    <a:pt x="1274" y="972"/>
                  </a:lnTo>
                  <a:lnTo>
                    <a:pt x="1276" y="972"/>
                  </a:lnTo>
                  <a:lnTo>
                    <a:pt x="1278" y="972"/>
                  </a:lnTo>
                  <a:lnTo>
                    <a:pt x="1280" y="972"/>
                  </a:lnTo>
                  <a:lnTo>
                    <a:pt x="1295" y="970"/>
                  </a:lnTo>
                  <a:lnTo>
                    <a:pt x="1297" y="970"/>
                  </a:lnTo>
                  <a:lnTo>
                    <a:pt x="1299" y="968"/>
                  </a:lnTo>
                  <a:lnTo>
                    <a:pt x="1308" y="960"/>
                  </a:lnTo>
                  <a:lnTo>
                    <a:pt x="1316" y="951"/>
                  </a:lnTo>
                  <a:lnTo>
                    <a:pt x="1318" y="947"/>
                  </a:lnTo>
                  <a:lnTo>
                    <a:pt x="1319" y="947"/>
                  </a:lnTo>
                  <a:lnTo>
                    <a:pt x="1321" y="945"/>
                  </a:lnTo>
                  <a:lnTo>
                    <a:pt x="1327" y="945"/>
                  </a:lnTo>
                  <a:lnTo>
                    <a:pt x="1329" y="945"/>
                  </a:lnTo>
                  <a:lnTo>
                    <a:pt x="1333" y="943"/>
                  </a:lnTo>
                  <a:lnTo>
                    <a:pt x="1335" y="941"/>
                  </a:lnTo>
                  <a:lnTo>
                    <a:pt x="1342" y="941"/>
                  </a:lnTo>
                  <a:lnTo>
                    <a:pt x="1344" y="941"/>
                  </a:lnTo>
                  <a:lnTo>
                    <a:pt x="1348" y="939"/>
                  </a:lnTo>
                  <a:lnTo>
                    <a:pt x="1352" y="935"/>
                  </a:lnTo>
                  <a:lnTo>
                    <a:pt x="1359" y="932"/>
                  </a:lnTo>
                  <a:lnTo>
                    <a:pt x="1361" y="930"/>
                  </a:lnTo>
                  <a:lnTo>
                    <a:pt x="1365" y="926"/>
                  </a:lnTo>
                  <a:lnTo>
                    <a:pt x="1365" y="924"/>
                  </a:lnTo>
                  <a:lnTo>
                    <a:pt x="1365" y="922"/>
                  </a:lnTo>
                  <a:lnTo>
                    <a:pt x="1363" y="922"/>
                  </a:lnTo>
                  <a:lnTo>
                    <a:pt x="1361" y="920"/>
                  </a:lnTo>
                  <a:lnTo>
                    <a:pt x="1363" y="920"/>
                  </a:lnTo>
                  <a:lnTo>
                    <a:pt x="1365" y="920"/>
                  </a:lnTo>
                  <a:lnTo>
                    <a:pt x="1365" y="920"/>
                  </a:lnTo>
                  <a:lnTo>
                    <a:pt x="1365" y="918"/>
                  </a:lnTo>
                  <a:lnTo>
                    <a:pt x="1363" y="917"/>
                  </a:lnTo>
                  <a:lnTo>
                    <a:pt x="1359" y="917"/>
                  </a:lnTo>
                  <a:lnTo>
                    <a:pt x="1355" y="917"/>
                  </a:lnTo>
                  <a:lnTo>
                    <a:pt x="1357" y="917"/>
                  </a:lnTo>
                  <a:lnTo>
                    <a:pt x="1361" y="915"/>
                  </a:lnTo>
                  <a:lnTo>
                    <a:pt x="1363" y="915"/>
                  </a:lnTo>
                  <a:lnTo>
                    <a:pt x="1363" y="915"/>
                  </a:lnTo>
                  <a:lnTo>
                    <a:pt x="1363" y="913"/>
                  </a:lnTo>
                  <a:lnTo>
                    <a:pt x="1363" y="909"/>
                  </a:lnTo>
                  <a:lnTo>
                    <a:pt x="1363" y="907"/>
                  </a:lnTo>
                  <a:lnTo>
                    <a:pt x="1363" y="903"/>
                  </a:lnTo>
                  <a:lnTo>
                    <a:pt x="1363" y="901"/>
                  </a:lnTo>
                  <a:lnTo>
                    <a:pt x="1363" y="898"/>
                  </a:lnTo>
                  <a:lnTo>
                    <a:pt x="1361" y="896"/>
                  </a:lnTo>
                  <a:lnTo>
                    <a:pt x="1361" y="896"/>
                  </a:lnTo>
                  <a:lnTo>
                    <a:pt x="1359" y="894"/>
                  </a:lnTo>
                  <a:lnTo>
                    <a:pt x="1357" y="894"/>
                  </a:lnTo>
                  <a:lnTo>
                    <a:pt x="1357" y="894"/>
                  </a:lnTo>
                  <a:lnTo>
                    <a:pt x="1355" y="892"/>
                  </a:lnTo>
                  <a:lnTo>
                    <a:pt x="1355" y="892"/>
                  </a:lnTo>
                  <a:lnTo>
                    <a:pt x="1354" y="892"/>
                  </a:lnTo>
                  <a:lnTo>
                    <a:pt x="1354" y="890"/>
                  </a:lnTo>
                  <a:lnTo>
                    <a:pt x="1354" y="890"/>
                  </a:lnTo>
                  <a:lnTo>
                    <a:pt x="1350" y="890"/>
                  </a:lnTo>
                  <a:lnTo>
                    <a:pt x="1346" y="892"/>
                  </a:lnTo>
                  <a:lnTo>
                    <a:pt x="1338" y="896"/>
                  </a:lnTo>
                  <a:lnTo>
                    <a:pt x="1338" y="894"/>
                  </a:lnTo>
                  <a:lnTo>
                    <a:pt x="1338" y="894"/>
                  </a:lnTo>
                  <a:lnTo>
                    <a:pt x="1336" y="894"/>
                  </a:lnTo>
                  <a:lnTo>
                    <a:pt x="1336" y="894"/>
                  </a:lnTo>
                  <a:lnTo>
                    <a:pt x="1338" y="892"/>
                  </a:lnTo>
                  <a:lnTo>
                    <a:pt x="1340" y="892"/>
                  </a:lnTo>
                  <a:lnTo>
                    <a:pt x="1342" y="890"/>
                  </a:lnTo>
                  <a:lnTo>
                    <a:pt x="1342" y="888"/>
                  </a:lnTo>
                  <a:lnTo>
                    <a:pt x="1342" y="886"/>
                  </a:lnTo>
                  <a:lnTo>
                    <a:pt x="1340" y="882"/>
                  </a:lnTo>
                  <a:lnTo>
                    <a:pt x="1338" y="880"/>
                  </a:lnTo>
                  <a:lnTo>
                    <a:pt x="1335" y="880"/>
                  </a:lnTo>
                  <a:lnTo>
                    <a:pt x="1333" y="880"/>
                  </a:lnTo>
                  <a:lnTo>
                    <a:pt x="1329" y="879"/>
                  </a:lnTo>
                  <a:lnTo>
                    <a:pt x="1327" y="879"/>
                  </a:lnTo>
                  <a:lnTo>
                    <a:pt x="1323" y="880"/>
                  </a:lnTo>
                  <a:lnTo>
                    <a:pt x="1323" y="880"/>
                  </a:lnTo>
                  <a:lnTo>
                    <a:pt x="1325" y="882"/>
                  </a:lnTo>
                  <a:lnTo>
                    <a:pt x="1329" y="882"/>
                  </a:lnTo>
                  <a:lnTo>
                    <a:pt x="1325" y="882"/>
                  </a:lnTo>
                  <a:lnTo>
                    <a:pt x="1319" y="884"/>
                  </a:lnTo>
                  <a:lnTo>
                    <a:pt x="1314" y="888"/>
                  </a:lnTo>
                  <a:lnTo>
                    <a:pt x="1308" y="892"/>
                  </a:lnTo>
                  <a:lnTo>
                    <a:pt x="1300" y="896"/>
                  </a:lnTo>
                  <a:lnTo>
                    <a:pt x="1299" y="896"/>
                  </a:lnTo>
                  <a:lnTo>
                    <a:pt x="1297" y="898"/>
                  </a:lnTo>
                  <a:lnTo>
                    <a:pt x="1295" y="899"/>
                  </a:lnTo>
                  <a:lnTo>
                    <a:pt x="1291" y="899"/>
                  </a:lnTo>
                  <a:lnTo>
                    <a:pt x="1291" y="899"/>
                  </a:lnTo>
                  <a:lnTo>
                    <a:pt x="1291" y="899"/>
                  </a:lnTo>
                  <a:lnTo>
                    <a:pt x="1291" y="899"/>
                  </a:lnTo>
                  <a:lnTo>
                    <a:pt x="1293" y="899"/>
                  </a:lnTo>
                  <a:lnTo>
                    <a:pt x="1291" y="898"/>
                  </a:lnTo>
                  <a:lnTo>
                    <a:pt x="1293" y="898"/>
                  </a:lnTo>
                  <a:lnTo>
                    <a:pt x="1295" y="896"/>
                  </a:lnTo>
                  <a:lnTo>
                    <a:pt x="1293" y="894"/>
                  </a:lnTo>
                  <a:lnTo>
                    <a:pt x="1293" y="894"/>
                  </a:lnTo>
                  <a:lnTo>
                    <a:pt x="1291" y="894"/>
                  </a:lnTo>
                  <a:lnTo>
                    <a:pt x="1291" y="892"/>
                  </a:lnTo>
                  <a:lnTo>
                    <a:pt x="1293" y="894"/>
                  </a:lnTo>
                  <a:lnTo>
                    <a:pt x="1295" y="892"/>
                  </a:lnTo>
                  <a:lnTo>
                    <a:pt x="1297" y="890"/>
                  </a:lnTo>
                  <a:lnTo>
                    <a:pt x="1299" y="888"/>
                  </a:lnTo>
                  <a:lnTo>
                    <a:pt x="1300" y="888"/>
                  </a:lnTo>
                  <a:lnTo>
                    <a:pt x="1302" y="888"/>
                  </a:lnTo>
                  <a:lnTo>
                    <a:pt x="1304" y="888"/>
                  </a:lnTo>
                  <a:lnTo>
                    <a:pt x="1308" y="886"/>
                  </a:lnTo>
                  <a:lnTo>
                    <a:pt x="1312" y="884"/>
                  </a:lnTo>
                  <a:lnTo>
                    <a:pt x="1314" y="884"/>
                  </a:lnTo>
                  <a:lnTo>
                    <a:pt x="1316" y="884"/>
                  </a:lnTo>
                  <a:lnTo>
                    <a:pt x="1316" y="884"/>
                  </a:lnTo>
                  <a:lnTo>
                    <a:pt x="1318" y="882"/>
                  </a:lnTo>
                  <a:lnTo>
                    <a:pt x="1319" y="882"/>
                  </a:lnTo>
                  <a:lnTo>
                    <a:pt x="1319" y="882"/>
                  </a:lnTo>
                  <a:lnTo>
                    <a:pt x="1321" y="880"/>
                  </a:lnTo>
                  <a:lnTo>
                    <a:pt x="1323" y="879"/>
                  </a:lnTo>
                  <a:lnTo>
                    <a:pt x="1333" y="875"/>
                  </a:lnTo>
                  <a:lnTo>
                    <a:pt x="1336" y="873"/>
                  </a:lnTo>
                  <a:lnTo>
                    <a:pt x="1336" y="871"/>
                  </a:lnTo>
                  <a:lnTo>
                    <a:pt x="1335" y="871"/>
                  </a:lnTo>
                  <a:lnTo>
                    <a:pt x="1333" y="869"/>
                  </a:lnTo>
                  <a:lnTo>
                    <a:pt x="1331" y="869"/>
                  </a:lnTo>
                  <a:lnTo>
                    <a:pt x="1331" y="867"/>
                  </a:lnTo>
                  <a:lnTo>
                    <a:pt x="1329" y="867"/>
                  </a:lnTo>
                  <a:lnTo>
                    <a:pt x="1329" y="865"/>
                  </a:lnTo>
                  <a:lnTo>
                    <a:pt x="1327" y="865"/>
                  </a:lnTo>
                  <a:lnTo>
                    <a:pt x="1327" y="865"/>
                  </a:lnTo>
                  <a:lnTo>
                    <a:pt x="1325" y="867"/>
                  </a:lnTo>
                  <a:lnTo>
                    <a:pt x="1325" y="867"/>
                  </a:lnTo>
                  <a:lnTo>
                    <a:pt x="1323" y="867"/>
                  </a:lnTo>
                  <a:lnTo>
                    <a:pt x="1321" y="867"/>
                  </a:lnTo>
                  <a:lnTo>
                    <a:pt x="1319" y="867"/>
                  </a:lnTo>
                  <a:lnTo>
                    <a:pt x="1318" y="867"/>
                  </a:lnTo>
                  <a:lnTo>
                    <a:pt x="1318" y="867"/>
                  </a:lnTo>
                  <a:lnTo>
                    <a:pt x="1316" y="865"/>
                  </a:lnTo>
                  <a:lnTo>
                    <a:pt x="1314" y="861"/>
                  </a:lnTo>
                  <a:lnTo>
                    <a:pt x="1312" y="860"/>
                  </a:lnTo>
                  <a:lnTo>
                    <a:pt x="1308" y="860"/>
                  </a:lnTo>
                  <a:lnTo>
                    <a:pt x="1308" y="860"/>
                  </a:lnTo>
                  <a:lnTo>
                    <a:pt x="1304" y="863"/>
                  </a:lnTo>
                  <a:lnTo>
                    <a:pt x="1300" y="865"/>
                  </a:lnTo>
                  <a:lnTo>
                    <a:pt x="1299" y="867"/>
                  </a:lnTo>
                  <a:lnTo>
                    <a:pt x="1300" y="865"/>
                  </a:lnTo>
                  <a:lnTo>
                    <a:pt x="1306" y="860"/>
                  </a:lnTo>
                  <a:lnTo>
                    <a:pt x="1304" y="860"/>
                  </a:lnTo>
                  <a:lnTo>
                    <a:pt x="1302" y="860"/>
                  </a:lnTo>
                  <a:lnTo>
                    <a:pt x="1302" y="858"/>
                  </a:lnTo>
                  <a:lnTo>
                    <a:pt x="1300" y="858"/>
                  </a:lnTo>
                  <a:lnTo>
                    <a:pt x="1300" y="858"/>
                  </a:lnTo>
                  <a:lnTo>
                    <a:pt x="1300" y="858"/>
                  </a:lnTo>
                  <a:lnTo>
                    <a:pt x="1300" y="858"/>
                  </a:lnTo>
                  <a:lnTo>
                    <a:pt x="1299" y="858"/>
                  </a:lnTo>
                  <a:lnTo>
                    <a:pt x="1299" y="858"/>
                  </a:lnTo>
                  <a:lnTo>
                    <a:pt x="1299" y="858"/>
                  </a:lnTo>
                  <a:lnTo>
                    <a:pt x="1297" y="858"/>
                  </a:lnTo>
                  <a:lnTo>
                    <a:pt x="1295" y="858"/>
                  </a:lnTo>
                  <a:lnTo>
                    <a:pt x="1293" y="858"/>
                  </a:lnTo>
                  <a:lnTo>
                    <a:pt x="1291" y="860"/>
                  </a:lnTo>
                  <a:lnTo>
                    <a:pt x="1291" y="860"/>
                  </a:lnTo>
                  <a:lnTo>
                    <a:pt x="1287" y="861"/>
                  </a:lnTo>
                  <a:lnTo>
                    <a:pt x="1287" y="861"/>
                  </a:lnTo>
                  <a:lnTo>
                    <a:pt x="1287" y="861"/>
                  </a:lnTo>
                  <a:lnTo>
                    <a:pt x="1289" y="860"/>
                  </a:lnTo>
                  <a:lnTo>
                    <a:pt x="1293" y="854"/>
                  </a:lnTo>
                  <a:lnTo>
                    <a:pt x="1293" y="854"/>
                  </a:lnTo>
                  <a:lnTo>
                    <a:pt x="1293" y="852"/>
                  </a:lnTo>
                  <a:lnTo>
                    <a:pt x="1291" y="850"/>
                  </a:lnTo>
                  <a:lnTo>
                    <a:pt x="1291" y="850"/>
                  </a:lnTo>
                  <a:lnTo>
                    <a:pt x="1291" y="846"/>
                  </a:lnTo>
                  <a:lnTo>
                    <a:pt x="1291" y="846"/>
                  </a:lnTo>
                  <a:lnTo>
                    <a:pt x="1289" y="846"/>
                  </a:lnTo>
                  <a:lnTo>
                    <a:pt x="1289" y="848"/>
                  </a:lnTo>
                  <a:lnTo>
                    <a:pt x="1287" y="848"/>
                  </a:lnTo>
                  <a:lnTo>
                    <a:pt x="1287" y="846"/>
                  </a:lnTo>
                  <a:lnTo>
                    <a:pt x="1287" y="846"/>
                  </a:lnTo>
                  <a:lnTo>
                    <a:pt x="1285" y="844"/>
                  </a:lnTo>
                  <a:lnTo>
                    <a:pt x="1285" y="844"/>
                  </a:lnTo>
                  <a:lnTo>
                    <a:pt x="1283" y="844"/>
                  </a:lnTo>
                  <a:lnTo>
                    <a:pt x="1283" y="844"/>
                  </a:lnTo>
                  <a:lnTo>
                    <a:pt x="1282" y="844"/>
                  </a:lnTo>
                  <a:lnTo>
                    <a:pt x="1282" y="846"/>
                  </a:lnTo>
                  <a:lnTo>
                    <a:pt x="1280" y="844"/>
                  </a:lnTo>
                  <a:lnTo>
                    <a:pt x="1274" y="843"/>
                  </a:lnTo>
                  <a:lnTo>
                    <a:pt x="1274" y="843"/>
                  </a:lnTo>
                  <a:lnTo>
                    <a:pt x="1274" y="843"/>
                  </a:lnTo>
                  <a:lnTo>
                    <a:pt x="1276" y="843"/>
                  </a:lnTo>
                  <a:lnTo>
                    <a:pt x="1276" y="843"/>
                  </a:lnTo>
                  <a:lnTo>
                    <a:pt x="1276" y="839"/>
                  </a:lnTo>
                  <a:lnTo>
                    <a:pt x="1274" y="839"/>
                  </a:lnTo>
                  <a:lnTo>
                    <a:pt x="1274" y="839"/>
                  </a:lnTo>
                  <a:lnTo>
                    <a:pt x="1272" y="839"/>
                  </a:lnTo>
                  <a:lnTo>
                    <a:pt x="1270" y="837"/>
                  </a:lnTo>
                  <a:lnTo>
                    <a:pt x="1270" y="837"/>
                  </a:lnTo>
                  <a:lnTo>
                    <a:pt x="1272" y="837"/>
                  </a:lnTo>
                  <a:lnTo>
                    <a:pt x="1274" y="835"/>
                  </a:lnTo>
                  <a:lnTo>
                    <a:pt x="1272" y="835"/>
                  </a:lnTo>
                  <a:lnTo>
                    <a:pt x="1266" y="835"/>
                  </a:lnTo>
                  <a:lnTo>
                    <a:pt x="1264" y="833"/>
                  </a:lnTo>
                  <a:lnTo>
                    <a:pt x="1266" y="833"/>
                  </a:lnTo>
                  <a:lnTo>
                    <a:pt x="1266" y="833"/>
                  </a:lnTo>
                  <a:lnTo>
                    <a:pt x="1268" y="833"/>
                  </a:lnTo>
                  <a:lnTo>
                    <a:pt x="1268" y="831"/>
                  </a:lnTo>
                  <a:lnTo>
                    <a:pt x="1266" y="831"/>
                  </a:lnTo>
                  <a:lnTo>
                    <a:pt x="1259" y="829"/>
                  </a:lnTo>
                  <a:lnTo>
                    <a:pt x="1257" y="827"/>
                  </a:lnTo>
                  <a:lnTo>
                    <a:pt x="1257" y="825"/>
                  </a:lnTo>
                  <a:lnTo>
                    <a:pt x="1259" y="825"/>
                  </a:lnTo>
                  <a:lnTo>
                    <a:pt x="1259" y="825"/>
                  </a:lnTo>
                  <a:lnTo>
                    <a:pt x="1261" y="825"/>
                  </a:lnTo>
                  <a:lnTo>
                    <a:pt x="1259" y="827"/>
                  </a:lnTo>
                  <a:lnTo>
                    <a:pt x="1261" y="827"/>
                  </a:lnTo>
                  <a:lnTo>
                    <a:pt x="1263" y="829"/>
                  </a:lnTo>
                  <a:lnTo>
                    <a:pt x="1272" y="829"/>
                  </a:lnTo>
                  <a:lnTo>
                    <a:pt x="1272" y="829"/>
                  </a:lnTo>
                  <a:lnTo>
                    <a:pt x="1274" y="829"/>
                  </a:lnTo>
                  <a:lnTo>
                    <a:pt x="1274" y="829"/>
                  </a:lnTo>
                  <a:lnTo>
                    <a:pt x="1274" y="827"/>
                  </a:lnTo>
                  <a:lnTo>
                    <a:pt x="1276" y="824"/>
                  </a:lnTo>
                  <a:lnTo>
                    <a:pt x="1274" y="822"/>
                  </a:lnTo>
                  <a:lnTo>
                    <a:pt x="1274" y="820"/>
                  </a:lnTo>
                  <a:lnTo>
                    <a:pt x="1270" y="820"/>
                  </a:lnTo>
                  <a:lnTo>
                    <a:pt x="1270" y="818"/>
                  </a:lnTo>
                  <a:lnTo>
                    <a:pt x="1268" y="818"/>
                  </a:lnTo>
                  <a:lnTo>
                    <a:pt x="1266" y="818"/>
                  </a:lnTo>
                  <a:lnTo>
                    <a:pt x="1264" y="818"/>
                  </a:lnTo>
                  <a:lnTo>
                    <a:pt x="1266" y="814"/>
                  </a:lnTo>
                  <a:lnTo>
                    <a:pt x="1264" y="812"/>
                  </a:lnTo>
                  <a:lnTo>
                    <a:pt x="1261" y="812"/>
                  </a:lnTo>
                  <a:lnTo>
                    <a:pt x="1257" y="812"/>
                  </a:lnTo>
                  <a:lnTo>
                    <a:pt x="1259" y="812"/>
                  </a:lnTo>
                  <a:lnTo>
                    <a:pt x="1261" y="810"/>
                  </a:lnTo>
                  <a:lnTo>
                    <a:pt x="1264" y="808"/>
                  </a:lnTo>
                  <a:lnTo>
                    <a:pt x="1266" y="808"/>
                  </a:lnTo>
                  <a:lnTo>
                    <a:pt x="1266" y="803"/>
                  </a:lnTo>
                  <a:lnTo>
                    <a:pt x="1264" y="801"/>
                  </a:lnTo>
                  <a:lnTo>
                    <a:pt x="1264" y="801"/>
                  </a:lnTo>
                  <a:lnTo>
                    <a:pt x="1263" y="801"/>
                  </a:lnTo>
                  <a:lnTo>
                    <a:pt x="1261" y="801"/>
                  </a:lnTo>
                  <a:lnTo>
                    <a:pt x="1259" y="799"/>
                  </a:lnTo>
                  <a:lnTo>
                    <a:pt x="1259" y="799"/>
                  </a:lnTo>
                  <a:lnTo>
                    <a:pt x="1257" y="797"/>
                  </a:lnTo>
                  <a:lnTo>
                    <a:pt x="1257" y="795"/>
                  </a:lnTo>
                  <a:lnTo>
                    <a:pt x="1255" y="795"/>
                  </a:lnTo>
                  <a:lnTo>
                    <a:pt x="1253" y="795"/>
                  </a:lnTo>
                  <a:lnTo>
                    <a:pt x="1247" y="799"/>
                  </a:lnTo>
                  <a:lnTo>
                    <a:pt x="1244" y="799"/>
                  </a:lnTo>
                  <a:lnTo>
                    <a:pt x="1247" y="797"/>
                  </a:lnTo>
                  <a:lnTo>
                    <a:pt x="1251" y="795"/>
                  </a:lnTo>
                  <a:lnTo>
                    <a:pt x="1253" y="793"/>
                  </a:lnTo>
                  <a:lnTo>
                    <a:pt x="1255" y="789"/>
                  </a:lnTo>
                  <a:lnTo>
                    <a:pt x="1253" y="788"/>
                  </a:lnTo>
                  <a:lnTo>
                    <a:pt x="1251" y="788"/>
                  </a:lnTo>
                  <a:lnTo>
                    <a:pt x="1247" y="789"/>
                  </a:lnTo>
                  <a:lnTo>
                    <a:pt x="1246" y="788"/>
                  </a:lnTo>
                  <a:lnTo>
                    <a:pt x="1244" y="789"/>
                  </a:lnTo>
                  <a:lnTo>
                    <a:pt x="1242" y="789"/>
                  </a:lnTo>
                  <a:lnTo>
                    <a:pt x="1240" y="791"/>
                  </a:lnTo>
                  <a:lnTo>
                    <a:pt x="1244" y="788"/>
                  </a:lnTo>
                  <a:lnTo>
                    <a:pt x="1244" y="788"/>
                  </a:lnTo>
                  <a:lnTo>
                    <a:pt x="1246" y="786"/>
                  </a:lnTo>
                  <a:lnTo>
                    <a:pt x="1247" y="786"/>
                  </a:lnTo>
                  <a:lnTo>
                    <a:pt x="1249" y="786"/>
                  </a:lnTo>
                  <a:lnTo>
                    <a:pt x="1249" y="784"/>
                  </a:lnTo>
                  <a:lnTo>
                    <a:pt x="1249" y="782"/>
                  </a:lnTo>
                  <a:lnTo>
                    <a:pt x="1249" y="782"/>
                  </a:lnTo>
                  <a:lnTo>
                    <a:pt x="1249" y="780"/>
                  </a:lnTo>
                  <a:lnTo>
                    <a:pt x="1249" y="778"/>
                  </a:lnTo>
                  <a:lnTo>
                    <a:pt x="1247" y="778"/>
                  </a:lnTo>
                  <a:lnTo>
                    <a:pt x="1247" y="778"/>
                  </a:lnTo>
                  <a:lnTo>
                    <a:pt x="1246" y="778"/>
                  </a:lnTo>
                  <a:lnTo>
                    <a:pt x="1244" y="778"/>
                  </a:lnTo>
                  <a:lnTo>
                    <a:pt x="1246" y="776"/>
                  </a:lnTo>
                  <a:lnTo>
                    <a:pt x="1244" y="774"/>
                  </a:lnTo>
                  <a:lnTo>
                    <a:pt x="1246" y="774"/>
                  </a:lnTo>
                  <a:lnTo>
                    <a:pt x="1242" y="772"/>
                  </a:lnTo>
                  <a:lnTo>
                    <a:pt x="1236" y="774"/>
                  </a:lnTo>
                  <a:lnTo>
                    <a:pt x="1232" y="774"/>
                  </a:lnTo>
                  <a:lnTo>
                    <a:pt x="1238" y="772"/>
                  </a:lnTo>
                  <a:lnTo>
                    <a:pt x="1240" y="772"/>
                  </a:lnTo>
                  <a:lnTo>
                    <a:pt x="1242" y="770"/>
                  </a:lnTo>
                  <a:lnTo>
                    <a:pt x="1242" y="769"/>
                  </a:lnTo>
                  <a:lnTo>
                    <a:pt x="1240" y="767"/>
                  </a:lnTo>
                  <a:lnTo>
                    <a:pt x="1238" y="767"/>
                  </a:lnTo>
                  <a:lnTo>
                    <a:pt x="1236" y="769"/>
                  </a:lnTo>
                  <a:lnTo>
                    <a:pt x="1236" y="767"/>
                  </a:lnTo>
                  <a:lnTo>
                    <a:pt x="1236" y="767"/>
                  </a:lnTo>
                  <a:lnTo>
                    <a:pt x="1234" y="765"/>
                  </a:lnTo>
                  <a:lnTo>
                    <a:pt x="1232" y="765"/>
                  </a:lnTo>
                  <a:lnTo>
                    <a:pt x="1236" y="765"/>
                  </a:lnTo>
                  <a:lnTo>
                    <a:pt x="1236" y="763"/>
                  </a:lnTo>
                  <a:lnTo>
                    <a:pt x="1236" y="761"/>
                  </a:lnTo>
                  <a:lnTo>
                    <a:pt x="1234" y="759"/>
                  </a:lnTo>
                  <a:lnTo>
                    <a:pt x="1232" y="755"/>
                  </a:lnTo>
                  <a:lnTo>
                    <a:pt x="1230" y="755"/>
                  </a:lnTo>
                  <a:lnTo>
                    <a:pt x="1228" y="757"/>
                  </a:lnTo>
                  <a:lnTo>
                    <a:pt x="1230" y="755"/>
                  </a:lnTo>
                  <a:lnTo>
                    <a:pt x="1230" y="753"/>
                  </a:lnTo>
                  <a:lnTo>
                    <a:pt x="1230" y="750"/>
                  </a:lnTo>
                  <a:lnTo>
                    <a:pt x="1228" y="750"/>
                  </a:lnTo>
                  <a:lnTo>
                    <a:pt x="1227" y="748"/>
                  </a:lnTo>
                  <a:lnTo>
                    <a:pt x="1223" y="750"/>
                  </a:lnTo>
                  <a:lnTo>
                    <a:pt x="1221" y="750"/>
                  </a:lnTo>
                  <a:lnTo>
                    <a:pt x="1225" y="748"/>
                  </a:lnTo>
                  <a:lnTo>
                    <a:pt x="1225" y="746"/>
                  </a:lnTo>
                  <a:lnTo>
                    <a:pt x="1227" y="744"/>
                  </a:lnTo>
                  <a:lnTo>
                    <a:pt x="1225" y="744"/>
                  </a:lnTo>
                  <a:lnTo>
                    <a:pt x="1223" y="742"/>
                  </a:lnTo>
                  <a:lnTo>
                    <a:pt x="1221" y="742"/>
                  </a:lnTo>
                  <a:lnTo>
                    <a:pt x="1219" y="742"/>
                  </a:lnTo>
                  <a:lnTo>
                    <a:pt x="1217" y="746"/>
                  </a:lnTo>
                  <a:lnTo>
                    <a:pt x="1215" y="750"/>
                  </a:lnTo>
                  <a:lnTo>
                    <a:pt x="1213" y="753"/>
                  </a:lnTo>
                  <a:lnTo>
                    <a:pt x="1217" y="755"/>
                  </a:lnTo>
                  <a:lnTo>
                    <a:pt x="1215" y="757"/>
                  </a:lnTo>
                  <a:lnTo>
                    <a:pt x="1213" y="755"/>
                  </a:lnTo>
                  <a:lnTo>
                    <a:pt x="1211" y="755"/>
                  </a:lnTo>
                  <a:lnTo>
                    <a:pt x="1209" y="757"/>
                  </a:lnTo>
                  <a:lnTo>
                    <a:pt x="1209" y="759"/>
                  </a:lnTo>
                  <a:lnTo>
                    <a:pt x="1209" y="761"/>
                  </a:lnTo>
                  <a:lnTo>
                    <a:pt x="1211" y="763"/>
                  </a:lnTo>
                  <a:lnTo>
                    <a:pt x="1213" y="765"/>
                  </a:lnTo>
                  <a:lnTo>
                    <a:pt x="1215" y="765"/>
                  </a:lnTo>
                  <a:lnTo>
                    <a:pt x="1213" y="765"/>
                  </a:lnTo>
                  <a:lnTo>
                    <a:pt x="1211" y="763"/>
                  </a:lnTo>
                  <a:lnTo>
                    <a:pt x="1209" y="765"/>
                  </a:lnTo>
                  <a:lnTo>
                    <a:pt x="1209" y="767"/>
                  </a:lnTo>
                  <a:lnTo>
                    <a:pt x="1209" y="767"/>
                  </a:lnTo>
                  <a:lnTo>
                    <a:pt x="1208" y="767"/>
                  </a:lnTo>
                  <a:lnTo>
                    <a:pt x="1208" y="769"/>
                  </a:lnTo>
                  <a:lnTo>
                    <a:pt x="1208" y="769"/>
                  </a:lnTo>
                  <a:lnTo>
                    <a:pt x="1208" y="769"/>
                  </a:lnTo>
                  <a:lnTo>
                    <a:pt x="1206" y="769"/>
                  </a:lnTo>
                  <a:lnTo>
                    <a:pt x="1206" y="770"/>
                  </a:lnTo>
                  <a:lnTo>
                    <a:pt x="1206" y="769"/>
                  </a:lnTo>
                  <a:lnTo>
                    <a:pt x="1206" y="770"/>
                  </a:lnTo>
                  <a:lnTo>
                    <a:pt x="1208" y="772"/>
                  </a:lnTo>
                  <a:lnTo>
                    <a:pt x="1211" y="774"/>
                  </a:lnTo>
                  <a:lnTo>
                    <a:pt x="1209" y="774"/>
                  </a:lnTo>
                  <a:lnTo>
                    <a:pt x="1208" y="774"/>
                  </a:lnTo>
                  <a:lnTo>
                    <a:pt x="1206" y="774"/>
                  </a:lnTo>
                  <a:lnTo>
                    <a:pt x="1206" y="776"/>
                  </a:lnTo>
                  <a:lnTo>
                    <a:pt x="1204" y="776"/>
                  </a:lnTo>
                  <a:lnTo>
                    <a:pt x="1202" y="776"/>
                  </a:lnTo>
                  <a:lnTo>
                    <a:pt x="1202" y="778"/>
                  </a:lnTo>
                  <a:lnTo>
                    <a:pt x="1204" y="778"/>
                  </a:lnTo>
                  <a:lnTo>
                    <a:pt x="1200" y="780"/>
                  </a:lnTo>
                  <a:lnTo>
                    <a:pt x="1200" y="782"/>
                  </a:lnTo>
                  <a:lnTo>
                    <a:pt x="1202" y="786"/>
                  </a:lnTo>
                  <a:lnTo>
                    <a:pt x="1200" y="789"/>
                  </a:lnTo>
                  <a:lnTo>
                    <a:pt x="1200" y="786"/>
                  </a:lnTo>
                  <a:lnTo>
                    <a:pt x="1200" y="784"/>
                  </a:lnTo>
                  <a:lnTo>
                    <a:pt x="1198" y="782"/>
                  </a:lnTo>
                  <a:lnTo>
                    <a:pt x="1196" y="780"/>
                  </a:lnTo>
                  <a:lnTo>
                    <a:pt x="1194" y="780"/>
                  </a:lnTo>
                  <a:lnTo>
                    <a:pt x="1192" y="782"/>
                  </a:lnTo>
                  <a:lnTo>
                    <a:pt x="1192" y="784"/>
                  </a:lnTo>
                  <a:lnTo>
                    <a:pt x="1191" y="786"/>
                  </a:lnTo>
                  <a:lnTo>
                    <a:pt x="1189" y="788"/>
                  </a:lnTo>
                  <a:lnTo>
                    <a:pt x="1179" y="791"/>
                  </a:lnTo>
                  <a:lnTo>
                    <a:pt x="1177" y="793"/>
                  </a:lnTo>
                  <a:lnTo>
                    <a:pt x="1175" y="795"/>
                  </a:lnTo>
                  <a:lnTo>
                    <a:pt x="1173" y="799"/>
                  </a:lnTo>
                  <a:lnTo>
                    <a:pt x="1173" y="791"/>
                  </a:lnTo>
                  <a:lnTo>
                    <a:pt x="1172" y="789"/>
                  </a:lnTo>
                  <a:lnTo>
                    <a:pt x="1170" y="793"/>
                  </a:lnTo>
                  <a:lnTo>
                    <a:pt x="1170" y="795"/>
                  </a:lnTo>
                  <a:lnTo>
                    <a:pt x="1168" y="795"/>
                  </a:lnTo>
                  <a:lnTo>
                    <a:pt x="1170" y="795"/>
                  </a:lnTo>
                  <a:lnTo>
                    <a:pt x="1170" y="793"/>
                  </a:lnTo>
                  <a:lnTo>
                    <a:pt x="1170" y="791"/>
                  </a:lnTo>
                  <a:lnTo>
                    <a:pt x="1170" y="789"/>
                  </a:lnTo>
                  <a:lnTo>
                    <a:pt x="1168" y="788"/>
                  </a:lnTo>
                  <a:lnTo>
                    <a:pt x="1168" y="788"/>
                  </a:lnTo>
                  <a:lnTo>
                    <a:pt x="1166" y="789"/>
                  </a:lnTo>
                  <a:lnTo>
                    <a:pt x="1164" y="795"/>
                  </a:lnTo>
                  <a:lnTo>
                    <a:pt x="1162" y="797"/>
                  </a:lnTo>
                  <a:lnTo>
                    <a:pt x="1160" y="799"/>
                  </a:lnTo>
                  <a:lnTo>
                    <a:pt x="1158" y="799"/>
                  </a:lnTo>
                  <a:lnTo>
                    <a:pt x="1153" y="801"/>
                  </a:lnTo>
                  <a:lnTo>
                    <a:pt x="1155" y="799"/>
                  </a:lnTo>
                  <a:lnTo>
                    <a:pt x="1160" y="797"/>
                  </a:lnTo>
                  <a:lnTo>
                    <a:pt x="1164" y="793"/>
                  </a:lnTo>
                  <a:lnTo>
                    <a:pt x="1164" y="789"/>
                  </a:lnTo>
                  <a:lnTo>
                    <a:pt x="1164" y="788"/>
                  </a:lnTo>
                  <a:lnTo>
                    <a:pt x="1164" y="784"/>
                  </a:lnTo>
                  <a:lnTo>
                    <a:pt x="1162" y="780"/>
                  </a:lnTo>
                  <a:lnTo>
                    <a:pt x="1160" y="778"/>
                  </a:lnTo>
                  <a:lnTo>
                    <a:pt x="1155" y="778"/>
                  </a:lnTo>
                  <a:lnTo>
                    <a:pt x="1151" y="778"/>
                  </a:lnTo>
                  <a:lnTo>
                    <a:pt x="1147" y="778"/>
                  </a:lnTo>
                  <a:lnTo>
                    <a:pt x="1141" y="782"/>
                  </a:lnTo>
                  <a:lnTo>
                    <a:pt x="1137" y="782"/>
                  </a:lnTo>
                  <a:lnTo>
                    <a:pt x="1134" y="780"/>
                  </a:lnTo>
                  <a:lnTo>
                    <a:pt x="1136" y="780"/>
                  </a:lnTo>
                  <a:lnTo>
                    <a:pt x="1136" y="780"/>
                  </a:lnTo>
                  <a:lnTo>
                    <a:pt x="1137" y="780"/>
                  </a:lnTo>
                  <a:lnTo>
                    <a:pt x="1139" y="778"/>
                  </a:lnTo>
                  <a:lnTo>
                    <a:pt x="1139" y="778"/>
                  </a:lnTo>
                  <a:lnTo>
                    <a:pt x="1139" y="778"/>
                  </a:lnTo>
                  <a:lnTo>
                    <a:pt x="1139" y="776"/>
                  </a:lnTo>
                  <a:lnTo>
                    <a:pt x="1141" y="776"/>
                  </a:lnTo>
                  <a:lnTo>
                    <a:pt x="1141" y="778"/>
                  </a:lnTo>
                  <a:lnTo>
                    <a:pt x="1143" y="780"/>
                  </a:lnTo>
                  <a:lnTo>
                    <a:pt x="1143" y="778"/>
                  </a:lnTo>
                  <a:lnTo>
                    <a:pt x="1145" y="776"/>
                  </a:lnTo>
                  <a:lnTo>
                    <a:pt x="1145" y="774"/>
                  </a:lnTo>
                  <a:lnTo>
                    <a:pt x="1145" y="774"/>
                  </a:lnTo>
                  <a:lnTo>
                    <a:pt x="1145" y="772"/>
                  </a:lnTo>
                  <a:lnTo>
                    <a:pt x="1145" y="770"/>
                  </a:lnTo>
                  <a:lnTo>
                    <a:pt x="1145" y="770"/>
                  </a:lnTo>
                  <a:lnTo>
                    <a:pt x="1145" y="770"/>
                  </a:lnTo>
                  <a:lnTo>
                    <a:pt x="1147" y="769"/>
                  </a:lnTo>
                  <a:lnTo>
                    <a:pt x="1147" y="769"/>
                  </a:lnTo>
                  <a:lnTo>
                    <a:pt x="1147" y="767"/>
                  </a:lnTo>
                  <a:lnTo>
                    <a:pt x="1145" y="767"/>
                  </a:lnTo>
                  <a:lnTo>
                    <a:pt x="1143" y="767"/>
                  </a:lnTo>
                  <a:lnTo>
                    <a:pt x="1141" y="767"/>
                  </a:lnTo>
                  <a:lnTo>
                    <a:pt x="1141" y="763"/>
                  </a:lnTo>
                  <a:lnTo>
                    <a:pt x="1141" y="761"/>
                  </a:lnTo>
                  <a:lnTo>
                    <a:pt x="1143" y="759"/>
                  </a:lnTo>
                  <a:lnTo>
                    <a:pt x="1143" y="757"/>
                  </a:lnTo>
                  <a:lnTo>
                    <a:pt x="1143" y="755"/>
                  </a:lnTo>
                  <a:lnTo>
                    <a:pt x="1139" y="751"/>
                  </a:lnTo>
                  <a:lnTo>
                    <a:pt x="1130" y="751"/>
                  </a:lnTo>
                  <a:lnTo>
                    <a:pt x="1126" y="750"/>
                  </a:lnTo>
                  <a:lnTo>
                    <a:pt x="1134" y="750"/>
                  </a:lnTo>
                  <a:lnTo>
                    <a:pt x="1137" y="750"/>
                  </a:lnTo>
                  <a:lnTo>
                    <a:pt x="1141" y="750"/>
                  </a:lnTo>
                  <a:lnTo>
                    <a:pt x="1143" y="748"/>
                  </a:lnTo>
                  <a:lnTo>
                    <a:pt x="1143" y="746"/>
                  </a:lnTo>
                  <a:lnTo>
                    <a:pt x="1141" y="742"/>
                  </a:lnTo>
                  <a:lnTo>
                    <a:pt x="1141" y="738"/>
                  </a:lnTo>
                  <a:lnTo>
                    <a:pt x="1141" y="736"/>
                  </a:lnTo>
                  <a:lnTo>
                    <a:pt x="1143" y="734"/>
                  </a:lnTo>
                  <a:lnTo>
                    <a:pt x="1145" y="729"/>
                  </a:lnTo>
                  <a:lnTo>
                    <a:pt x="1145" y="727"/>
                  </a:lnTo>
                  <a:lnTo>
                    <a:pt x="1145" y="725"/>
                  </a:lnTo>
                  <a:lnTo>
                    <a:pt x="1143" y="723"/>
                  </a:lnTo>
                  <a:lnTo>
                    <a:pt x="1143" y="725"/>
                  </a:lnTo>
                  <a:lnTo>
                    <a:pt x="1141" y="727"/>
                  </a:lnTo>
                  <a:lnTo>
                    <a:pt x="1139" y="729"/>
                  </a:lnTo>
                  <a:lnTo>
                    <a:pt x="1137" y="729"/>
                  </a:lnTo>
                  <a:lnTo>
                    <a:pt x="1136" y="727"/>
                  </a:lnTo>
                  <a:lnTo>
                    <a:pt x="1136" y="727"/>
                  </a:lnTo>
                  <a:lnTo>
                    <a:pt x="1134" y="725"/>
                  </a:lnTo>
                  <a:lnTo>
                    <a:pt x="1134" y="725"/>
                  </a:lnTo>
                  <a:lnTo>
                    <a:pt x="1134" y="723"/>
                  </a:lnTo>
                  <a:lnTo>
                    <a:pt x="1132" y="723"/>
                  </a:lnTo>
                  <a:lnTo>
                    <a:pt x="1130" y="723"/>
                  </a:lnTo>
                  <a:lnTo>
                    <a:pt x="1126" y="723"/>
                  </a:lnTo>
                  <a:lnTo>
                    <a:pt x="1117" y="721"/>
                  </a:lnTo>
                  <a:lnTo>
                    <a:pt x="1113" y="719"/>
                  </a:lnTo>
                  <a:lnTo>
                    <a:pt x="1111" y="717"/>
                  </a:lnTo>
                  <a:lnTo>
                    <a:pt x="1109" y="715"/>
                  </a:lnTo>
                  <a:lnTo>
                    <a:pt x="1111" y="714"/>
                  </a:lnTo>
                  <a:lnTo>
                    <a:pt x="1107" y="714"/>
                  </a:lnTo>
                  <a:lnTo>
                    <a:pt x="1107" y="712"/>
                  </a:lnTo>
                  <a:lnTo>
                    <a:pt x="1109" y="710"/>
                  </a:lnTo>
                  <a:lnTo>
                    <a:pt x="1111" y="708"/>
                  </a:lnTo>
                  <a:lnTo>
                    <a:pt x="1109" y="708"/>
                  </a:lnTo>
                  <a:lnTo>
                    <a:pt x="1105" y="708"/>
                  </a:lnTo>
                  <a:lnTo>
                    <a:pt x="1103" y="708"/>
                  </a:lnTo>
                  <a:lnTo>
                    <a:pt x="1101" y="710"/>
                  </a:lnTo>
                  <a:lnTo>
                    <a:pt x="1103" y="708"/>
                  </a:lnTo>
                  <a:lnTo>
                    <a:pt x="1103" y="706"/>
                  </a:lnTo>
                  <a:lnTo>
                    <a:pt x="1103" y="704"/>
                  </a:lnTo>
                  <a:lnTo>
                    <a:pt x="1101" y="702"/>
                  </a:lnTo>
                  <a:lnTo>
                    <a:pt x="1098" y="700"/>
                  </a:lnTo>
                  <a:lnTo>
                    <a:pt x="1096" y="700"/>
                  </a:lnTo>
                  <a:lnTo>
                    <a:pt x="1094" y="702"/>
                  </a:lnTo>
                  <a:lnTo>
                    <a:pt x="1092" y="702"/>
                  </a:lnTo>
                  <a:lnTo>
                    <a:pt x="1094" y="700"/>
                  </a:lnTo>
                  <a:lnTo>
                    <a:pt x="1094" y="698"/>
                  </a:lnTo>
                  <a:lnTo>
                    <a:pt x="1094" y="696"/>
                  </a:lnTo>
                  <a:lnTo>
                    <a:pt x="1092" y="695"/>
                  </a:lnTo>
                  <a:lnTo>
                    <a:pt x="1092" y="695"/>
                  </a:lnTo>
                  <a:lnTo>
                    <a:pt x="1088" y="695"/>
                  </a:lnTo>
                  <a:lnTo>
                    <a:pt x="1088" y="695"/>
                  </a:lnTo>
                  <a:lnTo>
                    <a:pt x="1083" y="691"/>
                  </a:lnTo>
                  <a:lnTo>
                    <a:pt x="1079" y="689"/>
                  </a:lnTo>
                  <a:lnTo>
                    <a:pt x="1077" y="687"/>
                  </a:lnTo>
                  <a:lnTo>
                    <a:pt x="1075" y="689"/>
                  </a:lnTo>
                  <a:lnTo>
                    <a:pt x="1071" y="689"/>
                  </a:lnTo>
                  <a:lnTo>
                    <a:pt x="1065" y="693"/>
                  </a:lnTo>
                  <a:lnTo>
                    <a:pt x="1062" y="695"/>
                  </a:lnTo>
                  <a:lnTo>
                    <a:pt x="1064" y="696"/>
                  </a:lnTo>
                  <a:lnTo>
                    <a:pt x="1060" y="695"/>
                  </a:lnTo>
                  <a:lnTo>
                    <a:pt x="1056" y="693"/>
                  </a:lnTo>
                  <a:lnTo>
                    <a:pt x="1052" y="691"/>
                  </a:lnTo>
                  <a:lnTo>
                    <a:pt x="1050" y="693"/>
                  </a:lnTo>
                  <a:lnTo>
                    <a:pt x="1046" y="695"/>
                  </a:lnTo>
                  <a:lnTo>
                    <a:pt x="1043" y="695"/>
                  </a:lnTo>
                  <a:lnTo>
                    <a:pt x="1045" y="695"/>
                  </a:lnTo>
                  <a:lnTo>
                    <a:pt x="1046" y="693"/>
                  </a:lnTo>
                  <a:lnTo>
                    <a:pt x="1043" y="691"/>
                  </a:lnTo>
                  <a:lnTo>
                    <a:pt x="1037" y="689"/>
                  </a:lnTo>
                  <a:lnTo>
                    <a:pt x="1026" y="685"/>
                  </a:lnTo>
                  <a:lnTo>
                    <a:pt x="1020" y="685"/>
                  </a:lnTo>
                  <a:lnTo>
                    <a:pt x="1016" y="685"/>
                  </a:lnTo>
                  <a:lnTo>
                    <a:pt x="1012" y="687"/>
                  </a:lnTo>
                  <a:lnTo>
                    <a:pt x="1009" y="689"/>
                  </a:lnTo>
                  <a:lnTo>
                    <a:pt x="1007" y="691"/>
                  </a:lnTo>
                  <a:lnTo>
                    <a:pt x="1007" y="695"/>
                  </a:lnTo>
                  <a:lnTo>
                    <a:pt x="1007" y="698"/>
                  </a:lnTo>
                  <a:lnTo>
                    <a:pt x="1009" y="702"/>
                  </a:lnTo>
                  <a:lnTo>
                    <a:pt x="1010" y="706"/>
                  </a:lnTo>
                  <a:lnTo>
                    <a:pt x="1012" y="708"/>
                  </a:lnTo>
                  <a:lnTo>
                    <a:pt x="1016" y="710"/>
                  </a:lnTo>
                  <a:lnTo>
                    <a:pt x="1014" y="712"/>
                  </a:lnTo>
                  <a:lnTo>
                    <a:pt x="1012" y="714"/>
                  </a:lnTo>
                  <a:lnTo>
                    <a:pt x="1012" y="715"/>
                  </a:lnTo>
                  <a:lnTo>
                    <a:pt x="1012" y="715"/>
                  </a:lnTo>
                  <a:lnTo>
                    <a:pt x="1012" y="719"/>
                  </a:lnTo>
                  <a:lnTo>
                    <a:pt x="1012" y="719"/>
                  </a:lnTo>
                  <a:lnTo>
                    <a:pt x="1010" y="723"/>
                  </a:lnTo>
                  <a:lnTo>
                    <a:pt x="1007" y="727"/>
                  </a:lnTo>
                  <a:lnTo>
                    <a:pt x="1005" y="729"/>
                  </a:lnTo>
                  <a:lnTo>
                    <a:pt x="1007" y="729"/>
                  </a:lnTo>
                  <a:lnTo>
                    <a:pt x="1009" y="731"/>
                  </a:lnTo>
                  <a:lnTo>
                    <a:pt x="1010" y="731"/>
                  </a:lnTo>
                  <a:lnTo>
                    <a:pt x="1014" y="731"/>
                  </a:lnTo>
                  <a:lnTo>
                    <a:pt x="1014" y="731"/>
                  </a:lnTo>
                  <a:lnTo>
                    <a:pt x="1014" y="731"/>
                  </a:lnTo>
                  <a:lnTo>
                    <a:pt x="1012" y="731"/>
                  </a:lnTo>
                  <a:lnTo>
                    <a:pt x="1012" y="732"/>
                  </a:lnTo>
                  <a:lnTo>
                    <a:pt x="1012" y="734"/>
                  </a:lnTo>
                  <a:lnTo>
                    <a:pt x="1012" y="734"/>
                  </a:lnTo>
                  <a:lnTo>
                    <a:pt x="1014" y="736"/>
                  </a:lnTo>
                  <a:lnTo>
                    <a:pt x="1016" y="736"/>
                  </a:lnTo>
                  <a:lnTo>
                    <a:pt x="1016" y="736"/>
                  </a:lnTo>
                  <a:lnTo>
                    <a:pt x="1014" y="738"/>
                  </a:lnTo>
                  <a:lnTo>
                    <a:pt x="1014" y="740"/>
                  </a:lnTo>
                  <a:lnTo>
                    <a:pt x="1016" y="742"/>
                  </a:lnTo>
                  <a:lnTo>
                    <a:pt x="1016" y="746"/>
                  </a:lnTo>
                  <a:lnTo>
                    <a:pt x="1016" y="746"/>
                  </a:lnTo>
                  <a:lnTo>
                    <a:pt x="1018" y="748"/>
                  </a:lnTo>
                  <a:lnTo>
                    <a:pt x="1016" y="748"/>
                  </a:lnTo>
                  <a:lnTo>
                    <a:pt x="1016" y="748"/>
                  </a:lnTo>
                  <a:lnTo>
                    <a:pt x="1016" y="748"/>
                  </a:lnTo>
                  <a:lnTo>
                    <a:pt x="1018" y="750"/>
                  </a:lnTo>
                  <a:lnTo>
                    <a:pt x="1018" y="750"/>
                  </a:lnTo>
                  <a:lnTo>
                    <a:pt x="1020" y="751"/>
                  </a:lnTo>
                  <a:lnTo>
                    <a:pt x="1020" y="753"/>
                  </a:lnTo>
                  <a:lnTo>
                    <a:pt x="1020" y="755"/>
                  </a:lnTo>
                  <a:lnTo>
                    <a:pt x="1018" y="757"/>
                  </a:lnTo>
                  <a:lnTo>
                    <a:pt x="1018" y="757"/>
                  </a:lnTo>
                  <a:lnTo>
                    <a:pt x="1018" y="759"/>
                  </a:lnTo>
                  <a:lnTo>
                    <a:pt x="1018" y="761"/>
                  </a:lnTo>
                  <a:lnTo>
                    <a:pt x="1018" y="761"/>
                  </a:lnTo>
                  <a:lnTo>
                    <a:pt x="1016" y="759"/>
                  </a:lnTo>
                  <a:lnTo>
                    <a:pt x="1014" y="759"/>
                  </a:lnTo>
                  <a:lnTo>
                    <a:pt x="1012" y="759"/>
                  </a:lnTo>
                  <a:lnTo>
                    <a:pt x="1012" y="759"/>
                  </a:lnTo>
                  <a:lnTo>
                    <a:pt x="1010" y="763"/>
                  </a:lnTo>
                  <a:lnTo>
                    <a:pt x="1010" y="765"/>
                  </a:lnTo>
                  <a:lnTo>
                    <a:pt x="1012" y="765"/>
                  </a:lnTo>
                  <a:lnTo>
                    <a:pt x="1012" y="767"/>
                  </a:lnTo>
                  <a:lnTo>
                    <a:pt x="1010" y="769"/>
                  </a:lnTo>
                  <a:lnTo>
                    <a:pt x="1005" y="774"/>
                  </a:lnTo>
                  <a:lnTo>
                    <a:pt x="1003" y="778"/>
                  </a:lnTo>
                  <a:lnTo>
                    <a:pt x="1001" y="780"/>
                  </a:lnTo>
                  <a:lnTo>
                    <a:pt x="1001" y="782"/>
                  </a:lnTo>
                  <a:lnTo>
                    <a:pt x="1003" y="786"/>
                  </a:lnTo>
                  <a:lnTo>
                    <a:pt x="1007" y="788"/>
                  </a:lnTo>
                  <a:lnTo>
                    <a:pt x="1016" y="795"/>
                  </a:lnTo>
                  <a:lnTo>
                    <a:pt x="1024" y="801"/>
                  </a:lnTo>
                  <a:lnTo>
                    <a:pt x="1028" y="808"/>
                  </a:lnTo>
                  <a:lnTo>
                    <a:pt x="1031" y="818"/>
                  </a:lnTo>
                  <a:lnTo>
                    <a:pt x="1031" y="827"/>
                  </a:lnTo>
                  <a:lnTo>
                    <a:pt x="1031" y="831"/>
                  </a:lnTo>
                  <a:lnTo>
                    <a:pt x="1031" y="835"/>
                  </a:lnTo>
                  <a:lnTo>
                    <a:pt x="1029" y="839"/>
                  </a:lnTo>
                  <a:lnTo>
                    <a:pt x="1028" y="843"/>
                  </a:lnTo>
                  <a:lnTo>
                    <a:pt x="1022" y="850"/>
                  </a:lnTo>
                  <a:lnTo>
                    <a:pt x="1014" y="856"/>
                  </a:lnTo>
                  <a:lnTo>
                    <a:pt x="1010" y="858"/>
                  </a:lnTo>
                  <a:lnTo>
                    <a:pt x="1007" y="860"/>
                  </a:lnTo>
                  <a:lnTo>
                    <a:pt x="999" y="863"/>
                  </a:lnTo>
                  <a:lnTo>
                    <a:pt x="984" y="867"/>
                  </a:lnTo>
                  <a:lnTo>
                    <a:pt x="980" y="871"/>
                  </a:lnTo>
                  <a:lnTo>
                    <a:pt x="982" y="871"/>
                  </a:lnTo>
                  <a:lnTo>
                    <a:pt x="984" y="873"/>
                  </a:lnTo>
                  <a:lnTo>
                    <a:pt x="986" y="877"/>
                  </a:lnTo>
                  <a:lnTo>
                    <a:pt x="988" y="879"/>
                  </a:lnTo>
                  <a:lnTo>
                    <a:pt x="990" y="880"/>
                  </a:lnTo>
                  <a:lnTo>
                    <a:pt x="990" y="880"/>
                  </a:lnTo>
                  <a:lnTo>
                    <a:pt x="988" y="882"/>
                  </a:lnTo>
                  <a:lnTo>
                    <a:pt x="992" y="884"/>
                  </a:lnTo>
                  <a:lnTo>
                    <a:pt x="992" y="884"/>
                  </a:lnTo>
                  <a:lnTo>
                    <a:pt x="992" y="886"/>
                  </a:lnTo>
                  <a:lnTo>
                    <a:pt x="993" y="888"/>
                  </a:lnTo>
                  <a:lnTo>
                    <a:pt x="992" y="890"/>
                  </a:lnTo>
                  <a:lnTo>
                    <a:pt x="992" y="896"/>
                  </a:lnTo>
                  <a:lnTo>
                    <a:pt x="993" y="903"/>
                  </a:lnTo>
                  <a:lnTo>
                    <a:pt x="995" y="907"/>
                  </a:lnTo>
                  <a:lnTo>
                    <a:pt x="997" y="909"/>
                  </a:lnTo>
                  <a:lnTo>
                    <a:pt x="997" y="909"/>
                  </a:lnTo>
                  <a:lnTo>
                    <a:pt x="997" y="911"/>
                  </a:lnTo>
                  <a:lnTo>
                    <a:pt x="997" y="913"/>
                  </a:lnTo>
                  <a:lnTo>
                    <a:pt x="997" y="915"/>
                  </a:lnTo>
                  <a:lnTo>
                    <a:pt x="997" y="915"/>
                  </a:lnTo>
                  <a:lnTo>
                    <a:pt x="999" y="917"/>
                  </a:lnTo>
                  <a:lnTo>
                    <a:pt x="999" y="918"/>
                  </a:lnTo>
                  <a:lnTo>
                    <a:pt x="999" y="920"/>
                  </a:lnTo>
                  <a:lnTo>
                    <a:pt x="1001" y="920"/>
                  </a:lnTo>
                  <a:lnTo>
                    <a:pt x="1001" y="922"/>
                  </a:lnTo>
                  <a:lnTo>
                    <a:pt x="1001" y="922"/>
                  </a:lnTo>
                  <a:lnTo>
                    <a:pt x="999" y="924"/>
                  </a:lnTo>
                  <a:lnTo>
                    <a:pt x="995" y="928"/>
                  </a:lnTo>
                  <a:lnTo>
                    <a:pt x="993" y="932"/>
                  </a:lnTo>
                  <a:lnTo>
                    <a:pt x="993" y="934"/>
                  </a:lnTo>
                  <a:lnTo>
                    <a:pt x="993" y="935"/>
                  </a:lnTo>
                  <a:lnTo>
                    <a:pt x="995" y="939"/>
                  </a:lnTo>
                  <a:lnTo>
                    <a:pt x="997" y="939"/>
                  </a:lnTo>
                  <a:lnTo>
                    <a:pt x="997" y="941"/>
                  </a:lnTo>
                  <a:lnTo>
                    <a:pt x="995" y="945"/>
                  </a:lnTo>
                  <a:lnTo>
                    <a:pt x="993" y="947"/>
                  </a:lnTo>
                  <a:lnTo>
                    <a:pt x="992" y="943"/>
                  </a:lnTo>
                  <a:lnTo>
                    <a:pt x="990" y="939"/>
                  </a:lnTo>
                  <a:lnTo>
                    <a:pt x="988" y="937"/>
                  </a:lnTo>
                  <a:lnTo>
                    <a:pt x="984" y="941"/>
                  </a:lnTo>
                  <a:lnTo>
                    <a:pt x="982" y="945"/>
                  </a:lnTo>
                  <a:lnTo>
                    <a:pt x="982" y="949"/>
                  </a:lnTo>
                  <a:lnTo>
                    <a:pt x="984" y="953"/>
                  </a:lnTo>
                  <a:lnTo>
                    <a:pt x="988" y="958"/>
                  </a:lnTo>
                  <a:lnTo>
                    <a:pt x="984" y="954"/>
                  </a:lnTo>
                  <a:lnTo>
                    <a:pt x="982" y="951"/>
                  </a:lnTo>
                  <a:lnTo>
                    <a:pt x="978" y="949"/>
                  </a:lnTo>
                  <a:lnTo>
                    <a:pt x="976" y="947"/>
                  </a:lnTo>
                  <a:lnTo>
                    <a:pt x="973" y="945"/>
                  </a:lnTo>
                  <a:lnTo>
                    <a:pt x="969" y="945"/>
                  </a:lnTo>
                  <a:lnTo>
                    <a:pt x="967" y="947"/>
                  </a:lnTo>
                  <a:lnTo>
                    <a:pt x="963" y="949"/>
                  </a:lnTo>
                  <a:lnTo>
                    <a:pt x="967" y="945"/>
                  </a:lnTo>
                  <a:lnTo>
                    <a:pt x="969" y="943"/>
                  </a:lnTo>
                  <a:lnTo>
                    <a:pt x="969" y="941"/>
                  </a:lnTo>
                  <a:lnTo>
                    <a:pt x="969" y="939"/>
                  </a:lnTo>
                  <a:lnTo>
                    <a:pt x="969" y="937"/>
                  </a:lnTo>
                  <a:lnTo>
                    <a:pt x="967" y="935"/>
                  </a:lnTo>
                  <a:lnTo>
                    <a:pt x="965" y="934"/>
                  </a:lnTo>
                  <a:lnTo>
                    <a:pt x="961" y="930"/>
                  </a:lnTo>
                  <a:lnTo>
                    <a:pt x="957" y="926"/>
                  </a:lnTo>
                  <a:lnTo>
                    <a:pt x="952" y="924"/>
                  </a:lnTo>
                  <a:lnTo>
                    <a:pt x="948" y="924"/>
                  </a:lnTo>
                  <a:lnTo>
                    <a:pt x="950" y="922"/>
                  </a:lnTo>
                  <a:lnTo>
                    <a:pt x="950" y="920"/>
                  </a:lnTo>
                  <a:lnTo>
                    <a:pt x="950" y="918"/>
                  </a:lnTo>
                  <a:lnTo>
                    <a:pt x="944" y="911"/>
                  </a:lnTo>
                  <a:lnTo>
                    <a:pt x="940" y="909"/>
                  </a:lnTo>
                  <a:lnTo>
                    <a:pt x="940" y="907"/>
                  </a:lnTo>
                  <a:lnTo>
                    <a:pt x="940" y="905"/>
                  </a:lnTo>
                  <a:lnTo>
                    <a:pt x="940" y="903"/>
                  </a:lnTo>
                  <a:lnTo>
                    <a:pt x="942" y="899"/>
                  </a:lnTo>
                  <a:lnTo>
                    <a:pt x="942" y="898"/>
                  </a:lnTo>
                  <a:lnTo>
                    <a:pt x="942" y="892"/>
                  </a:lnTo>
                  <a:lnTo>
                    <a:pt x="942" y="888"/>
                  </a:lnTo>
                  <a:lnTo>
                    <a:pt x="940" y="884"/>
                  </a:lnTo>
                  <a:lnTo>
                    <a:pt x="938" y="880"/>
                  </a:lnTo>
                  <a:lnTo>
                    <a:pt x="938" y="879"/>
                  </a:lnTo>
                  <a:lnTo>
                    <a:pt x="938" y="875"/>
                  </a:lnTo>
                  <a:lnTo>
                    <a:pt x="940" y="869"/>
                  </a:lnTo>
                  <a:lnTo>
                    <a:pt x="940" y="865"/>
                  </a:lnTo>
                  <a:lnTo>
                    <a:pt x="940" y="863"/>
                  </a:lnTo>
                  <a:lnTo>
                    <a:pt x="938" y="861"/>
                  </a:lnTo>
                  <a:lnTo>
                    <a:pt x="937" y="861"/>
                  </a:lnTo>
                  <a:lnTo>
                    <a:pt x="937" y="860"/>
                  </a:lnTo>
                  <a:lnTo>
                    <a:pt x="935" y="860"/>
                  </a:lnTo>
                  <a:lnTo>
                    <a:pt x="933" y="860"/>
                  </a:lnTo>
                  <a:lnTo>
                    <a:pt x="933" y="860"/>
                  </a:lnTo>
                  <a:lnTo>
                    <a:pt x="931" y="860"/>
                  </a:lnTo>
                  <a:lnTo>
                    <a:pt x="931" y="860"/>
                  </a:lnTo>
                  <a:lnTo>
                    <a:pt x="929" y="860"/>
                  </a:lnTo>
                  <a:lnTo>
                    <a:pt x="929" y="858"/>
                  </a:lnTo>
                  <a:lnTo>
                    <a:pt x="912" y="858"/>
                  </a:lnTo>
                  <a:lnTo>
                    <a:pt x="904" y="858"/>
                  </a:lnTo>
                  <a:lnTo>
                    <a:pt x="897" y="858"/>
                  </a:lnTo>
                  <a:lnTo>
                    <a:pt x="893" y="860"/>
                  </a:lnTo>
                  <a:lnTo>
                    <a:pt x="891" y="861"/>
                  </a:lnTo>
                  <a:lnTo>
                    <a:pt x="893" y="858"/>
                  </a:lnTo>
                  <a:lnTo>
                    <a:pt x="893" y="858"/>
                  </a:lnTo>
                  <a:lnTo>
                    <a:pt x="891" y="856"/>
                  </a:lnTo>
                  <a:lnTo>
                    <a:pt x="887" y="852"/>
                  </a:lnTo>
                  <a:lnTo>
                    <a:pt x="883" y="850"/>
                  </a:lnTo>
                  <a:lnTo>
                    <a:pt x="882" y="850"/>
                  </a:lnTo>
                  <a:lnTo>
                    <a:pt x="859" y="843"/>
                  </a:lnTo>
                  <a:lnTo>
                    <a:pt x="857" y="843"/>
                  </a:lnTo>
                  <a:lnTo>
                    <a:pt x="853" y="841"/>
                  </a:lnTo>
                  <a:lnTo>
                    <a:pt x="849" y="835"/>
                  </a:lnTo>
                  <a:lnTo>
                    <a:pt x="844" y="831"/>
                  </a:lnTo>
                  <a:lnTo>
                    <a:pt x="838" y="827"/>
                  </a:lnTo>
                  <a:lnTo>
                    <a:pt x="834" y="825"/>
                  </a:lnTo>
                  <a:lnTo>
                    <a:pt x="830" y="825"/>
                  </a:lnTo>
                  <a:lnTo>
                    <a:pt x="821" y="824"/>
                  </a:lnTo>
                  <a:lnTo>
                    <a:pt x="817" y="822"/>
                  </a:lnTo>
                  <a:lnTo>
                    <a:pt x="808" y="818"/>
                  </a:lnTo>
                  <a:lnTo>
                    <a:pt x="800" y="818"/>
                  </a:lnTo>
                  <a:lnTo>
                    <a:pt x="793" y="818"/>
                  </a:lnTo>
                  <a:lnTo>
                    <a:pt x="779" y="824"/>
                  </a:lnTo>
                  <a:lnTo>
                    <a:pt x="779" y="824"/>
                  </a:lnTo>
                  <a:lnTo>
                    <a:pt x="779" y="822"/>
                  </a:lnTo>
                  <a:lnTo>
                    <a:pt x="779" y="822"/>
                  </a:lnTo>
                  <a:lnTo>
                    <a:pt x="779" y="822"/>
                  </a:lnTo>
                  <a:lnTo>
                    <a:pt x="777" y="822"/>
                  </a:lnTo>
                  <a:lnTo>
                    <a:pt x="774" y="824"/>
                  </a:lnTo>
                  <a:lnTo>
                    <a:pt x="772" y="824"/>
                  </a:lnTo>
                  <a:lnTo>
                    <a:pt x="775" y="822"/>
                  </a:lnTo>
                  <a:lnTo>
                    <a:pt x="777" y="818"/>
                  </a:lnTo>
                  <a:lnTo>
                    <a:pt x="777" y="814"/>
                  </a:lnTo>
                  <a:lnTo>
                    <a:pt x="775" y="812"/>
                  </a:lnTo>
                  <a:lnTo>
                    <a:pt x="770" y="793"/>
                  </a:lnTo>
                  <a:lnTo>
                    <a:pt x="766" y="784"/>
                  </a:lnTo>
                  <a:lnTo>
                    <a:pt x="766" y="782"/>
                  </a:lnTo>
                  <a:lnTo>
                    <a:pt x="764" y="782"/>
                  </a:lnTo>
                  <a:lnTo>
                    <a:pt x="762" y="782"/>
                  </a:lnTo>
                  <a:lnTo>
                    <a:pt x="755" y="780"/>
                  </a:lnTo>
                  <a:lnTo>
                    <a:pt x="753" y="780"/>
                  </a:lnTo>
                  <a:lnTo>
                    <a:pt x="751" y="782"/>
                  </a:lnTo>
                  <a:lnTo>
                    <a:pt x="749" y="784"/>
                  </a:lnTo>
                  <a:lnTo>
                    <a:pt x="749" y="789"/>
                  </a:lnTo>
                  <a:lnTo>
                    <a:pt x="747" y="791"/>
                  </a:lnTo>
                  <a:lnTo>
                    <a:pt x="747" y="786"/>
                  </a:lnTo>
                  <a:lnTo>
                    <a:pt x="747" y="782"/>
                  </a:lnTo>
                  <a:lnTo>
                    <a:pt x="745" y="780"/>
                  </a:lnTo>
                  <a:lnTo>
                    <a:pt x="741" y="778"/>
                  </a:lnTo>
                  <a:lnTo>
                    <a:pt x="741" y="778"/>
                  </a:lnTo>
                  <a:lnTo>
                    <a:pt x="741" y="776"/>
                  </a:lnTo>
                  <a:lnTo>
                    <a:pt x="739" y="774"/>
                  </a:lnTo>
                  <a:lnTo>
                    <a:pt x="739" y="774"/>
                  </a:lnTo>
                  <a:lnTo>
                    <a:pt x="738" y="774"/>
                  </a:lnTo>
                  <a:lnTo>
                    <a:pt x="739" y="770"/>
                  </a:lnTo>
                  <a:lnTo>
                    <a:pt x="739" y="765"/>
                  </a:lnTo>
                  <a:lnTo>
                    <a:pt x="739" y="753"/>
                  </a:lnTo>
                  <a:lnTo>
                    <a:pt x="741" y="746"/>
                  </a:lnTo>
                  <a:lnTo>
                    <a:pt x="741" y="740"/>
                  </a:lnTo>
                  <a:lnTo>
                    <a:pt x="739" y="738"/>
                  </a:lnTo>
                  <a:lnTo>
                    <a:pt x="741" y="736"/>
                  </a:lnTo>
                  <a:lnTo>
                    <a:pt x="743" y="736"/>
                  </a:lnTo>
                  <a:lnTo>
                    <a:pt x="745" y="734"/>
                  </a:lnTo>
                  <a:lnTo>
                    <a:pt x="751" y="723"/>
                  </a:lnTo>
                  <a:lnTo>
                    <a:pt x="751" y="721"/>
                  </a:lnTo>
                  <a:lnTo>
                    <a:pt x="751" y="719"/>
                  </a:lnTo>
                  <a:lnTo>
                    <a:pt x="751" y="719"/>
                  </a:lnTo>
                  <a:lnTo>
                    <a:pt x="751" y="717"/>
                  </a:lnTo>
                  <a:lnTo>
                    <a:pt x="751" y="717"/>
                  </a:lnTo>
                  <a:lnTo>
                    <a:pt x="751" y="717"/>
                  </a:lnTo>
                  <a:lnTo>
                    <a:pt x="753" y="717"/>
                  </a:lnTo>
                  <a:lnTo>
                    <a:pt x="753" y="717"/>
                  </a:lnTo>
                  <a:lnTo>
                    <a:pt x="753" y="717"/>
                  </a:lnTo>
                  <a:lnTo>
                    <a:pt x="753" y="715"/>
                  </a:lnTo>
                  <a:lnTo>
                    <a:pt x="753" y="714"/>
                  </a:lnTo>
                  <a:lnTo>
                    <a:pt x="753" y="714"/>
                  </a:lnTo>
                  <a:lnTo>
                    <a:pt x="755" y="712"/>
                  </a:lnTo>
                  <a:lnTo>
                    <a:pt x="756" y="710"/>
                  </a:lnTo>
                  <a:lnTo>
                    <a:pt x="758" y="708"/>
                  </a:lnTo>
                  <a:lnTo>
                    <a:pt x="762" y="706"/>
                  </a:lnTo>
                  <a:lnTo>
                    <a:pt x="762" y="706"/>
                  </a:lnTo>
                  <a:lnTo>
                    <a:pt x="764" y="704"/>
                  </a:lnTo>
                  <a:lnTo>
                    <a:pt x="762" y="704"/>
                  </a:lnTo>
                  <a:lnTo>
                    <a:pt x="760" y="700"/>
                  </a:lnTo>
                  <a:lnTo>
                    <a:pt x="758" y="700"/>
                  </a:lnTo>
                  <a:lnTo>
                    <a:pt x="762" y="700"/>
                  </a:lnTo>
                  <a:lnTo>
                    <a:pt x="762" y="700"/>
                  </a:lnTo>
                  <a:lnTo>
                    <a:pt x="764" y="700"/>
                  </a:lnTo>
                  <a:lnTo>
                    <a:pt x="762" y="698"/>
                  </a:lnTo>
                  <a:lnTo>
                    <a:pt x="762" y="698"/>
                  </a:lnTo>
                  <a:lnTo>
                    <a:pt x="766" y="698"/>
                  </a:lnTo>
                  <a:lnTo>
                    <a:pt x="766" y="698"/>
                  </a:lnTo>
                  <a:lnTo>
                    <a:pt x="768" y="696"/>
                  </a:lnTo>
                  <a:lnTo>
                    <a:pt x="768" y="696"/>
                  </a:lnTo>
                  <a:lnTo>
                    <a:pt x="768" y="696"/>
                  </a:lnTo>
                  <a:lnTo>
                    <a:pt x="768" y="696"/>
                  </a:lnTo>
                  <a:lnTo>
                    <a:pt x="768" y="695"/>
                  </a:lnTo>
                  <a:lnTo>
                    <a:pt x="768" y="695"/>
                  </a:lnTo>
                  <a:lnTo>
                    <a:pt x="770" y="695"/>
                  </a:lnTo>
                  <a:lnTo>
                    <a:pt x="770" y="693"/>
                  </a:lnTo>
                  <a:lnTo>
                    <a:pt x="770" y="693"/>
                  </a:lnTo>
                  <a:lnTo>
                    <a:pt x="768" y="691"/>
                  </a:lnTo>
                  <a:lnTo>
                    <a:pt x="766" y="691"/>
                  </a:lnTo>
                  <a:lnTo>
                    <a:pt x="768" y="691"/>
                  </a:lnTo>
                  <a:lnTo>
                    <a:pt x="772" y="693"/>
                  </a:lnTo>
                  <a:lnTo>
                    <a:pt x="774" y="693"/>
                  </a:lnTo>
                  <a:lnTo>
                    <a:pt x="775" y="695"/>
                  </a:lnTo>
                  <a:lnTo>
                    <a:pt x="775" y="695"/>
                  </a:lnTo>
                  <a:lnTo>
                    <a:pt x="774" y="693"/>
                  </a:lnTo>
                  <a:lnTo>
                    <a:pt x="774" y="691"/>
                  </a:lnTo>
                  <a:lnTo>
                    <a:pt x="774" y="691"/>
                  </a:lnTo>
                  <a:lnTo>
                    <a:pt x="774" y="689"/>
                  </a:lnTo>
                  <a:lnTo>
                    <a:pt x="774" y="689"/>
                  </a:lnTo>
                  <a:lnTo>
                    <a:pt x="774" y="687"/>
                  </a:lnTo>
                  <a:lnTo>
                    <a:pt x="775" y="685"/>
                  </a:lnTo>
                  <a:lnTo>
                    <a:pt x="777" y="685"/>
                  </a:lnTo>
                  <a:lnTo>
                    <a:pt x="779" y="685"/>
                  </a:lnTo>
                  <a:lnTo>
                    <a:pt x="783" y="685"/>
                  </a:lnTo>
                  <a:lnTo>
                    <a:pt x="785" y="685"/>
                  </a:lnTo>
                  <a:lnTo>
                    <a:pt x="785" y="683"/>
                  </a:lnTo>
                  <a:lnTo>
                    <a:pt x="783" y="683"/>
                  </a:lnTo>
                  <a:lnTo>
                    <a:pt x="781" y="681"/>
                  </a:lnTo>
                  <a:lnTo>
                    <a:pt x="779" y="681"/>
                  </a:lnTo>
                  <a:lnTo>
                    <a:pt x="777" y="679"/>
                  </a:lnTo>
                  <a:lnTo>
                    <a:pt x="779" y="679"/>
                  </a:lnTo>
                  <a:lnTo>
                    <a:pt x="781" y="677"/>
                  </a:lnTo>
                  <a:lnTo>
                    <a:pt x="785" y="677"/>
                  </a:lnTo>
                  <a:lnTo>
                    <a:pt x="791" y="679"/>
                  </a:lnTo>
                  <a:lnTo>
                    <a:pt x="794" y="677"/>
                  </a:lnTo>
                  <a:lnTo>
                    <a:pt x="802" y="676"/>
                  </a:lnTo>
                  <a:lnTo>
                    <a:pt x="804" y="674"/>
                  </a:lnTo>
                  <a:lnTo>
                    <a:pt x="806" y="672"/>
                  </a:lnTo>
                  <a:lnTo>
                    <a:pt x="806" y="670"/>
                  </a:lnTo>
                  <a:lnTo>
                    <a:pt x="806" y="666"/>
                  </a:lnTo>
                  <a:lnTo>
                    <a:pt x="804" y="664"/>
                  </a:lnTo>
                  <a:lnTo>
                    <a:pt x="802" y="662"/>
                  </a:lnTo>
                  <a:lnTo>
                    <a:pt x="800" y="662"/>
                  </a:lnTo>
                  <a:lnTo>
                    <a:pt x="796" y="662"/>
                  </a:lnTo>
                  <a:lnTo>
                    <a:pt x="794" y="660"/>
                  </a:lnTo>
                  <a:lnTo>
                    <a:pt x="794" y="660"/>
                  </a:lnTo>
                  <a:lnTo>
                    <a:pt x="791" y="658"/>
                  </a:lnTo>
                  <a:lnTo>
                    <a:pt x="789" y="657"/>
                  </a:lnTo>
                  <a:lnTo>
                    <a:pt x="787" y="657"/>
                  </a:lnTo>
                  <a:lnTo>
                    <a:pt x="783" y="657"/>
                  </a:lnTo>
                  <a:lnTo>
                    <a:pt x="781" y="658"/>
                  </a:lnTo>
                  <a:lnTo>
                    <a:pt x="777" y="660"/>
                  </a:lnTo>
                  <a:lnTo>
                    <a:pt x="777" y="658"/>
                  </a:lnTo>
                  <a:lnTo>
                    <a:pt x="781" y="657"/>
                  </a:lnTo>
                  <a:lnTo>
                    <a:pt x="781" y="657"/>
                  </a:lnTo>
                  <a:lnTo>
                    <a:pt x="779" y="655"/>
                  </a:lnTo>
                  <a:lnTo>
                    <a:pt x="774" y="653"/>
                  </a:lnTo>
                  <a:lnTo>
                    <a:pt x="768" y="651"/>
                  </a:lnTo>
                  <a:lnTo>
                    <a:pt x="764" y="649"/>
                  </a:lnTo>
                  <a:lnTo>
                    <a:pt x="762" y="649"/>
                  </a:lnTo>
                  <a:lnTo>
                    <a:pt x="762" y="649"/>
                  </a:lnTo>
                  <a:lnTo>
                    <a:pt x="762" y="651"/>
                  </a:lnTo>
                  <a:lnTo>
                    <a:pt x="764" y="651"/>
                  </a:lnTo>
                  <a:lnTo>
                    <a:pt x="764" y="653"/>
                  </a:lnTo>
                  <a:lnTo>
                    <a:pt x="760" y="651"/>
                  </a:lnTo>
                  <a:lnTo>
                    <a:pt x="758" y="649"/>
                  </a:lnTo>
                  <a:lnTo>
                    <a:pt x="758" y="647"/>
                  </a:lnTo>
                  <a:lnTo>
                    <a:pt x="756" y="643"/>
                  </a:lnTo>
                  <a:lnTo>
                    <a:pt x="760" y="645"/>
                  </a:lnTo>
                  <a:lnTo>
                    <a:pt x="777" y="653"/>
                  </a:lnTo>
                  <a:lnTo>
                    <a:pt x="779" y="653"/>
                  </a:lnTo>
                  <a:lnTo>
                    <a:pt x="781" y="653"/>
                  </a:lnTo>
                  <a:lnTo>
                    <a:pt x="783" y="653"/>
                  </a:lnTo>
                  <a:lnTo>
                    <a:pt x="783" y="653"/>
                  </a:lnTo>
                  <a:lnTo>
                    <a:pt x="785" y="653"/>
                  </a:lnTo>
                  <a:lnTo>
                    <a:pt x="785" y="653"/>
                  </a:lnTo>
                  <a:lnTo>
                    <a:pt x="787" y="655"/>
                  </a:lnTo>
                  <a:lnTo>
                    <a:pt x="787" y="655"/>
                  </a:lnTo>
                  <a:lnTo>
                    <a:pt x="793" y="655"/>
                  </a:lnTo>
                  <a:lnTo>
                    <a:pt x="798" y="658"/>
                  </a:lnTo>
                  <a:lnTo>
                    <a:pt x="802" y="658"/>
                  </a:lnTo>
                  <a:lnTo>
                    <a:pt x="804" y="658"/>
                  </a:lnTo>
                  <a:lnTo>
                    <a:pt x="806" y="658"/>
                  </a:lnTo>
                  <a:lnTo>
                    <a:pt x="808" y="657"/>
                  </a:lnTo>
                  <a:lnTo>
                    <a:pt x="808" y="657"/>
                  </a:lnTo>
                  <a:lnTo>
                    <a:pt x="810" y="657"/>
                  </a:lnTo>
                  <a:lnTo>
                    <a:pt x="810" y="657"/>
                  </a:lnTo>
                  <a:lnTo>
                    <a:pt x="811" y="658"/>
                  </a:lnTo>
                  <a:lnTo>
                    <a:pt x="813" y="657"/>
                  </a:lnTo>
                  <a:lnTo>
                    <a:pt x="815" y="655"/>
                  </a:lnTo>
                  <a:lnTo>
                    <a:pt x="815" y="653"/>
                  </a:lnTo>
                  <a:lnTo>
                    <a:pt x="815" y="651"/>
                  </a:lnTo>
                  <a:lnTo>
                    <a:pt x="813" y="647"/>
                  </a:lnTo>
                  <a:lnTo>
                    <a:pt x="817" y="649"/>
                  </a:lnTo>
                  <a:lnTo>
                    <a:pt x="817" y="649"/>
                  </a:lnTo>
                  <a:lnTo>
                    <a:pt x="819" y="649"/>
                  </a:lnTo>
                  <a:lnTo>
                    <a:pt x="819" y="647"/>
                  </a:lnTo>
                  <a:lnTo>
                    <a:pt x="817" y="645"/>
                  </a:lnTo>
                  <a:lnTo>
                    <a:pt x="817" y="645"/>
                  </a:lnTo>
                  <a:lnTo>
                    <a:pt x="815" y="643"/>
                  </a:lnTo>
                  <a:lnTo>
                    <a:pt x="817" y="643"/>
                  </a:lnTo>
                  <a:lnTo>
                    <a:pt x="817" y="643"/>
                  </a:lnTo>
                  <a:lnTo>
                    <a:pt x="819" y="643"/>
                  </a:lnTo>
                  <a:lnTo>
                    <a:pt x="819" y="643"/>
                  </a:lnTo>
                  <a:lnTo>
                    <a:pt x="819" y="643"/>
                  </a:lnTo>
                  <a:lnTo>
                    <a:pt x="819" y="643"/>
                  </a:lnTo>
                  <a:lnTo>
                    <a:pt x="823" y="645"/>
                  </a:lnTo>
                  <a:lnTo>
                    <a:pt x="823" y="647"/>
                  </a:lnTo>
                  <a:lnTo>
                    <a:pt x="825" y="647"/>
                  </a:lnTo>
                  <a:lnTo>
                    <a:pt x="825" y="647"/>
                  </a:lnTo>
                  <a:lnTo>
                    <a:pt x="825" y="647"/>
                  </a:lnTo>
                  <a:lnTo>
                    <a:pt x="827" y="647"/>
                  </a:lnTo>
                  <a:lnTo>
                    <a:pt x="827" y="647"/>
                  </a:lnTo>
                  <a:lnTo>
                    <a:pt x="829" y="647"/>
                  </a:lnTo>
                  <a:lnTo>
                    <a:pt x="829" y="647"/>
                  </a:lnTo>
                  <a:lnTo>
                    <a:pt x="830" y="647"/>
                  </a:lnTo>
                  <a:lnTo>
                    <a:pt x="830" y="647"/>
                  </a:lnTo>
                  <a:lnTo>
                    <a:pt x="830" y="645"/>
                  </a:lnTo>
                  <a:lnTo>
                    <a:pt x="829" y="643"/>
                  </a:lnTo>
                  <a:lnTo>
                    <a:pt x="834" y="647"/>
                  </a:lnTo>
                  <a:lnTo>
                    <a:pt x="840" y="647"/>
                  </a:lnTo>
                  <a:lnTo>
                    <a:pt x="846" y="643"/>
                  </a:lnTo>
                  <a:lnTo>
                    <a:pt x="861" y="622"/>
                  </a:lnTo>
                  <a:lnTo>
                    <a:pt x="865" y="615"/>
                  </a:lnTo>
                  <a:lnTo>
                    <a:pt x="863" y="611"/>
                  </a:lnTo>
                  <a:lnTo>
                    <a:pt x="857" y="609"/>
                  </a:lnTo>
                  <a:lnTo>
                    <a:pt x="844" y="609"/>
                  </a:lnTo>
                  <a:lnTo>
                    <a:pt x="836" y="607"/>
                  </a:lnTo>
                  <a:lnTo>
                    <a:pt x="834" y="605"/>
                  </a:lnTo>
                  <a:lnTo>
                    <a:pt x="830" y="603"/>
                  </a:lnTo>
                  <a:lnTo>
                    <a:pt x="829" y="602"/>
                  </a:lnTo>
                  <a:lnTo>
                    <a:pt x="821" y="594"/>
                  </a:lnTo>
                  <a:lnTo>
                    <a:pt x="819" y="592"/>
                  </a:lnTo>
                  <a:lnTo>
                    <a:pt x="815" y="590"/>
                  </a:lnTo>
                  <a:lnTo>
                    <a:pt x="806" y="588"/>
                  </a:lnTo>
                  <a:lnTo>
                    <a:pt x="802" y="586"/>
                  </a:lnTo>
                  <a:lnTo>
                    <a:pt x="800" y="586"/>
                  </a:lnTo>
                  <a:lnTo>
                    <a:pt x="800" y="590"/>
                  </a:lnTo>
                  <a:lnTo>
                    <a:pt x="796" y="588"/>
                  </a:lnTo>
                  <a:lnTo>
                    <a:pt x="794" y="586"/>
                  </a:lnTo>
                  <a:lnTo>
                    <a:pt x="794" y="586"/>
                  </a:lnTo>
                  <a:lnTo>
                    <a:pt x="796" y="585"/>
                  </a:lnTo>
                  <a:lnTo>
                    <a:pt x="800" y="585"/>
                  </a:lnTo>
                  <a:lnTo>
                    <a:pt x="819" y="588"/>
                  </a:lnTo>
                  <a:lnTo>
                    <a:pt x="819" y="588"/>
                  </a:lnTo>
                  <a:lnTo>
                    <a:pt x="817" y="586"/>
                  </a:lnTo>
                  <a:lnTo>
                    <a:pt x="817" y="586"/>
                  </a:lnTo>
                  <a:lnTo>
                    <a:pt x="819" y="586"/>
                  </a:lnTo>
                  <a:lnTo>
                    <a:pt x="821" y="586"/>
                  </a:lnTo>
                  <a:lnTo>
                    <a:pt x="825" y="588"/>
                  </a:lnTo>
                  <a:lnTo>
                    <a:pt x="827" y="588"/>
                  </a:lnTo>
                  <a:lnTo>
                    <a:pt x="830" y="592"/>
                  </a:lnTo>
                  <a:lnTo>
                    <a:pt x="830" y="592"/>
                  </a:lnTo>
                  <a:lnTo>
                    <a:pt x="832" y="594"/>
                  </a:lnTo>
                  <a:lnTo>
                    <a:pt x="834" y="594"/>
                  </a:lnTo>
                  <a:lnTo>
                    <a:pt x="836" y="594"/>
                  </a:lnTo>
                  <a:lnTo>
                    <a:pt x="844" y="602"/>
                  </a:lnTo>
                  <a:lnTo>
                    <a:pt x="847" y="605"/>
                  </a:lnTo>
                  <a:lnTo>
                    <a:pt x="853" y="607"/>
                  </a:lnTo>
                  <a:lnTo>
                    <a:pt x="859" y="605"/>
                  </a:lnTo>
                  <a:lnTo>
                    <a:pt x="863" y="603"/>
                  </a:lnTo>
                  <a:lnTo>
                    <a:pt x="878" y="586"/>
                  </a:lnTo>
                  <a:lnTo>
                    <a:pt x="880" y="581"/>
                  </a:lnTo>
                  <a:lnTo>
                    <a:pt x="880" y="577"/>
                  </a:lnTo>
                  <a:lnTo>
                    <a:pt x="878" y="575"/>
                  </a:lnTo>
                  <a:lnTo>
                    <a:pt x="876" y="575"/>
                  </a:lnTo>
                  <a:lnTo>
                    <a:pt x="874" y="573"/>
                  </a:lnTo>
                  <a:lnTo>
                    <a:pt x="870" y="573"/>
                  </a:lnTo>
                  <a:lnTo>
                    <a:pt x="870" y="571"/>
                  </a:lnTo>
                  <a:lnTo>
                    <a:pt x="870" y="571"/>
                  </a:lnTo>
                  <a:lnTo>
                    <a:pt x="868" y="569"/>
                  </a:lnTo>
                  <a:lnTo>
                    <a:pt x="868" y="569"/>
                  </a:lnTo>
                  <a:lnTo>
                    <a:pt x="868" y="569"/>
                  </a:lnTo>
                  <a:lnTo>
                    <a:pt x="868" y="567"/>
                  </a:lnTo>
                  <a:lnTo>
                    <a:pt x="868" y="567"/>
                  </a:lnTo>
                  <a:lnTo>
                    <a:pt x="868" y="566"/>
                  </a:lnTo>
                  <a:lnTo>
                    <a:pt x="870" y="566"/>
                  </a:lnTo>
                  <a:lnTo>
                    <a:pt x="874" y="566"/>
                  </a:lnTo>
                  <a:lnTo>
                    <a:pt x="880" y="566"/>
                  </a:lnTo>
                  <a:lnTo>
                    <a:pt x="882" y="566"/>
                  </a:lnTo>
                  <a:lnTo>
                    <a:pt x="885" y="566"/>
                  </a:lnTo>
                  <a:lnTo>
                    <a:pt x="887" y="566"/>
                  </a:lnTo>
                  <a:lnTo>
                    <a:pt x="889" y="566"/>
                  </a:lnTo>
                  <a:lnTo>
                    <a:pt x="891" y="567"/>
                  </a:lnTo>
                  <a:lnTo>
                    <a:pt x="895" y="571"/>
                  </a:lnTo>
                  <a:lnTo>
                    <a:pt x="897" y="573"/>
                  </a:lnTo>
                  <a:lnTo>
                    <a:pt x="899" y="575"/>
                  </a:lnTo>
                  <a:lnTo>
                    <a:pt x="901" y="575"/>
                  </a:lnTo>
                  <a:lnTo>
                    <a:pt x="904" y="577"/>
                  </a:lnTo>
                  <a:lnTo>
                    <a:pt x="906" y="577"/>
                  </a:lnTo>
                  <a:lnTo>
                    <a:pt x="906" y="575"/>
                  </a:lnTo>
                  <a:lnTo>
                    <a:pt x="906" y="575"/>
                  </a:lnTo>
                  <a:lnTo>
                    <a:pt x="906" y="573"/>
                  </a:lnTo>
                  <a:lnTo>
                    <a:pt x="908" y="573"/>
                  </a:lnTo>
                  <a:lnTo>
                    <a:pt x="910" y="573"/>
                  </a:lnTo>
                  <a:lnTo>
                    <a:pt x="912" y="575"/>
                  </a:lnTo>
                  <a:lnTo>
                    <a:pt x="914" y="577"/>
                  </a:lnTo>
                  <a:lnTo>
                    <a:pt x="916" y="575"/>
                  </a:lnTo>
                  <a:lnTo>
                    <a:pt x="916" y="573"/>
                  </a:lnTo>
                  <a:lnTo>
                    <a:pt x="906" y="558"/>
                  </a:lnTo>
                  <a:lnTo>
                    <a:pt x="902" y="556"/>
                  </a:lnTo>
                  <a:lnTo>
                    <a:pt x="899" y="554"/>
                  </a:lnTo>
                  <a:lnTo>
                    <a:pt x="897" y="556"/>
                  </a:lnTo>
                  <a:lnTo>
                    <a:pt x="895" y="556"/>
                  </a:lnTo>
                  <a:lnTo>
                    <a:pt x="895" y="554"/>
                  </a:lnTo>
                  <a:lnTo>
                    <a:pt x="895" y="554"/>
                  </a:lnTo>
                  <a:lnTo>
                    <a:pt x="897" y="552"/>
                  </a:lnTo>
                  <a:lnTo>
                    <a:pt x="899" y="552"/>
                  </a:lnTo>
                  <a:lnTo>
                    <a:pt x="899" y="550"/>
                  </a:lnTo>
                  <a:lnTo>
                    <a:pt x="902" y="552"/>
                  </a:lnTo>
                  <a:lnTo>
                    <a:pt x="904" y="552"/>
                  </a:lnTo>
                  <a:lnTo>
                    <a:pt x="906" y="554"/>
                  </a:lnTo>
                  <a:lnTo>
                    <a:pt x="908" y="556"/>
                  </a:lnTo>
                  <a:lnTo>
                    <a:pt x="906" y="558"/>
                  </a:lnTo>
                  <a:lnTo>
                    <a:pt x="908" y="558"/>
                  </a:lnTo>
                  <a:lnTo>
                    <a:pt x="912" y="560"/>
                  </a:lnTo>
                  <a:lnTo>
                    <a:pt x="914" y="562"/>
                  </a:lnTo>
                  <a:lnTo>
                    <a:pt x="916" y="564"/>
                  </a:lnTo>
                  <a:lnTo>
                    <a:pt x="920" y="569"/>
                  </a:lnTo>
                  <a:lnTo>
                    <a:pt x="921" y="571"/>
                  </a:lnTo>
                  <a:lnTo>
                    <a:pt x="921" y="571"/>
                  </a:lnTo>
                  <a:lnTo>
                    <a:pt x="925" y="569"/>
                  </a:lnTo>
                  <a:lnTo>
                    <a:pt x="925" y="569"/>
                  </a:lnTo>
                  <a:lnTo>
                    <a:pt x="929" y="566"/>
                  </a:lnTo>
                  <a:lnTo>
                    <a:pt x="929" y="566"/>
                  </a:lnTo>
                  <a:lnTo>
                    <a:pt x="931" y="566"/>
                  </a:lnTo>
                  <a:lnTo>
                    <a:pt x="933" y="564"/>
                  </a:lnTo>
                  <a:lnTo>
                    <a:pt x="935" y="564"/>
                  </a:lnTo>
                  <a:lnTo>
                    <a:pt x="937" y="562"/>
                  </a:lnTo>
                  <a:lnTo>
                    <a:pt x="938" y="560"/>
                  </a:lnTo>
                  <a:lnTo>
                    <a:pt x="940" y="560"/>
                  </a:lnTo>
                  <a:lnTo>
                    <a:pt x="942" y="558"/>
                  </a:lnTo>
                  <a:lnTo>
                    <a:pt x="944" y="554"/>
                  </a:lnTo>
                  <a:lnTo>
                    <a:pt x="946" y="552"/>
                  </a:lnTo>
                  <a:lnTo>
                    <a:pt x="946" y="552"/>
                  </a:lnTo>
                  <a:lnTo>
                    <a:pt x="948" y="552"/>
                  </a:lnTo>
                  <a:lnTo>
                    <a:pt x="948" y="552"/>
                  </a:lnTo>
                  <a:lnTo>
                    <a:pt x="950" y="552"/>
                  </a:lnTo>
                  <a:lnTo>
                    <a:pt x="954" y="548"/>
                  </a:lnTo>
                  <a:lnTo>
                    <a:pt x="956" y="545"/>
                  </a:lnTo>
                  <a:lnTo>
                    <a:pt x="956" y="539"/>
                  </a:lnTo>
                  <a:lnTo>
                    <a:pt x="954" y="535"/>
                  </a:lnTo>
                  <a:lnTo>
                    <a:pt x="952" y="533"/>
                  </a:lnTo>
                  <a:lnTo>
                    <a:pt x="946" y="529"/>
                  </a:lnTo>
                  <a:lnTo>
                    <a:pt x="944" y="528"/>
                  </a:lnTo>
                  <a:lnTo>
                    <a:pt x="944" y="526"/>
                  </a:lnTo>
                  <a:lnTo>
                    <a:pt x="944" y="524"/>
                  </a:lnTo>
                  <a:lnTo>
                    <a:pt x="944" y="520"/>
                  </a:lnTo>
                  <a:lnTo>
                    <a:pt x="944" y="520"/>
                  </a:lnTo>
                  <a:lnTo>
                    <a:pt x="942" y="520"/>
                  </a:lnTo>
                  <a:lnTo>
                    <a:pt x="942" y="520"/>
                  </a:lnTo>
                  <a:lnTo>
                    <a:pt x="940" y="520"/>
                  </a:lnTo>
                  <a:lnTo>
                    <a:pt x="940" y="520"/>
                  </a:lnTo>
                  <a:lnTo>
                    <a:pt x="938" y="518"/>
                  </a:lnTo>
                  <a:lnTo>
                    <a:pt x="938" y="516"/>
                  </a:lnTo>
                  <a:lnTo>
                    <a:pt x="937" y="514"/>
                  </a:lnTo>
                  <a:lnTo>
                    <a:pt x="937" y="514"/>
                  </a:lnTo>
                  <a:lnTo>
                    <a:pt x="937" y="514"/>
                  </a:lnTo>
                  <a:lnTo>
                    <a:pt x="937" y="512"/>
                  </a:lnTo>
                  <a:lnTo>
                    <a:pt x="937" y="512"/>
                  </a:lnTo>
                  <a:lnTo>
                    <a:pt x="942" y="512"/>
                  </a:lnTo>
                  <a:lnTo>
                    <a:pt x="942" y="512"/>
                  </a:lnTo>
                  <a:lnTo>
                    <a:pt x="946" y="512"/>
                  </a:lnTo>
                  <a:lnTo>
                    <a:pt x="948" y="512"/>
                  </a:lnTo>
                  <a:lnTo>
                    <a:pt x="954" y="511"/>
                  </a:lnTo>
                  <a:lnTo>
                    <a:pt x="956" y="509"/>
                  </a:lnTo>
                  <a:lnTo>
                    <a:pt x="956" y="509"/>
                  </a:lnTo>
                  <a:lnTo>
                    <a:pt x="956" y="505"/>
                  </a:lnTo>
                  <a:lnTo>
                    <a:pt x="952" y="503"/>
                  </a:lnTo>
                  <a:lnTo>
                    <a:pt x="948" y="503"/>
                  </a:lnTo>
                  <a:lnTo>
                    <a:pt x="946" y="503"/>
                  </a:lnTo>
                  <a:lnTo>
                    <a:pt x="948" y="501"/>
                  </a:lnTo>
                  <a:lnTo>
                    <a:pt x="952" y="501"/>
                  </a:lnTo>
                  <a:lnTo>
                    <a:pt x="954" y="499"/>
                  </a:lnTo>
                  <a:lnTo>
                    <a:pt x="954" y="497"/>
                  </a:lnTo>
                  <a:lnTo>
                    <a:pt x="952" y="495"/>
                  </a:lnTo>
                  <a:lnTo>
                    <a:pt x="948" y="495"/>
                  </a:lnTo>
                  <a:lnTo>
                    <a:pt x="944" y="495"/>
                  </a:lnTo>
                  <a:lnTo>
                    <a:pt x="940" y="495"/>
                  </a:lnTo>
                  <a:lnTo>
                    <a:pt x="940" y="493"/>
                  </a:lnTo>
                  <a:lnTo>
                    <a:pt x="938" y="492"/>
                  </a:lnTo>
                  <a:lnTo>
                    <a:pt x="933" y="490"/>
                  </a:lnTo>
                  <a:lnTo>
                    <a:pt x="937" y="490"/>
                  </a:lnTo>
                  <a:lnTo>
                    <a:pt x="938" y="488"/>
                  </a:lnTo>
                  <a:lnTo>
                    <a:pt x="938" y="488"/>
                  </a:lnTo>
                  <a:lnTo>
                    <a:pt x="931" y="486"/>
                  </a:lnTo>
                  <a:lnTo>
                    <a:pt x="918" y="486"/>
                  </a:lnTo>
                  <a:lnTo>
                    <a:pt x="908" y="482"/>
                  </a:lnTo>
                  <a:lnTo>
                    <a:pt x="904" y="482"/>
                  </a:lnTo>
                  <a:lnTo>
                    <a:pt x="902" y="482"/>
                  </a:lnTo>
                  <a:lnTo>
                    <a:pt x="899" y="482"/>
                  </a:lnTo>
                  <a:lnTo>
                    <a:pt x="897" y="484"/>
                  </a:lnTo>
                  <a:lnTo>
                    <a:pt x="895" y="484"/>
                  </a:lnTo>
                  <a:lnTo>
                    <a:pt x="893" y="484"/>
                  </a:lnTo>
                  <a:lnTo>
                    <a:pt x="891" y="482"/>
                  </a:lnTo>
                  <a:lnTo>
                    <a:pt x="891" y="482"/>
                  </a:lnTo>
                  <a:lnTo>
                    <a:pt x="889" y="482"/>
                  </a:lnTo>
                  <a:lnTo>
                    <a:pt x="887" y="482"/>
                  </a:lnTo>
                  <a:lnTo>
                    <a:pt x="889" y="484"/>
                  </a:lnTo>
                  <a:lnTo>
                    <a:pt x="889" y="484"/>
                  </a:lnTo>
                  <a:lnTo>
                    <a:pt x="889" y="486"/>
                  </a:lnTo>
                  <a:lnTo>
                    <a:pt x="889" y="486"/>
                  </a:lnTo>
                  <a:lnTo>
                    <a:pt x="889" y="488"/>
                  </a:lnTo>
                  <a:lnTo>
                    <a:pt x="889" y="488"/>
                  </a:lnTo>
                  <a:lnTo>
                    <a:pt x="889" y="490"/>
                  </a:lnTo>
                  <a:lnTo>
                    <a:pt x="889" y="493"/>
                  </a:lnTo>
                  <a:lnTo>
                    <a:pt x="889" y="493"/>
                  </a:lnTo>
                  <a:lnTo>
                    <a:pt x="891" y="495"/>
                  </a:lnTo>
                  <a:lnTo>
                    <a:pt x="893" y="497"/>
                  </a:lnTo>
                  <a:lnTo>
                    <a:pt x="895" y="497"/>
                  </a:lnTo>
                  <a:lnTo>
                    <a:pt x="897" y="497"/>
                  </a:lnTo>
                  <a:lnTo>
                    <a:pt x="899" y="501"/>
                  </a:lnTo>
                  <a:lnTo>
                    <a:pt x="897" y="503"/>
                  </a:lnTo>
                  <a:lnTo>
                    <a:pt x="895" y="503"/>
                  </a:lnTo>
                  <a:lnTo>
                    <a:pt x="895" y="505"/>
                  </a:lnTo>
                  <a:lnTo>
                    <a:pt x="899" y="505"/>
                  </a:lnTo>
                  <a:lnTo>
                    <a:pt x="897" y="507"/>
                  </a:lnTo>
                  <a:lnTo>
                    <a:pt x="893" y="507"/>
                  </a:lnTo>
                  <a:lnTo>
                    <a:pt x="891" y="505"/>
                  </a:lnTo>
                  <a:lnTo>
                    <a:pt x="889" y="505"/>
                  </a:lnTo>
                  <a:lnTo>
                    <a:pt x="887" y="507"/>
                  </a:lnTo>
                  <a:lnTo>
                    <a:pt x="885" y="509"/>
                  </a:lnTo>
                  <a:lnTo>
                    <a:pt x="885" y="511"/>
                  </a:lnTo>
                  <a:lnTo>
                    <a:pt x="883" y="514"/>
                  </a:lnTo>
                  <a:lnTo>
                    <a:pt x="883" y="518"/>
                  </a:lnTo>
                  <a:lnTo>
                    <a:pt x="882" y="520"/>
                  </a:lnTo>
                  <a:lnTo>
                    <a:pt x="882" y="524"/>
                  </a:lnTo>
                  <a:lnTo>
                    <a:pt x="880" y="526"/>
                  </a:lnTo>
                  <a:lnTo>
                    <a:pt x="876" y="528"/>
                  </a:lnTo>
                  <a:lnTo>
                    <a:pt x="874" y="531"/>
                  </a:lnTo>
                  <a:lnTo>
                    <a:pt x="872" y="533"/>
                  </a:lnTo>
                  <a:lnTo>
                    <a:pt x="872" y="535"/>
                  </a:lnTo>
                  <a:lnTo>
                    <a:pt x="872" y="537"/>
                  </a:lnTo>
                  <a:lnTo>
                    <a:pt x="870" y="539"/>
                  </a:lnTo>
                  <a:lnTo>
                    <a:pt x="861" y="545"/>
                  </a:lnTo>
                  <a:lnTo>
                    <a:pt x="859" y="547"/>
                  </a:lnTo>
                  <a:lnTo>
                    <a:pt x="859" y="547"/>
                  </a:lnTo>
                  <a:lnTo>
                    <a:pt x="857" y="543"/>
                  </a:lnTo>
                  <a:lnTo>
                    <a:pt x="855" y="541"/>
                  </a:lnTo>
                  <a:lnTo>
                    <a:pt x="849" y="533"/>
                  </a:lnTo>
                  <a:lnTo>
                    <a:pt x="846" y="531"/>
                  </a:lnTo>
                  <a:lnTo>
                    <a:pt x="844" y="524"/>
                  </a:lnTo>
                  <a:lnTo>
                    <a:pt x="842" y="518"/>
                  </a:lnTo>
                  <a:lnTo>
                    <a:pt x="846" y="516"/>
                  </a:lnTo>
                  <a:lnTo>
                    <a:pt x="846" y="516"/>
                  </a:lnTo>
                  <a:lnTo>
                    <a:pt x="846" y="518"/>
                  </a:lnTo>
                  <a:lnTo>
                    <a:pt x="847" y="518"/>
                  </a:lnTo>
                  <a:lnTo>
                    <a:pt x="849" y="518"/>
                  </a:lnTo>
                  <a:lnTo>
                    <a:pt x="849" y="518"/>
                  </a:lnTo>
                  <a:lnTo>
                    <a:pt x="851" y="518"/>
                  </a:lnTo>
                  <a:lnTo>
                    <a:pt x="851" y="518"/>
                  </a:lnTo>
                  <a:lnTo>
                    <a:pt x="851" y="516"/>
                  </a:lnTo>
                  <a:lnTo>
                    <a:pt x="851" y="514"/>
                  </a:lnTo>
                  <a:lnTo>
                    <a:pt x="851" y="512"/>
                  </a:lnTo>
                  <a:lnTo>
                    <a:pt x="849" y="507"/>
                  </a:lnTo>
                  <a:lnTo>
                    <a:pt x="847" y="505"/>
                  </a:lnTo>
                  <a:lnTo>
                    <a:pt x="846" y="503"/>
                  </a:lnTo>
                  <a:lnTo>
                    <a:pt x="844" y="501"/>
                  </a:lnTo>
                  <a:lnTo>
                    <a:pt x="840" y="501"/>
                  </a:lnTo>
                  <a:lnTo>
                    <a:pt x="832" y="495"/>
                  </a:lnTo>
                  <a:lnTo>
                    <a:pt x="830" y="495"/>
                  </a:lnTo>
                  <a:lnTo>
                    <a:pt x="825" y="497"/>
                  </a:lnTo>
                  <a:lnTo>
                    <a:pt x="823" y="501"/>
                  </a:lnTo>
                  <a:lnTo>
                    <a:pt x="817" y="514"/>
                  </a:lnTo>
                  <a:lnTo>
                    <a:pt x="815" y="516"/>
                  </a:lnTo>
                  <a:lnTo>
                    <a:pt x="813" y="518"/>
                  </a:lnTo>
                  <a:lnTo>
                    <a:pt x="811" y="516"/>
                  </a:lnTo>
                  <a:lnTo>
                    <a:pt x="810" y="516"/>
                  </a:lnTo>
                  <a:lnTo>
                    <a:pt x="808" y="514"/>
                  </a:lnTo>
                  <a:lnTo>
                    <a:pt x="808" y="512"/>
                  </a:lnTo>
                  <a:lnTo>
                    <a:pt x="808" y="511"/>
                  </a:lnTo>
                  <a:lnTo>
                    <a:pt x="808" y="505"/>
                  </a:lnTo>
                  <a:lnTo>
                    <a:pt x="808" y="503"/>
                  </a:lnTo>
                  <a:lnTo>
                    <a:pt x="806" y="499"/>
                  </a:lnTo>
                  <a:lnTo>
                    <a:pt x="804" y="497"/>
                  </a:lnTo>
                  <a:lnTo>
                    <a:pt x="796" y="493"/>
                  </a:lnTo>
                  <a:lnTo>
                    <a:pt x="798" y="493"/>
                  </a:lnTo>
                  <a:lnTo>
                    <a:pt x="798" y="493"/>
                  </a:lnTo>
                  <a:lnTo>
                    <a:pt x="800" y="493"/>
                  </a:lnTo>
                  <a:lnTo>
                    <a:pt x="800" y="493"/>
                  </a:lnTo>
                  <a:lnTo>
                    <a:pt x="800" y="495"/>
                  </a:lnTo>
                  <a:lnTo>
                    <a:pt x="802" y="495"/>
                  </a:lnTo>
                  <a:lnTo>
                    <a:pt x="806" y="492"/>
                  </a:lnTo>
                  <a:lnTo>
                    <a:pt x="806" y="492"/>
                  </a:lnTo>
                  <a:lnTo>
                    <a:pt x="808" y="492"/>
                  </a:lnTo>
                  <a:lnTo>
                    <a:pt x="810" y="492"/>
                  </a:lnTo>
                  <a:lnTo>
                    <a:pt x="806" y="490"/>
                  </a:lnTo>
                  <a:lnTo>
                    <a:pt x="802" y="490"/>
                  </a:lnTo>
                  <a:lnTo>
                    <a:pt x="796" y="490"/>
                  </a:lnTo>
                  <a:lnTo>
                    <a:pt x="793" y="490"/>
                  </a:lnTo>
                  <a:lnTo>
                    <a:pt x="794" y="488"/>
                  </a:lnTo>
                  <a:lnTo>
                    <a:pt x="798" y="488"/>
                  </a:lnTo>
                  <a:lnTo>
                    <a:pt x="794" y="488"/>
                  </a:lnTo>
                  <a:lnTo>
                    <a:pt x="789" y="488"/>
                  </a:lnTo>
                  <a:lnTo>
                    <a:pt x="783" y="490"/>
                  </a:lnTo>
                  <a:lnTo>
                    <a:pt x="781" y="486"/>
                  </a:lnTo>
                  <a:lnTo>
                    <a:pt x="777" y="486"/>
                  </a:lnTo>
                  <a:lnTo>
                    <a:pt x="774" y="486"/>
                  </a:lnTo>
                  <a:lnTo>
                    <a:pt x="770" y="486"/>
                  </a:lnTo>
                  <a:lnTo>
                    <a:pt x="774" y="484"/>
                  </a:lnTo>
                  <a:lnTo>
                    <a:pt x="777" y="482"/>
                  </a:lnTo>
                  <a:lnTo>
                    <a:pt x="781" y="480"/>
                  </a:lnTo>
                  <a:lnTo>
                    <a:pt x="785" y="476"/>
                  </a:lnTo>
                  <a:lnTo>
                    <a:pt x="783" y="474"/>
                  </a:lnTo>
                  <a:lnTo>
                    <a:pt x="779" y="474"/>
                  </a:lnTo>
                  <a:lnTo>
                    <a:pt x="775" y="474"/>
                  </a:lnTo>
                  <a:lnTo>
                    <a:pt x="777" y="473"/>
                  </a:lnTo>
                  <a:lnTo>
                    <a:pt x="777" y="471"/>
                  </a:lnTo>
                  <a:lnTo>
                    <a:pt x="779" y="471"/>
                  </a:lnTo>
                  <a:lnTo>
                    <a:pt x="781" y="471"/>
                  </a:lnTo>
                  <a:lnTo>
                    <a:pt x="781" y="471"/>
                  </a:lnTo>
                  <a:lnTo>
                    <a:pt x="785" y="473"/>
                  </a:lnTo>
                  <a:lnTo>
                    <a:pt x="787" y="473"/>
                  </a:lnTo>
                  <a:lnTo>
                    <a:pt x="789" y="473"/>
                  </a:lnTo>
                  <a:lnTo>
                    <a:pt x="789" y="473"/>
                  </a:lnTo>
                  <a:lnTo>
                    <a:pt x="791" y="473"/>
                  </a:lnTo>
                  <a:lnTo>
                    <a:pt x="791" y="473"/>
                  </a:lnTo>
                  <a:lnTo>
                    <a:pt x="791" y="471"/>
                  </a:lnTo>
                  <a:lnTo>
                    <a:pt x="791" y="469"/>
                  </a:lnTo>
                  <a:lnTo>
                    <a:pt x="789" y="467"/>
                  </a:lnTo>
                  <a:lnTo>
                    <a:pt x="787" y="467"/>
                  </a:lnTo>
                  <a:lnTo>
                    <a:pt x="787" y="467"/>
                  </a:lnTo>
                  <a:lnTo>
                    <a:pt x="785" y="467"/>
                  </a:lnTo>
                  <a:lnTo>
                    <a:pt x="785" y="469"/>
                  </a:lnTo>
                  <a:lnTo>
                    <a:pt x="783" y="469"/>
                  </a:lnTo>
                  <a:lnTo>
                    <a:pt x="783" y="467"/>
                  </a:lnTo>
                  <a:lnTo>
                    <a:pt x="781" y="463"/>
                  </a:lnTo>
                  <a:lnTo>
                    <a:pt x="779" y="459"/>
                  </a:lnTo>
                  <a:lnTo>
                    <a:pt x="777" y="457"/>
                  </a:lnTo>
                  <a:lnTo>
                    <a:pt x="775" y="456"/>
                  </a:lnTo>
                  <a:lnTo>
                    <a:pt x="770" y="454"/>
                  </a:lnTo>
                  <a:lnTo>
                    <a:pt x="770" y="452"/>
                  </a:lnTo>
                  <a:lnTo>
                    <a:pt x="770" y="452"/>
                  </a:lnTo>
                  <a:lnTo>
                    <a:pt x="770" y="450"/>
                  </a:lnTo>
                  <a:lnTo>
                    <a:pt x="770" y="446"/>
                  </a:lnTo>
                  <a:lnTo>
                    <a:pt x="770" y="446"/>
                  </a:lnTo>
                  <a:lnTo>
                    <a:pt x="770" y="442"/>
                  </a:lnTo>
                  <a:lnTo>
                    <a:pt x="768" y="438"/>
                  </a:lnTo>
                  <a:lnTo>
                    <a:pt x="764" y="435"/>
                  </a:lnTo>
                  <a:lnTo>
                    <a:pt x="760" y="433"/>
                  </a:lnTo>
                  <a:lnTo>
                    <a:pt x="758" y="431"/>
                  </a:lnTo>
                  <a:lnTo>
                    <a:pt x="756" y="431"/>
                  </a:lnTo>
                  <a:lnTo>
                    <a:pt x="756" y="429"/>
                  </a:lnTo>
                  <a:lnTo>
                    <a:pt x="756" y="429"/>
                  </a:lnTo>
                  <a:lnTo>
                    <a:pt x="756" y="429"/>
                  </a:lnTo>
                  <a:lnTo>
                    <a:pt x="756" y="427"/>
                  </a:lnTo>
                  <a:lnTo>
                    <a:pt x="756" y="427"/>
                  </a:lnTo>
                  <a:lnTo>
                    <a:pt x="755" y="427"/>
                  </a:lnTo>
                  <a:lnTo>
                    <a:pt x="755" y="427"/>
                  </a:lnTo>
                  <a:lnTo>
                    <a:pt x="749" y="427"/>
                  </a:lnTo>
                  <a:lnTo>
                    <a:pt x="747" y="427"/>
                  </a:lnTo>
                  <a:lnTo>
                    <a:pt x="747" y="425"/>
                  </a:lnTo>
                  <a:lnTo>
                    <a:pt x="745" y="425"/>
                  </a:lnTo>
                  <a:lnTo>
                    <a:pt x="745" y="423"/>
                  </a:lnTo>
                  <a:lnTo>
                    <a:pt x="743" y="421"/>
                  </a:lnTo>
                  <a:lnTo>
                    <a:pt x="743" y="421"/>
                  </a:lnTo>
                  <a:lnTo>
                    <a:pt x="738" y="421"/>
                  </a:lnTo>
                  <a:lnTo>
                    <a:pt x="734" y="423"/>
                  </a:lnTo>
                  <a:lnTo>
                    <a:pt x="730" y="425"/>
                  </a:lnTo>
                  <a:lnTo>
                    <a:pt x="726" y="429"/>
                  </a:lnTo>
                  <a:lnTo>
                    <a:pt x="724" y="431"/>
                  </a:lnTo>
                  <a:lnTo>
                    <a:pt x="722" y="431"/>
                  </a:lnTo>
                  <a:lnTo>
                    <a:pt x="722" y="433"/>
                  </a:lnTo>
                  <a:lnTo>
                    <a:pt x="724" y="435"/>
                  </a:lnTo>
                  <a:lnTo>
                    <a:pt x="726" y="435"/>
                  </a:lnTo>
                  <a:lnTo>
                    <a:pt x="728" y="435"/>
                  </a:lnTo>
                  <a:lnTo>
                    <a:pt x="730" y="435"/>
                  </a:lnTo>
                  <a:lnTo>
                    <a:pt x="728" y="437"/>
                  </a:lnTo>
                  <a:lnTo>
                    <a:pt x="728" y="438"/>
                  </a:lnTo>
                  <a:lnTo>
                    <a:pt x="726" y="438"/>
                  </a:lnTo>
                  <a:lnTo>
                    <a:pt x="724" y="438"/>
                  </a:lnTo>
                  <a:lnTo>
                    <a:pt x="724" y="438"/>
                  </a:lnTo>
                  <a:lnTo>
                    <a:pt x="722" y="438"/>
                  </a:lnTo>
                  <a:lnTo>
                    <a:pt x="720" y="437"/>
                  </a:lnTo>
                  <a:lnTo>
                    <a:pt x="720" y="437"/>
                  </a:lnTo>
                  <a:lnTo>
                    <a:pt x="719" y="437"/>
                  </a:lnTo>
                  <a:lnTo>
                    <a:pt x="717" y="438"/>
                  </a:lnTo>
                  <a:lnTo>
                    <a:pt x="717" y="438"/>
                  </a:lnTo>
                  <a:lnTo>
                    <a:pt x="715" y="440"/>
                  </a:lnTo>
                  <a:lnTo>
                    <a:pt x="715" y="440"/>
                  </a:lnTo>
                  <a:lnTo>
                    <a:pt x="713" y="444"/>
                  </a:lnTo>
                  <a:lnTo>
                    <a:pt x="713" y="444"/>
                  </a:lnTo>
                  <a:lnTo>
                    <a:pt x="713" y="444"/>
                  </a:lnTo>
                  <a:lnTo>
                    <a:pt x="713" y="444"/>
                  </a:lnTo>
                  <a:lnTo>
                    <a:pt x="713" y="444"/>
                  </a:lnTo>
                  <a:lnTo>
                    <a:pt x="713" y="446"/>
                  </a:lnTo>
                  <a:lnTo>
                    <a:pt x="713" y="446"/>
                  </a:lnTo>
                  <a:lnTo>
                    <a:pt x="711" y="450"/>
                  </a:lnTo>
                  <a:lnTo>
                    <a:pt x="711" y="452"/>
                  </a:lnTo>
                  <a:lnTo>
                    <a:pt x="711" y="454"/>
                  </a:lnTo>
                  <a:lnTo>
                    <a:pt x="713" y="456"/>
                  </a:lnTo>
                  <a:lnTo>
                    <a:pt x="717" y="457"/>
                  </a:lnTo>
                  <a:lnTo>
                    <a:pt x="719" y="457"/>
                  </a:lnTo>
                  <a:lnTo>
                    <a:pt x="722" y="457"/>
                  </a:lnTo>
                  <a:lnTo>
                    <a:pt x="720" y="457"/>
                  </a:lnTo>
                  <a:lnTo>
                    <a:pt x="720" y="459"/>
                  </a:lnTo>
                  <a:lnTo>
                    <a:pt x="720" y="459"/>
                  </a:lnTo>
                  <a:lnTo>
                    <a:pt x="722" y="461"/>
                  </a:lnTo>
                  <a:lnTo>
                    <a:pt x="717" y="461"/>
                  </a:lnTo>
                  <a:lnTo>
                    <a:pt x="713" y="465"/>
                  </a:lnTo>
                  <a:lnTo>
                    <a:pt x="711" y="469"/>
                  </a:lnTo>
                  <a:lnTo>
                    <a:pt x="713" y="474"/>
                  </a:lnTo>
                  <a:lnTo>
                    <a:pt x="717" y="478"/>
                  </a:lnTo>
                  <a:lnTo>
                    <a:pt x="719" y="482"/>
                  </a:lnTo>
                  <a:lnTo>
                    <a:pt x="720" y="484"/>
                  </a:lnTo>
                  <a:lnTo>
                    <a:pt x="722" y="484"/>
                  </a:lnTo>
                  <a:lnTo>
                    <a:pt x="734" y="486"/>
                  </a:lnTo>
                  <a:lnTo>
                    <a:pt x="736" y="488"/>
                  </a:lnTo>
                  <a:lnTo>
                    <a:pt x="741" y="488"/>
                  </a:lnTo>
                  <a:lnTo>
                    <a:pt x="741" y="488"/>
                  </a:lnTo>
                  <a:lnTo>
                    <a:pt x="741" y="488"/>
                  </a:lnTo>
                  <a:lnTo>
                    <a:pt x="741" y="488"/>
                  </a:lnTo>
                  <a:lnTo>
                    <a:pt x="743" y="488"/>
                  </a:lnTo>
                  <a:lnTo>
                    <a:pt x="745" y="488"/>
                  </a:lnTo>
                  <a:lnTo>
                    <a:pt x="745" y="490"/>
                  </a:lnTo>
                  <a:lnTo>
                    <a:pt x="747" y="490"/>
                  </a:lnTo>
                  <a:lnTo>
                    <a:pt x="749" y="492"/>
                  </a:lnTo>
                  <a:lnTo>
                    <a:pt x="753" y="492"/>
                  </a:lnTo>
                  <a:lnTo>
                    <a:pt x="755" y="490"/>
                  </a:lnTo>
                  <a:lnTo>
                    <a:pt x="756" y="490"/>
                  </a:lnTo>
                  <a:lnTo>
                    <a:pt x="758" y="490"/>
                  </a:lnTo>
                  <a:lnTo>
                    <a:pt x="760" y="492"/>
                  </a:lnTo>
                  <a:lnTo>
                    <a:pt x="760" y="492"/>
                  </a:lnTo>
                  <a:lnTo>
                    <a:pt x="762" y="492"/>
                  </a:lnTo>
                  <a:lnTo>
                    <a:pt x="760" y="493"/>
                  </a:lnTo>
                  <a:lnTo>
                    <a:pt x="758" y="495"/>
                  </a:lnTo>
                  <a:lnTo>
                    <a:pt x="756" y="495"/>
                  </a:lnTo>
                  <a:lnTo>
                    <a:pt x="755" y="495"/>
                  </a:lnTo>
                  <a:lnTo>
                    <a:pt x="756" y="493"/>
                  </a:lnTo>
                  <a:lnTo>
                    <a:pt x="758" y="492"/>
                  </a:lnTo>
                  <a:lnTo>
                    <a:pt x="758" y="492"/>
                  </a:lnTo>
                  <a:lnTo>
                    <a:pt x="751" y="493"/>
                  </a:lnTo>
                  <a:lnTo>
                    <a:pt x="749" y="493"/>
                  </a:lnTo>
                  <a:lnTo>
                    <a:pt x="747" y="495"/>
                  </a:lnTo>
                  <a:lnTo>
                    <a:pt x="749" y="497"/>
                  </a:lnTo>
                  <a:lnTo>
                    <a:pt x="749" y="497"/>
                  </a:lnTo>
                  <a:lnTo>
                    <a:pt x="751" y="497"/>
                  </a:lnTo>
                  <a:lnTo>
                    <a:pt x="749" y="499"/>
                  </a:lnTo>
                  <a:lnTo>
                    <a:pt x="745" y="501"/>
                  </a:lnTo>
                  <a:lnTo>
                    <a:pt x="743" y="503"/>
                  </a:lnTo>
                  <a:lnTo>
                    <a:pt x="743" y="505"/>
                  </a:lnTo>
                  <a:lnTo>
                    <a:pt x="745" y="507"/>
                  </a:lnTo>
                  <a:lnTo>
                    <a:pt x="747" y="507"/>
                  </a:lnTo>
                  <a:lnTo>
                    <a:pt x="751" y="505"/>
                  </a:lnTo>
                  <a:lnTo>
                    <a:pt x="753" y="505"/>
                  </a:lnTo>
                  <a:lnTo>
                    <a:pt x="755" y="501"/>
                  </a:lnTo>
                  <a:lnTo>
                    <a:pt x="756" y="501"/>
                  </a:lnTo>
                  <a:lnTo>
                    <a:pt x="756" y="503"/>
                  </a:lnTo>
                  <a:lnTo>
                    <a:pt x="758" y="505"/>
                  </a:lnTo>
                  <a:lnTo>
                    <a:pt x="758" y="507"/>
                  </a:lnTo>
                  <a:lnTo>
                    <a:pt x="758" y="509"/>
                  </a:lnTo>
                  <a:lnTo>
                    <a:pt x="762" y="509"/>
                  </a:lnTo>
                  <a:lnTo>
                    <a:pt x="758" y="511"/>
                  </a:lnTo>
                  <a:lnTo>
                    <a:pt x="753" y="512"/>
                  </a:lnTo>
                  <a:lnTo>
                    <a:pt x="751" y="514"/>
                  </a:lnTo>
                  <a:lnTo>
                    <a:pt x="743" y="520"/>
                  </a:lnTo>
                  <a:lnTo>
                    <a:pt x="741" y="522"/>
                  </a:lnTo>
                  <a:lnTo>
                    <a:pt x="739" y="522"/>
                  </a:lnTo>
                  <a:lnTo>
                    <a:pt x="734" y="522"/>
                  </a:lnTo>
                  <a:lnTo>
                    <a:pt x="730" y="524"/>
                  </a:lnTo>
                  <a:lnTo>
                    <a:pt x="728" y="524"/>
                  </a:lnTo>
                  <a:lnTo>
                    <a:pt x="728" y="528"/>
                  </a:lnTo>
                  <a:lnTo>
                    <a:pt x="726" y="529"/>
                  </a:lnTo>
                  <a:lnTo>
                    <a:pt x="726" y="531"/>
                  </a:lnTo>
                  <a:lnTo>
                    <a:pt x="726" y="533"/>
                  </a:lnTo>
                  <a:lnTo>
                    <a:pt x="730" y="535"/>
                  </a:lnTo>
                  <a:lnTo>
                    <a:pt x="730" y="537"/>
                  </a:lnTo>
                  <a:lnTo>
                    <a:pt x="730" y="537"/>
                  </a:lnTo>
                  <a:lnTo>
                    <a:pt x="732" y="539"/>
                  </a:lnTo>
                  <a:lnTo>
                    <a:pt x="732" y="541"/>
                  </a:lnTo>
                  <a:lnTo>
                    <a:pt x="732" y="543"/>
                  </a:lnTo>
                  <a:lnTo>
                    <a:pt x="732" y="545"/>
                  </a:lnTo>
                  <a:lnTo>
                    <a:pt x="732" y="548"/>
                  </a:lnTo>
                  <a:lnTo>
                    <a:pt x="732" y="552"/>
                  </a:lnTo>
                  <a:lnTo>
                    <a:pt x="730" y="554"/>
                  </a:lnTo>
                  <a:lnTo>
                    <a:pt x="728" y="554"/>
                  </a:lnTo>
                  <a:lnTo>
                    <a:pt x="720" y="552"/>
                  </a:lnTo>
                  <a:lnTo>
                    <a:pt x="720" y="554"/>
                  </a:lnTo>
                  <a:lnTo>
                    <a:pt x="720" y="556"/>
                  </a:lnTo>
                  <a:lnTo>
                    <a:pt x="722" y="558"/>
                  </a:lnTo>
                  <a:lnTo>
                    <a:pt x="724" y="560"/>
                  </a:lnTo>
                  <a:lnTo>
                    <a:pt x="724" y="564"/>
                  </a:lnTo>
                  <a:lnTo>
                    <a:pt x="722" y="560"/>
                  </a:lnTo>
                  <a:lnTo>
                    <a:pt x="720" y="558"/>
                  </a:lnTo>
                  <a:lnTo>
                    <a:pt x="717" y="554"/>
                  </a:lnTo>
                  <a:lnTo>
                    <a:pt x="715" y="552"/>
                  </a:lnTo>
                  <a:lnTo>
                    <a:pt x="715" y="550"/>
                  </a:lnTo>
                  <a:lnTo>
                    <a:pt x="715" y="550"/>
                  </a:lnTo>
                  <a:lnTo>
                    <a:pt x="715" y="550"/>
                  </a:lnTo>
                  <a:lnTo>
                    <a:pt x="717" y="550"/>
                  </a:lnTo>
                  <a:lnTo>
                    <a:pt x="719" y="552"/>
                  </a:lnTo>
                  <a:lnTo>
                    <a:pt x="719" y="552"/>
                  </a:lnTo>
                  <a:lnTo>
                    <a:pt x="720" y="552"/>
                  </a:lnTo>
                  <a:lnTo>
                    <a:pt x="720" y="552"/>
                  </a:lnTo>
                  <a:lnTo>
                    <a:pt x="726" y="552"/>
                  </a:lnTo>
                  <a:lnTo>
                    <a:pt x="728" y="552"/>
                  </a:lnTo>
                  <a:lnTo>
                    <a:pt x="730" y="552"/>
                  </a:lnTo>
                  <a:lnTo>
                    <a:pt x="730" y="548"/>
                  </a:lnTo>
                  <a:lnTo>
                    <a:pt x="730" y="547"/>
                  </a:lnTo>
                  <a:lnTo>
                    <a:pt x="726" y="547"/>
                  </a:lnTo>
                  <a:lnTo>
                    <a:pt x="724" y="547"/>
                  </a:lnTo>
                  <a:lnTo>
                    <a:pt x="724" y="543"/>
                  </a:lnTo>
                  <a:lnTo>
                    <a:pt x="724" y="543"/>
                  </a:lnTo>
                  <a:lnTo>
                    <a:pt x="722" y="543"/>
                  </a:lnTo>
                  <a:lnTo>
                    <a:pt x="720" y="545"/>
                  </a:lnTo>
                  <a:lnTo>
                    <a:pt x="719" y="543"/>
                  </a:lnTo>
                  <a:lnTo>
                    <a:pt x="717" y="543"/>
                  </a:lnTo>
                  <a:lnTo>
                    <a:pt x="717" y="541"/>
                  </a:lnTo>
                  <a:lnTo>
                    <a:pt x="715" y="539"/>
                  </a:lnTo>
                  <a:lnTo>
                    <a:pt x="715" y="535"/>
                  </a:lnTo>
                  <a:lnTo>
                    <a:pt x="717" y="533"/>
                  </a:lnTo>
                  <a:lnTo>
                    <a:pt x="717" y="529"/>
                  </a:lnTo>
                  <a:lnTo>
                    <a:pt x="720" y="520"/>
                  </a:lnTo>
                  <a:lnTo>
                    <a:pt x="720" y="518"/>
                  </a:lnTo>
                  <a:lnTo>
                    <a:pt x="719" y="518"/>
                  </a:lnTo>
                  <a:lnTo>
                    <a:pt x="717" y="520"/>
                  </a:lnTo>
                  <a:lnTo>
                    <a:pt x="715" y="520"/>
                  </a:lnTo>
                  <a:lnTo>
                    <a:pt x="713" y="520"/>
                  </a:lnTo>
                  <a:lnTo>
                    <a:pt x="713" y="522"/>
                  </a:lnTo>
                  <a:lnTo>
                    <a:pt x="711" y="522"/>
                  </a:lnTo>
                  <a:lnTo>
                    <a:pt x="711" y="524"/>
                  </a:lnTo>
                  <a:lnTo>
                    <a:pt x="709" y="524"/>
                  </a:lnTo>
                  <a:lnTo>
                    <a:pt x="709" y="522"/>
                  </a:lnTo>
                  <a:lnTo>
                    <a:pt x="713" y="518"/>
                  </a:lnTo>
                  <a:lnTo>
                    <a:pt x="713" y="516"/>
                  </a:lnTo>
                  <a:lnTo>
                    <a:pt x="711" y="518"/>
                  </a:lnTo>
                  <a:lnTo>
                    <a:pt x="709" y="518"/>
                  </a:lnTo>
                  <a:lnTo>
                    <a:pt x="707" y="518"/>
                  </a:lnTo>
                  <a:lnTo>
                    <a:pt x="705" y="518"/>
                  </a:lnTo>
                  <a:lnTo>
                    <a:pt x="703" y="516"/>
                  </a:lnTo>
                  <a:lnTo>
                    <a:pt x="702" y="514"/>
                  </a:lnTo>
                  <a:lnTo>
                    <a:pt x="700" y="512"/>
                  </a:lnTo>
                  <a:lnTo>
                    <a:pt x="698" y="512"/>
                  </a:lnTo>
                  <a:lnTo>
                    <a:pt x="694" y="512"/>
                  </a:lnTo>
                  <a:lnTo>
                    <a:pt x="692" y="512"/>
                  </a:lnTo>
                  <a:lnTo>
                    <a:pt x="692" y="511"/>
                  </a:lnTo>
                  <a:lnTo>
                    <a:pt x="690" y="511"/>
                  </a:lnTo>
                  <a:lnTo>
                    <a:pt x="690" y="512"/>
                  </a:lnTo>
                  <a:lnTo>
                    <a:pt x="690" y="512"/>
                  </a:lnTo>
                  <a:lnTo>
                    <a:pt x="690" y="514"/>
                  </a:lnTo>
                  <a:lnTo>
                    <a:pt x="690" y="514"/>
                  </a:lnTo>
                  <a:lnTo>
                    <a:pt x="692" y="514"/>
                  </a:lnTo>
                  <a:lnTo>
                    <a:pt x="686" y="516"/>
                  </a:lnTo>
                  <a:lnTo>
                    <a:pt x="684" y="516"/>
                  </a:lnTo>
                  <a:lnTo>
                    <a:pt x="683" y="516"/>
                  </a:lnTo>
                  <a:lnTo>
                    <a:pt x="681" y="514"/>
                  </a:lnTo>
                  <a:lnTo>
                    <a:pt x="679" y="514"/>
                  </a:lnTo>
                  <a:lnTo>
                    <a:pt x="679" y="516"/>
                  </a:lnTo>
                  <a:lnTo>
                    <a:pt x="679" y="516"/>
                  </a:lnTo>
                  <a:lnTo>
                    <a:pt x="681" y="520"/>
                  </a:lnTo>
                  <a:lnTo>
                    <a:pt x="683" y="522"/>
                  </a:lnTo>
                  <a:lnTo>
                    <a:pt x="681" y="522"/>
                  </a:lnTo>
                  <a:lnTo>
                    <a:pt x="681" y="522"/>
                  </a:lnTo>
                  <a:lnTo>
                    <a:pt x="683" y="524"/>
                  </a:lnTo>
                  <a:lnTo>
                    <a:pt x="684" y="526"/>
                  </a:lnTo>
                  <a:lnTo>
                    <a:pt x="686" y="528"/>
                  </a:lnTo>
                  <a:lnTo>
                    <a:pt x="688" y="526"/>
                  </a:lnTo>
                  <a:lnTo>
                    <a:pt x="692" y="526"/>
                  </a:lnTo>
                  <a:lnTo>
                    <a:pt x="696" y="526"/>
                  </a:lnTo>
                  <a:lnTo>
                    <a:pt x="700" y="528"/>
                  </a:lnTo>
                  <a:lnTo>
                    <a:pt x="702" y="529"/>
                  </a:lnTo>
                  <a:lnTo>
                    <a:pt x="702" y="531"/>
                  </a:lnTo>
                  <a:lnTo>
                    <a:pt x="698" y="533"/>
                  </a:lnTo>
                  <a:lnTo>
                    <a:pt x="694" y="533"/>
                  </a:lnTo>
                  <a:lnTo>
                    <a:pt x="690" y="531"/>
                  </a:lnTo>
                  <a:lnTo>
                    <a:pt x="681" y="524"/>
                  </a:lnTo>
                  <a:lnTo>
                    <a:pt x="679" y="522"/>
                  </a:lnTo>
                  <a:lnTo>
                    <a:pt x="677" y="524"/>
                  </a:lnTo>
                  <a:lnTo>
                    <a:pt x="677" y="524"/>
                  </a:lnTo>
                  <a:lnTo>
                    <a:pt x="679" y="526"/>
                  </a:lnTo>
                  <a:lnTo>
                    <a:pt x="681" y="528"/>
                  </a:lnTo>
                  <a:lnTo>
                    <a:pt x="681" y="528"/>
                  </a:lnTo>
                  <a:lnTo>
                    <a:pt x="681" y="529"/>
                  </a:lnTo>
                  <a:lnTo>
                    <a:pt x="681" y="529"/>
                  </a:lnTo>
                  <a:lnTo>
                    <a:pt x="679" y="529"/>
                  </a:lnTo>
                  <a:lnTo>
                    <a:pt x="677" y="529"/>
                  </a:lnTo>
                  <a:lnTo>
                    <a:pt x="673" y="531"/>
                  </a:lnTo>
                  <a:lnTo>
                    <a:pt x="671" y="531"/>
                  </a:lnTo>
                  <a:lnTo>
                    <a:pt x="667" y="531"/>
                  </a:lnTo>
                  <a:lnTo>
                    <a:pt x="658" y="529"/>
                  </a:lnTo>
                  <a:lnTo>
                    <a:pt x="654" y="529"/>
                  </a:lnTo>
                  <a:lnTo>
                    <a:pt x="648" y="529"/>
                  </a:lnTo>
                  <a:lnTo>
                    <a:pt x="645" y="529"/>
                  </a:lnTo>
                  <a:lnTo>
                    <a:pt x="635" y="531"/>
                  </a:lnTo>
                  <a:lnTo>
                    <a:pt x="631" y="533"/>
                  </a:lnTo>
                  <a:lnTo>
                    <a:pt x="630" y="531"/>
                  </a:lnTo>
                  <a:lnTo>
                    <a:pt x="626" y="531"/>
                  </a:lnTo>
                  <a:lnTo>
                    <a:pt x="624" y="531"/>
                  </a:lnTo>
                  <a:lnTo>
                    <a:pt x="618" y="531"/>
                  </a:lnTo>
                  <a:lnTo>
                    <a:pt x="616" y="529"/>
                  </a:lnTo>
                  <a:lnTo>
                    <a:pt x="614" y="529"/>
                  </a:lnTo>
                  <a:lnTo>
                    <a:pt x="612" y="528"/>
                  </a:lnTo>
                  <a:lnTo>
                    <a:pt x="605" y="524"/>
                  </a:lnTo>
                  <a:lnTo>
                    <a:pt x="603" y="522"/>
                  </a:lnTo>
                  <a:lnTo>
                    <a:pt x="601" y="522"/>
                  </a:lnTo>
                  <a:lnTo>
                    <a:pt x="592" y="524"/>
                  </a:lnTo>
                  <a:lnTo>
                    <a:pt x="588" y="524"/>
                  </a:lnTo>
                  <a:lnTo>
                    <a:pt x="586" y="524"/>
                  </a:lnTo>
                  <a:lnTo>
                    <a:pt x="584" y="522"/>
                  </a:lnTo>
                  <a:lnTo>
                    <a:pt x="582" y="520"/>
                  </a:lnTo>
                  <a:lnTo>
                    <a:pt x="580" y="518"/>
                  </a:lnTo>
                  <a:lnTo>
                    <a:pt x="578" y="518"/>
                  </a:lnTo>
                  <a:lnTo>
                    <a:pt x="578" y="518"/>
                  </a:lnTo>
                  <a:lnTo>
                    <a:pt x="578" y="516"/>
                  </a:lnTo>
                  <a:lnTo>
                    <a:pt x="576" y="516"/>
                  </a:lnTo>
                  <a:lnTo>
                    <a:pt x="576" y="516"/>
                  </a:lnTo>
                  <a:lnTo>
                    <a:pt x="575" y="516"/>
                  </a:lnTo>
                  <a:lnTo>
                    <a:pt x="573" y="516"/>
                  </a:lnTo>
                  <a:lnTo>
                    <a:pt x="571" y="514"/>
                  </a:lnTo>
                  <a:lnTo>
                    <a:pt x="569" y="511"/>
                  </a:lnTo>
                  <a:lnTo>
                    <a:pt x="567" y="507"/>
                  </a:lnTo>
                  <a:lnTo>
                    <a:pt x="565" y="505"/>
                  </a:lnTo>
                  <a:lnTo>
                    <a:pt x="559" y="503"/>
                  </a:lnTo>
                  <a:lnTo>
                    <a:pt x="554" y="503"/>
                  </a:lnTo>
                  <a:lnTo>
                    <a:pt x="550" y="505"/>
                  </a:lnTo>
                  <a:lnTo>
                    <a:pt x="540" y="507"/>
                  </a:lnTo>
                  <a:lnTo>
                    <a:pt x="527" y="509"/>
                  </a:lnTo>
                  <a:lnTo>
                    <a:pt x="523" y="511"/>
                  </a:lnTo>
                  <a:lnTo>
                    <a:pt x="521" y="511"/>
                  </a:lnTo>
                  <a:lnTo>
                    <a:pt x="520" y="512"/>
                  </a:lnTo>
                  <a:lnTo>
                    <a:pt x="518" y="516"/>
                  </a:lnTo>
                  <a:lnTo>
                    <a:pt x="518" y="518"/>
                  </a:lnTo>
                  <a:lnTo>
                    <a:pt x="518" y="518"/>
                  </a:lnTo>
                  <a:lnTo>
                    <a:pt x="520" y="520"/>
                  </a:lnTo>
                  <a:lnTo>
                    <a:pt x="523" y="520"/>
                  </a:lnTo>
                  <a:lnTo>
                    <a:pt x="523" y="520"/>
                  </a:lnTo>
                  <a:lnTo>
                    <a:pt x="525" y="520"/>
                  </a:lnTo>
                  <a:lnTo>
                    <a:pt x="531" y="520"/>
                  </a:lnTo>
                  <a:lnTo>
                    <a:pt x="533" y="520"/>
                  </a:lnTo>
                  <a:lnTo>
                    <a:pt x="533" y="518"/>
                  </a:lnTo>
                  <a:lnTo>
                    <a:pt x="533" y="518"/>
                  </a:lnTo>
                  <a:lnTo>
                    <a:pt x="535" y="516"/>
                  </a:lnTo>
                  <a:lnTo>
                    <a:pt x="537" y="516"/>
                  </a:lnTo>
                  <a:lnTo>
                    <a:pt x="540" y="516"/>
                  </a:lnTo>
                  <a:lnTo>
                    <a:pt x="542" y="516"/>
                  </a:lnTo>
                  <a:lnTo>
                    <a:pt x="542" y="516"/>
                  </a:lnTo>
                  <a:lnTo>
                    <a:pt x="544" y="516"/>
                  </a:lnTo>
                  <a:lnTo>
                    <a:pt x="546" y="514"/>
                  </a:lnTo>
                  <a:lnTo>
                    <a:pt x="548" y="514"/>
                  </a:lnTo>
                  <a:lnTo>
                    <a:pt x="550" y="516"/>
                  </a:lnTo>
                  <a:lnTo>
                    <a:pt x="550" y="516"/>
                  </a:lnTo>
                  <a:lnTo>
                    <a:pt x="552" y="514"/>
                  </a:lnTo>
                  <a:lnTo>
                    <a:pt x="552" y="512"/>
                  </a:lnTo>
                  <a:lnTo>
                    <a:pt x="554" y="512"/>
                  </a:lnTo>
                  <a:lnTo>
                    <a:pt x="556" y="511"/>
                  </a:lnTo>
                  <a:lnTo>
                    <a:pt x="557" y="509"/>
                  </a:lnTo>
                  <a:lnTo>
                    <a:pt x="561" y="509"/>
                  </a:lnTo>
                  <a:lnTo>
                    <a:pt x="563" y="509"/>
                  </a:lnTo>
                  <a:lnTo>
                    <a:pt x="563" y="511"/>
                  </a:lnTo>
                  <a:lnTo>
                    <a:pt x="563" y="512"/>
                  </a:lnTo>
                  <a:lnTo>
                    <a:pt x="561" y="514"/>
                  </a:lnTo>
                  <a:lnTo>
                    <a:pt x="559" y="514"/>
                  </a:lnTo>
                  <a:lnTo>
                    <a:pt x="557" y="514"/>
                  </a:lnTo>
                  <a:lnTo>
                    <a:pt x="557" y="514"/>
                  </a:lnTo>
                  <a:lnTo>
                    <a:pt x="556" y="514"/>
                  </a:lnTo>
                  <a:lnTo>
                    <a:pt x="554" y="516"/>
                  </a:lnTo>
                  <a:lnTo>
                    <a:pt x="554" y="516"/>
                  </a:lnTo>
                  <a:lnTo>
                    <a:pt x="554" y="518"/>
                  </a:lnTo>
                  <a:lnTo>
                    <a:pt x="554" y="518"/>
                  </a:lnTo>
                  <a:lnTo>
                    <a:pt x="554" y="520"/>
                  </a:lnTo>
                  <a:lnTo>
                    <a:pt x="554" y="520"/>
                  </a:lnTo>
                  <a:lnTo>
                    <a:pt x="552" y="518"/>
                  </a:lnTo>
                  <a:lnTo>
                    <a:pt x="550" y="518"/>
                  </a:lnTo>
                  <a:lnTo>
                    <a:pt x="550" y="520"/>
                  </a:lnTo>
                  <a:lnTo>
                    <a:pt x="548" y="520"/>
                  </a:lnTo>
                  <a:lnTo>
                    <a:pt x="548" y="520"/>
                  </a:lnTo>
                  <a:lnTo>
                    <a:pt x="544" y="522"/>
                  </a:lnTo>
                  <a:lnTo>
                    <a:pt x="540" y="524"/>
                  </a:lnTo>
                  <a:lnTo>
                    <a:pt x="535" y="524"/>
                  </a:lnTo>
                  <a:lnTo>
                    <a:pt x="531" y="524"/>
                  </a:lnTo>
                  <a:lnTo>
                    <a:pt x="533" y="526"/>
                  </a:lnTo>
                  <a:lnTo>
                    <a:pt x="531" y="528"/>
                  </a:lnTo>
                  <a:lnTo>
                    <a:pt x="529" y="529"/>
                  </a:lnTo>
                  <a:lnTo>
                    <a:pt x="529" y="531"/>
                  </a:lnTo>
                  <a:lnTo>
                    <a:pt x="529" y="533"/>
                  </a:lnTo>
                  <a:lnTo>
                    <a:pt x="533" y="537"/>
                  </a:lnTo>
                  <a:lnTo>
                    <a:pt x="535" y="539"/>
                  </a:lnTo>
                  <a:lnTo>
                    <a:pt x="535" y="539"/>
                  </a:lnTo>
                  <a:lnTo>
                    <a:pt x="535" y="541"/>
                  </a:lnTo>
                  <a:lnTo>
                    <a:pt x="535" y="543"/>
                  </a:lnTo>
                  <a:lnTo>
                    <a:pt x="535" y="545"/>
                  </a:lnTo>
                  <a:lnTo>
                    <a:pt x="537" y="547"/>
                  </a:lnTo>
                  <a:lnTo>
                    <a:pt x="539" y="547"/>
                  </a:lnTo>
                  <a:lnTo>
                    <a:pt x="542" y="556"/>
                  </a:lnTo>
                  <a:lnTo>
                    <a:pt x="537" y="552"/>
                  </a:lnTo>
                  <a:lnTo>
                    <a:pt x="535" y="552"/>
                  </a:lnTo>
                  <a:lnTo>
                    <a:pt x="533" y="554"/>
                  </a:lnTo>
                  <a:lnTo>
                    <a:pt x="533" y="558"/>
                  </a:lnTo>
                  <a:lnTo>
                    <a:pt x="535" y="564"/>
                  </a:lnTo>
                  <a:lnTo>
                    <a:pt x="539" y="566"/>
                  </a:lnTo>
                  <a:lnTo>
                    <a:pt x="540" y="569"/>
                  </a:lnTo>
                  <a:lnTo>
                    <a:pt x="537" y="567"/>
                  </a:lnTo>
                  <a:lnTo>
                    <a:pt x="520" y="548"/>
                  </a:lnTo>
                  <a:lnTo>
                    <a:pt x="523" y="550"/>
                  </a:lnTo>
                  <a:lnTo>
                    <a:pt x="527" y="550"/>
                  </a:lnTo>
                  <a:lnTo>
                    <a:pt x="529" y="548"/>
                  </a:lnTo>
                  <a:lnTo>
                    <a:pt x="529" y="545"/>
                  </a:lnTo>
                  <a:lnTo>
                    <a:pt x="520" y="537"/>
                  </a:lnTo>
                  <a:lnTo>
                    <a:pt x="518" y="535"/>
                  </a:lnTo>
                  <a:lnTo>
                    <a:pt x="516" y="535"/>
                  </a:lnTo>
                  <a:lnTo>
                    <a:pt x="516" y="539"/>
                  </a:lnTo>
                  <a:lnTo>
                    <a:pt x="514" y="539"/>
                  </a:lnTo>
                  <a:lnTo>
                    <a:pt x="514" y="539"/>
                  </a:lnTo>
                  <a:lnTo>
                    <a:pt x="514" y="537"/>
                  </a:lnTo>
                  <a:lnTo>
                    <a:pt x="512" y="535"/>
                  </a:lnTo>
                  <a:lnTo>
                    <a:pt x="512" y="533"/>
                  </a:lnTo>
                  <a:lnTo>
                    <a:pt x="512" y="531"/>
                  </a:lnTo>
                  <a:lnTo>
                    <a:pt x="510" y="531"/>
                  </a:lnTo>
                  <a:lnTo>
                    <a:pt x="508" y="531"/>
                  </a:lnTo>
                  <a:lnTo>
                    <a:pt x="504" y="531"/>
                  </a:lnTo>
                  <a:lnTo>
                    <a:pt x="503" y="531"/>
                  </a:lnTo>
                  <a:lnTo>
                    <a:pt x="503" y="529"/>
                  </a:lnTo>
                  <a:lnTo>
                    <a:pt x="495" y="526"/>
                  </a:lnTo>
                  <a:lnTo>
                    <a:pt x="493" y="526"/>
                  </a:lnTo>
                  <a:lnTo>
                    <a:pt x="489" y="526"/>
                  </a:lnTo>
                  <a:lnTo>
                    <a:pt x="487" y="526"/>
                  </a:lnTo>
                  <a:lnTo>
                    <a:pt x="484" y="528"/>
                  </a:lnTo>
                  <a:lnTo>
                    <a:pt x="482" y="529"/>
                  </a:lnTo>
                  <a:lnTo>
                    <a:pt x="480" y="529"/>
                  </a:lnTo>
                  <a:lnTo>
                    <a:pt x="478" y="529"/>
                  </a:lnTo>
                  <a:lnTo>
                    <a:pt x="476" y="529"/>
                  </a:lnTo>
                  <a:lnTo>
                    <a:pt x="474" y="529"/>
                  </a:lnTo>
                  <a:lnTo>
                    <a:pt x="470" y="529"/>
                  </a:lnTo>
                  <a:lnTo>
                    <a:pt x="453" y="533"/>
                  </a:lnTo>
                  <a:lnTo>
                    <a:pt x="449" y="533"/>
                  </a:lnTo>
                  <a:lnTo>
                    <a:pt x="429" y="531"/>
                  </a:lnTo>
                  <a:lnTo>
                    <a:pt x="410" y="528"/>
                  </a:lnTo>
                  <a:lnTo>
                    <a:pt x="410" y="526"/>
                  </a:lnTo>
                  <a:lnTo>
                    <a:pt x="412" y="526"/>
                  </a:lnTo>
                  <a:lnTo>
                    <a:pt x="413" y="524"/>
                  </a:lnTo>
                  <a:lnTo>
                    <a:pt x="413" y="524"/>
                  </a:lnTo>
                  <a:lnTo>
                    <a:pt x="413" y="522"/>
                  </a:lnTo>
                  <a:lnTo>
                    <a:pt x="413" y="522"/>
                  </a:lnTo>
                  <a:lnTo>
                    <a:pt x="413" y="522"/>
                  </a:lnTo>
                  <a:lnTo>
                    <a:pt x="415" y="520"/>
                  </a:lnTo>
                  <a:lnTo>
                    <a:pt x="417" y="520"/>
                  </a:lnTo>
                  <a:lnTo>
                    <a:pt x="419" y="518"/>
                  </a:lnTo>
                  <a:lnTo>
                    <a:pt x="421" y="518"/>
                  </a:lnTo>
                  <a:lnTo>
                    <a:pt x="423" y="518"/>
                  </a:lnTo>
                  <a:lnTo>
                    <a:pt x="427" y="518"/>
                  </a:lnTo>
                  <a:lnTo>
                    <a:pt x="429" y="518"/>
                  </a:lnTo>
                  <a:lnTo>
                    <a:pt x="430" y="518"/>
                  </a:lnTo>
                  <a:lnTo>
                    <a:pt x="432" y="516"/>
                  </a:lnTo>
                  <a:lnTo>
                    <a:pt x="432" y="514"/>
                  </a:lnTo>
                  <a:lnTo>
                    <a:pt x="430" y="514"/>
                  </a:lnTo>
                  <a:lnTo>
                    <a:pt x="427" y="511"/>
                  </a:lnTo>
                  <a:lnTo>
                    <a:pt x="423" y="507"/>
                  </a:lnTo>
                  <a:lnTo>
                    <a:pt x="419" y="505"/>
                  </a:lnTo>
                  <a:lnTo>
                    <a:pt x="410" y="503"/>
                  </a:lnTo>
                  <a:lnTo>
                    <a:pt x="406" y="501"/>
                  </a:lnTo>
                  <a:lnTo>
                    <a:pt x="400" y="501"/>
                  </a:lnTo>
                  <a:lnTo>
                    <a:pt x="396" y="501"/>
                  </a:lnTo>
                  <a:lnTo>
                    <a:pt x="398" y="503"/>
                  </a:lnTo>
                  <a:lnTo>
                    <a:pt x="398" y="503"/>
                  </a:lnTo>
                  <a:lnTo>
                    <a:pt x="400" y="505"/>
                  </a:lnTo>
                  <a:lnTo>
                    <a:pt x="383" y="503"/>
                  </a:lnTo>
                  <a:lnTo>
                    <a:pt x="368" y="499"/>
                  </a:lnTo>
                  <a:lnTo>
                    <a:pt x="364" y="499"/>
                  </a:lnTo>
                  <a:lnTo>
                    <a:pt x="358" y="495"/>
                  </a:lnTo>
                  <a:lnTo>
                    <a:pt x="355" y="495"/>
                  </a:lnTo>
                  <a:lnTo>
                    <a:pt x="338" y="493"/>
                  </a:lnTo>
                  <a:lnTo>
                    <a:pt x="334" y="492"/>
                  </a:lnTo>
                  <a:lnTo>
                    <a:pt x="322" y="486"/>
                  </a:lnTo>
                  <a:lnTo>
                    <a:pt x="315" y="484"/>
                  </a:lnTo>
                  <a:lnTo>
                    <a:pt x="307" y="484"/>
                  </a:lnTo>
                  <a:lnTo>
                    <a:pt x="292" y="484"/>
                  </a:lnTo>
                  <a:lnTo>
                    <a:pt x="288" y="484"/>
                  </a:lnTo>
                  <a:lnTo>
                    <a:pt x="286" y="484"/>
                  </a:lnTo>
                  <a:lnTo>
                    <a:pt x="286" y="486"/>
                  </a:lnTo>
                  <a:lnTo>
                    <a:pt x="285" y="490"/>
                  </a:lnTo>
                  <a:lnTo>
                    <a:pt x="281" y="492"/>
                  </a:lnTo>
                  <a:lnTo>
                    <a:pt x="277" y="493"/>
                  </a:lnTo>
                  <a:lnTo>
                    <a:pt x="273" y="493"/>
                  </a:lnTo>
                  <a:lnTo>
                    <a:pt x="269" y="493"/>
                  </a:lnTo>
                  <a:lnTo>
                    <a:pt x="266" y="492"/>
                  </a:lnTo>
                  <a:lnTo>
                    <a:pt x="266" y="490"/>
                  </a:lnTo>
                  <a:lnTo>
                    <a:pt x="267" y="488"/>
                  </a:lnTo>
                  <a:lnTo>
                    <a:pt x="269" y="486"/>
                  </a:lnTo>
                  <a:lnTo>
                    <a:pt x="267" y="486"/>
                  </a:lnTo>
                  <a:lnTo>
                    <a:pt x="267" y="484"/>
                  </a:lnTo>
                  <a:lnTo>
                    <a:pt x="266" y="484"/>
                  </a:lnTo>
                  <a:lnTo>
                    <a:pt x="266" y="482"/>
                  </a:lnTo>
                  <a:lnTo>
                    <a:pt x="266" y="480"/>
                  </a:lnTo>
                  <a:lnTo>
                    <a:pt x="266" y="476"/>
                  </a:lnTo>
                  <a:lnTo>
                    <a:pt x="266" y="474"/>
                  </a:lnTo>
                  <a:lnTo>
                    <a:pt x="264" y="473"/>
                  </a:lnTo>
                  <a:lnTo>
                    <a:pt x="262" y="473"/>
                  </a:lnTo>
                  <a:lnTo>
                    <a:pt x="258" y="474"/>
                  </a:lnTo>
                  <a:lnTo>
                    <a:pt x="256" y="476"/>
                  </a:lnTo>
                  <a:lnTo>
                    <a:pt x="258" y="476"/>
                  </a:lnTo>
                  <a:lnTo>
                    <a:pt x="258" y="476"/>
                  </a:lnTo>
                  <a:lnTo>
                    <a:pt x="260" y="478"/>
                  </a:lnTo>
                  <a:lnTo>
                    <a:pt x="260" y="478"/>
                  </a:lnTo>
                  <a:lnTo>
                    <a:pt x="256" y="482"/>
                  </a:lnTo>
                  <a:lnTo>
                    <a:pt x="254" y="482"/>
                  </a:lnTo>
                  <a:lnTo>
                    <a:pt x="252" y="482"/>
                  </a:lnTo>
                  <a:lnTo>
                    <a:pt x="252" y="484"/>
                  </a:lnTo>
                  <a:lnTo>
                    <a:pt x="252" y="484"/>
                  </a:lnTo>
                  <a:lnTo>
                    <a:pt x="252" y="486"/>
                  </a:lnTo>
                  <a:lnTo>
                    <a:pt x="250" y="486"/>
                  </a:lnTo>
                  <a:lnTo>
                    <a:pt x="250" y="488"/>
                  </a:lnTo>
                  <a:lnTo>
                    <a:pt x="252" y="488"/>
                  </a:lnTo>
                  <a:lnTo>
                    <a:pt x="252" y="488"/>
                  </a:lnTo>
                  <a:lnTo>
                    <a:pt x="252" y="490"/>
                  </a:lnTo>
                  <a:lnTo>
                    <a:pt x="254" y="492"/>
                  </a:lnTo>
                  <a:lnTo>
                    <a:pt x="252" y="492"/>
                  </a:lnTo>
                  <a:lnTo>
                    <a:pt x="252" y="492"/>
                  </a:lnTo>
                  <a:lnTo>
                    <a:pt x="250" y="493"/>
                  </a:lnTo>
                  <a:lnTo>
                    <a:pt x="250" y="493"/>
                  </a:lnTo>
                  <a:lnTo>
                    <a:pt x="247" y="493"/>
                  </a:lnTo>
                  <a:lnTo>
                    <a:pt x="243" y="492"/>
                  </a:lnTo>
                  <a:lnTo>
                    <a:pt x="237" y="490"/>
                  </a:lnTo>
                  <a:lnTo>
                    <a:pt x="231" y="486"/>
                  </a:lnTo>
                  <a:lnTo>
                    <a:pt x="228" y="482"/>
                  </a:lnTo>
                  <a:lnTo>
                    <a:pt x="224" y="473"/>
                  </a:lnTo>
                  <a:lnTo>
                    <a:pt x="222" y="469"/>
                  </a:lnTo>
                  <a:lnTo>
                    <a:pt x="218" y="465"/>
                  </a:lnTo>
                  <a:lnTo>
                    <a:pt x="213" y="463"/>
                  </a:lnTo>
                  <a:lnTo>
                    <a:pt x="211" y="461"/>
                  </a:lnTo>
                  <a:lnTo>
                    <a:pt x="209" y="459"/>
                  </a:lnTo>
                  <a:lnTo>
                    <a:pt x="207" y="461"/>
                  </a:lnTo>
                  <a:lnTo>
                    <a:pt x="205" y="463"/>
                  </a:lnTo>
                  <a:lnTo>
                    <a:pt x="207" y="465"/>
                  </a:lnTo>
                  <a:lnTo>
                    <a:pt x="209" y="467"/>
                  </a:lnTo>
                  <a:lnTo>
                    <a:pt x="209" y="467"/>
                  </a:lnTo>
                  <a:lnTo>
                    <a:pt x="209" y="469"/>
                  </a:lnTo>
                  <a:lnTo>
                    <a:pt x="213" y="469"/>
                  </a:lnTo>
                  <a:lnTo>
                    <a:pt x="211" y="471"/>
                  </a:lnTo>
                  <a:lnTo>
                    <a:pt x="205" y="473"/>
                  </a:lnTo>
                  <a:lnTo>
                    <a:pt x="203" y="474"/>
                  </a:lnTo>
                  <a:lnTo>
                    <a:pt x="203" y="476"/>
                  </a:lnTo>
                  <a:lnTo>
                    <a:pt x="201" y="478"/>
                  </a:lnTo>
                  <a:lnTo>
                    <a:pt x="199" y="482"/>
                  </a:lnTo>
                  <a:lnTo>
                    <a:pt x="197" y="484"/>
                  </a:lnTo>
                  <a:lnTo>
                    <a:pt x="195" y="484"/>
                  </a:lnTo>
                  <a:lnTo>
                    <a:pt x="194" y="486"/>
                  </a:lnTo>
                  <a:lnTo>
                    <a:pt x="192" y="486"/>
                  </a:lnTo>
                  <a:lnTo>
                    <a:pt x="190" y="484"/>
                  </a:lnTo>
                  <a:lnTo>
                    <a:pt x="190" y="484"/>
                  </a:lnTo>
                  <a:lnTo>
                    <a:pt x="194" y="480"/>
                  </a:lnTo>
                  <a:lnTo>
                    <a:pt x="194" y="478"/>
                  </a:lnTo>
                  <a:lnTo>
                    <a:pt x="190" y="482"/>
                  </a:lnTo>
                  <a:lnTo>
                    <a:pt x="188" y="482"/>
                  </a:lnTo>
                  <a:lnTo>
                    <a:pt x="175" y="486"/>
                  </a:lnTo>
                  <a:lnTo>
                    <a:pt x="171" y="486"/>
                  </a:lnTo>
                  <a:lnTo>
                    <a:pt x="167" y="490"/>
                  </a:lnTo>
                  <a:lnTo>
                    <a:pt x="163" y="492"/>
                  </a:lnTo>
                  <a:lnTo>
                    <a:pt x="161" y="495"/>
                  </a:lnTo>
                  <a:lnTo>
                    <a:pt x="159" y="493"/>
                  </a:lnTo>
                  <a:lnTo>
                    <a:pt x="159" y="492"/>
                  </a:lnTo>
                  <a:lnTo>
                    <a:pt x="158" y="492"/>
                  </a:lnTo>
                  <a:lnTo>
                    <a:pt x="156" y="493"/>
                  </a:lnTo>
                  <a:lnTo>
                    <a:pt x="154" y="492"/>
                  </a:lnTo>
                  <a:lnTo>
                    <a:pt x="152" y="492"/>
                  </a:lnTo>
                  <a:lnTo>
                    <a:pt x="150" y="492"/>
                  </a:lnTo>
                  <a:lnTo>
                    <a:pt x="148" y="492"/>
                  </a:lnTo>
                  <a:lnTo>
                    <a:pt x="146" y="493"/>
                  </a:lnTo>
                  <a:lnTo>
                    <a:pt x="142" y="495"/>
                  </a:lnTo>
                  <a:lnTo>
                    <a:pt x="133" y="497"/>
                  </a:lnTo>
                  <a:lnTo>
                    <a:pt x="133" y="499"/>
                  </a:lnTo>
                  <a:lnTo>
                    <a:pt x="133" y="501"/>
                  </a:lnTo>
                  <a:lnTo>
                    <a:pt x="133" y="501"/>
                  </a:lnTo>
                  <a:lnTo>
                    <a:pt x="133" y="503"/>
                  </a:lnTo>
                  <a:lnTo>
                    <a:pt x="135" y="503"/>
                  </a:lnTo>
                  <a:lnTo>
                    <a:pt x="135" y="503"/>
                  </a:lnTo>
                  <a:lnTo>
                    <a:pt x="133" y="505"/>
                  </a:lnTo>
                  <a:lnTo>
                    <a:pt x="129" y="505"/>
                  </a:lnTo>
                  <a:lnTo>
                    <a:pt x="125" y="505"/>
                  </a:lnTo>
                  <a:lnTo>
                    <a:pt x="123" y="505"/>
                  </a:lnTo>
                  <a:lnTo>
                    <a:pt x="125" y="507"/>
                  </a:lnTo>
                  <a:lnTo>
                    <a:pt x="125" y="507"/>
                  </a:lnTo>
                  <a:lnTo>
                    <a:pt x="123" y="507"/>
                  </a:lnTo>
                  <a:lnTo>
                    <a:pt x="123" y="505"/>
                  </a:lnTo>
                  <a:lnTo>
                    <a:pt x="122" y="505"/>
                  </a:lnTo>
                  <a:lnTo>
                    <a:pt x="122" y="503"/>
                  </a:lnTo>
                  <a:lnTo>
                    <a:pt x="123" y="503"/>
                  </a:lnTo>
                  <a:lnTo>
                    <a:pt x="125" y="501"/>
                  </a:lnTo>
                  <a:lnTo>
                    <a:pt x="129" y="497"/>
                  </a:lnTo>
                  <a:lnTo>
                    <a:pt x="131" y="495"/>
                  </a:lnTo>
                  <a:lnTo>
                    <a:pt x="133" y="495"/>
                  </a:lnTo>
                  <a:lnTo>
                    <a:pt x="139" y="493"/>
                  </a:lnTo>
                  <a:lnTo>
                    <a:pt x="141" y="493"/>
                  </a:lnTo>
                  <a:lnTo>
                    <a:pt x="144" y="490"/>
                  </a:lnTo>
                  <a:lnTo>
                    <a:pt x="148" y="490"/>
                  </a:lnTo>
                  <a:lnTo>
                    <a:pt x="152" y="488"/>
                  </a:lnTo>
                  <a:lnTo>
                    <a:pt x="159" y="488"/>
                  </a:lnTo>
                  <a:lnTo>
                    <a:pt x="163" y="486"/>
                  </a:lnTo>
                  <a:lnTo>
                    <a:pt x="169" y="484"/>
                  </a:lnTo>
                  <a:lnTo>
                    <a:pt x="177" y="480"/>
                  </a:lnTo>
                  <a:lnTo>
                    <a:pt x="182" y="476"/>
                  </a:lnTo>
                  <a:lnTo>
                    <a:pt x="182" y="473"/>
                  </a:lnTo>
                  <a:lnTo>
                    <a:pt x="180" y="471"/>
                  </a:lnTo>
                  <a:lnTo>
                    <a:pt x="180" y="473"/>
                  </a:lnTo>
                  <a:lnTo>
                    <a:pt x="178" y="473"/>
                  </a:lnTo>
                  <a:lnTo>
                    <a:pt x="178" y="474"/>
                  </a:lnTo>
                  <a:lnTo>
                    <a:pt x="177" y="474"/>
                  </a:lnTo>
                  <a:lnTo>
                    <a:pt x="175" y="474"/>
                  </a:lnTo>
                  <a:lnTo>
                    <a:pt x="175" y="474"/>
                  </a:lnTo>
                  <a:lnTo>
                    <a:pt x="173" y="474"/>
                  </a:lnTo>
                  <a:lnTo>
                    <a:pt x="169" y="474"/>
                  </a:lnTo>
                  <a:lnTo>
                    <a:pt x="167" y="474"/>
                  </a:lnTo>
                  <a:lnTo>
                    <a:pt x="163" y="474"/>
                  </a:lnTo>
                  <a:lnTo>
                    <a:pt x="159" y="476"/>
                  </a:lnTo>
                  <a:lnTo>
                    <a:pt x="159" y="478"/>
                  </a:lnTo>
                  <a:lnTo>
                    <a:pt x="159" y="480"/>
                  </a:lnTo>
                  <a:lnTo>
                    <a:pt x="158" y="480"/>
                  </a:lnTo>
                  <a:lnTo>
                    <a:pt x="158" y="480"/>
                  </a:lnTo>
                  <a:lnTo>
                    <a:pt x="156" y="480"/>
                  </a:lnTo>
                  <a:lnTo>
                    <a:pt x="156" y="480"/>
                  </a:lnTo>
                  <a:lnTo>
                    <a:pt x="154" y="480"/>
                  </a:lnTo>
                  <a:lnTo>
                    <a:pt x="152" y="480"/>
                  </a:lnTo>
                  <a:lnTo>
                    <a:pt x="146" y="484"/>
                  </a:lnTo>
                  <a:lnTo>
                    <a:pt x="146" y="484"/>
                  </a:lnTo>
                  <a:lnTo>
                    <a:pt x="144" y="486"/>
                  </a:lnTo>
                  <a:lnTo>
                    <a:pt x="142" y="486"/>
                  </a:lnTo>
                  <a:lnTo>
                    <a:pt x="141" y="486"/>
                  </a:lnTo>
                  <a:lnTo>
                    <a:pt x="137" y="486"/>
                  </a:lnTo>
                  <a:lnTo>
                    <a:pt x="137" y="486"/>
                  </a:lnTo>
                  <a:lnTo>
                    <a:pt x="135" y="486"/>
                  </a:lnTo>
                  <a:lnTo>
                    <a:pt x="137" y="486"/>
                  </a:lnTo>
                  <a:lnTo>
                    <a:pt x="139" y="486"/>
                  </a:lnTo>
                  <a:lnTo>
                    <a:pt x="137" y="486"/>
                  </a:lnTo>
                  <a:lnTo>
                    <a:pt x="133" y="486"/>
                  </a:lnTo>
                  <a:lnTo>
                    <a:pt x="131" y="488"/>
                  </a:lnTo>
                  <a:lnTo>
                    <a:pt x="129" y="488"/>
                  </a:lnTo>
                  <a:lnTo>
                    <a:pt x="127" y="490"/>
                  </a:lnTo>
                  <a:lnTo>
                    <a:pt x="125" y="492"/>
                  </a:lnTo>
                  <a:lnTo>
                    <a:pt x="123" y="492"/>
                  </a:lnTo>
                  <a:lnTo>
                    <a:pt x="118" y="492"/>
                  </a:lnTo>
                  <a:lnTo>
                    <a:pt x="110" y="495"/>
                  </a:lnTo>
                  <a:lnTo>
                    <a:pt x="112" y="492"/>
                  </a:lnTo>
                  <a:lnTo>
                    <a:pt x="114" y="492"/>
                  </a:lnTo>
                  <a:lnTo>
                    <a:pt x="114" y="490"/>
                  </a:lnTo>
                  <a:lnTo>
                    <a:pt x="110" y="488"/>
                  </a:lnTo>
                  <a:lnTo>
                    <a:pt x="108" y="488"/>
                  </a:lnTo>
                  <a:lnTo>
                    <a:pt x="108" y="486"/>
                  </a:lnTo>
                  <a:lnTo>
                    <a:pt x="106" y="486"/>
                  </a:lnTo>
                  <a:lnTo>
                    <a:pt x="104" y="486"/>
                  </a:lnTo>
                  <a:lnTo>
                    <a:pt x="104" y="488"/>
                  </a:lnTo>
                  <a:lnTo>
                    <a:pt x="104" y="488"/>
                  </a:lnTo>
                  <a:lnTo>
                    <a:pt x="104" y="490"/>
                  </a:lnTo>
                  <a:lnTo>
                    <a:pt x="104" y="490"/>
                  </a:lnTo>
                  <a:lnTo>
                    <a:pt x="103" y="490"/>
                  </a:lnTo>
                  <a:lnTo>
                    <a:pt x="95" y="490"/>
                  </a:lnTo>
                  <a:lnTo>
                    <a:pt x="95" y="490"/>
                  </a:lnTo>
                  <a:lnTo>
                    <a:pt x="93" y="492"/>
                  </a:lnTo>
                  <a:lnTo>
                    <a:pt x="93" y="492"/>
                  </a:lnTo>
                  <a:lnTo>
                    <a:pt x="93" y="492"/>
                  </a:lnTo>
                  <a:lnTo>
                    <a:pt x="91" y="493"/>
                  </a:lnTo>
                  <a:lnTo>
                    <a:pt x="91" y="493"/>
                  </a:lnTo>
                  <a:lnTo>
                    <a:pt x="91" y="493"/>
                  </a:lnTo>
                  <a:lnTo>
                    <a:pt x="91" y="493"/>
                  </a:lnTo>
                  <a:lnTo>
                    <a:pt x="87" y="493"/>
                  </a:lnTo>
                  <a:lnTo>
                    <a:pt x="87" y="493"/>
                  </a:lnTo>
                  <a:lnTo>
                    <a:pt x="86" y="493"/>
                  </a:lnTo>
                  <a:lnTo>
                    <a:pt x="84" y="495"/>
                  </a:lnTo>
                  <a:lnTo>
                    <a:pt x="84" y="497"/>
                  </a:lnTo>
                  <a:lnTo>
                    <a:pt x="82" y="497"/>
                  </a:lnTo>
                  <a:lnTo>
                    <a:pt x="84" y="499"/>
                  </a:lnTo>
                  <a:lnTo>
                    <a:pt x="84" y="499"/>
                  </a:lnTo>
                  <a:lnTo>
                    <a:pt x="86" y="499"/>
                  </a:lnTo>
                  <a:lnTo>
                    <a:pt x="87" y="499"/>
                  </a:lnTo>
                  <a:lnTo>
                    <a:pt x="86" y="501"/>
                  </a:lnTo>
                  <a:lnTo>
                    <a:pt x="82" y="501"/>
                  </a:lnTo>
                  <a:lnTo>
                    <a:pt x="82" y="501"/>
                  </a:lnTo>
                  <a:lnTo>
                    <a:pt x="84" y="503"/>
                  </a:lnTo>
                  <a:lnTo>
                    <a:pt x="86" y="503"/>
                  </a:lnTo>
                  <a:lnTo>
                    <a:pt x="87" y="505"/>
                  </a:lnTo>
                  <a:lnTo>
                    <a:pt x="91" y="505"/>
                  </a:lnTo>
                  <a:lnTo>
                    <a:pt x="93" y="507"/>
                  </a:lnTo>
                  <a:lnTo>
                    <a:pt x="89" y="507"/>
                  </a:lnTo>
                  <a:lnTo>
                    <a:pt x="87" y="507"/>
                  </a:lnTo>
                  <a:lnTo>
                    <a:pt x="82" y="505"/>
                  </a:lnTo>
                  <a:lnTo>
                    <a:pt x="78" y="503"/>
                  </a:lnTo>
                  <a:lnTo>
                    <a:pt x="68" y="503"/>
                  </a:lnTo>
                  <a:lnTo>
                    <a:pt x="65" y="503"/>
                  </a:lnTo>
                  <a:lnTo>
                    <a:pt x="53" y="499"/>
                  </a:lnTo>
                  <a:lnTo>
                    <a:pt x="48" y="497"/>
                  </a:lnTo>
                  <a:lnTo>
                    <a:pt x="31" y="490"/>
                  </a:lnTo>
                  <a:lnTo>
                    <a:pt x="25" y="490"/>
                  </a:lnTo>
                  <a:lnTo>
                    <a:pt x="0" y="486"/>
                  </a:lnTo>
                  <a:lnTo>
                    <a:pt x="0" y="742"/>
                  </a:lnTo>
                  <a:lnTo>
                    <a:pt x="8" y="746"/>
                  </a:lnTo>
                  <a:lnTo>
                    <a:pt x="8" y="744"/>
                  </a:lnTo>
                  <a:lnTo>
                    <a:pt x="8" y="744"/>
                  </a:lnTo>
                  <a:lnTo>
                    <a:pt x="10" y="744"/>
                  </a:lnTo>
                  <a:lnTo>
                    <a:pt x="10" y="744"/>
                  </a:lnTo>
                  <a:lnTo>
                    <a:pt x="12" y="744"/>
                  </a:lnTo>
                  <a:lnTo>
                    <a:pt x="15" y="746"/>
                  </a:lnTo>
                  <a:lnTo>
                    <a:pt x="17" y="746"/>
                  </a:lnTo>
                  <a:lnTo>
                    <a:pt x="19" y="746"/>
                  </a:lnTo>
                  <a:lnTo>
                    <a:pt x="21" y="742"/>
                  </a:lnTo>
                  <a:lnTo>
                    <a:pt x="23" y="742"/>
                  </a:lnTo>
                  <a:lnTo>
                    <a:pt x="25" y="742"/>
                  </a:lnTo>
                  <a:lnTo>
                    <a:pt x="31" y="742"/>
                  </a:lnTo>
                  <a:lnTo>
                    <a:pt x="31" y="746"/>
                  </a:lnTo>
                  <a:lnTo>
                    <a:pt x="31" y="748"/>
                  </a:lnTo>
                  <a:lnTo>
                    <a:pt x="31" y="750"/>
                  </a:lnTo>
                  <a:lnTo>
                    <a:pt x="32" y="751"/>
                  </a:lnTo>
                  <a:lnTo>
                    <a:pt x="36" y="753"/>
                  </a:lnTo>
                  <a:lnTo>
                    <a:pt x="36" y="753"/>
                  </a:lnTo>
                  <a:lnTo>
                    <a:pt x="38" y="755"/>
                  </a:lnTo>
                  <a:lnTo>
                    <a:pt x="40" y="757"/>
                  </a:lnTo>
                  <a:lnTo>
                    <a:pt x="42" y="759"/>
                  </a:lnTo>
                  <a:lnTo>
                    <a:pt x="51" y="767"/>
                  </a:lnTo>
                  <a:lnTo>
                    <a:pt x="55" y="772"/>
                  </a:lnTo>
                  <a:lnTo>
                    <a:pt x="55" y="776"/>
                  </a:lnTo>
                  <a:lnTo>
                    <a:pt x="59" y="776"/>
                  </a:lnTo>
                  <a:lnTo>
                    <a:pt x="61" y="774"/>
                  </a:lnTo>
                  <a:lnTo>
                    <a:pt x="65" y="772"/>
                  </a:lnTo>
                  <a:lnTo>
                    <a:pt x="67" y="772"/>
                  </a:lnTo>
                  <a:lnTo>
                    <a:pt x="68" y="772"/>
                  </a:lnTo>
                  <a:lnTo>
                    <a:pt x="68" y="770"/>
                  </a:lnTo>
                  <a:lnTo>
                    <a:pt x="70" y="770"/>
                  </a:lnTo>
                  <a:lnTo>
                    <a:pt x="72" y="770"/>
                  </a:lnTo>
                  <a:lnTo>
                    <a:pt x="72" y="769"/>
                  </a:lnTo>
                  <a:lnTo>
                    <a:pt x="72" y="767"/>
                  </a:lnTo>
                  <a:lnTo>
                    <a:pt x="72" y="763"/>
                  </a:lnTo>
                  <a:lnTo>
                    <a:pt x="74" y="765"/>
                  </a:lnTo>
                  <a:lnTo>
                    <a:pt x="76" y="763"/>
                  </a:lnTo>
                  <a:lnTo>
                    <a:pt x="76" y="761"/>
                  </a:lnTo>
                  <a:lnTo>
                    <a:pt x="74" y="761"/>
                  </a:lnTo>
                  <a:lnTo>
                    <a:pt x="82" y="759"/>
                  </a:lnTo>
                  <a:lnTo>
                    <a:pt x="87" y="755"/>
                  </a:lnTo>
                  <a:lnTo>
                    <a:pt x="89" y="755"/>
                  </a:lnTo>
                  <a:lnTo>
                    <a:pt x="89" y="755"/>
                  </a:lnTo>
                  <a:lnTo>
                    <a:pt x="91" y="757"/>
                  </a:lnTo>
                  <a:lnTo>
                    <a:pt x="93" y="759"/>
                  </a:lnTo>
                  <a:lnTo>
                    <a:pt x="95" y="761"/>
                  </a:lnTo>
                  <a:lnTo>
                    <a:pt x="95" y="761"/>
                  </a:lnTo>
                  <a:lnTo>
                    <a:pt x="95" y="763"/>
                  </a:lnTo>
                  <a:lnTo>
                    <a:pt x="95" y="763"/>
                  </a:lnTo>
                  <a:lnTo>
                    <a:pt x="97" y="767"/>
                  </a:lnTo>
                  <a:lnTo>
                    <a:pt x="99" y="769"/>
                  </a:lnTo>
                  <a:lnTo>
                    <a:pt x="103" y="772"/>
                  </a:lnTo>
                  <a:lnTo>
                    <a:pt x="104" y="772"/>
                  </a:lnTo>
                  <a:lnTo>
                    <a:pt x="106" y="776"/>
                  </a:lnTo>
                  <a:lnTo>
                    <a:pt x="108" y="778"/>
                  </a:lnTo>
                  <a:lnTo>
                    <a:pt x="118" y="784"/>
                  </a:lnTo>
                  <a:lnTo>
                    <a:pt x="120" y="788"/>
                  </a:lnTo>
                  <a:lnTo>
                    <a:pt x="135" y="810"/>
                  </a:lnTo>
                  <a:lnTo>
                    <a:pt x="139" y="816"/>
                  </a:lnTo>
                  <a:lnTo>
                    <a:pt x="141" y="818"/>
                  </a:lnTo>
                  <a:lnTo>
                    <a:pt x="139" y="822"/>
                  </a:lnTo>
                  <a:lnTo>
                    <a:pt x="144" y="822"/>
                  </a:lnTo>
                  <a:lnTo>
                    <a:pt x="144" y="824"/>
                  </a:lnTo>
                  <a:lnTo>
                    <a:pt x="142" y="825"/>
                  </a:lnTo>
                  <a:lnTo>
                    <a:pt x="142" y="825"/>
                  </a:lnTo>
                  <a:lnTo>
                    <a:pt x="144" y="825"/>
                  </a:lnTo>
                  <a:lnTo>
                    <a:pt x="144" y="827"/>
                  </a:lnTo>
                  <a:lnTo>
                    <a:pt x="146" y="827"/>
                  </a:lnTo>
                  <a:lnTo>
                    <a:pt x="146" y="827"/>
                  </a:lnTo>
                  <a:lnTo>
                    <a:pt x="146" y="829"/>
                  </a:lnTo>
                  <a:lnTo>
                    <a:pt x="146" y="831"/>
                  </a:lnTo>
                  <a:lnTo>
                    <a:pt x="146" y="831"/>
                  </a:lnTo>
                  <a:lnTo>
                    <a:pt x="148" y="831"/>
                  </a:lnTo>
                  <a:lnTo>
                    <a:pt x="150" y="831"/>
                  </a:lnTo>
                  <a:lnTo>
                    <a:pt x="150" y="831"/>
                  </a:lnTo>
                  <a:lnTo>
                    <a:pt x="167" y="839"/>
                  </a:lnTo>
                  <a:lnTo>
                    <a:pt x="169" y="839"/>
                  </a:lnTo>
                  <a:lnTo>
                    <a:pt x="169" y="839"/>
                  </a:lnTo>
                  <a:lnTo>
                    <a:pt x="169" y="841"/>
                  </a:lnTo>
                  <a:lnTo>
                    <a:pt x="173" y="841"/>
                  </a:lnTo>
                  <a:lnTo>
                    <a:pt x="175" y="841"/>
                  </a:lnTo>
                  <a:lnTo>
                    <a:pt x="177" y="843"/>
                  </a:lnTo>
                  <a:lnTo>
                    <a:pt x="177" y="844"/>
                  </a:lnTo>
                  <a:lnTo>
                    <a:pt x="175" y="846"/>
                  </a:lnTo>
                  <a:lnTo>
                    <a:pt x="175" y="848"/>
                  </a:lnTo>
                  <a:lnTo>
                    <a:pt x="175" y="850"/>
                  </a:lnTo>
                  <a:lnTo>
                    <a:pt x="175" y="852"/>
                  </a:lnTo>
                  <a:lnTo>
                    <a:pt x="177" y="856"/>
                  </a:lnTo>
                  <a:lnTo>
                    <a:pt x="177" y="858"/>
                  </a:lnTo>
                  <a:lnTo>
                    <a:pt x="177" y="860"/>
                  </a:lnTo>
                  <a:lnTo>
                    <a:pt x="175" y="860"/>
                  </a:lnTo>
                  <a:lnTo>
                    <a:pt x="175" y="861"/>
                  </a:lnTo>
                  <a:lnTo>
                    <a:pt x="175" y="861"/>
                  </a:lnTo>
                  <a:lnTo>
                    <a:pt x="177" y="860"/>
                  </a:lnTo>
                  <a:lnTo>
                    <a:pt x="178" y="858"/>
                  </a:lnTo>
                  <a:lnTo>
                    <a:pt x="178" y="854"/>
                  </a:lnTo>
                  <a:lnTo>
                    <a:pt x="180" y="852"/>
                  </a:lnTo>
                  <a:lnTo>
                    <a:pt x="180" y="854"/>
                  </a:lnTo>
                  <a:lnTo>
                    <a:pt x="180" y="854"/>
                  </a:lnTo>
                  <a:lnTo>
                    <a:pt x="182" y="854"/>
                  </a:lnTo>
                  <a:lnTo>
                    <a:pt x="184" y="854"/>
                  </a:lnTo>
                  <a:lnTo>
                    <a:pt x="180" y="858"/>
                  </a:lnTo>
                  <a:lnTo>
                    <a:pt x="175" y="865"/>
                  </a:lnTo>
                  <a:lnTo>
                    <a:pt x="173" y="869"/>
                  </a:lnTo>
                  <a:lnTo>
                    <a:pt x="171" y="871"/>
                  </a:lnTo>
                  <a:lnTo>
                    <a:pt x="169" y="873"/>
                  </a:lnTo>
                  <a:lnTo>
                    <a:pt x="169" y="875"/>
                  </a:lnTo>
                  <a:lnTo>
                    <a:pt x="171" y="877"/>
                  </a:lnTo>
                  <a:lnTo>
                    <a:pt x="171" y="879"/>
                  </a:lnTo>
                  <a:lnTo>
                    <a:pt x="175" y="880"/>
                  </a:lnTo>
                  <a:lnTo>
                    <a:pt x="177" y="880"/>
                  </a:lnTo>
                  <a:lnTo>
                    <a:pt x="180" y="880"/>
                  </a:lnTo>
                  <a:lnTo>
                    <a:pt x="182" y="879"/>
                  </a:lnTo>
                  <a:lnTo>
                    <a:pt x="180" y="880"/>
                  </a:lnTo>
                  <a:lnTo>
                    <a:pt x="177" y="880"/>
                  </a:lnTo>
                  <a:lnTo>
                    <a:pt x="175" y="882"/>
                  </a:lnTo>
                  <a:lnTo>
                    <a:pt x="175" y="886"/>
                  </a:lnTo>
                  <a:lnTo>
                    <a:pt x="173" y="886"/>
                  </a:lnTo>
                  <a:lnTo>
                    <a:pt x="173" y="888"/>
                  </a:lnTo>
                  <a:lnTo>
                    <a:pt x="171" y="888"/>
                  </a:lnTo>
                  <a:lnTo>
                    <a:pt x="171" y="890"/>
                  </a:lnTo>
                  <a:lnTo>
                    <a:pt x="173" y="892"/>
                  </a:lnTo>
                  <a:lnTo>
                    <a:pt x="173" y="892"/>
                  </a:lnTo>
                  <a:lnTo>
                    <a:pt x="177" y="894"/>
                  </a:lnTo>
                  <a:lnTo>
                    <a:pt x="177" y="894"/>
                  </a:lnTo>
                  <a:lnTo>
                    <a:pt x="178" y="896"/>
                  </a:lnTo>
                  <a:lnTo>
                    <a:pt x="184" y="901"/>
                  </a:lnTo>
                  <a:lnTo>
                    <a:pt x="184" y="899"/>
                  </a:lnTo>
                  <a:lnTo>
                    <a:pt x="188" y="898"/>
                  </a:lnTo>
                  <a:lnTo>
                    <a:pt x="188" y="896"/>
                  </a:lnTo>
                  <a:lnTo>
                    <a:pt x="190" y="894"/>
                  </a:lnTo>
                  <a:lnTo>
                    <a:pt x="190" y="894"/>
                  </a:lnTo>
                  <a:lnTo>
                    <a:pt x="190" y="892"/>
                  </a:lnTo>
                  <a:lnTo>
                    <a:pt x="192" y="890"/>
                  </a:lnTo>
                  <a:lnTo>
                    <a:pt x="194" y="888"/>
                  </a:lnTo>
                  <a:lnTo>
                    <a:pt x="195" y="886"/>
                  </a:lnTo>
                  <a:lnTo>
                    <a:pt x="197" y="886"/>
                  </a:lnTo>
                  <a:lnTo>
                    <a:pt x="199" y="888"/>
                  </a:lnTo>
                  <a:lnTo>
                    <a:pt x="197" y="888"/>
                  </a:lnTo>
                  <a:lnTo>
                    <a:pt x="195" y="890"/>
                  </a:lnTo>
                  <a:lnTo>
                    <a:pt x="195" y="892"/>
                  </a:lnTo>
                  <a:lnTo>
                    <a:pt x="197" y="894"/>
                  </a:lnTo>
                  <a:lnTo>
                    <a:pt x="201" y="896"/>
                  </a:lnTo>
                  <a:lnTo>
                    <a:pt x="205" y="896"/>
                  </a:lnTo>
                  <a:lnTo>
                    <a:pt x="207" y="898"/>
                  </a:lnTo>
                  <a:lnTo>
                    <a:pt x="209" y="899"/>
                  </a:lnTo>
                  <a:lnTo>
                    <a:pt x="207" y="898"/>
                  </a:lnTo>
                  <a:lnTo>
                    <a:pt x="205" y="898"/>
                  </a:lnTo>
                  <a:lnTo>
                    <a:pt x="201" y="896"/>
                  </a:lnTo>
                  <a:lnTo>
                    <a:pt x="201" y="896"/>
                  </a:lnTo>
                  <a:lnTo>
                    <a:pt x="201" y="896"/>
                  </a:lnTo>
                  <a:lnTo>
                    <a:pt x="199" y="896"/>
                  </a:lnTo>
                  <a:lnTo>
                    <a:pt x="199" y="896"/>
                  </a:lnTo>
                  <a:lnTo>
                    <a:pt x="197" y="896"/>
                  </a:lnTo>
                  <a:lnTo>
                    <a:pt x="195" y="894"/>
                  </a:lnTo>
                  <a:lnTo>
                    <a:pt x="194" y="894"/>
                  </a:lnTo>
                  <a:lnTo>
                    <a:pt x="195" y="892"/>
                  </a:lnTo>
                  <a:lnTo>
                    <a:pt x="194" y="890"/>
                  </a:lnTo>
                  <a:lnTo>
                    <a:pt x="192" y="892"/>
                  </a:lnTo>
                  <a:lnTo>
                    <a:pt x="190" y="892"/>
                  </a:lnTo>
                  <a:lnTo>
                    <a:pt x="190" y="896"/>
                  </a:lnTo>
                  <a:lnTo>
                    <a:pt x="190" y="898"/>
                  </a:lnTo>
                  <a:lnTo>
                    <a:pt x="192" y="898"/>
                  </a:lnTo>
                  <a:lnTo>
                    <a:pt x="197" y="899"/>
                  </a:lnTo>
                  <a:lnTo>
                    <a:pt x="199" y="901"/>
                  </a:lnTo>
                  <a:lnTo>
                    <a:pt x="199" y="903"/>
                  </a:lnTo>
                  <a:lnTo>
                    <a:pt x="201" y="909"/>
                  </a:lnTo>
                  <a:lnTo>
                    <a:pt x="203" y="909"/>
                  </a:lnTo>
                  <a:lnTo>
                    <a:pt x="207" y="909"/>
                  </a:lnTo>
                  <a:lnTo>
                    <a:pt x="207" y="911"/>
                  </a:lnTo>
                  <a:lnTo>
                    <a:pt x="205" y="915"/>
                  </a:lnTo>
                  <a:lnTo>
                    <a:pt x="205" y="918"/>
                  </a:lnTo>
                  <a:lnTo>
                    <a:pt x="203" y="920"/>
                  </a:lnTo>
                  <a:lnTo>
                    <a:pt x="205" y="920"/>
                  </a:lnTo>
                  <a:lnTo>
                    <a:pt x="207" y="918"/>
                  </a:lnTo>
                  <a:lnTo>
                    <a:pt x="207" y="917"/>
                  </a:lnTo>
                  <a:lnTo>
                    <a:pt x="209" y="917"/>
                  </a:lnTo>
                  <a:lnTo>
                    <a:pt x="209" y="918"/>
                  </a:lnTo>
                  <a:lnTo>
                    <a:pt x="209" y="918"/>
                  </a:lnTo>
                  <a:lnTo>
                    <a:pt x="209" y="920"/>
                  </a:lnTo>
                  <a:lnTo>
                    <a:pt x="209" y="920"/>
                  </a:lnTo>
                  <a:lnTo>
                    <a:pt x="207" y="922"/>
                  </a:lnTo>
                  <a:lnTo>
                    <a:pt x="205" y="924"/>
                  </a:lnTo>
                  <a:lnTo>
                    <a:pt x="203" y="926"/>
                  </a:lnTo>
                  <a:lnTo>
                    <a:pt x="203" y="928"/>
                  </a:lnTo>
                  <a:lnTo>
                    <a:pt x="205" y="930"/>
                  </a:lnTo>
                  <a:lnTo>
                    <a:pt x="205" y="932"/>
                  </a:lnTo>
                  <a:lnTo>
                    <a:pt x="207" y="934"/>
                  </a:lnTo>
                  <a:lnTo>
                    <a:pt x="211" y="926"/>
                  </a:lnTo>
                  <a:lnTo>
                    <a:pt x="211" y="924"/>
                  </a:lnTo>
                  <a:lnTo>
                    <a:pt x="213" y="922"/>
                  </a:lnTo>
                  <a:lnTo>
                    <a:pt x="216" y="920"/>
                  </a:lnTo>
                  <a:lnTo>
                    <a:pt x="218" y="918"/>
                  </a:lnTo>
                  <a:lnTo>
                    <a:pt x="222" y="917"/>
                  </a:lnTo>
                  <a:lnTo>
                    <a:pt x="224" y="913"/>
                  </a:lnTo>
                  <a:lnTo>
                    <a:pt x="224" y="909"/>
                  </a:lnTo>
                  <a:lnTo>
                    <a:pt x="226" y="913"/>
                  </a:lnTo>
                  <a:lnTo>
                    <a:pt x="224" y="915"/>
                  </a:lnTo>
                  <a:lnTo>
                    <a:pt x="222" y="917"/>
                  </a:lnTo>
                  <a:lnTo>
                    <a:pt x="222" y="918"/>
                  </a:lnTo>
                  <a:lnTo>
                    <a:pt x="222" y="920"/>
                  </a:lnTo>
                  <a:lnTo>
                    <a:pt x="222" y="920"/>
                  </a:lnTo>
                  <a:lnTo>
                    <a:pt x="224" y="920"/>
                  </a:lnTo>
                  <a:lnTo>
                    <a:pt x="226" y="922"/>
                  </a:lnTo>
                  <a:lnTo>
                    <a:pt x="226" y="922"/>
                  </a:lnTo>
                  <a:lnTo>
                    <a:pt x="228" y="926"/>
                  </a:lnTo>
                  <a:lnTo>
                    <a:pt x="230" y="928"/>
                  </a:lnTo>
                  <a:lnTo>
                    <a:pt x="226" y="926"/>
                  </a:lnTo>
                  <a:lnTo>
                    <a:pt x="224" y="922"/>
                  </a:lnTo>
                  <a:lnTo>
                    <a:pt x="222" y="920"/>
                  </a:lnTo>
                  <a:lnTo>
                    <a:pt x="218" y="920"/>
                  </a:lnTo>
                  <a:lnTo>
                    <a:pt x="216" y="920"/>
                  </a:lnTo>
                  <a:lnTo>
                    <a:pt x="213" y="924"/>
                  </a:lnTo>
                  <a:lnTo>
                    <a:pt x="211" y="926"/>
                  </a:lnTo>
                  <a:lnTo>
                    <a:pt x="211" y="930"/>
                  </a:lnTo>
                  <a:lnTo>
                    <a:pt x="211" y="930"/>
                  </a:lnTo>
                  <a:lnTo>
                    <a:pt x="213" y="930"/>
                  </a:lnTo>
                  <a:lnTo>
                    <a:pt x="213" y="930"/>
                  </a:lnTo>
                  <a:lnTo>
                    <a:pt x="211" y="930"/>
                  </a:lnTo>
                  <a:lnTo>
                    <a:pt x="211" y="932"/>
                  </a:lnTo>
                  <a:lnTo>
                    <a:pt x="211" y="934"/>
                  </a:lnTo>
                  <a:lnTo>
                    <a:pt x="211" y="935"/>
                  </a:lnTo>
                  <a:lnTo>
                    <a:pt x="211" y="937"/>
                  </a:lnTo>
                  <a:lnTo>
                    <a:pt x="213" y="939"/>
                  </a:lnTo>
                  <a:lnTo>
                    <a:pt x="213" y="941"/>
                  </a:lnTo>
                  <a:lnTo>
                    <a:pt x="214" y="941"/>
                  </a:lnTo>
                  <a:lnTo>
                    <a:pt x="214" y="939"/>
                  </a:lnTo>
                  <a:lnTo>
                    <a:pt x="218" y="937"/>
                  </a:lnTo>
                  <a:lnTo>
                    <a:pt x="218" y="935"/>
                  </a:lnTo>
                  <a:lnTo>
                    <a:pt x="222" y="935"/>
                  </a:lnTo>
                  <a:lnTo>
                    <a:pt x="224" y="935"/>
                  </a:lnTo>
                  <a:lnTo>
                    <a:pt x="230" y="935"/>
                  </a:lnTo>
                  <a:lnTo>
                    <a:pt x="226" y="935"/>
                  </a:lnTo>
                  <a:lnTo>
                    <a:pt x="224" y="935"/>
                  </a:lnTo>
                  <a:lnTo>
                    <a:pt x="220" y="937"/>
                  </a:lnTo>
                  <a:lnTo>
                    <a:pt x="218" y="937"/>
                  </a:lnTo>
                  <a:lnTo>
                    <a:pt x="216" y="939"/>
                  </a:lnTo>
                  <a:lnTo>
                    <a:pt x="214" y="943"/>
                  </a:lnTo>
                  <a:lnTo>
                    <a:pt x="213" y="947"/>
                  </a:lnTo>
                  <a:lnTo>
                    <a:pt x="213" y="949"/>
                  </a:lnTo>
                  <a:lnTo>
                    <a:pt x="216" y="953"/>
                  </a:lnTo>
                  <a:lnTo>
                    <a:pt x="224" y="954"/>
                  </a:lnTo>
                  <a:lnTo>
                    <a:pt x="230" y="954"/>
                  </a:lnTo>
                  <a:lnTo>
                    <a:pt x="231" y="951"/>
                  </a:lnTo>
                  <a:lnTo>
                    <a:pt x="231" y="953"/>
                  </a:lnTo>
                  <a:lnTo>
                    <a:pt x="231" y="954"/>
                  </a:lnTo>
                  <a:lnTo>
                    <a:pt x="233" y="956"/>
                  </a:lnTo>
                  <a:lnTo>
                    <a:pt x="233" y="956"/>
                  </a:lnTo>
                  <a:lnTo>
                    <a:pt x="233" y="960"/>
                  </a:lnTo>
                  <a:lnTo>
                    <a:pt x="235" y="960"/>
                  </a:lnTo>
                  <a:lnTo>
                    <a:pt x="239" y="960"/>
                  </a:lnTo>
                  <a:lnTo>
                    <a:pt x="243" y="960"/>
                  </a:lnTo>
                  <a:lnTo>
                    <a:pt x="237" y="960"/>
                  </a:lnTo>
                  <a:lnTo>
                    <a:pt x="235" y="962"/>
                  </a:lnTo>
                  <a:lnTo>
                    <a:pt x="233" y="962"/>
                  </a:lnTo>
                  <a:lnTo>
                    <a:pt x="233" y="964"/>
                  </a:lnTo>
                  <a:lnTo>
                    <a:pt x="235" y="964"/>
                  </a:lnTo>
                  <a:lnTo>
                    <a:pt x="245" y="966"/>
                  </a:lnTo>
                  <a:lnTo>
                    <a:pt x="247" y="964"/>
                  </a:lnTo>
                  <a:lnTo>
                    <a:pt x="247" y="964"/>
                  </a:lnTo>
                  <a:lnTo>
                    <a:pt x="247" y="962"/>
                  </a:lnTo>
                  <a:lnTo>
                    <a:pt x="249" y="960"/>
                  </a:lnTo>
                  <a:lnTo>
                    <a:pt x="249" y="964"/>
                  </a:lnTo>
                  <a:lnTo>
                    <a:pt x="250" y="966"/>
                  </a:lnTo>
                  <a:lnTo>
                    <a:pt x="252" y="966"/>
                  </a:lnTo>
                  <a:lnTo>
                    <a:pt x="254" y="964"/>
                  </a:lnTo>
                  <a:lnTo>
                    <a:pt x="256" y="962"/>
                  </a:lnTo>
                  <a:lnTo>
                    <a:pt x="258" y="958"/>
                  </a:lnTo>
                  <a:lnTo>
                    <a:pt x="258" y="956"/>
                  </a:lnTo>
                  <a:lnTo>
                    <a:pt x="258" y="956"/>
                  </a:lnTo>
                  <a:lnTo>
                    <a:pt x="258" y="960"/>
                  </a:lnTo>
                  <a:lnTo>
                    <a:pt x="258" y="960"/>
                  </a:lnTo>
                  <a:lnTo>
                    <a:pt x="258" y="962"/>
                  </a:lnTo>
                  <a:lnTo>
                    <a:pt x="256" y="966"/>
                  </a:lnTo>
                  <a:lnTo>
                    <a:pt x="256" y="966"/>
                  </a:lnTo>
                  <a:lnTo>
                    <a:pt x="256" y="968"/>
                  </a:lnTo>
                  <a:lnTo>
                    <a:pt x="256" y="968"/>
                  </a:lnTo>
                  <a:lnTo>
                    <a:pt x="258" y="970"/>
                  </a:lnTo>
                  <a:lnTo>
                    <a:pt x="260" y="975"/>
                  </a:lnTo>
                  <a:lnTo>
                    <a:pt x="260" y="977"/>
                  </a:lnTo>
                  <a:lnTo>
                    <a:pt x="262" y="979"/>
                  </a:lnTo>
                  <a:lnTo>
                    <a:pt x="266" y="981"/>
                  </a:lnTo>
                  <a:lnTo>
                    <a:pt x="267" y="981"/>
                  </a:lnTo>
                  <a:lnTo>
                    <a:pt x="271" y="981"/>
                  </a:lnTo>
                  <a:lnTo>
                    <a:pt x="273" y="979"/>
                  </a:lnTo>
                  <a:lnTo>
                    <a:pt x="273" y="977"/>
                  </a:lnTo>
                  <a:lnTo>
                    <a:pt x="275" y="973"/>
                  </a:lnTo>
                  <a:lnTo>
                    <a:pt x="273" y="972"/>
                  </a:lnTo>
                  <a:lnTo>
                    <a:pt x="275" y="973"/>
                  </a:lnTo>
                  <a:lnTo>
                    <a:pt x="275" y="973"/>
                  </a:lnTo>
                  <a:lnTo>
                    <a:pt x="273" y="977"/>
                  </a:lnTo>
                  <a:lnTo>
                    <a:pt x="273" y="981"/>
                  </a:lnTo>
                  <a:lnTo>
                    <a:pt x="275" y="983"/>
                  </a:lnTo>
                  <a:lnTo>
                    <a:pt x="277" y="985"/>
                  </a:lnTo>
                  <a:lnTo>
                    <a:pt x="279" y="985"/>
                  </a:lnTo>
                  <a:lnTo>
                    <a:pt x="277" y="987"/>
                  </a:lnTo>
                  <a:lnTo>
                    <a:pt x="275" y="985"/>
                  </a:lnTo>
                  <a:lnTo>
                    <a:pt x="275" y="985"/>
                  </a:lnTo>
                  <a:lnTo>
                    <a:pt x="273" y="983"/>
                  </a:lnTo>
                  <a:lnTo>
                    <a:pt x="271" y="983"/>
                  </a:lnTo>
                  <a:lnTo>
                    <a:pt x="271" y="985"/>
                  </a:lnTo>
                  <a:lnTo>
                    <a:pt x="273" y="987"/>
                  </a:lnTo>
                  <a:lnTo>
                    <a:pt x="273" y="989"/>
                  </a:lnTo>
                  <a:lnTo>
                    <a:pt x="275" y="989"/>
                  </a:lnTo>
                  <a:lnTo>
                    <a:pt x="277" y="990"/>
                  </a:lnTo>
                  <a:lnTo>
                    <a:pt x="279" y="990"/>
                  </a:lnTo>
                  <a:lnTo>
                    <a:pt x="281" y="989"/>
                  </a:lnTo>
                  <a:lnTo>
                    <a:pt x="283" y="989"/>
                  </a:lnTo>
                  <a:lnTo>
                    <a:pt x="285" y="985"/>
                  </a:lnTo>
                  <a:lnTo>
                    <a:pt x="285" y="985"/>
                  </a:lnTo>
                  <a:lnTo>
                    <a:pt x="285" y="990"/>
                  </a:lnTo>
                  <a:lnTo>
                    <a:pt x="285" y="990"/>
                  </a:lnTo>
                  <a:lnTo>
                    <a:pt x="285" y="992"/>
                  </a:lnTo>
                  <a:lnTo>
                    <a:pt x="286" y="992"/>
                  </a:lnTo>
                  <a:lnTo>
                    <a:pt x="288" y="992"/>
                  </a:lnTo>
                  <a:lnTo>
                    <a:pt x="290" y="990"/>
                  </a:lnTo>
                  <a:lnTo>
                    <a:pt x="290" y="992"/>
                  </a:lnTo>
                  <a:lnTo>
                    <a:pt x="288" y="992"/>
                  </a:lnTo>
                  <a:lnTo>
                    <a:pt x="286" y="994"/>
                  </a:lnTo>
                  <a:lnTo>
                    <a:pt x="285" y="994"/>
                  </a:lnTo>
                  <a:lnTo>
                    <a:pt x="285" y="996"/>
                  </a:lnTo>
                  <a:lnTo>
                    <a:pt x="286" y="996"/>
                  </a:lnTo>
                  <a:lnTo>
                    <a:pt x="286" y="996"/>
                  </a:lnTo>
                  <a:lnTo>
                    <a:pt x="286" y="998"/>
                  </a:lnTo>
                  <a:lnTo>
                    <a:pt x="286" y="998"/>
                  </a:lnTo>
                  <a:lnTo>
                    <a:pt x="286" y="1000"/>
                  </a:lnTo>
                  <a:lnTo>
                    <a:pt x="286" y="1000"/>
                  </a:lnTo>
                  <a:lnTo>
                    <a:pt x="288" y="998"/>
                  </a:lnTo>
                  <a:lnTo>
                    <a:pt x="288" y="998"/>
                  </a:lnTo>
                  <a:lnTo>
                    <a:pt x="290" y="998"/>
                  </a:lnTo>
                  <a:lnTo>
                    <a:pt x="292" y="1000"/>
                  </a:lnTo>
                  <a:lnTo>
                    <a:pt x="734" y="1000"/>
                  </a:lnTo>
                  <a:lnTo>
                    <a:pt x="734" y="990"/>
                  </a:lnTo>
                  <a:lnTo>
                    <a:pt x="738" y="992"/>
                  </a:lnTo>
                  <a:lnTo>
                    <a:pt x="739" y="996"/>
                  </a:lnTo>
                  <a:lnTo>
                    <a:pt x="739" y="1002"/>
                  </a:lnTo>
                  <a:lnTo>
                    <a:pt x="741" y="1006"/>
                  </a:lnTo>
                  <a:lnTo>
                    <a:pt x="745" y="1006"/>
                  </a:lnTo>
                  <a:lnTo>
                    <a:pt x="751" y="1008"/>
                  </a:lnTo>
                  <a:lnTo>
                    <a:pt x="753" y="1008"/>
                  </a:lnTo>
                  <a:lnTo>
                    <a:pt x="755" y="1009"/>
                  </a:lnTo>
                  <a:lnTo>
                    <a:pt x="758" y="1009"/>
                  </a:lnTo>
                  <a:lnTo>
                    <a:pt x="760" y="1009"/>
                  </a:lnTo>
                  <a:lnTo>
                    <a:pt x="762" y="1008"/>
                  </a:lnTo>
                  <a:lnTo>
                    <a:pt x="762" y="1008"/>
                  </a:lnTo>
                  <a:lnTo>
                    <a:pt x="764" y="1008"/>
                  </a:lnTo>
                  <a:lnTo>
                    <a:pt x="766" y="1008"/>
                  </a:lnTo>
                  <a:lnTo>
                    <a:pt x="770" y="1009"/>
                  </a:lnTo>
                  <a:lnTo>
                    <a:pt x="774" y="1011"/>
                  </a:lnTo>
                  <a:lnTo>
                    <a:pt x="775" y="1011"/>
                  </a:lnTo>
                  <a:lnTo>
                    <a:pt x="775" y="1011"/>
                  </a:lnTo>
                  <a:lnTo>
                    <a:pt x="775" y="1013"/>
                  </a:lnTo>
                  <a:lnTo>
                    <a:pt x="777" y="1015"/>
                  </a:lnTo>
                  <a:lnTo>
                    <a:pt x="777" y="1015"/>
                  </a:lnTo>
                  <a:lnTo>
                    <a:pt x="779" y="1017"/>
                  </a:lnTo>
                  <a:lnTo>
                    <a:pt x="781" y="1015"/>
                  </a:lnTo>
                  <a:lnTo>
                    <a:pt x="781" y="1015"/>
                  </a:lnTo>
                  <a:lnTo>
                    <a:pt x="783" y="1015"/>
                  </a:lnTo>
                  <a:lnTo>
                    <a:pt x="783" y="1015"/>
                  </a:lnTo>
                  <a:lnTo>
                    <a:pt x="783" y="1015"/>
                  </a:lnTo>
                  <a:lnTo>
                    <a:pt x="785" y="1015"/>
                  </a:lnTo>
                  <a:lnTo>
                    <a:pt x="787" y="1017"/>
                  </a:lnTo>
                  <a:lnTo>
                    <a:pt x="789" y="1019"/>
                  </a:lnTo>
                  <a:lnTo>
                    <a:pt x="791" y="1021"/>
                  </a:lnTo>
                  <a:lnTo>
                    <a:pt x="794" y="1021"/>
                  </a:lnTo>
                  <a:lnTo>
                    <a:pt x="796" y="1021"/>
                  </a:lnTo>
                  <a:lnTo>
                    <a:pt x="800" y="1017"/>
                  </a:lnTo>
                  <a:lnTo>
                    <a:pt x="802" y="1017"/>
                  </a:lnTo>
                  <a:lnTo>
                    <a:pt x="802" y="1017"/>
                  </a:lnTo>
                  <a:lnTo>
                    <a:pt x="804" y="1019"/>
                  </a:lnTo>
                  <a:lnTo>
                    <a:pt x="804" y="1019"/>
                  </a:lnTo>
                  <a:lnTo>
                    <a:pt x="804" y="1019"/>
                  </a:lnTo>
                  <a:lnTo>
                    <a:pt x="806" y="1019"/>
                  </a:lnTo>
                  <a:lnTo>
                    <a:pt x="808" y="1021"/>
                  </a:lnTo>
                  <a:lnTo>
                    <a:pt x="813" y="1019"/>
                  </a:lnTo>
                  <a:lnTo>
                    <a:pt x="815" y="1019"/>
                  </a:lnTo>
                  <a:lnTo>
                    <a:pt x="815" y="1021"/>
                  </a:lnTo>
                  <a:lnTo>
                    <a:pt x="817" y="1021"/>
                  </a:lnTo>
                  <a:lnTo>
                    <a:pt x="817" y="1023"/>
                  </a:lnTo>
                  <a:lnTo>
                    <a:pt x="819" y="1023"/>
                  </a:lnTo>
                  <a:lnTo>
                    <a:pt x="821" y="1023"/>
                  </a:lnTo>
                  <a:lnTo>
                    <a:pt x="827" y="1023"/>
                  </a:lnTo>
                  <a:lnTo>
                    <a:pt x="830" y="1021"/>
                  </a:lnTo>
                  <a:lnTo>
                    <a:pt x="836" y="1017"/>
                  </a:lnTo>
                  <a:lnTo>
                    <a:pt x="840" y="1017"/>
                  </a:lnTo>
                  <a:lnTo>
                    <a:pt x="846" y="1017"/>
                  </a:lnTo>
                  <a:lnTo>
                    <a:pt x="893" y="1042"/>
                  </a:lnTo>
                  <a:lnTo>
                    <a:pt x="897" y="1046"/>
                  </a:lnTo>
                  <a:lnTo>
                    <a:pt x="899" y="1047"/>
                  </a:lnTo>
                  <a:lnTo>
                    <a:pt x="901" y="1051"/>
                  </a:lnTo>
                  <a:lnTo>
                    <a:pt x="901" y="1053"/>
                  </a:lnTo>
                  <a:lnTo>
                    <a:pt x="902" y="1055"/>
                  </a:lnTo>
                  <a:lnTo>
                    <a:pt x="904" y="1055"/>
                  </a:lnTo>
                  <a:lnTo>
                    <a:pt x="906" y="1055"/>
                  </a:lnTo>
                  <a:lnTo>
                    <a:pt x="910" y="1055"/>
                  </a:lnTo>
                  <a:lnTo>
                    <a:pt x="910" y="1057"/>
                  </a:lnTo>
                  <a:lnTo>
                    <a:pt x="910" y="1061"/>
                  </a:lnTo>
                  <a:lnTo>
                    <a:pt x="914" y="1063"/>
                  </a:lnTo>
                  <a:lnTo>
                    <a:pt x="916" y="1063"/>
                  </a:lnTo>
                  <a:lnTo>
                    <a:pt x="918" y="1063"/>
                  </a:lnTo>
                  <a:lnTo>
                    <a:pt x="920" y="1063"/>
                  </a:lnTo>
                  <a:lnTo>
                    <a:pt x="921" y="1064"/>
                  </a:lnTo>
                  <a:lnTo>
                    <a:pt x="921" y="1066"/>
                  </a:lnTo>
                  <a:lnTo>
                    <a:pt x="920" y="1068"/>
                  </a:lnTo>
                  <a:lnTo>
                    <a:pt x="920" y="1068"/>
                  </a:lnTo>
                  <a:lnTo>
                    <a:pt x="921" y="1070"/>
                  </a:lnTo>
                  <a:lnTo>
                    <a:pt x="933" y="1078"/>
                  </a:lnTo>
                  <a:lnTo>
                    <a:pt x="935" y="1078"/>
                  </a:lnTo>
                  <a:lnTo>
                    <a:pt x="937" y="1080"/>
                  </a:lnTo>
                  <a:lnTo>
                    <a:pt x="937" y="1083"/>
                  </a:lnTo>
                  <a:lnTo>
                    <a:pt x="942" y="1114"/>
                  </a:lnTo>
                  <a:lnTo>
                    <a:pt x="942" y="1116"/>
                  </a:lnTo>
                  <a:lnTo>
                    <a:pt x="940" y="1118"/>
                  </a:lnTo>
                  <a:lnTo>
                    <a:pt x="940" y="1123"/>
                  </a:lnTo>
                  <a:lnTo>
                    <a:pt x="937" y="1131"/>
                  </a:lnTo>
                  <a:lnTo>
                    <a:pt x="935" y="1137"/>
                  </a:lnTo>
                  <a:lnTo>
                    <a:pt x="931" y="1138"/>
                  </a:lnTo>
                  <a:lnTo>
                    <a:pt x="927" y="1142"/>
                  </a:lnTo>
                  <a:lnTo>
                    <a:pt x="927" y="1142"/>
                  </a:lnTo>
                  <a:lnTo>
                    <a:pt x="925" y="1144"/>
                  </a:lnTo>
                  <a:lnTo>
                    <a:pt x="925" y="1148"/>
                  </a:lnTo>
                  <a:lnTo>
                    <a:pt x="927" y="1150"/>
                  </a:lnTo>
                  <a:lnTo>
                    <a:pt x="929" y="1152"/>
                  </a:lnTo>
                  <a:lnTo>
                    <a:pt x="931" y="1152"/>
                  </a:lnTo>
                  <a:lnTo>
                    <a:pt x="937" y="1154"/>
                  </a:lnTo>
                  <a:lnTo>
                    <a:pt x="940" y="1152"/>
                  </a:lnTo>
                  <a:lnTo>
                    <a:pt x="952" y="1146"/>
                  </a:lnTo>
                  <a:lnTo>
                    <a:pt x="956" y="1144"/>
                  </a:lnTo>
                  <a:lnTo>
                    <a:pt x="973" y="1140"/>
                  </a:lnTo>
                  <a:lnTo>
                    <a:pt x="992" y="1133"/>
                  </a:lnTo>
                  <a:lnTo>
                    <a:pt x="993" y="1131"/>
                  </a:lnTo>
                  <a:lnTo>
                    <a:pt x="993" y="1129"/>
                  </a:lnTo>
                  <a:lnTo>
                    <a:pt x="993" y="1129"/>
                  </a:lnTo>
                  <a:lnTo>
                    <a:pt x="993" y="1127"/>
                  </a:lnTo>
                  <a:lnTo>
                    <a:pt x="992" y="1127"/>
                  </a:lnTo>
                  <a:lnTo>
                    <a:pt x="992" y="1120"/>
                  </a:lnTo>
                  <a:lnTo>
                    <a:pt x="990" y="1118"/>
                  </a:lnTo>
                  <a:lnTo>
                    <a:pt x="995" y="1116"/>
                  </a:lnTo>
                  <a:lnTo>
                    <a:pt x="1001" y="1116"/>
                  </a:lnTo>
                  <a:lnTo>
                    <a:pt x="1026" y="1114"/>
                  </a:lnTo>
                  <a:lnTo>
                    <a:pt x="1028" y="1114"/>
                  </a:lnTo>
                  <a:lnTo>
                    <a:pt x="1029" y="1112"/>
                  </a:lnTo>
                  <a:lnTo>
                    <a:pt x="1033" y="1106"/>
                  </a:lnTo>
                  <a:lnTo>
                    <a:pt x="1052" y="1089"/>
                  </a:lnTo>
                  <a:lnTo>
                    <a:pt x="1056" y="1087"/>
                  </a:lnTo>
                  <a:lnTo>
                    <a:pt x="1062" y="1085"/>
                  </a:lnTo>
                  <a:lnTo>
                    <a:pt x="1069" y="1082"/>
                  </a:lnTo>
                  <a:lnTo>
                    <a:pt x="1071" y="1080"/>
                  </a:lnTo>
                  <a:close/>
                  <a:moveTo>
                    <a:pt x="252" y="975"/>
                  </a:moveTo>
                  <a:lnTo>
                    <a:pt x="254" y="973"/>
                  </a:lnTo>
                  <a:lnTo>
                    <a:pt x="254" y="972"/>
                  </a:lnTo>
                  <a:lnTo>
                    <a:pt x="254" y="970"/>
                  </a:lnTo>
                  <a:lnTo>
                    <a:pt x="254" y="968"/>
                  </a:lnTo>
                  <a:lnTo>
                    <a:pt x="252" y="968"/>
                  </a:lnTo>
                  <a:lnTo>
                    <a:pt x="252" y="966"/>
                  </a:lnTo>
                  <a:lnTo>
                    <a:pt x="250" y="968"/>
                  </a:lnTo>
                  <a:lnTo>
                    <a:pt x="250" y="972"/>
                  </a:lnTo>
                  <a:lnTo>
                    <a:pt x="252" y="973"/>
                  </a:lnTo>
                  <a:lnTo>
                    <a:pt x="252" y="975"/>
                  </a:lnTo>
                  <a:close/>
                  <a:moveTo>
                    <a:pt x="256" y="975"/>
                  </a:moveTo>
                  <a:lnTo>
                    <a:pt x="258" y="975"/>
                  </a:lnTo>
                  <a:lnTo>
                    <a:pt x="258" y="975"/>
                  </a:lnTo>
                  <a:lnTo>
                    <a:pt x="258" y="975"/>
                  </a:lnTo>
                  <a:lnTo>
                    <a:pt x="258" y="973"/>
                  </a:lnTo>
                  <a:lnTo>
                    <a:pt x="258" y="973"/>
                  </a:lnTo>
                  <a:lnTo>
                    <a:pt x="256" y="972"/>
                  </a:lnTo>
                  <a:lnTo>
                    <a:pt x="256" y="972"/>
                  </a:lnTo>
                  <a:lnTo>
                    <a:pt x="256" y="973"/>
                  </a:lnTo>
                  <a:lnTo>
                    <a:pt x="256" y="973"/>
                  </a:lnTo>
                  <a:lnTo>
                    <a:pt x="256" y="975"/>
                  </a:lnTo>
                  <a:lnTo>
                    <a:pt x="256" y="975"/>
                  </a:lnTo>
                  <a:lnTo>
                    <a:pt x="256" y="975"/>
                  </a:lnTo>
                  <a:close/>
                  <a:moveTo>
                    <a:pt x="203" y="918"/>
                  </a:moveTo>
                  <a:lnTo>
                    <a:pt x="203" y="917"/>
                  </a:lnTo>
                  <a:lnTo>
                    <a:pt x="205" y="913"/>
                  </a:lnTo>
                  <a:lnTo>
                    <a:pt x="205" y="911"/>
                  </a:lnTo>
                  <a:lnTo>
                    <a:pt x="201" y="911"/>
                  </a:lnTo>
                  <a:lnTo>
                    <a:pt x="201" y="915"/>
                  </a:lnTo>
                  <a:lnTo>
                    <a:pt x="201" y="917"/>
                  </a:lnTo>
                  <a:lnTo>
                    <a:pt x="201" y="920"/>
                  </a:lnTo>
                  <a:lnTo>
                    <a:pt x="203" y="918"/>
                  </a:lnTo>
                  <a:close/>
                  <a:moveTo>
                    <a:pt x="228" y="981"/>
                  </a:moveTo>
                  <a:lnTo>
                    <a:pt x="226" y="979"/>
                  </a:lnTo>
                  <a:lnTo>
                    <a:pt x="226" y="983"/>
                  </a:lnTo>
                  <a:lnTo>
                    <a:pt x="226" y="983"/>
                  </a:lnTo>
                  <a:lnTo>
                    <a:pt x="228" y="985"/>
                  </a:lnTo>
                  <a:lnTo>
                    <a:pt x="228" y="987"/>
                  </a:lnTo>
                  <a:lnTo>
                    <a:pt x="230" y="985"/>
                  </a:lnTo>
                  <a:lnTo>
                    <a:pt x="230" y="983"/>
                  </a:lnTo>
                  <a:lnTo>
                    <a:pt x="228" y="981"/>
                  </a:lnTo>
                  <a:close/>
                  <a:moveTo>
                    <a:pt x="190" y="911"/>
                  </a:moveTo>
                  <a:lnTo>
                    <a:pt x="188" y="911"/>
                  </a:lnTo>
                  <a:lnTo>
                    <a:pt x="188" y="913"/>
                  </a:lnTo>
                  <a:lnTo>
                    <a:pt x="190" y="915"/>
                  </a:lnTo>
                  <a:lnTo>
                    <a:pt x="194" y="918"/>
                  </a:lnTo>
                  <a:lnTo>
                    <a:pt x="194" y="915"/>
                  </a:lnTo>
                  <a:lnTo>
                    <a:pt x="192" y="913"/>
                  </a:lnTo>
                  <a:lnTo>
                    <a:pt x="190" y="911"/>
                  </a:lnTo>
                  <a:close/>
                  <a:moveTo>
                    <a:pt x="195" y="901"/>
                  </a:moveTo>
                  <a:lnTo>
                    <a:pt x="194" y="899"/>
                  </a:lnTo>
                  <a:lnTo>
                    <a:pt x="192" y="899"/>
                  </a:lnTo>
                  <a:lnTo>
                    <a:pt x="192" y="901"/>
                  </a:lnTo>
                  <a:lnTo>
                    <a:pt x="190" y="905"/>
                  </a:lnTo>
                  <a:lnTo>
                    <a:pt x="190" y="907"/>
                  </a:lnTo>
                  <a:lnTo>
                    <a:pt x="192" y="911"/>
                  </a:lnTo>
                  <a:lnTo>
                    <a:pt x="192" y="913"/>
                  </a:lnTo>
                  <a:lnTo>
                    <a:pt x="194" y="913"/>
                  </a:lnTo>
                  <a:lnTo>
                    <a:pt x="195" y="913"/>
                  </a:lnTo>
                  <a:lnTo>
                    <a:pt x="195" y="913"/>
                  </a:lnTo>
                  <a:lnTo>
                    <a:pt x="195" y="911"/>
                  </a:lnTo>
                  <a:lnTo>
                    <a:pt x="195" y="917"/>
                  </a:lnTo>
                  <a:lnTo>
                    <a:pt x="197" y="920"/>
                  </a:lnTo>
                  <a:lnTo>
                    <a:pt x="197" y="922"/>
                  </a:lnTo>
                  <a:lnTo>
                    <a:pt x="199" y="917"/>
                  </a:lnTo>
                  <a:lnTo>
                    <a:pt x="201" y="911"/>
                  </a:lnTo>
                  <a:lnTo>
                    <a:pt x="199" y="905"/>
                  </a:lnTo>
                  <a:lnTo>
                    <a:pt x="195" y="901"/>
                  </a:lnTo>
                  <a:close/>
                  <a:moveTo>
                    <a:pt x="529" y="552"/>
                  </a:moveTo>
                  <a:lnTo>
                    <a:pt x="529" y="552"/>
                  </a:lnTo>
                  <a:lnTo>
                    <a:pt x="527" y="552"/>
                  </a:lnTo>
                  <a:lnTo>
                    <a:pt x="527" y="552"/>
                  </a:lnTo>
                  <a:lnTo>
                    <a:pt x="527" y="554"/>
                  </a:lnTo>
                  <a:lnTo>
                    <a:pt x="529" y="556"/>
                  </a:lnTo>
                  <a:lnTo>
                    <a:pt x="531" y="556"/>
                  </a:lnTo>
                  <a:lnTo>
                    <a:pt x="531" y="554"/>
                  </a:lnTo>
                  <a:lnTo>
                    <a:pt x="531" y="552"/>
                  </a:lnTo>
                  <a:lnTo>
                    <a:pt x="531" y="552"/>
                  </a:lnTo>
                  <a:lnTo>
                    <a:pt x="529" y="552"/>
                  </a:lnTo>
                  <a:lnTo>
                    <a:pt x="529" y="552"/>
                  </a:lnTo>
                  <a:close/>
                  <a:moveTo>
                    <a:pt x="209" y="941"/>
                  </a:moveTo>
                  <a:lnTo>
                    <a:pt x="209" y="941"/>
                  </a:lnTo>
                  <a:lnTo>
                    <a:pt x="209" y="939"/>
                  </a:lnTo>
                  <a:lnTo>
                    <a:pt x="209" y="937"/>
                  </a:lnTo>
                  <a:lnTo>
                    <a:pt x="207" y="935"/>
                  </a:lnTo>
                  <a:lnTo>
                    <a:pt x="207" y="937"/>
                  </a:lnTo>
                  <a:lnTo>
                    <a:pt x="207" y="939"/>
                  </a:lnTo>
                  <a:lnTo>
                    <a:pt x="207" y="941"/>
                  </a:lnTo>
                  <a:lnTo>
                    <a:pt x="209" y="941"/>
                  </a:lnTo>
                  <a:close/>
                  <a:moveTo>
                    <a:pt x="739" y="287"/>
                  </a:moveTo>
                  <a:lnTo>
                    <a:pt x="741" y="287"/>
                  </a:lnTo>
                  <a:lnTo>
                    <a:pt x="743" y="289"/>
                  </a:lnTo>
                  <a:lnTo>
                    <a:pt x="745" y="289"/>
                  </a:lnTo>
                  <a:lnTo>
                    <a:pt x="747" y="287"/>
                  </a:lnTo>
                  <a:lnTo>
                    <a:pt x="747" y="287"/>
                  </a:lnTo>
                  <a:lnTo>
                    <a:pt x="745" y="279"/>
                  </a:lnTo>
                  <a:lnTo>
                    <a:pt x="745" y="277"/>
                  </a:lnTo>
                  <a:lnTo>
                    <a:pt x="743" y="277"/>
                  </a:lnTo>
                  <a:lnTo>
                    <a:pt x="741" y="279"/>
                  </a:lnTo>
                  <a:lnTo>
                    <a:pt x="739" y="279"/>
                  </a:lnTo>
                  <a:lnTo>
                    <a:pt x="738" y="281"/>
                  </a:lnTo>
                  <a:lnTo>
                    <a:pt x="738" y="281"/>
                  </a:lnTo>
                  <a:lnTo>
                    <a:pt x="739" y="285"/>
                  </a:lnTo>
                  <a:lnTo>
                    <a:pt x="739" y="287"/>
                  </a:lnTo>
                  <a:close/>
                  <a:moveTo>
                    <a:pt x="1390" y="1030"/>
                  </a:moveTo>
                  <a:lnTo>
                    <a:pt x="1391" y="1030"/>
                  </a:lnTo>
                  <a:lnTo>
                    <a:pt x="1390" y="1030"/>
                  </a:lnTo>
                  <a:lnTo>
                    <a:pt x="1388" y="1036"/>
                  </a:lnTo>
                  <a:lnTo>
                    <a:pt x="1388" y="1036"/>
                  </a:lnTo>
                  <a:lnTo>
                    <a:pt x="1388" y="1034"/>
                  </a:lnTo>
                  <a:lnTo>
                    <a:pt x="1390" y="1034"/>
                  </a:lnTo>
                  <a:lnTo>
                    <a:pt x="1390" y="1032"/>
                  </a:lnTo>
                  <a:lnTo>
                    <a:pt x="1390" y="1030"/>
                  </a:lnTo>
                  <a:close/>
                  <a:moveTo>
                    <a:pt x="1299" y="1066"/>
                  </a:moveTo>
                  <a:lnTo>
                    <a:pt x="1299" y="1064"/>
                  </a:lnTo>
                  <a:lnTo>
                    <a:pt x="1299" y="1064"/>
                  </a:lnTo>
                  <a:lnTo>
                    <a:pt x="1299" y="1063"/>
                  </a:lnTo>
                  <a:lnTo>
                    <a:pt x="1299" y="1063"/>
                  </a:lnTo>
                  <a:lnTo>
                    <a:pt x="1299" y="1063"/>
                  </a:lnTo>
                  <a:lnTo>
                    <a:pt x="1297" y="1061"/>
                  </a:lnTo>
                  <a:lnTo>
                    <a:pt x="1297" y="1061"/>
                  </a:lnTo>
                  <a:lnTo>
                    <a:pt x="1295" y="1061"/>
                  </a:lnTo>
                  <a:lnTo>
                    <a:pt x="1295" y="1061"/>
                  </a:lnTo>
                  <a:lnTo>
                    <a:pt x="1295" y="1061"/>
                  </a:lnTo>
                  <a:lnTo>
                    <a:pt x="1293" y="1061"/>
                  </a:lnTo>
                  <a:lnTo>
                    <a:pt x="1293" y="1061"/>
                  </a:lnTo>
                  <a:lnTo>
                    <a:pt x="1293" y="1061"/>
                  </a:lnTo>
                  <a:lnTo>
                    <a:pt x="1293" y="1061"/>
                  </a:lnTo>
                  <a:lnTo>
                    <a:pt x="1293" y="1059"/>
                  </a:lnTo>
                  <a:lnTo>
                    <a:pt x="1293" y="1059"/>
                  </a:lnTo>
                  <a:lnTo>
                    <a:pt x="1289" y="1059"/>
                  </a:lnTo>
                  <a:lnTo>
                    <a:pt x="1289" y="1061"/>
                  </a:lnTo>
                  <a:lnTo>
                    <a:pt x="1287" y="1064"/>
                  </a:lnTo>
                  <a:lnTo>
                    <a:pt x="1285" y="1066"/>
                  </a:lnTo>
                  <a:lnTo>
                    <a:pt x="1285" y="1066"/>
                  </a:lnTo>
                  <a:lnTo>
                    <a:pt x="1287" y="1066"/>
                  </a:lnTo>
                  <a:lnTo>
                    <a:pt x="1289" y="1066"/>
                  </a:lnTo>
                  <a:lnTo>
                    <a:pt x="1287" y="1068"/>
                  </a:lnTo>
                  <a:lnTo>
                    <a:pt x="1287" y="1068"/>
                  </a:lnTo>
                  <a:lnTo>
                    <a:pt x="1285" y="1070"/>
                  </a:lnTo>
                  <a:lnTo>
                    <a:pt x="1282" y="1070"/>
                  </a:lnTo>
                  <a:lnTo>
                    <a:pt x="1280" y="1070"/>
                  </a:lnTo>
                  <a:lnTo>
                    <a:pt x="1280" y="1070"/>
                  </a:lnTo>
                  <a:lnTo>
                    <a:pt x="1282" y="1068"/>
                  </a:lnTo>
                  <a:lnTo>
                    <a:pt x="1280" y="1068"/>
                  </a:lnTo>
                  <a:lnTo>
                    <a:pt x="1282" y="1066"/>
                  </a:lnTo>
                  <a:lnTo>
                    <a:pt x="1282" y="1066"/>
                  </a:lnTo>
                  <a:lnTo>
                    <a:pt x="1282" y="1066"/>
                  </a:lnTo>
                  <a:lnTo>
                    <a:pt x="1283" y="1064"/>
                  </a:lnTo>
                  <a:lnTo>
                    <a:pt x="1282" y="1064"/>
                  </a:lnTo>
                  <a:lnTo>
                    <a:pt x="1280" y="1066"/>
                  </a:lnTo>
                  <a:lnTo>
                    <a:pt x="1285" y="1063"/>
                  </a:lnTo>
                  <a:lnTo>
                    <a:pt x="1287" y="1061"/>
                  </a:lnTo>
                  <a:lnTo>
                    <a:pt x="1289" y="1057"/>
                  </a:lnTo>
                  <a:lnTo>
                    <a:pt x="1291" y="1051"/>
                  </a:lnTo>
                  <a:lnTo>
                    <a:pt x="1291" y="1049"/>
                  </a:lnTo>
                  <a:lnTo>
                    <a:pt x="1291" y="1047"/>
                  </a:lnTo>
                  <a:lnTo>
                    <a:pt x="1291" y="1047"/>
                  </a:lnTo>
                  <a:lnTo>
                    <a:pt x="1289" y="1046"/>
                  </a:lnTo>
                  <a:lnTo>
                    <a:pt x="1291" y="1044"/>
                  </a:lnTo>
                  <a:lnTo>
                    <a:pt x="1287" y="1044"/>
                  </a:lnTo>
                  <a:lnTo>
                    <a:pt x="1283" y="1047"/>
                  </a:lnTo>
                  <a:lnTo>
                    <a:pt x="1282" y="1051"/>
                  </a:lnTo>
                  <a:lnTo>
                    <a:pt x="1280" y="1055"/>
                  </a:lnTo>
                  <a:lnTo>
                    <a:pt x="1274" y="1063"/>
                  </a:lnTo>
                  <a:lnTo>
                    <a:pt x="1272" y="1066"/>
                  </a:lnTo>
                  <a:lnTo>
                    <a:pt x="1274" y="1070"/>
                  </a:lnTo>
                  <a:lnTo>
                    <a:pt x="1276" y="1074"/>
                  </a:lnTo>
                  <a:lnTo>
                    <a:pt x="1280" y="1074"/>
                  </a:lnTo>
                  <a:lnTo>
                    <a:pt x="1282" y="1074"/>
                  </a:lnTo>
                  <a:lnTo>
                    <a:pt x="1285" y="1074"/>
                  </a:lnTo>
                  <a:lnTo>
                    <a:pt x="1289" y="1072"/>
                  </a:lnTo>
                  <a:lnTo>
                    <a:pt x="1293" y="1070"/>
                  </a:lnTo>
                  <a:lnTo>
                    <a:pt x="1297" y="1068"/>
                  </a:lnTo>
                  <a:lnTo>
                    <a:pt x="1299" y="1066"/>
                  </a:lnTo>
                  <a:close/>
                  <a:moveTo>
                    <a:pt x="1280" y="1076"/>
                  </a:moveTo>
                  <a:lnTo>
                    <a:pt x="1282" y="1076"/>
                  </a:lnTo>
                  <a:lnTo>
                    <a:pt x="1282" y="1074"/>
                  </a:lnTo>
                  <a:lnTo>
                    <a:pt x="1280" y="1074"/>
                  </a:lnTo>
                  <a:lnTo>
                    <a:pt x="1280" y="1076"/>
                  </a:lnTo>
                  <a:close/>
                  <a:moveTo>
                    <a:pt x="1221" y="1028"/>
                  </a:moveTo>
                  <a:lnTo>
                    <a:pt x="1223" y="1027"/>
                  </a:lnTo>
                  <a:lnTo>
                    <a:pt x="1223" y="1027"/>
                  </a:lnTo>
                  <a:lnTo>
                    <a:pt x="1225" y="1027"/>
                  </a:lnTo>
                  <a:lnTo>
                    <a:pt x="1225" y="1025"/>
                  </a:lnTo>
                  <a:lnTo>
                    <a:pt x="1225" y="1025"/>
                  </a:lnTo>
                  <a:lnTo>
                    <a:pt x="1223" y="1025"/>
                  </a:lnTo>
                  <a:lnTo>
                    <a:pt x="1223" y="1025"/>
                  </a:lnTo>
                  <a:lnTo>
                    <a:pt x="1223" y="1027"/>
                  </a:lnTo>
                  <a:lnTo>
                    <a:pt x="1223" y="1027"/>
                  </a:lnTo>
                  <a:lnTo>
                    <a:pt x="1223" y="1027"/>
                  </a:lnTo>
                  <a:lnTo>
                    <a:pt x="1221" y="1028"/>
                  </a:lnTo>
                  <a:close/>
                  <a:moveTo>
                    <a:pt x="1225" y="1023"/>
                  </a:moveTo>
                  <a:lnTo>
                    <a:pt x="1225" y="1023"/>
                  </a:lnTo>
                  <a:lnTo>
                    <a:pt x="1225" y="1023"/>
                  </a:lnTo>
                  <a:lnTo>
                    <a:pt x="1225" y="1023"/>
                  </a:lnTo>
                  <a:lnTo>
                    <a:pt x="1225" y="1023"/>
                  </a:lnTo>
                  <a:lnTo>
                    <a:pt x="1225" y="1023"/>
                  </a:lnTo>
                  <a:lnTo>
                    <a:pt x="1223" y="1023"/>
                  </a:lnTo>
                  <a:lnTo>
                    <a:pt x="1223" y="1025"/>
                  </a:lnTo>
                  <a:lnTo>
                    <a:pt x="1225" y="1023"/>
                  </a:lnTo>
                  <a:lnTo>
                    <a:pt x="1225" y="1023"/>
                  </a:lnTo>
                  <a:close/>
                  <a:moveTo>
                    <a:pt x="1299" y="1108"/>
                  </a:moveTo>
                  <a:lnTo>
                    <a:pt x="1297" y="1108"/>
                  </a:lnTo>
                  <a:lnTo>
                    <a:pt x="1295" y="1108"/>
                  </a:lnTo>
                  <a:lnTo>
                    <a:pt x="1297" y="1108"/>
                  </a:lnTo>
                  <a:lnTo>
                    <a:pt x="1299" y="1108"/>
                  </a:lnTo>
                  <a:lnTo>
                    <a:pt x="1300" y="1108"/>
                  </a:lnTo>
                  <a:lnTo>
                    <a:pt x="1300" y="1106"/>
                  </a:lnTo>
                  <a:lnTo>
                    <a:pt x="1300" y="1108"/>
                  </a:lnTo>
                  <a:lnTo>
                    <a:pt x="1299" y="1108"/>
                  </a:lnTo>
                  <a:close/>
                  <a:moveTo>
                    <a:pt x="1369" y="960"/>
                  </a:moveTo>
                  <a:lnTo>
                    <a:pt x="1369" y="958"/>
                  </a:lnTo>
                  <a:lnTo>
                    <a:pt x="1367" y="958"/>
                  </a:lnTo>
                  <a:lnTo>
                    <a:pt x="1367" y="958"/>
                  </a:lnTo>
                  <a:lnTo>
                    <a:pt x="1369" y="960"/>
                  </a:lnTo>
                  <a:close/>
                  <a:moveTo>
                    <a:pt x="1412" y="1028"/>
                  </a:moveTo>
                  <a:lnTo>
                    <a:pt x="1410" y="1028"/>
                  </a:lnTo>
                  <a:lnTo>
                    <a:pt x="1410" y="1032"/>
                  </a:lnTo>
                  <a:lnTo>
                    <a:pt x="1407" y="1034"/>
                  </a:lnTo>
                  <a:lnTo>
                    <a:pt x="1405" y="1030"/>
                  </a:lnTo>
                  <a:lnTo>
                    <a:pt x="1407" y="1027"/>
                  </a:lnTo>
                  <a:lnTo>
                    <a:pt x="1410" y="1021"/>
                  </a:lnTo>
                  <a:lnTo>
                    <a:pt x="1410" y="1019"/>
                  </a:lnTo>
                  <a:lnTo>
                    <a:pt x="1409" y="1019"/>
                  </a:lnTo>
                  <a:lnTo>
                    <a:pt x="1407" y="1021"/>
                  </a:lnTo>
                  <a:lnTo>
                    <a:pt x="1405" y="1023"/>
                  </a:lnTo>
                  <a:lnTo>
                    <a:pt x="1403" y="1023"/>
                  </a:lnTo>
                  <a:lnTo>
                    <a:pt x="1403" y="1025"/>
                  </a:lnTo>
                  <a:lnTo>
                    <a:pt x="1401" y="1027"/>
                  </a:lnTo>
                  <a:lnTo>
                    <a:pt x="1399" y="1028"/>
                  </a:lnTo>
                  <a:lnTo>
                    <a:pt x="1397" y="1030"/>
                  </a:lnTo>
                  <a:lnTo>
                    <a:pt x="1395" y="1028"/>
                  </a:lnTo>
                  <a:lnTo>
                    <a:pt x="1395" y="1028"/>
                  </a:lnTo>
                  <a:lnTo>
                    <a:pt x="1395" y="1027"/>
                  </a:lnTo>
                  <a:lnTo>
                    <a:pt x="1397" y="1023"/>
                  </a:lnTo>
                  <a:lnTo>
                    <a:pt x="1397" y="1023"/>
                  </a:lnTo>
                  <a:lnTo>
                    <a:pt x="1397" y="1023"/>
                  </a:lnTo>
                  <a:lnTo>
                    <a:pt x="1395" y="1021"/>
                  </a:lnTo>
                  <a:lnTo>
                    <a:pt x="1399" y="1021"/>
                  </a:lnTo>
                  <a:lnTo>
                    <a:pt x="1399" y="1019"/>
                  </a:lnTo>
                  <a:lnTo>
                    <a:pt x="1399" y="1017"/>
                  </a:lnTo>
                  <a:lnTo>
                    <a:pt x="1401" y="1017"/>
                  </a:lnTo>
                  <a:lnTo>
                    <a:pt x="1405" y="1013"/>
                  </a:lnTo>
                  <a:lnTo>
                    <a:pt x="1409" y="1009"/>
                  </a:lnTo>
                  <a:lnTo>
                    <a:pt x="1409" y="1008"/>
                  </a:lnTo>
                  <a:lnTo>
                    <a:pt x="1407" y="1008"/>
                  </a:lnTo>
                  <a:lnTo>
                    <a:pt x="1399" y="1011"/>
                  </a:lnTo>
                  <a:lnTo>
                    <a:pt x="1399" y="1011"/>
                  </a:lnTo>
                  <a:lnTo>
                    <a:pt x="1397" y="1011"/>
                  </a:lnTo>
                  <a:lnTo>
                    <a:pt x="1397" y="1011"/>
                  </a:lnTo>
                  <a:lnTo>
                    <a:pt x="1397" y="1011"/>
                  </a:lnTo>
                  <a:lnTo>
                    <a:pt x="1395" y="1011"/>
                  </a:lnTo>
                  <a:lnTo>
                    <a:pt x="1395" y="1011"/>
                  </a:lnTo>
                  <a:lnTo>
                    <a:pt x="1391" y="1013"/>
                  </a:lnTo>
                  <a:lnTo>
                    <a:pt x="1395" y="1011"/>
                  </a:lnTo>
                  <a:lnTo>
                    <a:pt x="1395" y="1009"/>
                  </a:lnTo>
                  <a:lnTo>
                    <a:pt x="1397" y="1008"/>
                  </a:lnTo>
                  <a:lnTo>
                    <a:pt x="1395" y="1008"/>
                  </a:lnTo>
                  <a:lnTo>
                    <a:pt x="1393" y="1006"/>
                  </a:lnTo>
                  <a:lnTo>
                    <a:pt x="1393" y="1006"/>
                  </a:lnTo>
                  <a:lnTo>
                    <a:pt x="1395" y="1004"/>
                  </a:lnTo>
                  <a:lnTo>
                    <a:pt x="1390" y="1004"/>
                  </a:lnTo>
                  <a:lnTo>
                    <a:pt x="1393" y="1002"/>
                  </a:lnTo>
                  <a:lnTo>
                    <a:pt x="1397" y="1000"/>
                  </a:lnTo>
                  <a:lnTo>
                    <a:pt x="1399" y="996"/>
                  </a:lnTo>
                  <a:lnTo>
                    <a:pt x="1399" y="994"/>
                  </a:lnTo>
                  <a:lnTo>
                    <a:pt x="1397" y="990"/>
                  </a:lnTo>
                  <a:lnTo>
                    <a:pt x="1393" y="990"/>
                  </a:lnTo>
                  <a:lnTo>
                    <a:pt x="1388" y="990"/>
                  </a:lnTo>
                  <a:lnTo>
                    <a:pt x="1386" y="992"/>
                  </a:lnTo>
                  <a:lnTo>
                    <a:pt x="1386" y="990"/>
                  </a:lnTo>
                  <a:lnTo>
                    <a:pt x="1386" y="990"/>
                  </a:lnTo>
                  <a:lnTo>
                    <a:pt x="1386" y="989"/>
                  </a:lnTo>
                  <a:lnTo>
                    <a:pt x="1386" y="987"/>
                  </a:lnTo>
                  <a:lnTo>
                    <a:pt x="1384" y="989"/>
                  </a:lnTo>
                  <a:lnTo>
                    <a:pt x="1376" y="994"/>
                  </a:lnTo>
                  <a:lnTo>
                    <a:pt x="1376" y="992"/>
                  </a:lnTo>
                  <a:lnTo>
                    <a:pt x="1374" y="994"/>
                  </a:lnTo>
                  <a:lnTo>
                    <a:pt x="1372" y="996"/>
                  </a:lnTo>
                  <a:lnTo>
                    <a:pt x="1371" y="998"/>
                  </a:lnTo>
                  <a:lnTo>
                    <a:pt x="1372" y="996"/>
                  </a:lnTo>
                  <a:lnTo>
                    <a:pt x="1372" y="992"/>
                  </a:lnTo>
                  <a:lnTo>
                    <a:pt x="1374" y="990"/>
                  </a:lnTo>
                  <a:lnTo>
                    <a:pt x="1372" y="989"/>
                  </a:lnTo>
                  <a:lnTo>
                    <a:pt x="1372" y="990"/>
                  </a:lnTo>
                  <a:lnTo>
                    <a:pt x="1371" y="990"/>
                  </a:lnTo>
                  <a:lnTo>
                    <a:pt x="1371" y="990"/>
                  </a:lnTo>
                  <a:lnTo>
                    <a:pt x="1371" y="989"/>
                  </a:lnTo>
                  <a:lnTo>
                    <a:pt x="1369" y="989"/>
                  </a:lnTo>
                  <a:lnTo>
                    <a:pt x="1367" y="989"/>
                  </a:lnTo>
                  <a:lnTo>
                    <a:pt x="1361" y="989"/>
                  </a:lnTo>
                  <a:lnTo>
                    <a:pt x="1361" y="989"/>
                  </a:lnTo>
                  <a:lnTo>
                    <a:pt x="1359" y="989"/>
                  </a:lnTo>
                  <a:lnTo>
                    <a:pt x="1361" y="987"/>
                  </a:lnTo>
                  <a:lnTo>
                    <a:pt x="1361" y="985"/>
                  </a:lnTo>
                  <a:lnTo>
                    <a:pt x="1361" y="985"/>
                  </a:lnTo>
                  <a:lnTo>
                    <a:pt x="1359" y="985"/>
                  </a:lnTo>
                  <a:lnTo>
                    <a:pt x="1361" y="983"/>
                  </a:lnTo>
                  <a:lnTo>
                    <a:pt x="1367" y="979"/>
                  </a:lnTo>
                  <a:lnTo>
                    <a:pt x="1369" y="977"/>
                  </a:lnTo>
                  <a:lnTo>
                    <a:pt x="1369" y="977"/>
                  </a:lnTo>
                  <a:lnTo>
                    <a:pt x="1361" y="977"/>
                  </a:lnTo>
                  <a:lnTo>
                    <a:pt x="1359" y="977"/>
                  </a:lnTo>
                  <a:lnTo>
                    <a:pt x="1357" y="977"/>
                  </a:lnTo>
                  <a:lnTo>
                    <a:pt x="1359" y="975"/>
                  </a:lnTo>
                  <a:lnTo>
                    <a:pt x="1359" y="975"/>
                  </a:lnTo>
                  <a:lnTo>
                    <a:pt x="1357" y="975"/>
                  </a:lnTo>
                  <a:lnTo>
                    <a:pt x="1355" y="977"/>
                  </a:lnTo>
                  <a:lnTo>
                    <a:pt x="1350" y="983"/>
                  </a:lnTo>
                  <a:lnTo>
                    <a:pt x="1348" y="985"/>
                  </a:lnTo>
                  <a:lnTo>
                    <a:pt x="1348" y="985"/>
                  </a:lnTo>
                  <a:lnTo>
                    <a:pt x="1348" y="983"/>
                  </a:lnTo>
                  <a:lnTo>
                    <a:pt x="1348" y="983"/>
                  </a:lnTo>
                  <a:lnTo>
                    <a:pt x="1348" y="981"/>
                  </a:lnTo>
                  <a:lnTo>
                    <a:pt x="1348" y="981"/>
                  </a:lnTo>
                  <a:lnTo>
                    <a:pt x="1350" y="975"/>
                  </a:lnTo>
                  <a:lnTo>
                    <a:pt x="1359" y="958"/>
                  </a:lnTo>
                  <a:lnTo>
                    <a:pt x="1363" y="953"/>
                  </a:lnTo>
                  <a:lnTo>
                    <a:pt x="1365" y="951"/>
                  </a:lnTo>
                  <a:lnTo>
                    <a:pt x="1363" y="949"/>
                  </a:lnTo>
                  <a:lnTo>
                    <a:pt x="1363" y="947"/>
                  </a:lnTo>
                  <a:lnTo>
                    <a:pt x="1361" y="947"/>
                  </a:lnTo>
                  <a:lnTo>
                    <a:pt x="1359" y="945"/>
                  </a:lnTo>
                  <a:lnTo>
                    <a:pt x="1361" y="945"/>
                  </a:lnTo>
                  <a:lnTo>
                    <a:pt x="1367" y="943"/>
                  </a:lnTo>
                  <a:lnTo>
                    <a:pt x="1369" y="941"/>
                  </a:lnTo>
                  <a:lnTo>
                    <a:pt x="1369" y="939"/>
                  </a:lnTo>
                  <a:lnTo>
                    <a:pt x="1369" y="937"/>
                  </a:lnTo>
                  <a:lnTo>
                    <a:pt x="1367" y="939"/>
                  </a:lnTo>
                  <a:lnTo>
                    <a:pt x="1367" y="939"/>
                  </a:lnTo>
                  <a:lnTo>
                    <a:pt x="1365" y="939"/>
                  </a:lnTo>
                  <a:lnTo>
                    <a:pt x="1365" y="939"/>
                  </a:lnTo>
                  <a:lnTo>
                    <a:pt x="1365" y="941"/>
                  </a:lnTo>
                  <a:lnTo>
                    <a:pt x="1365" y="941"/>
                  </a:lnTo>
                  <a:lnTo>
                    <a:pt x="1365" y="941"/>
                  </a:lnTo>
                  <a:lnTo>
                    <a:pt x="1363" y="941"/>
                  </a:lnTo>
                  <a:lnTo>
                    <a:pt x="1363" y="939"/>
                  </a:lnTo>
                  <a:lnTo>
                    <a:pt x="1363" y="939"/>
                  </a:lnTo>
                  <a:lnTo>
                    <a:pt x="1361" y="939"/>
                  </a:lnTo>
                  <a:lnTo>
                    <a:pt x="1359" y="939"/>
                  </a:lnTo>
                  <a:lnTo>
                    <a:pt x="1355" y="941"/>
                  </a:lnTo>
                  <a:lnTo>
                    <a:pt x="1352" y="943"/>
                  </a:lnTo>
                  <a:lnTo>
                    <a:pt x="1350" y="945"/>
                  </a:lnTo>
                  <a:lnTo>
                    <a:pt x="1348" y="947"/>
                  </a:lnTo>
                  <a:lnTo>
                    <a:pt x="1348" y="949"/>
                  </a:lnTo>
                  <a:lnTo>
                    <a:pt x="1346" y="951"/>
                  </a:lnTo>
                  <a:lnTo>
                    <a:pt x="1346" y="951"/>
                  </a:lnTo>
                  <a:lnTo>
                    <a:pt x="1344" y="953"/>
                  </a:lnTo>
                  <a:lnTo>
                    <a:pt x="1344" y="953"/>
                  </a:lnTo>
                  <a:lnTo>
                    <a:pt x="1344" y="953"/>
                  </a:lnTo>
                  <a:lnTo>
                    <a:pt x="1344" y="953"/>
                  </a:lnTo>
                  <a:lnTo>
                    <a:pt x="1344" y="954"/>
                  </a:lnTo>
                  <a:lnTo>
                    <a:pt x="1340" y="958"/>
                  </a:lnTo>
                  <a:lnTo>
                    <a:pt x="1340" y="960"/>
                  </a:lnTo>
                  <a:lnTo>
                    <a:pt x="1342" y="962"/>
                  </a:lnTo>
                  <a:lnTo>
                    <a:pt x="1338" y="962"/>
                  </a:lnTo>
                  <a:lnTo>
                    <a:pt x="1336" y="966"/>
                  </a:lnTo>
                  <a:lnTo>
                    <a:pt x="1335" y="973"/>
                  </a:lnTo>
                  <a:lnTo>
                    <a:pt x="1331" y="981"/>
                  </a:lnTo>
                  <a:lnTo>
                    <a:pt x="1331" y="985"/>
                  </a:lnTo>
                  <a:lnTo>
                    <a:pt x="1333" y="989"/>
                  </a:lnTo>
                  <a:lnTo>
                    <a:pt x="1331" y="989"/>
                  </a:lnTo>
                  <a:lnTo>
                    <a:pt x="1329" y="989"/>
                  </a:lnTo>
                  <a:lnTo>
                    <a:pt x="1327" y="989"/>
                  </a:lnTo>
                  <a:lnTo>
                    <a:pt x="1325" y="989"/>
                  </a:lnTo>
                  <a:lnTo>
                    <a:pt x="1325" y="990"/>
                  </a:lnTo>
                  <a:lnTo>
                    <a:pt x="1325" y="992"/>
                  </a:lnTo>
                  <a:lnTo>
                    <a:pt x="1327" y="994"/>
                  </a:lnTo>
                  <a:lnTo>
                    <a:pt x="1329" y="994"/>
                  </a:lnTo>
                  <a:lnTo>
                    <a:pt x="1327" y="996"/>
                  </a:lnTo>
                  <a:lnTo>
                    <a:pt x="1327" y="998"/>
                  </a:lnTo>
                  <a:lnTo>
                    <a:pt x="1327" y="998"/>
                  </a:lnTo>
                  <a:lnTo>
                    <a:pt x="1329" y="1000"/>
                  </a:lnTo>
                  <a:lnTo>
                    <a:pt x="1327" y="1000"/>
                  </a:lnTo>
                  <a:lnTo>
                    <a:pt x="1325" y="998"/>
                  </a:lnTo>
                  <a:lnTo>
                    <a:pt x="1323" y="998"/>
                  </a:lnTo>
                  <a:lnTo>
                    <a:pt x="1321" y="998"/>
                  </a:lnTo>
                  <a:lnTo>
                    <a:pt x="1321" y="1000"/>
                  </a:lnTo>
                  <a:lnTo>
                    <a:pt x="1319" y="1006"/>
                  </a:lnTo>
                  <a:lnTo>
                    <a:pt x="1318" y="1008"/>
                  </a:lnTo>
                  <a:lnTo>
                    <a:pt x="1318" y="1009"/>
                  </a:lnTo>
                  <a:lnTo>
                    <a:pt x="1316" y="1009"/>
                  </a:lnTo>
                  <a:lnTo>
                    <a:pt x="1314" y="1008"/>
                  </a:lnTo>
                  <a:lnTo>
                    <a:pt x="1314" y="1008"/>
                  </a:lnTo>
                  <a:lnTo>
                    <a:pt x="1316" y="1006"/>
                  </a:lnTo>
                  <a:lnTo>
                    <a:pt x="1314" y="1006"/>
                  </a:lnTo>
                  <a:lnTo>
                    <a:pt x="1312" y="1008"/>
                  </a:lnTo>
                  <a:lnTo>
                    <a:pt x="1310" y="1009"/>
                  </a:lnTo>
                  <a:lnTo>
                    <a:pt x="1310" y="1011"/>
                  </a:lnTo>
                  <a:lnTo>
                    <a:pt x="1319" y="1011"/>
                  </a:lnTo>
                  <a:lnTo>
                    <a:pt x="1323" y="1011"/>
                  </a:lnTo>
                  <a:lnTo>
                    <a:pt x="1310" y="1021"/>
                  </a:lnTo>
                  <a:lnTo>
                    <a:pt x="1308" y="1023"/>
                  </a:lnTo>
                  <a:lnTo>
                    <a:pt x="1306" y="1025"/>
                  </a:lnTo>
                  <a:lnTo>
                    <a:pt x="1308" y="1030"/>
                  </a:lnTo>
                  <a:lnTo>
                    <a:pt x="1312" y="1032"/>
                  </a:lnTo>
                  <a:lnTo>
                    <a:pt x="1319" y="1030"/>
                  </a:lnTo>
                  <a:lnTo>
                    <a:pt x="1323" y="1028"/>
                  </a:lnTo>
                  <a:lnTo>
                    <a:pt x="1327" y="1030"/>
                  </a:lnTo>
                  <a:lnTo>
                    <a:pt x="1346" y="1032"/>
                  </a:lnTo>
                  <a:lnTo>
                    <a:pt x="1352" y="1030"/>
                  </a:lnTo>
                  <a:lnTo>
                    <a:pt x="1354" y="1030"/>
                  </a:lnTo>
                  <a:lnTo>
                    <a:pt x="1357" y="1030"/>
                  </a:lnTo>
                  <a:lnTo>
                    <a:pt x="1357" y="1028"/>
                  </a:lnTo>
                  <a:lnTo>
                    <a:pt x="1357" y="1027"/>
                  </a:lnTo>
                  <a:lnTo>
                    <a:pt x="1359" y="1027"/>
                  </a:lnTo>
                  <a:lnTo>
                    <a:pt x="1359" y="1027"/>
                  </a:lnTo>
                  <a:lnTo>
                    <a:pt x="1361" y="1027"/>
                  </a:lnTo>
                  <a:lnTo>
                    <a:pt x="1361" y="1027"/>
                  </a:lnTo>
                  <a:lnTo>
                    <a:pt x="1363" y="1027"/>
                  </a:lnTo>
                  <a:lnTo>
                    <a:pt x="1363" y="1028"/>
                  </a:lnTo>
                  <a:lnTo>
                    <a:pt x="1363" y="1030"/>
                  </a:lnTo>
                  <a:lnTo>
                    <a:pt x="1361" y="1032"/>
                  </a:lnTo>
                  <a:lnTo>
                    <a:pt x="1359" y="1032"/>
                  </a:lnTo>
                  <a:lnTo>
                    <a:pt x="1365" y="1032"/>
                  </a:lnTo>
                  <a:lnTo>
                    <a:pt x="1367" y="1034"/>
                  </a:lnTo>
                  <a:lnTo>
                    <a:pt x="1369" y="1034"/>
                  </a:lnTo>
                  <a:lnTo>
                    <a:pt x="1371" y="1032"/>
                  </a:lnTo>
                  <a:lnTo>
                    <a:pt x="1371" y="1032"/>
                  </a:lnTo>
                  <a:lnTo>
                    <a:pt x="1371" y="1030"/>
                  </a:lnTo>
                  <a:lnTo>
                    <a:pt x="1371" y="1030"/>
                  </a:lnTo>
                  <a:lnTo>
                    <a:pt x="1372" y="1030"/>
                  </a:lnTo>
                  <a:lnTo>
                    <a:pt x="1374" y="1030"/>
                  </a:lnTo>
                  <a:lnTo>
                    <a:pt x="1376" y="1030"/>
                  </a:lnTo>
                  <a:lnTo>
                    <a:pt x="1378" y="1030"/>
                  </a:lnTo>
                  <a:lnTo>
                    <a:pt x="1380" y="1030"/>
                  </a:lnTo>
                  <a:lnTo>
                    <a:pt x="1378" y="1030"/>
                  </a:lnTo>
                  <a:lnTo>
                    <a:pt x="1378" y="1032"/>
                  </a:lnTo>
                  <a:lnTo>
                    <a:pt x="1376" y="1032"/>
                  </a:lnTo>
                  <a:lnTo>
                    <a:pt x="1374" y="1034"/>
                  </a:lnTo>
                  <a:lnTo>
                    <a:pt x="1372" y="1036"/>
                  </a:lnTo>
                  <a:lnTo>
                    <a:pt x="1371" y="1040"/>
                  </a:lnTo>
                  <a:lnTo>
                    <a:pt x="1369" y="1040"/>
                  </a:lnTo>
                  <a:lnTo>
                    <a:pt x="1363" y="1044"/>
                  </a:lnTo>
                  <a:lnTo>
                    <a:pt x="1361" y="1046"/>
                  </a:lnTo>
                  <a:lnTo>
                    <a:pt x="1363" y="1047"/>
                  </a:lnTo>
                  <a:lnTo>
                    <a:pt x="1367" y="1047"/>
                  </a:lnTo>
                  <a:lnTo>
                    <a:pt x="1371" y="1046"/>
                  </a:lnTo>
                  <a:lnTo>
                    <a:pt x="1372" y="1044"/>
                  </a:lnTo>
                  <a:lnTo>
                    <a:pt x="1374" y="1042"/>
                  </a:lnTo>
                  <a:lnTo>
                    <a:pt x="1376" y="1038"/>
                  </a:lnTo>
                  <a:lnTo>
                    <a:pt x="1378" y="1036"/>
                  </a:lnTo>
                  <a:lnTo>
                    <a:pt x="1380" y="1036"/>
                  </a:lnTo>
                  <a:lnTo>
                    <a:pt x="1380" y="1034"/>
                  </a:lnTo>
                  <a:lnTo>
                    <a:pt x="1382" y="1034"/>
                  </a:lnTo>
                  <a:lnTo>
                    <a:pt x="1384" y="1034"/>
                  </a:lnTo>
                  <a:lnTo>
                    <a:pt x="1386" y="1032"/>
                  </a:lnTo>
                  <a:lnTo>
                    <a:pt x="1384" y="1036"/>
                  </a:lnTo>
                  <a:lnTo>
                    <a:pt x="1386" y="1032"/>
                  </a:lnTo>
                  <a:lnTo>
                    <a:pt x="1388" y="1028"/>
                  </a:lnTo>
                  <a:lnTo>
                    <a:pt x="1391" y="1027"/>
                  </a:lnTo>
                  <a:lnTo>
                    <a:pt x="1393" y="1030"/>
                  </a:lnTo>
                  <a:lnTo>
                    <a:pt x="1395" y="1032"/>
                  </a:lnTo>
                  <a:lnTo>
                    <a:pt x="1395" y="1034"/>
                  </a:lnTo>
                  <a:lnTo>
                    <a:pt x="1393" y="1036"/>
                  </a:lnTo>
                  <a:lnTo>
                    <a:pt x="1393" y="1038"/>
                  </a:lnTo>
                  <a:lnTo>
                    <a:pt x="1391" y="1042"/>
                  </a:lnTo>
                  <a:lnTo>
                    <a:pt x="1390" y="1046"/>
                  </a:lnTo>
                  <a:lnTo>
                    <a:pt x="1390" y="1047"/>
                  </a:lnTo>
                  <a:lnTo>
                    <a:pt x="1393" y="1047"/>
                  </a:lnTo>
                  <a:lnTo>
                    <a:pt x="1399" y="1042"/>
                  </a:lnTo>
                  <a:lnTo>
                    <a:pt x="1399" y="1044"/>
                  </a:lnTo>
                  <a:lnTo>
                    <a:pt x="1399" y="1049"/>
                  </a:lnTo>
                  <a:lnTo>
                    <a:pt x="1399" y="1051"/>
                  </a:lnTo>
                  <a:lnTo>
                    <a:pt x="1401" y="1051"/>
                  </a:lnTo>
                  <a:lnTo>
                    <a:pt x="1401" y="1051"/>
                  </a:lnTo>
                  <a:lnTo>
                    <a:pt x="1403" y="1049"/>
                  </a:lnTo>
                  <a:lnTo>
                    <a:pt x="1405" y="1049"/>
                  </a:lnTo>
                  <a:lnTo>
                    <a:pt x="1405" y="1049"/>
                  </a:lnTo>
                  <a:lnTo>
                    <a:pt x="1405" y="1051"/>
                  </a:lnTo>
                  <a:lnTo>
                    <a:pt x="1405" y="1051"/>
                  </a:lnTo>
                  <a:lnTo>
                    <a:pt x="1407" y="1051"/>
                  </a:lnTo>
                  <a:lnTo>
                    <a:pt x="1409" y="1049"/>
                  </a:lnTo>
                  <a:lnTo>
                    <a:pt x="1409" y="1047"/>
                  </a:lnTo>
                  <a:lnTo>
                    <a:pt x="1410" y="1046"/>
                  </a:lnTo>
                  <a:lnTo>
                    <a:pt x="1410" y="1042"/>
                  </a:lnTo>
                  <a:lnTo>
                    <a:pt x="1410" y="1040"/>
                  </a:lnTo>
                  <a:lnTo>
                    <a:pt x="1414" y="1036"/>
                  </a:lnTo>
                  <a:lnTo>
                    <a:pt x="1414" y="1034"/>
                  </a:lnTo>
                  <a:lnTo>
                    <a:pt x="1414" y="1032"/>
                  </a:lnTo>
                  <a:lnTo>
                    <a:pt x="1412" y="1028"/>
                  </a:lnTo>
                  <a:close/>
                  <a:moveTo>
                    <a:pt x="190" y="903"/>
                  </a:moveTo>
                  <a:lnTo>
                    <a:pt x="190" y="901"/>
                  </a:lnTo>
                  <a:lnTo>
                    <a:pt x="188" y="899"/>
                  </a:lnTo>
                  <a:lnTo>
                    <a:pt x="188" y="901"/>
                  </a:lnTo>
                  <a:lnTo>
                    <a:pt x="188" y="901"/>
                  </a:lnTo>
                  <a:lnTo>
                    <a:pt x="188" y="903"/>
                  </a:lnTo>
                  <a:lnTo>
                    <a:pt x="190" y="903"/>
                  </a:lnTo>
                  <a:lnTo>
                    <a:pt x="190" y="903"/>
                  </a:lnTo>
                  <a:close/>
                  <a:moveTo>
                    <a:pt x="1073" y="1078"/>
                  </a:moveTo>
                  <a:lnTo>
                    <a:pt x="1075" y="1076"/>
                  </a:lnTo>
                  <a:lnTo>
                    <a:pt x="1077" y="1076"/>
                  </a:lnTo>
                  <a:lnTo>
                    <a:pt x="1079" y="1076"/>
                  </a:lnTo>
                  <a:lnTo>
                    <a:pt x="1079" y="1076"/>
                  </a:lnTo>
                  <a:lnTo>
                    <a:pt x="1081" y="1074"/>
                  </a:lnTo>
                  <a:lnTo>
                    <a:pt x="1081" y="1072"/>
                  </a:lnTo>
                  <a:lnTo>
                    <a:pt x="1081" y="1072"/>
                  </a:lnTo>
                  <a:lnTo>
                    <a:pt x="1079" y="1072"/>
                  </a:lnTo>
                  <a:lnTo>
                    <a:pt x="1079" y="1074"/>
                  </a:lnTo>
                  <a:lnTo>
                    <a:pt x="1077" y="1074"/>
                  </a:lnTo>
                  <a:lnTo>
                    <a:pt x="1077" y="1076"/>
                  </a:lnTo>
                  <a:lnTo>
                    <a:pt x="1075" y="1076"/>
                  </a:lnTo>
                  <a:lnTo>
                    <a:pt x="1073" y="1078"/>
                  </a:lnTo>
                  <a:close/>
                  <a:moveTo>
                    <a:pt x="986" y="930"/>
                  </a:moveTo>
                  <a:lnTo>
                    <a:pt x="988" y="928"/>
                  </a:lnTo>
                  <a:lnTo>
                    <a:pt x="988" y="928"/>
                  </a:lnTo>
                  <a:lnTo>
                    <a:pt x="986" y="928"/>
                  </a:lnTo>
                  <a:lnTo>
                    <a:pt x="982" y="928"/>
                  </a:lnTo>
                  <a:lnTo>
                    <a:pt x="984" y="930"/>
                  </a:lnTo>
                  <a:lnTo>
                    <a:pt x="984" y="930"/>
                  </a:lnTo>
                  <a:lnTo>
                    <a:pt x="986" y="930"/>
                  </a:lnTo>
                  <a:close/>
                  <a:moveTo>
                    <a:pt x="1274" y="1030"/>
                  </a:moveTo>
                  <a:lnTo>
                    <a:pt x="1272" y="1030"/>
                  </a:lnTo>
                  <a:lnTo>
                    <a:pt x="1270" y="1030"/>
                  </a:lnTo>
                  <a:lnTo>
                    <a:pt x="1268" y="1032"/>
                  </a:lnTo>
                  <a:lnTo>
                    <a:pt x="1266" y="1034"/>
                  </a:lnTo>
                  <a:lnTo>
                    <a:pt x="1266" y="1036"/>
                  </a:lnTo>
                  <a:lnTo>
                    <a:pt x="1264" y="1038"/>
                  </a:lnTo>
                  <a:lnTo>
                    <a:pt x="1266" y="1040"/>
                  </a:lnTo>
                  <a:lnTo>
                    <a:pt x="1268" y="1038"/>
                  </a:lnTo>
                  <a:lnTo>
                    <a:pt x="1266" y="1038"/>
                  </a:lnTo>
                  <a:lnTo>
                    <a:pt x="1268" y="1034"/>
                  </a:lnTo>
                  <a:lnTo>
                    <a:pt x="1274" y="1030"/>
                  </a:lnTo>
                  <a:close/>
                  <a:moveTo>
                    <a:pt x="768" y="700"/>
                  </a:moveTo>
                  <a:lnTo>
                    <a:pt x="766" y="700"/>
                  </a:lnTo>
                  <a:lnTo>
                    <a:pt x="766" y="700"/>
                  </a:lnTo>
                  <a:lnTo>
                    <a:pt x="766" y="702"/>
                  </a:lnTo>
                  <a:lnTo>
                    <a:pt x="766" y="702"/>
                  </a:lnTo>
                  <a:lnTo>
                    <a:pt x="768" y="702"/>
                  </a:lnTo>
                  <a:lnTo>
                    <a:pt x="768" y="702"/>
                  </a:lnTo>
                  <a:lnTo>
                    <a:pt x="768" y="700"/>
                  </a:lnTo>
                  <a:lnTo>
                    <a:pt x="768" y="700"/>
                  </a:lnTo>
                  <a:close/>
                  <a:moveTo>
                    <a:pt x="1261" y="1057"/>
                  </a:moveTo>
                  <a:lnTo>
                    <a:pt x="1264" y="1057"/>
                  </a:lnTo>
                  <a:lnTo>
                    <a:pt x="1261" y="1055"/>
                  </a:lnTo>
                  <a:lnTo>
                    <a:pt x="1257" y="1055"/>
                  </a:lnTo>
                  <a:lnTo>
                    <a:pt x="1251" y="1055"/>
                  </a:lnTo>
                  <a:lnTo>
                    <a:pt x="1247" y="1057"/>
                  </a:lnTo>
                  <a:lnTo>
                    <a:pt x="1246" y="1055"/>
                  </a:lnTo>
                  <a:lnTo>
                    <a:pt x="1242" y="1053"/>
                  </a:lnTo>
                  <a:lnTo>
                    <a:pt x="1238" y="1053"/>
                  </a:lnTo>
                  <a:lnTo>
                    <a:pt x="1238" y="1053"/>
                  </a:lnTo>
                  <a:lnTo>
                    <a:pt x="1238" y="1053"/>
                  </a:lnTo>
                  <a:lnTo>
                    <a:pt x="1236" y="1055"/>
                  </a:lnTo>
                  <a:lnTo>
                    <a:pt x="1236" y="1055"/>
                  </a:lnTo>
                  <a:lnTo>
                    <a:pt x="1236" y="1055"/>
                  </a:lnTo>
                  <a:lnTo>
                    <a:pt x="1236" y="1055"/>
                  </a:lnTo>
                  <a:lnTo>
                    <a:pt x="1234" y="1055"/>
                  </a:lnTo>
                  <a:lnTo>
                    <a:pt x="1234" y="1055"/>
                  </a:lnTo>
                  <a:lnTo>
                    <a:pt x="1234" y="1053"/>
                  </a:lnTo>
                  <a:lnTo>
                    <a:pt x="1234" y="1051"/>
                  </a:lnTo>
                  <a:lnTo>
                    <a:pt x="1234" y="1051"/>
                  </a:lnTo>
                  <a:lnTo>
                    <a:pt x="1232" y="1049"/>
                  </a:lnTo>
                  <a:lnTo>
                    <a:pt x="1232" y="1049"/>
                  </a:lnTo>
                  <a:lnTo>
                    <a:pt x="1232" y="1049"/>
                  </a:lnTo>
                  <a:lnTo>
                    <a:pt x="1232" y="1047"/>
                  </a:lnTo>
                  <a:lnTo>
                    <a:pt x="1232" y="1044"/>
                  </a:lnTo>
                  <a:lnTo>
                    <a:pt x="1232" y="1042"/>
                  </a:lnTo>
                  <a:lnTo>
                    <a:pt x="1230" y="1046"/>
                  </a:lnTo>
                  <a:lnTo>
                    <a:pt x="1227" y="1049"/>
                  </a:lnTo>
                  <a:lnTo>
                    <a:pt x="1227" y="1049"/>
                  </a:lnTo>
                  <a:lnTo>
                    <a:pt x="1227" y="1051"/>
                  </a:lnTo>
                  <a:lnTo>
                    <a:pt x="1227" y="1051"/>
                  </a:lnTo>
                  <a:lnTo>
                    <a:pt x="1227" y="1051"/>
                  </a:lnTo>
                  <a:lnTo>
                    <a:pt x="1227" y="1051"/>
                  </a:lnTo>
                  <a:lnTo>
                    <a:pt x="1228" y="1051"/>
                  </a:lnTo>
                  <a:lnTo>
                    <a:pt x="1228" y="1051"/>
                  </a:lnTo>
                  <a:lnTo>
                    <a:pt x="1230" y="1053"/>
                  </a:lnTo>
                  <a:lnTo>
                    <a:pt x="1230" y="1053"/>
                  </a:lnTo>
                  <a:lnTo>
                    <a:pt x="1230" y="1053"/>
                  </a:lnTo>
                  <a:lnTo>
                    <a:pt x="1230" y="1055"/>
                  </a:lnTo>
                  <a:lnTo>
                    <a:pt x="1230" y="1057"/>
                  </a:lnTo>
                  <a:lnTo>
                    <a:pt x="1232" y="1057"/>
                  </a:lnTo>
                  <a:lnTo>
                    <a:pt x="1236" y="1057"/>
                  </a:lnTo>
                  <a:lnTo>
                    <a:pt x="1236" y="1057"/>
                  </a:lnTo>
                  <a:lnTo>
                    <a:pt x="1236" y="1057"/>
                  </a:lnTo>
                  <a:lnTo>
                    <a:pt x="1238" y="1059"/>
                  </a:lnTo>
                  <a:lnTo>
                    <a:pt x="1240" y="1061"/>
                  </a:lnTo>
                  <a:lnTo>
                    <a:pt x="1244" y="1063"/>
                  </a:lnTo>
                  <a:lnTo>
                    <a:pt x="1246" y="1061"/>
                  </a:lnTo>
                  <a:lnTo>
                    <a:pt x="1244" y="1061"/>
                  </a:lnTo>
                  <a:lnTo>
                    <a:pt x="1249" y="1059"/>
                  </a:lnTo>
                  <a:lnTo>
                    <a:pt x="1247" y="1059"/>
                  </a:lnTo>
                  <a:lnTo>
                    <a:pt x="1247" y="1061"/>
                  </a:lnTo>
                  <a:lnTo>
                    <a:pt x="1249" y="1061"/>
                  </a:lnTo>
                  <a:lnTo>
                    <a:pt x="1251" y="1063"/>
                  </a:lnTo>
                  <a:lnTo>
                    <a:pt x="1249" y="1063"/>
                  </a:lnTo>
                  <a:lnTo>
                    <a:pt x="1247" y="1063"/>
                  </a:lnTo>
                  <a:lnTo>
                    <a:pt x="1251" y="1064"/>
                  </a:lnTo>
                  <a:lnTo>
                    <a:pt x="1251" y="1064"/>
                  </a:lnTo>
                  <a:lnTo>
                    <a:pt x="1255" y="1066"/>
                  </a:lnTo>
                  <a:lnTo>
                    <a:pt x="1257" y="1064"/>
                  </a:lnTo>
                  <a:lnTo>
                    <a:pt x="1255" y="1063"/>
                  </a:lnTo>
                  <a:lnTo>
                    <a:pt x="1257" y="1061"/>
                  </a:lnTo>
                  <a:lnTo>
                    <a:pt x="1261" y="1057"/>
                  </a:lnTo>
                  <a:close/>
                  <a:moveTo>
                    <a:pt x="806" y="493"/>
                  </a:moveTo>
                  <a:lnTo>
                    <a:pt x="804" y="493"/>
                  </a:lnTo>
                  <a:lnTo>
                    <a:pt x="804" y="493"/>
                  </a:lnTo>
                  <a:lnTo>
                    <a:pt x="806" y="495"/>
                  </a:lnTo>
                  <a:lnTo>
                    <a:pt x="808" y="495"/>
                  </a:lnTo>
                  <a:lnTo>
                    <a:pt x="808" y="495"/>
                  </a:lnTo>
                  <a:lnTo>
                    <a:pt x="808" y="493"/>
                  </a:lnTo>
                  <a:lnTo>
                    <a:pt x="808" y="493"/>
                  </a:lnTo>
                  <a:lnTo>
                    <a:pt x="806" y="493"/>
                  </a:lnTo>
                  <a:close/>
                  <a:moveTo>
                    <a:pt x="1079" y="1072"/>
                  </a:moveTo>
                  <a:lnTo>
                    <a:pt x="1079" y="1072"/>
                  </a:lnTo>
                  <a:lnTo>
                    <a:pt x="1079" y="1072"/>
                  </a:lnTo>
                  <a:lnTo>
                    <a:pt x="1077" y="1072"/>
                  </a:lnTo>
                  <a:lnTo>
                    <a:pt x="1075" y="1072"/>
                  </a:lnTo>
                  <a:lnTo>
                    <a:pt x="1075" y="1074"/>
                  </a:lnTo>
                  <a:lnTo>
                    <a:pt x="1077" y="1074"/>
                  </a:lnTo>
                  <a:lnTo>
                    <a:pt x="1077" y="1074"/>
                  </a:lnTo>
                  <a:lnTo>
                    <a:pt x="1079" y="1072"/>
                  </a:lnTo>
                  <a:close/>
                  <a:moveTo>
                    <a:pt x="1270" y="996"/>
                  </a:moveTo>
                  <a:lnTo>
                    <a:pt x="1266" y="992"/>
                  </a:lnTo>
                  <a:lnTo>
                    <a:pt x="1261" y="989"/>
                  </a:lnTo>
                  <a:lnTo>
                    <a:pt x="1249" y="983"/>
                  </a:lnTo>
                  <a:lnTo>
                    <a:pt x="1246" y="981"/>
                  </a:lnTo>
                  <a:lnTo>
                    <a:pt x="1230" y="977"/>
                  </a:lnTo>
                  <a:lnTo>
                    <a:pt x="1228" y="977"/>
                  </a:lnTo>
                  <a:lnTo>
                    <a:pt x="1225" y="979"/>
                  </a:lnTo>
                  <a:lnTo>
                    <a:pt x="1227" y="981"/>
                  </a:lnTo>
                  <a:lnTo>
                    <a:pt x="1230" y="983"/>
                  </a:lnTo>
                  <a:lnTo>
                    <a:pt x="1234" y="985"/>
                  </a:lnTo>
                  <a:lnTo>
                    <a:pt x="1236" y="987"/>
                  </a:lnTo>
                  <a:lnTo>
                    <a:pt x="1238" y="987"/>
                  </a:lnTo>
                  <a:lnTo>
                    <a:pt x="1238" y="989"/>
                  </a:lnTo>
                  <a:lnTo>
                    <a:pt x="1240" y="990"/>
                  </a:lnTo>
                  <a:lnTo>
                    <a:pt x="1242" y="992"/>
                  </a:lnTo>
                  <a:lnTo>
                    <a:pt x="1251" y="996"/>
                  </a:lnTo>
                  <a:lnTo>
                    <a:pt x="1259" y="998"/>
                  </a:lnTo>
                  <a:lnTo>
                    <a:pt x="1264" y="998"/>
                  </a:lnTo>
                  <a:lnTo>
                    <a:pt x="1270" y="996"/>
                  </a:lnTo>
                  <a:close/>
                  <a:moveTo>
                    <a:pt x="1120" y="1046"/>
                  </a:moveTo>
                  <a:lnTo>
                    <a:pt x="1119" y="1047"/>
                  </a:lnTo>
                  <a:lnTo>
                    <a:pt x="1120" y="1047"/>
                  </a:lnTo>
                  <a:lnTo>
                    <a:pt x="1120" y="1046"/>
                  </a:lnTo>
                  <a:lnTo>
                    <a:pt x="1122" y="1046"/>
                  </a:lnTo>
                  <a:lnTo>
                    <a:pt x="1124" y="1044"/>
                  </a:lnTo>
                  <a:lnTo>
                    <a:pt x="1122" y="1044"/>
                  </a:lnTo>
                  <a:lnTo>
                    <a:pt x="1120" y="1046"/>
                  </a:lnTo>
                  <a:lnTo>
                    <a:pt x="1120" y="1046"/>
                  </a:lnTo>
                  <a:close/>
                  <a:moveTo>
                    <a:pt x="281" y="1008"/>
                  </a:moveTo>
                  <a:lnTo>
                    <a:pt x="281" y="1009"/>
                  </a:lnTo>
                  <a:lnTo>
                    <a:pt x="281" y="1009"/>
                  </a:lnTo>
                  <a:lnTo>
                    <a:pt x="277" y="1000"/>
                  </a:lnTo>
                  <a:lnTo>
                    <a:pt x="275" y="996"/>
                  </a:lnTo>
                  <a:lnTo>
                    <a:pt x="271" y="994"/>
                  </a:lnTo>
                  <a:lnTo>
                    <a:pt x="269" y="992"/>
                  </a:lnTo>
                  <a:lnTo>
                    <a:pt x="262" y="990"/>
                  </a:lnTo>
                  <a:lnTo>
                    <a:pt x="260" y="989"/>
                  </a:lnTo>
                  <a:lnTo>
                    <a:pt x="258" y="987"/>
                  </a:lnTo>
                  <a:lnTo>
                    <a:pt x="256" y="983"/>
                  </a:lnTo>
                  <a:lnTo>
                    <a:pt x="254" y="975"/>
                  </a:lnTo>
                  <a:lnTo>
                    <a:pt x="249" y="970"/>
                  </a:lnTo>
                  <a:lnTo>
                    <a:pt x="247" y="968"/>
                  </a:lnTo>
                  <a:lnTo>
                    <a:pt x="245" y="968"/>
                  </a:lnTo>
                  <a:lnTo>
                    <a:pt x="226" y="964"/>
                  </a:lnTo>
                  <a:lnTo>
                    <a:pt x="224" y="962"/>
                  </a:lnTo>
                  <a:lnTo>
                    <a:pt x="214" y="956"/>
                  </a:lnTo>
                  <a:lnTo>
                    <a:pt x="211" y="956"/>
                  </a:lnTo>
                  <a:lnTo>
                    <a:pt x="207" y="956"/>
                  </a:lnTo>
                  <a:lnTo>
                    <a:pt x="205" y="956"/>
                  </a:lnTo>
                  <a:lnTo>
                    <a:pt x="203" y="958"/>
                  </a:lnTo>
                  <a:lnTo>
                    <a:pt x="205" y="962"/>
                  </a:lnTo>
                  <a:lnTo>
                    <a:pt x="207" y="964"/>
                  </a:lnTo>
                  <a:lnTo>
                    <a:pt x="209" y="964"/>
                  </a:lnTo>
                  <a:lnTo>
                    <a:pt x="213" y="964"/>
                  </a:lnTo>
                  <a:lnTo>
                    <a:pt x="213" y="962"/>
                  </a:lnTo>
                  <a:lnTo>
                    <a:pt x="214" y="962"/>
                  </a:lnTo>
                  <a:lnTo>
                    <a:pt x="216" y="962"/>
                  </a:lnTo>
                  <a:lnTo>
                    <a:pt x="216" y="962"/>
                  </a:lnTo>
                  <a:lnTo>
                    <a:pt x="216" y="964"/>
                  </a:lnTo>
                  <a:lnTo>
                    <a:pt x="216" y="964"/>
                  </a:lnTo>
                  <a:lnTo>
                    <a:pt x="216" y="966"/>
                  </a:lnTo>
                  <a:lnTo>
                    <a:pt x="216" y="968"/>
                  </a:lnTo>
                  <a:lnTo>
                    <a:pt x="214" y="966"/>
                  </a:lnTo>
                  <a:lnTo>
                    <a:pt x="213" y="966"/>
                  </a:lnTo>
                  <a:lnTo>
                    <a:pt x="211" y="966"/>
                  </a:lnTo>
                  <a:lnTo>
                    <a:pt x="211" y="966"/>
                  </a:lnTo>
                  <a:lnTo>
                    <a:pt x="209" y="968"/>
                  </a:lnTo>
                  <a:lnTo>
                    <a:pt x="209" y="968"/>
                  </a:lnTo>
                  <a:lnTo>
                    <a:pt x="209" y="968"/>
                  </a:lnTo>
                  <a:lnTo>
                    <a:pt x="211" y="970"/>
                  </a:lnTo>
                  <a:lnTo>
                    <a:pt x="211" y="972"/>
                  </a:lnTo>
                  <a:lnTo>
                    <a:pt x="211" y="973"/>
                  </a:lnTo>
                  <a:lnTo>
                    <a:pt x="213" y="973"/>
                  </a:lnTo>
                  <a:lnTo>
                    <a:pt x="213" y="973"/>
                  </a:lnTo>
                  <a:lnTo>
                    <a:pt x="214" y="973"/>
                  </a:lnTo>
                  <a:lnTo>
                    <a:pt x="216" y="973"/>
                  </a:lnTo>
                  <a:lnTo>
                    <a:pt x="218" y="973"/>
                  </a:lnTo>
                  <a:lnTo>
                    <a:pt x="218" y="975"/>
                  </a:lnTo>
                  <a:lnTo>
                    <a:pt x="220" y="975"/>
                  </a:lnTo>
                  <a:lnTo>
                    <a:pt x="220" y="973"/>
                  </a:lnTo>
                  <a:lnTo>
                    <a:pt x="222" y="973"/>
                  </a:lnTo>
                  <a:lnTo>
                    <a:pt x="222" y="975"/>
                  </a:lnTo>
                  <a:lnTo>
                    <a:pt x="220" y="977"/>
                  </a:lnTo>
                  <a:lnTo>
                    <a:pt x="222" y="977"/>
                  </a:lnTo>
                  <a:lnTo>
                    <a:pt x="222" y="979"/>
                  </a:lnTo>
                  <a:lnTo>
                    <a:pt x="224" y="979"/>
                  </a:lnTo>
                  <a:lnTo>
                    <a:pt x="224" y="979"/>
                  </a:lnTo>
                  <a:lnTo>
                    <a:pt x="226" y="977"/>
                  </a:lnTo>
                  <a:lnTo>
                    <a:pt x="230" y="979"/>
                  </a:lnTo>
                  <a:lnTo>
                    <a:pt x="231" y="981"/>
                  </a:lnTo>
                  <a:lnTo>
                    <a:pt x="233" y="985"/>
                  </a:lnTo>
                  <a:lnTo>
                    <a:pt x="239" y="985"/>
                  </a:lnTo>
                  <a:lnTo>
                    <a:pt x="237" y="985"/>
                  </a:lnTo>
                  <a:lnTo>
                    <a:pt x="233" y="985"/>
                  </a:lnTo>
                  <a:lnTo>
                    <a:pt x="231" y="987"/>
                  </a:lnTo>
                  <a:lnTo>
                    <a:pt x="231" y="987"/>
                  </a:lnTo>
                  <a:lnTo>
                    <a:pt x="231" y="989"/>
                  </a:lnTo>
                  <a:lnTo>
                    <a:pt x="231" y="989"/>
                  </a:lnTo>
                  <a:lnTo>
                    <a:pt x="231" y="990"/>
                  </a:lnTo>
                  <a:lnTo>
                    <a:pt x="231" y="990"/>
                  </a:lnTo>
                  <a:lnTo>
                    <a:pt x="231" y="990"/>
                  </a:lnTo>
                  <a:lnTo>
                    <a:pt x="233" y="990"/>
                  </a:lnTo>
                  <a:lnTo>
                    <a:pt x="233" y="990"/>
                  </a:lnTo>
                  <a:lnTo>
                    <a:pt x="235" y="990"/>
                  </a:lnTo>
                  <a:lnTo>
                    <a:pt x="235" y="990"/>
                  </a:lnTo>
                  <a:lnTo>
                    <a:pt x="235" y="990"/>
                  </a:lnTo>
                  <a:lnTo>
                    <a:pt x="237" y="990"/>
                  </a:lnTo>
                  <a:lnTo>
                    <a:pt x="237" y="990"/>
                  </a:lnTo>
                  <a:lnTo>
                    <a:pt x="239" y="990"/>
                  </a:lnTo>
                  <a:lnTo>
                    <a:pt x="239" y="990"/>
                  </a:lnTo>
                  <a:lnTo>
                    <a:pt x="241" y="990"/>
                  </a:lnTo>
                  <a:lnTo>
                    <a:pt x="241" y="990"/>
                  </a:lnTo>
                  <a:lnTo>
                    <a:pt x="241" y="992"/>
                  </a:lnTo>
                  <a:lnTo>
                    <a:pt x="241" y="992"/>
                  </a:lnTo>
                  <a:lnTo>
                    <a:pt x="241" y="994"/>
                  </a:lnTo>
                  <a:lnTo>
                    <a:pt x="243" y="994"/>
                  </a:lnTo>
                  <a:lnTo>
                    <a:pt x="245" y="994"/>
                  </a:lnTo>
                  <a:lnTo>
                    <a:pt x="245" y="996"/>
                  </a:lnTo>
                  <a:lnTo>
                    <a:pt x="247" y="996"/>
                  </a:lnTo>
                  <a:lnTo>
                    <a:pt x="245" y="996"/>
                  </a:lnTo>
                  <a:lnTo>
                    <a:pt x="245" y="996"/>
                  </a:lnTo>
                  <a:lnTo>
                    <a:pt x="245" y="998"/>
                  </a:lnTo>
                  <a:lnTo>
                    <a:pt x="243" y="998"/>
                  </a:lnTo>
                  <a:lnTo>
                    <a:pt x="245" y="998"/>
                  </a:lnTo>
                  <a:lnTo>
                    <a:pt x="247" y="1000"/>
                  </a:lnTo>
                  <a:lnTo>
                    <a:pt x="249" y="1002"/>
                  </a:lnTo>
                  <a:lnTo>
                    <a:pt x="249" y="1002"/>
                  </a:lnTo>
                  <a:lnTo>
                    <a:pt x="252" y="1000"/>
                  </a:lnTo>
                  <a:lnTo>
                    <a:pt x="256" y="1000"/>
                  </a:lnTo>
                  <a:lnTo>
                    <a:pt x="258" y="998"/>
                  </a:lnTo>
                  <a:lnTo>
                    <a:pt x="260" y="994"/>
                  </a:lnTo>
                  <a:lnTo>
                    <a:pt x="258" y="998"/>
                  </a:lnTo>
                  <a:lnTo>
                    <a:pt x="256" y="1000"/>
                  </a:lnTo>
                  <a:lnTo>
                    <a:pt x="254" y="1002"/>
                  </a:lnTo>
                  <a:lnTo>
                    <a:pt x="254" y="1006"/>
                  </a:lnTo>
                  <a:lnTo>
                    <a:pt x="256" y="1008"/>
                  </a:lnTo>
                  <a:lnTo>
                    <a:pt x="260" y="1009"/>
                  </a:lnTo>
                  <a:lnTo>
                    <a:pt x="273" y="1013"/>
                  </a:lnTo>
                  <a:lnTo>
                    <a:pt x="277" y="1015"/>
                  </a:lnTo>
                  <a:lnTo>
                    <a:pt x="279" y="1015"/>
                  </a:lnTo>
                  <a:lnTo>
                    <a:pt x="283" y="1013"/>
                  </a:lnTo>
                  <a:lnTo>
                    <a:pt x="283" y="1013"/>
                  </a:lnTo>
                  <a:lnTo>
                    <a:pt x="283" y="1011"/>
                  </a:lnTo>
                  <a:lnTo>
                    <a:pt x="283" y="1009"/>
                  </a:lnTo>
                  <a:lnTo>
                    <a:pt x="281" y="1008"/>
                  </a:lnTo>
                  <a:close/>
                  <a:moveTo>
                    <a:pt x="683" y="197"/>
                  </a:moveTo>
                  <a:lnTo>
                    <a:pt x="684" y="199"/>
                  </a:lnTo>
                  <a:lnTo>
                    <a:pt x="684" y="199"/>
                  </a:lnTo>
                  <a:lnTo>
                    <a:pt x="684" y="199"/>
                  </a:lnTo>
                  <a:lnTo>
                    <a:pt x="686" y="199"/>
                  </a:lnTo>
                  <a:lnTo>
                    <a:pt x="686" y="199"/>
                  </a:lnTo>
                  <a:lnTo>
                    <a:pt x="686" y="201"/>
                  </a:lnTo>
                  <a:lnTo>
                    <a:pt x="688" y="203"/>
                  </a:lnTo>
                  <a:lnTo>
                    <a:pt x="688" y="203"/>
                  </a:lnTo>
                  <a:lnTo>
                    <a:pt x="692" y="205"/>
                  </a:lnTo>
                  <a:lnTo>
                    <a:pt x="696" y="207"/>
                  </a:lnTo>
                  <a:lnTo>
                    <a:pt x="705" y="209"/>
                  </a:lnTo>
                  <a:lnTo>
                    <a:pt x="703" y="209"/>
                  </a:lnTo>
                  <a:lnTo>
                    <a:pt x="700" y="211"/>
                  </a:lnTo>
                  <a:lnTo>
                    <a:pt x="694" y="211"/>
                  </a:lnTo>
                  <a:lnTo>
                    <a:pt x="694" y="213"/>
                  </a:lnTo>
                  <a:lnTo>
                    <a:pt x="696" y="213"/>
                  </a:lnTo>
                  <a:lnTo>
                    <a:pt x="696" y="215"/>
                  </a:lnTo>
                  <a:lnTo>
                    <a:pt x="698" y="215"/>
                  </a:lnTo>
                  <a:lnTo>
                    <a:pt x="700" y="215"/>
                  </a:lnTo>
                  <a:lnTo>
                    <a:pt x="702" y="216"/>
                  </a:lnTo>
                  <a:lnTo>
                    <a:pt x="703" y="216"/>
                  </a:lnTo>
                  <a:lnTo>
                    <a:pt x="703" y="216"/>
                  </a:lnTo>
                  <a:lnTo>
                    <a:pt x="703" y="218"/>
                  </a:lnTo>
                  <a:lnTo>
                    <a:pt x="703" y="218"/>
                  </a:lnTo>
                  <a:lnTo>
                    <a:pt x="703" y="218"/>
                  </a:lnTo>
                  <a:lnTo>
                    <a:pt x="705" y="220"/>
                  </a:lnTo>
                  <a:lnTo>
                    <a:pt x="705" y="222"/>
                  </a:lnTo>
                  <a:lnTo>
                    <a:pt x="707" y="220"/>
                  </a:lnTo>
                  <a:lnTo>
                    <a:pt x="709" y="220"/>
                  </a:lnTo>
                  <a:lnTo>
                    <a:pt x="713" y="218"/>
                  </a:lnTo>
                  <a:lnTo>
                    <a:pt x="734" y="215"/>
                  </a:lnTo>
                  <a:lnTo>
                    <a:pt x="736" y="215"/>
                  </a:lnTo>
                  <a:lnTo>
                    <a:pt x="738" y="213"/>
                  </a:lnTo>
                  <a:lnTo>
                    <a:pt x="738" y="211"/>
                  </a:lnTo>
                  <a:lnTo>
                    <a:pt x="736" y="209"/>
                  </a:lnTo>
                  <a:lnTo>
                    <a:pt x="736" y="207"/>
                  </a:lnTo>
                  <a:lnTo>
                    <a:pt x="732" y="205"/>
                  </a:lnTo>
                  <a:lnTo>
                    <a:pt x="734" y="205"/>
                  </a:lnTo>
                  <a:lnTo>
                    <a:pt x="736" y="203"/>
                  </a:lnTo>
                  <a:lnTo>
                    <a:pt x="738" y="201"/>
                  </a:lnTo>
                  <a:lnTo>
                    <a:pt x="738" y="199"/>
                  </a:lnTo>
                  <a:lnTo>
                    <a:pt x="736" y="199"/>
                  </a:lnTo>
                  <a:lnTo>
                    <a:pt x="732" y="197"/>
                  </a:lnTo>
                  <a:lnTo>
                    <a:pt x="728" y="197"/>
                  </a:lnTo>
                  <a:lnTo>
                    <a:pt x="726" y="197"/>
                  </a:lnTo>
                  <a:lnTo>
                    <a:pt x="720" y="197"/>
                  </a:lnTo>
                  <a:lnTo>
                    <a:pt x="719" y="197"/>
                  </a:lnTo>
                  <a:lnTo>
                    <a:pt x="719" y="196"/>
                  </a:lnTo>
                  <a:lnTo>
                    <a:pt x="717" y="196"/>
                  </a:lnTo>
                  <a:lnTo>
                    <a:pt x="717" y="196"/>
                  </a:lnTo>
                  <a:lnTo>
                    <a:pt x="717" y="194"/>
                  </a:lnTo>
                  <a:lnTo>
                    <a:pt x="713" y="192"/>
                  </a:lnTo>
                  <a:lnTo>
                    <a:pt x="711" y="190"/>
                  </a:lnTo>
                  <a:lnTo>
                    <a:pt x="709" y="190"/>
                  </a:lnTo>
                  <a:lnTo>
                    <a:pt x="705" y="190"/>
                  </a:lnTo>
                  <a:lnTo>
                    <a:pt x="702" y="188"/>
                  </a:lnTo>
                  <a:lnTo>
                    <a:pt x="698" y="186"/>
                  </a:lnTo>
                  <a:lnTo>
                    <a:pt x="692" y="186"/>
                  </a:lnTo>
                  <a:lnTo>
                    <a:pt x="688" y="186"/>
                  </a:lnTo>
                  <a:lnTo>
                    <a:pt x="684" y="186"/>
                  </a:lnTo>
                  <a:lnTo>
                    <a:pt x="684" y="188"/>
                  </a:lnTo>
                  <a:lnTo>
                    <a:pt x="688" y="196"/>
                  </a:lnTo>
                  <a:lnTo>
                    <a:pt x="684" y="196"/>
                  </a:lnTo>
                  <a:lnTo>
                    <a:pt x="683" y="197"/>
                  </a:lnTo>
                  <a:close/>
                  <a:moveTo>
                    <a:pt x="741" y="139"/>
                  </a:moveTo>
                  <a:lnTo>
                    <a:pt x="738" y="139"/>
                  </a:lnTo>
                  <a:lnTo>
                    <a:pt x="726" y="137"/>
                  </a:lnTo>
                  <a:lnTo>
                    <a:pt x="707" y="133"/>
                  </a:lnTo>
                  <a:lnTo>
                    <a:pt x="711" y="142"/>
                  </a:lnTo>
                  <a:lnTo>
                    <a:pt x="713" y="144"/>
                  </a:lnTo>
                  <a:lnTo>
                    <a:pt x="715" y="148"/>
                  </a:lnTo>
                  <a:lnTo>
                    <a:pt x="717" y="150"/>
                  </a:lnTo>
                  <a:lnTo>
                    <a:pt x="719" y="152"/>
                  </a:lnTo>
                  <a:lnTo>
                    <a:pt x="722" y="152"/>
                  </a:lnTo>
                  <a:lnTo>
                    <a:pt x="728" y="154"/>
                  </a:lnTo>
                  <a:lnTo>
                    <a:pt x="734" y="154"/>
                  </a:lnTo>
                  <a:lnTo>
                    <a:pt x="745" y="150"/>
                  </a:lnTo>
                  <a:lnTo>
                    <a:pt x="743" y="154"/>
                  </a:lnTo>
                  <a:lnTo>
                    <a:pt x="739" y="156"/>
                  </a:lnTo>
                  <a:lnTo>
                    <a:pt x="732" y="156"/>
                  </a:lnTo>
                  <a:lnTo>
                    <a:pt x="728" y="156"/>
                  </a:lnTo>
                  <a:lnTo>
                    <a:pt x="728" y="158"/>
                  </a:lnTo>
                  <a:lnTo>
                    <a:pt x="726" y="158"/>
                  </a:lnTo>
                  <a:lnTo>
                    <a:pt x="724" y="160"/>
                  </a:lnTo>
                  <a:lnTo>
                    <a:pt x="724" y="161"/>
                  </a:lnTo>
                  <a:lnTo>
                    <a:pt x="726" y="163"/>
                  </a:lnTo>
                  <a:lnTo>
                    <a:pt x="726" y="163"/>
                  </a:lnTo>
                  <a:lnTo>
                    <a:pt x="728" y="163"/>
                  </a:lnTo>
                  <a:lnTo>
                    <a:pt x="730" y="165"/>
                  </a:lnTo>
                  <a:lnTo>
                    <a:pt x="732" y="165"/>
                  </a:lnTo>
                  <a:lnTo>
                    <a:pt x="732" y="165"/>
                  </a:lnTo>
                  <a:lnTo>
                    <a:pt x="734" y="167"/>
                  </a:lnTo>
                  <a:lnTo>
                    <a:pt x="734" y="167"/>
                  </a:lnTo>
                  <a:lnTo>
                    <a:pt x="736" y="167"/>
                  </a:lnTo>
                  <a:lnTo>
                    <a:pt x="736" y="167"/>
                  </a:lnTo>
                  <a:lnTo>
                    <a:pt x="743" y="165"/>
                  </a:lnTo>
                  <a:lnTo>
                    <a:pt x="747" y="163"/>
                  </a:lnTo>
                  <a:lnTo>
                    <a:pt x="751" y="163"/>
                  </a:lnTo>
                  <a:lnTo>
                    <a:pt x="753" y="163"/>
                  </a:lnTo>
                  <a:lnTo>
                    <a:pt x="751" y="165"/>
                  </a:lnTo>
                  <a:lnTo>
                    <a:pt x="751" y="167"/>
                  </a:lnTo>
                  <a:lnTo>
                    <a:pt x="755" y="167"/>
                  </a:lnTo>
                  <a:lnTo>
                    <a:pt x="756" y="165"/>
                  </a:lnTo>
                  <a:lnTo>
                    <a:pt x="770" y="161"/>
                  </a:lnTo>
                  <a:lnTo>
                    <a:pt x="774" y="161"/>
                  </a:lnTo>
                  <a:lnTo>
                    <a:pt x="775" y="161"/>
                  </a:lnTo>
                  <a:lnTo>
                    <a:pt x="781" y="163"/>
                  </a:lnTo>
                  <a:lnTo>
                    <a:pt x="785" y="165"/>
                  </a:lnTo>
                  <a:lnTo>
                    <a:pt x="789" y="165"/>
                  </a:lnTo>
                  <a:lnTo>
                    <a:pt x="796" y="163"/>
                  </a:lnTo>
                  <a:lnTo>
                    <a:pt x="791" y="165"/>
                  </a:lnTo>
                  <a:lnTo>
                    <a:pt x="781" y="167"/>
                  </a:lnTo>
                  <a:lnTo>
                    <a:pt x="777" y="167"/>
                  </a:lnTo>
                  <a:lnTo>
                    <a:pt x="775" y="169"/>
                  </a:lnTo>
                  <a:lnTo>
                    <a:pt x="774" y="171"/>
                  </a:lnTo>
                  <a:lnTo>
                    <a:pt x="772" y="173"/>
                  </a:lnTo>
                  <a:lnTo>
                    <a:pt x="770" y="173"/>
                  </a:lnTo>
                  <a:lnTo>
                    <a:pt x="766" y="173"/>
                  </a:lnTo>
                  <a:lnTo>
                    <a:pt x="764" y="173"/>
                  </a:lnTo>
                  <a:lnTo>
                    <a:pt x="755" y="177"/>
                  </a:lnTo>
                  <a:lnTo>
                    <a:pt x="751" y="179"/>
                  </a:lnTo>
                  <a:lnTo>
                    <a:pt x="751" y="180"/>
                  </a:lnTo>
                  <a:lnTo>
                    <a:pt x="753" y="182"/>
                  </a:lnTo>
                  <a:lnTo>
                    <a:pt x="756" y="184"/>
                  </a:lnTo>
                  <a:lnTo>
                    <a:pt x="766" y="186"/>
                  </a:lnTo>
                  <a:lnTo>
                    <a:pt x="764" y="186"/>
                  </a:lnTo>
                  <a:lnTo>
                    <a:pt x="762" y="186"/>
                  </a:lnTo>
                  <a:lnTo>
                    <a:pt x="760" y="186"/>
                  </a:lnTo>
                  <a:lnTo>
                    <a:pt x="758" y="188"/>
                  </a:lnTo>
                  <a:lnTo>
                    <a:pt x="758" y="190"/>
                  </a:lnTo>
                  <a:lnTo>
                    <a:pt x="762" y="192"/>
                  </a:lnTo>
                  <a:lnTo>
                    <a:pt x="764" y="192"/>
                  </a:lnTo>
                  <a:lnTo>
                    <a:pt x="766" y="194"/>
                  </a:lnTo>
                  <a:lnTo>
                    <a:pt x="781" y="194"/>
                  </a:lnTo>
                  <a:lnTo>
                    <a:pt x="787" y="196"/>
                  </a:lnTo>
                  <a:lnTo>
                    <a:pt x="779" y="196"/>
                  </a:lnTo>
                  <a:lnTo>
                    <a:pt x="775" y="197"/>
                  </a:lnTo>
                  <a:lnTo>
                    <a:pt x="772" y="197"/>
                  </a:lnTo>
                  <a:lnTo>
                    <a:pt x="775" y="201"/>
                  </a:lnTo>
                  <a:lnTo>
                    <a:pt x="781" y="205"/>
                  </a:lnTo>
                  <a:lnTo>
                    <a:pt x="802" y="209"/>
                  </a:lnTo>
                  <a:lnTo>
                    <a:pt x="806" y="209"/>
                  </a:lnTo>
                  <a:lnTo>
                    <a:pt x="808" y="209"/>
                  </a:lnTo>
                  <a:lnTo>
                    <a:pt x="811" y="207"/>
                  </a:lnTo>
                  <a:lnTo>
                    <a:pt x="810" y="205"/>
                  </a:lnTo>
                  <a:lnTo>
                    <a:pt x="808" y="205"/>
                  </a:lnTo>
                  <a:lnTo>
                    <a:pt x="806" y="203"/>
                  </a:lnTo>
                  <a:lnTo>
                    <a:pt x="808" y="203"/>
                  </a:lnTo>
                  <a:lnTo>
                    <a:pt x="811" y="203"/>
                  </a:lnTo>
                  <a:lnTo>
                    <a:pt x="813" y="203"/>
                  </a:lnTo>
                  <a:lnTo>
                    <a:pt x="815" y="203"/>
                  </a:lnTo>
                  <a:lnTo>
                    <a:pt x="821" y="207"/>
                  </a:lnTo>
                  <a:lnTo>
                    <a:pt x="823" y="209"/>
                  </a:lnTo>
                  <a:lnTo>
                    <a:pt x="823" y="205"/>
                  </a:lnTo>
                  <a:lnTo>
                    <a:pt x="817" y="197"/>
                  </a:lnTo>
                  <a:lnTo>
                    <a:pt x="815" y="194"/>
                  </a:lnTo>
                  <a:lnTo>
                    <a:pt x="819" y="197"/>
                  </a:lnTo>
                  <a:lnTo>
                    <a:pt x="825" y="201"/>
                  </a:lnTo>
                  <a:lnTo>
                    <a:pt x="829" y="205"/>
                  </a:lnTo>
                  <a:lnTo>
                    <a:pt x="832" y="207"/>
                  </a:lnTo>
                  <a:lnTo>
                    <a:pt x="836" y="207"/>
                  </a:lnTo>
                  <a:lnTo>
                    <a:pt x="838" y="205"/>
                  </a:lnTo>
                  <a:lnTo>
                    <a:pt x="838" y="203"/>
                  </a:lnTo>
                  <a:lnTo>
                    <a:pt x="838" y="201"/>
                  </a:lnTo>
                  <a:lnTo>
                    <a:pt x="838" y="197"/>
                  </a:lnTo>
                  <a:lnTo>
                    <a:pt x="838" y="196"/>
                  </a:lnTo>
                  <a:lnTo>
                    <a:pt x="836" y="196"/>
                  </a:lnTo>
                  <a:lnTo>
                    <a:pt x="838" y="194"/>
                  </a:lnTo>
                  <a:lnTo>
                    <a:pt x="840" y="194"/>
                  </a:lnTo>
                  <a:lnTo>
                    <a:pt x="844" y="197"/>
                  </a:lnTo>
                  <a:lnTo>
                    <a:pt x="847" y="197"/>
                  </a:lnTo>
                  <a:lnTo>
                    <a:pt x="849" y="196"/>
                  </a:lnTo>
                  <a:lnTo>
                    <a:pt x="849" y="194"/>
                  </a:lnTo>
                  <a:lnTo>
                    <a:pt x="847" y="194"/>
                  </a:lnTo>
                  <a:lnTo>
                    <a:pt x="846" y="192"/>
                  </a:lnTo>
                  <a:lnTo>
                    <a:pt x="846" y="192"/>
                  </a:lnTo>
                  <a:lnTo>
                    <a:pt x="846" y="192"/>
                  </a:lnTo>
                  <a:lnTo>
                    <a:pt x="844" y="192"/>
                  </a:lnTo>
                  <a:lnTo>
                    <a:pt x="844" y="190"/>
                  </a:lnTo>
                  <a:lnTo>
                    <a:pt x="846" y="190"/>
                  </a:lnTo>
                  <a:lnTo>
                    <a:pt x="846" y="190"/>
                  </a:lnTo>
                  <a:lnTo>
                    <a:pt x="846" y="190"/>
                  </a:lnTo>
                  <a:lnTo>
                    <a:pt x="846" y="188"/>
                  </a:lnTo>
                  <a:lnTo>
                    <a:pt x="846" y="184"/>
                  </a:lnTo>
                  <a:lnTo>
                    <a:pt x="846" y="180"/>
                  </a:lnTo>
                  <a:lnTo>
                    <a:pt x="847" y="180"/>
                  </a:lnTo>
                  <a:lnTo>
                    <a:pt x="849" y="179"/>
                  </a:lnTo>
                  <a:lnTo>
                    <a:pt x="851" y="177"/>
                  </a:lnTo>
                  <a:lnTo>
                    <a:pt x="851" y="180"/>
                  </a:lnTo>
                  <a:lnTo>
                    <a:pt x="849" y="182"/>
                  </a:lnTo>
                  <a:lnTo>
                    <a:pt x="849" y="184"/>
                  </a:lnTo>
                  <a:lnTo>
                    <a:pt x="849" y="186"/>
                  </a:lnTo>
                  <a:lnTo>
                    <a:pt x="851" y="190"/>
                  </a:lnTo>
                  <a:lnTo>
                    <a:pt x="853" y="190"/>
                  </a:lnTo>
                  <a:lnTo>
                    <a:pt x="855" y="190"/>
                  </a:lnTo>
                  <a:lnTo>
                    <a:pt x="857" y="188"/>
                  </a:lnTo>
                  <a:lnTo>
                    <a:pt x="863" y="184"/>
                  </a:lnTo>
                  <a:lnTo>
                    <a:pt x="863" y="184"/>
                  </a:lnTo>
                  <a:lnTo>
                    <a:pt x="865" y="180"/>
                  </a:lnTo>
                  <a:lnTo>
                    <a:pt x="865" y="180"/>
                  </a:lnTo>
                  <a:lnTo>
                    <a:pt x="866" y="179"/>
                  </a:lnTo>
                  <a:lnTo>
                    <a:pt x="866" y="179"/>
                  </a:lnTo>
                  <a:lnTo>
                    <a:pt x="868" y="180"/>
                  </a:lnTo>
                  <a:lnTo>
                    <a:pt x="870" y="180"/>
                  </a:lnTo>
                  <a:lnTo>
                    <a:pt x="870" y="179"/>
                  </a:lnTo>
                  <a:lnTo>
                    <a:pt x="874" y="177"/>
                  </a:lnTo>
                  <a:lnTo>
                    <a:pt x="887" y="173"/>
                  </a:lnTo>
                  <a:lnTo>
                    <a:pt x="893" y="171"/>
                  </a:lnTo>
                  <a:lnTo>
                    <a:pt x="895" y="165"/>
                  </a:lnTo>
                  <a:lnTo>
                    <a:pt x="895" y="163"/>
                  </a:lnTo>
                  <a:lnTo>
                    <a:pt x="893" y="161"/>
                  </a:lnTo>
                  <a:lnTo>
                    <a:pt x="887" y="158"/>
                  </a:lnTo>
                  <a:lnTo>
                    <a:pt x="885" y="156"/>
                  </a:lnTo>
                  <a:lnTo>
                    <a:pt x="883" y="156"/>
                  </a:lnTo>
                  <a:lnTo>
                    <a:pt x="883" y="158"/>
                  </a:lnTo>
                  <a:lnTo>
                    <a:pt x="882" y="160"/>
                  </a:lnTo>
                  <a:lnTo>
                    <a:pt x="880" y="160"/>
                  </a:lnTo>
                  <a:lnTo>
                    <a:pt x="880" y="158"/>
                  </a:lnTo>
                  <a:lnTo>
                    <a:pt x="878" y="156"/>
                  </a:lnTo>
                  <a:lnTo>
                    <a:pt x="878" y="156"/>
                  </a:lnTo>
                  <a:lnTo>
                    <a:pt x="876" y="154"/>
                  </a:lnTo>
                  <a:lnTo>
                    <a:pt x="874" y="154"/>
                  </a:lnTo>
                  <a:lnTo>
                    <a:pt x="872" y="154"/>
                  </a:lnTo>
                  <a:lnTo>
                    <a:pt x="872" y="154"/>
                  </a:lnTo>
                  <a:lnTo>
                    <a:pt x="868" y="154"/>
                  </a:lnTo>
                  <a:lnTo>
                    <a:pt x="866" y="156"/>
                  </a:lnTo>
                  <a:lnTo>
                    <a:pt x="863" y="156"/>
                  </a:lnTo>
                  <a:lnTo>
                    <a:pt x="859" y="156"/>
                  </a:lnTo>
                  <a:lnTo>
                    <a:pt x="863" y="152"/>
                  </a:lnTo>
                  <a:lnTo>
                    <a:pt x="865" y="146"/>
                  </a:lnTo>
                  <a:lnTo>
                    <a:pt x="865" y="142"/>
                  </a:lnTo>
                  <a:lnTo>
                    <a:pt x="861" y="139"/>
                  </a:lnTo>
                  <a:lnTo>
                    <a:pt x="859" y="137"/>
                  </a:lnTo>
                  <a:lnTo>
                    <a:pt x="853" y="137"/>
                  </a:lnTo>
                  <a:lnTo>
                    <a:pt x="851" y="137"/>
                  </a:lnTo>
                  <a:lnTo>
                    <a:pt x="849" y="135"/>
                  </a:lnTo>
                  <a:lnTo>
                    <a:pt x="851" y="133"/>
                  </a:lnTo>
                  <a:lnTo>
                    <a:pt x="853" y="131"/>
                  </a:lnTo>
                  <a:lnTo>
                    <a:pt x="855" y="129"/>
                  </a:lnTo>
                  <a:lnTo>
                    <a:pt x="853" y="125"/>
                  </a:lnTo>
                  <a:lnTo>
                    <a:pt x="851" y="122"/>
                  </a:lnTo>
                  <a:lnTo>
                    <a:pt x="846" y="120"/>
                  </a:lnTo>
                  <a:lnTo>
                    <a:pt x="840" y="122"/>
                  </a:lnTo>
                  <a:lnTo>
                    <a:pt x="838" y="124"/>
                  </a:lnTo>
                  <a:lnTo>
                    <a:pt x="840" y="127"/>
                  </a:lnTo>
                  <a:lnTo>
                    <a:pt x="844" y="131"/>
                  </a:lnTo>
                  <a:lnTo>
                    <a:pt x="846" y="135"/>
                  </a:lnTo>
                  <a:lnTo>
                    <a:pt x="844" y="133"/>
                  </a:lnTo>
                  <a:lnTo>
                    <a:pt x="838" y="133"/>
                  </a:lnTo>
                  <a:lnTo>
                    <a:pt x="834" y="133"/>
                  </a:lnTo>
                  <a:lnTo>
                    <a:pt x="832" y="131"/>
                  </a:lnTo>
                  <a:lnTo>
                    <a:pt x="830" y="129"/>
                  </a:lnTo>
                  <a:lnTo>
                    <a:pt x="830" y="127"/>
                  </a:lnTo>
                  <a:lnTo>
                    <a:pt x="829" y="125"/>
                  </a:lnTo>
                  <a:lnTo>
                    <a:pt x="829" y="124"/>
                  </a:lnTo>
                  <a:lnTo>
                    <a:pt x="830" y="120"/>
                  </a:lnTo>
                  <a:lnTo>
                    <a:pt x="830" y="120"/>
                  </a:lnTo>
                  <a:lnTo>
                    <a:pt x="829" y="118"/>
                  </a:lnTo>
                  <a:lnTo>
                    <a:pt x="827" y="118"/>
                  </a:lnTo>
                  <a:lnTo>
                    <a:pt x="823" y="118"/>
                  </a:lnTo>
                  <a:lnTo>
                    <a:pt x="821" y="118"/>
                  </a:lnTo>
                  <a:lnTo>
                    <a:pt x="821" y="118"/>
                  </a:lnTo>
                  <a:lnTo>
                    <a:pt x="819" y="118"/>
                  </a:lnTo>
                  <a:lnTo>
                    <a:pt x="819" y="118"/>
                  </a:lnTo>
                  <a:lnTo>
                    <a:pt x="817" y="118"/>
                  </a:lnTo>
                  <a:lnTo>
                    <a:pt x="817" y="118"/>
                  </a:lnTo>
                  <a:lnTo>
                    <a:pt x="811" y="116"/>
                  </a:lnTo>
                  <a:lnTo>
                    <a:pt x="810" y="116"/>
                  </a:lnTo>
                  <a:lnTo>
                    <a:pt x="808" y="116"/>
                  </a:lnTo>
                  <a:lnTo>
                    <a:pt x="806" y="114"/>
                  </a:lnTo>
                  <a:lnTo>
                    <a:pt x="806" y="114"/>
                  </a:lnTo>
                  <a:lnTo>
                    <a:pt x="806" y="112"/>
                  </a:lnTo>
                  <a:lnTo>
                    <a:pt x="806" y="112"/>
                  </a:lnTo>
                  <a:lnTo>
                    <a:pt x="804" y="110"/>
                  </a:lnTo>
                  <a:lnTo>
                    <a:pt x="798" y="106"/>
                  </a:lnTo>
                  <a:lnTo>
                    <a:pt x="796" y="105"/>
                  </a:lnTo>
                  <a:lnTo>
                    <a:pt x="789" y="95"/>
                  </a:lnTo>
                  <a:lnTo>
                    <a:pt x="785" y="89"/>
                  </a:lnTo>
                  <a:lnTo>
                    <a:pt x="779" y="84"/>
                  </a:lnTo>
                  <a:lnTo>
                    <a:pt x="774" y="80"/>
                  </a:lnTo>
                  <a:lnTo>
                    <a:pt x="766" y="78"/>
                  </a:lnTo>
                  <a:lnTo>
                    <a:pt x="762" y="78"/>
                  </a:lnTo>
                  <a:lnTo>
                    <a:pt x="758" y="78"/>
                  </a:lnTo>
                  <a:lnTo>
                    <a:pt x="755" y="78"/>
                  </a:lnTo>
                  <a:lnTo>
                    <a:pt x="751" y="78"/>
                  </a:lnTo>
                  <a:lnTo>
                    <a:pt x="749" y="80"/>
                  </a:lnTo>
                  <a:lnTo>
                    <a:pt x="749" y="82"/>
                  </a:lnTo>
                  <a:lnTo>
                    <a:pt x="749" y="84"/>
                  </a:lnTo>
                  <a:lnTo>
                    <a:pt x="753" y="86"/>
                  </a:lnTo>
                  <a:lnTo>
                    <a:pt x="755" y="86"/>
                  </a:lnTo>
                  <a:lnTo>
                    <a:pt x="758" y="86"/>
                  </a:lnTo>
                  <a:lnTo>
                    <a:pt x="762" y="87"/>
                  </a:lnTo>
                  <a:lnTo>
                    <a:pt x="764" y="89"/>
                  </a:lnTo>
                  <a:lnTo>
                    <a:pt x="764" y="93"/>
                  </a:lnTo>
                  <a:lnTo>
                    <a:pt x="762" y="93"/>
                  </a:lnTo>
                  <a:lnTo>
                    <a:pt x="755" y="91"/>
                  </a:lnTo>
                  <a:lnTo>
                    <a:pt x="751" y="93"/>
                  </a:lnTo>
                  <a:lnTo>
                    <a:pt x="747" y="95"/>
                  </a:lnTo>
                  <a:lnTo>
                    <a:pt x="745" y="95"/>
                  </a:lnTo>
                  <a:lnTo>
                    <a:pt x="738" y="95"/>
                  </a:lnTo>
                  <a:lnTo>
                    <a:pt x="734" y="97"/>
                  </a:lnTo>
                  <a:lnTo>
                    <a:pt x="732" y="99"/>
                  </a:lnTo>
                  <a:lnTo>
                    <a:pt x="730" y="103"/>
                  </a:lnTo>
                  <a:lnTo>
                    <a:pt x="728" y="105"/>
                  </a:lnTo>
                  <a:lnTo>
                    <a:pt x="728" y="105"/>
                  </a:lnTo>
                  <a:lnTo>
                    <a:pt x="736" y="106"/>
                  </a:lnTo>
                  <a:lnTo>
                    <a:pt x="738" y="108"/>
                  </a:lnTo>
                  <a:lnTo>
                    <a:pt x="739" y="108"/>
                  </a:lnTo>
                  <a:lnTo>
                    <a:pt x="741" y="110"/>
                  </a:lnTo>
                  <a:lnTo>
                    <a:pt x="743" y="112"/>
                  </a:lnTo>
                  <a:lnTo>
                    <a:pt x="743" y="112"/>
                  </a:lnTo>
                  <a:lnTo>
                    <a:pt x="745" y="114"/>
                  </a:lnTo>
                  <a:lnTo>
                    <a:pt x="751" y="116"/>
                  </a:lnTo>
                  <a:lnTo>
                    <a:pt x="753" y="116"/>
                  </a:lnTo>
                  <a:lnTo>
                    <a:pt x="747" y="116"/>
                  </a:lnTo>
                  <a:lnTo>
                    <a:pt x="741" y="116"/>
                  </a:lnTo>
                  <a:lnTo>
                    <a:pt x="739" y="116"/>
                  </a:lnTo>
                  <a:lnTo>
                    <a:pt x="738" y="114"/>
                  </a:lnTo>
                  <a:lnTo>
                    <a:pt x="736" y="112"/>
                  </a:lnTo>
                  <a:lnTo>
                    <a:pt x="734" y="112"/>
                  </a:lnTo>
                  <a:lnTo>
                    <a:pt x="732" y="112"/>
                  </a:lnTo>
                  <a:lnTo>
                    <a:pt x="728" y="110"/>
                  </a:lnTo>
                  <a:lnTo>
                    <a:pt x="724" y="110"/>
                  </a:lnTo>
                  <a:lnTo>
                    <a:pt x="720" y="110"/>
                  </a:lnTo>
                  <a:lnTo>
                    <a:pt x="719" y="112"/>
                  </a:lnTo>
                  <a:lnTo>
                    <a:pt x="719" y="114"/>
                  </a:lnTo>
                  <a:lnTo>
                    <a:pt x="720" y="118"/>
                  </a:lnTo>
                  <a:lnTo>
                    <a:pt x="722" y="120"/>
                  </a:lnTo>
                  <a:lnTo>
                    <a:pt x="724" y="122"/>
                  </a:lnTo>
                  <a:lnTo>
                    <a:pt x="728" y="124"/>
                  </a:lnTo>
                  <a:lnTo>
                    <a:pt x="720" y="122"/>
                  </a:lnTo>
                  <a:lnTo>
                    <a:pt x="717" y="122"/>
                  </a:lnTo>
                  <a:lnTo>
                    <a:pt x="715" y="124"/>
                  </a:lnTo>
                  <a:lnTo>
                    <a:pt x="715" y="125"/>
                  </a:lnTo>
                  <a:lnTo>
                    <a:pt x="717" y="127"/>
                  </a:lnTo>
                  <a:lnTo>
                    <a:pt x="720" y="129"/>
                  </a:lnTo>
                  <a:lnTo>
                    <a:pt x="722" y="129"/>
                  </a:lnTo>
                  <a:lnTo>
                    <a:pt x="726" y="129"/>
                  </a:lnTo>
                  <a:lnTo>
                    <a:pt x="726" y="131"/>
                  </a:lnTo>
                  <a:lnTo>
                    <a:pt x="730" y="133"/>
                  </a:lnTo>
                  <a:lnTo>
                    <a:pt x="730" y="133"/>
                  </a:lnTo>
                  <a:lnTo>
                    <a:pt x="732" y="135"/>
                  </a:lnTo>
                  <a:lnTo>
                    <a:pt x="734" y="133"/>
                  </a:lnTo>
                  <a:lnTo>
                    <a:pt x="738" y="133"/>
                  </a:lnTo>
                  <a:lnTo>
                    <a:pt x="741" y="131"/>
                  </a:lnTo>
                  <a:lnTo>
                    <a:pt x="745" y="131"/>
                  </a:lnTo>
                  <a:lnTo>
                    <a:pt x="749" y="131"/>
                  </a:lnTo>
                  <a:lnTo>
                    <a:pt x="747" y="131"/>
                  </a:lnTo>
                  <a:lnTo>
                    <a:pt x="743" y="133"/>
                  </a:lnTo>
                  <a:lnTo>
                    <a:pt x="743" y="133"/>
                  </a:lnTo>
                  <a:lnTo>
                    <a:pt x="743" y="135"/>
                  </a:lnTo>
                  <a:lnTo>
                    <a:pt x="743" y="137"/>
                  </a:lnTo>
                  <a:lnTo>
                    <a:pt x="743" y="137"/>
                  </a:lnTo>
                  <a:lnTo>
                    <a:pt x="741" y="139"/>
                  </a:lnTo>
                  <a:close/>
                  <a:moveTo>
                    <a:pt x="1255" y="550"/>
                  </a:moveTo>
                  <a:lnTo>
                    <a:pt x="1257" y="548"/>
                  </a:lnTo>
                  <a:lnTo>
                    <a:pt x="1259" y="547"/>
                  </a:lnTo>
                  <a:lnTo>
                    <a:pt x="1257" y="547"/>
                  </a:lnTo>
                  <a:lnTo>
                    <a:pt x="1255" y="547"/>
                  </a:lnTo>
                  <a:lnTo>
                    <a:pt x="1251" y="550"/>
                  </a:lnTo>
                  <a:lnTo>
                    <a:pt x="1253" y="550"/>
                  </a:lnTo>
                  <a:lnTo>
                    <a:pt x="1255" y="550"/>
                  </a:lnTo>
                  <a:close/>
                  <a:moveTo>
                    <a:pt x="673" y="254"/>
                  </a:moveTo>
                  <a:lnTo>
                    <a:pt x="673" y="256"/>
                  </a:lnTo>
                  <a:lnTo>
                    <a:pt x="673" y="256"/>
                  </a:lnTo>
                  <a:lnTo>
                    <a:pt x="673" y="258"/>
                  </a:lnTo>
                  <a:lnTo>
                    <a:pt x="675" y="260"/>
                  </a:lnTo>
                  <a:lnTo>
                    <a:pt x="671" y="260"/>
                  </a:lnTo>
                  <a:lnTo>
                    <a:pt x="669" y="260"/>
                  </a:lnTo>
                  <a:lnTo>
                    <a:pt x="667" y="258"/>
                  </a:lnTo>
                  <a:lnTo>
                    <a:pt x="666" y="258"/>
                  </a:lnTo>
                  <a:lnTo>
                    <a:pt x="664" y="256"/>
                  </a:lnTo>
                  <a:lnTo>
                    <a:pt x="662" y="254"/>
                  </a:lnTo>
                  <a:lnTo>
                    <a:pt x="658" y="254"/>
                  </a:lnTo>
                  <a:lnTo>
                    <a:pt x="656" y="254"/>
                  </a:lnTo>
                  <a:lnTo>
                    <a:pt x="652" y="254"/>
                  </a:lnTo>
                  <a:lnTo>
                    <a:pt x="647" y="256"/>
                  </a:lnTo>
                  <a:lnTo>
                    <a:pt x="643" y="258"/>
                  </a:lnTo>
                  <a:lnTo>
                    <a:pt x="643" y="262"/>
                  </a:lnTo>
                  <a:lnTo>
                    <a:pt x="645" y="262"/>
                  </a:lnTo>
                  <a:lnTo>
                    <a:pt x="648" y="264"/>
                  </a:lnTo>
                  <a:lnTo>
                    <a:pt x="650" y="264"/>
                  </a:lnTo>
                  <a:lnTo>
                    <a:pt x="654" y="264"/>
                  </a:lnTo>
                  <a:lnTo>
                    <a:pt x="656" y="266"/>
                  </a:lnTo>
                  <a:lnTo>
                    <a:pt x="656" y="266"/>
                  </a:lnTo>
                  <a:lnTo>
                    <a:pt x="652" y="268"/>
                  </a:lnTo>
                  <a:lnTo>
                    <a:pt x="650" y="268"/>
                  </a:lnTo>
                  <a:lnTo>
                    <a:pt x="650" y="268"/>
                  </a:lnTo>
                  <a:lnTo>
                    <a:pt x="652" y="270"/>
                  </a:lnTo>
                  <a:lnTo>
                    <a:pt x="654" y="270"/>
                  </a:lnTo>
                  <a:lnTo>
                    <a:pt x="664" y="271"/>
                  </a:lnTo>
                  <a:lnTo>
                    <a:pt x="658" y="271"/>
                  </a:lnTo>
                  <a:lnTo>
                    <a:pt x="656" y="271"/>
                  </a:lnTo>
                  <a:lnTo>
                    <a:pt x="654" y="273"/>
                  </a:lnTo>
                  <a:lnTo>
                    <a:pt x="656" y="275"/>
                  </a:lnTo>
                  <a:lnTo>
                    <a:pt x="658" y="277"/>
                  </a:lnTo>
                  <a:lnTo>
                    <a:pt x="660" y="279"/>
                  </a:lnTo>
                  <a:lnTo>
                    <a:pt x="662" y="279"/>
                  </a:lnTo>
                  <a:lnTo>
                    <a:pt x="658" y="281"/>
                  </a:lnTo>
                  <a:lnTo>
                    <a:pt x="652" y="277"/>
                  </a:lnTo>
                  <a:lnTo>
                    <a:pt x="643" y="270"/>
                  </a:lnTo>
                  <a:lnTo>
                    <a:pt x="639" y="268"/>
                  </a:lnTo>
                  <a:lnTo>
                    <a:pt x="637" y="264"/>
                  </a:lnTo>
                  <a:lnTo>
                    <a:pt x="633" y="262"/>
                  </a:lnTo>
                  <a:lnTo>
                    <a:pt x="628" y="260"/>
                  </a:lnTo>
                  <a:lnTo>
                    <a:pt x="626" y="262"/>
                  </a:lnTo>
                  <a:lnTo>
                    <a:pt x="624" y="264"/>
                  </a:lnTo>
                  <a:lnTo>
                    <a:pt x="622" y="266"/>
                  </a:lnTo>
                  <a:lnTo>
                    <a:pt x="622" y="268"/>
                  </a:lnTo>
                  <a:lnTo>
                    <a:pt x="624" y="268"/>
                  </a:lnTo>
                  <a:lnTo>
                    <a:pt x="628" y="268"/>
                  </a:lnTo>
                  <a:lnTo>
                    <a:pt x="630" y="268"/>
                  </a:lnTo>
                  <a:lnTo>
                    <a:pt x="631" y="270"/>
                  </a:lnTo>
                  <a:lnTo>
                    <a:pt x="628" y="271"/>
                  </a:lnTo>
                  <a:lnTo>
                    <a:pt x="628" y="275"/>
                  </a:lnTo>
                  <a:lnTo>
                    <a:pt x="630" y="277"/>
                  </a:lnTo>
                  <a:lnTo>
                    <a:pt x="633" y="277"/>
                  </a:lnTo>
                  <a:lnTo>
                    <a:pt x="633" y="279"/>
                  </a:lnTo>
                  <a:lnTo>
                    <a:pt x="633" y="281"/>
                  </a:lnTo>
                  <a:lnTo>
                    <a:pt x="633" y="283"/>
                  </a:lnTo>
                  <a:lnTo>
                    <a:pt x="635" y="285"/>
                  </a:lnTo>
                  <a:lnTo>
                    <a:pt x="637" y="287"/>
                  </a:lnTo>
                  <a:lnTo>
                    <a:pt x="637" y="287"/>
                  </a:lnTo>
                  <a:lnTo>
                    <a:pt x="639" y="287"/>
                  </a:lnTo>
                  <a:lnTo>
                    <a:pt x="641" y="287"/>
                  </a:lnTo>
                  <a:lnTo>
                    <a:pt x="635" y="287"/>
                  </a:lnTo>
                  <a:lnTo>
                    <a:pt x="626" y="283"/>
                  </a:lnTo>
                  <a:lnTo>
                    <a:pt x="620" y="285"/>
                  </a:lnTo>
                  <a:lnTo>
                    <a:pt x="620" y="287"/>
                  </a:lnTo>
                  <a:lnTo>
                    <a:pt x="620" y="287"/>
                  </a:lnTo>
                  <a:lnTo>
                    <a:pt x="620" y="289"/>
                  </a:lnTo>
                  <a:lnTo>
                    <a:pt x="618" y="289"/>
                  </a:lnTo>
                  <a:lnTo>
                    <a:pt x="618" y="290"/>
                  </a:lnTo>
                  <a:lnTo>
                    <a:pt x="612" y="292"/>
                  </a:lnTo>
                  <a:lnTo>
                    <a:pt x="612" y="294"/>
                  </a:lnTo>
                  <a:lnTo>
                    <a:pt x="612" y="296"/>
                  </a:lnTo>
                  <a:lnTo>
                    <a:pt x="612" y="298"/>
                  </a:lnTo>
                  <a:lnTo>
                    <a:pt x="614" y="298"/>
                  </a:lnTo>
                  <a:lnTo>
                    <a:pt x="616" y="300"/>
                  </a:lnTo>
                  <a:lnTo>
                    <a:pt x="620" y="298"/>
                  </a:lnTo>
                  <a:lnTo>
                    <a:pt x="628" y="296"/>
                  </a:lnTo>
                  <a:lnTo>
                    <a:pt x="633" y="294"/>
                  </a:lnTo>
                  <a:lnTo>
                    <a:pt x="639" y="294"/>
                  </a:lnTo>
                  <a:lnTo>
                    <a:pt x="662" y="290"/>
                  </a:lnTo>
                  <a:lnTo>
                    <a:pt x="669" y="290"/>
                  </a:lnTo>
                  <a:lnTo>
                    <a:pt x="667" y="292"/>
                  </a:lnTo>
                  <a:lnTo>
                    <a:pt x="666" y="292"/>
                  </a:lnTo>
                  <a:lnTo>
                    <a:pt x="662" y="292"/>
                  </a:lnTo>
                  <a:lnTo>
                    <a:pt x="660" y="294"/>
                  </a:lnTo>
                  <a:lnTo>
                    <a:pt x="658" y="296"/>
                  </a:lnTo>
                  <a:lnTo>
                    <a:pt x="654" y="300"/>
                  </a:lnTo>
                  <a:lnTo>
                    <a:pt x="652" y="302"/>
                  </a:lnTo>
                  <a:lnTo>
                    <a:pt x="650" y="302"/>
                  </a:lnTo>
                  <a:lnTo>
                    <a:pt x="647" y="304"/>
                  </a:lnTo>
                  <a:lnTo>
                    <a:pt x="645" y="304"/>
                  </a:lnTo>
                  <a:lnTo>
                    <a:pt x="645" y="308"/>
                  </a:lnTo>
                  <a:lnTo>
                    <a:pt x="647" y="308"/>
                  </a:lnTo>
                  <a:lnTo>
                    <a:pt x="648" y="309"/>
                  </a:lnTo>
                  <a:lnTo>
                    <a:pt x="654" y="311"/>
                  </a:lnTo>
                  <a:lnTo>
                    <a:pt x="652" y="313"/>
                  </a:lnTo>
                  <a:lnTo>
                    <a:pt x="650" y="313"/>
                  </a:lnTo>
                  <a:lnTo>
                    <a:pt x="650" y="313"/>
                  </a:lnTo>
                  <a:lnTo>
                    <a:pt x="648" y="315"/>
                  </a:lnTo>
                  <a:lnTo>
                    <a:pt x="648" y="315"/>
                  </a:lnTo>
                  <a:lnTo>
                    <a:pt x="650" y="317"/>
                  </a:lnTo>
                  <a:lnTo>
                    <a:pt x="650" y="319"/>
                  </a:lnTo>
                  <a:lnTo>
                    <a:pt x="650" y="321"/>
                  </a:lnTo>
                  <a:lnTo>
                    <a:pt x="654" y="321"/>
                  </a:lnTo>
                  <a:lnTo>
                    <a:pt x="656" y="323"/>
                  </a:lnTo>
                  <a:lnTo>
                    <a:pt x="660" y="323"/>
                  </a:lnTo>
                  <a:lnTo>
                    <a:pt x="662" y="323"/>
                  </a:lnTo>
                  <a:lnTo>
                    <a:pt x="664" y="323"/>
                  </a:lnTo>
                  <a:lnTo>
                    <a:pt x="666" y="321"/>
                  </a:lnTo>
                  <a:lnTo>
                    <a:pt x="666" y="321"/>
                  </a:lnTo>
                  <a:lnTo>
                    <a:pt x="667" y="321"/>
                  </a:lnTo>
                  <a:lnTo>
                    <a:pt x="669" y="321"/>
                  </a:lnTo>
                  <a:lnTo>
                    <a:pt x="671" y="321"/>
                  </a:lnTo>
                  <a:lnTo>
                    <a:pt x="677" y="321"/>
                  </a:lnTo>
                  <a:lnTo>
                    <a:pt x="683" y="321"/>
                  </a:lnTo>
                  <a:lnTo>
                    <a:pt x="684" y="321"/>
                  </a:lnTo>
                  <a:lnTo>
                    <a:pt x="688" y="321"/>
                  </a:lnTo>
                  <a:lnTo>
                    <a:pt x="688" y="319"/>
                  </a:lnTo>
                  <a:lnTo>
                    <a:pt x="688" y="317"/>
                  </a:lnTo>
                  <a:lnTo>
                    <a:pt x="686" y="315"/>
                  </a:lnTo>
                  <a:lnTo>
                    <a:pt x="688" y="315"/>
                  </a:lnTo>
                  <a:lnTo>
                    <a:pt x="690" y="315"/>
                  </a:lnTo>
                  <a:lnTo>
                    <a:pt x="692" y="317"/>
                  </a:lnTo>
                  <a:lnTo>
                    <a:pt x="694" y="317"/>
                  </a:lnTo>
                  <a:lnTo>
                    <a:pt x="694" y="315"/>
                  </a:lnTo>
                  <a:lnTo>
                    <a:pt x="692" y="313"/>
                  </a:lnTo>
                  <a:lnTo>
                    <a:pt x="692" y="311"/>
                  </a:lnTo>
                  <a:lnTo>
                    <a:pt x="690" y="311"/>
                  </a:lnTo>
                  <a:lnTo>
                    <a:pt x="690" y="309"/>
                  </a:lnTo>
                  <a:lnTo>
                    <a:pt x="690" y="308"/>
                  </a:lnTo>
                  <a:lnTo>
                    <a:pt x="690" y="306"/>
                  </a:lnTo>
                  <a:lnTo>
                    <a:pt x="690" y="304"/>
                  </a:lnTo>
                  <a:lnTo>
                    <a:pt x="690" y="304"/>
                  </a:lnTo>
                  <a:lnTo>
                    <a:pt x="692" y="302"/>
                  </a:lnTo>
                  <a:lnTo>
                    <a:pt x="694" y="300"/>
                  </a:lnTo>
                  <a:lnTo>
                    <a:pt x="694" y="300"/>
                  </a:lnTo>
                  <a:lnTo>
                    <a:pt x="696" y="300"/>
                  </a:lnTo>
                  <a:lnTo>
                    <a:pt x="700" y="304"/>
                  </a:lnTo>
                  <a:lnTo>
                    <a:pt x="698" y="294"/>
                  </a:lnTo>
                  <a:lnTo>
                    <a:pt x="698" y="292"/>
                  </a:lnTo>
                  <a:lnTo>
                    <a:pt x="696" y="290"/>
                  </a:lnTo>
                  <a:lnTo>
                    <a:pt x="694" y="290"/>
                  </a:lnTo>
                  <a:lnTo>
                    <a:pt x="692" y="289"/>
                  </a:lnTo>
                  <a:lnTo>
                    <a:pt x="690" y="287"/>
                  </a:lnTo>
                  <a:lnTo>
                    <a:pt x="692" y="287"/>
                  </a:lnTo>
                  <a:lnTo>
                    <a:pt x="694" y="285"/>
                  </a:lnTo>
                  <a:lnTo>
                    <a:pt x="694" y="285"/>
                  </a:lnTo>
                  <a:lnTo>
                    <a:pt x="694" y="283"/>
                  </a:lnTo>
                  <a:lnTo>
                    <a:pt x="694" y="277"/>
                  </a:lnTo>
                  <a:lnTo>
                    <a:pt x="694" y="275"/>
                  </a:lnTo>
                  <a:lnTo>
                    <a:pt x="696" y="271"/>
                  </a:lnTo>
                  <a:lnTo>
                    <a:pt x="696" y="270"/>
                  </a:lnTo>
                  <a:lnTo>
                    <a:pt x="696" y="268"/>
                  </a:lnTo>
                  <a:lnTo>
                    <a:pt x="694" y="268"/>
                  </a:lnTo>
                  <a:lnTo>
                    <a:pt x="694" y="266"/>
                  </a:lnTo>
                  <a:lnTo>
                    <a:pt x="692" y="266"/>
                  </a:lnTo>
                  <a:lnTo>
                    <a:pt x="692" y="264"/>
                  </a:lnTo>
                  <a:lnTo>
                    <a:pt x="692" y="264"/>
                  </a:lnTo>
                  <a:lnTo>
                    <a:pt x="694" y="262"/>
                  </a:lnTo>
                  <a:lnTo>
                    <a:pt x="694" y="262"/>
                  </a:lnTo>
                  <a:lnTo>
                    <a:pt x="692" y="260"/>
                  </a:lnTo>
                  <a:lnTo>
                    <a:pt x="692" y="258"/>
                  </a:lnTo>
                  <a:lnTo>
                    <a:pt x="690" y="258"/>
                  </a:lnTo>
                  <a:lnTo>
                    <a:pt x="688" y="258"/>
                  </a:lnTo>
                  <a:lnTo>
                    <a:pt x="686" y="256"/>
                  </a:lnTo>
                  <a:lnTo>
                    <a:pt x="681" y="254"/>
                  </a:lnTo>
                  <a:lnTo>
                    <a:pt x="679" y="253"/>
                  </a:lnTo>
                  <a:lnTo>
                    <a:pt x="677" y="253"/>
                  </a:lnTo>
                  <a:lnTo>
                    <a:pt x="675" y="254"/>
                  </a:lnTo>
                  <a:lnTo>
                    <a:pt x="673" y="254"/>
                  </a:lnTo>
                  <a:close/>
                  <a:moveTo>
                    <a:pt x="658" y="144"/>
                  </a:moveTo>
                  <a:lnTo>
                    <a:pt x="664" y="144"/>
                  </a:lnTo>
                  <a:lnTo>
                    <a:pt x="667" y="146"/>
                  </a:lnTo>
                  <a:lnTo>
                    <a:pt x="667" y="148"/>
                  </a:lnTo>
                  <a:lnTo>
                    <a:pt x="669" y="148"/>
                  </a:lnTo>
                  <a:lnTo>
                    <a:pt x="669" y="150"/>
                  </a:lnTo>
                  <a:lnTo>
                    <a:pt x="671" y="150"/>
                  </a:lnTo>
                  <a:lnTo>
                    <a:pt x="673" y="150"/>
                  </a:lnTo>
                  <a:lnTo>
                    <a:pt x="675" y="150"/>
                  </a:lnTo>
                  <a:lnTo>
                    <a:pt x="675" y="148"/>
                  </a:lnTo>
                  <a:lnTo>
                    <a:pt x="677" y="146"/>
                  </a:lnTo>
                  <a:lnTo>
                    <a:pt x="675" y="141"/>
                  </a:lnTo>
                  <a:lnTo>
                    <a:pt x="675" y="139"/>
                  </a:lnTo>
                  <a:lnTo>
                    <a:pt x="671" y="135"/>
                  </a:lnTo>
                  <a:lnTo>
                    <a:pt x="667" y="135"/>
                  </a:lnTo>
                  <a:lnTo>
                    <a:pt x="664" y="133"/>
                  </a:lnTo>
                  <a:lnTo>
                    <a:pt x="660" y="135"/>
                  </a:lnTo>
                  <a:lnTo>
                    <a:pt x="656" y="135"/>
                  </a:lnTo>
                  <a:lnTo>
                    <a:pt x="654" y="141"/>
                  </a:lnTo>
                  <a:lnTo>
                    <a:pt x="656" y="144"/>
                  </a:lnTo>
                  <a:lnTo>
                    <a:pt x="658" y="144"/>
                  </a:lnTo>
                  <a:close/>
                  <a:moveTo>
                    <a:pt x="1170" y="486"/>
                  </a:moveTo>
                  <a:lnTo>
                    <a:pt x="1168" y="486"/>
                  </a:lnTo>
                  <a:lnTo>
                    <a:pt x="1166" y="488"/>
                  </a:lnTo>
                  <a:lnTo>
                    <a:pt x="1166" y="488"/>
                  </a:lnTo>
                  <a:lnTo>
                    <a:pt x="1168" y="490"/>
                  </a:lnTo>
                  <a:lnTo>
                    <a:pt x="1170" y="488"/>
                  </a:lnTo>
                  <a:lnTo>
                    <a:pt x="1172" y="488"/>
                  </a:lnTo>
                  <a:lnTo>
                    <a:pt x="1172" y="486"/>
                  </a:lnTo>
                  <a:lnTo>
                    <a:pt x="1170" y="486"/>
                  </a:lnTo>
                  <a:close/>
                  <a:moveTo>
                    <a:pt x="569" y="235"/>
                  </a:moveTo>
                  <a:lnTo>
                    <a:pt x="573" y="237"/>
                  </a:lnTo>
                  <a:lnTo>
                    <a:pt x="576" y="239"/>
                  </a:lnTo>
                  <a:lnTo>
                    <a:pt x="580" y="241"/>
                  </a:lnTo>
                  <a:lnTo>
                    <a:pt x="584" y="239"/>
                  </a:lnTo>
                  <a:lnTo>
                    <a:pt x="586" y="237"/>
                  </a:lnTo>
                  <a:lnTo>
                    <a:pt x="584" y="235"/>
                  </a:lnTo>
                  <a:lnTo>
                    <a:pt x="578" y="234"/>
                  </a:lnTo>
                  <a:lnTo>
                    <a:pt x="576" y="232"/>
                  </a:lnTo>
                  <a:lnTo>
                    <a:pt x="575" y="230"/>
                  </a:lnTo>
                  <a:lnTo>
                    <a:pt x="575" y="228"/>
                  </a:lnTo>
                  <a:lnTo>
                    <a:pt x="573" y="228"/>
                  </a:lnTo>
                  <a:lnTo>
                    <a:pt x="569" y="226"/>
                  </a:lnTo>
                  <a:lnTo>
                    <a:pt x="567" y="224"/>
                  </a:lnTo>
                  <a:lnTo>
                    <a:pt x="563" y="224"/>
                  </a:lnTo>
                  <a:lnTo>
                    <a:pt x="561" y="224"/>
                  </a:lnTo>
                  <a:lnTo>
                    <a:pt x="559" y="224"/>
                  </a:lnTo>
                  <a:lnTo>
                    <a:pt x="567" y="234"/>
                  </a:lnTo>
                  <a:lnTo>
                    <a:pt x="569" y="235"/>
                  </a:lnTo>
                  <a:close/>
                  <a:moveTo>
                    <a:pt x="186" y="903"/>
                  </a:moveTo>
                  <a:lnTo>
                    <a:pt x="186" y="903"/>
                  </a:lnTo>
                  <a:lnTo>
                    <a:pt x="184" y="901"/>
                  </a:lnTo>
                  <a:lnTo>
                    <a:pt x="184" y="903"/>
                  </a:lnTo>
                  <a:lnTo>
                    <a:pt x="186" y="905"/>
                  </a:lnTo>
                  <a:lnTo>
                    <a:pt x="186" y="905"/>
                  </a:lnTo>
                  <a:lnTo>
                    <a:pt x="188" y="907"/>
                  </a:lnTo>
                  <a:lnTo>
                    <a:pt x="186" y="905"/>
                  </a:lnTo>
                  <a:lnTo>
                    <a:pt x="186" y="903"/>
                  </a:lnTo>
                  <a:close/>
                  <a:moveTo>
                    <a:pt x="448" y="203"/>
                  </a:moveTo>
                  <a:lnTo>
                    <a:pt x="455" y="203"/>
                  </a:lnTo>
                  <a:lnTo>
                    <a:pt x="459" y="201"/>
                  </a:lnTo>
                  <a:lnTo>
                    <a:pt x="463" y="201"/>
                  </a:lnTo>
                  <a:lnTo>
                    <a:pt x="470" y="205"/>
                  </a:lnTo>
                  <a:lnTo>
                    <a:pt x="470" y="205"/>
                  </a:lnTo>
                  <a:lnTo>
                    <a:pt x="472" y="203"/>
                  </a:lnTo>
                  <a:lnTo>
                    <a:pt x="474" y="203"/>
                  </a:lnTo>
                  <a:lnTo>
                    <a:pt x="476" y="201"/>
                  </a:lnTo>
                  <a:lnTo>
                    <a:pt x="478" y="201"/>
                  </a:lnTo>
                  <a:lnTo>
                    <a:pt x="480" y="201"/>
                  </a:lnTo>
                  <a:lnTo>
                    <a:pt x="484" y="203"/>
                  </a:lnTo>
                  <a:lnTo>
                    <a:pt x="484" y="203"/>
                  </a:lnTo>
                  <a:lnTo>
                    <a:pt x="487" y="203"/>
                  </a:lnTo>
                  <a:lnTo>
                    <a:pt x="489" y="203"/>
                  </a:lnTo>
                  <a:lnTo>
                    <a:pt x="493" y="203"/>
                  </a:lnTo>
                  <a:lnTo>
                    <a:pt x="501" y="203"/>
                  </a:lnTo>
                  <a:lnTo>
                    <a:pt x="504" y="203"/>
                  </a:lnTo>
                  <a:lnTo>
                    <a:pt x="506" y="199"/>
                  </a:lnTo>
                  <a:lnTo>
                    <a:pt x="504" y="196"/>
                  </a:lnTo>
                  <a:lnTo>
                    <a:pt x="501" y="192"/>
                  </a:lnTo>
                  <a:lnTo>
                    <a:pt x="493" y="188"/>
                  </a:lnTo>
                  <a:lnTo>
                    <a:pt x="487" y="188"/>
                  </a:lnTo>
                  <a:lnTo>
                    <a:pt x="485" y="188"/>
                  </a:lnTo>
                  <a:lnTo>
                    <a:pt x="482" y="188"/>
                  </a:lnTo>
                  <a:lnTo>
                    <a:pt x="478" y="190"/>
                  </a:lnTo>
                  <a:lnTo>
                    <a:pt x="470" y="194"/>
                  </a:lnTo>
                  <a:lnTo>
                    <a:pt x="468" y="194"/>
                  </a:lnTo>
                  <a:lnTo>
                    <a:pt x="453" y="197"/>
                  </a:lnTo>
                  <a:lnTo>
                    <a:pt x="449" y="197"/>
                  </a:lnTo>
                  <a:lnTo>
                    <a:pt x="446" y="199"/>
                  </a:lnTo>
                  <a:lnTo>
                    <a:pt x="444" y="203"/>
                  </a:lnTo>
                  <a:lnTo>
                    <a:pt x="446" y="203"/>
                  </a:lnTo>
                  <a:lnTo>
                    <a:pt x="448" y="203"/>
                  </a:lnTo>
                  <a:close/>
                  <a:moveTo>
                    <a:pt x="990" y="273"/>
                  </a:moveTo>
                  <a:lnTo>
                    <a:pt x="986" y="277"/>
                  </a:lnTo>
                  <a:lnTo>
                    <a:pt x="982" y="281"/>
                  </a:lnTo>
                  <a:lnTo>
                    <a:pt x="982" y="283"/>
                  </a:lnTo>
                  <a:lnTo>
                    <a:pt x="982" y="283"/>
                  </a:lnTo>
                  <a:lnTo>
                    <a:pt x="984" y="285"/>
                  </a:lnTo>
                  <a:lnTo>
                    <a:pt x="986" y="285"/>
                  </a:lnTo>
                  <a:lnTo>
                    <a:pt x="990" y="283"/>
                  </a:lnTo>
                  <a:lnTo>
                    <a:pt x="992" y="283"/>
                  </a:lnTo>
                  <a:lnTo>
                    <a:pt x="992" y="281"/>
                  </a:lnTo>
                  <a:lnTo>
                    <a:pt x="993" y="277"/>
                  </a:lnTo>
                  <a:lnTo>
                    <a:pt x="993" y="275"/>
                  </a:lnTo>
                  <a:lnTo>
                    <a:pt x="995" y="273"/>
                  </a:lnTo>
                  <a:lnTo>
                    <a:pt x="992" y="273"/>
                  </a:lnTo>
                  <a:lnTo>
                    <a:pt x="990" y="273"/>
                  </a:lnTo>
                  <a:close/>
                  <a:moveTo>
                    <a:pt x="819" y="340"/>
                  </a:moveTo>
                  <a:lnTo>
                    <a:pt x="823" y="340"/>
                  </a:lnTo>
                  <a:lnTo>
                    <a:pt x="825" y="338"/>
                  </a:lnTo>
                  <a:lnTo>
                    <a:pt x="827" y="338"/>
                  </a:lnTo>
                  <a:lnTo>
                    <a:pt x="829" y="338"/>
                  </a:lnTo>
                  <a:lnTo>
                    <a:pt x="829" y="336"/>
                  </a:lnTo>
                  <a:lnTo>
                    <a:pt x="829" y="336"/>
                  </a:lnTo>
                  <a:lnTo>
                    <a:pt x="829" y="334"/>
                  </a:lnTo>
                  <a:lnTo>
                    <a:pt x="829" y="332"/>
                  </a:lnTo>
                  <a:lnTo>
                    <a:pt x="830" y="332"/>
                  </a:lnTo>
                  <a:lnTo>
                    <a:pt x="830" y="332"/>
                  </a:lnTo>
                  <a:lnTo>
                    <a:pt x="832" y="330"/>
                  </a:lnTo>
                  <a:lnTo>
                    <a:pt x="832" y="330"/>
                  </a:lnTo>
                  <a:lnTo>
                    <a:pt x="834" y="330"/>
                  </a:lnTo>
                  <a:lnTo>
                    <a:pt x="834" y="332"/>
                  </a:lnTo>
                  <a:lnTo>
                    <a:pt x="834" y="334"/>
                  </a:lnTo>
                  <a:lnTo>
                    <a:pt x="836" y="332"/>
                  </a:lnTo>
                  <a:lnTo>
                    <a:pt x="836" y="332"/>
                  </a:lnTo>
                  <a:lnTo>
                    <a:pt x="838" y="330"/>
                  </a:lnTo>
                  <a:lnTo>
                    <a:pt x="840" y="328"/>
                  </a:lnTo>
                  <a:lnTo>
                    <a:pt x="840" y="328"/>
                  </a:lnTo>
                  <a:lnTo>
                    <a:pt x="842" y="330"/>
                  </a:lnTo>
                  <a:lnTo>
                    <a:pt x="842" y="330"/>
                  </a:lnTo>
                  <a:lnTo>
                    <a:pt x="844" y="332"/>
                  </a:lnTo>
                  <a:lnTo>
                    <a:pt x="842" y="334"/>
                  </a:lnTo>
                  <a:lnTo>
                    <a:pt x="840" y="336"/>
                  </a:lnTo>
                  <a:lnTo>
                    <a:pt x="840" y="338"/>
                  </a:lnTo>
                  <a:lnTo>
                    <a:pt x="842" y="342"/>
                  </a:lnTo>
                  <a:lnTo>
                    <a:pt x="844" y="342"/>
                  </a:lnTo>
                  <a:lnTo>
                    <a:pt x="851" y="342"/>
                  </a:lnTo>
                  <a:lnTo>
                    <a:pt x="855" y="342"/>
                  </a:lnTo>
                  <a:lnTo>
                    <a:pt x="861" y="342"/>
                  </a:lnTo>
                  <a:lnTo>
                    <a:pt x="866" y="342"/>
                  </a:lnTo>
                  <a:lnTo>
                    <a:pt x="868" y="342"/>
                  </a:lnTo>
                  <a:lnTo>
                    <a:pt x="870" y="342"/>
                  </a:lnTo>
                  <a:lnTo>
                    <a:pt x="870" y="342"/>
                  </a:lnTo>
                  <a:lnTo>
                    <a:pt x="868" y="340"/>
                  </a:lnTo>
                  <a:lnTo>
                    <a:pt x="868" y="340"/>
                  </a:lnTo>
                  <a:lnTo>
                    <a:pt x="870" y="340"/>
                  </a:lnTo>
                  <a:lnTo>
                    <a:pt x="872" y="340"/>
                  </a:lnTo>
                  <a:lnTo>
                    <a:pt x="874" y="340"/>
                  </a:lnTo>
                  <a:lnTo>
                    <a:pt x="874" y="340"/>
                  </a:lnTo>
                  <a:lnTo>
                    <a:pt x="876" y="340"/>
                  </a:lnTo>
                  <a:lnTo>
                    <a:pt x="878" y="340"/>
                  </a:lnTo>
                  <a:lnTo>
                    <a:pt x="882" y="342"/>
                  </a:lnTo>
                  <a:lnTo>
                    <a:pt x="883" y="342"/>
                  </a:lnTo>
                  <a:lnTo>
                    <a:pt x="887" y="340"/>
                  </a:lnTo>
                  <a:lnTo>
                    <a:pt x="889" y="340"/>
                  </a:lnTo>
                  <a:lnTo>
                    <a:pt x="889" y="338"/>
                  </a:lnTo>
                  <a:lnTo>
                    <a:pt x="889" y="338"/>
                  </a:lnTo>
                  <a:lnTo>
                    <a:pt x="889" y="338"/>
                  </a:lnTo>
                  <a:lnTo>
                    <a:pt x="891" y="338"/>
                  </a:lnTo>
                  <a:lnTo>
                    <a:pt x="893" y="340"/>
                  </a:lnTo>
                  <a:lnTo>
                    <a:pt x="895" y="340"/>
                  </a:lnTo>
                  <a:lnTo>
                    <a:pt x="895" y="338"/>
                  </a:lnTo>
                  <a:lnTo>
                    <a:pt x="901" y="340"/>
                  </a:lnTo>
                  <a:lnTo>
                    <a:pt x="902" y="340"/>
                  </a:lnTo>
                  <a:lnTo>
                    <a:pt x="906" y="340"/>
                  </a:lnTo>
                  <a:lnTo>
                    <a:pt x="908" y="340"/>
                  </a:lnTo>
                  <a:lnTo>
                    <a:pt x="912" y="340"/>
                  </a:lnTo>
                  <a:lnTo>
                    <a:pt x="918" y="340"/>
                  </a:lnTo>
                  <a:lnTo>
                    <a:pt x="920" y="338"/>
                  </a:lnTo>
                  <a:lnTo>
                    <a:pt x="921" y="338"/>
                  </a:lnTo>
                  <a:lnTo>
                    <a:pt x="921" y="334"/>
                  </a:lnTo>
                  <a:lnTo>
                    <a:pt x="923" y="332"/>
                  </a:lnTo>
                  <a:lnTo>
                    <a:pt x="923" y="330"/>
                  </a:lnTo>
                  <a:lnTo>
                    <a:pt x="921" y="328"/>
                  </a:lnTo>
                  <a:lnTo>
                    <a:pt x="921" y="328"/>
                  </a:lnTo>
                  <a:lnTo>
                    <a:pt x="920" y="328"/>
                  </a:lnTo>
                  <a:lnTo>
                    <a:pt x="920" y="327"/>
                  </a:lnTo>
                  <a:lnTo>
                    <a:pt x="921" y="327"/>
                  </a:lnTo>
                  <a:lnTo>
                    <a:pt x="923" y="327"/>
                  </a:lnTo>
                  <a:lnTo>
                    <a:pt x="923" y="328"/>
                  </a:lnTo>
                  <a:lnTo>
                    <a:pt x="925" y="330"/>
                  </a:lnTo>
                  <a:lnTo>
                    <a:pt x="927" y="330"/>
                  </a:lnTo>
                  <a:lnTo>
                    <a:pt x="927" y="330"/>
                  </a:lnTo>
                  <a:lnTo>
                    <a:pt x="927" y="330"/>
                  </a:lnTo>
                  <a:lnTo>
                    <a:pt x="927" y="332"/>
                  </a:lnTo>
                  <a:lnTo>
                    <a:pt x="927" y="334"/>
                  </a:lnTo>
                  <a:lnTo>
                    <a:pt x="927" y="334"/>
                  </a:lnTo>
                  <a:lnTo>
                    <a:pt x="927" y="336"/>
                  </a:lnTo>
                  <a:lnTo>
                    <a:pt x="929" y="338"/>
                  </a:lnTo>
                  <a:lnTo>
                    <a:pt x="933" y="340"/>
                  </a:lnTo>
                  <a:lnTo>
                    <a:pt x="937" y="340"/>
                  </a:lnTo>
                  <a:lnTo>
                    <a:pt x="940" y="340"/>
                  </a:lnTo>
                  <a:lnTo>
                    <a:pt x="942" y="342"/>
                  </a:lnTo>
                  <a:lnTo>
                    <a:pt x="946" y="342"/>
                  </a:lnTo>
                  <a:lnTo>
                    <a:pt x="948" y="342"/>
                  </a:lnTo>
                  <a:lnTo>
                    <a:pt x="952" y="342"/>
                  </a:lnTo>
                  <a:lnTo>
                    <a:pt x="956" y="340"/>
                  </a:lnTo>
                  <a:lnTo>
                    <a:pt x="959" y="338"/>
                  </a:lnTo>
                  <a:lnTo>
                    <a:pt x="967" y="338"/>
                  </a:lnTo>
                  <a:lnTo>
                    <a:pt x="971" y="338"/>
                  </a:lnTo>
                  <a:lnTo>
                    <a:pt x="973" y="336"/>
                  </a:lnTo>
                  <a:lnTo>
                    <a:pt x="973" y="334"/>
                  </a:lnTo>
                  <a:lnTo>
                    <a:pt x="974" y="332"/>
                  </a:lnTo>
                  <a:lnTo>
                    <a:pt x="974" y="330"/>
                  </a:lnTo>
                  <a:lnTo>
                    <a:pt x="973" y="330"/>
                  </a:lnTo>
                  <a:lnTo>
                    <a:pt x="973" y="327"/>
                  </a:lnTo>
                  <a:lnTo>
                    <a:pt x="971" y="327"/>
                  </a:lnTo>
                  <a:lnTo>
                    <a:pt x="973" y="327"/>
                  </a:lnTo>
                  <a:lnTo>
                    <a:pt x="974" y="327"/>
                  </a:lnTo>
                  <a:lnTo>
                    <a:pt x="976" y="328"/>
                  </a:lnTo>
                  <a:lnTo>
                    <a:pt x="978" y="328"/>
                  </a:lnTo>
                  <a:lnTo>
                    <a:pt x="978" y="328"/>
                  </a:lnTo>
                  <a:lnTo>
                    <a:pt x="982" y="328"/>
                  </a:lnTo>
                  <a:lnTo>
                    <a:pt x="984" y="327"/>
                  </a:lnTo>
                  <a:lnTo>
                    <a:pt x="986" y="327"/>
                  </a:lnTo>
                  <a:lnTo>
                    <a:pt x="986" y="323"/>
                  </a:lnTo>
                  <a:lnTo>
                    <a:pt x="982" y="323"/>
                  </a:lnTo>
                  <a:lnTo>
                    <a:pt x="973" y="323"/>
                  </a:lnTo>
                  <a:lnTo>
                    <a:pt x="971" y="321"/>
                  </a:lnTo>
                  <a:lnTo>
                    <a:pt x="974" y="319"/>
                  </a:lnTo>
                  <a:lnTo>
                    <a:pt x="982" y="315"/>
                  </a:lnTo>
                  <a:lnTo>
                    <a:pt x="984" y="311"/>
                  </a:lnTo>
                  <a:lnTo>
                    <a:pt x="984" y="308"/>
                  </a:lnTo>
                  <a:lnTo>
                    <a:pt x="984" y="304"/>
                  </a:lnTo>
                  <a:lnTo>
                    <a:pt x="980" y="302"/>
                  </a:lnTo>
                  <a:lnTo>
                    <a:pt x="976" y="302"/>
                  </a:lnTo>
                  <a:lnTo>
                    <a:pt x="974" y="302"/>
                  </a:lnTo>
                  <a:lnTo>
                    <a:pt x="973" y="300"/>
                  </a:lnTo>
                  <a:lnTo>
                    <a:pt x="974" y="298"/>
                  </a:lnTo>
                  <a:lnTo>
                    <a:pt x="974" y="296"/>
                  </a:lnTo>
                  <a:lnTo>
                    <a:pt x="971" y="294"/>
                  </a:lnTo>
                  <a:lnTo>
                    <a:pt x="969" y="292"/>
                  </a:lnTo>
                  <a:lnTo>
                    <a:pt x="961" y="292"/>
                  </a:lnTo>
                  <a:lnTo>
                    <a:pt x="959" y="292"/>
                  </a:lnTo>
                  <a:lnTo>
                    <a:pt x="957" y="290"/>
                  </a:lnTo>
                  <a:lnTo>
                    <a:pt x="957" y="290"/>
                  </a:lnTo>
                  <a:lnTo>
                    <a:pt x="957" y="289"/>
                  </a:lnTo>
                  <a:lnTo>
                    <a:pt x="957" y="289"/>
                  </a:lnTo>
                  <a:lnTo>
                    <a:pt x="957" y="289"/>
                  </a:lnTo>
                  <a:lnTo>
                    <a:pt x="956" y="287"/>
                  </a:lnTo>
                  <a:lnTo>
                    <a:pt x="944" y="285"/>
                  </a:lnTo>
                  <a:lnTo>
                    <a:pt x="940" y="285"/>
                  </a:lnTo>
                  <a:lnTo>
                    <a:pt x="937" y="285"/>
                  </a:lnTo>
                  <a:lnTo>
                    <a:pt x="933" y="287"/>
                  </a:lnTo>
                  <a:lnTo>
                    <a:pt x="927" y="289"/>
                  </a:lnTo>
                  <a:lnTo>
                    <a:pt x="925" y="289"/>
                  </a:lnTo>
                  <a:lnTo>
                    <a:pt x="923" y="287"/>
                  </a:lnTo>
                  <a:lnTo>
                    <a:pt x="918" y="285"/>
                  </a:lnTo>
                  <a:lnTo>
                    <a:pt x="914" y="285"/>
                  </a:lnTo>
                  <a:lnTo>
                    <a:pt x="912" y="287"/>
                  </a:lnTo>
                  <a:lnTo>
                    <a:pt x="906" y="290"/>
                  </a:lnTo>
                  <a:lnTo>
                    <a:pt x="904" y="292"/>
                  </a:lnTo>
                  <a:lnTo>
                    <a:pt x="902" y="292"/>
                  </a:lnTo>
                  <a:lnTo>
                    <a:pt x="899" y="292"/>
                  </a:lnTo>
                  <a:lnTo>
                    <a:pt x="893" y="296"/>
                  </a:lnTo>
                  <a:lnTo>
                    <a:pt x="889" y="296"/>
                  </a:lnTo>
                  <a:lnTo>
                    <a:pt x="885" y="296"/>
                  </a:lnTo>
                  <a:lnTo>
                    <a:pt x="882" y="298"/>
                  </a:lnTo>
                  <a:lnTo>
                    <a:pt x="880" y="300"/>
                  </a:lnTo>
                  <a:lnTo>
                    <a:pt x="882" y="304"/>
                  </a:lnTo>
                  <a:lnTo>
                    <a:pt x="878" y="304"/>
                  </a:lnTo>
                  <a:lnTo>
                    <a:pt x="874" y="304"/>
                  </a:lnTo>
                  <a:lnTo>
                    <a:pt x="870" y="302"/>
                  </a:lnTo>
                  <a:lnTo>
                    <a:pt x="868" y="300"/>
                  </a:lnTo>
                  <a:lnTo>
                    <a:pt x="863" y="296"/>
                  </a:lnTo>
                  <a:lnTo>
                    <a:pt x="861" y="294"/>
                  </a:lnTo>
                  <a:lnTo>
                    <a:pt x="859" y="296"/>
                  </a:lnTo>
                  <a:lnTo>
                    <a:pt x="859" y="296"/>
                  </a:lnTo>
                  <a:lnTo>
                    <a:pt x="855" y="300"/>
                  </a:lnTo>
                  <a:lnTo>
                    <a:pt x="855" y="298"/>
                  </a:lnTo>
                  <a:lnTo>
                    <a:pt x="853" y="298"/>
                  </a:lnTo>
                  <a:lnTo>
                    <a:pt x="853" y="296"/>
                  </a:lnTo>
                  <a:lnTo>
                    <a:pt x="851" y="296"/>
                  </a:lnTo>
                  <a:lnTo>
                    <a:pt x="847" y="300"/>
                  </a:lnTo>
                  <a:lnTo>
                    <a:pt x="846" y="300"/>
                  </a:lnTo>
                  <a:lnTo>
                    <a:pt x="844" y="298"/>
                  </a:lnTo>
                  <a:lnTo>
                    <a:pt x="842" y="294"/>
                  </a:lnTo>
                  <a:lnTo>
                    <a:pt x="840" y="292"/>
                  </a:lnTo>
                  <a:lnTo>
                    <a:pt x="836" y="292"/>
                  </a:lnTo>
                  <a:lnTo>
                    <a:pt x="834" y="294"/>
                  </a:lnTo>
                  <a:lnTo>
                    <a:pt x="836" y="300"/>
                  </a:lnTo>
                  <a:lnTo>
                    <a:pt x="834" y="302"/>
                  </a:lnTo>
                  <a:lnTo>
                    <a:pt x="832" y="302"/>
                  </a:lnTo>
                  <a:lnTo>
                    <a:pt x="830" y="298"/>
                  </a:lnTo>
                  <a:lnTo>
                    <a:pt x="829" y="298"/>
                  </a:lnTo>
                  <a:lnTo>
                    <a:pt x="827" y="296"/>
                  </a:lnTo>
                  <a:lnTo>
                    <a:pt x="825" y="296"/>
                  </a:lnTo>
                  <a:lnTo>
                    <a:pt x="823" y="296"/>
                  </a:lnTo>
                  <a:lnTo>
                    <a:pt x="825" y="294"/>
                  </a:lnTo>
                  <a:lnTo>
                    <a:pt x="827" y="292"/>
                  </a:lnTo>
                  <a:lnTo>
                    <a:pt x="829" y="290"/>
                  </a:lnTo>
                  <a:lnTo>
                    <a:pt x="829" y="287"/>
                  </a:lnTo>
                  <a:lnTo>
                    <a:pt x="829" y="285"/>
                  </a:lnTo>
                  <a:lnTo>
                    <a:pt x="827" y="285"/>
                  </a:lnTo>
                  <a:lnTo>
                    <a:pt x="823" y="283"/>
                  </a:lnTo>
                  <a:lnTo>
                    <a:pt x="823" y="283"/>
                  </a:lnTo>
                  <a:lnTo>
                    <a:pt x="823" y="283"/>
                  </a:lnTo>
                  <a:lnTo>
                    <a:pt x="821" y="283"/>
                  </a:lnTo>
                  <a:lnTo>
                    <a:pt x="821" y="283"/>
                  </a:lnTo>
                  <a:lnTo>
                    <a:pt x="821" y="283"/>
                  </a:lnTo>
                  <a:lnTo>
                    <a:pt x="819" y="281"/>
                  </a:lnTo>
                  <a:lnTo>
                    <a:pt x="819" y="281"/>
                  </a:lnTo>
                  <a:lnTo>
                    <a:pt x="817" y="277"/>
                  </a:lnTo>
                  <a:lnTo>
                    <a:pt x="813" y="277"/>
                  </a:lnTo>
                  <a:lnTo>
                    <a:pt x="800" y="273"/>
                  </a:lnTo>
                  <a:lnTo>
                    <a:pt x="796" y="271"/>
                  </a:lnTo>
                  <a:lnTo>
                    <a:pt x="794" y="270"/>
                  </a:lnTo>
                  <a:lnTo>
                    <a:pt x="796" y="270"/>
                  </a:lnTo>
                  <a:lnTo>
                    <a:pt x="808" y="271"/>
                  </a:lnTo>
                  <a:lnTo>
                    <a:pt x="811" y="271"/>
                  </a:lnTo>
                  <a:lnTo>
                    <a:pt x="815" y="271"/>
                  </a:lnTo>
                  <a:lnTo>
                    <a:pt x="823" y="270"/>
                  </a:lnTo>
                  <a:lnTo>
                    <a:pt x="825" y="270"/>
                  </a:lnTo>
                  <a:lnTo>
                    <a:pt x="829" y="270"/>
                  </a:lnTo>
                  <a:lnTo>
                    <a:pt x="829" y="268"/>
                  </a:lnTo>
                  <a:lnTo>
                    <a:pt x="827" y="266"/>
                  </a:lnTo>
                  <a:lnTo>
                    <a:pt x="827" y="266"/>
                  </a:lnTo>
                  <a:lnTo>
                    <a:pt x="810" y="262"/>
                  </a:lnTo>
                  <a:lnTo>
                    <a:pt x="798" y="262"/>
                  </a:lnTo>
                  <a:lnTo>
                    <a:pt x="796" y="260"/>
                  </a:lnTo>
                  <a:lnTo>
                    <a:pt x="794" y="260"/>
                  </a:lnTo>
                  <a:lnTo>
                    <a:pt x="794" y="258"/>
                  </a:lnTo>
                  <a:lnTo>
                    <a:pt x="804" y="260"/>
                  </a:lnTo>
                  <a:lnTo>
                    <a:pt x="806" y="260"/>
                  </a:lnTo>
                  <a:lnTo>
                    <a:pt x="808" y="258"/>
                  </a:lnTo>
                  <a:lnTo>
                    <a:pt x="804" y="256"/>
                  </a:lnTo>
                  <a:lnTo>
                    <a:pt x="802" y="254"/>
                  </a:lnTo>
                  <a:lnTo>
                    <a:pt x="798" y="254"/>
                  </a:lnTo>
                  <a:lnTo>
                    <a:pt x="794" y="253"/>
                  </a:lnTo>
                  <a:lnTo>
                    <a:pt x="791" y="253"/>
                  </a:lnTo>
                  <a:lnTo>
                    <a:pt x="787" y="254"/>
                  </a:lnTo>
                  <a:lnTo>
                    <a:pt x="779" y="254"/>
                  </a:lnTo>
                  <a:lnTo>
                    <a:pt x="774" y="256"/>
                  </a:lnTo>
                  <a:lnTo>
                    <a:pt x="772" y="256"/>
                  </a:lnTo>
                  <a:lnTo>
                    <a:pt x="770" y="256"/>
                  </a:lnTo>
                  <a:lnTo>
                    <a:pt x="768" y="256"/>
                  </a:lnTo>
                  <a:lnTo>
                    <a:pt x="766" y="256"/>
                  </a:lnTo>
                  <a:lnTo>
                    <a:pt x="762" y="260"/>
                  </a:lnTo>
                  <a:lnTo>
                    <a:pt x="760" y="260"/>
                  </a:lnTo>
                  <a:lnTo>
                    <a:pt x="762" y="256"/>
                  </a:lnTo>
                  <a:lnTo>
                    <a:pt x="764" y="254"/>
                  </a:lnTo>
                  <a:lnTo>
                    <a:pt x="764" y="251"/>
                  </a:lnTo>
                  <a:lnTo>
                    <a:pt x="760" y="249"/>
                  </a:lnTo>
                  <a:lnTo>
                    <a:pt x="756" y="247"/>
                  </a:lnTo>
                  <a:lnTo>
                    <a:pt x="728" y="243"/>
                  </a:lnTo>
                  <a:lnTo>
                    <a:pt x="722" y="243"/>
                  </a:lnTo>
                  <a:lnTo>
                    <a:pt x="713" y="243"/>
                  </a:lnTo>
                  <a:lnTo>
                    <a:pt x="709" y="245"/>
                  </a:lnTo>
                  <a:lnTo>
                    <a:pt x="707" y="245"/>
                  </a:lnTo>
                  <a:lnTo>
                    <a:pt x="709" y="247"/>
                  </a:lnTo>
                  <a:lnTo>
                    <a:pt x="709" y="249"/>
                  </a:lnTo>
                  <a:lnTo>
                    <a:pt x="715" y="249"/>
                  </a:lnTo>
                  <a:lnTo>
                    <a:pt x="713" y="251"/>
                  </a:lnTo>
                  <a:lnTo>
                    <a:pt x="711" y="251"/>
                  </a:lnTo>
                  <a:lnTo>
                    <a:pt x="709" y="251"/>
                  </a:lnTo>
                  <a:lnTo>
                    <a:pt x="707" y="249"/>
                  </a:lnTo>
                  <a:lnTo>
                    <a:pt x="709" y="253"/>
                  </a:lnTo>
                  <a:lnTo>
                    <a:pt x="715" y="254"/>
                  </a:lnTo>
                  <a:lnTo>
                    <a:pt x="720" y="256"/>
                  </a:lnTo>
                  <a:lnTo>
                    <a:pt x="726" y="256"/>
                  </a:lnTo>
                  <a:lnTo>
                    <a:pt x="724" y="256"/>
                  </a:lnTo>
                  <a:lnTo>
                    <a:pt x="720" y="258"/>
                  </a:lnTo>
                  <a:lnTo>
                    <a:pt x="720" y="260"/>
                  </a:lnTo>
                  <a:lnTo>
                    <a:pt x="720" y="260"/>
                  </a:lnTo>
                  <a:lnTo>
                    <a:pt x="722" y="262"/>
                  </a:lnTo>
                  <a:lnTo>
                    <a:pt x="726" y="262"/>
                  </a:lnTo>
                  <a:lnTo>
                    <a:pt x="728" y="264"/>
                  </a:lnTo>
                  <a:lnTo>
                    <a:pt x="730" y="264"/>
                  </a:lnTo>
                  <a:lnTo>
                    <a:pt x="730" y="264"/>
                  </a:lnTo>
                  <a:lnTo>
                    <a:pt x="732" y="266"/>
                  </a:lnTo>
                  <a:lnTo>
                    <a:pt x="732" y="268"/>
                  </a:lnTo>
                  <a:lnTo>
                    <a:pt x="734" y="268"/>
                  </a:lnTo>
                  <a:lnTo>
                    <a:pt x="736" y="268"/>
                  </a:lnTo>
                  <a:lnTo>
                    <a:pt x="739" y="266"/>
                  </a:lnTo>
                  <a:lnTo>
                    <a:pt x="743" y="266"/>
                  </a:lnTo>
                  <a:lnTo>
                    <a:pt x="751" y="268"/>
                  </a:lnTo>
                  <a:lnTo>
                    <a:pt x="755" y="268"/>
                  </a:lnTo>
                  <a:lnTo>
                    <a:pt x="758" y="266"/>
                  </a:lnTo>
                  <a:lnTo>
                    <a:pt x="760" y="266"/>
                  </a:lnTo>
                  <a:lnTo>
                    <a:pt x="764" y="264"/>
                  </a:lnTo>
                  <a:lnTo>
                    <a:pt x="768" y="266"/>
                  </a:lnTo>
                  <a:lnTo>
                    <a:pt x="770" y="268"/>
                  </a:lnTo>
                  <a:lnTo>
                    <a:pt x="777" y="277"/>
                  </a:lnTo>
                  <a:lnTo>
                    <a:pt x="779" y="281"/>
                  </a:lnTo>
                  <a:lnTo>
                    <a:pt x="781" y="285"/>
                  </a:lnTo>
                  <a:lnTo>
                    <a:pt x="783" y="289"/>
                  </a:lnTo>
                  <a:lnTo>
                    <a:pt x="783" y="292"/>
                  </a:lnTo>
                  <a:lnTo>
                    <a:pt x="783" y="294"/>
                  </a:lnTo>
                  <a:lnTo>
                    <a:pt x="779" y="302"/>
                  </a:lnTo>
                  <a:lnTo>
                    <a:pt x="777" y="306"/>
                  </a:lnTo>
                  <a:lnTo>
                    <a:pt x="777" y="306"/>
                  </a:lnTo>
                  <a:lnTo>
                    <a:pt x="777" y="308"/>
                  </a:lnTo>
                  <a:lnTo>
                    <a:pt x="777" y="309"/>
                  </a:lnTo>
                  <a:lnTo>
                    <a:pt x="777" y="311"/>
                  </a:lnTo>
                  <a:lnTo>
                    <a:pt x="779" y="313"/>
                  </a:lnTo>
                  <a:lnTo>
                    <a:pt x="783" y="315"/>
                  </a:lnTo>
                  <a:lnTo>
                    <a:pt x="783" y="317"/>
                  </a:lnTo>
                  <a:lnTo>
                    <a:pt x="783" y="317"/>
                  </a:lnTo>
                  <a:lnTo>
                    <a:pt x="783" y="321"/>
                  </a:lnTo>
                  <a:lnTo>
                    <a:pt x="781" y="321"/>
                  </a:lnTo>
                  <a:lnTo>
                    <a:pt x="783" y="323"/>
                  </a:lnTo>
                  <a:lnTo>
                    <a:pt x="783" y="327"/>
                  </a:lnTo>
                  <a:lnTo>
                    <a:pt x="785" y="328"/>
                  </a:lnTo>
                  <a:lnTo>
                    <a:pt x="785" y="330"/>
                  </a:lnTo>
                  <a:lnTo>
                    <a:pt x="787" y="332"/>
                  </a:lnTo>
                  <a:lnTo>
                    <a:pt x="791" y="334"/>
                  </a:lnTo>
                  <a:lnTo>
                    <a:pt x="794" y="336"/>
                  </a:lnTo>
                  <a:lnTo>
                    <a:pt x="798" y="336"/>
                  </a:lnTo>
                  <a:lnTo>
                    <a:pt x="798" y="334"/>
                  </a:lnTo>
                  <a:lnTo>
                    <a:pt x="798" y="332"/>
                  </a:lnTo>
                  <a:lnTo>
                    <a:pt x="802" y="330"/>
                  </a:lnTo>
                  <a:lnTo>
                    <a:pt x="802" y="332"/>
                  </a:lnTo>
                  <a:lnTo>
                    <a:pt x="802" y="332"/>
                  </a:lnTo>
                  <a:lnTo>
                    <a:pt x="802" y="334"/>
                  </a:lnTo>
                  <a:lnTo>
                    <a:pt x="802" y="334"/>
                  </a:lnTo>
                  <a:lnTo>
                    <a:pt x="808" y="338"/>
                  </a:lnTo>
                  <a:lnTo>
                    <a:pt x="811" y="338"/>
                  </a:lnTo>
                  <a:lnTo>
                    <a:pt x="815" y="340"/>
                  </a:lnTo>
                  <a:lnTo>
                    <a:pt x="819" y="340"/>
                  </a:lnTo>
                  <a:close/>
                  <a:moveTo>
                    <a:pt x="758" y="232"/>
                  </a:moveTo>
                  <a:lnTo>
                    <a:pt x="760" y="232"/>
                  </a:lnTo>
                  <a:lnTo>
                    <a:pt x="760" y="232"/>
                  </a:lnTo>
                  <a:lnTo>
                    <a:pt x="762" y="230"/>
                  </a:lnTo>
                  <a:lnTo>
                    <a:pt x="762" y="228"/>
                  </a:lnTo>
                  <a:lnTo>
                    <a:pt x="764" y="228"/>
                  </a:lnTo>
                  <a:lnTo>
                    <a:pt x="766" y="226"/>
                  </a:lnTo>
                  <a:lnTo>
                    <a:pt x="764" y="224"/>
                  </a:lnTo>
                  <a:lnTo>
                    <a:pt x="760" y="224"/>
                  </a:lnTo>
                  <a:lnTo>
                    <a:pt x="739" y="222"/>
                  </a:lnTo>
                  <a:lnTo>
                    <a:pt x="734" y="224"/>
                  </a:lnTo>
                  <a:lnTo>
                    <a:pt x="732" y="224"/>
                  </a:lnTo>
                  <a:lnTo>
                    <a:pt x="732" y="224"/>
                  </a:lnTo>
                  <a:lnTo>
                    <a:pt x="730" y="222"/>
                  </a:lnTo>
                  <a:lnTo>
                    <a:pt x="728" y="222"/>
                  </a:lnTo>
                  <a:lnTo>
                    <a:pt x="726" y="222"/>
                  </a:lnTo>
                  <a:lnTo>
                    <a:pt x="724" y="222"/>
                  </a:lnTo>
                  <a:lnTo>
                    <a:pt x="720" y="224"/>
                  </a:lnTo>
                  <a:lnTo>
                    <a:pt x="717" y="226"/>
                  </a:lnTo>
                  <a:lnTo>
                    <a:pt x="717" y="228"/>
                  </a:lnTo>
                  <a:lnTo>
                    <a:pt x="720" y="230"/>
                  </a:lnTo>
                  <a:lnTo>
                    <a:pt x="728" y="232"/>
                  </a:lnTo>
                  <a:lnTo>
                    <a:pt x="758" y="232"/>
                  </a:lnTo>
                  <a:close/>
                  <a:moveTo>
                    <a:pt x="728" y="340"/>
                  </a:moveTo>
                  <a:lnTo>
                    <a:pt x="730" y="342"/>
                  </a:lnTo>
                  <a:lnTo>
                    <a:pt x="732" y="340"/>
                  </a:lnTo>
                  <a:lnTo>
                    <a:pt x="732" y="340"/>
                  </a:lnTo>
                  <a:lnTo>
                    <a:pt x="730" y="338"/>
                  </a:lnTo>
                  <a:lnTo>
                    <a:pt x="730" y="336"/>
                  </a:lnTo>
                  <a:lnTo>
                    <a:pt x="728" y="336"/>
                  </a:lnTo>
                  <a:lnTo>
                    <a:pt x="726" y="336"/>
                  </a:lnTo>
                  <a:lnTo>
                    <a:pt x="726" y="336"/>
                  </a:lnTo>
                  <a:lnTo>
                    <a:pt x="722" y="338"/>
                  </a:lnTo>
                  <a:lnTo>
                    <a:pt x="724" y="340"/>
                  </a:lnTo>
                  <a:lnTo>
                    <a:pt x="728" y="340"/>
                  </a:lnTo>
                  <a:close/>
                  <a:moveTo>
                    <a:pt x="810" y="492"/>
                  </a:moveTo>
                  <a:lnTo>
                    <a:pt x="810" y="493"/>
                  </a:lnTo>
                  <a:lnTo>
                    <a:pt x="810" y="493"/>
                  </a:lnTo>
                  <a:lnTo>
                    <a:pt x="811" y="495"/>
                  </a:lnTo>
                  <a:lnTo>
                    <a:pt x="813" y="493"/>
                  </a:lnTo>
                  <a:lnTo>
                    <a:pt x="813" y="492"/>
                  </a:lnTo>
                  <a:lnTo>
                    <a:pt x="813" y="492"/>
                  </a:lnTo>
                  <a:lnTo>
                    <a:pt x="811" y="492"/>
                  </a:lnTo>
                  <a:lnTo>
                    <a:pt x="810" y="492"/>
                  </a:lnTo>
                  <a:close/>
                  <a:moveTo>
                    <a:pt x="1035" y="385"/>
                  </a:moveTo>
                  <a:lnTo>
                    <a:pt x="1035" y="385"/>
                  </a:lnTo>
                  <a:lnTo>
                    <a:pt x="1035" y="385"/>
                  </a:lnTo>
                  <a:lnTo>
                    <a:pt x="1033" y="385"/>
                  </a:lnTo>
                  <a:lnTo>
                    <a:pt x="1033" y="383"/>
                  </a:lnTo>
                  <a:lnTo>
                    <a:pt x="1031" y="383"/>
                  </a:lnTo>
                  <a:lnTo>
                    <a:pt x="1031" y="383"/>
                  </a:lnTo>
                  <a:lnTo>
                    <a:pt x="1031" y="382"/>
                  </a:lnTo>
                  <a:lnTo>
                    <a:pt x="1031" y="380"/>
                  </a:lnTo>
                  <a:lnTo>
                    <a:pt x="1029" y="380"/>
                  </a:lnTo>
                  <a:lnTo>
                    <a:pt x="1029" y="378"/>
                  </a:lnTo>
                  <a:lnTo>
                    <a:pt x="1028" y="378"/>
                  </a:lnTo>
                  <a:lnTo>
                    <a:pt x="1020" y="372"/>
                  </a:lnTo>
                  <a:lnTo>
                    <a:pt x="1018" y="370"/>
                  </a:lnTo>
                  <a:lnTo>
                    <a:pt x="1012" y="368"/>
                  </a:lnTo>
                  <a:lnTo>
                    <a:pt x="1009" y="366"/>
                  </a:lnTo>
                  <a:lnTo>
                    <a:pt x="1005" y="366"/>
                  </a:lnTo>
                  <a:lnTo>
                    <a:pt x="990" y="366"/>
                  </a:lnTo>
                  <a:lnTo>
                    <a:pt x="988" y="366"/>
                  </a:lnTo>
                  <a:lnTo>
                    <a:pt x="974" y="364"/>
                  </a:lnTo>
                  <a:lnTo>
                    <a:pt x="973" y="364"/>
                  </a:lnTo>
                  <a:lnTo>
                    <a:pt x="969" y="364"/>
                  </a:lnTo>
                  <a:lnTo>
                    <a:pt x="967" y="364"/>
                  </a:lnTo>
                  <a:lnTo>
                    <a:pt x="963" y="364"/>
                  </a:lnTo>
                  <a:lnTo>
                    <a:pt x="963" y="366"/>
                  </a:lnTo>
                  <a:lnTo>
                    <a:pt x="963" y="370"/>
                  </a:lnTo>
                  <a:lnTo>
                    <a:pt x="965" y="372"/>
                  </a:lnTo>
                  <a:lnTo>
                    <a:pt x="963" y="372"/>
                  </a:lnTo>
                  <a:lnTo>
                    <a:pt x="963" y="374"/>
                  </a:lnTo>
                  <a:lnTo>
                    <a:pt x="965" y="378"/>
                  </a:lnTo>
                  <a:lnTo>
                    <a:pt x="967" y="378"/>
                  </a:lnTo>
                  <a:lnTo>
                    <a:pt x="969" y="380"/>
                  </a:lnTo>
                  <a:lnTo>
                    <a:pt x="971" y="380"/>
                  </a:lnTo>
                  <a:lnTo>
                    <a:pt x="973" y="382"/>
                  </a:lnTo>
                  <a:lnTo>
                    <a:pt x="974" y="383"/>
                  </a:lnTo>
                  <a:lnTo>
                    <a:pt x="976" y="389"/>
                  </a:lnTo>
                  <a:lnTo>
                    <a:pt x="978" y="393"/>
                  </a:lnTo>
                  <a:lnTo>
                    <a:pt x="982" y="397"/>
                  </a:lnTo>
                  <a:lnTo>
                    <a:pt x="990" y="397"/>
                  </a:lnTo>
                  <a:lnTo>
                    <a:pt x="1007" y="393"/>
                  </a:lnTo>
                  <a:lnTo>
                    <a:pt x="1012" y="393"/>
                  </a:lnTo>
                  <a:lnTo>
                    <a:pt x="1026" y="395"/>
                  </a:lnTo>
                  <a:lnTo>
                    <a:pt x="1033" y="395"/>
                  </a:lnTo>
                  <a:lnTo>
                    <a:pt x="1039" y="393"/>
                  </a:lnTo>
                  <a:lnTo>
                    <a:pt x="1039" y="391"/>
                  </a:lnTo>
                  <a:lnTo>
                    <a:pt x="1037" y="389"/>
                  </a:lnTo>
                  <a:lnTo>
                    <a:pt x="1035" y="389"/>
                  </a:lnTo>
                  <a:lnTo>
                    <a:pt x="1035" y="387"/>
                  </a:lnTo>
                  <a:lnTo>
                    <a:pt x="1035" y="387"/>
                  </a:lnTo>
                  <a:lnTo>
                    <a:pt x="1035" y="385"/>
                  </a:lnTo>
                  <a:close/>
                  <a:moveTo>
                    <a:pt x="821" y="253"/>
                  </a:moveTo>
                  <a:lnTo>
                    <a:pt x="821" y="253"/>
                  </a:lnTo>
                  <a:lnTo>
                    <a:pt x="819" y="251"/>
                  </a:lnTo>
                  <a:lnTo>
                    <a:pt x="817" y="249"/>
                  </a:lnTo>
                  <a:lnTo>
                    <a:pt x="813" y="249"/>
                  </a:lnTo>
                  <a:lnTo>
                    <a:pt x="810" y="249"/>
                  </a:lnTo>
                  <a:lnTo>
                    <a:pt x="808" y="251"/>
                  </a:lnTo>
                  <a:lnTo>
                    <a:pt x="810" y="254"/>
                  </a:lnTo>
                  <a:lnTo>
                    <a:pt x="811" y="256"/>
                  </a:lnTo>
                  <a:lnTo>
                    <a:pt x="813" y="258"/>
                  </a:lnTo>
                  <a:lnTo>
                    <a:pt x="817" y="260"/>
                  </a:lnTo>
                  <a:lnTo>
                    <a:pt x="817" y="260"/>
                  </a:lnTo>
                  <a:lnTo>
                    <a:pt x="819" y="260"/>
                  </a:lnTo>
                  <a:lnTo>
                    <a:pt x="821" y="260"/>
                  </a:lnTo>
                  <a:lnTo>
                    <a:pt x="821" y="258"/>
                  </a:lnTo>
                  <a:lnTo>
                    <a:pt x="821" y="258"/>
                  </a:lnTo>
                  <a:lnTo>
                    <a:pt x="819" y="256"/>
                  </a:lnTo>
                  <a:lnTo>
                    <a:pt x="819" y="256"/>
                  </a:lnTo>
                  <a:lnTo>
                    <a:pt x="819" y="254"/>
                  </a:lnTo>
                  <a:lnTo>
                    <a:pt x="821" y="253"/>
                  </a:lnTo>
                  <a:close/>
                  <a:moveTo>
                    <a:pt x="817" y="230"/>
                  </a:moveTo>
                  <a:lnTo>
                    <a:pt x="808" y="228"/>
                  </a:lnTo>
                  <a:lnTo>
                    <a:pt x="800" y="228"/>
                  </a:lnTo>
                  <a:lnTo>
                    <a:pt x="798" y="232"/>
                  </a:lnTo>
                  <a:lnTo>
                    <a:pt x="802" y="235"/>
                  </a:lnTo>
                  <a:lnTo>
                    <a:pt x="810" y="237"/>
                  </a:lnTo>
                  <a:lnTo>
                    <a:pt x="817" y="237"/>
                  </a:lnTo>
                  <a:lnTo>
                    <a:pt x="821" y="234"/>
                  </a:lnTo>
                  <a:lnTo>
                    <a:pt x="817" y="230"/>
                  </a:lnTo>
                  <a:close/>
                  <a:moveTo>
                    <a:pt x="571" y="179"/>
                  </a:moveTo>
                  <a:lnTo>
                    <a:pt x="578" y="177"/>
                  </a:lnTo>
                  <a:lnTo>
                    <a:pt x="580" y="179"/>
                  </a:lnTo>
                  <a:lnTo>
                    <a:pt x="580" y="180"/>
                  </a:lnTo>
                  <a:lnTo>
                    <a:pt x="578" y="182"/>
                  </a:lnTo>
                  <a:lnTo>
                    <a:pt x="576" y="184"/>
                  </a:lnTo>
                  <a:lnTo>
                    <a:pt x="580" y="186"/>
                  </a:lnTo>
                  <a:lnTo>
                    <a:pt x="582" y="184"/>
                  </a:lnTo>
                  <a:lnTo>
                    <a:pt x="584" y="182"/>
                  </a:lnTo>
                  <a:lnTo>
                    <a:pt x="588" y="180"/>
                  </a:lnTo>
                  <a:lnTo>
                    <a:pt x="590" y="179"/>
                  </a:lnTo>
                  <a:lnTo>
                    <a:pt x="592" y="180"/>
                  </a:lnTo>
                  <a:lnTo>
                    <a:pt x="593" y="182"/>
                  </a:lnTo>
                  <a:lnTo>
                    <a:pt x="593" y="182"/>
                  </a:lnTo>
                  <a:lnTo>
                    <a:pt x="593" y="182"/>
                  </a:lnTo>
                  <a:lnTo>
                    <a:pt x="590" y="184"/>
                  </a:lnTo>
                  <a:lnTo>
                    <a:pt x="590" y="186"/>
                  </a:lnTo>
                  <a:lnTo>
                    <a:pt x="592" y="188"/>
                  </a:lnTo>
                  <a:lnTo>
                    <a:pt x="599" y="188"/>
                  </a:lnTo>
                  <a:lnTo>
                    <a:pt x="603" y="188"/>
                  </a:lnTo>
                  <a:lnTo>
                    <a:pt x="599" y="190"/>
                  </a:lnTo>
                  <a:lnTo>
                    <a:pt x="593" y="192"/>
                  </a:lnTo>
                  <a:lnTo>
                    <a:pt x="592" y="192"/>
                  </a:lnTo>
                  <a:lnTo>
                    <a:pt x="597" y="192"/>
                  </a:lnTo>
                  <a:lnTo>
                    <a:pt x="599" y="192"/>
                  </a:lnTo>
                  <a:lnTo>
                    <a:pt x="601" y="194"/>
                  </a:lnTo>
                  <a:lnTo>
                    <a:pt x="597" y="196"/>
                  </a:lnTo>
                  <a:lnTo>
                    <a:pt x="593" y="197"/>
                  </a:lnTo>
                  <a:lnTo>
                    <a:pt x="582" y="194"/>
                  </a:lnTo>
                  <a:lnTo>
                    <a:pt x="580" y="194"/>
                  </a:lnTo>
                  <a:lnTo>
                    <a:pt x="578" y="196"/>
                  </a:lnTo>
                  <a:lnTo>
                    <a:pt x="576" y="197"/>
                  </a:lnTo>
                  <a:lnTo>
                    <a:pt x="576" y="197"/>
                  </a:lnTo>
                  <a:lnTo>
                    <a:pt x="578" y="199"/>
                  </a:lnTo>
                  <a:lnTo>
                    <a:pt x="580" y="201"/>
                  </a:lnTo>
                  <a:lnTo>
                    <a:pt x="584" y="203"/>
                  </a:lnTo>
                  <a:lnTo>
                    <a:pt x="588" y="205"/>
                  </a:lnTo>
                  <a:lnTo>
                    <a:pt x="592" y="205"/>
                  </a:lnTo>
                  <a:lnTo>
                    <a:pt x="612" y="201"/>
                  </a:lnTo>
                  <a:lnTo>
                    <a:pt x="612" y="203"/>
                  </a:lnTo>
                  <a:lnTo>
                    <a:pt x="614" y="205"/>
                  </a:lnTo>
                  <a:lnTo>
                    <a:pt x="616" y="205"/>
                  </a:lnTo>
                  <a:lnTo>
                    <a:pt x="622" y="205"/>
                  </a:lnTo>
                  <a:lnTo>
                    <a:pt x="626" y="205"/>
                  </a:lnTo>
                  <a:lnTo>
                    <a:pt x="639" y="207"/>
                  </a:lnTo>
                  <a:lnTo>
                    <a:pt x="641" y="209"/>
                  </a:lnTo>
                  <a:lnTo>
                    <a:pt x="643" y="211"/>
                  </a:lnTo>
                  <a:lnTo>
                    <a:pt x="645" y="213"/>
                  </a:lnTo>
                  <a:lnTo>
                    <a:pt x="645" y="215"/>
                  </a:lnTo>
                  <a:lnTo>
                    <a:pt x="647" y="216"/>
                  </a:lnTo>
                  <a:lnTo>
                    <a:pt x="648" y="218"/>
                  </a:lnTo>
                  <a:lnTo>
                    <a:pt x="654" y="220"/>
                  </a:lnTo>
                  <a:lnTo>
                    <a:pt x="660" y="222"/>
                  </a:lnTo>
                  <a:lnTo>
                    <a:pt x="667" y="220"/>
                  </a:lnTo>
                  <a:lnTo>
                    <a:pt x="671" y="216"/>
                  </a:lnTo>
                  <a:lnTo>
                    <a:pt x="671" y="215"/>
                  </a:lnTo>
                  <a:lnTo>
                    <a:pt x="671" y="213"/>
                  </a:lnTo>
                  <a:lnTo>
                    <a:pt x="671" y="211"/>
                  </a:lnTo>
                  <a:lnTo>
                    <a:pt x="667" y="207"/>
                  </a:lnTo>
                  <a:lnTo>
                    <a:pt x="664" y="203"/>
                  </a:lnTo>
                  <a:lnTo>
                    <a:pt x="662" y="203"/>
                  </a:lnTo>
                  <a:lnTo>
                    <a:pt x="662" y="203"/>
                  </a:lnTo>
                  <a:lnTo>
                    <a:pt x="660" y="203"/>
                  </a:lnTo>
                  <a:lnTo>
                    <a:pt x="660" y="199"/>
                  </a:lnTo>
                  <a:lnTo>
                    <a:pt x="660" y="199"/>
                  </a:lnTo>
                  <a:lnTo>
                    <a:pt x="660" y="199"/>
                  </a:lnTo>
                  <a:lnTo>
                    <a:pt x="662" y="197"/>
                  </a:lnTo>
                  <a:lnTo>
                    <a:pt x="662" y="196"/>
                  </a:lnTo>
                  <a:lnTo>
                    <a:pt x="662" y="196"/>
                  </a:lnTo>
                  <a:lnTo>
                    <a:pt x="662" y="196"/>
                  </a:lnTo>
                  <a:lnTo>
                    <a:pt x="662" y="194"/>
                  </a:lnTo>
                  <a:lnTo>
                    <a:pt x="662" y="192"/>
                  </a:lnTo>
                  <a:lnTo>
                    <a:pt x="656" y="188"/>
                  </a:lnTo>
                  <a:lnTo>
                    <a:pt x="654" y="188"/>
                  </a:lnTo>
                  <a:lnTo>
                    <a:pt x="650" y="186"/>
                  </a:lnTo>
                  <a:lnTo>
                    <a:pt x="643" y="186"/>
                  </a:lnTo>
                  <a:lnTo>
                    <a:pt x="639" y="186"/>
                  </a:lnTo>
                  <a:lnTo>
                    <a:pt x="639" y="184"/>
                  </a:lnTo>
                  <a:lnTo>
                    <a:pt x="639" y="184"/>
                  </a:lnTo>
                  <a:lnTo>
                    <a:pt x="639" y="182"/>
                  </a:lnTo>
                  <a:lnTo>
                    <a:pt x="639" y="182"/>
                  </a:lnTo>
                  <a:lnTo>
                    <a:pt x="639" y="180"/>
                  </a:lnTo>
                  <a:lnTo>
                    <a:pt x="639" y="180"/>
                  </a:lnTo>
                  <a:lnTo>
                    <a:pt x="637" y="180"/>
                  </a:lnTo>
                  <a:lnTo>
                    <a:pt x="637" y="180"/>
                  </a:lnTo>
                  <a:lnTo>
                    <a:pt x="635" y="179"/>
                  </a:lnTo>
                  <a:lnTo>
                    <a:pt x="630" y="177"/>
                  </a:lnTo>
                  <a:lnTo>
                    <a:pt x="626" y="177"/>
                  </a:lnTo>
                  <a:lnTo>
                    <a:pt x="624" y="177"/>
                  </a:lnTo>
                  <a:lnTo>
                    <a:pt x="620" y="177"/>
                  </a:lnTo>
                  <a:lnTo>
                    <a:pt x="618" y="179"/>
                  </a:lnTo>
                  <a:lnTo>
                    <a:pt x="618" y="179"/>
                  </a:lnTo>
                  <a:lnTo>
                    <a:pt x="618" y="180"/>
                  </a:lnTo>
                  <a:lnTo>
                    <a:pt x="616" y="180"/>
                  </a:lnTo>
                  <a:lnTo>
                    <a:pt x="616" y="182"/>
                  </a:lnTo>
                  <a:lnTo>
                    <a:pt x="614" y="182"/>
                  </a:lnTo>
                  <a:lnTo>
                    <a:pt x="614" y="182"/>
                  </a:lnTo>
                  <a:lnTo>
                    <a:pt x="614" y="180"/>
                  </a:lnTo>
                  <a:lnTo>
                    <a:pt x="614" y="180"/>
                  </a:lnTo>
                  <a:lnTo>
                    <a:pt x="612" y="180"/>
                  </a:lnTo>
                  <a:lnTo>
                    <a:pt x="614" y="175"/>
                  </a:lnTo>
                  <a:lnTo>
                    <a:pt x="611" y="171"/>
                  </a:lnTo>
                  <a:lnTo>
                    <a:pt x="603" y="167"/>
                  </a:lnTo>
                  <a:lnTo>
                    <a:pt x="599" y="165"/>
                  </a:lnTo>
                  <a:lnTo>
                    <a:pt x="595" y="165"/>
                  </a:lnTo>
                  <a:lnTo>
                    <a:pt x="592" y="165"/>
                  </a:lnTo>
                  <a:lnTo>
                    <a:pt x="584" y="165"/>
                  </a:lnTo>
                  <a:lnTo>
                    <a:pt x="573" y="165"/>
                  </a:lnTo>
                  <a:lnTo>
                    <a:pt x="571" y="167"/>
                  </a:lnTo>
                  <a:lnTo>
                    <a:pt x="569" y="169"/>
                  </a:lnTo>
                  <a:lnTo>
                    <a:pt x="567" y="171"/>
                  </a:lnTo>
                  <a:lnTo>
                    <a:pt x="567" y="175"/>
                  </a:lnTo>
                  <a:lnTo>
                    <a:pt x="567" y="177"/>
                  </a:lnTo>
                  <a:lnTo>
                    <a:pt x="571" y="179"/>
                  </a:lnTo>
                  <a:close/>
                  <a:moveTo>
                    <a:pt x="159" y="926"/>
                  </a:moveTo>
                  <a:lnTo>
                    <a:pt x="158" y="926"/>
                  </a:lnTo>
                  <a:lnTo>
                    <a:pt x="158" y="928"/>
                  </a:lnTo>
                  <a:lnTo>
                    <a:pt x="159" y="930"/>
                  </a:lnTo>
                  <a:lnTo>
                    <a:pt x="159" y="930"/>
                  </a:lnTo>
                  <a:lnTo>
                    <a:pt x="159" y="928"/>
                  </a:lnTo>
                  <a:lnTo>
                    <a:pt x="159" y="926"/>
                  </a:lnTo>
                  <a:lnTo>
                    <a:pt x="159" y="926"/>
                  </a:lnTo>
                  <a:close/>
                  <a:moveTo>
                    <a:pt x="158" y="922"/>
                  </a:moveTo>
                  <a:lnTo>
                    <a:pt x="156" y="922"/>
                  </a:lnTo>
                  <a:lnTo>
                    <a:pt x="156" y="922"/>
                  </a:lnTo>
                  <a:lnTo>
                    <a:pt x="156" y="922"/>
                  </a:lnTo>
                  <a:lnTo>
                    <a:pt x="156" y="920"/>
                  </a:lnTo>
                  <a:lnTo>
                    <a:pt x="156" y="920"/>
                  </a:lnTo>
                  <a:lnTo>
                    <a:pt x="156" y="918"/>
                  </a:lnTo>
                  <a:lnTo>
                    <a:pt x="154" y="918"/>
                  </a:lnTo>
                  <a:lnTo>
                    <a:pt x="154" y="918"/>
                  </a:lnTo>
                  <a:lnTo>
                    <a:pt x="152" y="917"/>
                  </a:lnTo>
                  <a:lnTo>
                    <a:pt x="152" y="915"/>
                  </a:lnTo>
                  <a:lnTo>
                    <a:pt x="152" y="915"/>
                  </a:lnTo>
                  <a:lnTo>
                    <a:pt x="154" y="913"/>
                  </a:lnTo>
                  <a:lnTo>
                    <a:pt x="152" y="913"/>
                  </a:lnTo>
                  <a:lnTo>
                    <a:pt x="150" y="911"/>
                  </a:lnTo>
                  <a:lnTo>
                    <a:pt x="148" y="911"/>
                  </a:lnTo>
                  <a:lnTo>
                    <a:pt x="148" y="911"/>
                  </a:lnTo>
                  <a:lnTo>
                    <a:pt x="146" y="911"/>
                  </a:lnTo>
                  <a:lnTo>
                    <a:pt x="146" y="909"/>
                  </a:lnTo>
                  <a:lnTo>
                    <a:pt x="144" y="909"/>
                  </a:lnTo>
                  <a:lnTo>
                    <a:pt x="146" y="909"/>
                  </a:lnTo>
                  <a:lnTo>
                    <a:pt x="148" y="909"/>
                  </a:lnTo>
                  <a:lnTo>
                    <a:pt x="150" y="909"/>
                  </a:lnTo>
                  <a:lnTo>
                    <a:pt x="150" y="907"/>
                  </a:lnTo>
                  <a:lnTo>
                    <a:pt x="150" y="905"/>
                  </a:lnTo>
                  <a:lnTo>
                    <a:pt x="150" y="903"/>
                  </a:lnTo>
                  <a:lnTo>
                    <a:pt x="148" y="901"/>
                  </a:lnTo>
                  <a:lnTo>
                    <a:pt x="146" y="901"/>
                  </a:lnTo>
                  <a:lnTo>
                    <a:pt x="135" y="903"/>
                  </a:lnTo>
                  <a:lnTo>
                    <a:pt x="137" y="905"/>
                  </a:lnTo>
                  <a:lnTo>
                    <a:pt x="139" y="905"/>
                  </a:lnTo>
                  <a:lnTo>
                    <a:pt x="142" y="907"/>
                  </a:lnTo>
                  <a:lnTo>
                    <a:pt x="141" y="907"/>
                  </a:lnTo>
                  <a:lnTo>
                    <a:pt x="141" y="909"/>
                  </a:lnTo>
                  <a:lnTo>
                    <a:pt x="142" y="911"/>
                  </a:lnTo>
                  <a:lnTo>
                    <a:pt x="150" y="918"/>
                  </a:lnTo>
                  <a:lnTo>
                    <a:pt x="150" y="920"/>
                  </a:lnTo>
                  <a:lnTo>
                    <a:pt x="152" y="922"/>
                  </a:lnTo>
                  <a:lnTo>
                    <a:pt x="154" y="924"/>
                  </a:lnTo>
                  <a:lnTo>
                    <a:pt x="156" y="924"/>
                  </a:lnTo>
                  <a:lnTo>
                    <a:pt x="158" y="924"/>
                  </a:lnTo>
                  <a:lnTo>
                    <a:pt x="158" y="924"/>
                  </a:lnTo>
                  <a:lnTo>
                    <a:pt x="158" y="922"/>
                  </a:lnTo>
                  <a:lnTo>
                    <a:pt x="158" y="922"/>
                  </a:lnTo>
                  <a:close/>
                  <a:moveTo>
                    <a:pt x="139" y="901"/>
                  </a:moveTo>
                  <a:lnTo>
                    <a:pt x="142" y="901"/>
                  </a:lnTo>
                  <a:lnTo>
                    <a:pt x="144" y="899"/>
                  </a:lnTo>
                  <a:lnTo>
                    <a:pt x="146" y="898"/>
                  </a:lnTo>
                  <a:lnTo>
                    <a:pt x="146" y="896"/>
                  </a:lnTo>
                  <a:lnTo>
                    <a:pt x="146" y="894"/>
                  </a:lnTo>
                  <a:lnTo>
                    <a:pt x="146" y="890"/>
                  </a:lnTo>
                  <a:lnTo>
                    <a:pt x="146" y="888"/>
                  </a:lnTo>
                  <a:lnTo>
                    <a:pt x="148" y="886"/>
                  </a:lnTo>
                  <a:lnTo>
                    <a:pt x="150" y="884"/>
                  </a:lnTo>
                  <a:lnTo>
                    <a:pt x="150" y="880"/>
                  </a:lnTo>
                  <a:lnTo>
                    <a:pt x="146" y="882"/>
                  </a:lnTo>
                  <a:lnTo>
                    <a:pt x="142" y="884"/>
                  </a:lnTo>
                  <a:lnTo>
                    <a:pt x="142" y="884"/>
                  </a:lnTo>
                  <a:lnTo>
                    <a:pt x="142" y="886"/>
                  </a:lnTo>
                  <a:lnTo>
                    <a:pt x="142" y="888"/>
                  </a:lnTo>
                  <a:lnTo>
                    <a:pt x="142" y="890"/>
                  </a:lnTo>
                  <a:lnTo>
                    <a:pt x="141" y="892"/>
                  </a:lnTo>
                  <a:lnTo>
                    <a:pt x="139" y="892"/>
                  </a:lnTo>
                  <a:lnTo>
                    <a:pt x="135" y="892"/>
                  </a:lnTo>
                  <a:lnTo>
                    <a:pt x="137" y="890"/>
                  </a:lnTo>
                  <a:lnTo>
                    <a:pt x="141" y="888"/>
                  </a:lnTo>
                  <a:lnTo>
                    <a:pt x="142" y="884"/>
                  </a:lnTo>
                  <a:lnTo>
                    <a:pt x="139" y="882"/>
                  </a:lnTo>
                  <a:lnTo>
                    <a:pt x="139" y="882"/>
                  </a:lnTo>
                  <a:lnTo>
                    <a:pt x="137" y="882"/>
                  </a:lnTo>
                  <a:lnTo>
                    <a:pt x="137" y="882"/>
                  </a:lnTo>
                  <a:lnTo>
                    <a:pt x="137" y="882"/>
                  </a:lnTo>
                  <a:lnTo>
                    <a:pt x="135" y="882"/>
                  </a:lnTo>
                  <a:lnTo>
                    <a:pt x="133" y="882"/>
                  </a:lnTo>
                  <a:lnTo>
                    <a:pt x="133" y="882"/>
                  </a:lnTo>
                  <a:lnTo>
                    <a:pt x="131" y="880"/>
                  </a:lnTo>
                  <a:lnTo>
                    <a:pt x="129" y="880"/>
                  </a:lnTo>
                  <a:lnTo>
                    <a:pt x="127" y="882"/>
                  </a:lnTo>
                  <a:lnTo>
                    <a:pt x="127" y="884"/>
                  </a:lnTo>
                  <a:lnTo>
                    <a:pt x="127" y="886"/>
                  </a:lnTo>
                  <a:lnTo>
                    <a:pt x="127" y="888"/>
                  </a:lnTo>
                  <a:lnTo>
                    <a:pt x="129" y="892"/>
                  </a:lnTo>
                  <a:lnTo>
                    <a:pt x="129" y="894"/>
                  </a:lnTo>
                  <a:lnTo>
                    <a:pt x="131" y="894"/>
                  </a:lnTo>
                  <a:lnTo>
                    <a:pt x="135" y="898"/>
                  </a:lnTo>
                  <a:lnTo>
                    <a:pt x="137" y="899"/>
                  </a:lnTo>
                  <a:lnTo>
                    <a:pt x="135" y="898"/>
                  </a:lnTo>
                  <a:lnTo>
                    <a:pt x="133" y="898"/>
                  </a:lnTo>
                  <a:lnTo>
                    <a:pt x="133" y="899"/>
                  </a:lnTo>
                  <a:lnTo>
                    <a:pt x="133" y="899"/>
                  </a:lnTo>
                  <a:lnTo>
                    <a:pt x="135" y="901"/>
                  </a:lnTo>
                  <a:lnTo>
                    <a:pt x="139" y="901"/>
                  </a:lnTo>
                  <a:close/>
                  <a:moveTo>
                    <a:pt x="446" y="228"/>
                  </a:moveTo>
                  <a:lnTo>
                    <a:pt x="446" y="228"/>
                  </a:lnTo>
                  <a:lnTo>
                    <a:pt x="446" y="230"/>
                  </a:lnTo>
                  <a:lnTo>
                    <a:pt x="446" y="230"/>
                  </a:lnTo>
                  <a:lnTo>
                    <a:pt x="448" y="230"/>
                  </a:lnTo>
                  <a:lnTo>
                    <a:pt x="449" y="232"/>
                  </a:lnTo>
                  <a:lnTo>
                    <a:pt x="455" y="232"/>
                  </a:lnTo>
                  <a:lnTo>
                    <a:pt x="459" y="234"/>
                  </a:lnTo>
                  <a:lnTo>
                    <a:pt x="461" y="234"/>
                  </a:lnTo>
                  <a:lnTo>
                    <a:pt x="463" y="235"/>
                  </a:lnTo>
                  <a:lnTo>
                    <a:pt x="485" y="232"/>
                  </a:lnTo>
                  <a:lnTo>
                    <a:pt x="489" y="232"/>
                  </a:lnTo>
                  <a:lnTo>
                    <a:pt x="493" y="230"/>
                  </a:lnTo>
                  <a:lnTo>
                    <a:pt x="495" y="226"/>
                  </a:lnTo>
                  <a:lnTo>
                    <a:pt x="493" y="222"/>
                  </a:lnTo>
                  <a:lnTo>
                    <a:pt x="489" y="222"/>
                  </a:lnTo>
                  <a:lnTo>
                    <a:pt x="485" y="222"/>
                  </a:lnTo>
                  <a:lnTo>
                    <a:pt x="484" y="220"/>
                  </a:lnTo>
                  <a:lnTo>
                    <a:pt x="484" y="220"/>
                  </a:lnTo>
                  <a:lnTo>
                    <a:pt x="489" y="218"/>
                  </a:lnTo>
                  <a:lnTo>
                    <a:pt x="497" y="216"/>
                  </a:lnTo>
                  <a:lnTo>
                    <a:pt x="499" y="216"/>
                  </a:lnTo>
                  <a:lnTo>
                    <a:pt x="501" y="215"/>
                  </a:lnTo>
                  <a:lnTo>
                    <a:pt x="503" y="213"/>
                  </a:lnTo>
                  <a:lnTo>
                    <a:pt x="503" y="213"/>
                  </a:lnTo>
                  <a:lnTo>
                    <a:pt x="501" y="211"/>
                  </a:lnTo>
                  <a:lnTo>
                    <a:pt x="501" y="211"/>
                  </a:lnTo>
                  <a:lnTo>
                    <a:pt x="474" y="211"/>
                  </a:lnTo>
                  <a:lnTo>
                    <a:pt x="449" y="216"/>
                  </a:lnTo>
                  <a:lnTo>
                    <a:pt x="446" y="218"/>
                  </a:lnTo>
                  <a:lnTo>
                    <a:pt x="444" y="220"/>
                  </a:lnTo>
                  <a:lnTo>
                    <a:pt x="444" y="222"/>
                  </a:lnTo>
                  <a:lnTo>
                    <a:pt x="446" y="228"/>
                  </a:lnTo>
                  <a:close/>
                  <a:moveTo>
                    <a:pt x="31" y="488"/>
                  </a:moveTo>
                  <a:lnTo>
                    <a:pt x="32" y="488"/>
                  </a:lnTo>
                  <a:lnTo>
                    <a:pt x="34" y="488"/>
                  </a:lnTo>
                  <a:lnTo>
                    <a:pt x="32" y="488"/>
                  </a:lnTo>
                  <a:lnTo>
                    <a:pt x="31" y="488"/>
                  </a:lnTo>
                  <a:lnTo>
                    <a:pt x="29" y="488"/>
                  </a:lnTo>
                  <a:lnTo>
                    <a:pt x="27" y="488"/>
                  </a:lnTo>
                  <a:lnTo>
                    <a:pt x="29" y="488"/>
                  </a:lnTo>
                  <a:lnTo>
                    <a:pt x="31" y="488"/>
                  </a:lnTo>
                  <a:close/>
                  <a:moveTo>
                    <a:pt x="175" y="894"/>
                  </a:moveTo>
                  <a:lnTo>
                    <a:pt x="171" y="892"/>
                  </a:lnTo>
                  <a:lnTo>
                    <a:pt x="169" y="894"/>
                  </a:lnTo>
                  <a:lnTo>
                    <a:pt x="175" y="899"/>
                  </a:lnTo>
                  <a:lnTo>
                    <a:pt x="178" y="901"/>
                  </a:lnTo>
                  <a:lnTo>
                    <a:pt x="180" y="901"/>
                  </a:lnTo>
                  <a:lnTo>
                    <a:pt x="178" y="898"/>
                  </a:lnTo>
                  <a:lnTo>
                    <a:pt x="175" y="894"/>
                  </a:lnTo>
                  <a:close/>
                  <a:moveTo>
                    <a:pt x="171" y="886"/>
                  </a:moveTo>
                  <a:lnTo>
                    <a:pt x="173" y="884"/>
                  </a:lnTo>
                  <a:lnTo>
                    <a:pt x="171" y="882"/>
                  </a:lnTo>
                  <a:lnTo>
                    <a:pt x="167" y="884"/>
                  </a:lnTo>
                  <a:lnTo>
                    <a:pt x="165" y="886"/>
                  </a:lnTo>
                  <a:lnTo>
                    <a:pt x="165" y="886"/>
                  </a:lnTo>
                  <a:lnTo>
                    <a:pt x="165" y="888"/>
                  </a:lnTo>
                  <a:lnTo>
                    <a:pt x="165" y="888"/>
                  </a:lnTo>
                  <a:lnTo>
                    <a:pt x="167" y="886"/>
                  </a:lnTo>
                  <a:lnTo>
                    <a:pt x="167" y="886"/>
                  </a:lnTo>
                  <a:lnTo>
                    <a:pt x="169" y="888"/>
                  </a:lnTo>
                  <a:lnTo>
                    <a:pt x="171" y="886"/>
                  </a:lnTo>
                  <a:close/>
                  <a:moveTo>
                    <a:pt x="171" y="867"/>
                  </a:moveTo>
                  <a:lnTo>
                    <a:pt x="173" y="865"/>
                  </a:lnTo>
                  <a:lnTo>
                    <a:pt x="173" y="863"/>
                  </a:lnTo>
                  <a:lnTo>
                    <a:pt x="167" y="867"/>
                  </a:lnTo>
                  <a:lnTo>
                    <a:pt x="169" y="867"/>
                  </a:lnTo>
                  <a:lnTo>
                    <a:pt x="171" y="867"/>
                  </a:lnTo>
                  <a:close/>
                  <a:moveTo>
                    <a:pt x="161" y="871"/>
                  </a:moveTo>
                  <a:lnTo>
                    <a:pt x="161" y="875"/>
                  </a:lnTo>
                  <a:lnTo>
                    <a:pt x="163" y="873"/>
                  </a:lnTo>
                  <a:lnTo>
                    <a:pt x="163" y="871"/>
                  </a:lnTo>
                  <a:lnTo>
                    <a:pt x="161" y="871"/>
                  </a:lnTo>
                  <a:close/>
                  <a:moveTo>
                    <a:pt x="430" y="247"/>
                  </a:moveTo>
                  <a:lnTo>
                    <a:pt x="423" y="249"/>
                  </a:lnTo>
                  <a:lnTo>
                    <a:pt x="419" y="251"/>
                  </a:lnTo>
                  <a:lnTo>
                    <a:pt x="421" y="251"/>
                  </a:lnTo>
                  <a:lnTo>
                    <a:pt x="423" y="251"/>
                  </a:lnTo>
                  <a:lnTo>
                    <a:pt x="429" y="253"/>
                  </a:lnTo>
                  <a:lnTo>
                    <a:pt x="436" y="253"/>
                  </a:lnTo>
                  <a:lnTo>
                    <a:pt x="438" y="253"/>
                  </a:lnTo>
                  <a:lnTo>
                    <a:pt x="440" y="251"/>
                  </a:lnTo>
                  <a:lnTo>
                    <a:pt x="436" y="247"/>
                  </a:lnTo>
                  <a:lnTo>
                    <a:pt x="430" y="247"/>
                  </a:lnTo>
                  <a:close/>
                  <a:moveTo>
                    <a:pt x="245" y="421"/>
                  </a:moveTo>
                  <a:lnTo>
                    <a:pt x="247" y="421"/>
                  </a:lnTo>
                  <a:lnTo>
                    <a:pt x="250" y="421"/>
                  </a:lnTo>
                  <a:lnTo>
                    <a:pt x="252" y="421"/>
                  </a:lnTo>
                  <a:lnTo>
                    <a:pt x="254" y="423"/>
                  </a:lnTo>
                  <a:lnTo>
                    <a:pt x="260" y="425"/>
                  </a:lnTo>
                  <a:lnTo>
                    <a:pt x="267" y="427"/>
                  </a:lnTo>
                  <a:lnTo>
                    <a:pt x="271" y="429"/>
                  </a:lnTo>
                  <a:lnTo>
                    <a:pt x="275" y="431"/>
                  </a:lnTo>
                  <a:lnTo>
                    <a:pt x="277" y="435"/>
                  </a:lnTo>
                  <a:lnTo>
                    <a:pt x="281" y="440"/>
                  </a:lnTo>
                  <a:lnTo>
                    <a:pt x="283" y="444"/>
                  </a:lnTo>
                  <a:lnTo>
                    <a:pt x="286" y="446"/>
                  </a:lnTo>
                  <a:lnTo>
                    <a:pt x="290" y="446"/>
                  </a:lnTo>
                  <a:lnTo>
                    <a:pt x="292" y="444"/>
                  </a:lnTo>
                  <a:lnTo>
                    <a:pt x="296" y="442"/>
                  </a:lnTo>
                  <a:lnTo>
                    <a:pt x="302" y="440"/>
                  </a:lnTo>
                  <a:lnTo>
                    <a:pt x="304" y="440"/>
                  </a:lnTo>
                  <a:lnTo>
                    <a:pt x="304" y="438"/>
                  </a:lnTo>
                  <a:lnTo>
                    <a:pt x="305" y="437"/>
                  </a:lnTo>
                  <a:lnTo>
                    <a:pt x="307" y="437"/>
                  </a:lnTo>
                  <a:lnTo>
                    <a:pt x="309" y="435"/>
                  </a:lnTo>
                  <a:lnTo>
                    <a:pt x="311" y="437"/>
                  </a:lnTo>
                  <a:lnTo>
                    <a:pt x="313" y="437"/>
                  </a:lnTo>
                  <a:lnTo>
                    <a:pt x="315" y="437"/>
                  </a:lnTo>
                  <a:lnTo>
                    <a:pt x="317" y="437"/>
                  </a:lnTo>
                  <a:lnTo>
                    <a:pt x="319" y="437"/>
                  </a:lnTo>
                  <a:lnTo>
                    <a:pt x="322" y="435"/>
                  </a:lnTo>
                  <a:lnTo>
                    <a:pt x="326" y="433"/>
                  </a:lnTo>
                  <a:lnTo>
                    <a:pt x="328" y="431"/>
                  </a:lnTo>
                  <a:lnTo>
                    <a:pt x="330" y="429"/>
                  </a:lnTo>
                  <a:lnTo>
                    <a:pt x="330" y="423"/>
                  </a:lnTo>
                  <a:lnTo>
                    <a:pt x="334" y="414"/>
                  </a:lnTo>
                  <a:lnTo>
                    <a:pt x="336" y="414"/>
                  </a:lnTo>
                  <a:lnTo>
                    <a:pt x="341" y="412"/>
                  </a:lnTo>
                  <a:lnTo>
                    <a:pt x="343" y="410"/>
                  </a:lnTo>
                  <a:lnTo>
                    <a:pt x="347" y="408"/>
                  </a:lnTo>
                  <a:lnTo>
                    <a:pt x="349" y="404"/>
                  </a:lnTo>
                  <a:lnTo>
                    <a:pt x="351" y="400"/>
                  </a:lnTo>
                  <a:lnTo>
                    <a:pt x="355" y="399"/>
                  </a:lnTo>
                  <a:lnTo>
                    <a:pt x="408" y="374"/>
                  </a:lnTo>
                  <a:lnTo>
                    <a:pt x="410" y="372"/>
                  </a:lnTo>
                  <a:lnTo>
                    <a:pt x="410" y="370"/>
                  </a:lnTo>
                  <a:lnTo>
                    <a:pt x="408" y="368"/>
                  </a:lnTo>
                  <a:lnTo>
                    <a:pt x="404" y="364"/>
                  </a:lnTo>
                  <a:lnTo>
                    <a:pt x="385" y="355"/>
                  </a:lnTo>
                  <a:lnTo>
                    <a:pt x="377" y="351"/>
                  </a:lnTo>
                  <a:lnTo>
                    <a:pt x="370" y="349"/>
                  </a:lnTo>
                  <a:lnTo>
                    <a:pt x="360" y="349"/>
                  </a:lnTo>
                  <a:lnTo>
                    <a:pt x="358" y="351"/>
                  </a:lnTo>
                  <a:lnTo>
                    <a:pt x="351" y="355"/>
                  </a:lnTo>
                  <a:lnTo>
                    <a:pt x="351" y="357"/>
                  </a:lnTo>
                  <a:lnTo>
                    <a:pt x="349" y="355"/>
                  </a:lnTo>
                  <a:lnTo>
                    <a:pt x="349" y="353"/>
                  </a:lnTo>
                  <a:lnTo>
                    <a:pt x="349" y="353"/>
                  </a:lnTo>
                  <a:lnTo>
                    <a:pt x="349" y="351"/>
                  </a:lnTo>
                  <a:lnTo>
                    <a:pt x="347" y="351"/>
                  </a:lnTo>
                  <a:lnTo>
                    <a:pt x="345" y="351"/>
                  </a:lnTo>
                  <a:lnTo>
                    <a:pt x="343" y="353"/>
                  </a:lnTo>
                  <a:lnTo>
                    <a:pt x="341" y="353"/>
                  </a:lnTo>
                  <a:lnTo>
                    <a:pt x="341" y="353"/>
                  </a:lnTo>
                  <a:lnTo>
                    <a:pt x="341" y="351"/>
                  </a:lnTo>
                  <a:lnTo>
                    <a:pt x="343" y="349"/>
                  </a:lnTo>
                  <a:lnTo>
                    <a:pt x="336" y="349"/>
                  </a:lnTo>
                  <a:lnTo>
                    <a:pt x="328" y="345"/>
                  </a:lnTo>
                  <a:lnTo>
                    <a:pt x="317" y="342"/>
                  </a:lnTo>
                  <a:lnTo>
                    <a:pt x="313" y="340"/>
                  </a:lnTo>
                  <a:lnTo>
                    <a:pt x="309" y="340"/>
                  </a:lnTo>
                  <a:lnTo>
                    <a:pt x="305" y="340"/>
                  </a:lnTo>
                  <a:lnTo>
                    <a:pt x="296" y="342"/>
                  </a:lnTo>
                  <a:lnTo>
                    <a:pt x="281" y="344"/>
                  </a:lnTo>
                  <a:lnTo>
                    <a:pt x="262" y="345"/>
                  </a:lnTo>
                  <a:lnTo>
                    <a:pt x="262" y="347"/>
                  </a:lnTo>
                  <a:lnTo>
                    <a:pt x="262" y="347"/>
                  </a:lnTo>
                  <a:lnTo>
                    <a:pt x="264" y="349"/>
                  </a:lnTo>
                  <a:lnTo>
                    <a:pt x="267" y="359"/>
                  </a:lnTo>
                  <a:lnTo>
                    <a:pt x="271" y="361"/>
                  </a:lnTo>
                  <a:lnTo>
                    <a:pt x="273" y="363"/>
                  </a:lnTo>
                  <a:lnTo>
                    <a:pt x="275" y="364"/>
                  </a:lnTo>
                  <a:lnTo>
                    <a:pt x="275" y="364"/>
                  </a:lnTo>
                  <a:lnTo>
                    <a:pt x="271" y="368"/>
                  </a:lnTo>
                  <a:lnTo>
                    <a:pt x="271" y="368"/>
                  </a:lnTo>
                  <a:lnTo>
                    <a:pt x="271" y="370"/>
                  </a:lnTo>
                  <a:lnTo>
                    <a:pt x="269" y="370"/>
                  </a:lnTo>
                  <a:lnTo>
                    <a:pt x="269" y="370"/>
                  </a:lnTo>
                  <a:lnTo>
                    <a:pt x="267" y="372"/>
                  </a:lnTo>
                  <a:lnTo>
                    <a:pt x="267" y="372"/>
                  </a:lnTo>
                  <a:lnTo>
                    <a:pt x="266" y="374"/>
                  </a:lnTo>
                  <a:lnTo>
                    <a:pt x="266" y="376"/>
                  </a:lnTo>
                  <a:lnTo>
                    <a:pt x="264" y="380"/>
                  </a:lnTo>
                  <a:lnTo>
                    <a:pt x="262" y="380"/>
                  </a:lnTo>
                  <a:lnTo>
                    <a:pt x="260" y="383"/>
                  </a:lnTo>
                  <a:lnTo>
                    <a:pt x="260" y="383"/>
                  </a:lnTo>
                  <a:lnTo>
                    <a:pt x="260" y="385"/>
                  </a:lnTo>
                  <a:lnTo>
                    <a:pt x="260" y="387"/>
                  </a:lnTo>
                  <a:lnTo>
                    <a:pt x="260" y="387"/>
                  </a:lnTo>
                  <a:lnTo>
                    <a:pt x="262" y="387"/>
                  </a:lnTo>
                  <a:lnTo>
                    <a:pt x="262" y="389"/>
                  </a:lnTo>
                  <a:lnTo>
                    <a:pt x="262" y="389"/>
                  </a:lnTo>
                  <a:lnTo>
                    <a:pt x="264" y="389"/>
                  </a:lnTo>
                  <a:lnTo>
                    <a:pt x="264" y="391"/>
                  </a:lnTo>
                  <a:lnTo>
                    <a:pt x="264" y="391"/>
                  </a:lnTo>
                  <a:lnTo>
                    <a:pt x="262" y="391"/>
                  </a:lnTo>
                  <a:lnTo>
                    <a:pt x="260" y="393"/>
                  </a:lnTo>
                  <a:lnTo>
                    <a:pt x="258" y="395"/>
                  </a:lnTo>
                  <a:lnTo>
                    <a:pt x="256" y="397"/>
                  </a:lnTo>
                  <a:lnTo>
                    <a:pt x="256" y="400"/>
                  </a:lnTo>
                  <a:lnTo>
                    <a:pt x="256" y="402"/>
                  </a:lnTo>
                  <a:lnTo>
                    <a:pt x="256" y="402"/>
                  </a:lnTo>
                  <a:lnTo>
                    <a:pt x="256" y="402"/>
                  </a:lnTo>
                  <a:lnTo>
                    <a:pt x="254" y="404"/>
                  </a:lnTo>
                  <a:lnTo>
                    <a:pt x="254" y="404"/>
                  </a:lnTo>
                  <a:lnTo>
                    <a:pt x="250" y="408"/>
                  </a:lnTo>
                  <a:lnTo>
                    <a:pt x="250" y="408"/>
                  </a:lnTo>
                  <a:lnTo>
                    <a:pt x="247" y="412"/>
                  </a:lnTo>
                  <a:lnTo>
                    <a:pt x="247" y="414"/>
                  </a:lnTo>
                  <a:lnTo>
                    <a:pt x="247" y="416"/>
                  </a:lnTo>
                  <a:lnTo>
                    <a:pt x="245" y="416"/>
                  </a:lnTo>
                  <a:lnTo>
                    <a:pt x="245" y="416"/>
                  </a:lnTo>
                  <a:lnTo>
                    <a:pt x="245" y="419"/>
                  </a:lnTo>
                  <a:lnTo>
                    <a:pt x="243" y="421"/>
                  </a:lnTo>
                  <a:lnTo>
                    <a:pt x="243" y="421"/>
                  </a:lnTo>
                  <a:lnTo>
                    <a:pt x="245" y="421"/>
                  </a:lnTo>
                  <a:close/>
                  <a:moveTo>
                    <a:pt x="404" y="264"/>
                  </a:moveTo>
                  <a:lnTo>
                    <a:pt x="404" y="268"/>
                  </a:lnTo>
                  <a:lnTo>
                    <a:pt x="406" y="270"/>
                  </a:lnTo>
                  <a:lnTo>
                    <a:pt x="415" y="270"/>
                  </a:lnTo>
                  <a:lnTo>
                    <a:pt x="419" y="271"/>
                  </a:lnTo>
                  <a:lnTo>
                    <a:pt x="412" y="271"/>
                  </a:lnTo>
                  <a:lnTo>
                    <a:pt x="404" y="270"/>
                  </a:lnTo>
                  <a:lnTo>
                    <a:pt x="396" y="271"/>
                  </a:lnTo>
                  <a:lnTo>
                    <a:pt x="391" y="275"/>
                  </a:lnTo>
                  <a:lnTo>
                    <a:pt x="391" y="277"/>
                  </a:lnTo>
                  <a:lnTo>
                    <a:pt x="391" y="279"/>
                  </a:lnTo>
                  <a:lnTo>
                    <a:pt x="391" y="279"/>
                  </a:lnTo>
                  <a:lnTo>
                    <a:pt x="391" y="279"/>
                  </a:lnTo>
                  <a:lnTo>
                    <a:pt x="391" y="281"/>
                  </a:lnTo>
                  <a:lnTo>
                    <a:pt x="391" y="281"/>
                  </a:lnTo>
                  <a:lnTo>
                    <a:pt x="393" y="283"/>
                  </a:lnTo>
                  <a:lnTo>
                    <a:pt x="417" y="281"/>
                  </a:lnTo>
                  <a:lnTo>
                    <a:pt x="408" y="283"/>
                  </a:lnTo>
                  <a:lnTo>
                    <a:pt x="398" y="285"/>
                  </a:lnTo>
                  <a:lnTo>
                    <a:pt x="387" y="287"/>
                  </a:lnTo>
                  <a:lnTo>
                    <a:pt x="383" y="292"/>
                  </a:lnTo>
                  <a:lnTo>
                    <a:pt x="385" y="296"/>
                  </a:lnTo>
                  <a:lnTo>
                    <a:pt x="396" y="294"/>
                  </a:lnTo>
                  <a:lnTo>
                    <a:pt x="415" y="290"/>
                  </a:lnTo>
                  <a:lnTo>
                    <a:pt x="413" y="292"/>
                  </a:lnTo>
                  <a:lnTo>
                    <a:pt x="410" y="296"/>
                  </a:lnTo>
                  <a:lnTo>
                    <a:pt x="402" y="298"/>
                  </a:lnTo>
                  <a:lnTo>
                    <a:pt x="398" y="300"/>
                  </a:lnTo>
                  <a:lnTo>
                    <a:pt x="394" y="300"/>
                  </a:lnTo>
                  <a:lnTo>
                    <a:pt x="387" y="302"/>
                  </a:lnTo>
                  <a:lnTo>
                    <a:pt x="383" y="302"/>
                  </a:lnTo>
                  <a:lnTo>
                    <a:pt x="379" y="302"/>
                  </a:lnTo>
                  <a:lnTo>
                    <a:pt x="377" y="304"/>
                  </a:lnTo>
                  <a:lnTo>
                    <a:pt x="376" y="308"/>
                  </a:lnTo>
                  <a:lnTo>
                    <a:pt x="376" y="311"/>
                  </a:lnTo>
                  <a:lnTo>
                    <a:pt x="377" y="313"/>
                  </a:lnTo>
                  <a:lnTo>
                    <a:pt x="379" y="315"/>
                  </a:lnTo>
                  <a:lnTo>
                    <a:pt x="383" y="315"/>
                  </a:lnTo>
                  <a:lnTo>
                    <a:pt x="385" y="315"/>
                  </a:lnTo>
                  <a:lnTo>
                    <a:pt x="389" y="315"/>
                  </a:lnTo>
                  <a:lnTo>
                    <a:pt x="391" y="315"/>
                  </a:lnTo>
                  <a:lnTo>
                    <a:pt x="393" y="315"/>
                  </a:lnTo>
                  <a:lnTo>
                    <a:pt x="394" y="317"/>
                  </a:lnTo>
                  <a:lnTo>
                    <a:pt x="396" y="319"/>
                  </a:lnTo>
                  <a:lnTo>
                    <a:pt x="398" y="321"/>
                  </a:lnTo>
                  <a:lnTo>
                    <a:pt x="402" y="323"/>
                  </a:lnTo>
                  <a:lnTo>
                    <a:pt x="404" y="323"/>
                  </a:lnTo>
                  <a:lnTo>
                    <a:pt x="404" y="323"/>
                  </a:lnTo>
                  <a:lnTo>
                    <a:pt x="406" y="323"/>
                  </a:lnTo>
                  <a:lnTo>
                    <a:pt x="406" y="321"/>
                  </a:lnTo>
                  <a:lnTo>
                    <a:pt x="408" y="319"/>
                  </a:lnTo>
                  <a:lnTo>
                    <a:pt x="408" y="319"/>
                  </a:lnTo>
                  <a:lnTo>
                    <a:pt x="412" y="317"/>
                  </a:lnTo>
                  <a:lnTo>
                    <a:pt x="413" y="319"/>
                  </a:lnTo>
                  <a:lnTo>
                    <a:pt x="415" y="321"/>
                  </a:lnTo>
                  <a:lnTo>
                    <a:pt x="417" y="323"/>
                  </a:lnTo>
                  <a:lnTo>
                    <a:pt x="419" y="323"/>
                  </a:lnTo>
                  <a:lnTo>
                    <a:pt x="421" y="321"/>
                  </a:lnTo>
                  <a:lnTo>
                    <a:pt x="423" y="321"/>
                  </a:lnTo>
                  <a:lnTo>
                    <a:pt x="425" y="319"/>
                  </a:lnTo>
                  <a:lnTo>
                    <a:pt x="427" y="317"/>
                  </a:lnTo>
                  <a:lnTo>
                    <a:pt x="427" y="317"/>
                  </a:lnTo>
                  <a:lnTo>
                    <a:pt x="427" y="315"/>
                  </a:lnTo>
                  <a:lnTo>
                    <a:pt x="425" y="313"/>
                  </a:lnTo>
                  <a:lnTo>
                    <a:pt x="425" y="311"/>
                  </a:lnTo>
                  <a:lnTo>
                    <a:pt x="425" y="311"/>
                  </a:lnTo>
                  <a:lnTo>
                    <a:pt x="425" y="311"/>
                  </a:lnTo>
                  <a:lnTo>
                    <a:pt x="427" y="311"/>
                  </a:lnTo>
                  <a:lnTo>
                    <a:pt x="427" y="311"/>
                  </a:lnTo>
                  <a:lnTo>
                    <a:pt x="429" y="311"/>
                  </a:lnTo>
                  <a:lnTo>
                    <a:pt x="429" y="311"/>
                  </a:lnTo>
                  <a:lnTo>
                    <a:pt x="430" y="311"/>
                  </a:lnTo>
                  <a:lnTo>
                    <a:pt x="430" y="311"/>
                  </a:lnTo>
                  <a:lnTo>
                    <a:pt x="430" y="306"/>
                  </a:lnTo>
                  <a:lnTo>
                    <a:pt x="430" y="304"/>
                  </a:lnTo>
                  <a:lnTo>
                    <a:pt x="432" y="304"/>
                  </a:lnTo>
                  <a:lnTo>
                    <a:pt x="432" y="304"/>
                  </a:lnTo>
                  <a:lnTo>
                    <a:pt x="432" y="304"/>
                  </a:lnTo>
                  <a:lnTo>
                    <a:pt x="432" y="304"/>
                  </a:lnTo>
                  <a:lnTo>
                    <a:pt x="434" y="306"/>
                  </a:lnTo>
                  <a:lnTo>
                    <a:pt x="434" y="306"/>
                  </a:lnTo>
                  <a:lnTo>
                    <a:pt x="434" y="306"/>
                  </a:lnTo>
                  <a:lnTo>
                    <a:pt x="436" y="306"/>
                  </a:lnTo>
                  <a:lnTo>
                    <a:pt x="436" y="306"/>
                  </a:lnTo>
                  <a:lnTo>
                    <a:pt x="440" y="304"/>
                  </a:lnTo>
                  <a:lnTo>
                    <a:pt x="440" y="304"/>
                  </a:lnTo>
                  <a:lnTo>
                    <a:pt x="434" y="311"/>
                  </a:lnTo>
                  <a:lnTo>
                    <a:pt x="434" y="315"/>
                  </a:lnTo>
                  <a:lnTo>
                    <a:pt x="436" y="319"/>
                  </a:lnTo>
                  <a:lnTo>
                    <a:pt x="438" y="319"/>
                  </a:lnTo>
                  <a:lnTo>
                    <a:pt x="446" y="319"/>
                  </a:lnTo>
                  <a:lnTo>
                    <a:pt x="449" y="317"/>
                  </a:lnTo>
                  <a:lnTo>
                    <a:pt x="451" y="317"/>
                  </a:lnTo>
                  <a:lnTo>
                    <a:pt x="453" y="313"/>
                  </a:lnTo>
                  <a:lnTo>
                    <a:pt x="455" y="313"/>
                  </a:lnTo>
                  <a:lnTo>
                    <a:pt x="457" y="313"/>
                  </a:lnTo>
                  <a:lnTo>
                    <a:pt x="457" y="315"/>
                  </a:lnTo>
                  <a:lnTo>
                    <a:pt x="459" y="315"/>
                  </a:lnTo>
                  <a:lnTo>
                    <a:pt x="461" y="317"/>
                  </a:lnTo>
                  <a:lnTo>
                    <a:pt x="461" y="317"/>
                  </a:lnTo>
                  <a:lnTo>
                    <a:pt x="463" y="317"/>
                  </a:lnTo>
                  <a:lnTo>
                    <a:pt x="470" y="315"/>
                  </a:lnTo>
                  <a:lnTo>
                    <a:pt x="476" y="313"/>
                  </a:lnTo>
                  <a:lnTo>
                    <a:pt x="478" y="311"/>
                  </a:lnTo>
                  <a:lnTo>
                    <a:pt x="480" y="311"/>
                  </a:lnTo>
                  <a:lnTo>
                    <a:pt x="478" y="313"/>
                  </a:lnTo>
                  <a:lnTo>
                    <a:pt x="476" y="317"/>
                  </a:lnTo>
                  <a:lnTo>
                    <a:pt x="474" y="319"/>
                  </a:lnTo>
                  <a:lnTo>
                    <a:pt x="472" y="319"/>
                  </a:lnTo>
                  <a:lnTo>
                    <a:pt x="470" y="321"/>
                  </a:lnTo>
                  <a:lnTo>
                    <a:pt x="468" y="323"/>
                  </a:lnTo>
                  <a:lnTo>
                    <a:pt x="465" y="323"/>
                  </a:lnTo>
                  <a:lnTo>
                    <a:pt x="459" y="323"/>
                  </a:lnTo>
                  <a:lnTo>
                    <a:pt x="455" y="323"/>
                  </a:lnTo>
                  <a:lnTo>
                    <a:pt x="451" y="323"/>
                  </a:lnTo>
                  <a:lnTo>
                    <a:pt x="444" y="327"/>
                  </a:lnTo>
                  <a:lnTo>
                    <a:pt x="432" y="330"/>
                  </a:lnTo>
                  <a:lnTo>
                    <a:pt x="427" y="334"/>
                  </a:lnTo>
                  <a:lnTo>
                    <a:pt x="429" y="338"/>
                  </a:lnTo>
                  <a:lnTo>
                    <a:pt x="440" y="344"/>
                  </a:lnTo>
                  <a:lnTo>
                    <a:pt x="451" y="344"/>
                  </a:lnTo>
                  <a:lnTo>
                    <a:pt x="465" y="342"/>
                  </a:lnTo>
                  <a:lnTo>
                    <a:pt x="476" y="338"/>
                  </a:lnTo>
                  <a:lnTo>
                    <a:pt x="491" y="330"/>
                  </a:lnTo>
                  <a:lnTo>
                    <a:pt x="499" y="328"/>
                  </a:lnTo>
                  <a:lnTo>
                    <a:pt x="503" y="327"/>
                  </a:lnTo>
                  <a:lnTo>
                    <a:pt x="504" y="327"/>
                  </a:lnTo>
                  <a:lnTo>
                    <a:pt x="508" y="325"/>
                  </a:lnTo>
                  <a:lnTo>
                    <a:pt x="512" y="323"/>
                  </a:lnTo>
                  <a:lnTo>
                    <a:pt x="514" y="321"/>
                  </a:lnTo>
                  <a:lnTo>
                    <a:pt x="516" y="321"/>
                  </a:lnTo>
                  <a:lnTo>
                    <a:pt x="516" y="321"/>
                  </a:lnTo>
                  <a:lnTo>
                    <a:pt x="518" y="321"/>
                  </a:lnTo>
                  <a:lnTo>
                    <a:pt x="518" y="321"/>
                  </a:lnTo>
                  <a:lnTo>
                    <a:pt x="518" y="323"/>
                  </a:lnTo>
                  <a:lnTo>
                    <a:pt x="516" y="323"/>
                  </a:lnTo>
                  <a:lnTo>
                    <a:pt x="520" y="325"/>
                  </a:lnTo>
                  <a:lnTo>
                    <a:pt x="521" y="325"/>
                  </a:lnTo>
                  <a:lnTo>
                    <a:pt x="527" y="323"/>
                  </a:lnTo>
                  <a:lnTo>
                    <a:pt x="531" y="323"/>
                  </a:lnTo>
                  <a:lnTo>
                    <a:pt x="535" y="323"/>
                  </a:lnTo>
                  <a:lnTo>
                    <a:pt x="539" y="325"/>
                  </a:lnTo>
                  <a:lnTo>
                    <a:pt x="542" y="325"/>
                  </a:lnTo>
                  <a:lnTo>
                    <a:pt x="544" y="325"/>
                  </a:lnTo>
                  <a:lnTo>
                    <a:pt x="546" y="325"/>
                  </a:lnTo>
                  <a:lnTo>
                    <a:pt x="552" y="321"/>
                  </a:lnTo>
                  <a:lnTo>
                    <a:pt x="557" y="319"/>
                  </a:lnTo>
                  <a:lnTo>
                    <a:pt x="561" y="317"/>
                  </a:lnTo>
                  <a:lnTo>
                    <a:pt x="563" y="315"/>
                  </a:lnTo>
                  <a:lnTo>
                    <a:pt x="563" y="311"/>
                  </a:lnTo>
                  <a:lnTo>
                    <a:pt x="565" y="302"/>
                  </a:lnTo>
                  <a:lnTo>
                    <a:pt x="569" y="292"/>
                  </a:lnTo>
                  <a:lnTo>
                    <a:pt x="569" y="290"/>
                  </a:lnTo>
                  <a:lnTo>
                    <a:pt x="567" y="283"/>
                  </a:lnTo>
                  <a:lnTo>
                    <a:pt x="565" y="279"/>
                  </a:lnTo>
                  <a:lnTo>
                    <a:pt x="559" y="277"/>
                  </a:lnTo>
                  <a:lnTo>
                    <a:pt x="554" y="275"/>
                  </a:lnTo>
                  <a:lnTo>
                    <a:pt x="552" y="275"/>
                  </a:lnTo>
                  <a:lnTo>
                    <a:pt x="548" y="277"/>
                  </a:lnTo>
                  <a:lnTo>
                    <a:pt x="548" y="279"/>
                  </a:lnTo>
                  <a:lnTo>
                    <a:pt x="548" y="283"/>
                  </a:lnTo>
                  <a:lnTo>
                    <a:pt x="548" y="283"/>
                  </a:lnTo>
                  <a:lnTo>
                    <a:pt x="550" y="285"/>
                  </a:lnTo>
                  <a:lnTo>
                    <a:pt x="550" y="285"/>
                  </a:lnTo>
                  <a:lnTo>
                    <a:pt x="548" y="285"/>
                  </a:lnTo>
                  <a:lnTo>
                    <a:pt x="548" y="287"/>
                  </a:lnTo>
                  <a:lnTo>
                    <a:pt x="548" y="287"/>
                  </a:lnTo>
                  <a:lnTo>
                    <a:pt x="546" y="287"/>
                  </a:lnTo>
                  <a:lnTo>
                    <a:pt x="546" y="287"/>
                  </a:lnTo>
                  <a:lnTo>
                    <a:pt x="546" y="289"/>
                  </a:lnTo>
                  <a:lnTo>
                    <a:pt x="546" y="290"/>
                  </a:lnTo>
                  <a:lnTo>
                    <a:pt x="544" y="289"/>
                  </a:lnTo>
                  <a:lnTo>
                    <a:pt x="544" y="285"/>
                  </a:lnTo>
                  <a:lnTo>
                    <a:pt x="542" y="283"/>
                  </a:lnTo>
                  <a:lnTo>
                    <a:pt x="540" y="281"/>
                  </a:lnTo>
                  <a:lnTo>
                    <a:pt x="539" y="281"/>
                  </a:lnTo>
                  <a:lnTo>
                    <a:pt x="537" y="281"/>
                  </a:lnTo>
                  <a:lnTo>
                    <a:pt x="535" y="283"/>
                  </a:lnTo>
                  <a:lnTo>
                    <a:pt x="533" y="283"/>
                  </a:lnTo>
                  <a:lnTo>
                    <a:pt x="531" y="283"/>
                  </a:lnTo>
                  <a:lnTo>
                    <a:pt x="531" y="285"/>
                  </a:lnTo>
                  <a:lnTo>
                    <a:pt x="529" y="285"/>
                  </a:lnTo>
                  <a:lnTo>
                    <a:pt x="527" y="285"/>
                  </a:lnTo>
                  <a:lnTo>
                    <a:pt x="533" y="281"/>
                  </a:lnTo>
                  <a:lnTo>
                    <a:pt x="533" y="277"/>
                  </a:lnTo>
                  <a:lnTo>
                    <a:pt x="531" y="275"/>
                  </a:lnTo>
                  <a:lnTo>
                    <a:pt x="529" y="275"/>
                  </a:lnTo>
                  <a:lnTo>
                    <a:pt x="525" y="275"/>
                  </a:lnTo>
                  <a:lnTo>
                    <a:pt x="523" y="275"/>
                  </a:lnTo>
                  <a:lnTo>
                    <a:pt x="521" y="273"/>
                  </a:lnTo>
                  <a:lnTo>
                    <a:pt x="523" y="273"/>
                  </a:lnTo>
                  <a:lnTo>
                    <a:pt x="523" y="271"/>
                  </a:lnTo>
                  <a:lnTo>
                    <a:pt x="525" y="270"/>
                  </a:lnTo>
                  <a:lnTo>
                    <a:pt x="525" y="270"/>
                  </a:lnTo>
                  <a:lnTo>
                    <a:pt x="525" y="268"/>
                  </a:lnTo>
                  <a:lnTo>
                    <a:pt x="525" y="266"/>
                  </a:lnTo>
                  <a:lnTo>
                    <a:pt x="525" y="264"/>
                  </a:lnTo>
                  <a:lnTo>
                    <a:pt x="523" y="264"/>
                  </a:lnTo>
                  <a:lnTo>
                    <a:pt x="521" y="262"/>
                  </a:lnTo>
                  <a:lnTo>
                    <a:pt x="521" y="262"/>
                  </a:lnTo>
                  <a:lnTo>
                    <a:pt x="521" y="262"/>
                  </a:lnTo>
                  <a:lnTo>
                    <a:pt x="520" y="260"/>
                  </a:lnTo>
                  <a:lnTo>
                    <a:pt x="520" y="258"/>
                  </a:lnTo>
                  <a:lnTo>
                    <a:pt x="520" y="256"/>
                  </a:lnTo>
                  <a:lnTo>
                    <a:pt x="520" y="256"/>
                  </a:lnTo>
                  <a:lnTo>
                    <a:pt x="520" y="254"/>
                  </a:lnTo>
                  <a:lnTo>
                    <a:pt x="520" y="253"/>
                  </a:lnTo>
                  <a:lnTo>
                    <a:pt x="520" y="253"/>
                  </a:lnTo>
                  <a:lnTo>
                    <a:pt x="520" y="253"/>
                  </a:lnTo>
                  <a:lnTo>
                    <a:pt x="520" y="251"/>
                  </a:lnTo>
                  <a:lnTo>
                    <a:pt x="518" y="249"/>
                  </a:lnTo>
                  <a:lnTo>
                    <a:pt x="514" y="249"/>
                  </a:lnTo>
                  <a:lnTo>
                    <a:pt x="510" y="251"/>
                  </a:lnTo>
                  <a:lnTo>
                    <a:pt x="506" y="251"/>
                  </a:lnTo>
                  <a:lnTo>
                    <a:pt x="504" y="253"/>
                  </a:lnTo>
                  <a:lnTo>
                    <a:pt x="501" y="256"/>
                  </a:lnTo>
                  <a:lnTo>
                    <a:pt x="499" y="258"/>
                  </a:lnTo>
                  <a:lnTo>
                    <a:pt x="493" y="262"/>
                  </a:lnTo>
                  <a:lnTo>
                    <a:pt x="493" y="266"/>
                  </a:lnTo>
                  <a:lnTo>
                    <a:pt x="504" y="271"/>
                  </a:lnTo>
                  <a:lnTo>
                    <a:pt x="504" y="277"/>
                  </a:lnTo>
                  <a:lnTo>
                    <a:pt x="504" y="277"/>
                  </a:lnTo>
                  <a:lnTo>
                    <a:pt x="501" y="279"/>
                  </a:lnTo>
                  <a:lnTo>
                    <a:pt x="499" y="279"/>
                  </a:lnTo>
                  <a:lnTo>
                    <a:pt x="499" y="281"/>
                  </a:lnTo>
                  <a:lnTo>
                    <a:pt x="499" y="283"/>
                  </a:lnTo>
                  <a:lnTo>
                    <a:pt x="501" y="285"/>
                  </a:lnTo>
                  <a:lnTo>
                    <a:pt x="508" y="289"/>
                  </a:lnTo>
                  <a:lnTo>
                    <a:pt x="512" y="290"/>
                  </a:lnTo>
                  <a:lnTo>
                    <a:pt x="514" y="292"/>
                  </a:lnTo>
                  <a:lnTo>
                    <a:pt x="514" y="298"/>
                  </a:lnTo>
                  <a:lnTo>
                    <a:pt x="510" y="300"/>
                  </a:lnTo>
                  <a:lnTo>
                    <a:pt x="506" y="300"/>
                  </a:lnTo>
                  <a:lnTo>
                    <a:pt x="497" y="298"/>
                  </a:lnTo>
                  <a:lnTo>
                    <a:pt x="482" y="298"/>
                  </a:lnTo>
                  <a:lnTo>
                    <a:pt x="478" y="296"/>
                  </a:lnTo>
                  <a:lnTo>
                    <a:pt x="476" y="294"/>
                  </a:lnTo>
                  <a:lnTo>
                    <a:pt x="474" y="290"/>
                  </a:lnTo>
                  <a:lnTo>
                    <a:pt x="472" y="287"/>
                  </a:lnTo>
                  <a:lnTo>
                    <a:pt x="470" y="285"/>
                  </a:lnTo>
                  <a:lnTo>
                    <a:pt x="465" y="285"/>
                  </a:lnTo>
                  <a:lnTo>
                    <a:pt x="465" y="283"/>
                  </a:lnTo>
                  <a:lnTo>
                    <a:pt x="465" y="281"/>
                  </a:lnTo>
                  <a:lnTo>
                    <a:pt x="467" y="281"/>
                  </a:lnTo>
                  <a:lnTo>
                    <a:pt x="467" y="281"/>
                  </a:lnTo>
                  <a:lnTo>
                    <a:pt x="465" y="279"/>
                  </a:lnTo>
                  <a:lnTo>
                    <a:pt x="463" y="277"/>
                  </a:lnTo>
                  <a:lnTo>
                    <a:pt x="455" y="271"/>
                  </a:lnTo>
                  <a:lnTo>
                    <a:pt x="451" y="270"/>
                  </a:lnTo>
                  <a:lnTo>
                    <a:pt x="448" y="268"/>
                  </a:lnTo>
                  <a:lnTo>
                    <a:pt x="442" y="268"/>
                  </a:lnTo>
                  <a:lnTo>
                    <a:pt x="438" y="270"/>
                  </a:lnTo>
                  <a:lnTo>
                    <a:pt x="436" y="270"/>
                  </a:lnTo>
                  <a:lnTo>
                    <a:pt x="434" y="270"/>
                  </a:lnTo>
                  <a:lnTo>
                    <a:pt x="432" y="268"/>
                  </a:lnTo>
                  <a:lnTo>
                    <a:pt x="432" y="266"/>
                  </a:lnTo>
                  <a:lnTo>
                    <a:pt x="430" y="264"/>
                  </a:lnTo>
                  <a:lnTo>
                    <a:pt x="429" y="260"/>
                  </a:lnTo>
                  <a:lnTo>
                    <a:pt x="425" y="258"/>
                  </a:lnTo>
                  <a:lnTo>
                    <a:pt x="419" y="258"/>
                  </a:lnTo>
                  <a:lnTo>
                    <a:pt x="415" y="260"/>
                  </a:lnTo>
                  <a:lnTo>
                    <a:pt x="412" y="260"/>
                  </a:lnTo>
                  <a:lnTo>
                    <a:pt x="408" y="262"/>
                  </a:lnTo>
                  <a:lnTo>
                    <a:pt x="404" y="264"/>
                  </a:lnTo>
                  <a:close/>
                  <a:moveTo>
                    <a:pt x="421" y="220"/>
                  </a:moveTo>
                  <a:lnTo>
                    <a:pt x="423" y="224"/>
                  </a:lnTo>
                  <a:lnTo>
                    <a:pt x="427" y="224"/>
                  </a:lnTo>
                  <a:lnTo>
                    <a:pt x="430" y="224"/>
                  </a:lnTo>
                  <a:lnTo>
                    <a:pt x="434" y="224"/>
                  </a:lnTo>
                  <a:lnTo>
                    <a:pt x="436" y="222"/>
                  </a:lnTo>
                  <a:lnTo>
                    <a:pt x="438" y="220"/>
                  </a:lnTo>
                  <a:lnTo>
                    <a:pt x="436" y="218"/>
                  </a:lnTo>
                  <a:lnTo>
                    <a:pt x="432" y="216"/>
                  </a:lnTo>
                  <a:lnTo>
                    <a:pt x="427" y="213"/>
                  </a:lnTo>
                  <a:lnTo>
                    <a:pt x="427" y="213"/>
                  </a:lnTo>
                  <a:lnTo>
                    <a:pt x="427" y="213"/>
                  </a:lnTo>
                  <a:lnTo>
                    <a:pt x="427" y="211"/>
                  </a:lnTo>
                  <a:lnTo>
                    <a:pt x="427" y="211"/>
                  </a:lnTo>
                  <a:lnTo>
                    <a:pt x="427" y="211"/>
                  </a:lnTo>
                  <a:lnTo>
                    <a:pt x="425" y="211"/>
                  </a:lnTo>
                  <a:lnTo>
                    <a:pt x="423" y="213"/>
                  </a:lnTo>
                  <a:lnTo>
                    <a:pt x="419" y="215"/>
                  </a:lnTo>
                  <a:lnTo>
                    <a:pt x="417" y="215"/>
                  </a:lnTo>
                  <a:lnTo>
                    <a:pt x="415" y="215"/>
                  </a:lnTo>
                  <a:lnTo>
                    <a:pt x="417" y="218"/>
                  </a:lnTo>
                  <a:lnTo>
                    <a:pt x="421" y="220"/>
                  </a:lnTo>
                  <a:close/>
                  <a:moveTo>
                    <a:pt x="319" y="285"/>
                  </a:moveTo>
                  <a:lnTo>
                    <a:pt x="317" y="287"/>
                  </a:lnTo>
                  <a:lnTo>
                    <a:pt x="317" y="287"/>
                  </a:lnTo>
                  <a:lnTo>
                    <a:pt x="317" y="289"/>
                  </a:lnTo>
                  <a:lnTo>
                    <a:pt x="317" y="289"/>
                  </a:lnTo>
                  <a:lnTo>
                    <a:pt x="319" y="289"/>
                  </a:lnTo>
                  <a:lnTo>
                    <a:pt x="321" y="287"/>
                  </a:lnTo>
                  <a:lnTo>
                    <a:pt x="321" y="287"/>
                  </a:lnTo>
                  <a:lnTo>
                    <a:pt x="322" y="285"/>
                  </a:lnTo>
                  <a:lnTo>
                    <a:pt x="322" y="283"/>
                  </a:lnTo>
                  <a:lnTo>
                    <a:pt x="322" y="281"/>
                  </a:lnTo>
                  <a:lnTo>
                    <a:pt x="322" y="281"/>
                  </a:lnTo>
                  <a:lnTo>
                    <a:pt x="321" y="281"/>
                  </a:lnTo>
                  <a:lnTo>
                    <a:pt x="321" y="281"/>
                  </a:lnTo>
                  <a:lnTo>
                    <a:pt x="321" y="281"/>
                  </a:lnTo>
                  <a:lnTo>
                    <a:pt x="321" y="283"/>
                  </a:lnTo>
                  <a:lnTo>
                    <a:pt x="321" y="283"/>
                  </a:lnTo>
                  <a:lnTo>
                    <a:pt x="319" y="285"/>
                  </a:lnTo>
                  <a:close/>
                  <a:moveTo>
                    <a:pt x="358" y="281"/>
                  </a:moveTo>
                  <a:lnTo>
                    <a:pt x="355" y="285"/>
                  </a:lnTo>
                  <a:lnTo>
                    <a:pt x="349" y="289"/>
                  </a:lnTo>
                  <a:lnTo>
                    <a:pt x="347" y="292"/>
                  </a:lnTo>
                  <a:lnTo>
                    <a:pt x="347" y="294"/>
                  </a:lnTo>
                  <a:lnTo>
                    <a:pt x="347" y="296"/>
                  </a:lnTo>
                  <a:lnTo>
                    <a:pt x="353" y="298"/>
                  </a:lnTo>
                  <a:lnTo>
                    <a:pt x="355" y="298"/>
                  </a:lnTo>
                  <a:lnTo>
                    <a:pt x="357" y="298"/>
                  </a:lnTo>
                  <a:lnTo>
                    <a:pt x="360" y="298"/>
                  </a:lnTo>
                  <a:lnTo>
                    <a:pt x="362" y="296"/>
                  </a:lnTo>
                  <a:lnTo>
                    <a:pt x="366" y="292"/>
                  </a:lnTo>
                  <a:lnTo>
                    <a:pt x="372" y="283"/>
                  </a:lnTo>
                  <a:lnTo>
                    <a:pt x="374" y="279"/>
                  </a:lnTo>
                  <a:lnTo>
                    <a:pt x="376" y="273"/>
                  </a:lnTo>
                  <a:lnTo>
                    <a:pt x="372" y="273"/>
                  </a:lnTo>
                  <a:lnTo>
                    <a:pt x="358" y="281"/>
                  </a:lnTo>
                  <a:close/>
                  <a:moveTo>
                    <a:pt x="294" y="271"/>
                  </a:moveTo>
                  <a:lnTo>
                    <a:pt x="294" y="271"/>
                  </a:lnTo>
                  <a:lnTo>
                    <a:pt x="294" y="273"/>
                  </a:lnTo>
                  <a:lnTo>
                    <a:pt x="294" y="275"/>
                  </a:lnTo>
                  <a:lnTo>
                    <a:pt x="294" y="277"/>
                  </a:lnTo>
                  <a:lnTo>
                    <a:pt x="294" y="279"/>
                  </a:lnTo>
                  <a:lnTo>
                    <a:pt x="296" y="279"/>
                  </a:lnTo>
                  <a:lnTo>
                    <a:pt x="298" y="279"/>
                  </a:lnTo>
                  <a:lnTo>
                    <a:pt x="302" y="279"/>
                  </a:lnTo>
                  <a:lnTo>
                    <a:pt x="304" y="277"/>
                  </a:lnTo>
                  <a:lnTo>
                    <a:pt x="305" y="277"/>
                  </a:lnTo>
                  <a:lnTo>
                    <a:pt x="309" y="277"/>
                  </a:lnTo>
                  <a:lnTo>
                    <a:pt x="313" y="277"/>
                  </a:lnTo>
                  <a:lnTo>
                    <a:pt x="315" y="279"/>
                  </a:lnTo>
                  <a:lnTo>
                    <a:pt x="319" y="277"/>
                  </a:lnTo>
                  <a:lnTo>
                    <a:pt x="319" y="275"/>
                  </a:lnTo>
                  <a:lnTo>
                    <a:pt x="322" y="271"/>
                  </a:lnTo>
                  <a:lnTo>
                    <a:pt x="324" y="271"/>
                  </a:lnTo>
                  <a:lnTo>
                    <a:pt x="324" y="271"/>
                  </a:lnTo>
                  <a:lnTo>
                    <a:pt x="326" y="275"/>
                  </a:lnTo>
                  <a:lnTo>
                    <a:pt x="330" y="283"/>
                  </a:lnTo>
                  <a:lnTo>
                    <a:pt x="330" y="285"/>
                  </a:lnTo>
                  <a:lnTo>
                    <a:pt x="332" y="285"/>
                  </a:lnTo>
                  <a:lnTo>
                    <a:pt x="338" y="283"/>
                  </a:lnTo>
                  <a:lnTo>
                    <a:pt x="340" y="283"/>
                  </a:lnTo>
                  <a:lnTo>
                    <a:pt x="343" y="279"/>
                  </a:lnTo>
                  <a:lnTo>
                    <a:pt x="343" y="277"/>
                  </a:lnTo>
                  <a:lnTo>
                    <a:pt x="343" y="277"/>
                  </a:lnTo>
                  <a:lnTo>
                    <a:pt x="343" y="275"/>
                  </a:lnTo>
                  <a:lnTo>
                    <a:pt x="343" y="275"/>
                  </a:lnTo>
                  <a:lnTo>
                    <a:pt x="341" y="275"/>
                  </a:lnTo>
                  <a:lnTo>
                    <a:pt x="341" y="273"/>
                  </a:lnTo>
                  <a:lnTo>
                    <a:pt x="341" y="273"/>
                  </a:lnTo>
                  <a:lnTo>
                    <a:pt x="341" y="273"/>
                  </a:lnTo>
                  <a:lnTo>
                    <a:pt x="341" y="273"/>
                  </a:lnTo>
                  <a:lnTo>
                    <a:pt x="341" y="271"/>
                  </a:lnTo>
                  <a:lnTo>
                    <a:pt x="341" y="271"/>
                  </a:lnTo>
                  <a:lnTo>
                    <a:pt x="341" y="271"/>
                  </a:lnTo>
                  <a:lnTo>
                    <a:pt x="341" y="270"/>
                  </a:lnTo>
                  <a:lnTo>
                    <a:pt x="341" y="268"/>
                  </a:lnTo>
                  <a:lnTo>
                    <a:pt x="341" y="266"/>
                  </a:lnTo>
                  <a:lnTo>
                    <a:pt x="343" y="266"/>
                  </a:lnTo>
                  <a:lnTo>
                    <a:pt x="343" y="266"/>
                  </a:lnTo>
                  <a:lnTo>
                    <a:pt x="349" y="271"/>
                  </a:lnTo>
                  <a:lnTo>
                    <a:pt x="351" y="273"/>
                  </a:lnTo>
                  <a:lnTo>
                    <a:pt x="353" y="271"/>
                  </a:lnTo>
                  <a:lnTo>
                    <a:pt x="355" y="270"/>
                  </a:lnTo>
                  <a:lnTo>
                    <a:pt x="357" y="268"/>
                  </a:lnTo>
                  <a:lnTo>
                    <a:pt x="358" y="264"/>
                  </a:lnTo>
                  <a:lnTo>
                    <a:pt x="358" y="262"/>
                  </a:lnTo>
                  <a:lnTo>
                    <a:pt x="358" y="262"/>
                  </a:lnTo>
                  <a:lnTo>
                    <a:pt x="355" y="260"/>
                  </a:lnTo>
                  <a:lnTo>
                    <a:pt x="355" y="260"/>
                  </a:lnTo>
                  <a:lnTo>
                    <a:pt x="357" y="258"/>
                  </a:lnTo>
                  <a:lnTo>
                    <a:pt x="357" y="258"/>
                  </a:lnTo>
                  <a:lnTo>
                    <a:pt x="358" y="258"/>
                  </a:lnTo>
                  <a:lnTo>
                    <a:pt x="360" y="258"/>
                  </a:lnTo>
                  <a:lnTo>
                    <a:pt x="360" y="256"/>
                  </a:lnTo>
                  <a:lnTo>
                    <a:pt x="362" y="254"/>
                  </a:lnTo>
                  <a:lnTo>
                    <a:pt x="364" y="253"/>
                  </a:lnTo>
                  <a:lnTo>
                    <a:pt x="366" y="251"/>
                  </a:lnTo>
                  <a:lnTo>
                    <a:pt x="368" y="251"/>
                  </a:lnTo>
                  <a:lnTo>
                    <a:pt x="370" y="249"/>
                  </a:lnTo>
                  <a:lnTo>
                    <a:pt x="372" y="251"/>
                  </a:lnTo>
                  <a:lnTo>
                    <a:pt x="370" y="253"/>
                  </a:lnTo>
                  <a:lnTo>
                    <a:pt x="368" y="258"/>
                  </a:lnTo>
                  <a:lnTo>
                    <a:pt x="368" y="262"/>
                  </a:lnTo>
                  <a:lnTo>
                    <a:pt x="370" y="264"/>
                  </a:lnTo>
                  <a:lnTo>
                    <a:pt x="372" y="266"/>
                  </a:lnTo>
                  <a:lnTo>
                    <a:pt x="376" y="268"/>
                  </a:lnTo>
                  <a:lnTo>
                    <a:pt x="379" y="268"/>
                  </a:lnTo>
                  <a:lnTo>
                    <a:pt x="381" y="266"/>
                  </a:lnTo>
                  <a:lnTo>
                    <a:pt x="383" y="264"/>
                  </a:lnTo>
                  <a:lnTo>
                    <a:pt x="383" y="262"/>
                  </a:lnTo>
                  <a:lnTo>
                    <a:pt x="383" y="260"/>
                  </a:lnTo>
                  <a:lnTo>
                    <a:pt x="385" y="258"/>
                  </a:lnTo>
                  <a:lnTo>
                    <a:pt x="387" y="256"/>
                  </a:lnTo>
                  <a:lnTo>
                    <a:pt x="394" y="256"/>
                  </a:lnTo>
                  <a:lnTo>
                    <a:pt x="398" y="254"/>
                  </a:lnTo>
                  <a:lnTo>
                    <a:pt x="400" y="253"/>
                  </a:lnTo>
                  <a:lnTo>
                    <a:pt x="400" y="251"/>
                  </a:lnTo>
                  <a:lnTo>
                    <a:pt x="398" y="249"/>
                  </a:lnTo>
                  <a:lnTo>
                    <a:pt x="396" y="247"/>
                  </a:lnTo>
                  <a:lnTo>
                    <a:pt x="398" y="247"/>
                  </a:lnTo>
                  <a:lnTo>
                    <a:pt x="402" y="247"/>
                  </a:lnTo>
                  <a:lnTo>
                    <a:pt x="404" y="245"/>
                  </a:lnTo>
                  <a:lnTo>
                    <a:pt x="402" y="243"/>
                  </a:lnTo>
                  <a:lnTo>
                    <a:pt x="396" y="241"/>
                  </a:lnTo>
                  <a:lnTo>
                    <a:pt x="394" y="239"/>
                  </a:lnTo>
                  <a:lnTo>
                    <a:pt x="398" y="239"/>
                  </a:lnTo>
                  <a:lnTo>
                    <a:pt x="406" y="237"/>
                  </a:lnTo>
                  <a:lnTo>
                    <a:pt x="410" y="235"/>
                  </a:lnTo>
                  <a:lnTo>
                    <a:pt x="406" y="234"/>
                  </a:lnTo>
                  <a:lnTo>
                    <a:pt x="402" y="232"/>
                  </a:lnTo>
                  <a:lnTo>
                    <a:pt x="396" y="230"/>
                  </a:lnTo>
                  <a:lnTo>
                    <a:pt x="393" y="230"/>
                  </a:lnTo>
                  <a:lnTo>
                    <a:pt x="391" y="230"/>
                  </a:lnTo>
                  <a:lnTo>
                    <a:pt x="389" y="230"/>
                  </a:lnTo>
                  <a:lnTo>
                    <a:pt x="387" y="230"/>
                  </a:lnTo>
                  <a:lnTo>
                    <a:pt x="385" y="232"/>
                  </a:lnTo>
                  <a:lnTo>
                    <a:pt x="385" y="232"/>
                  </a:lnTo>
                  <a:lnTo>
                    <a:pt x="385" y="234"/>
                  </a:lnTo>
                  <a:lnTo>
                    <a:pt x="387" y="234"/>
                  </a:lnTo>
                  <a:lnTo>
                    <a:pt x="389" y="234"/>
                  </a:lnTo>
                  <a:lnTo>
                    <a:pt x="387" y="234"/>
                  </a:lnTo>
                  <a:lnTo>
                    <a:pt x="385" y="235"/>
                  </a:lnTo>
                  <a:lnTo>
                    <a:pt x="377" y="235"/>
                  </a:lnTo>
                  <a:lnTo>
                    <a:pt x="370" y="234"/>
                  </a:lnTo>
                  <a:lnTo>
                    <a:pt x="364" y="234"/>
                  </a:lnTo>
                  <a:lnTo>
                    <a:pt x="358" y="234"/>
                  </a:lnTo>
                  <a:lnTo>
                    <a:pt x="353" y="235"/>
                  </a:lnTo>
                  <a:lnTo>
                    <a:pt x="347" y="237"/>
                  </a:lnTo>
                  <a:lnTo>
                    <a:pt x="338" y="243"/>
                  </a:lnTo>
                  <a:lnTo>
                    <a:pt x="330" y="249"/>
                  </a:lnTo>
                  <a:lnTo>
                    <a:pt x="326" y="251"/>
                  </a:lnTo>
                  <a:lnTo>
                    <a:pt x="321" y="253"/>
                  </a:lnTo>
                  <a:lnTo>
                    <a:pt x="319" y="254"/>
                  </a:lnTo>
                  <a:lnTo>
                    <a:pt x="317" y="256"/>
                  </a:lnTo>
                  <a:lnTo>
                    <a:pt x="313" y="260"/>
                  </a:lnTo>
                  <a:lnTo>
                    <a:pt x="311" y="262"/>
                  </a:lnTo>
                  <a:lnTo>
                    <a:pt x="307" y="262"/>
                  </a:lnTo>
                  <a:lnTo>
                    <a:pt x="302" y="262"/>
                  </a:lnTo>
                  <a:lnTo>
                    <a:pt x="298" y="262"/>
                  </a:lnTo>
                  <a:lnTo>
                    <a:pt x="296" y="264"/>
                  </a:lnTo>
                  <a:lnTo>
                    <a:pt x="294" y="268"/>
                  </a:lnTo>
                  <a:lnTo>
                    <a:pt x="290" y="270"/>
                  </a:lnTo>
                  <a:lnTo>
                    <a:pt x="290" y="271"/>
                  </a:lnTo>
                  <a:lnTo>
                    <a:pt x="292" y="271"/>
                  </a:lnTo>
                  <a:lnTo>
                    <a:pt x="294" y="271"/>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25" name="Rectangle 1921">
              <a:extLst>
                <a:ext uri="{FF2B5EF4-FFF2-40B4-BE49-F238E27FC236}">
                  <a16:creationId xmlns:a16="http://schemas.microsoft.com/office/drawing/2014/main" id="{CBA1F871-F8A2-493A-93AD-92B9F7F98AC6}"/>
                </a:ext>
              </a:extLst>
            </p:cNvPr>
            <p:cNvSpPr>
              <a:spLocks noChangeArrowheads="1"/>
            </p:cNvSpPr>
            <p:nvPr/>
          </p:nvSpPr>
          <p:spPr bwMode="auto">
            <a:xfrm>
              <a:off x="10494963" y="-752475"/>
              <a:ext cx="3175" cy="1588"/>
            </a:xfrm>
            <a:prstGeom prst="rect">
              <a:avLst/>
            </a:pr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26" name="Freeform 1922">
              <a:extLst>
                <a:ext uri="{FF2B5EF4-FFF2-40B4-BE49-F238E27FC236}">
                  <a16:creationId xmlns:a16="http://schemas.microsoft.com/office/drawing/2014/main" id="{FC24AD0F-2C91-483A-99EE-0FB005B15667}"/>
                </a:ext>
              </a:extLst>
            </p:cNvPr>
            <p:cNvSpPr>
              <a:spLocks/>
            </p:cNvSpPr>
            <p:nvPr/>
          </p:nvSpPr>
          <p:spPr bwMode="auto">
            <a:xfrm>
              <a:off x="10499725" y="-763587"/>
              <a:ext cx="3175" cy="3175"/>
            </a:xfrm>
            <a:custGeom>
              <a:avLst/>
              <a:gdLst>
                <a:gd name="T0" fmla="*/ 0 w 2"/>
                <a:gd name="T1" fmla="*/ 0 h 2"/>
                <a:gd name="T2" fmla="*/ 0 w 2"/>
                <a:gd name="T3" fmla="*/ 2 h 2"/>
                <a:gd name="T4" fmla="*/ 0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0" y="2"/>
                  </a:lnTo>
                  <a:lnTo>
                    <a:pt x="2" y="0"/>
                  </a:lnTo>
                  <a:lnTo>
                    <a:pt x="0"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27" name="Freeform 1923">
              <a:extLst>
                <a:ext uri="{FF2B5EF4-FFF2-40B4-BE49-F238E27FC236}">
                  <a16:creationId xmlns:a16="http://schemas.microsoft.com/office/drawing/2014/main" id="{2F39A873-59DD-4BE7-B0C1-0022AD62AF6C}"/>
                </a:ext>
              </a:extLst>
            </p:cNvPr>
            <p:cNvSpPr>
              <a:spLocks noEditPoints="1"/>
            </p:cNvSpPr>
            <p:nvPr/>
          </p:nvSpPr>
          <p:spPr bwMode="auto">
            <a:xfrm>
              <a:off x="10671175" y="-1612900"/>
              <a:ext cx="6350" cy="11113"/>
            </a:xfrm>
            <a:custGeom>
              <a:avLst/>
              <a:gdLst>
                <a:gd name="T0" fmla="*/ 2 w 4"/>
                <a:gd name="T1" fmla="*/ 5 h 7"/>
                <a:gd name="T2" fmla="*/ 4 w 4"/>
                <a:gd name="T3" fmla="*/ 5 h 7"/>
                <a:gd name="T4" fmla="*/ 2 w 4"/>
                <a:gd name="T5" fmla="*/ 7 h 7"/>
                <a:gd name="T6" fmla="*/ 2 w 4"/>
                <a:gd name="T7" fmla="*/ 7 h 7"/>
                <a:gd name="T8" fmla="*/ 2 w 4"/>
                <a:gd name="T9" fmla="*/ 7 h 7"/>
                <a:gd name="T10" fmla="*/ 2 w 4"/>
                <a:gd name="T11" fmla="*/ 5 h 7"/>
                <a:gd name="T12" fmla="*/ 2 w 4"/>
                <a:gd name="T13" fmla="*/ 5 h 7"/>
                <a:gd name="T14" fmla="*/ 0 w 4"/>
                <a:gd name="T15" fmla="*/ 5 h 7"/>
                <a:gd name="T16" fmla="*/ 0 w 4"/>
                <a:gd name="T17" fmla="*/ 5 h 7"/>
                <a:gd name="T18" fmla="*/ 0 w 4"/>
                <a:gd name="T19" fmla="*/ 5 h 7"/>
                <a:gd name="T20" fmla="*/ 0 w 4"/>
                <a:gd name="T21" fmla="*/ 5 h 7"/>
                <a:gd name="T22" fmla="*/ 2 w 4"/>
                <a:gd name="T23" fmla="*/ 5 h 7"/>
                <a:gd name="T24" fmla="*/ 0 w 4"/>
                <a:gd name="T25" fmla="*/ 4 h 7"/>
                <a:gd name="T26" fmla="*/ 0 w 4"/>
                <a:gd name="T27" fmla="*/ 2 h 7"/>
                <a:gd name="T28" fmla="*/ 0 w 4"/>
                <a:gd name="T29" fmla="*/ 0 h 7"/>
                <a:gd name="T30" fmla="*/ 0 w 4"/>
                <a:gd name="T31" fmla="*/ 2 h 7"/>
                <a:gd name="T32" fmla="*/ 0 w 4"/>
                <a:gd name="T33" fmla="*/ 2 h 7"/>
                <a:gd name="T34" fmla="*/ 0 w 4"/>
                <a:gd name="T35" fmla="*/ 4 h 7"/>
                <a:gd name="T36" fmla="*/ 0 w 4"/>
                <a:gd name="T37" fmla="*/ 5 h 7"/>
                <a:gd name="T38" fmla="*/ 0 w 4"/>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7">
                  <a:moveTo>
                    <a:pt x="2" y="5"/>
                  </a:moveTo>
                  <a:lnTo>
                    <a:pt x="4" y="5"/>
                  </a:lnTo>
                  <a:lnTo>
                    <a:pt x="2" y="7"/>
                  </a:lnTo>
                  <a:lnTo>
                    <a:pt x="2" y="7"/>
                  </a:lnTo>
                  <a:lnTo>
                    <a:pt x="2" y="7"/>
                  </a:lnTo>
                  <a:lnTo>
                    <a:pt x="2" y="5"/>
                  </a:lnTo>
                  <a:lnTo>
                    <a:pt x="2" y="5"/>
                  </a:lnTo>
                  <a:close/>
                  <a:moveTo>
                    <a:pt x="0" y="5"/>
                  </a:moveTo>
                  <a:lnTo>
                    <a:pt x="0" y="5"/>
                  </a:lnTo>
                  <a:lnTo>
                    <a:pt x="0" y="5"/>
                  </a:lnTo>
                  <a:lnTo>
                    <a:pt x="0" y="5"/>
                  </a:lnTo>
                  <a:lnTo>
                    <a:pt x="2" y="5"/>
                  </a:lnTo>
                  <a:lnTo>
                    <a:pt x="0" y="4"/>
                  </a:lnTo>
                  <a:lnTo>
                    <a:pt x="0" y="2"/>
                  </a:lnTo>
                  <a:lnTo>
                    <a:pt x="0" y="0"/>
                  </a:lnTo>
                  <a:lnTo>
                    <a:pt x="0" y="2"/>
                  </a:lnTo>
                  <a:lnTo>
                    <a:pt x="0" y="2"/>
                  </a:lnTo>
                  <a:lnTo>
                    <a:pt x="0" y="4"/>
                  </a:lnTo>
                  <a:lnTo>
                    <a:pt x="0" y="5"/>
                  </a:lnTo>
                  <a:lnTo>
                    <a:pt x="0" y="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28" name="Freeform 1924">
              <a:extLst>
                <a:ext uri="{FF2B5EF4-FFF2-40B4-BE49-F238E27FC236}">
                  <a16:creationId xmlns:a16="http://schemas.microsoft.com/office/drawing/2014/main" id="{778CE30C-5C5A-4A32-87BE-115FF6ECF6BD}"/>
                </a:ext>
              </a:extLst>
            </p:cNvPr>
            <p:cNvSpPr>
              <a:spLocks noEditPoints="1"/>
            </p:cNvSpPr>
            <p:nvPr/>
          </p:nvSpPr>
          <p:spPr bwMode="auto">
            <a:xfrm>
              <a:off x="16271875" y="227013"/>
              <a:ext cx="101600" cy="69850"/>
            </a:xfrm>
            <a:custGeom>
              <a:avLst/>
              <a:gdLst>
                <a:gd name="T0" fmla="*/ 41 w 64"/>
                <a:gd name="T1" fmla="*/ 6 h 44"/>
                <a:gd name="T2" fmla="*/ 40 w 64"/>
                <a:gd name="T3" fmla="*/ 7 h 44"/>
                <a:gd name="T4" fmla="*/ 40 w 64"/>
                <a:gd name="T5" fmla="*/ 9 h 44"/>
                <a:gd name="T6" fmla="*/ 40 w 64"/>
                <a:gd name="T7" fmla="*/ 7 h 44"/>
                <a:gd name="T8" fmla="*/ 40 w 64"/>
                <a:gd name="T9" fmla="*/ 6 h 44"/>
                <a:gd name="T10" fmla="*/ 41 w 64"/>
                <a:gd name="T11" fmla="*/ 6 h 44"/>
                <a:gd name="T12" fmla="*/ 53 w 64"/>
                <a:gd name="T13" fmla="*/ 44 h 44"/>
                <a:gd name="T14" fmla="*/ 55 w 64"/>
                <a:gd name="T15" fmla="*/ 44 h 44"/>
                <a:gd name="T16" fmla="*/ 55 w 64"/>
                <a:gd name="T17" fmla="*/ 42 h 44"/>
                <a:gd name="T18" fmla="*/ 47 w 64"/>
                <a:gd name="T19" fmla="*/ 13 h 44"/>
                <a:gd name="T20" fmla="*/ 51 w 64"/>
                <a:gd name="T21" fmla="*/ 17 h 44"/>
                <a:gd name="T22" fmla="*/ 53 w 64"/>
                <a:gd name="T23" fmla="*/ 15 h 44"/>
                <a:gd name="T24" fmla="*/ 51 w 64"/>
                <a:gd name="T25" fmla="*/ 9 h 44"/>
                <a:gd name="T26" fmla="*/ 49 w 64"/>
                <a:gd name="T27" fmla="*/ 9 h 44"/>
                <a:gd name="T28" fmla="*/ 47 w 64"/>
                <a:gd name="T29" fmla="*/ 11 h 44"/>
                <a:gd name="T30" fmla="*/ 49 w 64"/>
                <a:gd name="T31" fmla="*/ 11 h 44"/>
                <a:gd name="T32" fmla="*/ 47 w 64"/>
                <a:gd name="T33" fmla="*/ 13 h 44"/>
                <a:gd name="T34" fmla="*/ 43 w 64"/>
                <a:gd name="T35" fmla="*/ 38 h 44"/>
                <a:gd name="T36" fmla="*/ 47 w 64"/>
                <a:gd name="T37" fmla="*/ 36 h 44"/>
                <a:gd name="T38" fmla="*/ 43 w 64"/>
                <a:gd name="T39" fmla="*/ 32 h 44"/>
                <a:gd name="T40" fmla="*/ 26 w 64"/>
                <a:gd name="T41" fmla="*/ 21 h 44"/>
                <a:gd name="T42" fmla="*/ 22 w 64"/>
                <a:gd name="T43" fmla="*/ 17 h 44"/>
                <a:gd name="T44" fmla="*/ 19 w 64"/>
                <a:gd name="T45" fmla="*/ 13 h 44"/>
                <a:gd name="T46" fmla="*/ 9 w 64"/>
                <a:gd name="T47" fmla="*/ 6 h 44"/>
                <a:gd name="T48" fmla="*/ 4 w 64"/>
                <a:gd name="T49" fmla="*/ 2 h 44"/>
                <a:gd name="T50" fmla="*/ 0 w 64"/>
                <a:gd name="T51" fmla="*/ 0 h 44"/>
                <a:gd name="T52" fmla="*/ 0 w 64"/>
                <a:gd name="T53" fmla="*/ 2 h 44"/>
                <a:gd name="T54" fmla="*/ 0 w 64"/>
                <a:gd name="T55" fmla="*/ 2 h 44"/>
                <a:gd name="T56" fmla="*/ 4 w 64"/>
                <a:gd name="T57" fmla="*/ 7 h 44"/>
                <a:gd name="T58" fmla="*/ 13 w 64"/>
                <a:gd name="T59" fmla="*/ 21 h 44"/>
                <a:gd name="T60" fmla="*/ 32 w 64"/>
                <a:gd name="T61" fmla="*/ 32 h 44"/>
                <a:gd name="T62" fmla="*/ 36 w 64"/>
                <a:gd name="T63" fmla="*/ 36 h 44"/>
                <a:gd name="T64" fmla="*/ 41 w 64"/>
                <a:gd name="T65" fmla="*/ 38 h 44"/>
                <a:gd name="T66" fmla="*/ 64 w 64"/>
                <a:gd name="T67" fmla="*/ 25 h 44"/>
                <a:gd name="T68" fmla="*/ 64 w 64"/>
                <a:gd name="T69" fmla="*/ 23 h 44"/>
                <a:gd name="T70" fmla="*/ 62 w 64"/>
                <a:gd name="T71" fmla="*/ 23 h 44"/>
                <a:gd name="T72" fmla="*/ 62 w 64"/>
                <a:gd name="T73" fmla="*/ 21 h 44"/>
                <a:gd name="T74" fmla="*/ 60 w 64"/>
                <a:gd name="T75" fmla="*/ 21 h 44"/>
                <a:gd name="T76" fmla="*/ 60 w 64"/>
                <a:gd name="T77" fmla="*/ 25 h 44"/>
                <a:gd name="T78" fmla="*/ 64 w 64"/>
                <a:gd name="T7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44">
                  <a:moveTo>
                    <a:pt x="41" y="6"/>
                  </a:moveTo>
                  <a:lnTo>
                    <a:pt x="41" y="6"/>
                  </a:lnTo>
                  <a:lnTo>
                    <a:pt x="41" y="7"/>
                  </a:lnTo>
                  <a:lnTo>
                    <a:pt x="40" y="7"/>
                  </a:lnTo>
                  <a:lnTo>
                    <a:pt x="40" y="9"/>
                  </a:lnTo>
                  <a:lnTo>
                    <a:pt x="40" y="9"/>
                  </a:lnTo>
                  <a:lnTo>
                    <a:pt x="40" y="9"/>
                  </a:lnTo>
                  <a:lnTo>
                    <a:pt x="40" y="7"/>
                  </a:lnTo>
                  <a:lnTo>
                    <a:pt x="40" y="6"/>
                  </a:lnTo>
                  <a:lnTo>
                    <a:pt x="40" y="6"/>
                  </a:lnTo>
                  <a:lnTo>
                    <a:pt x="40" y="6"/>
                  </a:lnTo>
                  <a:lnTo>
                    <a:pt x="41" y="6"/>
                  </a:lnTo>
                  <a:lnTo>
                    <a:pt x="41" y="6"/>
                  </a:lnTo>
                  <a:close/>
                  <a:moveTo>
                    <a:pt x="53" y="44"/>
                  </a:moveTo>
                  <a:lnTo>
                    <a:pt x="55" y="44"/>
                  </a:lnTo>
                  <a:lnTo>
                    <a:pt x="55" y="44"/>
                  </a:lnTo>
                  <a:lnTo>
                    <a:pt x="55" y="42"/>
                  </a:lnTo>
                  <a:lnTo>
                    <a:pt x="55" y="42"/>
                  </a:lnTo>
                  <a:lnTo>
                    <a:pt x="53" y="44"/>
                  </a:lnTo>
                  <a:close/>
                  <a:moveTo>
                    <a:pt x="47" y="13"/>
                  </a:moveTo>
                  <a:lnTo>
                    <a:pt x="49" y="15"/>
                  </a:lnTo>
                  <a:lnTo>
                    <a:pt x="51" y="17"/>
                  </a:lnTo>
                  <a:lnTo>
                    <a:pt x="53" y="17"/>
                  </a:lnTo>
                  <a:lnTo>
                    <a:pt x="53" y="15"/>
                  </a:lnTo>
                  <a:lnTo>
                    <a:pt x="51" y="11"/>
                  </a:lnTo>
                  <a:lnTo>
                    <a:pt x="51" y="9"/>
                  </a:lnTo>
                  <a:lnTo>
                    <a:pt x="51" y="9"/>
                  </a:lnTo>
                  <a:lnTo>
                    <a:pt x="49" y="9"/>
                  </a:lnTo>
                  <a:lnTo>
                    <a:pt x="49" y="9"/>
                  </a:lnTo>
                  <a:lnTo>
                    <a:pt x="47" y="11"/>
                  </a:lnTo>
                  <a:lnTo>
                    <a:pt x="49" y="11"/>
                  </a:lnTo>
                  <a:lnTo>
                    <a:pt x="49" y="11"/>
                  </a:lnTo>
                  <a:lnTo>
                    <a:pt x="49" y="13"/>
                  </a:lnTo>
                  <a:lnTo>
                    <a:pt x="47" y="13"/>
                  </a:lnTo>
                  <a:close/>
                  <a:moveTo>
                    <a:pt x="41" y="38"/>
                  </a:moveTo>
                  <a:lnTo>
                    <a:pt x="43" y="38"/>
                  </a:lnTo>
                  <a:lnTo>
                    <a:pt x="45" y="38"/>
                  </a:lnTo>
                  <a:lnTo>
                    <a:pt x="47" y="36"/>
                  </a:lnTo>
                  <a:lnTo>
                    <a:pt x="45" y="34"/>
                  </a:lnTo>
                  <a:lnTo>
                    <a:pt x="43" y="32"/>
                  </a:lnTo>
                  <a:lnTo>
                    <a:pt x="32" y="25"/>
                  </a:lnTo>
                  <a:lnTo>
                    <a:pt x="26" y="21"/>
                  </a:lnTo>
                  <a:lnTo>
                    <a:pt x="24" y="19"/>
                  </a:lnTo>
                  <a:lnTo>
                    <a:pt x="22" y="17"/>
                  </a:lnTo>
                  <a:lnTo>
                    <a:pt x="21" y="15"/>
                  </a:lnTo>
                  <a:lnTo>
                    <a:pt x="19" y="13"/>
                  </a:lnTo>
                  <a:lnTo>
                    <a:pt x="13" y="7"/>
                  </a:lnTo>
                  <a:lnTo>
                    <a:pt x="9" y="6"/>
                  </a:lnTo>
                  <a:lnTo>
                    <a:pt x="7" y="4"/>
                  </a:lnTo>
                  <a:lnTo>
                    <a:pt x="4" y="2"/>
                  </a:lnTo>
                  <a:lnTo>
                    <a:pt x="2" y="2"/>
                  </a:lnTo>
                  <a:lnTo>
                    <a:pt x="0" y="0"/>
                  </a:lnTo>
                  <a:lnTo>
                    <a:pt x="0" y="0"/>
                  </a:lnTo>
                  <a:lnTo>
                    <a:pt x="0" y="2"/>
                  </a:lnTo>
                  <a:lnTo>
                    <a:pt x="0" y="2"/>
                  </a:lnTo>
                  <a:lnTo>
                    <a:pt x="0" y="2"/>
                  </a:lnTo>
                  <a:lnTo>
                    <a:pt x="2" y="4"/>
                  </a:lnTo>
                  <a:lnTo>
                    <a:pt x="4" y="7"/>
                  </a:lnTo>
                  <a:lnTo>
                    <a:pt x="4" y="9"/>
                  </a:lnTo>
                  <a:lnTo>
                    <a:pt x="13" y="21"/>
                  </a:lnTo>
                  <a:lnTo>
                    <a:pt x="17" y="23"/>
                  </a:lnTo>
                  <a:lnTo>
                    <a:pt x="32" y="32"/>
                  </a:lnTo>
                  <a:lnTo>
                    <a:pt x="34" y="34"/>
                  </a:lnTo>
                  <a:lnTo>
                    <a:pt x="36" y="36"/>
                  </a:lnTo>
                  <a:lnTo>
                    <a:pt x="38" y="36"/>
                  </a:lnTo>
                  <a:lnTo>
                    <a:pt x="41" y="38"/>
                  </a:lnTo>
                  <a:close/>
                  <a:moveTo>
                    <a:pt x="64" y="25"/>
                  </a:moveTo>
                  <a:lnTo>
                    <a:pt x="64" y="25"/>
                  </a:lnTo>
                  <a:lnTo>
                    <a:pt x="64" y="23"/>
                  </a:lnTo>
                  <a:lnTo>
                    <a:pt x="64" y="23"/>
                  </a:lnTo>
                  <a:lnTo>
                    <a:pt x="62" y="23"/>
                  </a:lnTo>
                  <a:lnTo>
                    <a:pt x="62" y="23"/>
                  </a:lnTo>
                  <a:lnTo>
                    <a:pt x="62" y="21"/>
                  </a:lnTo>
                  <a:lnTo>
                    <a:pt x="62" y="21"/>
                  </a:lnTo>
                  <a:lnTo>
                    <a:pt x="60" y="21"/>
                  </a:lnTo>
                  <a:lnTo>
                    <a:pt x="60" y="21"/>
                  </a:lnTo>
                  <a:lnTo>
                    <a:pt x="60" y="25"/>
                  </a:lnTo>
                  <a:lnTo>
                    <a:pt x="60" y="25"/>
                  </a:lnTo>
                  <a:lnTo>
                    <a:pt x="62" y="26"/>
                  </a:lnTo>
                  <a:lnTo>
                    <a:pt x="64" y="26"/>
                  </a:lnTo>
                  <a:lnTo>
                    <a:pt x="64" y="25"/>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29" name="Oval 1925">
              <a:extLst>
                <a:ext uri="{FF2B5EF4-FFF2-40B4-BE49-F238E27FC236}">
                  <a16:creationId xmlns:a16="http://schemas.microsoft.com/office/drawing/2014/main" id="{6F6F0019-7425-4954-9A40-F93D453194AD}"/>
                </a:ext>
              </a:extLst>
            </p:cNvPr>
            <p:cNvSpPr>
              <a:spLocks noChangeArrowheads="1"/>
            </p:cNvSpPr>
            <p:nvPr/>
          </p:nvSpPr>
          <p:spPr bwMode="auto">
            <a:xfrm>
              <a:off x="16343313" y="-282575"/>
              <a:ext cx="1588" cy="1588"/>
            </a:xfrm>
            <a:prstGeom prst="ellipse">
              <a:avLst/>
            </a:pr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30" name="Freeform 1926">
              <a:extLst>
                <a:ext uri="{FF2B5EF4-FFF2-40B4-BE49-F238E27FC236}">
                  <a16:creationId xmlns:a16="http://schemas.microsoft.com/office/drawing/2014/main" id="{97506E14-DD0E-4258-8FF5-9673E887BBD4}"/>
                </a:ext>
              </a:extLst>
            </p:cNvPr>
            <p:cNvSpPr>
              <a:spLocks noEditPoints="1"/>
            </p:cNvSpPr>
            <p:nvPr/>
          </p:nvSpPr>
          <p:spPr bwMode="auto">
            <a:xfrm>
              <a:off x="16335375" y="58738"/>
              <a:ext cx="84138" cy="171450"/>
            </a:xfrm>
            <a:custGeom>
              <a:avLst/>
              <a:gdLst>
                <a:gd name="T0" fmla="*/ 15 w 53"/>
                <a:gd name="T1" fmla="*/ 2 h 108"/>
                <a:gd name="T2" fmla="*/ 13 w 53"/>
                <a:gd name="T3" fmla="*/ 36 h 108"/>
                <a:gd name="T4" fmla="*/ 9 w 53"/>
                <a:gd name="T5" fmla="*/ 36 h 108"/>
                <a:gd name="T6" fmla="*/ 9 w 53"/>
                <a:gd name="T7" fmla="*/ 38 h 108"/>
                <a:gd name="T8" fmla="*/ 13 w 53"/>
                <a:gd name="T9" fmla="*/ 41 h 108"/>
                <a:gd name="T10" fmla="*/ 15 w 53"/>
                <a:gd name="T11" fmla="*/ 45 h 108"/>
                <a:gd name="T12" fmla="*/ 18 w 53"/>
                <a:gd name="T13" fmla="*/ 45 h 108"/>
                <a:gd name="T14" fmla="*/ 18 w 53"/>
                <a:gd name="T15" fmla="*/ 41 h 108"/>
                <a:gd name="T16" fmla="*/ 13 w 53"/>
                <a:gd name="T17" fmla="*/ 38 h 108"/>
                <a:gd name="T18" fmla="*/ 15 w 53"/>
                <a:gd name="T19" fmla="*/ 9 h 108"/>
                <a:gd name="T20" fmla="*/ 15 w 53"/>
                <a:gd name="T21" fmla="*/ 5 h 108"/>
                <a:gd name="T22" fmla="*/ 13 w 53"/>
                <a:gd name="T23" fmla="*/ 7 h 108"/>
                <a:gd name="T24" fmla="*/ 51 w 53"/>
                <a:gd name="T25" fmla="*/ 108 h 108"/>
                <a:gd name="T26" fmla="*/ 51 w 53"/>
                <a:gd name="T27" fmla="*/ 106 h 108"/>
                <a:gd name="T28" fmla="*/ 39 w 53"/>
                <a:gd name="T29" fmla="*/ 81 h 108"/>
                <a:gd name="T30" fmla="*/ 41 w 53"/>
                <a:gd name="T31" fmla="*/ 87 h 108"/>
                <a:gd name="T32" fmla="*/ 43 w 53"/>
                <a:gd name="T33" fmla="*/ 85 h 108"/>
                <a:gd name="T34" fmla="*/ 43 w 53"/>
                <a:gd name="T35" fmla="*/ 83 h 108"/>
                <a:gd name="T36" fmla="*/ 43 w 53"/>
                <a:gd name="T37" fmla="*/ 96 h 108"/>
                <a:gd name="T38" fmla="*/ 45 w 53"/>
                <a:gd name="T39" fmla="*/ 94 h 108"/>
                <a:gd name="T40" fmla="*/ 43 w 53"/>
                <a:gd name="T41" fmla="*/ 93 h 108"/>
                <a:gd name="T42" fmla="*/ 9 w 53"/>
                <a:gd name="T43" fmla="*/ 32 h 108"/>
                <a:gd name="T44" fmla="*/ 11 w 53"/>
                <a:gd name="T45" fmla="*/ 32 h 108"/>
                <a:gd name="T46" fmla="*/ 9 w 53"/>
                <a:gd name="T47" fmla="*/ 30 h 108"/>
                <a:gd name="T48" fmla="*/ 22 w 53"/>
                <a:gd name="T49" fmla="*/ 39 h 108"/>
                <a:gd name="T50" fmla="*/ 26 w 53"/>
                <a:gd name="T51" fmla="*/ 41 h 108"/>
                <a:gd name="T52" fmla="*/ 26 w 53"/>
                <a:gd name="T53" fmla="*/ 38 h 108"/>
                <a:gd name="T54" fmla="*/ 22 w 53"/>
                <a:gd name="T55" fmla="*/ 39 h 108"/>
                <a:gd name="T56" fmla="*/ 32 w 53"/>
                <a:gd name="T57" fmla="*/ 66 h 108"/>
                <a:gd name="T58" fmla="*/ 28 w 53"/>
                <a:gd name="T59" fmla="*/ 62 h 108"/>
                <a:gd name="T60" fmla="*/ 26 w 53"/>
                <a:gd name="T61" fmla="*/ 64 h 108"/>
                <a:gd name="T62" fmla="*/ 28 w 53"/>
                <a:gd name="T63" fmla="*/ 66 h 108"/>
                <a:gd name="T64" fmla="*/ 28 w 53"/>
                <a:gd name="T65" fmla="*/ 47 h 108"/>
                <a:gd name="T66" fmla="*/ 24 w 53"/>
                <a:gd name="T67" fmla="*/ 49 h 108"/>
                <a:gd name="T68" fmla="*/ 30 w 53"/>
                <a:gd name="T69" fmla="*/ 49 h 108"/>
                <a:gd name="T70" fmla="*/ 22 w 53"/>
                <a:gd name="T71" fmla="*/ 24 h 108"/>
                <a:gd name="T72" fmla="*/ 18 w 53"/>
                <a:gd name="T73" fmla="*/ 26 h 108"/>
                <a:gd name="T74" fmla="*/ 20 w 53"/>
                <a:gd name="T75" fmla="*/ 28 h 108"/>
                <a:gd name="T76" fmla="*/ 1 w 53"/>
                <a:gd name="T77" fmla="*/ 15 h 108"/>
                <a:gd name="T78" fmla="*/ 0 w 53"/>
                <a:gd name="T79" fmla="*/ 15 h 108"/>
                <a:gd name="T80" fmla="*/ 0 w 53"/>
                <a:gd name="T81" fmla="*/ 20 h 108"/>
                <a:gd name="T82" fmla="*/ 3 w 53"/>
                <a:gd name="T83" fmla="*/ 28 h 108"/>
                <a:gd name="T84" fmla="*/ 3 w 53"/>
                <a:gd name="T85" fmla="*/ 30 h 108"/>
                <a:gd name="T86" fmla="*/ 9 w 53"/>
                <a:gd name="T87" fmla="*/ 28 h 108"/>
                <a:gd name="T88" fmla="*/ 7 w 53"/>
                <a:gd name="T89" fmla="*/ 20 h 108"/>
                <a:gd name="T90" fmla="*/ 5 w 53"/>
                <a:gd name="T91" fmla="*/ 20 h 108"/>
                <a:gd name="T92" fmla="*/ 3 w 53"/>
                <a:gd name="T93" fmla="*/ 19 h 108"/>
                <a:gd name="T94" fmla="*/ 26 w 53"/>
                <a:gd name="T95" fmla="*/ 22 h 108"/>
                <a:gd name="T96" fmla="*/ 24 w 53"/>
                <a:gd name="T97" fmla="*/ 22 h 108"/>
                <a:gd name="T98" fmla="*/ 26 w 53"/>
                <a:gd name="T99" fmla="*/ 24 h 108"/>
                <a:gd name="T100" fmla="*/ 26 w 53"/>
                <a:gd name="T101" fmla="*/ 30 h 108"/>
                <a:gd name="T102" fmla="*/ 28 w 53"/>
                <a:gd name="T103" fmla="*/ 34 h 108"/>
                <a:gd name="T104" fmla="*/ 26 w 53"/>
                <a:gd name="T105"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 h="108">
                  <a:moveTo>
                    <a:pt x="13" y="0"/>
                  </a:moveTo>
                  <a:lnTo>
                    <a:pt x="15" y="0"/>
                  </a:lnTo>
                  <a:lnTo>
                    <a:pt x="15" y="2"/>
                  </a:lnTo>
                  <a:lnTo>
                    <a:pt x="13" y="2"/>
                  </a:lnTo>
                  <a:lnTo>
                    <a:pt x="13" y="0"/>
                  </a:lnTo>
                  <a:close/>
                  <a:moveTo>
                    <a:pt x="13" y="36"/>
                  </a:moveTo>
                  <a:lnTo>
                    <a:pt x="11" y="34"/>
                  </a:lnTo>
                  <a:lnTo>
                    <a:pt x="11" y="34"/>
                  </a:lnTo>
                  <a:lnTo>
                    <a:pt x="9" y="36"/>
                  </a:lnTo>
                  <a:lnTo>
                    <a:pt x="9" y="36"/>
                  </a:lnTo>
                  <a:lnTo>
                    <a:pt x="9" y="38"/>
                  </a:lnTo>
                  <a:lnTo>
                    <a:pt x="9" y="38"/>
                  </a:lnTo>
                  <a:lnTo>
                    <a:pt x="11" y="38"/>
                  </a:lnTo>
                  <a:lnTo>
                    <a:pt x="11" y="38"/>
                  </a:lnTo>
                  <a:lnTo>
                    <a:pt x="13" y="41"/>
                  </a:lnTo>
                  <a:lnTo>
                    <a:pt x="13" y="43"/>
                  </a:lnTo>
                  <a:lnTo>
                    <a:pt x="15" y="45"/>
                  </a:lnTo>
                  <a:lnTo>
                    <a:pt x="15" y="45"/>
                  </a:lnTo>
                  <a:lnTo>
                    <a:pt x="17" y="45"/>
                  </a:lnTo>
                  <a:lnTo>
                    <a:pt x="18" y="45"/>
                  </a:lnTo>
                  <a:lnTo>
                    <a:pt x="18" y="45"/>
                  </a:lnTo>
                  <a:lnTo>
                    <a:pt x="20" y="43"/>
                  </a:lnTo>
                  <a:lnTo>
                    <a:pt x="20" y="43"/>
                  </a:lnTo>
                  <a:lnTo>
                    <a:pt x="18" y="41"/>
                  </a:lnTo>
                  <a:lnTo>
                    <a:pt x="18" y="41"/>
                  </a:lnTo>
                  <a:lnTo>
                    <a:pt x="15" y="39"/>
                  </a:lnTo>
                  <a:lnTo>
                    <a:pt x="13" y="38"/>
                  </a:lnTo>
                  <a:lnTo>
                    <a:pt x="13" y="36"/>
                  </a:lnTo>
                  <a:close/>
                  <a:moveTo>
                    <a:pt x="15" y="9"/>
                  </a:moveTo>
                  <a:lnTo>
                    <a:pt x="15" y="9"/>
                  </a:lnTo>
                  <a:lnTo>
                    <a:pt x="17" y="7"/>
                  </a:lnTo>
                  <a:lnTo>
                    <a:pt x="17" y="5"/>
                  </a:lnTo>
                  <a:lnTo>
                    <a:pt x="15" y="5"/>
                  </a:lnTo>
                  <a:lnTo>
                    <a:pt x="15" y="5"/>
                  </a:lnTo>
                  <a:lnTo>
                    <a:pt x="13" y="7"/>
                  </a:lnTo>
                  <a:lnTo>
                    <a:pt x="13" y="7"/>
                  </a:lnTo>
                  <a:lnTo>
                    <a:pt x="15" y="9"/>
                  </a:lnTo>
                  <a:close/>
                  <a:moveTo>
                    <a:pt x="51" y="106"/>
                  </a:moveTo>
                  <a:lnTo>
                    <a:pt x="51" y="108"/>
                  </a:lnTo>
                  <a:lnTo>
                    <a:pt x="53" y="108"/>
                  </a:lnTo>
                  <a:lnTo>
                    <a:pt x="53" y="108"/>
                  </a:lnTo>
                  <a:lnTo>
                    <a:pt x="51" y="106"/>
                  </a:lnTo>
                  <a:close/>
                  <a:moveTo>
                    <a:pt x="41" y="81"/>
                  </a:moveTo>
                  <a:lnTo>
                    <a:pt x="39" y="81"/>
                  </a:lnTo>
                  <a:lnTo>
                    <a:pt x="39" y="81"/>
                  </a:lnTo>
                  <a:lnTo>
                    <a:pt x="39" y="83"/>
                  </a:lnTo>
                  <a:lnTo>
                    <a:pt x="39" y="85"/>
                  </a:lnTo>
                  <a:lnTo>
                    <a:pt x="41" y="87"/>
                  </a:lnTo>
                  <a:lnTo>
                    <a:pt x="43" y="87"/>
                  </a:lnTo>
                  <a:lnTo>
                    <a:pt x="45" y="85"/>
                  </a:lnTo>
                  <a:lnTo>
                    <a:pt x="43" y="85"/>
                  </a:lnTo>
                  <a:lnTo>
                    <a:pt x="43" y="83"/>
                  </a:lnTo>
                  <a:lnTo>
                    <a:pt x="41" y="83"/>
                  </a:lnTo>
                  <a:lnTo>
                    <a:pt x="43" y="83"/>
                  </a:lnTo>
                  <a:lnTo>
                    <a:pt x="41" y="81"/>
                  </a:lnTo>
                  <a:close/>
                  <a:moveTo>
                    <a:pt x="43" y="94"/>
                  </a:moveTo>
                  <a:lnTo>
                    <a:pt x="43" y="96"/>
                  </a:lnTo>
                  <a:lnTo>
                    <a:pt x="45" y="98"/>
                  </a:lnTo>
                  <a:lnTo>
                    <a:pt x="47" y="96"/>
                  </a:lnTo>
                  <a:lnTo>
                    <a:pt x="45" y="94"/>
                  </a:lnTo>
                  <a:lnTo>
                    <a:pt x="45" y="93"/>
                  </a:lnTo>
                  <a:lnTo>
                    <a:pt x="43" y="93"/>
                  </a:lnTo>
                  <a:lnTo>
                    <a:pt x="43" y="93"/>
                  </a:lnTo>
                  <a:lnTo>
                    <a:pt x="43" y="94"/>
                  </a:lnTo>
                  <a:close/>
                  <a:moveTo>
                    <a:pt x="9" y="30"/>
                  </a:moveTo>
                  <a:lnTo>
                    <a:pt x="9" y="32"/>
                  </a:lnTo>
                  <a:lnTo>
                    <a:pt x="9" y="32"/>
                  </a:lnTo>
                  <a:lnTo>
                    <a:pt x="11" y="32"/>
                  </a:lnTo>
                  <a:lnTo>
                    <a:pt x="11" y="32"/>
                  </a:lnTo>
                  <a:lnTo>
                    <a:pt x="11" y="32"/>
                  </a:lnTo>
                  <a:lnTo>
                    <a:pt x="11" y="30"/>
                  </a:lnTo>
                  <a:lnTo>
                    <a:pt x="9" y="30"/>
                  </a:lnTo>
                  <a:lnTo>
                    <a:pt x="9" y="30"/>
                  </a:lnTo>
                  <a:close/>
                  <a:moveTo>
                    <a:pt x="22" y="39"/>
                  </a:moveTo>
                  <a:lnTo>
                    <a:pt x="22" y="39"/>
                  </a:lnTo>
                  <a:lnTo>
                    <a:pt x="22" y="41"/>
                  </a:lnTo>
                  <a:lnTo>
                    <a:pt x="24" y="41"/>
                  </a:lnTo>
                  <a:lnTo>
                    <a:pt x="26" y="41"/>
                  </a:lnTo>
                  <a:lnTo>
                    <a:pt x="28" y="41"/>
                  </a:lnTo>
                  <a:lnTo>
                    <a:pt x="26" y="41"/>
                  </a:lnTo>
                  <a:lnTo>
                    <a:pt x="26" y="38"/>
                  </a:lnTo>
                  <a:lnTo>
                    <a:pt x="24" y="39"/>
                  </a:lnTo>
                  <a:lnTo>
                    <a:pt x="24" y="39"/>
                  </a:lnTo>
                  <a:lnTo>
                    <a:pt x="22" y="39"/>
                  </a:lnTo>
                  <a:close/>
                  <a:moveTo>
                    <a:pt x="28" y="66"/>
                  </a:moveTo>
                  <a:lnTo>
                    <a:pt x="30" y="66"/>
                  </a:lnTo>
                  <a:lnTo>
                    <a:pt x="32" y="66"/>
                  </a:lnTo>
                  <a:lnTo>
                    <a:pt x="32" y="64"/>
                  </a:lnTo>
                  <a:lnTo>
                    <a:pt x="30" y="62"/>
                  </a:lnTo>
                  <a:lnTo>
                    <a:pt x="28" y="62"/>
                  </a:lnTo>
                  <a:lnTo>
                    <a:pt x="26" y="62"/>
                  </a:lnTo>
                  <a:lnTo>
                    <a:pt x="26" y="64"/>
                  </a:lnTo>
                  <a:lnTo>
                    <a:pt x="26" y="64"/>
                  </a:lnTo>
                  <a:lnTo>
                    <a:pt x="26" y="66"/>
                  </a:lnTo>
                  <a:lnTo>
                    <a:pt x="26" y="66"/>
                  </a:lnTo>
                  <a:lnTo>
                    <a:pt x="28" y="66"/>
                  </a:lnTo>
                  <a:lnTo>
                    <a:pt x="26" y="66"/>
                  </a:lnTo>
                  <a:lnTo>
                    <a:pt x="28" y="66"/>
                  </a:lnTo>
                  <a:close/>
                  <a:moveTo>
                    <a:pt x="28" y="47"/>
                  </a:moveTo>
                  <a:lnTo>
                    <a:pt x="26" y="47"/>
                  </a:lnTo>
                  <a:lnTo>
                    <a:pt x="24" y="47"/>
                  </a:lnTo>
                  <a:lnTo>
                    <a:pt x="24" y="49"/>
                  </a:lnTo>
                  <a:lnTo>
                    <a:pt x="26" y="49"/>
                  </a:lnTo>
                  <a:lnTo>
                    <a:pt x="28" y="49"/>
                  </a:lnTo>
                  <a:lnTo>
                    <a:pt x="30" y="49"/>
                  </a:lnTo>
                  <a:lnTo>
                    <a:pt x="30" y="49"/>
                  </a:lnTo>
                  <a:lnTo>
                    <a:pt x="28" y="47"/>
                  </a:lnTo>
                  <a:close/>
                  <a:moveTo>
                    <a:pt x="22" y="24"/>
                  </a:moveTo>
                  <a:lnTo>
                    <a:pt x="20" y="24"/>
                  </a:lnTo>
                  <a:lnTo>
                    <a:pt x="20" y="24"/>
                  </a:lnTo>
                  <a:lnTo>
                    <a:pt x="18" y="26"/>
                  </a:lnTo>
                  <a:lnTo>
                    <a:pt x="17" y="28"/>
                  </a:lnTo>
                  <a:lnTo>
                    <a:pt x="18" y="28"/>
                  </a:lnTo>
                  <a:lnTo>
                    <a:pt x="20" y="28"/>
                  </a:lnTo>
                  <a:lnTo>
                    <a:pt x="22" y="26"/>
                  </a:lnTo>
                  <a:lnTo>
                    <a:pt x="22" y="24"/>
                  </a:lnTo>
                  <a:close/>
                  <a:moveTo>
                    <a:pt x="1" y="15"/>
                  </a:moveTo>
                  <a:lnTo>
                    <a:pt x="0" y="13"/>
                  </a:lnTo>
                  <a:lnTo>
                    <a:pt x="0" y="15"/>
                  </a:lnTo>
                  <a:lnTo>
                    <a:pt x="0" y="15"/>
                  </a:lnTo>
                  <a:lnTo>
                    <a:pt x="0" y="17"/>
                  </a:lnTo>
                  <a:lnTo>
                    <a:pt x="0" y="17"/>
                  </a:lnTo>
                  <a:lnTo>
                    <a:pt x="0" y="20"/>
                  </a:lnTo>
                  <a:lnTo>
                    <a:pt x="0" y="22"/>
                  </a:lnTo>
                  <a:lnTo>
                    <a:pt x="1" y="26"/>
                  </a:lnTo>
                  <a:lnTo>
                    <a:pt x="3" y="28"/>
                  </a:lnTo>
                  <a:lnTo>
                    <a:pt x="3" y="30"/>
                  </a:lnTo>
                  <a:lnTo>
                    <a:pt x="3" y="30"/>
                  </a:lnTo>
                  <a:lnTo>
                    <a:pt x="3" y="30"/>
                  </a:lnTo>
                  <a:lnTo>
                    <a:pt x="5" y="30"/>
                  </a:lnTo>
                  <a:lnTo>
                    <a:pt x="9" y="30"/>
                  </a:lnTo>
                  <a:lnTo>
                    <a:pt x="9" y="28"/>
                  </a:lnTo>
                  <a:lnTo>
                    <a:pt x="9" y="26"/>
                  </a:lnTo>
                  <a:lnTo>
                    <a:pt x="9" y="22"/>
                  </a:lnTo>
                  <a:lnTo>
                    <a:pt x="7" y="20"/>
                  </a:lnTo>
                  <a:lnTo>
                    <a:pt x="7" y="19"/>
                  </a:lnTo>
                  <a:lnTo>
                    <a:pt x="7" y="19"/>
                  </a:lnTo>
                  <a:lnTo>
                    <a:pt x="5" y="20"/>
                  </a:lnTo>
                  <a:lnTo>
                    <a:pt x="5" y="22"/>
                  </a:lnTo>
                  <a:lnTo>
                    <a:pt x="3" y="20"/>
                  </a:lnTo>
                  <a:lnTo>
                    <a:pt x="3" y="19"/>
                  </a:lnTo>
                  <a:lnTo>
                    <a:pt x="3" y="17"/>
                  </a:lnTo>
                  <a:lnTo>
                    <a:pt x="1" y="15"/>
                  </a:lnTo>
                  <a:close/>
                  <a:moveTo>
                    <a:pt x="26" y="22"/>
                  </a:moveTo>
                  <a:lnTo>
                    <a:pt x="24" y="20"/>
                  </a:lnTo>
                  <a:lnTo>
                    <a:pt x="24" y="20"/>
                  </a:lnTo>
                  <a:lnTo>
                    <a:pt x="24" y="22"/>
                  </a:lnTo>
                  <a:lnTo>
                    <a:pt x="24" y="24"/>
                  </a:lnTo>
                  <a:lnTo>
                    <a:pt x="26" y="26"/>
                  </a:lnTo>
                  <a:lnTo>
                    <a:pt x="26" y="24"/>
                  </a:lnTo>
                  <a:lnTo>
                    <a:pt x="26" y="24"/>
                  </a:lnTo>
                  <a:lnTo>
                    <a:pt x="26" y="22"/>
                  </a:lnTo>
                  <a:close/>
                  <a:moveTo>
                    <a:pt x="26" y="30"/>
                  </a:moveTo>
                  <a:lnTo>
                    <a:pt x="26" y="34"/>
                  </a:lnTo>
                  <a:lnTo>
                    <a:pt x="26" y="36"/>
                  </a:lnTo>
                  <a:lnTo>
                    <a:pt x="28" y="34"/>
                  </a:lnTo>
                  <a:lnTo>
                    <a:pt x="26" y="30"/>
                  </a:lnTo>
                  <a:lnTo>
                    <a:pt x="26" y="28"/>
                  </a:lnTo>
                  <a:lnTo>
                    <a:pt x="26" y="3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31" name="Freeform 1927">
              <a:extLst>
                <a:ext uri="{FF2B5EF4-FFF2-40B4-BE49-F238E27FC236}">
                  <a16:creationId xmlns:a16="http://schemas.microsoft.com/office/drawing/2014/main" id="{25C04D33-C72A-4F6B-BEE5-82FE7833295C}"/>
                </a:ext>
              </a:extLst>
            </p:cNvPr>
            <p:cNvSpPr>
              <a:spLocks noEditPoints="1"/>
            </p:cNvSpPr>
            <p:nvPr/>
          </p:nvSpPr>
          <p:spPr bwMode="auto">
            <a:xfrm>
              <a:off x="16722725" y="42863"/>
              <a:ext cx="50800" cy="30163"/>
            </a:xfrm>
            <a:custGeom>
              <a:avLst/>
              <a:gdLst>
                <a:gd name="T0" fmla="*/ 2 w 32"/>
                <a:gd name="T1" fmla="*/ 17 h 19"/>
                <a:gd name="T2" fmla="*/ 2 w 32"/>
                <a:gd name="T3" fmla="*/ 19 h 19"/>
                <a:gd name="T4" fmla="*/ 2 w 32"/>
                <a:gd name="T5" fmla="*/ 19 h 19"/>
                <a:gd name="T6" fmla="*/ 0 w 32"/>
                <a:gd name="T7" fmla="*/ 19 h 19"/>
                <a:gd name="T8" fmla="*/ 0 w 32"/>
                <a:gd name="T9" fmla="*/ 17 h 19"/>
                <a:gd name="T10" fmla="*/ 0 w 32"/>
                <a:gd name="T11" fmla="*/ 17 h 19"/>
                <a:gd name="T12" fmla="*/ 0 w 32"/>
                <a:gd name="T13" fmla="*/ 17 h 19"/>
                <a:gd name="T14" fmla="*/ 0 w 32"/>
                <a:gd name="T15" fmla="*/ 17 h 19"/>
                <a:gd name="T16" fmla="*/ 2 w 32"/>
                <a:gd name="T17" fmla="*/ 17 h 19"/>
                <a:gd name="T18" fmla="*/ 32 w 32"/>
                <a:gd name="T19" fmla="*/ 2 h 19"/>
                <a:gd name="T20" fmla="*/ 32 w 32"/>
                <a:gd name="T21" fmla="*/ 0 h 19"/>
                <a:gd name="T22" fmla="*/ 32 w 32"/>
                <a:gd name="T23" fmla="*/ 0 h 19"/>
                <a:gd name="T24" fmla="*/ 32 w 32"/>
                <a:gd name="T25" fmla="*/ 0 h 19"/>
                <a:gd name="T26" fmla="*/ 32 w 32"/>
                <a:gd name="T27" fmla="*/ 2 h 19"/>
                <a:gd name="T28" fmla="*/ 32 w 32"/>
                <a:gd name="T29" fmla="*/ 2 h 19"/>
                <a:gd name="T30" fmla="*/ 32 w 32"/>
                <a:gd name="T31" fmla="*/ 2 h 19"/>
                <a:gd name="T32" fmla="*/ 32 w 32"/>
                <a:gd name="T33"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9">
                  <a:moveTo>
                    <a:pt x="2" y="17"/>
                  </a:moveTo>
                  <a:lnTo>
                    <a:pt x="2" y="19"/>
                  </a:lnTo>
                  <a:lnTo>
                    <a:pt x="2" y="19"/>
                  </a:lnTo>
                  <a:lnTo>
                    <a:pt x="0" y="19"/>
                  </a:lnTo>
                  <a:lnTo>
                    <a:pt x="0" y="17"/>
                  </a:lnTo>
                  <a:lnTo>
                    <a:pt x="0" y="17"/>
                  </a:lnTo>
                  <a:lnTo>
                    <a:pt x="0" y="17"/>
                  </a:lnTo>
                  <a:lnTo>
                    <a:pt x="0" y="17"/>
                  </a:lnTo>
                  <a:lnTo>
                    <a:pt x="2" y="17"/>
                  </a:lnTo>
                  <a:close/>
                  <a:moveTo>
                    <a:pt x="32" y="2"/>
                  </a:moveTo>
                  <a:lnTo>
                    <a:pt x="32" y="0"/>
                  </a:lnTo>
                  <a:lnTo>
                    <a:pt x="32" y="0"/>
                  </a:lnTo>
                  <a:lnTo>
                    <a:pt x="32" y="0"/>
                  </a:lnTo>
                  <a:lnTo>
                    <a:pt x="32" y="2"/>
                  </a:lnTo>
                  <a:lnTo>
                    <a:pt x="32" y="2"/>
                  </a:lnTo>
                  <a:lnTo>
                    <a:pt x="32" y="2"/>
                  </a:lnTo>
                  <a:lnTo>
                    <a:pt x="32"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32" name="Freeform 1928">
              <a:extLst>
                <a:ext uri="{FF2B5EF4-FFF2-40B4-BE49-F238E27FC236}">
                  <a16:creationId xmlns:a16="http://schemas.microsoft.com/office/drawing/2014/main" id="{23441E93-774A-4EB4-A207-C2C067876B2C}"/>
                </a:ext>
              </a:extLst>
            </p:cNvPr>
            <p:cNvSpPr>
              <a:spLocks noEditPoints="1"/>
            </p:cNvSpPr>
            <p:nvPr/>
          </p:nvSpPr>
          <p:spPr bwMode="auto">
            <a:xfrm>
              <a:off x="16598900" y="25400"/>
              <a:ext cx="120650" cy="174625"/>
            </a:xfrm>
            <a:custGeom>
              <a:avLst/>
              <a:gdLst>
                <a:gd name="T0" fmla="*/ 2 w 76"/>
                <a:gd name="T1" fmla="*/ 0 h 110"/>
                <a:gd name="T2" fmla="*/ 50 w 76"/>
                <a:gd name="T3" fmla="*/ 60 h 110"/>
                <a:gd name="T4" fmla="*/ 50 w 76"/>
                <a:gd name="T5" fmla="*/ 60 h 110"/>
                <a:gd name="T6" fmla="*/ 50 w 76"/>
                <a:gd name="T7" fmla="*/ 60 h 110"/>
                <a:gd name="T8" fmla="*/ 50 w 76"/>
                <a:gd name="T9" fmla="*/ 64 h 110"/>
                <a:gd name="T10" fmla="*/ 50 w 76"/>
                <a:gd name="T11" fmla="*/ 66 h 110"/>
                <a:gd name="T12" fmla="*/ 50 w 76"/>
                <a:gd name="T13" fmla="*/ 66 h 110"/>
                <a:gd name="T14" fmla="*/ 65 w 76"/>
                <a:gd name="T15" fmla="*/ 78 h 110"/>
                <a:gd name="T16" fmla="*/ 67 w 76"/>
                <a:gd name="T17" fmla="*/ 78 h 110"/>
                <a:gd name="T18" fmla="*/ 65 w 76"/>
                <a:gd name="T19" fmla="*/ 89 h 110"/>
                <a:gd name="T20" fmla="*/ 65 w 76"/>
                <a:gd name="T21" fmla="*/ 91 h 110"/>
                <a:gd name="T22" fmla="*/ 65 w 76"/>
                <a:gd name="T23" fmla="*/ 89 h 110"/>
                <a:gd name="T24" fmla="*/ 76 w 76"/>
                <a:gd name="T25" fmla="*/ 89 h 110"/>
                <a:gd name="T26" fmla="*/ 76 w 76"/>
                <a:gd name="T27" fmla="*/ 89 h 110"/>
                <a:gd name="T28" fmla="*/ 72 w 76"/>
                <a:gd name="T29" fmla="*/ 110 h 110"/>
                <a:gd name="T30" fmla="*/ 72 w 76"/>
                <a:gd name="T31" fmla="*/ 110 h 110"/>
                <a:gd name="T32" fmla="*/ 72 w 76"/>
                <a:gd name="T33" fmla="*/ 110 h 110"/>
                <a:gd name="T34" fmla="*/ 67 w 76"/>
                <a:gd name="T35" fmla="*/ 95 h 110"/>
                <a:gd name="T36" fmla="*/ 69 w 76"/>
                <a:gd name="T37" fmla="*/ 95 h 110"/>
                <a:gd name="T38" fmla="*/ 48 w 76"/>
                <a:gd name="T39" fmla="*/ 72 h 110"/>
                <a:gd name="T40" fmla="*/ 50 w 76"/>
                <a:gd name="T41" fmla="*/ 74 h 110"/>
                <a:gd name="T42" fmla="*/ 52 w 76"/>
                <a:gd name="T43" fmla="*/ 106 h 110"/>
                <a:gd name="T44" fmla="*/ 52 w 76"/>
                <a:gd name="T45" fmla="*/ 106 h 110"/>
                <a:gd name="T46" fmla="*/ 50 w 76"/>
                <a:gd name="T47" fmla="*/ 72 h 110"/>
                <a:gd name="T48" fmla="*/ 52 w 76"/>
                <a:gd name="T49" fmla="*/ 70 h 110"/>
                <a:gd name="T50" fmla="*/ 50 w 76"/>
                <a:gd name="T51" fmla="*/ 72 h 110"/>
                <a:gd name="T52" fmla="*/ 31 w 76"/>
                <a:gd name="T53" fmla="*/ 85 h 110"/>
                <a:gd name="T54" fmla="*/ 38 w 76"/>
                <a:gd name="T55" fmla="*/ 78 h 110"/>
                <a:gd name="T56" fmla="*/ 40 w 76"/>
                <a:gd name="T57" fmla="*/ 79 h 110"/>
                <a:gd name="T58" fmla="*/ 48 w 76"/>
                <a:gd name="T59" fmla="*/ 66 h 110"/>
                <a:gd name="T60" fmla="*/ 44 w 76"/>
                <a:gd name="T61" fmla="*/ 68 h 110"/>
                <a:gd name="T62" fmla="*/ 50 w 76"/>
                <a:gd name="T63" fmla="*/ 60 h 110"/>
                <a:gd name="T64" fmla="*/ 42 w 76"/>
                <a:gd name="T65" fmla="*/ 60 h 110"/>
                <a:gd name="T66" fmla="*/ 33 w 76"/>
                <a:gd name="T67" fmla="*/ 66 h 110"/>
                <a:gd name="T68" fmla="*/ 27 w 76"/>
                <a:gd name="T69" fmla="*/ 68 h 110"/>
                <a:gd name="T70" fmla="*/ 25 w 76"/>
                <a:gd name="T71" fmla="*/ 70 h 110"/>
                <a:gd name="T72" fmla="*/ 29 w 76"/>
                <a:gd name="T73" fmla="*/ 74 h 110"/>
                <a:gd name="T74" fmla="*/ 34 w 76"/>
                <a:gd name="T75" fmla="*/ 72 h 110"/>
                <a:gd name="T76" fmla="*/ 38 w 76"/>
                <a:gd name="T77" fmla="*/ 70 h 110"/>
                <a:gd name="T78" fmla="*/ 46 w 76"/>
                <a:gd name="T79" fmla="*/ 70 h 110"/>
                <a:gd name="T80" fmla="*/ 38 w 76"/>
                <a:gd name="T81" fmla="*/ 91 h 110"/>
                <a:gd name="T82" fmla="*/ 36 w 76"/>
                <a:gd name="T83" fmla="*/ 91 h 110"/>
                <a:gd name="T84" fmla="*/ 38 w 76"/>
                <a:gd name="T85" fmla="*/ 91 h 110"/>
                <a:gd name="T86" fmla="*/ 23 w 76"/>
                <a:gd name="T87" fmla="*/ 81 h 110"/>
                <a:gd name="T88" fmla="*/ 10 w 76"/>
                <a:gd name="T89" fmla="*/ 83 h 110"/>
                <a:gd name="T90" fmla="*/ 6 w 76"/>
                <a:gd name="T91" fmla="*/ 89 h 110"/>
                <a:gd name="T92" fmla="*/ 8 w 76"/>
                <a:gd name="T93" fmla="*/ 93 h 110"/>
                <a:gd name="T94" fmla="*/ 27 w 76"/>
                <a:gd name="T95" fmla="*/ 93 h 110"/>
                <a:gd name="T96" fmla="*/ 27 w 76"/>
                <a:gd name="T97" fmla="*/ 85 h 110"/>
                <a:gd name="T98" fmla="*/ 4 w 76"/>
                <a:gd name="T99" fmla="*/ 76 h 110"/>
                <a:gd name="T100" fmla="*/ 4 w 76"/>
                <a:gd name="T101" fmla="*/ 76 h 110"/>
                <a:gd name="T102" fmla="*/ 23 w 76"/>
                <a:gd name="T103" fmla="*/ 10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 h="110">
                  <a:moveTo>
                    <a:pt x="2" y="0"/>
                  </a:moveTo>
                  <a:lnTo>
                    <a:pt x="2" y="0"/>
                  </a:lnTo>
                  <a:lnTo>
                    <a:pt x="0" y="0"/>
                  </a:lnTo>
                  <a:lnTo>
                    <a:pt x="2" y="0"/>
                  </a:lnTo>
                  <a:lnTo>
                    <a:pt x="2" y="0"/>
                  </a:lnTo>
                  <a:lnTo>
                    <a:pt x="2" y="0"/>
                  </a:lnTo>
                  <a:lnTo>
                    <a:pt x="2" y="0"/>
                  </a:lnTo>
                  <a:close/>
                  <a:moveTo>
                    <a:pt x="50" y="60"/>
                  </a:moveTo>
                  <a:lnTo>
                    <a:pt x="50" y="59"/>
                  </a:lnTo>
                  <a:lnTo>
                    <a:pt x="50" y="60"/>
                  </a:lnTo>
                  <a:lnTo>
                    <a:pt x="50" y="60"/>
                  </a:lnTo>
                  <a:lnTo>
                    <a:pt x="50" y="60"/>
                  </a:lnTo>
                  <a:lnTo>
                    <a:pt x="50" y="60"/>
                  </a:lnTo>
                  <a:lnTo>
                    <a:pt x="50" y="60"/>
                  </a:lnTo>
                  <a:lnTo>
                    <a:pt x="50" y="60"/>
                  </a:lnTo>
                  <a:lnTo>
                    <a:pt x="50" y="60"/>
                  </a:lnTo>
                  <a:close/>
                  <a:moveTo>
                    <a:pt x="50" y="66"/>
                  </a:moveTo>
                  <a:lnTo>
                    <a:pt x="50" y="64"/>
                  </a:lnTo>
                  <a:lnTo>
                    <a:pt x="50" y="64"/>
                  </a:lnTo>
                  <a:lnTo>
                    <a:pt x="50" y="64"/>
                  </a:lnTo>
                  <a:lnTo>
                    <a:pt x="50" y="66"/>
                  </a:lnTo>
                  <a:lnTo>
                    <a:pt x="50" y="66"/>
                  </a:lnTo>
                  <a:lnTo>
                    <a:pt x="50" y="66"/>
                  </a:lnTo>
                  <a:lnTo>
                    <a:pt x="50" y="66"/>
                  </a:lnTo>
                  <a:close/>
                  <a:moveTo>
                    <a:pt x="48" y="66"/>
                  </a:moveTo>
                  <a:lnTo>
                    <a:pt x="48" y="66"/>
                  </a:lnTo>
                  <a:lnTo>
                    <a:pt x="48" y="66"/>
                  </a:lnTo>
                  <a:lnTo>
                    <a:pt x="50" y="66"/>
                  </a:lnTo>
                  <a:lnTo>
                    <a:pt x="50" y="66"/>
                  </a:lnTo>
                  <a:lnTo>
                    <a:pt x="48" y="66"/>
                  </a:lnTo>
                  <a:close/>
                  <a:moveTo>
                    <a:pt x="65" y="78"/>
                  </a:moveTo>
                  <a:lnTo>
                    <a:pt x="65" y="78"/>
                  </a:lnTo>
                  <a:lnTo>
                    <a:pt x="65" y="78"/>
                  </a:lnTo>
                  <a:lnTo>
                    <a:pt x="65" y="79"/>
                  </a:lnTo>
                  <a:lnTo>
                    <a:pt x="65" y="79"/>
                  </a:lnTo>
                  <a:lnTo>
                    <a:pt x="67" y="78"/>
                  </a:lnTo>
                  <a:lnTo>
                    <a:pt x="67" y="78"/>
                  </a:lnTo>
                  <a:lnTo>
                    <a:pt x="65" y="78"/>
                  </a:lnTo>
                  <a:lnTo>
                    <a:pt x="65" y="78"/>
                  </a:lnTo>
                  <a:close/>
                  <a:moveTo>
                    <a:pt x="65" y="89"/>
                  </a:moveTo>
                  <a:lnTo>
                    <a:pt x="65" y="91"/>
                  </a:lnTo>
                  <a:lnTo>
                    <a:pt x="63" y="91"/>
                  </a:lnTo>
                  <a:lnTo>
                    <a:pt x="65" y="91"/>
                  </a:lnTo>
                  <a:lnTo>
                    <a:pt x="65" y="91"/>
                  </a:lnTo>
                  <a:lnTo>
                    <a:pt x="65" y="91"/>
                  </a:lnTo>
                  <a:lnTo>
                    <a:pt x="65" y="91"/>
                  </a:lnTo>
                  <a:lnTo>
                    <a:pt x="65" y="91"/>
                  </a:lnTo>
                  <a:lnTo>
                    <a:pt x="65" y="89"/>
                  </a:lnTo>
                  <a:close/>
                  <a:moveTo>
                    <a:pt x="76" y="89"/>
                  </a:moveTo>
                  <a:lnTo>
                    <a:pt x="76" y="89"/>
                  </a:lnTo>
                  <a:lnTo>
                    <a:pt x="74" y="89"/>
                  </a:lnTo>
                  <a:lnTo>
                    <a:pt x="76" y="89"/>
                  </a:lnTo>
                  <a:lnTo>
                    <a:pt x="76" y="91"/>
                  </a:lnTo>
                  <a:lnTo>
                    <a:pt x="76" y="91"/>
                  </a:lnTo>
                  <a:lnTo>
                    <a:pt x="76" y="91"/>
                  </a:lnTo>
                  <a:lnTo>
                    <a:pt x="76" y="89"/>
                  </a:lnTo>
                  <a:lnTo>
                    <a:pt x="76" y="89"/>
                  </a:lnTo>
                  <a:close/>
                  <a:moveTo>
                    <a:pt x="72" y="110"/>
                  </a:moveTo>
                  <a:lnTo>
                    <a:pt x="72" y="110"/>
                  </a:lnTo>
                  <a:lnTo>
                    <a:pt x="72" y="110"/>
                  </a:lnTo>
                  <a:lnTo>
                    <a:pt x="72" y="110"/>
                  </a:lnTo>
                  <a:lnTo>
                    <a:pt x="70" y="110"/>
                  </a:lnTo>
                  <a:lnTo>
                    <a:pt x="70" y="110"/>
                  </a:lnTo>
                  <a:lnTo>
                    <a:pt x="72" y="110"/>
                  </a:lnTo>
                  <a:lnTo>
                    <a:pt x="72" y="110"/>
                  </a:lnTo>
                  <a:lnTo>
                    <a:pt x="72" y="110"/>
                  </a:lnTo>
                  <a:lnTo>
                    <a:pt x="72" y="110"/>
                  </a:lnTo>
                  <a:lnTo>
                    <a:pt x="72" y="110"/>
                  </a:lnTo>
                  <a:lnTo>
                    <a:pt x="72" y="110"/>
                  </a:lnTo>
                  <a:close/>
                  <a:moveTo>
                    <a:pt x="69" y="95"/>
                  </a:moveTo>
                  <a:lnTo>
                    <a:pt x="67" y="95"/>
                  </a:lnTo>
                  <a:lnTo>
                    <a:pt x="67" y="95"/>
                  </a:lnTo>
                  <a:lnTo>
                    <a:pt x="69" y="95"/>
                  </a:lnTo>
                  <a:lnTo>
                    <a:pt x="69" y="95"/>
                  </a:lnTo>
                  <a:lnTo>
                    <a:pt x="69" y="95"/>
                  </a:lnTo>
                  <a:lnTo>
                    <a:pt x="69" y="95"/>
                  </a:lnTo>
                  <a:lnTo>
                    <a:pt x="69" y="95"/>
                  </a:lnTo>
                  <a:close/>
                  <a:moveTo>
                    <a:pt x="50" y="70"/>
                  </a:moveTo>
                  <a:lnTo>
                    <a:pt x="48" y="72"/>
                  </a:lnTo>
                  <a:lnTo>
                    <a:pt x="48" y="72"/>
                  </a:lnTo>
                  <a:lnTo>
                    <a:pt x="48" y="72"/>
                  </a:lnTo>
                  <a:lnTo>
                    <a:pt x="48" y="74"/>
                  </a:lnTo>
                  <a:lnTo>
                    <a:pt x="48" y="74"/>
                  </a:lnTo>
                  <a:lnTo>
                    <a:pt x="50" y="74"/>
                  </a:lnTo>
                  <a:lnTo>
                    <a:pt x="50" y="72"/>
                  </a:lnTo>
                  <a:lnTo>
                    <a:pt x="50" y="72"/>
                  </a:lnTo>
                  <a:lnTo>
                    <a:pt x="50" y="70"/>
                  </a:lnTo>
                  <a:close/>
                  <a:moveTo>
                    <a:pt x="52" y="106"/>
                  </a:moveTo>
                  <a:lnTo>
                    <a:pt x="52" y="108"/>
                  </a:lnTo>
                  <a:lnTo>
                    <a:pt x="52" y="108"/>
                  </a:lnTo>
                  <a:lnTo>
                    <a:pt x="52" y="108"/>
                  </a:lnTo>
                  <a:lnTo>
                    <a:pt x="52" y="106"/>
                  </a:lnTo>
                  <a:lnTo>
                    <a:pt x="52" y="106"/>
                  </a:lnTo>
                  <a:close/>
                  <a:moveTo>
                    <a:pt x="50" y="70"/>
                  </a:moveTo>
                  <a:lnTo>
                    <a:pt x="50" y="70"/>
                  </a:lnTo>
                  <a:lnTo>
                    <a:pt x="50" y="72"/>
                  </a:lnTo>
                  <a:lnTo>
                    <a:pt x="50" y="72"/>
                  </a:lnTo>
                  <a:lnTo>
                    <a:pt x="50" y="72"/>
                  </a:lnTo>
                  <a:lnTo>
                    <a:pt x="50" y="74"/>
                  </a:lnTo>
                  <a:lnTo>
                    <a:pt x="52" y="70"/>
                  </a:lnTo>
                  <a:lnTo>
                    <a:pt x="50" y="70"/>
                  </a:lnTo>
                  <a:close/>
                  <a:moveTo>
                    <a:pt x="50" y="72"/>
                  </a:moveTo>
                  <a:lnTo>
                    <a:pt x="50" y="72"/>
                  </a:lnTo>
                  <a:lnTo>
                    <a:pt x="50" y="72"/>
                  </a:lnTo>
                  <a:lnTo>
                    <a:pt x="50" y="72"/>
                  </a:lnTo>
                  <a:close/>
                  <a:moveTo>
                    <a:pt x="29" y="85"/>
                  </a:moveTo>
                  <a:lnTo>
                    <a:pt x="29" y="87"/>
                  </a:lnTo>
                  <a:lnTo>
                    <a:pt x="31" y="85"/>
                  </a:lnTo>
                  <a:lnTo>
                    <a:pt x="31" y="85"/>
                  </a:lnTo>
                  <a:lnTo>
                    <a:pt x="29" y="85"/>
                  </a:lnTo>
                  <a:lnTo>
                    <a:pt x="29" y="85"/>
                  </a:lnTo>
                  <a:close/>
                  <a:moveTo>
                    <a:pt x="38" y="78"/>
                  </a:moveTo>
                  <a:lnTo>
                    <a:pt x="38" y="81"/>
                  </a:lnTo>
                  <a:lnTo>
                    <a:pt x="40" y="79"/>
                  </a:lnTo>
                  <a:lnTo>
                    <a:pt x="40" y="79"/>
                  </a:lnTo>
                  <a:lnTo>
                    <a:pt x="40" y="79"/>
                  </a:lnTo>
                  <a:lnTo>
                    <a:pt x="38" y="78"/>
                  </a:lnTo>
                  <a:close/>
                  <a:moveTo>
                    <a:pt x="48" y="68"/>
                  </a:moveTo>
                  <a:lnTo>
                    <a:pt x="48" y="68"/>
                  </a:lnTo>
                  <a:lnTo>
                    <a:pt x="48" y="66"/>
                  </a:lnTo>
                  <a:lnTo>
                    <a:pt x="48" y="66"/>
                  </a:lnTo>
                  <a:lnTo>
                    <a:pt x="46" y="66"/>
                  </a:lnTo>
                  <a:lnTo>
                    <a:pt x="44" y="68"/>
                  </a:lnTo>
                  <a:lnTo>
                    <a:pt x="44" y="68"/>
                  </a:lnTo>
                  <a:lnTo>
                    <a:pt x="42" y="70"/>
                  </a:lnTo>
                  <a:lnTo>
                    <a:pt x="42" y="66"/>
                  </a:lnTo>
                  <a:lnTo>
                    <a:pt x="44" y="64"/>
                  </a:lnTo>
                  <a:lnTo>
                    <a:pt x="50" y="60"/>
                  </a:lnTo>
                  <a:lnTo>
                    <a:pt x="48" y="60"/>
                  </a:lnTo>
                  <a:lnTo>
                    <a:pt x="46" y="60"/>
                  </a:lnTo>
                  <a:lnTo>
                    <a:pt x="44" y="60"/>
                  </a:lnTo>
                  <a:lnTo>
                    <a:pt x="42" y="60"/>
                  </a:lnTo>
                  <a:lnTo>
                    <a:pt x="42" y="62"/>
                  </a:lnTo>
                  <a:lnTo>
                    <a:pt x="38" y="64"/>
                  </a:lnTo>
                  <a:lnTo>
                    <a:pt x="36" y="64"/>
                  </a:lnTo>
                  <a:lnTo>
                    <a:pt x="33" y="66"/>
                  </a:lnTo>
                  <a:lnTo>
                    <a:pt x="31" y="66"/>
                  </a:lnTo>
                  <a:lnTo>
                    <a:pt x="29" y="68"/>
                  </a:lnTo>
                  <a:lnTo>
                    <a:pt x="27" y="68"/>
                  </a:lnTo>
                  <a:lnTo>
                    <a:pt x="27" y="68"/>
                  </a:lnTo>
                  <a:lnTo>
                    <a:pt x="25" y="68"/>
                  </a:lnTo>
                  <a:lnTo>
                    <a:pt x="25" y="70"/>
                  </a:lnTo>
                  <a:lnTo>
                    <a:pt x="25" y="70"/>
                  </a:lnTo>
                  <a:lnTo>
                    <a:pt x="25" y="70"/>
                  </a:lnTo>
                  <a:lnTo>
                    <a:pt x="27" y="70"/>
                  </a:lnTo>
                  <a:lnTo>
                    <a:pt x="27" y="72"/>
                  </a:lnTo>
                  <a:lnTo>
                    <a:pt x="27" y="72"/>
                  </a:lnTo>
                  <a:lnTo>
                    <a:pt x="29" y="74"/>
                  </a:lnTo>
                  <a:lnTo>
                    <a:pt x="29" y="74"/>
                  </a:lnTo>
                  <a:lnTo>
                    <a:pt x="33" y="74"/>
                  </a:lnTo>
                  <a:lnTo>
                    <a:pt x="33" y="72"/>
                  </a:lnTo>
                  <a:lnTo>
                    <a:pt x="34" y="72"/>
                  </a:lnTo>
                  <a:lnTo>
                    <a:pt x="34" y="70"/>
                  </a:lnTo>
                  <a:lnTo>
                    <a:pt x="36" y="70"/>
                  </a:lnTo>
                  <a:lnTo>
                    <a:pt x="38" y="70"/>
                  </a:lnTo>
                  <a:lnTo>
                    <a:pt x="38" y="70"/>
                  </a:lnTo>
                  <a:lnTo>
                    <a:pt x="40" y="70"/>
                  </a:lnTo>
                  <a:lnTo>
                    <a:pt x="40" y="70"/>
                  </a:lnTo>
                  <a:lnTo>
                    <a:pt x="42" y="70"/>
                  </a:lnTo>
                  <a:lnTo>
                    <a:pt x="46" y="70"/>
                  </a:lnTo>
                  <a:lnTo>
                    <a:pt x="48" y="70"/>
                  </a:lnTo>
                  <a:lnTo>
                    <a:pt x="48" y="68"/>
                  </a:lnTo>
                  <a:close/>
                  <a:moveTo>
                    <a:pt x="38" y="91"/>
                  </a:moveTo>
                  <a:lnTo>
                    <a:pt x="38" y="91"/>
                  </a:lnTo>
                  <a:lnTo>
                    <a:pt x="38" y="91"/>
                  </a:lnTo>
                  <a:lnTo>
                    <a:pt x="36" y="91"/>
                  </a:lnTo>
                  <a:lnTo>
                    <a:pt x="36" y="91"/>
                  </a:lnTo>
                  <a:lnTo>
                    <a:pt x="36" y="91"/>
                  </a:lnTo>
                  <a:lnTo>
                    <a:pt x="38" y="93"/>
                  </a:lnTo>
                  <a:lnTo>
                    <a:pt x="38" y="93"/>
                  </a:lnTo>
                  <a:lnTo>
                    <a:pt x="38" y="91"/>
                  </a:lnTo>
                  <a:lnTo>
                    <a:pt x="38" y="91"/>
                  </a:lnTo>
                  <a:close/>
                  <a:moveTo>
                    <a:pt x="27" y="85"/>
                  </a:moveTo>
                  <a:lnTo>
                    <a:pt x="25" y="85"/>
                  </a:lnTo>
                  <a:lnTo>
                    <a:pt x="23" y="83"/>
                  </a:lnTo>
                  <a:lnTo>
                    <a:pt x="23" y="81"/>
                  </a:lnTo>
                  <a:lnTo>
                    <a:pt x="21" y="81"/>
                  </a:lnTo>
                  <a:lnTo>
                    <a:pt x="17" y="79"/>
                  </a:lnTo>
                  <a:lnTo>
                    <a:pt x="14" y="81"/>
                  </a:lnTo>
                  <a:lnTo>
                    <a:pt x="10" y="83"/>
                  </a:lnTo>
                  <a:lnTo>
                    <a:pt x="8" y="85"/>
                  </a:lnTo>
                  <a:lnTo>
                    <a:pt x="6" y="87"/>
                  </a:lnTo>
                  <a:lnTo>
                    <a:pt x="6" y="87"/>
                  </a:lnTo>
                  <a:lnTo>
                    <a:pt x="6" y="89"/>
                  </a:lnTo>
                  <a:lnTo>
                    <a:pt x="4" y="89"/>
                  </a:lnTo>
                  <a:lnTo>
                    <a:pt x="4" y="91"/>
                  </a:lnTo>
                  <a:lnTo>
                    <a:pt x="6" y="93"/>
                  </a:lnTo>
                  <a:lnTo>
                    <a:pt x="8" y="93"/>
                  </a:lnTo>
                  <a:lnTo>
                    <a:pt x="10" y="95"/>
                  </a:lnTo>
                  <a:lnTo>
                    <a:pt x="14" y="95"/>
                  </a:lnTo>
                  <a:lnTo>
                    <a:pt x="17" y="95"/>
                  </a:lnTo>
                  <a:lnTo>
                    <a:pt x="27" y="93"/>
                  </a:lnTo>
                  <a:lnTo>
                    <a:pt x="27" y="91"/>
                  </a:lnTo>
                  <a:lnTo>
                    <a:pt x="27" y="89"/>
                  </a:lnTo>
                  <a:lnTo>
                    <a:pt x="27" y="87"/>
                  </a:lnTo>
                  <a:lnTo>
                    <a:pt x="27" y="85"/>
                  </a:lnTo>
                  <a:close/>
                  <a:moveTo>
                    <a:pt x="4" y="76"/>
                  </a:moveTo>
                  <a:lnTo>
                    <a:pt x="4" y="76"/>
                  </a:lnTo>
                  <a:lnTo>
                    <a:pt x="4" y="78"/>
                  </a:lnTo>
                  <a:lnTo>
                    <a:pt x="4" y="76"/>
                  </a:lnTo>
                  <a:lnTo>
                    <a:pt x="4" y="76"/>
                  </a:lnTo>
                  <a:lnTo>
                    <a:pt x="4" y="76"/>
                  </a:lnTo>
                  <a:lnTo>
                    <a:pt x="4" y="76"/>
                  </a:lnTo>
                  <a:lnTo>
                    <a:pt x="4" y="76"/>
                  </a:lnTo>
                  <a:close/>
                  <a:moveTo>
                    <a:pt x="21" y="108"/>
                  </a:moveTo>
                  <a:lnTo>
                    <a:pt x="15" y="110"/>
                  </a:lnTo>
                  <a:lnTo>
                    <a:pt x="17" y="110"/>
                  </a:lnTo>
                  <a:lnTo>
                    <a:pt x="23" y="108"/>
                  </a:lnTo>
                  <a:lnTo>
                    <a:pt x="25" y="108"/>
                  </a:lnTo>
                  <a:lnTo>
                    <a:pt x="23" y="106"/>
                  </a:lnTo>
                  <a:lnTo>
                    <a:pt x="21" y="108"/>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33" name="Freeform 1929">
              <a:extLst>
                <a:ext uri="{FF2B5EF4-FFF2-40B4-BE49-F238E27FC236}">
                  <a16:creationId xmlns:a16="http://schemas.microsoft.com/office/drawing/2014/main" id="{C3F1C5BA-F07E-4305-A613-2CEF12393505}"/>
                </a:ext>
              </a:extLst>
            </p:cNvPr>
            <p:cNvSpPr>
              <a:spLocks noEditPoints="1"/>
            </p:cNvSpPr>
            <p:nvPr/>
          </p:nvSpPr>
          <p:spPr bwMode="auto">
            <a:xfrm>
              <a:off x="16057563" y="-125412"/>
              <a:ext cx="285750" cy="131763"/>
            </a:xfrm>
            <a:custGeom>
              <a:avLst/>
              <a:gdLst>
                <a:gd name="T0" fmla="*/ 165 w 180"/>
                <a:gd name="T1" fmla="*/ 66 h 83"/>
                <a:gd name="T2" fmla="*/ 178 w 180"/>
                <a:gd name="T3" fmla="*/ 80 h 83"/>
                <a:gd name="T4" fmla="*/ 180 w 180"/>
                <a:gd name="T5" fmla="*/ 81 h 83"/>
                <a:gd name="T6" fmla="*/ 106 w 180"/>
                <a:gd name="T7" fmla="*/ 66 h 83"/>
                <a:gd name="T8" fmla="*/ 101 w 180"/>
                <a:gd name="T9" fmla="*/ 61 h 83"/>
                <a:gd name="T10" fmla="*/ 91 w 180"/>
                <a:gd name="T11" fmla="*/ 59 h 83"/>
                <a:gd name="T12" fmla="*/ 93 w 180"/>
                <a:gd name="T13" fmla="*/ 61 h 83"/>
                <a:gd name="T14" fmla="*/ 101 w 180"/>
                <a:gd name="T15" fmla="*/ 66 h 83"/>
                <a:gd name="T16" fmla="*/ 91 w 180"/>
                <a:gd name="T17" fmla="*/ 44 h 83"/>
                <a:gd name="T18" fmla="*/ 93 w 180"/>
                <a:gd name="T19" fmla="*/ 49 h 83"/>
                <a:gd name="T20" fmla="*/ 30 w 180"/>
                <a:gd name="T21" fmla="*/ 34 h 83"/>
                <a:gd name="T22" fmla="*/ 30 w 180"/>
                <a:gd name="T23" fmla="*/ 32 h 83"/>
                <a:gd name="T24" fmla="*/ 23 w 180"/>
                <a:gd name="T25" fmla="*/ 23 h 83"/>
                <a:gd name="T26" fmla="*/ 25 w 180"/>
                <a:gd name="T27" fmla="*/ 19 h 83"/>
                <a:gd name="T28" fmla="*/ 25 w 180"/>
                <a:gd name="T29" fmla="*/ 30 h 83"/>
                <a:gd name="T30" fmla="*/ 36 w 180"/>
                <a:gd name="T31" fmla="*/ 28 h 83"/>
                <a:gd name="T32" fmla="*/ 30 w 180"/>
                <a:gd name="T33" fmla="*/ 28 h 83"/>
                <a:gd name="T34" fmla="*/ 29 w 180"/>
                <a:gd name="T35" fmla="*/ 26 h 83"/>
                <a:gd name="T36" fmla="*/ 27 w 180"/>
                <a:gd name="T37" fmla="*/ 23 h 83"/>
                <a:gd name="T38" fmla="*/ 30 w 180"/>
                <a:gd name="T39" fmla="*/ 23 h 83"/>
                <a:gd name="T40" fmla="*/ 36 w 180"/>
                <a:gd name="T41" fmla="*/ 28 h 83"/>
                <a:gd name="T42" fmla="*/ 38 w 180"/>
                <a:gd name="T43" fmla="*/ 34 h 83"/>
                <a:gd name="T44" fmla="*/ 38 w 180"/>
                <a:gd name="T45" fmla="*/ 30 h 83"/>
                <a:gd name="T46" fmla="*/ 13 w 180"/>
                <a:gd name="T47" fmla="*/ 2 h 83"/>
                <a:gd name="T48" fmla="*/ 23 w 180"/>
                <a:gd name="T49" fmla="*/ 4 h 83"/>
                <a:gd name="T50" fmla="*/ 29 w 180"/>
                <a:gd name="T51" fmla="*/ 11 h 83"/>
                <a:gd name="T52" fmla="*/ 42 w 180"/>
                <a:gd name="T53" fmla="*/ 34 h 83"/>
                <a:gd name="T54" fmla="*/ 42 w 180"/>
                <a:gd name="T55" fmla="*/ 32 h 83"/>
                <a:gd name="T56" fmla="*/ 17 w 180"/>
                <a:gd name="T57" fmla="*/ 21 h 83"/>
                <a:gd name="T58" fmla="*/ 17 w 180"/>
                <a:gd name="T59" fmla="*/ 15 h 83"/>
                <a:gd name="T60" fmla="*/ 13 w 180"/>
                <a:gd name="T61" fmla="*/ 23 h 83"/>
                <a:gd name="T62" fmla="*/ 82 w 180"/>
                <a:gd name="T63" fmla="*/ 49 h 83"/>
                <a:gd name="T64" fmla="*/ 65 w 180"/>
                <a:gd name="T65" fmla="*/ 49 h 83"/>
                <a:gd name="T66" fmla="*/ 68 w 180"/>
                <a:gd name="T67" fmla="*/ 44 h 83"/>
                <a:gd name="T68" fmla="*/ 74 w 180"/>
                <a:gd name="T69" fmla="*/ 44 h 83"/>
                <a:gd name="T70" fmla="*/ 63 w 180"/>
                <a:gd name="T71" fmla="*/ 30 h 83"/>
                <a:gd name="T72" fmla="*/ 65 w 180"/>
                <a:gd name="T73" fmla="*/ 28 h 83"/>
                <a:gd name="T74" fmla="*/ 80 w 180"/>
                <a:gd name="T75" fmla="*/ 83 h 83"/>
                <a:gd name="T76" fmla="*/ 70 w 180"/>
                <a:gd name="T77" fmla="*/ 78 h 83"/>
                <a:gd name="T78" fmla="*/ 72 w 180"/>
                <a:gd name="T79" fmla="*/ 38 h 83"/>
                <a:gd name="T80" fmla="*/ 76 w 180"/>
                <a:gd name="T81" fmla="*/ 40 h 83"/>
                <a:gd name="T82" fmla="*/ 55 w 180"/>
                <a:gd name="T83" fmla="*/ 38 h 83"/>
                <a:gd name="T84" fmla="*/ 65 w 180"/>
                <a:gd name="T85" fmla="*/ 28 h 83"/>
                <a:gd name="T86" fmla="*/ 48 w 180"/>
                <a:gd name="T87" fmla="*/ 17 h 83"/>
                <a:gd name="T88" fmla="*/ 65 w 180"/>
                <a:gd name="T89" fmla="*/ 25 h 83"/>
                <a:gd name="T90" fmla="*/ 65 w 180"/>
                <a:gd name="T91" fmla="*/ 28 h 83"/>
                <a:gd name="T92" fmla="*/ 84 w 180"/>
                <a:gd name="T93" fmla="*/ 40 h 83"/>
                <a:gd name="T94" fmla="*/ 80 w 180"/>
                <a:gd name="T95" fmla="*/ 30 h 83"/>
                <a:gd name="T96" fmla="*/ 82 w 180"/>
                <a:gd name="T97" fmla="*/ 26 h 83"/>
                <a:gd name="T98" fmla="*/ 85 w 180"/>
                <a:gd name="T99" fmla="*/ 34 h 83"/>
                <a:gd name="T100" fmla="*/ 91 w 180"/>
                <a:gd name="T101" fmla="*/ 44 h 83"/>
                <a:gd name="T102" fmla="*/ 0 w 180"/>
                <a:gd name="T103"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0" h="83">
                  <a:moveTo>
                    <a:pt x="165" y="64"/>
                  </a:moveTo>
                  <a:lnTo>
                    <a:pt x="167" y="64"/>
                  </a:lnTo>
                  <a:lnTo>
                    <a:pt x="169" y="64"/>
                  </a:lnTo>
                  <a:lnTo>
                    <a:pt x="167" y="66"/>
                  </a:lnTo>
                  <a:lnTo>
                    <a:pt x="165" y="66"/>
                  </a:lnTo>
                  <a:lnTo>
                    <a:pt x="163" y="66"/>
                  </a:lnTo>
                  <a:lnTo>
                    <a:pt x="163" y="66"/>
                  </a:lnTo>
                  <a:lnTo>
                    <a:pt x="163" y="64"/>
                  </a:lnTo>
                  <a:lnTo>
                    <a:pt x="165" y="64"/>
                  </a:lnTo>
                  <a:close/>
                  <a:moveTo>
                    <a:pt x="178" y="80"/>
                  </a:moveTo>
                  <a:lnTo>
                    <a:pt x="178" y="80"/>
                  </a:lnTo>
                  <a:lnTo>
                    <a:pt x="178" y="80"/>
                  </a:lnTo>
                  <a:lnTo>
                    <a:pt x="178" y="81"/>
                  </a:lnTo>
                  <a:lnTo>
                    <a:pt x="180" y="81"/>
                  </a:lnTo>
                  <a:lnTo>
                    <a:pt x="180" y="81"/>
                  </a:lnTo>
                  <a:lnTo>
                    <a:pt x="180" y="80"/>
                  </a:lnTo>
                  <a:lnTo>
                    <a:pt x="180" y="80"/>
                  </a:lnTo>
                  <a:lnTo>
                    <a:pt x="178" y="80"/>
                  </a:lnTo>
                  <a:lnTo>
                    <a:pt x="178" y="80"/>
                  </a:lnTo>
                  <a:close/>
                  <a:moveTo>
                    <a:pt x="106" y="66"/>
                  </a:moveTo>
                  <a:lnTo>
                    <a:pt x="104" y="63"/>
                  </a:lnTo>
                  <a:lnTo>
                    <a:pt x="104" y="63"/>
                  </a:lnTo>
                  <a:lnTo>
                    <a:pt x="103" y="61"/>
                  </a:lnTo>
                  <a:lnTo>
                    <a:pt x="103" y="61"/>
                  </a:lnTo>
                  <a:lnTo>
                    <a:pt x="101" y="61"/>
                  </a:lnTo>
                  <a:lnTo>
                    <a:pt x="99" y="61"/>
                  </a:lnTo>
                  <a:lnTo>
                    <a:pt x="95" y="59"/>
                  </a:lnTo>
                  <a:lnTo>
                    <a:pt x="91" y="57"/>
                  </a:lnTo>
                  <a:lnTo>
                    <a:pt x="91" y="59"/>
                  </a:lnTo>
                  <a:lnTo>
                    <a:pt x="91" y="59"/>
                  </a:lnTo>
                  <a:lnTo>
                    <a:pt x="91" y="59"/>
                  </a:lnTo>
                  <a:lnTo>
                    <a:pt x="91" y="59"/>
                  </a:lnTo>
                  <a:lnTo>
                    <a:pt x="91" y="59"/>
                  </a:lnTo>
                  <a:lnTo>
                    <a:pt x="93" y="61"/>
                  </a:lnTo>
                  <a:lnTo>
                    <a:pt x="93" y="61"/>
                  </a:lnTo>
                  <a:lnTo>
                    <a:pt x="93" y="61"/>
                  </a:lnTo>
                  <a:lnTo>
                    <a:pt x="95" y="63"/>
                  </a:lnTo>
                  <a:lnTo>
                    <a:pt x="97" y="64"/>
                  </a:lnTo>
                  <a:lnTo>
                    <a:pt x="97" y="64"/>
                  </a:lnTo>
                  <a:lnTo>
                    <a:pt x="101" y="66"/>
                  </a:lnTo>
                  <a:lnTo>
                    <a:pt x="103" y="66"/>
                  </a:lnTo>
                  <a:lnTo>
                    <a:pt x="108" y="66"/>
                  </a:lnTo>
                  <a:lnTo>
                    <a:pt x="106" y="66"/>
                  </a:lnTo>
                  <a:close/>
                  <a:moveTo>
                    <a:pt x="93" y="45"/>
                  </a:moveTo>
                  <a:lnTo>
                    <a:pt x="91" y="44"/>
                  </a:lnTo>
                  <a:lnTo>
                    <a:pt x="93" y="44"/>
                  </a:lnTo>
                  <a:lnTo>
                    <a:pt x="93" y="45"/>
                  </a:lnTo>
                  <a:lnTo>
                    <a:pt x="95" y="47"/>
                  </a:lnTo>
                  <a:lnTo>
                    <a:pt x="95" y="49"/>
                  </a:lnTo>
                  <a:lnTo>
                    <a:pt x="93" y="49"/>
                  </a:lnTo>
                  <a:lnTo>
                    <a:pt x="93" y="47"/>
                  </a:lnTo>
                  <a:lnTo>
                    <a:pt x="93" y="45"/>
                  </a:lnTo>
                  <a:close/>
                  <a:moveTo>
                    <a:pt x="32" y="34"/>
                  </a:moveTo>
                  <a:lnTo>
                    <a:pt x="32" y="34"/>
                  </a:lnTo>
                  <a:lnTo>
                    <a:pt x="30" y="34"/>
                  </a:lnTo>
                  <a:lnTo>
                    <a:pt x="30" y="34"/>
                  </a:lnTo>
                  <a:lnTo>
                    <a:pt x="29" y="34"/>
                  </a:lnTo>
                  <a:lnTo>
                    <a:pt x="29" y="32"/>
                  </a:lnTo>
                  <a:lnTo>
                    <a:pt x="30" y="32"/>
                  </a:lnTo>
                  <a:lnTo>
                    <a:pt x="30" y="32"/>
                  </a:lnTo>
                  <a:lnTo>
                    <a:pt x="32" y="34"/>
                  </a:lnTo>
                  <a:close/>
                  <a:moveTo>
                    <a:pt x="25" y="19"/>
                  </a:moveTo>
                  <a:lnTo>
                    <a:pt x="25" y="21"/>
                  </a:lnTo>
                  <a:lnTo>
                    <a:pt x="25" y="23"/>
                  </a:lnTo>
                  <a:lnTo>
                    <a:pt x="23" y="23"/>
                  </a:lnTo>
                  <a:lnTo>
                    <a:pt x="23" y="23"/>
                  </a:lnTo>
                  <a:lnTo>
                    <a:pt x="21" y="21"/>
                  </a:lnTo>
                  <a:lnTo>
                    <a:pt x="21" y="21"/>
                  </a:lnTo>
                  <a:lnTo>
                    <a:pt x="23" y="19"/>
                  </a:lnTo>
                  <a:lnTo>
                    <a:pt x="25" y="19"/>
                  </a:lnTo>
                  <a:close/>
                  <a:moveTo>
                    <a:pt x="27" y="32"/>
                  </a:moveTo>
                  <a:lnTo>
                    <a:pt x="29" y="32"/>
                  </a:lnTo>
                  <a:lnTo>
                    <a:pt x="27" y="32"/>
                  </a:lnTo>
                  <a:lnTo>
                    <a:pt x="27" y="32"/>
                  </a:lnTo>
                  <a:lnTo>
                    <a:pt x="25" y="30"/>
                  </a:lnTo>
                  <a:lnTo>
                    <a:pt x="25" y="30"/>
                  </a:lnTo>
                  <a:lnTo>
                    <a:pt x="27" y="28"/>
                  </a:lnTo>
                  <a:lnTo>
                    <a:pt x="27" y="28"/>
                  </a:lnTo>
                  <a:lnTo>
                    <a:pt x="27" y="32"/>
                  </a:lnTo>
                  <a:close/>
                  <a:moveTo>
                    <a:pt x="36" y="28"/>
                  </a:moveTo>
                  <a:lnTo>
                    <a:pt x="36" y="30"/>
                  </a:lnTo>
                  <a:lnTo>
                    <a:pt x="34" y="30"/>
                  </a:lnTo>
                  <a:lnTo>
                    <a:pt x="34" y="30"/>
                  </a:lnTo>
                  <a:lnTo>
                    <a:pt x="32" y="28"/>
                  </a:lnTo>
                  <a:lnTo>
                    <a:pt x="30" y="28"/>
                  </a:lnTo>
                  <a:lnTo>
                    <a:pt x="30" y="28"/>
                  </a:lnTo>
                  <a:lnTo>
                    <a:pt x="30" y="26"/>
                  </a:lnTo>
                  <a:lnTo>
                    <a:pt x="30" y="26"/>
                  </a:lnTo>
                  <a:lnTo>
                    <a:pt x="30" y="25"/>
                  </a:lnTo>
                  <a:lnTo>
                    <a:pt x="29" y="26"/>
                  </a:lnTo>
                  <a:lnTo>
                    <a:pt x="27" y="26"/>
                  </a:lnTo>
                  <a:lnTo>
                    <a:pt x="25" y="26"/>
                  </a:lnTo>
                  <a:lnTo>
                    <a:pt x="25" y="25"/>
                  </a:lnTo>
                  <a:lnTo>
                    <a:pt x="27" y="25"/>
                  </a:lnTo>
                  <a:lnTo>
                    <a:pt x="27" y="23"/>
                  </a:lnTo>
                  <a:lnTo>
                    <a:pt x="29" y="21"/>
                  </a:lnTo>
                  <a:lnTo>
                    <a:pt x="30" y="21"/>
                  </a:lnTo>
                  <a:lnTo>
                    <a:pt x="30" y="21"/>
                  </a:lnTo>
                  <a:lnTo>
                    <a:pt x="30" y="23"/>
                  </a:lnTo>
                  <a:lnTo>
                    <a:pt x="30" y="23"/>
                  </a:lnTo>
                  <a:lnTo>
                    <a:pt x="32" y="25"/>
                  </a:lnTo>
                  <a:lnTo>
                    <a:pt x="32" y="25"/>
                  </a:lnTo>
                  <a:lnTo>
                    <a:pt x="34" y="26"/>
                  </a:lnTo>
                  <a:lnTo>
                    <a:pt x="34" y="26"/>
                  </a:lnTo>
                  <a:lnTo>
                    <a:pt x="36" y="28"/>
                  </a:lnTo>
                  <a:lnTo>
                    <a:pt x="36" y="28"/>
                  </a:lnTo>
                  <a:close/>
                  <a:moveTo>
                    <a:pt x="40" y="30"/>
                  </a:moveTo>
                  <a:lnTo>
                    <a:pt x="38" y="30"/>
                  </a:lnTo>
                  <a:lnTo>
                    <a:pt x="40" y="32"/>
                  </a:lnTo>
                  <a:lnTo>
                    <a:pt x="38" y="34"/>
                  </a:lnTo>
                  <a:lnTo>
                    <a:pt x="36" y="34"/>
                  </a:lnTo>
                  <a:lnTo>
                    <a:pt x="36" y="32"/>
                  </a:lnTo>
                  <a:lnTo>
                    <a:pt x="36" y="30"/>
                  </a:lnTo>
                  <a:lnTo>
                    <a:pt x="38" y="30"/>
                  </a:lnTo>
                  <a:lnTo>
                    <a:pt x="38" y="30"/>
                  </a:lnTo>
                  <a:lnTo>
                    <a:pt x="40" y="30"/>
                  </a:lnTo>
                  <a:close/>
                  <a:moveTo>
                    <a:pt x="23" y="9"/>
                  </a:moveTo>
                  <a:lnTo>
                    <a:pt x="21" y="7"/>
                  </a:lnTo>
                  <a:lnTo>
                    <a:pt x="15" y="4"/>
                  </a:lnTo>
                  <a:lnTo>
                    <a:pt x="13" y="2"/>
                  </a:lnTo>
                  <a:lnTo>
                    <a:pt x="13" y="0"/>
                  </a:lnTo>
                  <a:lnTo>
                    <a:pt x="15" y="0"/>
                  </a:lnTo>
                  <a:lnTo>
                    <a:pt x="19" y="0"/>
                  </a:lnTo>
                  <a:lnTo>
                    <a:pt x="21" y="2"/>
                  </a:lnTo>
                  <a:lnTo>
                    <a:pt x="23" y="4"/>
                  </a:lnTo>
                  <a:lnTo>
                    <a:pt x="25" y="6"/>
                  </a:lnTo>
                  <a:lnTo>
                    <a:pt x="27" y="7"/>
                  </a:lnTo>
                  <a:lnTo>
                    <a:pt x="27" y="9"/>
                  </a:lnTo>
                  <a:lnTo>
                    <a:pt x="29" y="9"/>
                  </a:lnTo>
                  <a:lnTo>
                    <a:pt x="29" y="11"/>
                  </a:lnTo>
                  <a:lnTo>
                    <a:pt x="30" y="11"/>
                  </a:lnTo>
                  <a:lnTo>
                    <a:pt x="29" y="11"/>
                  </a:lnTo>
                  <a:lnTo>
                    <a:pt x="25" y="11"/>
                  </a:lnTo>
                  <a:lnTo>
                    <a:pt x="23" y="9"/>
                  </a:lnTo>
                  <a:close/>
                  <a:moveTo>
                    <a:pt x="42" y="34"/>
                  </a:moveTo>
                  <a:lnTo>
                    <a:pt x="42" y="34"/>
                  </a:lnTo>
                  <a:lnTo>
                    <a:pt x="42" y="34"/>
                  </a:lnTo>
                  <a:lnTo>
                    <a:pt x="40" y="34"/>
                  </a:lnTo>
                  <a:lnTo>
                    <a:pt x="40" y="34"/>
                  </a:lnTo>
                  <a:lnTo>
                    <a:pt x="42" y="32"/>
                  </a:lnTo>
                  <a:lnTo>
                    <a:pt x="42" y="34"/>
                  </a:lnTo>
                  <a:close/>
                  <a:moveTo>
                    <a:pt x="17" y="15"/>
                  </a:moveTo>
                  <a:lnTo>
                    <a:pt x="19" y="17"/>
                  </a:lnTo>
                  <a:lnTo>
                    <a:pt x="17" y="19"/>
                  </a:lnTo>
                  <a:lnTo>
                    <a:pt x="17" y="21"/>
                  </a:lnTo>
                  <a:lnTo>
                    <a:pt x="13" y="17"/>
                  </a:lnTo>
                  <a:lnTo>
                    <a:pt x="13" y="15"/>
                  </a:lnTo>
                  <a:lnTo>
                    <a:pt x="15" y="15"/>
                  </a:lnTo>
                  <a:lnTo>
                    <a:pt x="15" y="15"/>
                  </a:lnTo>
                  <a:lnTo>
                    <a:pt x="17" y="15"/>
                  </a:lnTo>
                  <a:close/>
                  <a:moveTo>
                    <a:pt x="15" y="21"/>
                  </a:moveTo>
                  <a:lnTo>
                    <a:pt x="15" y="23"/>
                  </a:lnTo>
                  <a:lnTo>
                    <a:pt x="15" y="23"/>
                  </a:lnTo>
                  <a:lnTo>
                    <a:pt x="15" y="25"/>
                  </a:lnTo>
                  <a:lnTo>
                    <a:pt x="13" y="23"/>
                  </a:lnTo>
                  <a:lnTo>
                    <a:pt x="15" y="21"/>
                  </a:lnTo>
                  <a:lnTo>
                    <a:pt x="15" y="21"/>
                  </a:lnTo>
                  <a:lnTo>
                    <a:pt x="15" y="21"/>
                  </a:lnTo>
                  <a:lnTo>
                    <a:pt x="15" y="21"/>
                  </a:lnTo>
                  <a:close/>
                  <a:moveTo>
                    <a:pt x="82" y="49"/>
                  </a:moveTo>
                  <a:lnTo>
                    <a:pt x="84" y="51"/>
                  </a:lnTo>
                  <a:lnTo>
                    <a:pt x="80" y="53"/>
                  </a:lnTo>
                  <a:lnTo>
                    <a:pt x="76" y="51"/>
                  </a:lnTo>
                  <a:lnTo>
                    <a:pt x="66" y="49"/>
                  </a:lnTo>
                  <a:lnTo>
                    <a:pt x="65" y="49"/>
                  </a:lnTo>
                  <a:lnTo>
                    <a:pt x="65" y="45"/>
                  </a:lnTo>
                  <a:lnTo>
                    <a:pt x="63" y="44"/>
                  </a:lnTo>
                  <a:lnTo>
                    <a:pt x="65" y="42"/>
                  </a:lnTo>
                  <a:lnTo>
                    <a:pt x="65" y="42"/>
                  </a:lnTo>
                  <a:lnTo>
                    <a:pt x="68" y="44"/>
                  </a:lnTo>
                  <a:lnTo>
                    <a:pt x="68" y="44"/>
                  </a:lnTo>
                  <a:lnTo>
                    <a:pt x="70" y="44"/>
                  </a:lnTo>
                  <a:lnTo>
                    <a:pt x="70" y="44"/>
                  </a:lnTo>
                  <a:lnTo>
                    <a:pt x="72" y="44"/>
                  </a:lnTo>
                  <a:lnTo>
                    <a:pt x="74" y="44"/>
                  </a:lnTo>
                  <a:lnTo>
                    <a:pt x="76" y="45"/>
                  </a:lnTo>
                  <a:lnTo>
                    <a:pt x="80" y="47"/>
                  </a:lnTo>
                  <a:lnTo>
                    <a:pt x="82" y="49"/>
                  </a:lnTo>
                  <a:close/>
                  <a:moveTo>
                    <a:pt x="65" y="30"/>
                  </a:moveTo>
                  <a:lnTo>
                    <a:pt x="63" y="30"/>
                  </a:lnTo>
                  <a:lnTo>
                    <a:pt x="63" y="28"/>
                  </a:lnTo>
                  <a:lnTo>
                    <a:pt x="63" y="28"/>
                  </a:lnTo>
                  <a:lnTo>
                    <a:pt x="63" y="28"/>
                  </a:lnTo>
                  <a:lnTo>
                    <a:pt x="63" y="28"/>
                  </a:lnTo>
                  <a:lnTo>
                    <a:pt x="65" y="28"/>
                  </a:lnTo>
                  <a:lnTo>
                    <a:pt x="65" y="28"/>
                  </a:lnTo>
                  <a:lnTo>
                    <a:pt x="65" y="30"/>
                  </a:lnTo>
                  <a:lnTo>
                    <a:pt x="65" y="30"/>
                  </a:lnTo>
                  <a:close/>
                  <a:moveTo>
                    <a:pt x="76" y="81"/>
                  </a:moveTo>
                  <a:lnTo>
                    <a:pt x="80" y="83"/>
                  </a:lnTo>
                  <a:lnTo>
                    <a:pt x="76" y="83"/>
                  </a:lnTo>
                  <a:lnTo>
                    <a:pt x="74" y="81"/>
                  </a:lnTo>
                  <a:lnTo>
                    <a:pt x="72" y="80"/>
                  </a:lnTo>
                  <a:lnTo>
                    <a:pt x="70" y="80"/>
                  </a:lnTo>
                  <a:lnTo>
                    <a:pt x="70" y="78"/>
                  </a:lnTo>
                  <a:lnTo>
                    <a:pt x="74" y="80"/>
                  </a:lnTo>
                  <a:lnTo>
                    <a:pt x="76" y="81"/>
                  </a:lnTo>
                  <a:close/>
                  <a:moveTo>
                    <a:pt x="74" y="40"/>
                  </a:moveTo>
                  <a:lnTo>
                    <a:pt x="72" y="40"/>
                  </a:lnTo>
                  <a:lnTo>
                    <a:pt x="72" y="38"/>
                  </a:lnTo>
                  <a:lnTo>
                    <a:pt x="72" y="38"/>
                  </a:lnTo>
                  <a:lnTo>
                    <a:pt x="74" y="38"/>
                  </a:lnTo>
                  <a:lnTo>
                    <a:pt x="74" y="38"/>
                  </a:lnTo>
                  <a:lnTo>
                    <a:pt x="76" y="40"/>
                  </a:lnTo>
                  <a:lnTo>
                    <a:pt x="76" y="40"/>
                  </a:lnTo>
                  <a:lnTo>
                    <a:pt x="74" y="40"/>
                  </a:lnTo>
                  <a:close/>
                  <a:moveTo>
                    <a:pt x="55" y="38"/>
                  </a:moveTo>
                  <a:lnTo>
                    <a:pt x="57" y="38"/>
                  </a:lnTo>
                  <a:lnTo>
                    <a:pt x="57" y="40"/>
                  </a:lnTo>
                  <a:lnTo>
                    <a:pt x="55" y="38"/>
                  </a:lnTo>
                  <a:lnTo>
                    <a:pt x="55" y="38"/>
                  </a:lnTo>
                  <a:close/>
                  <a:moveTo>
                    <a:pt x="65" y="28"/>
                  </a:moveTo>
                  <a:lnTo>
                    <a:pt x="63" y="28"/>
                  </a:lnTo>
                  <a:lnTo>
                    <a:pt x="63" y="28"/>
                  </a:lnTo>
                  <a:lnTo>
                    <a:pt x="65" y="28"/>
                  </a:lnTo>
                  <a:close/>
                  <a:moveTo>
                    <a:pt x="63" y="28"/>
                  </a:moveTo>
                  <a:lnTo>
                    <a:pt x="63" y="28"/>
                  </a:lnTo>
                  <a:lnTo>
                    <a:pt x="51" y="21"/>
                  </a:lnTo>
                  <a:lnTo>
                    <a:pt x="49" y="19"/>
                  </a:lnTo>
                  <a:lnTo>
                    <a:pt x="48" y="17"/>
                  </a:lnTo>
                  <a:lnTo>
                    <a:pt x="46" y="15"/>
                  </a:lnTo>
                  <a:lnTo>
                    <a:pt x="46" y="13"/>
                  </a:lnTo>
                  <a:lnTo>
                    <a:pt x="49" y="15"/>
                  </a:lnTo>
                  <a:lnTo>
                    <a:pt x="65" y="25"/>
                  </a:lnTo>
                  <a:lnTo>
                    <a:pt x="65" y="25"/>
                  </a:lnTo>
                  <a:lnTo>
                    <a:pt x="66" y="26"/>
                  </a:lnTo>
                  <a:lnTo>
                    <a:pt x="66" y="28"/>
                  </a:lnTo>
                  <a:lnTo>
                    <a:pt x="66" y="28"/>
                  </a:lnTo>
                  <a:lnTo>
                    <a:pt x="68" y="30"/>
                  </a:lnTo>
                  <a:lnTo>
                    <a:pt x="65" y="28"/>
                  </a:lnTo>
                  <a:lnTo>
                    <a:pt x="63" y="28"/>
                  </a:lnTo>
                  <a:close/>
                  <a:moveTo>
                    <a:pt x="91" y="47"/>
                  </a:moveTo>
                  <a:lnTo>
                    <a:pt x="89" y="45"/>
                  </a:lnTo>
                  <a:lnTo>
                    <a:pt x="85" y="42"/>
                  </a:lnTo>
                  <a:lnTo>
                    <a:pt x="84" y="40"/>
                  </a:lnTo>
                  <a:lnTo>
                    <a:pt x="82" y="36"/>
                  </a:lnTo>
                  <a:lnTo>
                    <a:pt x="82" y="34"/>
                  </a:lnTo>
                  <a:lnTo>
                    <a:pt x="80" y="32"/>
                  </a:lnTo>
                  <a:lnTo>
                    <a:pt x="80" y="30"/>
                  </a:lnTo>
                  <a:lnTo>
                    <a:pt x="80" y="30"/>
                  </a:lnTo>
                  <a:lnTo>
                    <a:pt x="80" y="28"/>
                  </a:lnTo>
                  <a:lnTo>
                    <a:pt x="80" y="28"/>
                  </a:lnTo>
                  <a:lnTo>
                    <a:pt x="80" y="26"/>
                  </a:lnTo>
                  <a:lnTo>
                    <a:pt x="80" y="26"/>
                  </a:lnTo>
                  <a:lnTo>
                    <a:pt x="82" y="26"/>
                  </a:lnTo>
                  <a:lnTo>
                    <a:pt x="82" y="26"/>
                  </a:lnTo>
                  <a:lnTo>
                    <a:pt x="84" y="28"/>
                  </a:lnTo>
                  <a:lnTo>
                    <a:pt x="84" y="30"/>
                  </a:lnTo>
                  <a:lnTo>
                    <a:pt x="85" y="30"/>
                  </a:lnTo>
                  <a:lnTo>
                    <a:pt x="85" y="34"/>
                  </a:lnTo>
                  <a:lnTo>
                    <a:pt x="85" y="34"/>
                  </a:lnTo>
                  <a:lnTo>
                    <a:pt x="87" y="36"/>
                  </a:lnTo>
                  <a:lnTo>
                    <a:pt x="89" y="40"/>
                  </a:lnTo>
                  <a:lnTo>
                    <a:pt x="89" y="40"/>
                  </a:lnTo>
                  <a:lnTo>
                    <a:pt x="91" y="44"/>
                  </a:lnTo>
                  <a:lnTo>
                    <a:pt x="91" y="45"/>
                  </a:lnTo>
                  <a:lnTo>
                    <a:pt x="91" y="47"/>
                  </a:lnTo>
                  <a:close/>
                  <a:moveTo>
                    <a:pt x="2" y="6"/>
                  </a:moveTo>
                  <a:lnTo>
                    <a:pt x="2" y="7"/>
                  </a:lnTo>
                  <a:lnTo>
                    <a:pt x="0" y="6"/>
                  </a:lnTo>
                  <a:lnTo>
                    <a:pt x="2" y="6"/>
                  </a:lnTo>
                  <a:lnTo>
                    <a:pt x="2" y="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34" name="Freeform 1930">
              <a:extLst>
                <a:ext uri="{FF2B5EF4-FFF2-40B4-BE49-F238E27FC236}">
                  <a16:creationId xmlns:a16="http://schemas.microsoft.com/office/drawing/2014/main" id="{04F5DD6E-86AD-464A-8ECD-8ED14610E915}"/>
                </a:ext>
              </a:extLst>
            </p:cNvPr>
            <p:cNvSpPr>
              <a:spLocks noEditPoints="1"/>
            </p:cNvSpPr>
            <p:nvPr/>
          </p:nvSpPr>
          <p:spPr bwMode="auto">
            <a:xfrm>
              <a:off x="16867188" y="-77787"/>
              <a:ext cx="33338" cy="22225"/>
            </a:xfrm>
            <a:custGeom>
              <a:avLst/>
              <a:gdLst>
                <a:gd name="T0" fmla="*/ 0 w 21"/>
                <a:gd name="T1" fmla="*/ 0 h 14"/>
                <a:gd name="T2" fmla="*/ 0 w 21"/>
                <a:gd name="T3" fmla="*/ 0 h 14"/>
                <a:gd name="T4" fmla="*/ 0 w 21"/>
                <a:gd name="T5" fmla="*/ 0 h 14"/>
                <a:gd name="T6" fmla="*/ 0 w 21"/>
                <a:gd name="T7" fmla="*/ 0 h 14"/>
                <a:gd name="T8" fmla="*/ 21 w 21"/>
                <a:gd name="T9" fmla="*/ 14 h 14"/>
                <a:gd name="T10" fmla="*/ 21 w 21"/>
                <a:gd name="T11" fmla="*/ 14 h 14"/>
                <a:gd name="T12" fmla="*/ 21 w 21"/>
                <a:gd name="T13" fmla="*/ 14 h 14"/>
                <a:gd name="T14" fmla="*/ 21 w 2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4">
                  <a:moveTo>
                    <a:pt x="0" y="0"/>
                  </a:moveTo>
                  <a:lnTo>
                    <a:pt x="0" y="0"/>
                  </a:lnTo>
                  <a:lnTo>
                    <a:pt x="0" y="0"/>
                  </a:lnTo>
                  <a:lnTo>
                    <a:pt x="0" y="0"/>
                  </a:lnTo>
                  <a:close/>
                  <a:moveTo>
                    <a:pt x="21" y="14"/>
                  </a:moveTo>
                  <a:lnTo>
                    <a:pt x="21" y="14"/>
                  </a:lnTo>
                  <a:lnTo>
                    <a:pt x="21" y="14"/>
                  </a:lnTo>
                  <a:lnTo>
                    <a:pt x="21" y="1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35" name="Freeform 1931">
              <a:extLst>
                <a:ext uri="{FF2B5EF4-FFF2-40B4-BE49-F238E27FC236}">
                  <a16:creationId xmlns:a16="http://schemas.microsoft.com/office/drawing/2014/main" id="{01E408F3-7753-48AD-9A9C-58EB61020FC6}"/>
                </a:ext>
              </a:extLst>
            </p:cNvPr>
            <p:cNvSpPr>
              <a:spLocks noEditPoints="1"/>
            </p:cNvSpPr>
            <p:nvPr/>
          </p:nvSpPr>
          <p:spPr bwMode="auto">
            <a:xfrm>
              <a:off x="16860838" y="52388"/>
              <a:ext cx="53975" cy="20638"/>
            </a:xfrm>
            <a:custGeom>
              <a:avLst/>
              <a:gdLst>
                <a:gd name="T0" fmla="*/ 34 w 34"/>
                <a:gd name="T1" fmla="*/ 11 h 13"/>
                <a:gd name="T2" fmla="*/ 34 w 34"/>
                <a:gd name="T3" fmla="*/ 11 h 13"/>
                <a:gd name="T4" fmla="*/ 32 w 34"/>
                <a:gd name="T5" fmla="*/ 13 h 13"/>
                <a:gd name="T6" fmla="*/ 32 w 34"/>
                <a:gd name="T7" fmla="*/ 13 h 13"/>
                <a:gd name="T8" fmla="*/ 31 w 34"/>
                <a:gd name="T9" fmla="*/ 13 h 13"/>
                <a:gd name="T10" fmla="*/ 32 w 34"/>
                <a:gd name="T11" fmla="*/ 11 h 13"/>
                <a:gd name="T12" fmla="*/ 32 w 34"/>
                <a:gd name="T13" fmla="*/ 11 h 13"/>
                <a:gd name="T14" fmla="*/ 34 w 34"/>
                <a:gd name="T15" fmla="*/ 11 h 13"/>
                <a:gd name="T16" fmla="*/ 17 w 34"/>
                <a:gd name="T17" fmla="*/ 6 h 13"/>
                <a:gd name="T18" fmla="*/ 13 w 34"/>
                <a:gd name="T19" fmla="*/ 4 h 13"/>
                <a:gd name="T20" fmla="*/ 12 w 34"/>
                <a:gd name="T21" fmla="*/ 6 h 13"/>
                <a:gd name="T22" fmla="*/ 13 w 34"/>
                <a:gd name="T23" fmla="*/ 7 h 13"/>
                <a:gd name="T24" fmla="*/ 15 w 34"/>
                <a:gd name="T25" fmla="*/ 7 h 13"/>
                <a:gd name="T26" fmla="*/ 19 w 34"/>
                <a:gd name="T27" fmla="*/ 7 h 13"/>
                <a:gd name="T28" fmla="*/ 21 w 34"/>
                <a:gd name="T29" fmla="*/ 7 h 13"/>
                <a:gd name="T30" fmla="*/ 19 w 34"/>
                <a:gd name="T31" fmla="*/ 6 h 13"/>
                <a:gd name="T32" fmla="*/ 17 w 34"/>
                <a:gd name="T33" fmla="*/ 6 h 13"/>
                <a:gd name="T34" fmla="*/ 0 w 34"/>
                <a:gd name="T35" fmla="*/ 0 h 13"/>
                <a:gd name="T36" fmla="*/ 0 w 34"/>
                <a:gd name="T37" fmla="*/ 2 h 13"/>
                <a:gd name="T38" fmla="*/ 2 w 34"/>
                <a:gd name="T39" fmla="*/ 4 h 13"/>
                <a:gd name="T40" fmla="*/ 4 w 34"/>
                <a:gd name="T41" fmla="*/ 4 h 13"/>
                <a:gd name="T42" fmla="*/ 4 w 34"/>
                <a:gd name="T43" fmla="*/ 4 h 13"/>
                <a:gd name="T44" fmla="*/ 6 w 34"/>
                <a:gd name="T45" fmla="*/ 4 h 13"/>
                <a:gd name="T46" fmla="*/ 8 w 34"/>
                <a:gd name="T47" fmla="*/ 4 h 13"/>
                <a:gd name="T48" fmla="*/ 8 w 34"/>
                <a:gd name="T49" fmla="*/ 4 h 13"/>
                <a:gd name="T50" fmla="*/ 10 w 34"/>
                <a:gd name="T51" fmla="*/ 0 h 13"/>
                <a:gd name="T52" fmla="*/ 6 w 34"/>
                <a:gd name="T53" fmla="*/ 0 h 13"/>
                <a:gd name="T54" fmla="*/ 0 w 34"/>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3">
                  <a:moveTo>
                    <a:pt x="34" y="11"/>
                  </a:moveTo>
                  <a:lnTo>
                    <a:pt x="34" y="11"/>
                  </a:lnTo>
                  <a:lnTo>
                    <a:pt x="32" y="13"/>
                  </a:lnTo>
                  <a:lnTo>
                    <a:pt x="32" y="13"/>
                  </a:lnTo>
                  <a:lnTo>
                    <a:pt x="31" y="13"/>
                  </a:lnTo>
                  <a:lnTo>
                    <a:pt x="32" y="11"/>
                  </a:lnTo>
                  <a:lnTo>
                    <a:pt x="32" y="11"/>
                  </a:lnTo>
                  <a:lnTo>
                    <a:pt x="34" y="11"/>
                  </a:lnTo>
                  <a:close/>
                  <a:moveTo>
                    <a:pt x="17" y="6"/>
                  </a:moveTo>
                  <a:lnTo>
                    <a:pt x="13" y="4"/>
                  </a:lnTo>
                  <a:lnTo>
                    <a:pt x="12" y="6"/>
                  </a:lnTo>
                  <a:lnTo>
                    <a:pt x="13" y="7"/>
                  </a:lnTo>
                  <a:lnTo>
                    <a:pt x="15" y="7"/>
                  </a:lnTo>
                  <a:lnTo>
                    <a:pt x="19" y="7"/>
                  </a:lnTo>
                  <a:lnTo>
                    <a:pt x="21" y="7"/>
                  </a:lnTo>
                  <a:lnTo>
                    <a:pt x="19" y="6"/>
                  </a:lnTo>
                  <a:lnTo>
                    <a:pt x="17" y="6"/>
                  </a:lnTo>
                  <a:close/>
                  <a:moveTo>
                    <a:pt x="0" y="0"/>
                  </a:moveTo>
                  <a:lnTo>
                    <a:pt x="0" y="2"/>
                  </a:lnTo>
                  <a:lnTo>
                    <a:pt x="2" y="4"/>
                  </a:lnTo>
                  <a:lnTo>
                    <a:pt x="4" y="4"/>
                  </a:lnTo>
                  <a:lnTo>
                    <a:pt x="4" y="4"/>
                  </a:lnTo>
                  <a:lnTo>
                    <a:pt x="6" y="4"/>
                  </a:lnTo>
                  <a:lnTo>
                    <a:pt x="8" y="4"/>
                  </a:lnTo>
                  <a:lnTo>
                    <a:pt x="8" y="4"/>
                  </a:lnTo>
                  <a:lnTo>
                    <a:pt x="10" y="0"/>
                  </a:lnTo>
                  <a:lnTo>
                    <a:pt x="6" y="0"/>
                  </a:lnTo>
                  <a:lnTo>
                    <a:pt x="0"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36" name="Freeform 1932">
              <a:extLst>
                <a:ext uri="{FF2B5EF4-FFF2-40B4-BE49-F238E27FC236}">
                  <a16:creationId xmlns:a16="http://schemas.microsoft.com/office/drawing/2014/main" id="{90D5EABC-FC97-4B34-B806-63D1F0F66A7B}"/>
                </a:ext>
              </a:extLst>
            </p:cNvPr>
            <p:cNvSpPr>
              <a:spLocks noEditPoints="1"/>
            </p:cNvSpPr>
            <p:nvPr/>
          </p:nvSpPr>
          <p:spPr bwMode="auto">
            <a:xfrm>
              <a:off x="16795750" y="184150"/>
              <a:ext cx="34925" cy="79375"/>
            </a:xfrm>
            <a:custGeom>
              <a:avLst/>
              <a:gdLst>
                <a:gd name="T0" fmla="*/ 3 w 22"/>
                <a:gd name="T1" fmla="*/ 44 h 50"/>
                <a:gd name="T2" fmla="*/ 3 w 22"/>
                <a:gd name="T3" fmla="*/ 44 h 50"/>
                <a:gd name="T4" fmla="*/ 3 w 22"/>
                <a:gd name="T5" fmla="*/ 44 h 50"/>
                <a:gd name="T6" fmla="*/ 3 w 22"/>
                <a:gd name="T7" fmla="*/ 46 h 50"/>
                <a:gd name="T8" fmla="*/ 3 w 22"/>
                <a:gd name="T9" fmla="*/ 46 h 50"/>
                <a:gd name="T10" fmla="*/ 1 w 22"/>
                <a:gd name="T11" fmla="*/ 46 h 50"/>
                <a:gd name="T12" fmla="*/ 1 w 22"/>
                <a:gd name="T13" fmla="*/ 46 h 50"/>
                <a:gd name="T14" fmla="*/ 0 w 22"/>
                <a:gd name="T15" fmla="*/ 44 h 50"/>
                <a:gd name="T16" fmla="*/ 0 w 22"/>
                <a:gd name="T17" fmla="*/ 44 h 50"/>
                <a:gd name="T18" fmla="*/ 0 w 22"/>
                <a:gd name="T19" fmla="*/ 44 h 50"/>
                <a:gd name="T20" fmla="*/ 0 w 22"/>
                <a:gd name="T21" fmla="*/ 44 h 50"/>
                <a:gd name="T22" fmla="*/ 1 w 22"/>
                <a:gd name="T23" fmla="*/ 44 h 50"/>
                <a:gd name="T24" fmla="*/ 1 w 22"/>
                <a:gd name="T25" fmla="*/ 44 h 50"/>
                <a:gd name="T26" fmla="*/ 1 w 22"/>
                <a:gd name="T27" fmla="*/ 44 h 50"/>
                <a:gd name="T28" fmla="*/ 1 w 22"/>
                <a:gd name="T29" fmla="*/ 44 h 50"/>
                <a:gd name="T30" fmla="*/ 3 w 22"/>
                <a:gd name="T31" fmla="*/ 44 h 50"/>
                <a:gd name="T32" fmla="*/ 3 w 22"/>
                <a:gd name="T33" fmla="*/ 44 h 50"/>
                <a:gd name="T34" fmla="*/ 5 w 22"/>
                <a:gd name="T35" fmla="*/ 48 h 50"/>
                <a:gd name="T36" fmla="*/ 5 w 22"/>
                <a:gd name="T37" fmla="*/ 48 h 50"/>
                <a:gd name="T38" fmla="*/ 5 w 22"/>
                <a:gd name="T39" fmla="*/ 50 h 50"/>
                <a:gd name="T40" fmla="*/ 5 w 22"/>
                <a:gd name="T41" fmla="*/ 50 h 50"/>
                <a:gd name="T42" fmla="*/ 5 w 22"/>
                <a:gd name="T43" fmla="*/ 50 h 50"/>
                <a:gd name="T44" fmla="*/ 7 w 22"/>
                <a:gd name="T45" fmla="*/ 50 h 50"/>
                <a:gd name="T46" fmla="*/ 7 w 22"/>
                <a:gd name="T47" fmla="*/ 48 h 50"/>
                <a:gd name="T48" fmla="*/ 7 w 22"/>
                <a:gd name="T49" fmla="*/ 48 h 50"/>
                <a:gd name="T50" fmla="*/ 5 w 22"/>
                <a:gd name="T51" fmla="*/ 48 h 50"/>
                <a:gd name="T52" fmla="*/ 20 w 22"/>
                <a:gd name="T53" fmla="*/ 2 h 50"/>
                <a:gd name="T54" fmla="*/ 20 w 22"/>
                <a:gd name="T55" fmla="*/ 2 h 50"/>
                <a:gd name="T56" fmla="*/ 22 w 22"/>
                <a:gd name="T57" fmla="*/ 2 h 50"/>
                <a:gd name="T58" fmla="*/ 22 w 22"/>
                <a:gd name="T59" fmla="*/ 0 h 50"/>
                <a:gd name="T60" fmla="*/ 20 w 22"/>
                <a:gd name="T61"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50">
                  <a:moveTo>
                    <a:pt x="3" y="44"/>
                  </a:moveTo>
                  <a:lnTo>
                    <a:pt x="3" y="44"/>
                  </a:lnTo>
                  <a:lnTo>
                    <a:pt x="3" y="44"/>
                  </a:lnTo>
                  <a:lnTo>
                    <a:pt x="3" y="46"/>
                  </a:lnTo>
                  <a:lnTo>
                    <a:pt x="3" y="46"/>
                  </a:lnTo>
                  <a:lnTo>
                    <a:pt x="1" y="46"/>
                  </a:lnTo>
                  <a:lnTo>
                    <a:pt x="1" y="46"/>
                  </a:lnTo>
                  <a:lnTo>
                    <a:pt x="0" y="44"/>
                  </a:lnTo>
                  <a:lnTo>
                    <a:pt x="0" y="44"/>
                  </a:lnTo>
                  <a:lnTo>
                    <a:pt x="0" y="44"/>
                  </a:lnTo>
                  <a:lnTo>
                    <a:pt x="0" y="44"/>
                  </a:lnTo>
                  <a:lnTo>
                    <a:pt x="1" y="44"/>
                  </a:lnTo>
                  <a:lnTo>
                    <a:pt x="1" y="44"/>
                  </a:lnTo>
                  <a:lnTo>
                    <a:pt x="1" y="44"/>
                  </a:lnTo>
                  <a:lnTo>
                    <a:pt x="1" y="44"/>
                  </a:lnTo>
                  <a:lnTo>
                    <a:pt x="3" y="44"/>
                  </a:lnTo>
                  <a:lnTo>
                    <a:pt x="3" y="44"/>
                  </a:lnTo>
                  <a:close/>
                  <a:moveTo>
                    <a:pt x="5" y="48"/>
                  </a:moveTo>
                  <a:lnTo>
                    <a:pt x="5" y="48"/>
                  </a:lnTo>
                  <a:lnTo>
                    <a:pt x="5" y="50"/>
                  </a:lnTo>
                  <a:lnTo>
                    <a:pt x="5" y="50"/>
                  </a:lnTo>
                  <a:lnTo>
                    <a:pt x="5" y="50"/>
                  </a:lnTo>
                  <a:lnTo>
                    <a:pt x="7" y="50"/>
                  </a:lnTo>
                  <a:lnTo>
                    <a:pt x="7" y="48"/>
                  </a:lnTo>
                  <a:lnTo>
                    <a:pt x="7" y="48"/>
                  </a:lnTo>
                  <a:lnTo>
                    <a:pt x="5" y="48"/>
                  </a:lnTo>
                  <a:close/>
                  <a:moveTo>
                    <a:pt x="20" y="2"/>
                  </a:moveTo>
                  <a:lnTo>
                    <a:pt x="20" y="2"/>
                  </a:lnTo>
                  <a:lnTo>
                    <a:pt x="22" y="2"/>
                  </a:lnTo>
                  <a:lnTo>
                    <a:pt x="22" y="0"/>
                  </a:lnTo>
                  <a:lnTo>
                    <a:pt x="20"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37" name="Freeform 1933">
              <a:extLst>
                <a:ext uri="{FF2B5EF4-FFF2-40B4-BE49-F238E27FC236}">
                  <a16:creationId xmlns:a16="http://schemas.microsoft.com/office/drawing/2014/main" id="{40D00356-2D6A-4CF7-8B6D-04B90CADD417}"/>
                </a:ext>
              </a:extLst>
            </p:cNvPr>
            <p:cNvSpPr>
              <a:spLocks noEditPoints="1"/>
            </p:cNvSpPr>
            <p:nvPr/>
          </p:nvSpPr>
          <p:spPr bwMode="auto">
            <a:xfrm>
              <a:off x="15681325" y="-260350"/>
              <a:ext cx="382588" cy="261938"/>
            </a:xfrm>
            <a:custGeom>
              <a:avLst/>
              <a:gdLst>
                <a:gd name="T0" fmla="*/ 80 w 241"/>
                <a:gd name="T1" fmla="*/ 53 h 165"/>
                <a:gd name="T2" fmla="*/ 44 w 241"/>
                <a:gd name="T3" fmla="*/ 115 h 165"/>
                <a:gd name="T4" fmla="*/ 44 w 241"/>
                <a:gd name="T5" fmla="*/ 113 h 165"/>
                <a:gd name="T6" fmla="*/ 158 w 241"/>
                <a:gd name="T7" fmla="*/ 144 h 165"/>
                <a:gd name="T8" fmla="*/ 146 w 241"/>
                <a:gd name="T9" fmla="*/ 134 h 165"/>
                <a:gd name="T10" fmla="*/ 131 w 241"/>
                <a:gd name="T11" fmla="*/ 123 h 165"/>
                <a:gd name="T12" fmla="*/ 118 w 241"/>
                <a:gd name="T13" fmla="*/ 115 h 165"/>
                <a:gd name="T14" fmla="*/ 101 w 241"/>
                <a:gd name="T15" fmla="*/ 94 h 165"/>
                <a:gd name="T16" fmla="*/ 112 w 241"/>
                <a:gd name="T17" fmla="*/ 79 h 165"/>
                <a:gd name="T18" fmla="*/ 78 w 241"/>
                <a:gd name="T19" fmla="*/ 64 h 165"/>
                <a:gd name="T20" fmla="*/ 59 w 241"/>
                <a:gd name="T21" fmla="*/ 39 h 165"/>
                <a:gd name="T22" fmla="*/ 17 w 241"/>
                <a:gd name="T23" fmla="*/ 24 h 165"/>
                <a:gd name="T24" fmla="*/ 2 w 241"/>
                <a:gd name="T25" fmla="*/ 125 h 165"/>
                <a:gd name="T26" fmla="*/ 40 w 241"/>
                <a:gd name="T27" fmla="*/ 123 h 165"/>
                <a:gd name="T28" fmla="*/ 25 w 241"/>
                <a:gd name="T29" fmla="*/ 111 h 165"/>
                <a:gd name="T30" fmla="*/ 25 w 241"/>
                <a:gd name="T31" fmla="*/ 111 h 165"/>
                <a:gd name="T32" fmla="*/ 48 w 241"/>
                <a:gd name="T33" fmla="*/ 106 h 165"/>
                <a:gd name="T34" fmla="*/ 48 w 241"/>
                <a:gd name="T35" fmla="*/ 100 h 165"/>
                <a:gd name="T36" fmla="*/ 63 w 241"/>
                <a:gd name="T37" fmla="*/ 100 h 165"/>
                <a:gd name="T38" fmla="*/ 86 w 241"/>
                <a:gd name="T39" fmla="*/ 110 h 165"/>
                <a:gd name="T40" fmla="*/ 108 w 241"/>
                <a:gd name="T41" fmla="*/ 138 h 165"/>
                <a:gd name="T42" fmla="*/ 154 w 241"/>
                <a:gd name="T43" fmla="*/ 149 h 165"/>
                <a:gd name="T44" fmla="*/ 112 w 241"/>
                <a:gd name="T45" fmla="*/ 15 h 165"/>
                <a:gd name="T46" fmla="*/ 99 w 241"/>
                <a:gd name="T47" fmla="*/ 62 h 165"/>
                <a:gd name="T48" fmla="*/ 116 w 241"/>
                <a:gd name="T49" fmla="*/ 68 h 165"/>
                <a:gd name="T50" fmla="*/ 150 w 241"/>
                <a:gd name="T51" fmla="*/ 127 h 165"/>
                <a:gd name="T52" fmla="*/ 154 w 241"/>
                <a:gd name="T53" fmla="*/ 129 h 165"/>
                <a:gd name="T54" fmla="*/ 159 w 241"/>
                <a:gd name="T55" fmla="*/ 134 h 165"/>
                <a:gd name="T56" fmla="*/ 165 w 241"/>
                <a:gd name="T57" fmla="*/ 117 h 165"/>
                <a:gd name="T58" fmla="*/ 159 w 241"/>
                <a:gd name="T59" fmla="*/ 148 h 165"/>
                <a:gd name="T60" fmla="*/ 237 w 241"/>
                <a:gd name="T61" fmla="*/ 87 h 165"/>
                <a:gd name="T62" fmla="*/ 224 w 241"/>
                <a:gd name="T63" fmla="*/ 74 h 165"/>
                <a:gd name="T64" fmla="*/ 228 w 241"/>
                <a:gd name="T65" fmla="*/ 68 h 165"/>
                <a:gd name="T66" fmla="*/ 220 w 241"/>
                <a:gd name="T67" fmla="*/ 64 h 165"/>
                <a:gd name="T68" fmla="*/ 213 w 241"/>
                <a:gd name="T69" fmla="*/ 161 h 165"/>
                <a:gd name="T70" fmla="*/ 205 w 241"/>
                <a:gd name="T71" fmla="*/ 43 h 165"/>
                <a:gd name="T72" fmla="*/ 203 w 241"/>
                <a:gd name="T73" fmla="*/ 165 h 165"/>
                <a:gd name="T74" fmla="*/ 203 w 241"/>
                <a:gd name="T75" fmla="*/ 163 h 165"/>
                <a:gd name="T76" fmla="*/ 93 w 241"/>
                <a:gd name="T77" fmla="*/ 13 h 165"/>
                <a:gd name="T78" fmla="*/ 182 w 241"/>
                <a:gd name="T79" fmla="*/ 32 h 165"/>
                <a:gd name="T80" fmla="*/ 188 w 241"/>
                <a:gd name="T81" fmla="*/ 43 h 165"/>
                <a:gd name="T82" fmla="*/ 163 w 241"/>
                <a:gd name="T83" fmla="*/ 22 h 165"/>
                <a:gd name="T84" fmla="*/ 146 w 241"/>
                <a:gd name="T85" fmla="*/ 64 h 165"/>
                <a:gd name="T86" fmla="*/ 148 w 241"/>
                <a:gd name="T87" fmla="*/ 62 h 165"/>
                <a:gd name="T88" fmla="*/ 156 w 241"/>
                <a:gd name="T89" fmla="*/ 66 h 165"/>
                <a:gd name="T90" fmla="*/ 165 w 241"/>
                <a:gd name="T91" fmla="*/ 58 h 165"/>
                <a:gd name="T92" fmla="*/ 178 w 241"/>
                <a:gd name="T93" fmla="*/ 47 h 165"/>
                <a:gd name="T94" fmla="*/ 182 w 241"/>
                <a:gd name="T95" fmla="*/ 56 h 165"/>
                <a:gd name="T96" fmla="*/ 175 w 241"/>
                <a:gd name="T97" fmla="*/ 66 h 165"/>
                <a:gd name="T98" fmla="*/ 140 w 241"/>
                <a:gd name="T99" fmla="*/ 77 h 165"/>
                <a:gd name="T100" fmla="*/ 123 w 241"/>
                <a:gd name="T101" fmla="*/ 72 h 165"/>
                <a:gd name="T102" fmla="*/ 123 w 241"/>
                <a:gd name="T103" fmla="*/ 66 h 165"/>
                <a:gd name="T104" fmla="*/ 152 w 241"/>
                <a:gd name="T105" fmla="*/ 17 h 165"/>
                <a:gd name="T106" fmla="*/ 142 w 241"/>
                <a:gd name="T107" fmla="*/ 1 h 165"/>
                <a:gd name="T108" fmla="*/ 159 w 241"/>
                <a:gd name="T109" fmla="*/ 136 h 165"/>
                <a:gd name="T110" fmla="*/ 188 w 241"/>
                <a:gd name="T111" fmla="*/ 26 h 165"/>
                <a:gd name="T112" fmla="*/ 190 w 241"/>
                <a:gd name="T113" fmla="*/ 123 h 165"/>
                <a:gd name="T114" fmla="*/ 180 w 241"/>
                <a:gd name="T115" fmla="*/ 2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1" h="165">
                  <a:moveTo>
                    <a:pt x="178" y="22"/>
                  </a:moveTo>
                  <a:lnTo>
                    <a:pt x="178" y="22"/>
                  </a:lnTo>
                  <a:lnTo>
                    <a:pt x="178" y="22"/>
                  </a:lnTo>
                  <a:lnTo>
                    <a:pt x="178" y="22"/>
                  </a:lnTo>
                  <a:lnTo>
                    <a:pt x="178" y="22"/>
                  </a:lnTo>
                  <a:lnTo>
                    <a:pt x="178" y="22"/>
                  </a:lnTo>
                  <a:close/>
                  <a:moveTo>
                    <a:pt x="82" y="51"/>
                  </a:moveTo>
                  <a:lnTo>
                    <a:pt x="82" y="53"/>
                  </a:lnTo>
                  <a:lnTo>
                    <a:pt x="80" y="53"/>
                  </a:lnTo>
                  <a:lnTo>
                    <a:pt x="82" y="55"/>
                  </a:lnTo>
                  <a:lnTo>
                    <a:pt x="82" y="55"/>
                  </a:lnTo>
                  <a:lnTo>
                    <a:pt x="84" y="53"/>
                  </a:lnTo>
                  <a:lnTo>
                    <a:pt x="84" y="51"/>
                  </a:lnTo>
                  <a:lnTo>
                    <a:pt x="82" y="51"/>
                  </a:lnTo>
                  <a:lnTo>
                    <a:pt x="82" y="51"/>
                  </a:lnTo>
                  <a:close/>
                  <a:moveTo>
                    <a:pt x="40" y="113"/>
                  </a:moveTo>
                  <a:lnTo>
                    <a:pt x="42" y="115"/>
                  </a:lnTo>
                  <a:lnTo>
                    <a:pt x="44" y="115"/>
                  </a:lnTo>
                  <a:lnTo>
                    <a:pt x="44" y="117"/>
                  </a:lnTo>
                  <a:lnTo>
                    <a:pt x="42" y="117"/>
                  </a:lnTo>
                  <a:lnTo>
                    <a:pt x="42" y="117"/>
                  </a:lnTo>
                  <a:lnTo>
                    <a:pt x="40" y="115"/>
                  </a:lnTo>
                  <a:lnTo>
                    <a:pt x="38" y="113"/>
                  </a:lnTo>
                  <a:lnTo>
                    <a:pt x="38" y="113"/>
                  </a:lnTo>
                  <a:lnTo>
                    <a:pt x="40" y="113"/>
                  </a:lnTo>
                  <a:close/>
                  <a:moveTo>
                    <a:pt x="44" y="113"/>
                  </a:moveTo>
                  <a:lnTo>
                    <a:pt x="44" y="113"/>
                  </a:lnTo>
                  <a:lnTo>
                    <a:pt x="44" y="113"/>
                  </a:lnTo>
                  <a:lnTo>
                    <a:pt x="42" y="111"/>
                  </a:lnTo>
                  <a:lnTo>
                    <a:pt x="40" y="111"/>
                  </a:lnTo>
                  <a:lnTo>
                    <a:pt x="40" y="113"/>
                  </a:lnTo>
                  <a:lnTo>
                    <a:pt x="42" y="113"/>
                  </a:lnTo>
                  <a:lnTo>
                    <a:pt x="44" y="113"/>
                  </a:lnTo>
                  <a:close/>
                  <a:moveTo>
                    <a:pt x="158" y="144"/>
                  </a:moveTo>
                  <a:lnTo>
                    <a:pt x="159" y="142"/>
                  </a:lnTo>
                  <a:lnTo>
                    <a:pt x="158" y="144"/>
                  </a:lnTo>
                  <a:lnTo>
                    <a:pt x="154" y="142"/>
                  </a:lnTo>
                  <a:lnTo>
                    <a:pt x="150" y="142"/>
                  </a:lnTo>
                  <a:lnTo>
                    <a:pt x="144" y="140"/>
                  </a:lnTo>
                  <a:lnTo>
                    <a:pt x="144" y="138"/>
                  </a:lnTo>
                  <a:lnTo>
                    <a:pt x="142" y="138"/>
                  </a:lnTo>
                  <a:lnTo>
                    <a:pt x="142" y="136"/>
                  </a:lnTo>
                  <a:lnTo>
                    <a:pt x="144" y="136"/>
                  </a:lnTo>
                  <a:lnTo>
                    <a:pt x="144" y="136"/>
                  </a:lnTo>
                  <a:lnTo>
                    <a:pt x="146" y="134"/>
                  </a:lnTo>
                  <a:lnTo>
                    <a:pt x="146" y="132"/>
                  </a:lnTo>
                  <a:lnTo>
                    <a:pt x="142" y="132"/>
                  </a:lnTo>
                  <a:lnTo>
                    <a:pt x="140" y="132"/>
                  </a:lnTo>
                  <a:lnTo>
                    <a:pt x="137" y="132"/>
                  </a:lnTo>
                  <a:lnTo>
                    <a:pt x="135" y="130"/>
                  </a:lnTo>
                  <a:lnTo>
                    <a:pt x="135" y="127"/>
                  </a:lnTo>
                  <a:lnTo>
                    <a:pt x="135" y="125"/>
                  </a:lnTo>
                  <a:lnTo>
                    <a:pt x="133" y="123"/>
                  </a:lnTo>
                  <a:lnTo>
                    <a:pt x="131" y="123"/>
                  </a:lnTo>
                  <a:lnTo>
                    <a:pt x="127" y="125"/>
                  </a:lnTo>
                  <a:lnTo>
                    <a:pt x="125" y="125"/>
                  </a:lnTo>
                  <a:lnTo>
                    <a:pt x="123" y="123"/>
                  </a:lnTo>
                  <a:lnTo>
                    <a:pt x="123" y="121"/>
                  </a:lnTo>
                  <a:lnTo>
                    <a:pt x="123" y="121"/>
                  </a:lnTo>
                  <a:lnTo>
                    <a:pt x="122" y="119"/>
                  </a:lnTo>
                  <a:lnTo>
                    <a:pt x="122" y="117"/>
                  </a:lnTo>
                  <a:lnTo>
                    <a:pt x="120" y="117"/>
                  </a:lnTo>
                  <a:lnTo>
                    <a:pt x="118" y="115"/>
                  </a:lnTo>
                  <a:lnTo>
                    <a:pt x="118" y="113"/>
                  </a:lnTo>
                  <a:lnTo>
                    <a:pt x="118" y="111"/>
                  </a:lnTo>
                  <a:lnTo>
                    <a:pt x="118" y="110"/>
                  </a:lnTo>
                  <a:lnTo>
                    <a:pt x="116" y="108"/>
                  </a:lnTo>
                  <a:lnTo>
                    <a:pt x="112" y="106"/>
                  </a:lnTo>
                  <a:lnTo>
                    <a:pt x="110" y="104"/>
                  </a:lnTo>
                  <a:lnTo>
                    <a:pt x="106" y="102"/>
                  </a:lnTo>
                  <a:lnTo>
                    <a:pt x="103" y="96"/>
                  </a:lnTo>
                  <a:lnTo>
                    <a:pt x="101" y="94"/>
                  </a:lnTo>
                  <a:lnTo>
                    <a:pt x="99" y="91"/>
                  </a:lnTo>
                  <a:lnTo>
                    <a:pt x="99" y="87"/>
                  </a:lnTo>
                  <a:lnTo>
                    <a:pt x="101" y="87"/>
                  </a:lnTo>
                  <a:lnTo>
                    <a:pt x="103" y="87"/>
                  </a:lnTo>
                  <a:lnTo>
                    <a:pt x="106" y="87"/>
                  </a:lnTo>
                  <a:lnTo>
                    <a:pt x="110" y="85"/>
                  </a:lnTo>
                  <a:lnTo>
                    <a:pt x="112" y="85"/>
                  </a:lnTo>
                  <a:lnTo>
                    <a:pt x="112" y="83"/>
                  </a:lnTo>
                  <a:lnTo>
                    <a:pt x="112" y="79"/>
                  </a:lnTo>
                  <a:lnTo>
                    <a:pt x="110" y="77"/>
                  </a:lnTo>
                  <a:lnTo>
                    <a:pt x="108" y="75"/>
                  </a:lnTo>
                  <a:lnTo>
                    <a:pt x="106" y="74"/>
                  </a:lnTo>
                  <a:lnTo>
                    <a:pt x="104" y="74"/>
                  </a:lnTo>
                  <a:lnTo>
                    <a:pt x="97" y="72"/>
                  </a:lnTo>
                  <a:lnTo>
                    <a:pt x="91" y="68"/>
                  </a:lnTo>
                  <a:lnTo>
                    <a:pt x="82" y="66"/>
                  </a:lnTo>
                  <a:lnTo>
                    <a:pt x="80" y="64"/>
                  </a:lnTo>
                  <a:lnTo>
                    <a:pt x="78" y="64"/>
                  </a:lnTo>
                  <a:lnTo>
                    <a:pt x="80" y="58"/>
                  </a:lnTo>
                  <a:lnTo>
                    <a:pt x="80" y="56"/>
                  </a:lnTo>
                  <a:lnTo>
                    <a:pt x="78" y="55"/>
                  </a:lnTo>
                  <a:lnTo>
                    <a:pt x="78" y="55"/>
                  </a:lnTo>
                  <a:lnTo>
                    <a:pt x="76" y="53"/>
                  </a:lnTo>
                  <a:lnTo>
                    <a:pt x="74" y="51"/>
                  </a:lnTo>
                  <a:lnTo>
                    <a:pt x="68" y="47"/>
                  </a:lnTo>
                  <a:lnTo>
                    <a:pt x="61" y="41"/>
                  </a:lnTo>
                  <a:lnTo>
                    <a:pt x="59" y="39"/>
                  </a:lnTo>
                  <a:lnTo>
                    <a:pt x="57" y="39"/>
                  </a:lnTo>
                  <a:lnTo>
                    <a:pt x="55" y="39"/>
                  </a:lnTo>
                  <a:lnTo>
                    <a:pt x="53" y="39"/>
                  </a:lnTo>
                  <a:lnTo>
                    <a:pt x="51" y="39"/>
                  </a:lnTo>
                  <a:lnTo>
                    <a:pt x="50" y="37"/>
                  </a:lnTo>
                  <a:lnTo>
                    <a:pt x="46" y="34"/>
                  </a:lnTo>
                  <a:lnTo>
                    <a:pt x="42" y="32"/>
                  </a:lnTo>
                  <a:lnTo>
                    <a:pt x="29" y="30"/>
                  </a:lnTo>
                  <a:lnTo>
                    <a:pt x="17" y="24"/>
                  </a:lnTo>
                  <a:lnTo>
                    <a:pt x="10" y="20"/>
                  </a:lnTo>
                  <a:lnTo>
                    <a:pt x="6" y="20"/>
                  </a:lnTo>
                  <a:lnTo>
                    <a:pt x="2" y="20"/>
                  </a:lnTo>
                  <a:lnTo>
                    <a:pt x="2" y="22"/>
                  </a:lnTo>
                  <a:lnTo>
                    <a:pt x="2" y="79"/>
                  </a:lnTo>
                  <a:lnTo>
                    <a:pt x="0" y="83"/>
                  </a:lnTo>
                  <a:lnTo>
                    <a:pt x="0" y="87"/>
                  </a:lnTo>
                  <a:lnTo>
                    <a:pt x="2" y="89"/>
                  </a:lnTo>
                  <a:lnTo>
                    <a:pt x="2" y="125"/>
                  </a:lnTo>
                  <a:lnTo>
                    <a:pt x="4" y="125"/>
                  </a:lnTo>
                  <a:lnTo>
                    <a:pt x="6" y="127"/>
                  </a:lnTo>
                  <a:lnTo>
                    <a:pt x="10" y="125"/>
                  </a:lnTo>
                  <a:lnTo>
                    <a:pt x="21" y="125"/>
                  </a:lnTo>
                  <a:lnTo>
                    <a:pt x="27" y="127"/>
                  </a:lnTo>
                  <a:lnTo>
                    <a:pt x="29" y="127"/>
                  </a:lnTo>
                  <a:lnTo>
                    <a:pt x="31" y="127"/>
                  </a:lnTo>
                  <a:lnTo>
                    <a:pt x="36" y="125"/>
                  </a:lnTo>
                  <a:lnTo>
                    <a:pt x="40" y="123"/>
                  </a:lnTo>
                  <a:lnTo>
                    <a:pt x="40" y="121"/>
                  </a:lnTo>
                  <a:lnTo>
                    <a:pt x="40" y="119"/>
                  </a:lnTo>
                  <a:lnTo>
                    <a:pt x="40" y="117"/>
                  </a:lnTo>
                  <a:lnTo>
                    <a:pt x="38" y="115"/>
                  </a:lnTo>
                  <a:lnTo>
                    <a:pt x="38" y="115"/>
                  </a:lnTo>
                  <a:lnTo>
                    <a:pt x="36" y="113"/>
                  </a:lnTo>
                  <a:lnTo>
                    <a:pt x="34" y="113"/>
                  </a:lnTo>
                  <a:lnTo>
                    <a:pt x="32" y="111"/>
                  </a:lnTo>
                  <a:lnTo>
                    <a:pt x="25" y="111"/>
                  </a:lnTo>
                  <a:lnTo>
                    <a:pt x="25" y="111"/>
                  </a:lnTo>
                  <a:lnTo>
                    <a:pt x="25" y="110"/>
                  </a:lnTo>
                  <a:lnTo>
                    <a:pt x="23" y="110"/>
                  </a:lnTo>
                  <a:lnTo>
                    <a:pt x="23" y="110"/>
                  </a:lnTo>
                  <a:lnTo>
                    <a:pt x="21" y="110"/>
                  </a:lnTo>
                  <a:lnTo>
                    <a:pt x="23" y="110"/>
                  </a:lnTo>
                  <a:lnTo>
                    <a:pt x="25" y="110"/>
                  </a:lnTo>
                  <a:lnTo>
                    <a:pt x="25" y="110"/>
                  </a:lnTo>
                  <a:lnTo>
                    <a:pt x="25" y="111"/>
                  </a:lnTo>
                  <a:lnTo>
                    <a:pt x="27" y="111"/>
                  </a:lnTo>
                  <a:lnTo>
                    <a:pt x="38" y="111"/>
                  </a:lnTo>
                  <a:lnTo>
                    <a:pt x="40" y="110"/>
                  </a:lnTo>
                  <a:lnTo>
                    <a:pt x="44" y="110"/>
                  </a:lnTo>
                  <a:lnTo>
                    <a:pt x="44" y="108"/>
                  </a:lnTo>
                  <a:lnTo>
                    <a:pt x="44" y="108"/>
                  </a:lnTo>
                  <a:lnTo>
                    <a:pt x="44" y="106"/>
                  </a:lnTo>
                  <a:lnTo>
                    <a:pt x="44" y="106"/>
                  </a:lnTo>
                  <a:lnTo>
                    <a:pt x="48" y="106"/>
                  </a:lnTo>
                  <a:lnTo>
                    <a:pt x="50" y="106"/>
                  </a:lnTo>
                  <a:lnTo>
                    <a:pt x="48" y="106"/>
                  </a:lnTo>
                  <a:lnTo>
                    <a:pt x="48" y="106"/>
                  </a:lnTo>
                  <a:lnTo>
                    <a:pt x="50" y="106"/>
                  </a:lnTo>
                  <a:lnTo>
                    <a:pt x="48" y="102"/>
                  </a:lnTo>
                  <a:lnTo>
                    <a:pt x="46" y="100"/>
                  </a:lnTo>
                  <a:lnTo>
                    <a:pt x="46" y="98"/>
                  </a:lnTo>
                  <a:lnTo>
                    <a:pt x="48" y="98"/>
                  </a:lnTo>
                  <a:lnTo>
                    <a:pt x="48" y="100"/>
                  </a:lnTo>
                  <a:lnTo>
                    <a:pt x="50" y="102"/>
                  </a:lnTo>
                  <a:lnTo>
                    <a:pt x="51" y="102"/>
                  </a:lnTo>
                  <a:lnTo>
                    <a:pt x="53" y="102"/>
                  </a:lnTo>
                  <a:lnTo>
                    <a:pt x="55" y="102"/>
                  </a:lnTo>
                  <a:lnTo>
                    <a:pt x="57" y="100"/>
                  </a:lnTo>
                  <a:lnTo>
                    <a:pt x="59" y="100"/>
                  </a:lnTo>
                  <a:lnTo>
                    <a:pt x="59" y="100"/>
                  </a:lnTo>
                  <a:lnTo>
                    <a:pt x="61" y="100"/>
                  </a:lnTo>
                  <a:lnTo>
                    <a:pt x="63" y="100"/>
                  </a:lnTo>
                  <a:lnTo>
                    <a:pt x="63" y="100"/>
                  </a:lnTo>
                  <a:lnTo>
                    <a:pt x="65" y="102"/>
                  </a:lnTo>
                  <a:lnTo>
                    <a:pt x="65" y="102"/>
                  </a:lnTo>
                  <a:lnTo>
                    <a:pt x="67" y="102"/>
                  </a:lnTo>
                  <a:lnTo>
                    <a:pt x="67" y="104"/>
                  </a:lnTo>
                  <a:lnTo>
                    <a:pt x="68" y="104"/>
                  </a:lnTo>
                  <a:lnTo>
                    <a:pt x="80" y="106"/>
                  </a:lnTo>
                  <a:lnTo>
                    <a:pt x="84" y="108"/>
                  </a:lnTo>
                  <a:lnTo>
                    <a:pt x="86" y="110"/>
                  </a:lnTo>
                  <a:lnTo>
                    <a:pt x="91" y="119"/>
                  </a:lnTo>
                  <a:lnTo>
                    <a:pt x="95" y="123"/>
                  </a:lnTo>
                  <a:lnTo>
                    <a:pt x="99" y="123"/>
                  </a:lnTo>
                  <a:lnTo>
                    <a:pt x="97" y="127"/>
                  </a:lnTo>
                  <a:lnTo>
                    <a:pt x="99" y="129"/>
                  </a:lnTo>
                  <a:lnTo>
                    <a:pt x="101" y="130"/>
                  </a:lnTo>
                  <a:lnTo>
                    <a:pt x="103" y="130"/>
                  </a:lnTo>
                  <a:lnTo>
                    <a:pt x="104" y="132"/>
                  </a:lnTo>
                  <a:lnTo>
                    <a:pt x="108" y="138"/>
                  </a:lnTo>
                  <a:lnTo>
                    <a:pt x="112" y="140"/>
                  </a:lnTo>
                  <a:lnTo>
                    <a:pt x="116" y="142"/>
                  </a:lnTo>
                  <a:lnTo>
                    <a:pt x="139" y="144"/>
                  </a:lnTo>
                  <a:lnTo>
                    <a:pt x="142" y="144"/>
                  </a:lnTo>
                  <a:lnTo>
                    <a:pt x="144" y="146"/>
                  </a:lnTo>
                  <a:lnTo>
                    <a:pt x="146" y="148"/>
                  </a:lnTo>
                  <a:lnTo>
                    <a:pt x="148" y="149"/>
                  </a:lnTo>
                  <a:lnTo>
                    <a:pt x="150" y="149"/>
                  </a:lnTo>
                  <a:lnTo>
                    <a:pt x="154" y="149"/>
                  </a:lnTo>
                  <a:lnTo>
                    <a:pt x="156" y="149"/>
                  </a:lnTo>
                  <a:lnTo>
                    <a:pt x="158" y="148"/>
                  </a:lnTo>
                  <a:lnTo>
                    <a:pt x="156" y="146"/>
                  </a:lnTo>
                  <a:lnTo>
                    <a:pt x="154" y="146"/>
                  </a:lnTo>
                  <a:lnTo>
                    <a:pt x="154" y="144"/>
                  </a:lnTo>
                  <a:lnTo>
                    <a:pt x="156" y="144"/>
                  </a:lnTo>
                  <a:lnTo>
                    <a:pt x="158" y="144"/>
                  </a:lnTo>
                  <a:close/>
                  <a:moveTo>
                    <a:pt x="112" y="15"/>
                  </a:moveTo>
                  <a:lnTo>
                    <a:pt x="112" y="15"/>
                  </a:lnTo>
                  <a:lnTo>
                    <a:pt x="112" y="15"/>
                  </a:lnTo>
                  <a:lnTo>
                    <a:pt x="112" y="15"/>
                  </a:lnTo>
                  <a:lnTo>
                    <a:pt x="110" y="15"/>
                  </a:lnTo>
                  <a:lnTo>
                    <a:pt x="110" y="15"/>
                  </a:lnTo>
                  <a:lnTo>
                    <a:pt x="112" y="15"/>
                  </a:lnTo>
                  <a:close/>
                  <a:moveTo>
                    <a:pt x="101" y="64"/>
                  </a:moveTo>
                  <a:lnTo>
                    <a:pt x="99" y="64"/>
                  </a:lnTo>
                  <a:lnTo>
                    <a:pt x="99" y="62"/>
                  </a:lnTo>
                  <a:lnTo>
                    <a:pt x="99" y="62"/>
                  </a:lnTo>
                  <a:lnTo>
                    <a:pt x="101" y="62"/>
                  </a:lnTo>
                  <a:lnTo>
                    <a:pt x="103" y="62"/>
                  </a:lnTo>
                  <a:lnTo>
                    <a:pt x="103" y="64"/>
                  </a:lnTo>
                  <a:lnTo>
                    <a:pt x="101" y="64"/>
                  </a:lnTo>
                  <a:lnTo>
                    <a:pt x="101" y="64"/>
                  </a:lnTo>
                  <a:close/>
                  <a:moveTo>
                    <a:pt x="112" y="66"/>
                  </a:moveTo>
                  <a:lnTo>
                    <a:pt x="112" y="66"/>
                  </a:lnTo>
                  <a:lnTo>
                    <a:pt x="114" y="68"/>
                  </a:lnTo>
                  <a:lnTo>
                    <a:pt x="116" y="68"/>
                  </a:lnTo>
                  <a:lnTo>
                    <a:pt x="116" y="70"/>
                  </a:lnTo>
                  <a:lnTo>
                    <a:pt x="114" y="72"/>
                  </a:lnTo>
                  <a:lnTo>
                    <a:pt x="112" y="70"/>
                  </a:lnTo>
                  <a:lnTo>
                    <a:pt x="112" y="68"/>
                  </a:lnTo>
                  <a:lnTo>
                    <a:pt x="112" y="66"/>
                  </a:lnTo>
                  <a:close/>
                  <a:moveTo>
                    <a:pt x="150" y="130"/>
                  </a:moveTo>
                  <a:lnTo>
                    <a:pt x="150" y="129"/>
                  </a:lnTo>
                  <a:lnTo>
                    <a:pt x="148" y="129"/>
                  </a:lnTo>
                  <a:lnTo>
                    <a:pt x="150" y="127"/>
                  </a:lnTo>
                  <a:lnTo>
                    <a:pt x="150" y="127"/>
                  </a:lnTo>
                  <a:lnTo>
                    <a:pt x="152" y="127"/>
                  </a:lnTo>
                  <a:lnTo>
                    <a:pt x="152" y="129"/>
                  </a:lnTo>
                  <a:lnTo>
                    <a:pt x="152" y="130"/>
                  </a:lnTo>
                  <a:lnTo>
                    <a:pt x="150" y="130"/>
                  </a:lnTo>
                  <a:close/>
                  <a:moveTo>
                    <a:pt x="154" y="132"/>
                  </a:moveTo>
                  <a:lnTo>
                    <a:pt x="154" y="130"/>
                  </a:lnTo>
                  <a:lnTo>
                    <a:pt x="154" y="130"/>
                  </a:lnTo>
                  <a:lnTo>
                    <a:pt x="154" y="129"/>
                  </a:lnTo>
                  <a:lnTo>
                    <a:pt x="156" y="129"/>
                  </a:lnTo>
                  <a:lnTo>
                    <a:pt x="158" y="129"/>
                  </a:lnTo>
                  <a:lnTo>
                    <a:pt x="159" y="130"/>
                  </a:lnTo>
                  <a:lnTo>
                    <a:pt x="161" y="130"/>
                  </a:lnTo>
                  <a:lnTo>
                    <a:pt x="161" y="132"/>
                  </a:lnTo>
                  <a:lnTo>
                    <a:pt x="161" y="132"/>
                  </a:lnTo>
                  <a:lnTo>
                    <a:pt x="161" y="134"/>
                  </a:lnTo>
                  <a:lnTo>
                    <a:pt x="161" y="134"/>
                  </a:lnTo>
                  <a:lnTo>
                    <a:pt x="159" y="134"/>
                  </a:lnTo>
                  <a:lnTo>
                    <a:pt x="159" y="132"/>
                  </a:lnTo>
                  <a:lnTo>
                    <a:pt x="158" y="132"/>
                  </a:lnTo>
                  <a:lnTo>
                    <a:pt x="154" y="132"/>
                  </a:lnTo>
                  <a:close/>
                  <a:moveTo>
                    <a:pt x="165" y="113"/>
                  </a:moveTo>
                  <a:lnTo>
                    <a:pt x="165" y="113"/>
                  </a:lnTo>
                  <a:lnTo>
                    <a:pt x="165" y="115"/>
                  </a:lnTo>
                  <a:lnTo>
                    <a:pt x="165" y="115"/>
                  </a:lnTo>
                  <a:lnTo>
                    <a:pt x="165" y="117"/>
                  </a:lnTo>
                  <a:lnTo>
                    <a:pt x="165" y="117"/>
                  </a:lnTo>
                  <a:lnTo>
                    <a:pt x="165" y="119"/>
                  </a:lnTo>
                  <a:lnTo>
                    <a:pt x="165" y="119"/>
                  </a:lnTo>
                  <a:lnTo>
                    <a:pt x="163" y="117"/>
                  </a:lnTo>
                  <a:lnTo>
                    <a:pt x="163" y="115"/>
                  </a:lnTo>
                  <a:lnTo>
                    <a:pt x="163" y="113"/>
                  </a:lnTo>
                  <a:lnTo>
                    <a:pt x="165" y="113"/>
                  </a:lnTo>
                  <a:close/>
                  <a:moveTo>
                    <a:pt x="159" y="149"/>
                  </a:moveTo>
                  <a:lnTo>
                    <a:pt x="159" y="149"/>
                  </a:lnTo>
                  <a:lnTo>
                    <a:pt x="159" y="148"/>
                  </a:lnTo>
                  <a:lnTo>
                    <a:pt x="159" y="148"/>
                  </a:lnTo>
                  <a:lnTo>
                    <a:pt x="161" y="148"/>
                  </a:lnTo>
                  <a:lnTo>
                    <a:pt x="161" y="149"/>
                  </a:lnTo>
                  <a:lnTo>
                    <a:pt x="159" y="149"/>
                  </a:lnTo>
                  <a:close/>
                  <a:moveTo>
                    <a:pt x="241" y="83"/>
                  </a:moveTo>
                  <a:lnTo>
                    <a:pt x="241" y="85"/>
                  </a:lnTo>
                  <a:lnTo>
                    <a:pt x="241" y="87"/>
                  </a:lnTo>
                  <a:lnTo>
                    <a:pt x="241" y="87"/>
                  </a:lnTo>
                  <a:lnTo>
                    <a:pt x="237" y="87"/>
                  </a:lnTo>
                  <a:lnTo>
                    <a:pt x="235" y="87"/>
                  </a:lnTo>
                  <a:lnTo>
                    <a:pt x="233" y="87"/>
                  </a:lnTo>
                  <a:lnTo>
                    <a:pt x="231" y="85"/>
                  </a:lnTo>
                  <a:lnTo>
                    <a:pt x="231" y="83"/>
                  </a:lnTo>
                  <a:lnTo>
                    <a:pt x="230" y="81"/>
                  </a:lnTo>
                  <a:lnTo>
                    <a:pt x="230" y="81"/>
                  </a:lnTo>
                  <a:lnTo>
                    <a:pt x="230" y="79"/>
                  </a:lnTo>
                  <a:lnTo>
                    <a:pt x="230" y="79"/>
                  </a:lnTo>
                  <a:lnTo>
                    <a:pt x="224" y="74"/>
                  </a:lnTo>
                  <a:lnTo>
                    <a:pt x="222" y="72"/>
                  </a:lnTo>
                  <a:lnTo>
                    <a:pt x="222" y="70"/>
                  </a:lnTo>
                  <a:lnTo>
                    <a:pt x="222" y="68"/>
                  </a:lnTo>
                  <a:lnTo>
                    <a:pt x="222" y="66"/>
                  </a:lnTo>
                  <a:lnTo>
                    <a:pt x="222" y="66"/>
                  </a:lnTo>
                  <a:lnTo>
                    <a:pt x="224" y="66"/>
                  </a:lnTo>
                  <a:lnTo>
                    <a:pt x="226" y="66"/>
                  </a:lnTo>
                  <a:lnTo>
                    <a:pt x="228" y="68"/>
                  </a:lnTo>
                  <a:lnTo>
                    <a:pt x="228" y="68"/>
                  </a:lnTo>
                  <a:lnTo>
                    <a:pt x="233" y="74"/>
                  </a:lnTo>
                  <a:lnTo>
                    <a:pt x="233" y="75"/>
                  </a:lnTo>
                  <a:lnTo>
                    <a:pt x="239" y="79"/>
                  </a:lnTo>
                  <a:lnTo>
                    <a:pt x="239" y="81"/>
                  </a:lnTo>
                  <a:lnTo>
                    <a:pt x="241" y="83"/>
                  </a:lnTo>
                  <a:close/>
                  <a:moveTo>
                    <a:pt x="222" y="60"/>
                  </a:moveTo>
                  <a:lnTo>
                    <a:pt x="222" y="62"/>
                  </a:lnTo>
                  <a:lnTo>
                    <a:pt x="220" y="64"/>
                  </a:lnTo>
                  <a:lnTo>
                    <a:pt x="220" y="64"/>
                  </a:lnTo>
                  <a:lnTo>
                    <a:pt x="220" y="60"/>
                  </a:lnTo>
                  <a:lnTo>
                    <a:pt x="220" y="60"/>
                  </a:lnTo>
                  <a:lnTo>
                    <a:pt x="220" y="58"/>
                  </a:lnTo>
                  <a:lnTo>
                    <a:pt x="222" y="60"/>
                  </a:lnTo>
                  <a:close/>
                  <a:moveTo>
                    <a:pt x="214" y="161"/>
                  </a:moveTo>
                  <a:lnTo>
                    <a:pt x="214" y="163"/>
                  </a:lnTo>
                  <a:lnTo>
                    <a:pt x="214" y="163"/>
                  </a:lnTo>
                  <a:lnTo>
                    <a:pt x="213" y="163"/>
                  </a:lnTo>
                  <a:lnTo>
                    <a:pt x="213" y="161"/>
                  </a:lnTo>
                  <a:lnTo>
                    <a:pt x="211" y="161"/>
                  </a:lnTo>
                  <a:lnTo>
                    <a:pt x="213" y="161"/>
                  </a:lnTo>
                  <a:lnTo>
                    <a:pt x="213" y="161"/>
                  </a:lnTo>
                  <a:lnTo>
                    <a:pt x="213" y="161"/>
                  </a:lnTo>
                  <a:lnTo>
                    <a:pt x="214" y="161"/>
                  </a:lnTo>
                  <a:lnTo>
                    <a:pt x="214" y="161"/>
                  </a:lnTo>
                  <a:close/>
                  <a:moveTo>
                    <a:pt x="205" y="43"/>
                  </a:moveTo>
                  <a:lnTo>
                    <a:pt x="205" y="43"/>
                  </a:lnTo>
                  <a:lnTo>
                    <a:pt x="205" y="43"/>
                  </a:lnTo>
                  <a:lnTo>
                    <a:pt x="205" y="43"/>
                  </a:lnTo>
                  <a:lnTo>
                    <a:pt x="205" y="43"/>
                  </a:lnTo>
                  <a:lnTo>
                    <a:pt x="205" y="43"/>
                  </a:lnTo>
                  <a:lnTo>
                    <a:pt x="205" y="43"/>
                  </a:lnTo>
                  <a:lnTo>
                    <a:pt x="205" y="43"/>
                  </a:lnTo>
                  <a:close/>
                  <a:moveTo>
                    <a:pt x="205" y="163"/>
                  </a:moveTo>
                  <a:lnTo>
                    <a:pt x="207" y="165"/>
                  </a:lnTo>
                  <a:lnTo>
                    <a:pt x="205" y="165"/>
                  </a:lnTo>
                  <a:lnTo>
                    <a:pt x="203" y="165"/>
                  </a:lnTo>
                  <a:lnTo>
                    <a:pt x="203" y="165"/>
                  </a:lnTo>
                  <a:lnTo>
                    <a:pt x="201" y="165"/>
                  </a:lnTo>
                  <a:lnTo>
                    <a:pt x="199" y="163"/>
                  </a:lnTo>
                  <a:lnTo>
                    <a:pt x="199" y="163"/>
                  </a:lnTo>
                  <a:lnTo>
                    <a:pt x="199" y="163"/>
                  </a:lnTo>
                  <a:lnTo>
                    <a:pt x="199" y="161"/>
                  </a:lnTo>
                  <a:lnTo>
                    <a:pt x="197" y="161"/>
                  </a:lnTo>
                  <a:lnTo>
                    <a:pt x="197" y="161"/>
                  </a:lnTo>
                  <a:lnTo>
                    <a:pt x="203" y="163"/>
                  </a:lnTo>
                  <a:lnTo>
                    <a:pt x="205" y="163"/>
                  </a:lnTo>
                  <a:close/>
                  <a:moveTo>
                    <a:pt x="91" y="11"/>
                  </a:moveTo>
                  <a:lnTo>
                    <a:pt x="95" y="9"/>
                  </a:lnTo>
                  <a:lnTo>
                    <a:pt x="103" y="11"/>
                  </a:lnTo>
                  <a:lnTo>
                    <a:pt x="104" y="9"/>
                  </a:lnTo>
                  <a:lnTo>
                    <a:pt x="104" y="11"/>
                  </a:lnTo>
                  <a:lnTo>
                    <a:pt x="103" y="13"/>
                  </a:lnTo>
                  <a:lnTo>
                    <a:pt x="101" y="13"/>
                  </a:lnTo>
                  <a:lnTo>
                    <a:pt x="93" y="13"/>
                  </a:lnTo>
                  <a:lnTo>
                    <a:pt x="93" y="13"/>
                  </a:lnTo>
                  <a:lnTo>
                    <a:pt x="91" y="13"/>
                  </a:lnTo>
                  <a:lnTo>
                    <a:pt x="91" y="13"/>
                  </a:lnTo>
                  <a:lnTo>
                    <a:pt x="91" y="11"/>
                  </a:lnTo>
                  <a:close/>
                  <a:moveTo>
                    <a:pt x="159" y="20"/>
                  </a:moveTo>
                  <a:lnTo>
                    <a:pt x="159" y="20"/>
                  </a:lnTo>
                  <a:lnTo>
                    <a:pt x="159" y="19"/>
                  </a:lnTo>
                  <a:lnTo>
                    <a:pt x="180" y="30"/>
                  </a:lnTo>
                  <a:lnTo>
                    <a:pt x="182" y="32"/>
                  </a:lnTo>
                  <a:lnTo>
                    <a:pt x="188" y="37"/>
                  </a:lnTo>
                  <a:lnTo>
                    <a:pt x="194" y="41"/>
                  </a:lnTo>
                  <a:lnTo>
                    <a:pt x="195" y="45"/>
                  </a:lnTo>
                  <a:lnTo>
                    <a:pt x="197" y="47"/>
                  </a:lnTo>
                  <a:lnTo>
                    <a:pt x="195" y="49"/>
                  </a:lnTo>
                  <a:lnTo>
                    <a:pt x="194" y="53"/>
                  </a:lnTo>
                  <a:lnTo>
                    <a:pt x="194" y="55"/>
                  </a:lnTo>
                  <a:lnTo>
                    <a:pt x="190" y="49"/>
                  </a:lnTo>
                  <a:lnTo>
                    <a:pt x="188" y="43"/>
                  </a:lnTo>
                  <a:lnTo>
                    <a:pt x="186" y="37"/>
                  </a:lnTo>
                  <a:lnTo>
                    <a:pt x="182" y="34"/>
                  </a:lnTo>
                  <a:lnTo>
                    <a:pt x="180" y="34"/>
                  </a:lnTo>
                  <a:lnTo>
                    <a:pt x="178" y="32"/>
                  </a:lnTo>
                  <a:lnTo>
                    <a:pt x="177" y="32"/>
                  </a:lnTo>
                  <a:lnTo>
                    <a:pt x="175" y="32"/>
                  </a:lnTo>
                  <a:lnTo>
                    <a:pt x="169" y="26"/>
                  </a:lnTo>
                  <a:lnTo>
                    <a:pt x="165" y="24"/>
                  </a:lnTo>
                  <a:lnTo>
                    <a:pt x="163" y="22"/>
                  </a:lnTo>
                  <a:lnTo>
                    <a:pt x="159" y="22"/>
                  </a:lnTo>
                  <a:lnTo>
                    <a:pt x="159" y="22"/>
                  </a:lnTo>
                  <a:lnTo>
                    <a:pt x="159" y="20"/>
                  </a:lnTo>
                  <a:lnTo>
                    <a:pt x="159" y="20"/>
                  </a:lnTo>
                  <a:close/>
                  <a:moveTo>
                    <a:pt x="127" y="66"/>
                  </a:moveTo>
                  <a:lnTo>
                    <a:pt x="139" y="66"/>
                  </a:lnTo>
                  <a:lnTo>
                    <a:pt x="142" y="66"/>
                  </a:lnTo>
                  <a:lnTo>
                    <a:pt x="144" y="66"/>
                  </a:lnTo>
                  <a:lnTo>
                    <a:pt x="146" y="64"/>
                  </a:lnTo>
                  <a:lnTo>
                    <a:pt x="146" y="62"/>
                  </a:lnTo>
                  <a:lnTo>
                    <a:pt x="146" y="60"/>
                  </a:lnTo>
                  <a:lnTo>
                    <a:pt x="148" y="58"/>
                  </a:lnTo>
                  <a:lnTo>
                    <a:pt x="148" y="58"/>
                  </a:lnTo>
                  <a:lnTo>
                    <a:pt x="148" y="58"/>
                  </a:lnTo>
                  <a:lnTo>
                    <a:pt x="148" y="60"/>
                  </a:lnTo>
                  <a:lnTo>
                    <a:pt x="148" y="60"/>
                  </a:lnTo>
                  <a:lnTo>
                    <a:pt x="148" y="62"/>
                  </a:lnTo>
                  <a:lnTo>
                    <a:pt x="148" y="62"/>
                  </a:lnTo>
                  <a:lnTo>
                    <a:pt x="148" y="64"/>
                  </a:lnTo>
                  <a:lnTo>
                    <a:pt x="148" y="66"/>
                  </a:lnTo>
                  <a:lnTo>
                    <a:pt x="150" y="66"/>
                  </a:lnTo>
                  <a:lnTo>
                    <a:pt x="150" y="66"/>
                  </a:lnTo>
                  <a:lnTo>
                    <a:pt x="152" y="66"/>
                  </a:lnTo>
                  <a:lnTo>
                    <a:pt x="152" y="66"/>
                  </a:lnTo>
                  <a:lnTo>
                    <a:pt x="154" y="66"/>
                  </a:lnTo>
                  <a:lnTo>
                    <a:pt x="154" y="66"/>
                  </a:lnTo>
                  <a:lnTo>
                    <a:pt x="156" y="66"/>
                  </a:lnTo>
                  <a:lnTo>
                    <a:pt x="156" y="66"/>
                  </a:lnTo>
                  <a:lnTo>
                    <a:pt x="158" y="66"/>
                  </a:lnTo>
                  <a:lnTo>
                    <a:pt x="158" y="66"/>
                  </a:lnTo>
                  <a:lnTo>
                    <a:pt x="159" y="66"/>
                  </a:lnTo>
                  <a:lnTo>
                    <a:pt x="161" y="66"/>
                  </a:lnTo>
                  <a:lnTo>
                    <a:pt x="161" y="64"/>
                  </a:lnTo>
                  <a:lnTo>
                    <a:pt x="163" y="64"/>
                  </a:lnTo>
                  <a:lnTo>
                    <a:pt x="165" y="60"/>
                  </a:lnTo>
                  <a:lnTo>
                    <a:pt x="165" y="58"/>
                  </a:lnTo>
                  <a:lnTo>
                    <a:pt x="169" y="58"/>
                  </a:lnTo>
                  <a:lnTo>
                    <a:pt x="171" y="56"/>
                  </a:lnTo>
                  <a:lnTo>
                    <a:pt x="173" y="55"/>
                  </a:lnTo>
                  <a:lnTo>
                    <a:pt x="173" y="53"/>
                  </a:lnTo>
                  <a:lnTo>
                    <a:pt x="171" y="47"/>
                  </a:lnTo>
                  <a:lnTo>
                    <a:pt x="173" y="45"/>
                  </a:lnTo>
                  <a:lnTo>
                    <a:pt x="177" y="45"/>
                  </a:lnTo>
                  <a:lnTo>
                    <a:pt x="177" y="45"/>
                  </a:lnTo>
                  <a:lnTo>
                    <a:pt x="178" y="47"/>
                  </a:lnTo>
                  <a:lnTo>
                    <a:pt x="178" y="47"/>
                  </a:lnTo>
                  <a:lnTo>
                    <a:pt x="180" y="45"/>
                  </a:lnTo>
                  <a:lnTo>
                    <a:pt x="182" y="47"/>
                  </a:lnTo>
                  <a:lnTo>
                    <a:pt x="184" y="47"/>
                  </a:lnTo>
                  <a:lnTo>
                    <a:pt x="186" y="47"/>
                  </a:lnTo>
                  <a:lnTo>
                    <a:pt x="184" y="49"/>
                  </a:lnTo>
                  <a:lnTo>
                    <a:pt x="184" y="53"/>
                  </a:lnTo>
                  <a:lnTo>
                    <a:pt x="184" y="55"/>
                  </a:lnTo>
                  <a:lnTo>
                    <a:pt x="182" y="56"/>
                  </a:lnTo>
                  <a:lnTo>
                    <a:pt x="180" y="56"/>
                  </a:lnTo>
                  <a:lnTo>
                    <a:pt x="180" y="58"/>
                  </a:lnTo>
                  <a:lnTo>
                    <a:pt x="178" y="58"/>
                  </a:lnTo>
                  <a:lnTo>
                    <a:pt x="178" y="60"/>
                  </a:lnTo>
                  <a:lnTo>
                    <a:pt x="180" y="62"/>
                  </a:lnTo>
                  <a:lnTo>
                    <a:pt x="180" y="64"/>
                  </a:lnTo>
                  <a:lnTo>
                    <a:pt x="178" y="66"/>
                  </a:lnTo>
                  <a:lnTo>
                    <a:pt x="177" y="66"/>
                  </a:lnTo>
                  <a:lnTo>
                    <a:pt x="175" y="66"/>
                  </a:lnTo>
                  <a:lnTo>
                    <a:pt x="171" y="66"/>
                  </a:lnTo>
                  <a:lnTo>
                    <a:pt x="169" y="68"/>
                  </a:lnTo>
                  <a:lnTo>
                    <a:pt x="167" y="72"/>
                  </a:lnTo>
                  <a:lnTo>
                    <a:pt x="163" y="74"/>
                  </a:lnTo>
                  <a:lnTo>
                    <a:pt x="154" y="77"/>
                  </a:lnTo>
                  <a:lnTo>
                    <a:pt x="152" y="79"/>
                  </a:lnTo>
                  <a:lnTo>
                    <a:pt x="144" y="79"/>
                  </a:lnTo>
                  <a:lnTo>
                    <a:pt x="142" y="79"/>
                  </a:lnTo>
                  <a:lnTo>
                    <a:pt x="140" y="77"/>
                  </a:lnTo>
                  <a:lnTo>
                    <a:pt x="139" y="75"/>
                  </a:lnTo>
                  <a:lnTo>
                    <a:pt x="137" y="75"/>
                  </a:lnTo>
                  <a:lnTo>
                    <a:pt x="135" y="75"/>
                  </a:lnTo>
                  <a:lnTo>
                    <a:pt x="133" y="75"/>
                  </a:lnTo>
                  <a:lnTo>
                    <a:pt x="133" y="75"/>
                  </a:lnTo>
                  <a:lnTo>
                    <a:pt x="131" y="75"/>
                  </a:lnTo>
                  <a:lnTo>
                    <a:pt x="129" y="74"/>
                  </a:lnTo>
                  <a:lnTo>
                    <a:pt x="127" y="74"/>
                  </a:lnTo>
                  <a:lnTo>
                    <a:pt x="123" y="72"/>
                  </a:lnTo>
                  <a:lnTo>
                    <a:pt x="122" y="70"/>
                  </a:lnTo>
                  <a:lnTo>
                    <a:pt x="122" y="70"/>
                  </a:lnTo>
                  <a:lnTo>
                    <a:pt x="120" y="68"/>
                  </a:lnTo>
                  <a:lnTo>
                    <a:pt x="120" y="68"/>
                  </a:lnTo>
                  <a:lnTo>
                    <a:pt x="120" y="66"/>
                  </a:lnTo>
                  <a:lnTo>
                    <a:pt x="122" y="66"/>
                  </a:lnTo>
                  <a:lnTo>
                    <a:pt x="122" y="66"/>
                  </a:lnTo>
                  <a:lnTo>
                    <a:pt x="123" y="66"/>
                  </a:lnTo>
                  <a:lnTo>
                    <a:pt x="123" y="66"/>
                  </a:lnTo>
                  <a:lnTo>
                    <a:pt x="127" y="66"/>
                  </a:lnTo>
                  <a:close/>
                  <a:moveTo>
                    <a:pt x="152" y="17"/>
                  </a:moveTo>
                  <a:lnTo>
                    <a:pt x="154" y="17"/>
                  </a:lnTo>
                  <a:lnTo>
                    <a:pt x="154" y="20"/>
                  </a:lnTo>
                  <a:lnTo>
                    <a:pt x="152" y="20"/>
                  </a:lnTo>
                  <a:lnTo>
                    <a:pt x="150" y="20"/>
                  </a:lnTo>
                  <a:lnTo>
                    <a:pt x="146" y="17"/>
                  </a:lnTo>
                  <a:lnTo>
                    <a:pt x="148" y="17"/>
                  </a:lnTo>
                  <a:lnTo>
                    <a:pt x="152" y="17"/>
                  </a:lnTo>
                  <a:close/>
                  <a:moveTo>
                    <a:pt x="142" y="1"/>
                  </a:moveTo>
                  <a:lnTo>
                    <a:pt x="142" y="3"/>
                  </a:lnTo>
                  <a:lnTo>
                    <a:pt x="142" y="3"/>
                  </a:lnTo>
                  <a:lnTo>
                    <a:pt x="140" y="3"/>
                  </a:lnTo>
                  <a:lnTo>
                    <a:pt x="140" y="1"/>
                  </a:lnTo>
                  <a:lnTo>
                    <a:pt x="139" y="1"/>
                  </a:lnTo>
                  <a:lnTo>
                    <a:pt x="140" y="0"/>
                  </a:lnTo>
                  <a:lnTo>
                    <a:pt x="140" y="0"/>
                  </a:lnTo>
                  <a:lnTo>
                    <a:pt x="142" y="1"/>
                  </a:lnTo>
                  <a:close/>
                  <a:moveTo>
                    <a:pt x="167" y="138"/>
                  </a:moveTo>
                  <a:lnTo>
                    <a:pt x="167" y="142"/>
                  </a:lnTo>
                  <a:lnTo>
                    <a:pt x="165" y="142"/>
                  </a:lnTo>
                  <a:lnTo>
                    <a:pt x="163" y="140"/>
                  </a:lnTo>
                  <a:lnTo>
                    <a:pt x="163" y="140"/>
                  </a:lnTo>
                  <a:lnTo>
                    <a:pt x="161" y="138"/>
                  </a:lnTo>
                  <a:lnTo>
                    <a:pt x="161" y="138"/>
                  </a:lnTo>
                  <a:lnTo>
                    <a:pt x="159" y="136"/>
                  </a:lnTo>
                  <a:lnTo>
                    <a:pt x="159" y="136"/>
                  </a:lnTo>
                  <a:lnTo>
                    <a:pt x="159" y="134"/>
                  </a:lnTo>
                  <a:lnTo>
                    <a:pt x="163" y="138"/>
                  </a:lnTo>
                  <a:lnTo>
                    <a:pt x="163" y="140"/>
                  </a:lnTo>
                  <a:lnTo>
                    <a:pt x="165" y="138"/>
                  </a:lnTo>
                  <a:lnTo>
                    <a:pt x="167" y="138"/>
                  </a:lnTo>
                  <a:lnTo>
                    <a:pt x="167" y="138"/>
                  </a:lnTo>
                  <a:close/>
                  <a:moveTo>
                    <a:pt x="190" y="30"/>
                  </a:moveTo>
                  <a:lnTo>
                    <a:pt x="188" y="28"/>
                  </a:lnTo>
                  <a:lnTo>
                    <a:pt x="188" y="26"/>
                  </a:lnTo>
                  <a:lnTo>
                    <a:pt x="188" y="26"/>
                  </a:lnTo>
                  <a:lnTo>
                    <a:pt x="190" y="28"/>
                  </a:lnTo>
                  <a:lnTo>
                    <a:pt x="190" y="30"/>
                  </a:lnTo>
                  <a:close/>
                  <a:moveTo>
                    <a:pt x="192" y="123"/>
                  </a:moveTo>
                  <a:lnTo>
                    <a:pt x="194" y="125"/>
                  </a:lnTo>
                  <a:lnTo>
                    <a:pt x="194" y="127"/>
                  </a:lnTo>
                  <a:lnTo>
                    <a:pt x="192" y="127"/>
                  </a:lnTo>
                  <a:lnTo>
                    <a:pt x="190" y="125"/>
                  </a:lnTo>
                  <a:lnTo>
                    <a:pt x="190" y="123"/>
                  </a:lnTo>
                  <a:lnTo>
                    <a:pt x="186" y="123"/>
                  </a:lnTo>
                  <a:lnTo>
                    <a:pt x="190" y="123"/>
                  </a:lnTo>
                  <a:lnTo>
                    <a:pt x="192" y="123"/>
                  </a:lnTo>
                  <a:close/>
                  <a:moveTo>
                    <a:pt x="178" y="24"/>
                  </a:moveTo>
                  <a:lnTo>
                    <a:pt x="178" y="24"/>
                  </a:lnTo>
                  <a:lnTo>
                    <a:pt x="178" y="24"/>
                  </a:lnTo>
                  <a:lnTo>
                    <a:pt x="180" y="24"/>
                  </a:lnTo>
                  <a:lnTo>
                    <a:pt x="180" y="24"/>
                  </a:lnTo>
                  <a:lnTo>
                    <a:pt x="180" y="26"/>
                  </a:lnTo>
                  <a:lnTo>
                    <a:pt x="180" y="26"/>
                  </a:lnTo>
                  <a:lnTo>
                    <a:pt x="178" y="24"/>
                  </a:lnTo>
                  <a:lnTo>
                    <a:pt x="178" y="24"/>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38" name="Freeform 1934">
              <a:extLst>
                <a:ext uri="{FF2B5EF4-FFF2-40B4-BE49-F238E27FC236}">
                  <a16:creationId xmlns:a16="http://schemas.microsoft.com/office/drawing/2014/main" id="{B03FFDB7-E0D0-47D9-B5BC-4058642DFADB}"/>
                </a:ext>
              </a:extLst>
            </p:cNvPr>
            <p:cNvSpPr>
              <a:spLocks noEditPoints="1"/>
            </p:cNvSpPr>
            <p:nvPr/>
          </p:nvSpPr>
          <p:spPr bwMode="auto">
            <a:xfrm>
              <a:off x="14971713" y="-38100"/>
              <a:ext cx="1035050" cy="942975"/>
            </a:xfrm>
            <a:custGeom>
              <a:avLst/>
              <a:gdLst>
                <a:gd name="T0" fmla="*/ 648 w 652"/>
                <a:gd name="T1" fmla="*/ 294 h 594"/>
                <a:gd name="T2" fmla="*/ 646 w 652"/>
                <a:gd name="T3" fmla="*/ 256 h 594"/>
                <a:gd name="T4" fmla="*/ 610 w 652"/>
                <a:gd name="T5" fmla="*/ 224 h 594"/>
                <a:gd name="T6" fmla="*/ 578 w 652"/>
                <a:gd name="T7" fmla="*/ 169 h 594"/>
                <a:gd name="T8" fmla="*/ 468 w 652"/>
                <a:gd name="T9" fmla="*/ 2 h 594"/>
                <a:gd name="T10" fmla="*/ 379 w 652"/>
                <a:gd name="T11" fmla="*/ 21 h 594"/>
                <a:gd name="T12" fmla="*/ 383 w 652"/>
                <a:gd name="T13" fmla="*/ 61 h 594"/>
                <a:gd name="T14" fmla="*/ 426 w 652"/>
                <a:gd name="T15" fmla="*/ 116 h 594"/>
                <a:gd name="T16" fmla="*/ 298 w 652"/>
                <a:gd name="T17" fmla="*/ 21 h 594"/>
                <a:gd name="T18" fmla="*/ 313 w 652"/>
                <a:gd name="T19" fmla="*/ 17 h 594"/>
                <a:gd name="T20" fmla="*/ 275 w 652"/>
                <a:gd name="T21" fmla="*/ 26 h 594"/>
                <a:gd name="T22" fmla="*/ 521 w 652"/>
                <a:gd name="T23" fmla="*/ 491 h 594"/>
                <a:gd name="T24" fmla="*/ 631 w 652"/>
                <a:gd name="T25" fmla="*/ 248 h 594"/>
                <a:gd name="T26" fmla="*/ 595 w 652"/>
                <a:gd name="T27" fmla="*/ 203 h 594"/>
                <a:gd name="T28" fmla="*/ 553 w 652"/>
                <a:gd name="T29" fmla="*/ 157 h 594"/>
                <a:gd name="T30" fmla="*/ 529 w 652"/>
                <a:gd name="T31" fmla="*/ 116 h 594"/>
                <a:gd name="T32" fmla="*/ 491 w 652"/>
                <a:gd name="T33" fmla="*/ 51 h 594"/>
                <a:gd name="T34" fmla="*/ 474 w 652"/>
                <a:gd name="T35" fmla="*/ 13 h 594"/>
                <a:gd name="T36" fmla="*/ 461 w 652"/>
                <a:gd name="T37" fmla="*/ 47 h 594"/>
                <a:gd name="T38" fmla="*/ 423 w 652"/>
                <a:gd name="T39" fmla="*/ 121 h 594"/>
                <a:gd name="T40" fmla="*/ 371 w 652"/>
                <a:gd name="T41" fmla="*/ 87 h 594"/>
                <a:gd name="T42" fmla="*/ 383 w 652"/>
                <a:gd name="T43" fmla="*/ 40 h 594"/>
                <a:gd name="T44" fmla="*/ 366 w 652"/>
                <a:gd name="T45" fmla="*/ 34 h 594"/>
                <a:gd name="T46" fmla="*/ 335 w 652"/>
                <a:gd name="T47" fmla="*/ 28 h 594"/>
                <a:gd name="T48" fmla="*/ 303 w 652"/>
                <a:gd name="T49" fmla="*/ 19 h 594"/>
                <a:gd name="T50" fmla="*/ 292 w 652"/>
                <a:gd name="T51" fmla="*/ 34 h 594"/>
                <a:gd name="T52" fmla="*/ 277 w 652"/>
                <a:gd name="T53" fmla="*/ 47 h 594"/>
                <a:gd name="T54" fmla="*/ 271 w 652"/>
                <a:gd name="T55" fmla="*/ 78 h 594"/>
                <a:gd name="T56" fmla="*/ 243 w 652"/>
                <a:gd name="T57" fmla="*/ 85 h 594"/>
                <a:gd name="T58" fmla="*/ 210 w 652"/>
                <a:gd name="T59" fmla="*/ 64 h 594"/>
                <a:gd name="T60" fmla="*/ 199 w 652"/>
                <a:gd name="T61" fmla="*/ 74 h 594"/>
                <a:gd name="T62" fmla="*/ 193 w 652"/>
                <a:gd name="T63" fmla="*/ 87 h 594"/>
                <a:gd name="T64" fmla="*/ 184 w 652"/>
                <a:gd name="T65" fmla="*/ 100 h 594"/>
                <a:gd name="T66" fmla="*/ 171 w 652"/>
                <a:gd name="T67" fmla="*/ 108 h 594"/>
                <a:gd name="T68" fmla="*/ 152 w 652"/>
                <a:gd name="T69" fmla="*/ 114 h 594"/>
                <a:gd name="T70" fmla="*/ 97 w 652"/>
                <a:gd name="T71" fmla="*/ 167 h 594"/>
                <a:gd name="T72" fmla="*/ 19 w 652"/>
                <a:gd name="T73" fmla="*/ 195 h 594"/>
                <a:gd name="T74" fmla="*/ 13 w 652"/>
                <a:gd name="T75" fmla="*/ 269 h 594"/>
                <a:gd name="T76" fmla="*/ 19 w 652"/>
                <a:gd name="T77" fmla="*/ 305 h 594"/>
                <a:gd name="T78" fmla="*/ 44 w 652"/>
                <a:gd name="T79" fmla="*/ 400 h 594"/>
                <a:gd name="T80" fmla="*/ 95 w 652"/>
                <a:gd name="T81" fmla="*/ 421 h 594"/>
                <a:gd name="T82" fmla="*/ 169 w 652"/>
                <a:gd name="T83" fmla="*/ 410 h 594"/>
                <a:gd name="T84" fmla="*/ 290 w 652"/>
                <a:gd name="T85" fmla="*/ 368 h 594"/>
                <a:gd name="T86" fmla="*/ 343 w 652"/>
                <a:gd name="T87" fmla="*/ 395 h 594"/>
                <a:gd name="T88" fmla="*/ 370 w 652"/>
                <a:gd name="T89" fmla="*/ 427 h 594"/>
                <a:gd name="T90" fmla="*/ 400 w 652"/>
                <a:gd name="T91" fmla="*/ 404 h 594"/>
                <a:gd name="T92" fmla="*/ 404 w 652"/>
                <a:gd name="T93" fmla="*/ 413 h 594"/>
                <a:gd name="T94" fmla="*/ 421 w 652"/>
                <a:gd name="T95" fmla="*/ 444 h 594"/>
                <a:gd name="T96" fmla="*/ 459 w 652"/>
                <a:gd name="T97" fmla="*/ 491 h 594"/>
                <a:gd name="T98" fmla="*/ 515 w 652"/>
                <a:gd name="T99" fmla="*/ 487 h 594"/>
                <a:gd name="T100" fmla="*/ 536 w 652"/>
                <a:gd name="T101" fmla="*/ 505 h 594"/>
                <a:gd name="T102" fmla="*/ 605 w 652"/>
                <a:gd name="T103" fmla="*/ 432 h 594"/>
                <a:gd name="T104" fmla="*/ 616 w 652"/>
                <a:gd name="T105" fmla="*/ 402 h 594"/>
                <a:gd name="T106" fmla="*/ 642 w 652"/>
                <a:gd name="T107" fmla="*/ 351 h 594"/>
                <a:gd name="T108" fmla="*/ 510 w 652"/>
                <a:gd name="T109" fmla="*/ 531 h 594"/>
                <a:gd name="T110" fmla="*/ 517 w 652"/>
                <a:gd name="T111" fmla="*/ 493 h 594"/>
                <a:gd name="T112" fmla="*/ 544 w 652"/>
                <a:gd name="T113" fmla="*/ 544 h 594"/>
                <a:gd name="T114" fmla="*/ 519 w 652"/>
                <a:gd name="T115" fmla="*/ 565 h 594"/>
                <a:gd name="T116" fmla="*/ 533 w 652"/>
                <a:gd name="T117" fmla="*/ 592 h 594"/>
                <a:gd name="T118" fmla="*/ 553 w 652"/>
                <a:gd name="T119" fmla="*/ 582 h 594"/>
                <a:gd name="T120" fmla="*/ 565 w 652"/>
                <a:gd name="T121" fmla="*/ 561 h 594"/>
                <a:gd name="T122" fmla="*/ 497 w 652"/>
                <a:gd name="T123" fmla="*/ 524 h 594"/>
                <a:gd name="T124" fmla="*/ 396 w 652"/>
                <a:gd name="T125" fmla="*/ 446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594">
                  <a:moveTo>
                    <a:pt x="195" y="72"/>
                  </a:moveTo>
                  <a:lnTo>
                    <a:pt x="197" y="72"/>
                  </a:lnTo>
                  <a:lnTo>
                    <a:pt x="197" y="74"/>
                  </a:lnTo>
                  <a:lnTo>
                    <a:pt x="195" y="74"/>
                  </a:lnTo>
                  <a:lnTo>
                    <a:pt x="195" y="74"/>
                  </a:lnTo>
                  <a:lnTo>
                    <a:pt x="195" y="72"/>
                  </a:lnTo>
                  <a:close/>
                  <a:moveTo>
                    <a:pt x="186" y="87"/>
                  </a:moveTo>
                  <a:lnTo>
                    <a:pt x="188" y="87"/>
                  </a:lnTo>
                  <a:lnTo>
                    <a:pt x="186" y="85"/>
                  </a:lnTo>
                  <a:lnTo>
                    <a:pt x="186" y="87"/>
                  </a:lnTo>
                  <a:lnTo>
                    <a:pt x="186" y="87"/>
                  </a:lnTo>
                  <a:close/>
                  <a:moveTo>
                    <a:pt x="40" y="178"/>
                  </a:moveTo>
                  <a:lnTo>
                    <a:pt x="38" y="178"/>
                  </a:lnTo>
                  <a:lnTo>
                    <a:pt x="40" y="180"/>
                  </a:lnTo>
                  <a:lnTo>
                    <a:pt x="40" y="178"/>
                  </a:lnTo>
                  <a:lnTo>
                    <a:pt x="40" y="178"/>
                  </a:lnTo>
                  <a:lnTo>
                    <a:pt x="40" y="176"/>
                  </a:lnTo>
                  <a:lnTo>
                    <a:pt x="40" y="178"/>
                  </a:lnTo>
                  <a:lnTo>
                    <a:pt x="40" y="178"/>
                  </a:lnTo>
                  <a:close/>
                  <a:moveTo>
                    <a:pt x="648" y="288"/>
                  </a:moveTo>
                  <a:lnTo>
                    <a:pt x="650" y="288"/>
                  </a:lnTo>
                  <a:lnTo>
                    <a:pt x="648" y="288"/>
                  </a:lnTo>
                  <a:lnTo>
                    <a:pt x="648" y="290"/>
                  </a:lnTo>
                  <a:lnTo>
                    <a:pt x="648" y="294"/>
                  </a:lnTo>
                  <a:lnTo>
                    <a:pt x="648" y="292"/>
                  </a:lnTo>
                  <a:lnTo>
                    <a:pt x="648" y="292"/>
                  </a:lnTo>
                  <a:lnTo>
                    <a:pt x="648" y="290"/>
                  </a:lnTo>
                  <a:lnTo>
                    <a:pt x="648" y="290"/>
                  </a:lnTo>
                  <a:lnTo>
                    <a:pt x="648" y="288"/>
                  </a:lnTo>
                  <a:lnTo>
                    <a:pt x="648" y="288"/>
                  </a:lnTo>
                  <a:lnTo>
                    <a:pt x="648" y="288"/>
                  </a:lnTo>
                  <a:close/>
                  <a:moveTo>
                    <a:pt x="648" y="298"/>
                  </a:moveTo>
                  <a:lnTo>
                    <a:pt x="648" y="300"/>
                  </a:lnTo>
                  <a:lnTo>
                    <a:pt x="648" y="300"/>
                  </a:lnTo>
                  <a:lnTo>
                    <a:pt x="648" y="300"/>
                  </a:lnTo>
                  <a:lnTo>
                    <a:pt x="648" y="300"/>
                  </a:lnTo>
                  <a:lnTo>
                    <a:pt x="650" y="298"/>
                  </a:lnTo>
                  <a:lnTo>
                    <a:pt x="650" y="296"/>
                  </a:lnTo>
                  <a:lnTo>
                    <a:pt x="650" y="294"/>
                  </a:lnTo>
                  <a:lnTo>
                    <a:pt x="648" y="294"/>
                  </a:lnTo>
                  <a:lnTo>
                    <a:pt x="648" y="296"/>
                  </a:lnTo>
                  <a:lnTo>
                    <a:pt x="648" y="298"/>
                  </a:lnTo>
                  <a:close/>
                  <a:moveTo>
                    <a:pt x="642" y="256"/>
                  </a:moveTo>
                  <a:lnTo>
                    <a:pt x="642" y="258"/>
                  </a:lnTo>
                  <a:lnTo>
                    <a:pt x="641" y="260"/>
                  </a:lnTo>
                  <a:lnTo>
                    <a:pt x="642" y="264"/>
                  </a:lnTo>
                  <a:lnTo>
                    <a:pt x="642" y="266"/>
                  </a:lnTo>
                  <a:lnTo>
                    <a:pt x="646" y="256"/>
                  </a:lnTo>
                  <a:lnTo>
                    <a:pt x="646" y="254"/>
                  </a:lnTo>
                  <a:lnTo>
                    <a:pt x="646" y="252"/>
                  </a:lnTo>
                  <a:lnTo>
                    <a:pt x="646" y="248"/>
                  </a:lnTo>
                  <a:lnTo>
                    <a:pt x="646" y="247"/>
                  </a:lnTo>
                  <a:lnTo>
                    <a:pt x="644" y="247"/>
                  </a:lnTo>
                  <a:lnTo>
                    <a:pt x="644" y="248"/>
                  </a:lnTo>
                  <a:lnTo>
                    <a:pt x="646" y="250"/>
                  </a:lnTo>
                  <a:lnTo>
                    <a:pt x="644" y="252"/>
                  </a:lnTo>
                  <a:lnTo>
                    <a:pt x="642" y="256"/>
                  </a:lnTo>
                  <a:close/>
                  <a:moveTo>
                    <a:pt x="601" y="203"/>
                  </a:moveTo>
                  <a:lnTo>
                    <a:pt x="603" y="203"/>
                  </a:lnTo>
                  <a:lnTo>
                    <a:pt x="603" y="205"/>
                  </a:lnTo>
                  <a:lnTo>
                    <a:pt x="603" y="205"/>
                  </a:lnTo>
                  <a:lnTo>
                    <a:pt x="601" y="205"/>
                  </a:lnTo>
                  <a:lnTo>
                    <a:pt x="601" y="205"/>
                  </a:lnTo>
                  <a:lnTo>
                    <a:pt x="601" y="203"/>
                  </a:lnTo>
                  <a:lnTo>
                    <a:pt x="601" y="203"/>
                  </a:lnTo>
                  <a:lnTo>
                    <a:pt x="601" y="203"/>
                  </a:lnTo>
                  <a:close/>
                  <a:moveTo>
                    <a:pt x="610" y="224"/>
                  </a:moveTo>
                  <a:lnTo>
                    <a:pt x="610" y="226"/>
                  </a:lnTo>
                  <a:lnTo>
                    <a:pt x="614" y="229"/>
                  </a:lnTo>
                  <a:lnTo>
                    <a:pt x="614" y="228"/>
                  </a:lnTo>
                  <a:lnTo>
                    <a:pt x="614" y="226"/>
                  </a:lnTo>
                  <a:lnTo>
                    <a:pt x="610" y="224"/>
                  </a:lnTo>
                  <a:close/>
                  <a:moveTo>
                    <a:pt x="591" y="201"/>
                  </a:moveTo>
                  <a:lnTo>
                    <a:pt x="591" y="201"/>
                  </a:lnTo>
                  <a:lnTo>
                    <a:pt x="591" y="201"/>
                  </a:lnTo>
                  <a:lnTo>
                    <a:pt x="591" y="203"/>
                  </a:lnTo>
                  <a:lnTo>
                    <a:pt x="593" y="203"/>
                  </a:lnTo>
                  <a:lnTo>
                    <a:pt x="593" y="201"/>
                  </a:lnTo>
                  <a:lnTo>
                    <a:pt x="593" y="201"/>
                  </a:lnTo>
                  <a:lnTo>
                    <a:pt x="593" y="199"/>
                  </a:lnTo>
                  <a:lnTo>
                    <a:pt x="591" y="201"/>
                  </a:lnTo>
                  <a:close/>
                  <a:moveTo>
                    <a:pt x="578" y="167"/>
                  </a:moveTo>
                  <a:lnTo>
                    <a:pt x="578" y="165"/>
                  </a:lnTo>
                  <a:lnTo>
                    <a:pt x="576" y="165"/>
                  </a:lnTo>
                  <a:lnTo>
                    <a:pt x="576" y="167"/>
                  </a:lnTo>
                  <a:lnTo>
                    <a:pt x="576" y="167"/>
                  </a:lnTo>
                  <a:lnTo>
                    <a:pt x="576" y="167"/>
                  </a:lnTo>
                  <a:lnTo>
                    <a:pt x="576" y="167"/>
                  </a:lnTo>
                  <a:lnTo>
                    <a:pt x="578" y="167"/>
                  </a:lnTo>
                  <a:close/>
                  <a:moveTo>
                    <a:pt x="578" y="169"/>
                  </a:moveTo>
                  <a:lnTo>
                    <a:pt x="578" y="169"/>
                  </a:lnTo>
                  <a:lnTo>
                    <a:pt x="578" y="167"/>
                  </a:lnTo>
                  <a:lnTo>
                    <a:pt x="576" y="169"/>
                  </a:lnTo>
                  <a:lnTo>
                    <a:pt x="576" y="169"/>
                  </a:lnTo>
                  <a:lnTo>
                    <a:pt x="578" y="171"/>
                  </a:lnTo>
                  <a:lnTo>
                    <a:pt x="578" y="169"/>
                  </a:lnTo>
                  <a:close/>
                  <a:moveTo>
                    <a:pt x="531" y="135"/>
                  </a:moveTo>
                  <a:lnTo>
                    <a:pt x="533" y="138"/>
                  </a:lnTo>
                  <a:lnTo>
                    <a:pt x="534" y="138"/>
                  </a:lnTo>
                  <a:lnTo>
                    <a:pt x="534" y="138"/>
                  </a:lnTo>
                  <a:lnTo>
                    <a:pt x="534" y="137"/>
                  </a:lnTo>
                  <a:lnTo>
                    <a:pt x="534" y="135"/>
                  </a:lnTo>
                  <a:lnTo>
                    <a:pt x="533" y="135"/>
                  </a:lnTo>
                  <a:lnTo>
                    <a:pt x="531" y="135"/>
                  </a:lnTo>
                  <a:close/>
                  <a:moveTo>
                    <a:pt x="470" y="11"/>
                  </a:moveTo>
                  <a:lnTo>
                    <a:pt x="470" y="9"/>
                  </a:lnTo>
                  <a:lnTo>
                    <a:pt x="468" y="8"/>
                  </a:lnTo>
                  <a:lnTo>
                    <a:pt x="468" y="9"/>
                  </a:lnTo>
                  <a:lnTo>
                    <a:pt x="468" y="9"/>
                  </a:lnTo>
                  <a:lnTo>
                    <a:pt x="468" y="9"/>
                  </a:lnTo>
                  <a:lnTo>
                    <a:pt x="468" y="9"/>
                  </a:lnTo>
                  <a:lnTo>
                    <a:pt x="468" y="11"/>
                  </a:lnTo>
                  <a:lnTo>
                    <a:pt x="470" y="11"/>
                  </a:lnTo>
                  <a:close/>
                  <a:moveTo>
                    <a:pt x="468" y="2"/>
                  </a:moveTo>
                  <a:lnTo>
                    <a:pt x="468" y="0"/>
                  </a:lnTo>
                  <a:lnTo>
                    <a:pt x="468" y="0"/>
                  </a:lnTo>
                  <a:lnTo>
                    <a:pt x="468" y="0"/>
                  </a:lnTo>
                  <a:lnTo>
                    <a:pt x="468" y="0"/>
                  </a:lnTo>
                  <a:lnTo>
                    <a:pt x="468" y="2"/>
                  </a:lnTo>
                  <a:lnTo>
                    <a:pt x="468" y="2"/>
                  </a:lnTo>
                  <a:close/>
                  <a:moveTo>
                    <a:pt x="470" y="4"/>
                  </a:moveTo>
                  <a:lnTo>
                    <a:pt x="468" y="2"/>
                  </a:lnTo>
                  <a:lnTo>
                    <a:pt x="470" y="2"/>
                  </a:lnTo>
                  <a:lnTo>
                    <a:pt x="470" y="2"/>
                  </a:lnTo>
                  <a:lnTo>
                    <a:pt x="470" y="4"/>
                  </a:lnTo>
                  <a:close/>
                  <a:moveTo>
                    <a:pt x="373" y="59"/>
                  </a:moveTo>
                  <a:lnTo>
                    <a:pt x="373" y="61"/>
                  </a:lnTo>
                  <a:lnTo>
                    <a:pt x="373" y="61"/>
                  </a:lnTo>
                  <a:lnTo>
                    <a:pt x="373" y="61"/>
                  </a:lnTo>
                  <a:lnTo>
                    <a:pt x="371" y="61"/>
                  </a:lnTo>
                  <a:lnTo>
                    <a:pt x="371" y="61"/>
                  </a:lnTo>
                  <a:lnTo>
                    <a:pt x="373" y="59"/>
                  </a:lnTo>
                  <a:lnTo>
                    <a:pt x="373" y="59"/>
                  </a:lnTo>
                  <a:lnTo>
                    <a:pt x="373" y="59"/>
                  </a:lnTo>
                  <a:close/>
                  <a:moveTo>
                    <a:pt x="379" y="91"/>
                  </a:moveTo>
                  <a:lnTo>
                    <a:pt x="379" y="91"/>
                  </a:lnTo>
                  <a:lnTo>
                    <a:pt x="379" y="89"/>
                  </a:lnTo>
                  <a:lnTo>
                    <a:pt x="377" y="91"/>
                  </a:lnTo>
                  <a:lnTo>
                    <a:pt x="379" y="91"/>
                  </a:lnTo>
                  <a:close/>
                  <a:moveTo>
                    <a:pt x="379" y="21"/>
                  </a:moveTo>
                  <a:lnTo>
                    <a:pt x="381" y="19"/>
                  </a:lnTo>
                  <a:lnTo>
                    <a:pt x="381" y="17"/>
                  </a:lnTo>
                  <a:lnTo>
                    <a:pt x="383" y="15"/>
                  </a:lnTo>
                  <a:lnTo>
                    <a:pt x="379" y="21"/>
                  </a:lnTo>
                  <a:lnTo>
                    <a:pt x="377" y="21"/>
                  </a:lnTo>
                  <a:lnTo>
                    <a:pt x="379" y="21"/>
                  </a:lnTo>
                  <a:close/>
                  <a:moveTo>
                    <a:pt x="387" y="95"/>
                  </a:moveTo>
                  <a:lnTo>
                    <a:pt x="387" y="95"/>
                  </a:lnTo>
                  <a:lnTo>
                    <a:pt x="387" y="93"/>
                  </a:lnTo>
                  <a:lnTo>
                    <a:pt x="387" y="93"/>
                  </a:lnTo>
                  <a:lnTo>
                    <a:pt x="387" y="91"/>
                  </a:lnTo>
                  <a:lnTo>
                    <a:pt x="387" y="91"/>
                  </a:lnTo>
                  <a:lnTo>
                    <a:pt x="385" y="93"/>
                  </a:lnTo>
                  <a:lnTo>
                    <a:pt x="385" y="93"/>
                  </a:lnTo>
                  <a:lnTo>
                    <a:pt x="385" y="93"/>
                  </a:lnTo>
                  <a:lnTo>
                    <a:pt x="387" y="95"/>
                  </a:lnTo>
                  <a:close/>
                  <a:moveTo>
                    <a:pt x="373" y="26"/>
                  </a:moveTo>
                  <a:lnTo>
                    <a:pt x="373" y="25"/>
                  </a:lnTo>
                  <a:lnTo>
                    <a:pt x="375" y="25"/>
                  </a:lnTo>
                  <a:lnTo>
                    <a:pt x="377" y="25"/>
                  </a:lnTo>
                  <a:lnTo>
                    <a:pt x="377" y="23"/>
                  </a:lnTo>
                  <a:lnTo>
                    <a:pt x="375" y="25"/>
                  </a:lnTo>
                  <a:lnTo>
                    <a:pt x="373" y="25"/>
                  </a:lnTo>
                  <a:lnTo>
                    <a:pt x="373" y="26"/>
                  </a:lnTo>
                  <a:close/>
                  <a:moveTo>
                    <a:pt x="383" y="66"/>
                  </a:moveTo>
                  <a:lnTo>
                    <a:pt x="383" y="64"/>
                  </a:lnTo>
                  <a:lnTo>
                    <a:pt x="383" y="63"/>
                  </a:lnTo>
                  <a:lnTo>
                    <a:pt x="383" y="61"/>
                  </a:lnTo>
                  <a:lnTo>
                    <a:pt x="383" y="61"/>
                  </a:lnTo>
                  <a:lnTo>
                    <a:pt x="381" y="61"/>
                  </a:lnTo>
                  <a:lnTo>
                    <a:pt x="381" y="61"/>
                  </a:lnTo>
                  <a:lnTo>
                    <a:pt x="381" y="59"/>
                  </a:lnTo>
                  <a:lnTo>
                    <a:pt x="377" y="61"/>
                  </a:lnTo>
                  <a:lnTo>
                    <a:pt x="377" y="63"/>
                  </a:lnTo>
                  <a:lnTo>
                    <a:pt x="377" y="66"/>
                  </a:lnTo>
                  <a:lnTo>
                    <a:pt x="375" y="68"/>
                  </a:lnTo>
                  <a:lnTo>
                    <a:pt x="377" y="68"/>
                  </a:lnTo>
                  <a:lnTo>
                    <a:pt x="381" y="68"/>
                  </a:lnTo>
                  <a:lnTo>
                    <a:pt x="383" y="68"/>
                  </a:lnTo>
                  <a:lnTo>
                    <a:pt x="385" y="68"/>
                  </a:lnTo>
                  <a:lnTo>
                    <a:pt x="383" y="66"/>
                  </a:lnTo>
                  <a:close/>
                  <a:moveTo>
                    <a:pt x="426" y="114"/>
                  </a:moveTo>
                  <a:lnTo>
                    <a:pt x="426" y="114"/>
                  </a:lnTo>
                  <a:lnTo>
                    <a:pt x="424" y="114"/>
                  </a:lnTo>
                  <a:lnTo>
                    <a:pt x="424" y="116"/>
                  </a:lnTo>
                  <a:lnTo>
                    <a:pt x="424" y="116"/>
                  </a:lnTo>
                  <a:lnTo>
                    <a:pt x="424" y="116"/>
                  </a:lnTo>
                  <a:lnTo>
                    <a:pt x="424" y="116"/>
                  </a:lnTo>
                  <a:lnTo>
                    <a:pt x="426" y="116"/>
                  </a:lnTo>
                  <a:lnTo>
                    <a:pt x="426" y="116"/>
                  </a:lnTo>
                  <a:lnTo>
                    <a:pt x="426" y="116"/>
                  </a:lnTo>
                  <a:lnTo>
                    <a:pt x="426" y="116"/>
                  </a:lnTo>
                  <a:lnTo>
                    <a:pt x="426" y="114"/>
                  </a:lnTo>
                  <a:close/>
                  <a:moveTo>
                    <a:pt x="383" y="91"/>
                  </a:moveTo>
                  <a:lnTo>
                    <a:pt x="383" y="91"/>
                  </a:lnTo>
                  <a:lnTo>
                    <a:pt x="383" y="89"/>
                  </a:lnTo>
                  <a:lnTo>
                    <a:pt x="383" y="89"/>
                  </a:lnTo>
                  <a:lnTo>
                    <a:pt x="383" y="89"/>
                  </a:lnTo>
                  <a:lnTo>
                    <a:pt x="383" y="91"/>
                  </a:lnTo>
                  <a:close/>
                  <a:moveTo>
                    <a:pt x="426" y="104"/>
                  </a:moveTo>
                  <a:lnTo>
                    <a:pt x="424" y="104"/>
                  </a:lnTo>
                  <a:lnTo>
                    <a:pt x="421" y="106"/>
                  </a:lnTo>
                  <a:lnTo>
                    <a:pt x="421" y="110"/>
                  </a:lnTo>
                  <a:lnTo>
                    <a:pt x="423" y="110"/>
                  </a:lnTo>
                  <a:lnTo>
                    <a:pt x="426" y="106"/>
                  </a:lnTo>
                  <a:lnTo>
                    <a:pt x="428" y="106"/>
                  </a:lnTo>
                  <a:lnTo>
                    <a:pt x="426" y="104"/>
                  </a:lnTo>
                  <a:close/>
                  <a:moveTo>
                    <a:pt x="286" y="28"/>
                  </a:moveTo>
                  <a:lnTo>
                    <a:pt x="288" y="30"/>
                  </a:lnTo>
                  <a:lnTo>
                    <a:pt x="290" y="30"/>
                  </a:lnTo>
                  <a:lnTo>
                    <a:pt x="292" y="28"/>
                  </a:lnTo>
                  <a:lnTo>
                    <a:pt x="294" y="26"/>
                  </a:lnTo>
                  <a:lnTo>
                    <a:pt x="296" y="25"/>
                  </a:lnTo>
                  <a:lnTo>
                    <a:pt x="298" y="23"/>
                  </a:lnTo>
                  <a:lnTo>
                    <a:pt x="298" y="23"/>
                  </a:lnTo>
                  <a:lnTo>
                    <a:pt x="298" y="21"/>
                  </a:lnTo>
                  <a:lnTo>
                    <a:pt x="298" y="21"/>
                  </a:lnTo>
                  <a:lnTo>
                    <a:pt x="296" y="19"/>
                  </a:lnTo>
                  <a:lnTo>
                    <a:pt x="294" y="19"/>
                  </a:lnTo>
                  <a:lnTo>
                    <a:pt x="292" y="19"/>
                  </a:lnTo>
                  <a:lnTo>
                    <a:pt x="288" y="21"/>
                  </a:lnTo>
                  <a:lnTo>
                    <a:pt x="284" y="21"/>
                  </a:lnTo>
                  <a:lnTo>
                    <a:pt x="282" y="21"/>
                  </a:lnTo>
                  <a:lnTo>
                    <a:pt x="280" y="19"/>
                  </a:lnTo>
                  <a:lnTo>
                    <a:pt x="280" y="19"/>
                  </a:lnTo>
                  <a:lnTo>
                    <a:pt x="280" y="19"/>
                  </a:lnTo>
                  <a:lnTo>
                    <a:pt x="280" y="21"/>
                  </a:lnTo>
                  <a:lnTo>
                    <a:pt x="280" y="23"/>
                  </a:lnTo>
                  <a:lnTo>
                    <a:pt x="280" y="25"/>
                  </a:lnTo>
                  <a:lnTo>
                    <a:pt x="282" y="26"/>
                  </a:lnTo>
                  <a:lnTo>
                    <a:pt x="284" y="26"/>
                  </a:lnTo>
                  <a:lnTo>
                    <a:pt x="286" y="28"/>
                  </a:lnTo>
                  <a:close/>
                  <a:moveTo>
                    <a:pt x="315" y="15"/>
                  </a:moveTo>
                  <a:lnTo>
                    <a:pt x="315" y="15"/>
                  </a:lnTo>
                  <a:lnTo>
                    <a:pt x="315" y="17"/>
                  </a:lnTo>
                  <a:lnTo>
                    <a:pt x="315" y="19"/>
                  </a:lnTo>
                  <a:lnTo>
                    <a:pt x="315" y="21"/>
                  </a:lnTo>
                  <a:lnTo>
                    <a:pt x="315" y="19"/>
                  </a:lnTo>
                  <a:lnTo>
                    <a:pt x="315" y="19"/>
                  </a:lnTo>
                  <a:lnTo>
                    <a:pt x="313" y="17"/>
                  </a:lnTo>
                  <a:lnTo>
                    <a:pt x="313" y="15"/>
                  </a:lnTo>
                  <a:lnTo>
                    <a:pt x="315" y="15"/>
                  </a:lnTo>
                  <a:lnTo>
                    <a:pt x="315" y="15"/>
                  </a:lnTo>
                  <a:lnTo>
                    <a:pt x="315" y="15"/>
                  </a:lnTo>
                  <a:close/>
                  <a:moveTo>
                    <a:pt x="277" y="26"/>
                  </a:moveTo>
                  <a:lnTo>
                    <a:pt x="277" y="25"/>
                  </a:lnTo>
                  <a:lnTo>
                    <a:pt x="277" y="23"/>
                  </a:lnTo>
                  <a:lnTo>
                    <a:pt x="277" y="23"/>
                  </a:lnTo>
                  <a:lnTo>
                    <a:pt x="277" y="21"/>
                  </a:lnTo>
                  <a:lnTo>
                    <a:pt x="279" y="21"/>
                  </a:lnTo>
                  <a:lnTo>
                    <a:pt x="279" y="21"/>
                  </a:lnTo>
                  <a:lnTo>
                    <a:pt x="280" y="23"/>
                  </a:lnTo>
                  <a:lnTo>
                    <a:pt x="280" y="25"/>
                  </a:lnTo>
                  <a:lnTo>
                    <a:pt x="282" y="26"/>
                  </a:lnTo>
                  <a:lnTo>
                    <a:pt x="282" y="26"/>
                  </a:lnTo>
                  <a:lnTo>
                    <a:pt x="282" y="28"/>
                  </a:lnTo>
                  <a:lnTo>
                    <a:pt x="282" y="28"/>
                  </a:lnTo>
                  <a:lnTo>
                    <a:pt x="280" y="28"/>
                  </a:lnTo>
                  <a:lnTo>
                    <a:pt x="277" y="28"/>
                  </a:lnTo>
                  <a:lnTo>
                    <a:pt x="277" y="28"/>
                  </a:lnTo>
                  <a:lnTo>
                    <a:pt x="275" y="28"/>
                  </a:lnTo>
                  <a:lnTo>
                    <a:pt x="275" y="28"/>
                  </a:lnTo>
                  <a:lnTo>
                    <a:pt x="275" y="28"/>
                  </a:lnTo>
                  <a:lnTo>
                    <a:pt x="275" y="26"/>
                  </a:lnTo>
                  <a:lnTo>
                    <a:pt x="275" y="26"/>
                  </a:lnTo>
                  <a:lnTo>
                    <a:pt x="277" y="26"/>
                  </a:lnTo>
                  <a:lnTo>
                    <a:pt x="277" y="26"/>
                  </a:lnTo>
                  <a:close/>
                  <a:moveTo>
                    <a:pt x="565" y="533"/>
                  </a:moveTo>
                  <a:lnTo>
                    <a:pt x="565" y="533"/>
                  </a:lnTo>
                  <a:lnTo>
                    <a:pt x="563" y="533"/>
                  </a:lnTo>
                  <a:lnTo>
                    <a:pt x="565" y="533"/>
                  </a:lnTo>
                  <a:lnTo>
                    <a:pt x="565" y="531"/>
                  </a:lnTo>
                  <a:lnTo>
                    <a:pt x="565" y="531"/>
                  </a:lnTo>
                  <a:lnTo>
                    <a:pt x="565" y="533"/>
                  </a:lnTo>
                  <a:lnTo>
                    <a:pt x="565" y="533"/>
                  </a:lnTo>
                  <a:lnTo>
                    <a:pt x="565" y="533"/>
                  </a:lnTo>
                  <a:close/>
                  <a:moveTo>
                    <a:pt x="567" y="522"/>
                  </a:moveTo>
                  <a:lnTo>
                    <a:pt x="561" y="518"/>
                  </a:lnTo>
                  <a:lnTo>
                    <a:pt x="561" y="518"/>
                  </a:lnTo>
                  <a:lnTo>
                    <a:pt x="557" y="520"/>
                  </a:lnTo>
                  <a:lnTo>
                    <a:pt x="559" y="522"/>
                  </a:lnTo>
                  <a:lnTo>
                    <a:pt x="561" y="525"/>
                  </a:lnTo>
                  <a:lnTo>
                    <a:pt x="565" y="527"/>
                  </a:lnTo>
                  <a:lnTo>
                    <a:pt x="567" y="525"/>
                  </a:lnTo>
                  <a:lnTo>
                    <a:pt x="565" y="524"/>
                  </a:lnTo>
                  <a:lnTo>
                    <a:pt x="567" y="524"/>
                  </a:lnTo>
                  <a:lnTo>
                    <a:pt x="567" y="522"/>
                  </a:lnTo>
                  <a:close/>
                  <a:moveTo>
                    <a:pt x="521" y="491"/>
                  </a:moveTo>
                  <a:lnTo>
                    <a:pt x="519" y="489"/>
                  </a:lnTo>
                  <a:lnTo>
                    <a:pt x="519" y="491"/>
                  </a:lnTo>
                  <a:lnTo>
                    <a:pt x="519" y="491"/>
                  </a:lnTo>
                  <a:lnTo>
                    <a:pt x="521" y="491"/>
                  </a:lnTo>
                  <a:close/>
                  <a:moveTo>
                    <a:pt x="652" y="311"/>
                  </a:moveTo>
                  <a:lnTo>
                    <a:pt x="650" y="309"/>
                  </a:lnTo>
                  <a:lnTo>
                    <a:pt x="644" y="294"/>
                  </a:lnTo>
                  <a:lnTo>
                    <a:pt x="644" y="288"/>
                  </a:lnTo>
                  <a:lnTo>
                    <a:pt x="642" y="277"/>
                  </a:lnTo>
                  <a:lnTo>
                    <a:pt x="644" y="275"/>
                  </a:lnTo>
                  <a:lnTo>
                    <a:pt x="644" y="271"/>
                  </a:lnTo>
                  <a:lnTo>
                    <a:pt x="644" y="267"/>
                  </a:lnTo>
                  <a:lnTo>
                    <a:pt x="644" y="267"/>
                  </a:lnTo>
                  <a:lnTo>
                    <a:pt x="642" y="266"/>
                  </a:lnTo>
                  <a:lnTo>
                    <a:pt x="641" y="266"/>
                  </a:lnTo>
                  <a:lnTo>
                    <a:pt x="641" y="264"/>
                  </a:lnTo>
                  <a:lnTo>
                    <a:pt x="641" y="262"/>
                  </a:lnTo>
                  <a:lnTo>
                    <a:pt x="641" y="262"/>
                  </a:lnTo>
                  <a:lnTo>
                    <a:pt x="641" y="260"/>
                  </a:lnTo>
                  <a:lnTo>
                    <a:pt x="639" y="258"/>
                  </a:lnTo>
                  <a:lnTo>
                    <a:pt x="637" y="254"/>
                  </a:lnTo>
                  <a:lnTo>
                    <a:pt x="635" y="252"/>
                  </a:lnTo>
                  <a:lnTo>
                    <a:pt x="633" y="248"/>
                  </a:lnTo>
                  <a:lnTo>
                    <a:pt x="631" y="248"/>
                  </a:lnTo>
                  <a:lnTo>
                    <a:pt x="627" y="245"/>
                  </a:lnTo>
                  <a:lnTo>
                    <a:pt x="625" y="239"/>
                  </a:lnTo>
                  <a:lnTo>
                    <a:pt x="624" y="237"/>
                  </a:lnTo>
                  <a:lnTo>
                    <a:pt x="622" y="235"/>
                  </a:lnTo>
                  <a:lnTo>
                    <a:pt x="616" y="233"/>
                  </a:lnTo>
                  <a:lnTo>
                    <a:pt x="614" y="231"/>
                  </a:lnTo>
                  <a:lnTo>
                    <a:pt x="610" y="228"/>
                  </a:lnTo>
                  <a:lnTo>
                    <a:pt x="608" y="226"/>
                  </a:lnTo>
                  <a:lnTo>
                    <a:pt x="606" y="224"/>
                  </a:lnTo>
                  <a:lnTo>
                    <a:pt x="606" y="220"/>
                  </a:lnTo>
                  <a:lnTo>
                    <a:pt x="606" y="214"/>
                  </a:lnTo>
                  <a:lnTo>
                    <a:pt x="606" y="211"/>
                  </a:lnTo>
                  <a:lnTo>
                    <a:pt x="605" y="209"/>
                  </a:lnTo>
                  <a:lnTo>
                    <a:pt x="605" y="207"/>
                  </a:lnTo>
                  <a:lnTo>
                    <a:pt x="605" y="207"/>
                  </a:lnTo>
                  <a:lnTo>
                    <a:pt x="603" y="207"/>
                  </a:lnTo>
                  <a:lnTo>
                    <a:pt x="603" y="207"/>
                  </a:lnTo>
                  <a:lnTo>
                    <a:pt x="603" y="207"/>
                  </a:lnTo>
                  <a:lnTo>
                    <a:pt x="603" y="209"/>
                  </a:lnTo>
                  <a:lnTo>
                    <a:pt x="603" y="209"/>
                  </a:lnTo>
                  <a:lnTo>
                    <a:pt x="601" y="209"/>
                  </a:lnTo>
                  <a:lnTo>
                    <a:pt x="599" y="207"/>
                  </a:lnTo>
                  <a:lnTo>
                    <a:pt x="595" y="203"/>
                  </a:lnTo>
                  <a:lnTo>
                    <a:pt x="595" y="203"/>
                  </a:lnTo>
                  <a:lnTo>
                    <a:pt x="593" y="203"/>
                  </a:lnTo>
                  <a:lnTo>
                    <a:pt x="593" y="205"/>
                  </a:lnTo>
                  <a:lnTo>
                    <a:pt x="593" y="207"/>
                  </a:lnTo>
                  <a:lnTo>
                    <a:pt x="593" y="209"/>
                  </a:lnTo>
                  <a:lnTo>
                    <a:pt x="591" y="207"/>
                  </a:lnTo>
                  <a:lnTo>
                    <a:pt x="589" y="207"/>
                  </a:lnTo>
                  <a:lnTo>
                    <a:pt x="587" y="205"/>
                  </a:lnTo>
                  <a:lnTo>
                    <a:pt x="587" y="203"/>
                  </a:lnTo>
                  <a:lnTo>
                    <a:pt x="586" y="199"/>
                  </a:lnTo>
                  <a:lnTo>
                    <a:pt x="586" y="193"/>
                  </a:lnTo>
                  <a:lnTo>
                    <a:pt x="584" y="193"/>
                  </a:lnTo>
                  <a:lnTo>
                    <a:pt x="584" y="190"/>
                  </a:lnTo>
                  <a:lnTo>
                    <a:pt x="580" y="184"/>
                  </a:lnTo>
                  <a:lnTo>
                    <a:pt x="580" y="182"/>
                  </a:lnTo>
                  <a:lnTo>
                    <a:pt x="576" y="178"/>
                  </a:lnTo>
                  <a:lnTo>
                    <a:pt x="574" y="174"/>
                  </a:lnTo>
                  <a:lnTo>
                    <a:pt x="572" y="173"/>
                  </a:lnTo>
                  <a:lnTo>
                    <a:pt x="576" y="173"/>
                  </a:lnTo>
                  <a:lnTo>
                    <a:pt x="572" y="169"/>
                  </a:lnTo>
                  <a:lnTo>
                    <a:pt x="569" y="165"/>
                  </a:lnTo>
                  <a:lnTo>
                    <a:pt x="557" y="159"/>
                  </a:lnTo>
                  <a:lnTo>
                    <a:pt x="555" y="159"/>
                  </a:lnTo>
                  <a:lnTo>
                    <a:pt x="555" y="157"/>
                  </a:lnTo>
                  <a:lnTo>
                    <a:pt x="553" y="157"/>
                  </a:lnTo>
                  <a:lnTo>
                    <a:pt x="553" y="155"/>
                  </a:lnTo>
                  <a:lnTo>
                    <a:pt x="553" y="155"/>
                  </a:lnTo>
                  <a:lnTo>
                    <a:pt x="551" y="154"/>
                  </a:lnTo>
                  <a:lnTo>
                    <a:pt x="551" y="154"/>
                  </a:lnTo>
                  <a:lnTo>
                    <a:pt x="550" y="155"/>
                  </a:lnTo>
                  <a:lnTo>
                    <a:pt x="548" y="154"/>
                  </a:lnTo>
                  <a:lnTo>
                    <a:pt x="548" y="154"/>
                  </a:lnTo>
                  <a:lnTo>
                    <a:pt x="544" y="152"/>
                  </a:lnTo>
                  <a:lnTo>
                    <a:pt x="544" y="152"/>
                  </a:lnTo>
                  <a:lnTo>
                    <a:pt x="538" y="150"/>
                  </a:lnTo>
                  <a:lnTo>
                    <a:pt x="536" y="148"/>
                  </a:lnTo>
                  <a:lnTo>
                    <a:pt x="534" y="146"/>
                  </a:lnTo>
                  <a:lnTo>
                    <a:pt x="534" y="144"/>
                  </a:lnTo>
                  <a:lnTo>
                    <a:pt x="534" y="142"/>
                  </a:lnTo>
                  <a:lnTo>
                    <a:pt x="534" y="140"/>
                  </a:lnTo>
                  <a:lnTo>
                    <a:pt x="534" y="138"/>
                  </a:lnTo>
                  <a:lnTo>
                    <a:pt x="531" y="137"/>
                  </a:lnTo>
                  <a:lnTo>
                    <a:pt x="531" y="135"/>
                  </a:lnTo>
                  <a:lnTo>
                    <a:pt x="531" y="133"/>
                  </a:lnTo>
                  <a:lnTo>
                    <a:pt x="531" y="127"/>
                  </a:lnTo>
                  <a:lnTo>
                    <a:pt x="531" y="125"/>
                  </a:lnTo>
                  <a:lnTo>
                    <a:pt x="531" y="121"/>
                  </a:lnTo>
                  <a:lnTo>
                    <a:pt x="529" y="119"/>
                  </a:lnTo>
                  <a:lnTo>
                    <a:pt x="529" y="116"/>
                  </a:lnTo>
                  <a:lnTo>
                    <a:pt x="529" y="112"/>
                  </a:lnTo>
                  <a:lnTo>
                    <a:pt x="525" y="112"/>
                  </a:lnTo>
                  <a:lnTo>
                    <a:pt x="523" y="108"/>
                  </a:lnTo>
                  <a:lnTo>
                    <a:pt x="521" y="104"/>
                  </a:lnTo>
                  <a:lnTo>
                    <a:pt x="519" y="89"/>
                  </a:lnTo>
                  <a:lnTo>
                    <a:pt x="517" y="85"/>
                  </a:lnTo>
                  <a:lnTo>
                    <a:pt x="517" y="83"/>
                  </a:lnTo>
                  <a:lnTo>
                    <a:pt x="517" y="81"/>
                  </a:lnTo>
                  <a:lnTo>
                    <a:pt x="517" y="80"/>
                  </a:lnTo>
                  <a:lnTo>
                    <a:pt x="517" y="78"/>
                  </a:lnTo>
                  <a:lnTo>
                    <a:pt x="515" y="78"/>
                  </a:lnTo>
                  <a:lnTo>
                    <a:pt x="512" y="76"/>
                  </a:lnTo>
                  <a:lnTo>
                    <a:pt x="510" y="74"/>
                  </a:lnTo>
                  <a:lnTo>
                    <a:pt x="506" y="68"/>
                  </a:lnTo>
                  <a:lnTo>
                    <a:pt x="506" y="68"/>
                  </a:lnTo>
                  <a:lnTo>
                    <a:pt x="502" y="68"/>
                  </a:lnTo>
                  <a:lnTo>
                    <a:pt x="500" y="70"/>
                  </a:lnTo>
                  <a:lnTo>
                    <a:pt x="498" y="70"/>
                  </a:lnTo>
                  <a:lnTo>
                    <a:pt x="497" y="72"/>
                  </a:lnTo>
                  <a:lnTo>
                    <a:pt x="495" y="70"/>
                  </a:lnTo>
                  <a:lnTo>
                    <a:pt x="493" y="66"/>
                  </a:lnTo>
                  <a:lnTo>
                    <a:pt x="491" y="63"/>
                  </a:lnTo>
                  <a:lnTo>
                    <a:pt x="491" y="59"/>
                  </a:lnTo>
                  <a:lnTo>
                    <a:pt x="491" y="51"/>
                  </a:lnTo>
                  <a:lnTo>
                    <a:pt x="489" y="47"/>
                  </a:lnTo>
                  <a:lnTo>
                    <a:pt x="489" y="42"/>
                  </a:lnTo>
                  <a:lnTo>
                    <a:pt x="487" y="40"/>
                  </a:lnTo>
                  <a:lnTo>
                    <a:pt x="487" y="40"/>
                  </a:lnTo>
                  <a:lnTo>
                    <a:pt x="485" y="38"/>
                  </a:lnTo>
                  <a:lnTo>
                    <a:pt x="483" y="36"/>
                  </a:lnTo>
                  <a:lnTo>
                    <a:pt x="483" y="36"/>
                  </a:lnTo>
                  <a:lnTo>
                    <a:pt x="483" y="34"/>
                  </a:lnTo>
                  <a:lnTo>
                    <a:pt x="483" y="32"/>
                  </a:lnTo>
                  <a:lnTo>
                    <a:pt x="483" y="30"/>
                  </a:lnTo>
                  <a:lnTo>
                    <a:pt x="483" y="30"/>
                  </a:lnTo>
                  <a:lnTo>
                    <a:pt x="481" y="30"/>
                  </a:lnTo>
                  <a:lnTo>
                    <a:pt x="481" y="30"/>
                  </a:lnTo>
                  <a:lnTo>
                    <a:pt x="479" y="28"/>
                  </a:lnTo>
                  <a:lnTo>
                    <a:pt x="479" y="28"/>
                  </a:lnTo>
                  <a:lnTo>
                    <a:pt x="479" y="25"/>
                  </a:lnTo>
                  <a:lnTo>
                    <a:pt x="479" y="21"/>
                  </a:lnTo>
                  <a:lnTo>
                    <a:pt x="478" y="19"/>
                  </a:lnTo>
                  <a:lnTo>
                    <a:pt x="478" y="17"/>
                  </a:lnTo>
                  <a:lnTo>
                    <a:pt x="478" y="15"/>
                  </a:lnTo>
                  <a:lnTo>
                    <a:pt x="476" y="15"/>
                  </a:lnTo>
                  <a:lnTo>
                    <a:pt x="476" y="13"/>
                  </a:lnTo>
                  <a:lnTo>
                    <a:pt x="474" y="13"/>
                  </a:lnTo>
                  <a:lnTo>
                    <a:pt x="474" y="13"/>
                  </a:lnTo>
                  <a:lnTo>
                    <a:pt x="474" y="11"/>
                  </a:lnTo>
                  <a:lnTo>
                    <a:pt x="476" y="11"/>
                  </a:lnTo>
                  <a:lnTo>
                    <a:pt x="476" y="11"/>
                  </a:lnTo>
                  <a:lnTo>
                    <a:pt x="474" y="11"/>
                  </a:lnTo>
                  <a:lnTo>
                    <a:pt x="472" y="11"/>
                  </a:lnTo>
                  <a:lnTo>
                    <a:pt x="472" y="11"/>
                  </a:lnTo>
                  <a:lnTo>
                    <a:pt x="470" y="13"/>
                  </a:lnTo>
                  <a:lnTo>
                    <a:pt x="468" y="17"/>
                  </a:lnTo>
                  <a:lnTo>
                    <a:pt x="466" y="23"/>
                  </a:lnTo>
                  <a:lnTo>
                    <a:pt x="464" y="28"/>
                  </a:lnTo>
                  <a:lnTo>
                    <a:pt x="464" y="32"/>
                  </a:lnTo>
                  <a:lnTo>
                    <a:pt x="464" y="32"/>
                  </a:lnTo>
                  <a:lnTo>
                    <a:pt x="464" y="32"/>
                  </a:lnTo>
                  <a:lnTo>
                    <a:pt x="464" y="30"/>
                  </a:lnTo>
                  <a:lnTo>
                    <a:pt x="462" y="34"/>
                  </a:lnTo>
                  <a:lnTo>
                    <a:pt x="461" y="36"/>
                  </a:lnTo>
                  <a:lnTo>
                    <a:pt x="461" y="38"/>
                  </a:lnTo>
                  <a:lnTo>
                    <a:pt x="462" y="40"/>
                  </a:lnTo>
                  <a:lnTo>
                    <a:pt x="462" y="42"/>
                  </a:lnTo>
                  <a:lnTo>
                    <a:pt x="462" y="42"/>
                  </a:lnTo>
                  <a:lnTo>
                    <a:pt x="464" y="44"/>
                  </a:lnTo>
                  <a:lnTo>
                    <a:pt x="464" y="45"/>
                  </a:lnTo>
                  <a:lnTo>
                    <a:pt x="461" y="44"/>
                  </a:lnTo>
                  <a:lnTo>
                    <a:pt x="461" y="47"/>
                  </a:lnTo>
                  <a:lnTo>
                    <a:pt x="459" y="55"/>
                  </a:lnTo>
                  <a:lnTo>
                    <a:pt x="457" y="59"/>
                  </a:lnTo>
                  <a:lnTo>
                    <a:pt x="457" y="61"/>
                  </a:lnTo>
                  <a:lnTo>
                    <a:pt x="457" y="63"/>
                  </a:lnTo>
                  <a:lnTo>
                    <a:pt x="459" y="66"/>
                  </a:lnTo>
                  <a:lnTo>
                    <a:pt x="459" y="66"/>
                  </a:lnTo>
                  <a:lnTo>
                    <a:pt x="459" y="68"/>
                  </a:lnTo>
                  <a:lnTo>
                    <a:pt x="459" y="72"/>
                  </a:lnTo>
                  <a:lnTo>
                    <a:pt x="459" y="74"/>
                  </a:lnTo>
                  <a:lnTo>
                    <a:pt x="459" y="80"/>
                  </a:lnTo>
                  <a:lnTo>
                    <a:pt x="459" y="81"/>
                  </a:lnTo>
                  <a:lnTo>
                    <a:pt x="459" y="85"/>
                  </a:lnTo>
                  <a:lnTo>
                    <a:pt x="457" y="93"/>
                  </a:lnTo>
                  <a:lnTo>
                    <a:pt x="455" y="100"/>
                  </a:lnTo>
                  <a:lnTo>
                    <a:pt x="455" y="104"/>
                  </a:lnTo>
                  <a:lnTo>
                    <a:pt x="453" y="108"/>
                  </a:lnTo>
                  <a:lnTo>
                    <a:pt x="449" y="116"/>
                  </a:lnTo>
                  <a:lnTo>
                    <a:pt x="447" y="118"/>
                  </a:lnTo>
                  <a:lnTo>
                    <a:pt x="445" y="121"/>
                  </a:lnTo>
                  <a:lnTo>
                    <a:pt x="443" y="123"/>
                  </a:lnTo>
                  <a:lnTo>
                    <a:pt x="440" y="125"/>
                  </a:lnTo>
                  <a:lnTo>
                    <a:pt x="436" y="125"/>
                  </a:lnTo>
                  <a:lnTo>
                    <a:pt x="432" y="125"/>
                  </a:lnTo>
                  <a:lnTo>
                    <a:pt x="423" y="121"/>
                  </a:lnTo>
                  <a:lnTo>
                    <a:pt x="423" y="119"/>
                  </a:lnTo>
                  <a:lnTo>
                    <a:pt x="421" y="118"/>
                  </a:lnTo>
                  <a:lnTo>
                    <a:pt x="421" y="116"/>
                  </a:lnTo>
                  <a:lnTo>
                    <a:pt x="419" y="114"/>
                  </a:lnTo>
                  <a:lnTo>
                    <a:pt x="417" y="112"/>
                  </a:lnTo>
                  <a:lnTo>
                    <a:pt x="413" y="112"/>
                  </a:lnTo>
                  <a:lnTo>
                    <a:pt x="409" y="110"/>
                  </a:lnTo>
                  <a:lnTo>
                    <a:pt x="406" y="110"/>
                  </a:lnTo>
                  <a:lnTo>
                    <a:pt x="402" y="108"/>
                  </a:lnTo>
                  <a:lnTo>
                    <a:pt x="398" y="102"/>
                  </a:lnTo>
                  <a:lnTo>
                    <a:pt x="394" y="100"/>
                  </a:lnTo>
                  <a:lnTo>
                    <a:pt x="388" y="97"/>
                  </a:lnTo>
                  <a:lnTo>
                    <a:pt x="387" y="97"/>
                  </a:lnTo>
                  <a:lnTo>
                    <a:pt x="383" y="97"/>
                  </a:lnTo>
                  <a:lnTo>
                    <a:pt x="381" y="95"/>
                  </a:lnTo>
                  <a:lnTo>
                    <a:pt x="381" y="95"/>
                  </a:lnTo>
                  <a:lnTo>
                    <a:pt x="381" y="93"/>
                  </a:lnTo>
                  <a:lnTo>
                    <a:pt x="381" y="93"/>
                  </a:lnTo>
                  <a:lnTo>
                    <a:pt x="381" y="93"/>
                  </a:lnTo>
                  <a:lnTo>
                    <a:pt x="379" y="91"/>
                  </a:lnTo>
                  <a:lnTo>
                    <a:pt x="377" y="91"/>
                  </a:lnTo>
                  <a:lnTo>
                    <a:pt x="375" y="91"/>
                  </a:lnTo>
                  <a:lnTo>
                    <a:pt x="375" y="89"/>
                  </a:lnTo>
                  <a:lnTo>
                    <a:pt x="371" y="87"/>
                  </a:lnTo>
                  <a:lnTo>
                    <a:pt x="370" y="85"/>
                  </a:lnTo>
                  <a:lnTo>
                    <a:pt x="364" y="81"/>
                  </a:lnTo>
                  <a:lnTo>
                    <a:pt x="362" y="80"/>
                  </a:lnTo>
                  <a:lnTo>
                    <a:pt x="360" y="76"/>
                  </a:lnTo>
                  <a:lnTo>
                    <a:pt x="362" y="74"/>
                  </a:lnTo>
                  <a:lnTo>
                    <a:pt x="368" y="66"/>
                  </a:lnTo>
                  <a:lnTo>
                    <a:pt x="368" y="64"/>
                  </a:lnTo>
                  <a:lnTo>
                    <a:pt x="370" y="61"/>
                  </a:lnTo>
                  <a:lnTo>
                    <a:pt x="368" y="55"/>
                  </a:lnTo>
                  <a:lnTo>
                    <a:pt x="370" y="53"/>
                  </a:lnTo>
                  <a:lnTo>
                    <a:pt x="370" y="51"/>
                  </a:lnTo>
                  <a:lnTo>
                    <a:pt x="373" y="51"/>
                  </a:lnTo>
                  <a:lnTo>
                    <a:pt x="373" y="51"/>
                  </a:lnTo>
                  <a:lnTo>
                    <a:pt x="375" y="51"/>
                  </a:lnTo>
                  <a:lnTo>
                    <a:pt x="375" y="51"/>
                  </a:lnTo>
                  <a:lnTo>
                    <a:pt x="375" y="51"/>
                  </a:lnTo>
                  <a:lnTo>
                    <a:pt x="377" y="51"/>
                  </a:lnTo>
                  <a:lnTo>
                    <a:pt x="377" y="51"/>
                  </a:lnTo>
                  <a:lnTo>
                    <a:pt x="379" y="49"/>
                  </a:lnTo>
                  <a:lnTo>
                    <a:pt x="379" y="45"/>
                  </a:lnTo>
                  <a:lnTo>
                    <a:pt x="379" y="44"/>
                  </a:lnTo>
                  <a:lnTo>
                    <a:pt x="381" y="42"/>
                  </a:lnTo>
                  <a:lnTo>
                    <a:pt x="381" y="42"/>
                  </a:lnTo>
                  <a:lnTo>
                    <a:pt x="383" y="40"/>
                  </a:lnTo>
                  <a:lnTo>
                    <a:pt x="385" y="36"/>
                  </a:lnTo>
                  <a:lnTo>
                    <a:pt x="385" y="36"/>
                  </a:lnTo>
                  <a:lnTo>
                    <a:pt x="383" y="36"/>
                  </a:lnTo>
                  <a:lnTo>
                    <a:pt x="381" y="34"/>
                  </a:lnTo>
                  <a:lnTo>
                    <a:pt x="379" y="34"/>
                  </a:lnTo>
                  <a:lnTo>
                    <a:pt x="379" y="32"/>
                  </a:lnTo>
                  <a:lnTo>
                    <a:pt x="377" y="30"/>
                  </a:lnTo>
                  <a:lnTo>
                    <a:pt x="377" y="30"/>
                  </a:lnTo>
                  <a:lnTo>
                    <a:pt x="375" y="32"/>
                  </a:lnTo>
                  <a:lnTo>
                    <a:pt x="373" y="34"/>
                  </a:lnTo>
                  <a:lnTo>
                    <a:pt x="375" y="36"/>
                  </a:lnTo>
                  <a:lnTo>
                    <a:pt x="375" y="36"/>
                  </a:lnTo>
                  <a:lnTo>
                    <a:pt x="373" y="38"/>
                  </a:lnTo>
                  <a:lnTo>
                    <a:pt x="373" y="38"/>
                  </a:lnTo>
                  <a:lnTo>
                    <a:pt x="371" y="38"/>
                  </a:lnTo>
                  <a:lnTo>
                    <a:pt x="370" y="36"/>
                  </a:lnTo>
                  <a:lnTo>
                    <a:pt x="370" y="36"/>
                  </a:lnTo>
                  <a:lnTo>
                    <a:pt x="370" y="34"/>
                  </a:lnTo>
                  <a:lnTo>
                    <a:pt x="370" y="34"/>
                  </a:lnTo>
                  <a:lnTo>
                    <a:pt x="368" y="34"/>
                  </a:lnTo>
                  <a:lnTo>
                    <a:pt x="368" y="34"/>
                  </a:lnTo>
                  <a:lnTo>
                    <a:pt x="366" y="36"/>
                  </a:lnTo>
                  <a:lnTo>
                    <a:pt x="366" y="36"/>
                  </a:lnTo>
                  <a:lnTo>
                    <a:pt x="366" y="34"/>
                  </a:lnTo>
                  <a:lnTo>
                    <a:pt x="366" y="32"/>
                  </a:lnTo>
                  <a:lnTo>
                    <a:pt x="368" y="30"/>
                  </a:lnTo>
                  <a:lnTo>
                    <a:pt x="368" y="30"/>
                  </a:lnTo>
                  <a:lnTo>
                    <a:pt x="368" y="30"/>
                  </a:lnTo>
                  <a:lnTo>
                    <a:pt x="368" y="30"/>
                  </a:lnTo>
                  <a:lnTo>
                    <a:pt x="368" y="28"/>
                  </a:lnTo>
                  <a:lnTo>
                    <a:pt x="368" y="28"/>
                  </a:lnTo>
                  <a:lnTo>
                    <a:pt x="360" y="34"/>
                  </a:lnTo>
                  <a:lnTo>
                    <a:pt x="358" y="34"/>
                  </a:lnTo>
                  <a:lnTo>
                    <a:pt x="356" y="34"/>
                  </a:lnTo>
                  <a:lnTo>
                    <a:pt x="354" y="34"/>
                  </a:lnTo>
                  <a:lnTo>
                    <a:pt x="351" y="32"/>
                  </a:lnTo>
                  <a:lnTo>
                    <a:pt x="351" y="32"/>
                  </a:lnTo>
                  <a:lnTo>
                    <a:pt x="351" y="32"/>
                  </a:lnTo>
                  <a:lnTo>
                    <a:pt x="349" y="32"/>
                  </a:lnTo>
                  <a:lnTo>
                    <a:pt x="349" y="32"/>
                  </a:lnTo>
                  <a:lnTo>
                    <a:pt x="349" y="32"/>
                  </a:lnTo>
                  <a:lnTo>
                    <a:pt x="347" y="32"/>
                  </a:lnTo>
                  <a:lnTo>
                    <a:pt x="343" y="32"/>
                  </a:lnTo>
                  <a:lnTo>
                    <a:pt x="343" y="32"/>
                  </a:lnTo>
                  <a:lnTo>
                    <a:pt x="341" y="30"/>
                  </a:lnTo>
                  <a:lnTo>
                    <a:pt x="339" y="30"/>
                  </a:lnTo>
                  <a:lnTo>
                    <a:pt x="337" y="28"/>
                  </a:lnTo>
                  <a:lnTo>
                    <a:pt x="335" y="28"/>
                  </a:lnTo>
                  <a:lnTo>
                    <a:pt x="332" y="28"/>
                  </a:lnTo>
                  <a:lnTo>
                    <a:pt x="330" y="28"/>
                  </a:lnTo>
                  <a:lnTo>
                    <a:pt x="326" y="26"/>
                  </a:lnTo>
                  <a:lnTo>
                    <a:pt x="326" y="26"/>
                  </a:lnTo>
                  <a:lnTo>
                    <a:pt x="324" y="25"/>
                  </a:lnTo>
                  <a:lnTo>
                    <a:pt x="322" y="23"/>
                  </a:lnTo>
                  <a:lnTo>
                    <a:pt x="322" y="23"/>
                  </a:lnTo>
                  <a:lnTo>
                    <a:pt x="320" y="23"/>
                  </a:lnTo>
                  <a:lnTo>
                    <a:pt x="320" y="23"/>
                  </a:lnTo>
                  <a:lnTo>
                    <a:pt x="318" y="21"/>
                  </a:lnTo>
                  <a:lnTo>
                    <a:pt x="318" y="23"/>
                  </a:lnTo>
                  <a:lnTo>
                    <a:pt x="318" y="23"/>
                  </a:lnTo>
                  <a:lnTo>
                    <a:pt x="316" y="23"/>
                  </a:lnTo>
                  <a:lnTo>
                    <a:pt x="316" y="23"/>
                  </a:lnTo>
                  <a:lnTo>
                    <a:pt x="316" y="23"/>
                  </a:lnTo>
                  <a:lnTo>
                    <a:pt x="315" y="23"/>
                  </a:lnTo>
                  <a:lnTo>
                    <a:pt x="311" y="19"/>
                  </a:lnTo>
                  <a:lnTo>
                    <a:pt x="311" y="19"/>
                  </a:lnTo>
                  <a:lnTo>
                    <a:pt x="309" y="19"/>
                  </a:lnTo>
                  <a:lnTo>
                    <a:pt x="309" y="19"/>
                  </a:lnTo>
                  <a:lnTo>
                    <a:pt x="309" y="19"/>
                  </a:lnTo>
                  <a:lnTo>
                    <a:pt x="309" y="21"/>
                  </a:lnTo>
                  <a:lnTo>
                    <a:pt x="305" y="19"/>
                  </a:lnTo>
                  <a:lnTo>
                    <a:pt x="303" y="19"/>
                  </a:lnTo>
                  <a:lnTo>
                    <a:pt x="303" y="21"/>
                  </a:lnTo>
                  <a:lnTo>
                    <a:pt x="303" y="21"/>
                  </a:lnTo>
                  <a:lnTo>
                    <a:pt x="307" y="23"/>
                  </a:lnTo>
                  <a:lnTo>
                    <a:pt x="307" y="23"/>
                  </a:lnTo>
                  <a:lnTo>
                    <a:pt x="309" y="23"/>
                  </a:lnTo>
                  <a:lnTo>
                    <a:pt x="313" y="23"/>
                  </a:lnTo>
                  <a:lnTo>
                    <a:pt x="313" y="23"/>
                  </a:lnTo>
                  <a:lnTo>
                    <a:pt x="316" y="25"/>
                  </a:lnTo>
                  <a:lnTo>
                    <a:pt x="316" y="28"/>
                  </a:lnTo>
                  <a:lnTo>
                    <a:pt x="315" y="30"/>
                  </a:lnTo>
                  <a:lnTo>
                    <a:pt x="316" y="34"/>
                  </a:lnTo>
                  <a:lnTo>
                    <a:pt x="315" y="34"/>
                  </a:lnTo>
                  <a:lnTo>
                    <a:pt x="315" y="34"/>
                  </a:lnTo>
                  <a:lnTo>
                    <a:pt x="313" y="34"/>
                  </a:lnTo>
                  <a:lnTo>
                    <a:pt x="313" y="36"/>
                  </a:lnTo>
                  <a:lnTo>
                    <a:pt x="311" y="36"/>
                  </a:lnTo>
                  <a:lnTo>
                    <a:pt x="311" y="34"/>
                  </a:lnTo>
                  <a:lnTo>
                    <a:pt x="309" y="36"/>
                  </a:lnTo>
                  <a:lnTo>
                    <a:pt x="303" y="36"/>
                  </a:lnTo>
                  <a:lnTo>
                    <a:pt x="298" y="36"/>
                  </a:lnTo>
                  <a:lnTo>
                    <a:pt x="296" y="36"/>
                  </a:lnTo>
                  <a:lnTo>
                    <a:pt x="294" y="32"/>
                  </a:lnTo>
                  <a:lnTo>
                    <a:pt x="294" y="34"/>
                  </a:lnTo>
                  <a:lnTo>
                    <a:pt x="292" y="34"/>
                  </a:lnTo>
                  <a:lnTo>
                    <a:pt x="292" y="34"/>
                  </a:lnTo>
                  <a:lnTo>
                    <a:pt x="292" y="34"/>
                  </a:lnTo>
                  <a:lnTo>
                    <a:pt x="290" y="36"/>
                  </a:lnTo>
                  <a:lnTo>
                    <a:pt x="290" y="36"/>
                  </a:lnTo>
                  <a:lnTo>
                    <a:pt x="290" y="36"/>
                  </a:lnTo>
                  <a:lnTo>
                    <a:pt x="288" y="38"/>
                  </a:lnTo>
                  <a:lnTo>
                    <a:pt x="288" y="38"/>
                  </a:lnTo>
                  <a:lnTo>
                    <a:pt x="288" y="40"/>
                  </a:lnTo>
                  <a:lnTo>
                    <a:pt x="288" y="40"/>
                  </a:lnTo>
                  <a:lnTo>
                    <a:pt x="286" y="40"/>
                  </a:lnTo>
                  <a:lnTo>
                    <a:pt x="286" y="38"/>
                  </a:lnTo>
                  <a:lnTo>
                    <a:pt x="284" y="38"/>
                  </a:lnTo>
                  <a:lnTo>
                    <a:pt x="284" y="40"/>
                  </a:lnTo>
                  <a:lnTo>
                    <a:pt x="282" y="40"/>
                  </a:lnTo>
                  <a:lnTo>
                    <a:pt x="284" y="42"/>
                  </a:lnTo>
                  <a:lnTo>
                    <a:pt x="282" y="42"/>
                  </a:lnTo>
                  <a:lnTo>
                    <a:pt x="282" y="42"/>
                  </a:lnTo>
                  <a:lnTo>
                    <a:pt x="280" y="42"/>
                  </a:lnTo>
                  <a:lnTo>
                    <a:pt x="280" y="42"/>
                  </a:lnTo>
                  <a:lnTo>
                    <a:pt x="280" y="44"/>
                  </a:lnTo>
                  <a:lnTo>
                    <a:pt x="279" y="45"/>
                  </a:lnTo>
                  <a:lnTo>
                    <a:pt x="279" y="45"/>
                  </a:lnTo>
                  <a:lnTo>
                    <a:pt x="279" y="45"/>
                  </a:lnTo>
                  <a:lnTo>
                    <a:pt x="277" y="47"/>
                  </a:lnTo>
                  <a:lnTo>
                    <a:pt x="277" y="47"/>
                  </a:lnTo>
                  <a:lnTo>
                    <a:pt x="277" y="47"/>
                  </a:lnTo>
                  <a:lnTo>
                    <a:pt x="277" y="49"/>
                  </a:lnTo>
                  <a:lnTo>
                    <a:pt x="277" y="51"/>
                  </a:lnTo>
                  <a:lnTo>
                    <a:pt x="277" y="53"/>
                  </a:lnTo>
                  <a:lnTo>
                    <a:pt x="277" y="55"/>
                  </a:lnTo>
                  <a:lnTo>
                    <a:pt x="275" y="55"/>
                  </a:lnTo>
                  <a:lnTo>
                    <a:pt x="273" y="57"/>
                  </a:lnTo>
                  <a:lnTo>
                    <a:pt x="271" y="57"/>
                  </a:lnTo>
                  <a:lnTo>
                    <a:pt x="271" y="59"/>
                  </a:lnTo>
                  <a:lnTo>
                    <a:pt x="269" y="63"/>
                  </a:lnTo>
                  <a:lnTo>
                    <a:pt x="269" y="64"/>
                  </a:lnTo>
                  <a:lnTo>
                    <a:pt x="267" y="64"/>
                  </a:lnTo>
                  <a:lnTo>
                    <a:pt x="265" y="66"/>
                  </a:lnTo>
                  <a:lnTo>
                    <a:pt x="265" y="68"/>
                  </a:lnTo>
                  <a:lnTo>
                    <a:pt x="263" y="70"/>
                  </a:lnTo>
                  <a:lnTo>
                    <a:pt x="265" y="72"/>
                  </a:lnTo>
                  <a:lnTo>
                    <a:pt x="265" y="72"/>
                  </a:lnTo>
                  <a:lnTo>
                    <a:pt x="267" y="74"/>
                  </a:lnTo>
                  <a:lnTo>
                    <a:pt x="269" y="74"/>
                  </a:lnTo>
                  <a:lnTo>
                    <a:pt x="267" y="74"/>
                  </a:lnTo>
                  <a:lnTo>
                    <a:pt x="267" y="76"/>
                  </a:lnTo>
                  <a:lnTo>
                    <a:pt x="269" y="78"/>
                  </a:lnTo>
                  <a:lnTo>
                    <a:pt x="271" y="78"/>
                  </a:lnTo>
                  <a:lnTo>
                    <a:pt x="269" y="78"/>
                  </a:lnTo>
                  <a:lnTo>
                    <a:pt x="267" y="80"/>
                  </a:lnTo>
                  <a:lnTo>
                    <a:pt x="267" y="83"/>
                  </a:lnTo>
                  <a:lnTo>
                    <a:pt x="265" y="81"/>
                  </a:lnTo>
                  <a:lnTo>
                    <a:pt x="265" y="80"/>
                  </a:lnTo>
                  <a:lnTo>
                    <a:pt x="263" y="80"/>
                  </a:lnTo>
                  <a:lnTo>
                    <a:pt x="261" y="80"/>
                  </a:lnTo>
                  <a:lnTo>
                    <a:pt x="261" y="80"/>
                  </a:lnTo>
                  <a:lnTo>
                    <a:pt x="261" y="81"/>
                  </a:lnTo>
                  <a:lnTo>
                    <a:pt x="261" y="83"/>
                  </a:lnTo>
                  <a:lnTo>
                    <a:pt x="260" y="80"/>
                  </a:lnTo>
                  <a:lnTo>
                    <a:pt x="256" y="78"/>
                  </a:lnTo>
                  <a:lnTo>
                    <a:pt x="252" y="78"/>
                  </a:lnTo>
                  <a:lnTo>
                    <a:pt x="248" y="78"/>
                  </a:lnTo>
                  <a:lnTo>
                    <a:pt x="248" y="78"/>
                  </a:lnTo>
                  <a:lnTo>
                    <a:pt x="246" y="80"/>
                  </a:lnTo>
                  <a:lnTo>
                    <a:pt x="244" y="81"/>
                  </a:lnTo>
                  <a:lnTo>
                    <a:pt x="244" y="81"/>
                  </a:lnTo>
                  <a:lnTo>
                    <a:pt x="244" y="83"/>
                  </a:lnTo>
                  <a:lnTo>
                    <a:pt x="244" y="85"/>
                  </a:lnTo>
                  <a:lnTo>
                    <a:pt x="246" y="85"/>
                  </a:lnTo>
                  <a:lnTo>
                    <a:pt x="244" y="85"/>
                  </a:lnTo>
                  <a:lnTo>
                    <a:pt x="244" y="85"/>
                  </a:lnTo>
                  <a:lnTo>
                    <a:pt x="243" y="85"/>
                  </a:lnTo>
                  <a:lnTo>
                    <a:pt x="243" y="87"/>
                  </a:lnTo>
                  <a:lnTo>
                    <a:pt x="243" y="83"/>
                  </a:lnTo>
                  <a:lnTo>
                    <a:pt x="244" y="80"/>
                  </a:lnTo>
                  <a:lnTo>
                    <a:pt x="244" y="76"/>
                  </a:lnTo>
                  <a:lnTo>
                    <a:pt x="244" y="76"/>
                  </a:lnTo>
                  <a:lnTo>
                    <a:pt x="241" y="74"/>
                  </a:lnTo>
                  <a:lnTo>
                    <a:pt x="235" y="66"/>
                  </a:lnTo>
                  <a:lnTo>
                    <a:pt x="231" y="64"/>
                  </a:lnTo>
                  <a:lnTo>
                    <a:pt x="227" y="61"/>
                  </a:lnTo>
                  <a:lnTo>
                    <a:pt x="225" y="61"/>
                  </a:lnTo>
                  <a:lnTo>
                    <a:pt x="224" y="61"/>
                  </a:lnTo>
                  <a:lnTo>
                    <a:pt x="224" y="61"/>
                  </a:lnTo>
                  <a:lnTo>
                    <a:pt x="222" y="64"/>
                  </a:lnTo>
                  <a:lnTo>
                    <a:pt x="220" y="66"/>
                  </a:lnTo>
                  <a:lnTo>
                    <a:pt x="220" y="66"/>
                  </a:lnTo>
                  <a:lnTo>
                    <a:pt x="218" y="66"/>
                  </a:lnTo>
                  <a:lnTo>
                    <a:pt x="216" y="66"/>
                  </a:lnTo>
                  <a:lnTo>
                    <a:pt x="216" y="64"/>
                  </a:lnTo>
                  <a:lnTo>
                    <a:pt x="214" y="66"/>
                  </a:lnTo>
                  <a:lnTo>
                    <a:pt x="214" y="66"/>
                  </a:lnTo>
                  <a:lnTo>
                    <a:pt x="214" y="66"/>
                  </a:lnTo>
                  <a:lnTo>
                    <a:pt x="212" y="64"/>
                  </a:lnTo>
                  <a:lnTo>
                    <a:pt x="212" y="64"/>
                  </a:lnTo>
                  <a:lnTo>
                    <a:pt x="210" y="64"/>
                  </a:lnTo>
                  <a:lnTo>
                    <a:pt x="210" y="64"/>
                  </a:lnTo>
                  <a:lnTo>
                    <a:pt x="210" y="64"/>
                  </a:lnTo>
                  <a:lnTo>
                    <a:pt x="210" y="66"/>
                  </a:lnTo>
                  <a:lnTo>
                    <a:pt x="210" y="66"/>
                  </a:lnTo>
                  <a:lnTo>
                    <a:pt x="210" y="68"/>
                  </a:lnTo>
                  <a:lnTo>
                    <a:pt x="210" y="70"/>
                  </a:lnTo>
                  <a:lnTo>
                    <a:pt x="208" y="74"/>
                  </a:lnTo>
                  <a:lnTo>
                    <a:pt x="207" y="74"/>
                  </a:lnTo>
                  <a:lnTo>
                    <a:pt x="207" y="72"/>
                  </a:lnTo>
                  <a:lnTo>
                    <a:pt x="205" y="72"/>
                  </a:lnTo>
                  <a:lnTo>
                    <a:pt x="205" y="74"/>
                  </a:lnTo>
                  <a:lnTo>
                    <a:pt x="205" y="70"/>
                  </a:lnTo>
                  <a:lnTo>
                    <a:pt x="205" y="70"/>
                  </a:lnTo>
                  <a:lnTo>
                    <a:pt x="205" y="68"/>
                  </a:lnTo>
                  <a:lnTo>
                    <a:pt x="205" y="68"/>
                  </a:lnTo>
                  <a:lnTo>
                    <a:pt x="203" y="68"/>
                  </a:lnTo>
                  <a:lnTo>
                    <a:pt x="203" y="70"/>
                  </a:lnTo>
                  <a:lnTo>
                    <a:pt x="203" y="70"/>
                  </a:lnTo>
                  <a:lnTo>
                    <a:pt x="203" y="70"/>
                  </a:lnTo>
                  <a:lnTo>
                    <a:pt x="203" y="72"/>
                  </a:lnTo>
                  <a:lnTo>
                    <a:pt x="203" y="72"/>
                  </a:lnTo>
                  <a:lnTo>
                    <a:pt x="201" y="74"/>
                  </a:lnTo>
                  <a:lnTo>
                    <a:pt x="201" y="74"/>
                  </a:lnTo>
                  <a:lnTo>
                    <a:pt x="199" y="74"/>
                  </a:lnTo>
                  <a:lnTo>
                    <a:pt x="199" y="74"/>
                  </a:lnTo>
                  <a:lnTo>
                    <a:pt x="197" y="74"/>
                  </a:lnTo>
                  <a:lnTo>
                    <a:pt x="197" y="76"/>
                  </a:lnTo>
                  <a:lnTo>
                    <a:pt x="197" y="76"/>
                  </a:lnTo>
                  <a:lnTo>
                    <a:pt x="197" y="78"/>
                  </a:lnTo>
                  <a:lnTo>
                    <a:pt x="197" y="78"/>
                  </a:lnTo>
                  <a:lnTo>
                    <a:pt x="197" y="80"/>
                  </a:lnTo>
                  <a:lnTo>
                    <a:pt x="199" y="81"/>
                  </a:lnTo>
                  <a:lnTo>
                    <a:pt x="199" y="81"/>
                  </a:lnTo>
                  <a:lnTo>
                    <a:pt x="199" y="83"/>
                  </a:lnTo>
                  <a:lnTo>
                    <a:pt x="197" y="81"/>
                  </a:lnTo>
                  <a:lnTo>
                    <a:pt x="193" y="81"/>
                  </a:lnTo>
                  <a:lnTo>
                    <a:pt x="193" y="81"/>
                  </a:lnTo>
                  <a:lnTo>
                    <a:pt x="191" y="83"/>
                  </a:lnTo>
                  <a:lnTo>
                    <a:pt x="191" y="83"/>
                  </a:lnTo>
                  <a:lnTo>
                    <a:pt x="191" y="85"/>
                  </a:lnTo>
                  <a:lnTo>
                    <a:pt x="191" y="85"/>
                  </a:lnTo>
                  <a:lnTo>
                    <a:pt x="193" y="85"/>
                  </a:lnTo>
                  <a:lnTo>
                    <a:pt x="195" y="85"/>
                  </a:lnTo>
                  <a:lnTo>
                    <a:pt x="195" y="87"/>
                  </a:lnTo>
                  <a:lnTo>
                    <a:pt x="195" y="87"/>
                  </a:lnTo>
                  <a:lnTo>
                    <a:pt x="195" y="87"/>
                  </a:lnTo>
                  <a:lnTo>
                    <a:pt x="193" y="89"/>
                  </a:lnTo>
                  <a:lnTo>
                    <a:pt x="193" y="87"/>
                  </a:lnTo>
                  <a:lnTo>
                    <a:pt x="191" y="87"/>
                  </a:lnTo>
                  <a:lnTo>
                    <a:pt x="189" y="85"/>
                  </a:lnTo>
                  <a:lnTo>
                    <a:pt x="189" y="85"/>
                  </a:lnTo>
                  <a:lnTo>
                    <a:pt x="189" y="85"/>
                  </a:lnTo>
                  <a:lnTo>
                    <a:pt x="188" y="87"/>
                  </a:lnTo>
                  <a:lnTo>
                    <a:pt x="188" y="89"/>
                  </a:lnTo>
                  <a:lnTo>
                    <a:pt x="186" y="89"/>
                  </a:lnTo>
                  <a:lnTo>
                    <a:pt x="186" y="89"/>
                  </a:lnTo>
                  <a:lnTo>
                    <a:pt x="184" y="89"/>
                  </a:lnTo>
                  <a:lnTo>
                    <a:pt x="184" y="91"/>
                  </a:lnTo>
                  <a:lnTo>
                    <a:pt x="184" y="93"/>
                  </a:lnTo>
                  <a:lnTo>
                    <a:pt x="184" y="95"/>
                  </a:lnTo>
                  <a:lnTo>
                    <a:pt x="186" y="95"/>
                  </a:lnTo>
                  <a:lnTo>
                    <a:pt x="186" y="97"/>
                  </a:lnTo>
                  <a:lnTo>
                    <a:pt x="186" y="97"/>
                  </a:lnTo>
                  <a:lnTo>
                    <a:pt x="186" y="95"/>
                  </a:lnTo>
                  <a:lnTo>
                    <a:pt x="188" y="95"/>
                  </a:lnTo>
                  <a:lnTo>
                    <a:pt x="188" y="95"/>
                  </a:lnTo>
                  <a:lnTo>
                    <a:pt x="188" y="97"/>
                  </a:lnTo>
                  <a:lnTo>
                    <a:pt x="188" y="99"/>
                  </a:lnTo>
                  <a:lnTo>
                    <a:pt x="188" y="99"/>
                  </a:lnTo>
                  <a:lnTo>
                    <a:pt x="186" y="99"/>
                  </a:lnTo>
                  <a:lnTo>
                    <a:pt x="184" y="99"/>
                  </a:lnTo>
                  <a:lnTo>
                    <a:pt x="184" y="100"/>
                  </a:lnTo>
                  <a:lnTo>
                    <a:pt x="184" y="102"/>
                  </a:lnTo>
                  <a:lnTo>
                    <a:pt x="186" y="102"/>
                  </a:lnTo>
                  <a:lnTo>
                    <a:pt x="188" y="102"/>
                  </a:lnTo>
                  <a:lnTo>
                    <a:pt x="189" y="104"/>
                  </a:lnTo>
                  <a:lnTo>
                    <a:pt x="188" y="104"/>
                  </a:lnTo>
                  <a:lnTo>
                    <a:pt x="184" y="104"/>
                  </a:lnTo>
                  <a:lnTo>
                    <a:pt x="182" y="104"/>
                  </a:lnTo>
                  <a:lnTo>
                    <a:pt x="182" y="102"/>
                  </a:lnTo>
                  <a:lnTo>
                    <a:pt x="180" y="102"/>
                  </a:lnTo>
                  <a:lnTo>
                    <a:pt x="178" y="102"/>
                  </a:lnTo>
                  <a:lnTo>
                    <a:pt x="178" y="102"/>
                  </a:lnTo>
                  <a:lnTo>
                    <a:pt x="176" y="102"/>
                  </a:lnTo>
                  <a:lnTo>
                    <a:pt x="176" y="102"/>
                  </a:lnTo>
                  <a:lnTo>
                    <a:pt x="176" y="104"/>
                  </a:lnTo>
                  <a:lnTo>
                    <a:pt x="174" y="102"/>
                  </a:lnTo>
                  <a:lnTo>
                    <a:pt x="174" y="102"/>
                  </a:lnTo>
                  <a:lnTo>
                    <a:pt x="172" y="100"/>
                  </a:lnTo>
                  <a:lnTo>
                    <a:pt x="171" y="102"/>
                  </a:lnTo>
                  <a:lnTo>
                    <a:pt x="172" y="102"/>
                  </a:lnTo>
                  <a:lnTo>
                    <a:pt x="171" y="104"/>
                  </a:lnTo>
                  <a:lnTo>
                    <a:pt x="171" y="106"/>
                  </a:lnTo>
                  <a:lnTo>
                    <a:pt x="171" y="106"/>
                  </a:lnTo>
                  <a:lnTo>
                    <a:pt x="169" y="106"/>
                  </a:lnTo>
                  <a:lnTo>
                    <a:pt x="171" y="108"/>
                  </a:lnTo>
                  <a:lnTo>
                    <a:pt x="171" y="108"/>
                  </a:lnTo>
                  <a:lnTo>
                    <a:pt x="172" y="110"/>
                  </a:lnTo>
                  <a:lnTo>
                    <a:pt x="174" y="112"/>
                  </a:lnTo>
                  <a:lnTo>
                    <a:pt x="174" y="112"/>
                  </a:lnTo>
                  <a:lnTo>
                    <a:pt x="174" y="112"/>
                  </a:lnTo>
                  <a:lnTo>
                    <a:pt x="174" y="112"/>
                  </a:lnTo>
                  <a:lnTo>
                    <a:pt x="174" y="114"/>
                  </a:lnTo>
                  <a:lnTo>
                    <a:pt x="174" y="114"/>
                  </a:lnTo>
                  <a:lnTo>
                    <a:pt x="174" y="116"/>
                  </a:lnTo>
                  <a:lnTo>
                    <a:pt x="174" y="116"/>
                  </a:lnTo>
                  <a:lnTo>
                    <a:pt x="174" y="116"/>
                  </a:lnTo>
                  <a:lnTo>
                    <a:pt x="172" y="116"/>
                  </a:lnTo>
                  <a:lnTo>
                    <a:pt x="172" y="116"/>
                  </a:lnTo>
                  <a:lnTo>
                    <a:pt x="172" y="114"/>
                  </a:lnTo>
                  <a:lnTo>
                    <a:pt x="171" y="116"/>
                  </a:lnTo>
                  <a:lnTo>
                    <a:pt x="171" y="118"/>
                  </a:lnTo>
                  <a:lnTo>
                    <a:pt x="171" y="123"/>
                  </a:lnTo>
                  <a:lnTo>
                    <a:pt x="169" y="121"/>
                  </a:lnTo>
                  <a:lnTo>
                    <a:pt x="161" y="106"/>
                  </a:lnTo>
                  <a:lnTo>
                    <a:pt x="161" y="104"/>
                  </a:lnTo>
                  <a:lnTo>
                    <a:pt x="159" y="106"/>
                  </a:lnTo>
                  <a:lnTo>
                    <a:pt x="157" y="110"/>
                  </a:lnTo>
                  <a:lnTo>
                    <a:pt x="155" y="112"/>
                  </a:lnTo>
                  <a:lnTo>
                    <a:pt x="152" y="114"/>
                  </a:lnTo>
                  <a:lnTo>
                    <a:pt x="150" y="116"/>
                  </a:lnTo>
                  <a:lnTo>
                    <a:pt x="148" y="119"/>
                  </a:lnTo>
                  <a:lnTo>
                    <a:pt x="148" y="121"/>
                  </a:lnTo>
                  <a:lnTo>
                    <a:pt x="148" y="123"/>
                  </a:lnTo>
                  <a:lnTo>
                    <a:pt x="148" y="127"/>
                  </a:lnTo>
                  <a:lnTo>
                    <a:pt x="150" y="129"/>
                  </a:lnTo>
                  <a:lnTo>
                    <a:pt x="150" y="131"/>
                  </a:lnTo>
                  <a:lnTo>
                    <a:pt x="152" y="133"/>
                  </a:lnTo>
                  <a:lnTo>
                    <a:pt x="150" y="133"/>
                  </a:lnTo>
                  <a:lnTo>
                    <a:pt x="148" y="135"/>
                  </a:lnTo>
                  <a:lnTo>
                    <a:pt x="142" y="140"/>
                  </a:lnTo>
                  <a:lnTo>
                    <a:pt x="142" y="142"/>
                  </a:lnTo>
                  <a:lnTo>
                    <a:pt x="140" y="144"/>
                  </a:lnTo>
                  <a:lnTo>
                    <a:pt x="136" y="150"/>
                  </a:lnTo>
                  <a:lnTo>
                    <a:pt x="136" y="152"/>
                  </a:lnTo>
                  <a:lnTo>
                    <a:pt x="133" y="155"/>
                  </a:lnTo>
                  <a:lnTo>
                    <a:pt x="127" y="159"/>
                  </a:lnTo>
                  <a:lnTo>
                    <a:pt x="123" y="161"/>
                  </a:lnTo>
                  <a:lnTo>
                    <a:pt x="110" y="165"/>
                  </a:lnTo>
                  <a:lnTo>
                    <a:pt x="106" y="165"/>
                  </a:lnTo>
                  <a:lnTo>
                    <a:pt x="104" y="165"/>
                  </a:lnTo>
                  <a:lnTo>
                    <a:pt x="102" y="165"/>
                  </a:lnTo>
                  <a:lnTo>
                    <a:pt x="100" y="165"/>
                  </a:lnTo>
                  <a:lnTo>
                    <a:pt x="97" y="167"/>
                  </a:lnTo>
                  <a:lnTo>
                    <a:pt x="93" y="169"/>
                  </a:lnTo>
                  <a:lnTo>
                    <a:pt x="91" y="171"/>
                  </a:lnTo>
                  <a:lnTo>
                    <a:pt x="85" y="173"/>
                  </a:lnTo>
                  <a:lnTo>
                    <a:pt x="76" y="176"/>
                  </a:lnTo>
                  <a:lnTo>
                    <a:pt x="72" y="176"/>
                  </a:lnTo>
                  <a:lnTo>
                    <a:pt x="62" y="176"/>
                  </a:lnTo>
                  <a:lnTo>
                    <a:pt x="57" y="178"/>
                  </a:lnTo>
                  <a:lnTo>
                    <a:pt x="51" y="182"/>
                  </a:lnTo>
                  <a:lnTo>
                    <a:pt x="42" y="190"/>
                  </a:lnTo>
                  <a:lnTo>
                    <a:pt x="40" y="192"/>
                  </a:lnTo>
                  <a:lnTo>
                    <a:pt x="36" y="193"/>
                  </a:lnTo>
                  <a:lnTo>
                    <a:pt x="32" y="195"/>
                  </a:lnTo>
                  <a:lnTo>
                    <a:pt x="28" y="195"/>
                  </a:lnTo>
                  <a:lnTo>
                    <a:pt x="26" y="199"/>
                  </a:lnTo>
                  <a:lnTo>
                    <a:pt x="25" y="203"/>
                  </a:lnTo>
                  <a:lnTo>
                    <a:pt x="23" y="207"/>
                  </a:lnTo>
                  <a:lnTo>
                    <a:pt x="19" y="207"/>
                  </a:lnTo>
                  <a:lnTo>
                    <a:pt x="21" y="207"/>
                  </a:lnTo>
                  <a:lnTo>
                    <a:pt x="19" y="205"/>
                  </a:lnTo>
                  <a:lnTo>
                    <a:pt x="19" y="203"/>
                  </a:lnTo>
                  <a:lnTo>
                    <a:pt x="19" y="203"/>
                  </a:lnTo>
                  <a:lnTo>
                    <a:pt x="19" y="201"/>
                  </a:lnTo>
                  <a:lnTo>
                    <a:pt x="19" y="197"/>
                  </a:lnTo>
                  <a:lnTo>
                    <a:pt x="19" y="195"/>
                  </a:lnTo>
                  <a:lnTo>
                    <a:pt x="17" y="197"/>
                  </a:lnTo>
                  <a:lnTo>
                    <a:pt x="15" y="201"/>
                  </a:lnTo>
                  <a:lnTo>
                    <a:pt x="13" y="207"/>
                  </a:lnTo>
                  <a:lnTo>
                    <a:pt x="13" y="209"/>
                  </a:lnTo>
                  <a:lnTo>
                    <a:pt x="13" y="212"/>
                  </a:lnTo>
                  <a:lnTo>
                    <a:pt x="13" y="216"/>
                  </a:lnTo>
                  <a:lnTo>
                    <a:pt x="13" y="218"/>
                  </a:lnTo>
                  <a:lnTo>
                    <a:pt x="13" y="224"/>
                  </a:lnTo>
                  <a:lnTo>
                    <a:pt x="9" y="229"/>
                  </a:lnTo>
                  <a:lnTo>
                    <a:pt x="8" y="235"/>
                  </a:lnTo>
                  <a:lnTo>
                    <a:pt x="8" y="241"/>
                  </a:lnTo>
                  <a:lnTo>
                    <a:pt x="9" y="245"/>
                  </a:lnTo>
                  <a:lnTo>
                    <a:pt x="21" y="266"/>
                  </a:lnTo>
                  <a:lnTo>
                    <a:pt x="21" y="269"/>
                  </a:lnTo>
                  <a:lnTo>
                    <a:pt x="21" y="273"/>
                  </a:lnTo>
                  <a:lnTo>
                    <a:pt x="21" y="275"/>
                  </a:lnTo>
                  <a:lnTo>
                    <a:pt x="19" y="277"/>
                  </a:lnTo>
                  <a:lnTo>
                    <a:pt x="17" y="275"/>
                  </a:lnTo>
                  <a:lnTo>
                    <a:pt x="15" y="269"/>
                  </a:lnTo>
                  <a:lnTo>
                    <a:pt x="15" y="271"/>
                  </a:lnTo>
                  <a:lnTo>
                    <a:pt x="15" y="271"/>
                  </a:lnTo>
                  <a:lnTo>
                    <a:pt x="13" y="271"/>
                  </a:lnTo>
                  <a:lnTo>
                    <a:pt x="13" y="271"/>
                  </a:lnTo>
                  <a:lnTo>
                    <a:pt x="13" y="269"/>
                  </a:lnTo>
                  <a:lnTo>
                    <a:pt x="13" y="267"/>
                  </a:lnTo>
                  <a:lnTo>
                    <a:pt x="13" y="266"/>
                  </a:lnTo>
                  <a:lnTo>
                    <a:pt x="13" y="266"/>
                  </a:lnTo>
                  <a:lnTo>
                    <a:pt x="11" y="264"/>
                  </a:lnTo>
                  <a:lnTo>
                    <a:pt x="9" y="262"/>
                  </a:lnTo>
                  <a:lnTo>
                    <a:pt x="9" y="262"/>
                  </a:lnTo>
                  <a:lnTo>
                    <a:pt x="8" y="264"/>
                  </a:lnTo>
                  <a:lnTo>
                    <a:pt x="8" y="266"/>
                  </a:lnTo>
                  <a:lnTo>
                    <a:pt x="11" y="269"/>
                  </a:lnTo>
                  <a:lnTo>
                    <a:pt x="15" y="275"/>
                  </a:lnTo>
                  <a:lnTo>
                    <a:pt x="15" y="277"/>
                  </a:lnTo>
                  <a:lnTo>
                    <a:pt x="15" y="279"/>
                  </a:lnTo>
                  <a:lnTo>
                    <a:pt x="13" y="279"/>
                  </a:lnTo>
                  <a:lnTo>
                    <a:pt x="11" y="279"/>
                  </a:lnTo>
                  <a:lnTo>
                    <a:pt x="9" y="277"/>
                  </a:lnTo>
                  <a:lnTo>
                    <a:pt x="8" y="271"/>
                  </a:lnTo>
                  <a:lnTo>
                    <a:pt x="8" y="273"/>
                  </a:lnTo>
                  <a:lnTo>
                    <a:pt x="8" y="273"/>
                  </a:lnTo>
                  <a:lnTo>
                    <a:pt x="6" y="273"/>
                  </a:lnTo>
                  <a:lnTo>
                    <a:pt x="4" y="273"/>
                  </a:lnTo>
                  <a:lnTo>
                    <a:pt x="13" y="284"/>
                  </a:lnTo>
                  <a:lnTo>
                    <a:pt x="17" y="292"/>
                  </a:lnTo>
                  <a:lnTo>
                    <a:pt x="19" y="298"/>
                  </a:lnTo>
                  <a:lnTo>
                    <a:pt x="19" y="305"/>
                  </a:lnTo>
                  <a:lnTo>
                    <a:pt x="21" y="307"/>
                  </a:lnTo>
                  <a:lnTo>
                    <a:pt x="21" y="309"/>
                  </a:lnTo>
                  <a:lnTo>
                    <a:pt x="25" y="313"/>
                  </a:lnTo>
                  <a:lnTo>
                    <a:pt x="25" y="315"/>
                  </a:lnTo>
                  <a:lnTo>
                    <a:pt x="26" y="319"/>
                  </a:lnTo>
                  <a:lnTo>
                    <a:pt x="28" y="321"/>
                  </a:lnTo>
                  <a:lnTo>
                    <a:pt x="30" y="324"/>
                  </a:lnTo>
                  <a:lnTo>
                    <a:pt x="32" y="326"/>
                  </a:lnTo>
                  <a:lnTo>
                    <a:pt x="32" y="330"/>
                  </a:lnTo>
                  <a:lnTo>
                    <a:pt x="32" y="334"/>
                  </a:lnTo>
                  <a:lnTo>
                    <a:pt x="32" y="341"/>
                  </a:lnTo>
                  <a:lnTo>
                    <a:pt x="34" y="347"/>
                  </a:lnTo>
                  <a:lnTo>
                    <a:pt x="34" y="351"/>
                  </a:lnTo>
                  <a:lnTo>
                    <a:pt x="36" y="355"/>
                  </a:lnTo>
                  <a:lnTo>
                    <a:pt x="44" y="368"/>
                  </a:lnTo>
                  <a:lnTo>
                    <a:pt x="45" y="374"/>
                  </a:lnTo>
                  <a:lnTo>
                    <a:pt x="45" y="381"/>
                  </a:lnTo>
                  <a:lnTo>
                    <a:pt x="45" y="383"/>
                  </a:lnTo>
                  <a:lnTo>
                    <a:pt x="44" y="387"/>
                  </a:lnTo>
                  <a:lnTo>
                    <a:pt x="44" y="389"/>
                  </a:lnTo>
                  <a:lnTo>
                    <a:pt x="44" y="391"/>
                  </a:lnTo>
                  <a:lnTo>
                    <a:pt x="44" y="395"/>
                  </a:lnTo>
                  <a:lnTo>
                    <a:pt x="44" y="396"/>
                  </a:lnTo>
                  <a:lnTo>
                    <a:pt x="44" y="400"/>
                  </a:lnTo>
                  <a:lnTo>
                    <a:pt x="40" y="402"/>
                  </a:lnTo>
                  <a:lnTo>
                    <a:pt x="38" y="404"/>
                  </a:lnTo>
                  <a:lnTo>
                    <a:pt x="34" y="402"/>
                  </a:lnTo>
                  <a:lnTo>
                    <a:pt x="32" y="412"/>
                  </a:lnTo>
                  <a:lnTo>
                    <a:pt x="34" y="413"/>
                  </a:lnTo>
                  <a:lnTo>
                    <a:pt x="34" y="413"/>
                  </a:lnTo>
                  <a:lnTo>
                    <a:pt x="34" y="413"/>
                  </a:lnTo>
                  <a:lnTo>
                    <a:pt x="34" y="415"/>
                  </a:lnTo>
                  <a:lnTo>
                    <a:pt x="34" y="415"/>
                  </a:lnTo>
                  <a:lnTo>
                    <a:pt x="36" y="415"/>
                  </a:lnTo>
                  <a:lnTo>
                    <a:pt x="36" y="415"/>
                  </a:lnTo>
                  <a:lnTo>
                    <a:pt x="40" y="417"/>
                  </a:lnTo>
                  <a:lnTo>
                    <a:pt x="42" y="417"/>
                  </a:lnTo>
                  <a:lnTo>
                    <a:pt x="44" y="419"/>
                  </a:lnTo>
                  <a:lnTo>
                    <a:pt x="45" y="419"/>
                  </a:lnTo>
                  <a:lnTo>
                    <a:pt x="47" y="423"/>
                  </a:lnTo>
                  <a:lnTo>
                    <a:pt x="49" y="425"/>
                  </a:lnTo>
                  <a:lnTo>
                    <a:pt x="53" y="427"/>
                  </a:lnTo>
                  <a:lnTo>
                    <a:pt x="59" y="429"/>
                  </a:lnTo>
                  <a:lnTo>
                    <a:pt x="76" y="431"/>
                  </a:lnTo>
                  <a:lnTo>
                    <a:pt x="80" y="431"/>
                  </a:lnTo>
                  <a:lnTo>
                    <a:pt x="83" y="429"/>
                  </a:lnTo>
                  <a:lnTo>
                    <a:pt x="87" y="427"/>
                  </a:lnTo>
                  <a:lnTo>
                    <a:pt x="95" y="421"/>
                  </a:lnTo>
                  <a:lnTo>
                    <a:pt x="98" y="419"/>
                  </a:lnTo>
                  <a:lnTo>
                    <a:pt x="102" y="417"/>
                  </a:lnTo>
                  <a:lnTo>
                    <a:pt x="104" y="417"/>
                  </a:lnTo>
                  <a:lnTo>
                    <a:pt x="106" y="415"/>
                  </a:lnTo>
                  <a:lnTo>
                    <a:pt x="108" y="412"/>
                  </a:lnTo>
                  <a:lnTo>
                    <a:pt x="110" y="412"/>
                  </a:lnTo>
                  <a:lnTo>
                    <a:pt x="112" y="410"/>
                  </a:lnTo>
                  <a:lnTo>
                    <a:pt x="114" y="410"/>
                  </a:lnTo>
                  <a:lnTo>
                    <a:pt x="121" y="410"/>
                  </a:lnTo>
                  <a:lnTo>
                    <a:pt x="131" y="408"/>
                  </a:lnTo>
                  <a:lnTo>
                    <a:pt x="138" y="408"/>
                  </a:lnTo>
                  <a:lnTo>
                    <a:pt x="142" y="408"/>
                  </a:lnTo>
                  <a:lnTo>
                    <a:pt x="148" y="410"/>
                  </a:lnTo>
                  <a:lnTo>
                    <a:pt x="148" y="410"/>
                  </a:lnTo>
                  <a:lnTo>
                    <a:pt x="148" y="410"/>
                  </a:lnTo>
                  <a:lnTo>
                    <a:pt x="148" y="410"/>
                  </a:lnTo>
                  <a:lnTo>
                    <a:pt x="150" y="410"/>
                  </a:lnTo>
                  <a:lnTo>
                    <a:pt x="152" y="410"/>
                  </a:lnTo>
                  <a:lnTo>
                    <a:pt x="157" y="408"/>
                  </a:lnTo>
                  <a:lnTo>
                    <a:pt x="159" y="408"/>
                  </a:lnTo>
                  <a:lnTo>
                    <a:pt x="161" y="408"/>
                  </a:lnTo>
                  <a:lnTo>
                    <a:pt x="163" y="410"/>
                  </a:lnTo>
                  <a:lnTo>
                    <a:pt x="165" y="410"/>
                  </a:lnTo>
                  <a:lnTo>
                    <a:pt x="169" y="410"/>
                  </a:lnTo>
                  <a:lnTo>
                    <a:pt x="172" y="408"/>
                  </a:lnTo>
                  <a:lnTo>
                    <a:pt x="174" y="404"/>
                  </a:lnTo>
                  <a:lnTo>
                    <a:pt x="176" y="400"/>
                  </a:lnTo>
                  <a:lnTo>
                    <a:pt x="180" y="395"/>
                  </a:lnTo>
                  <a:lnTo>
                    <a:pt x="180" y="395"/>
                  </a:lnTo>
                  <a:lnTo>
                    <a:pt x="182" y="393"/>
                  </a:lnTo>
                  <a:lnTo>
                    <a:pt x="184" y="391"/>
                  </a:lnTo>
                  <a:lnTo>
                    <a:pt x="189" y="391"/>
                  </a:lnTo>
                  <a:lnTo>
                    <a:pt x="197" y="387"/>
                  </a:lnTo>
                  <a:lnTo>
                    <a:pt x="205" y="383"/>
                  </a:lnTo>
                  <a:lnTo>
                    <a:pt x="208" y="381"/>
                  </a:lnTo>
                  <a:lnTo>
                    <a:pt x="212" y="379"/>
                  </a:lnTo>
                  <a:lnTo>
                    <a:pt x="222" y="381"/>
                  </a:lnTo>
                  <a:lnTo>
                    <a:pt x="227" y="379"/>
                  </a:lnTo>
                  <a:lnTo>
                    <a:pt x="231" y="379"/>
                  </a:lnTo>
                  <a:lnTo>
                    <a:pt x="244" y="376"/>
                  </a:lnTo>
                  <a:lnTo>
                    <a:pt x="256" y="370"/>
                  </a:lnTo>
                  <a:lnTo>
                    <a:pt x="261" y="368"/>
                  </a:lnTo>
                  <a:lnTo>
                    <a:pt x="271" y="368"/>
                  </a:lnTo>
                  <a:lnTo>
                    <a:pt x="279" y="368"/>
                  </a:lnTo>
                  <a:lnTo>
                    <a:pt x="282" y="368"/>
                  </a:lnTo>
                  <a:lnTo>
                    <a:pt x="286" y="368"/>
                  </a:lnTo>
                  <a:lnTo>
                    <a:pt x="288" y="368"/>
                  </a:lnTo>
                  <a:lnTo>
                    <a:pt x="290" y="368"/>
                  </a:lnTo>
                  <a:lnTo>
                    <a:pt x="292" y="366"/>
                  </a:lnTo>
                  <a:lnTo>
                    <a:pt x="294" y="366"/>
                  </a:lnTo>
                  <a:lnTo>
                    <a:pt x="299" y="368"/>
                  </a:lnTo>
                  <a:lnTo>
                    <a:pt x="307" y="374"/>
                  </a:lnTo>
                  <a:lnTo>
                    <a:pt x="313" y="376"/>
                  </a:lnTo>
                  <a:lnTo>
                    <a:pt x="315" y="376"/>
                  </a:lnTo>
                  <a:lnTo>
                    <a:pt x="316" y="376"/>
                  </a:lnTo>
                  <a:lnTo>
                    <a:pt x="318" y="376"/>
                  </a:lnTo>
                  <a:lnTo>
                    <a:pt x="322" y="377"/>
                  </a:lnTo>
                  <a:lnTo>
                    <a:pt x="324" y="377"/>
                  </a:lnTo>
                  <a:lnTo>
                    <a:pt x="332" y="377"/>
                  </a:lnTo>
                  <a:lnTo>
                    <a:pt x="334" y="379"/>
                  </a:lnTo>
                  <a:lnTo>
                    <a:pt x="339" y="383"/>
                  </a:lnTo>
                  <a:lnTo>
                    <a:pt x="341" y="385"/>
                  </a:lnTo>
                  <a:lnTo>
                    <a:pt x="341" y="385"/>
                  </a:lnTo>
                  <a:lnTo>
                    <a:pt x="341" y="387"/>
                  </a:lnTo>
                  <a:lnTo>
                    <a:pt x="341" y="387"/>
                  </a:lnTo>
                  <a:lnTo>
                    <a:pt x="341" y="387"/>
                  </a:lnTo>
                  <a:lnTo>
                    <a:pt x="339" y="387"/>
                  </a:lnTo>
                  <a:lnTo>
                    <a:pt x="339" y="389"/>
                  </a:lnTo>
                  <a:lnTo>
                    <a:pt x="341" y="391"/>
                  </a:lnTo>
                  <a:lnTo>
                    <a:pt x="341" y="393"/>
                  </a:lnTo>
                  <a:lnTo>
                    <a:pt x="343" y="395"/>
                  </a:lnTo>
                  <a:lnTo>
                    <a:pt x="343" y="395"/>
                  </a:lnTo>
                  <a:lnTo>
                    <a:pt x="347" y="396"/>
                  </a:lnTo>
                  <a:lnTo>
                    <a:pt x="349" y="396"/>
                  </a:lnTo>
                  <a:lnTo>
                    <a:pt x="351" y="398"/>
                  </a:lnTo>
                  <a:lnTo>
                    <a:pt x="351" y="398"/>
                  </a:lnTo>
                  <a:lnTo>
                    <a:pt x="351" y="402"/>
                  </a:lnTo>
                  <a:lnTo>
                    <a:pt x="352" y="404"/>
                  </a:lnTo>
                  <a:lnTo>
                    <a:pt x="356" y="408"/>
                  </a:lnTo>
                  <a:lnTo>
                    <a:pt x="356" y="410"/>
                  </a:lnTo>
                  <a:lnTo>
                    <a:pt x="358" y="413"/>
                  </a:lnTo>
                  <a:lnTo>
                    <a:pt x="360" y="415"/>
                  </a:lnTo>
                  <a:lnTo>
                    <a:pt x="360" y="419"/>
                  </a:lnTo>
                  <a:lnTo>
                    <a:pt x="360" y="421"/>
                  </a:lnTo>
                  <a:lnTo>
                    <a:pt x="356" y="419"/>
                  </a:lnTo>
                  <a:lnTo>
                    <a:pt x="356" y="421"/>
                  </a:lnTo>
                  <a:lnTo>
                    <a:pt x="358" y="421"/>
                  </a:lnTo>
                  <a:lnTo>
                    <a:pt x="360" y="423"/>
                  </a:lnTo>
                  <a:lnTo>
                    <a:pt x="362" y="427"/>
                  </a:lnTo>
                  <a:lnTo>
                    <a:pt x="364" y="427"/>
                  </a:lnTo>
                  <a:lnTo>
                    <a:pt x="364" y="427"/>
                  </a:lnTo>
                  <a:lnTo>
                    <a:pt x="364" y="427"/>
                  </a:lnTo>
                  <a:lnTo>
                    <a:pt x="366" y="427"/>
                  </a:lnTo>
                  <a:lnTo>
                    <a:pt x="366" y="427"/>
                  </a:lnTo>
                  <a:lnTo>
                    <a:pt x="370" y="429"/>
                  </a:lnTo>
                  <a:lnTo>
                    <a:pt x="370" y="427"/>
                  </a:lnTo>
                  <a:lnTo>
                    <a:pt x="370" y="423"/>
                  </a:lnTo>
                  <a:lnTo>
                    <a:pt x="370" y="421"/>
                  </a:lnTo>
                  <a:lnTo>
                    <a:pt x="370" y="419"/>
                  </a:lnTo>
                  <a:lnTo>
                    <a:pt x="375" y="413"/>
                  </a:lnTo>
                  <a:lnTo>
                    <a:pt x="379" y="410"/>
                  </a:lnTo>
                  <a:lnTo>
                    <a:pt x="387" y="404"/>
                  </a:lnTo>
                  <a:lnTo>
                    <a:pt x="390" y="402"/>
                  </a:lnTo>
                  <a:lnTo>
                    <a:pt x="394" y="395"/>
                  </a:lnTo>
                  <a:lnTo>
                    <a:pt x="396" y="391"/>
                  </a:lnTo>
                  <a:lnTo>
                    <a:pt x="398" y="389"/>
                  </a:lnTo>
                  <a:lnTo>
                    <a:pt x="398" y="387"/>
                  </a:lnTo>
                  <a:lnTo>
                    <a:pt x="398" y="385"/>
                  </a:lnTo>
                  <a:lnTo>
                    <a:pt x="400" y="387"/>
                  </a:lnTo>
                  <a:lnTo>
                    <a:pt x="400" y="389"/>
                  </a:lnTo>
                  <a:lnTo>
                    <a:pt x="400" y="391"/>
                  </a:lnTo>
                  <a:lnTo>
                    <a:pt x="402" y="393"/>
                  </a:lnTo>
                  <a:lnTo>
                    <a:pt x="402" y="395"/>
                  </a:lnTo>
                  <a:lnTo>
                    <a:pt x="400" y="395"/>
                  </a:lnTo>
                  <a:lnTo>
                    <a:pt x="400" y="396"/>
                  </a:lnTo>
                  <a:lnTo>
                    <a:pt x="400" y="398"/>
                  </a:lnTo>
                  <a:lnTo>
                    <a:pt x="400" y="400"/>
                  </a:lnTo>
                  <a:lnTo>
                    <a:pt x="400" y="400"/>
                  </a:lnTo>
                  <a:lnTo>
                    <a:pt x="400" y="402"/>
                  </a:lnTo>
                  <a:lnTo>
                    <a:pt x="400" y="404"/>
                  </a:lnTo>
                  <a:lnTo>
                    <a:pt x="398" y="406"/>
                  </a:lnTo>
                  <a:lnTo>
                    <a:pt x="396" y="410"/>
                  </a:lnTo>
                  <a:lnTo>
                    <a:pt x="394" y="412"/>
                  </a:lnTo>
                  <a:lnTo>
                    <a:pt x="394" y="413"/>
                  </a:lnTo>
                  <a:lnTo>
                    <a:pt x="394" y="421"/>
                  </a:lnTo>
                  <a:lnTo>
                    <a:pt x="392" y="425"/>
                  </a:lnTo>
                  <a:lnTo>
                    <a:pt x="392" y="427"/>
                  </a:lnTo>
                  <a:lnTo>
                    <a:pt x="390" y="427"/>
                  </a:lnTo>
                  <a:lnTo>
                    <a:pt x="390" y="427"/>
                  </a:lnTo>
                  <a:lnTo>
                    <a:pt x="387" y="427"/>
                  </a:lnTo>
                  <a:lnTo>
                    <a:pt x="387" y="427"/>
                  </a:lnTo>
                  <a:lnTo>
                    <a:pt x="387" y="429"/>
                  </a:lnTo>
                  <a:lnTo>
                    <a:pt x="385" y="429"/>
                  </a:lnTo>
                  <a:lnTo>
                    <a:pt x="385" y="429"/>
                  </a:lnTo>
                  <a:lnTo>
                    <a:pt x="383" y="432"/>
                  </a:lnTo>
                  <a:lnTo>
                    <a:pt x="387" y="432"/>
                  </a:lnTo>
                  <a:lnTo>
                    <a:pt x="390" y="432"/>
                  </a:lnTo>
                  <a:lnTo>
                    <a:pt x="394" y="432"/>
                  </a:lnTo>
                  <a:lnTo>
                    <a:pt x="398" y="431"/>
                  </a:lnTo>
                  <a:lnTo>
                    <a:pt x="398" y="429"/>
                  </a:lnTo>
                  <a:lnTo>
                    <a:pt x="398" y="427"/>
                  </a:lnTo>
                  <a:lnTo>
                    <a:pt x="400" y="423"/>
                  </a:lnTo>
                  <a:lnTo>
                    <a:pt x="402" y="417"/>
                  </a:lnTo>
                  <a:lnTo>
                    <a:pt x="404" y="413"/>
                  </a:lnTo>
                  <a:lnTo>
                    <a:pt x="407" y="419"/>
                  </a:lnTo>
                  <a:lnTo>
                    <a:pt x="409" y="423"/>
                  </a:lnTo>
                  <a:lnTo>
                    <a:pt x="409" y="427"/>
                  </a:lnTo>
                  <a:lnTo>
                    <a:pt x="409" y="431"/>
                  </a:lnTo>
                  <a:lnTo>
                    <a:pt x="407" y="434"/>
                  </a:lnTo>
                  <a:lnTo>
                    <a:pt x="406" y="436"/>
                  </a:lnTo>
                  <a:lnTo>
                    <a:pt x="404" y="440"/>
                  </a:lnTo>
                  <a:lnTo>
                    <a:pt x="407" y="440"/>
                  </a:lnTo>
                  <a:lnTo>
                    <a:pt x="411" y="440"/>
                  </a:lnTo>
                  <a:lnTo>
                    <a:pt x="413" y="438"/>
                  </a:lnTo>
                  <a:lnTo>
                    <a:pt x="417" y="438"/>
                  </a:lnTo>
                  <a:lnTo>
                    <a:pt x="419" y="436"/>
                  </a:lnTo>
                  <a:lnTo>
                    <a:pt x="421" y="434"/>
                  </a:lnTo>
                  <a:lnTo>
                    <a:pt x="423" y="436"/>
                  </a:lnTo>
                  <a:lnTo>
                    <a:pt x="423" y="436"/>
                  </a:lnTo>
                  <a:lnTo>
                    <a:pt x="423" y="438"/>
                  </a:lnTo>
                  <a:lnTo>
                    <a:pt x="423" y="438"/>
                  </a:lnTo>
                  <a:lnTo>
                    <a:pt x="423" y="440"/>
                  </a:lnTo>
                  <a:lnTo>
                    <a:pt x="421" y="438"/>
                  </a:lnTo>
                  <a:lnTo>
                    <a:pt x="419" y="438"/>
                  </a:lnTo>
                  <a:lnTo>
                    <a:pt x="419" y="440"/>
                  </a:lnTo>
                  <a:lnTo>
                    <a:pt x="417" y="440"/>
                  </a:lnTo>
                  <a:lnTo>
                    <a:pt x="419" y="442"/>
                  </a:lnTo>
                  <a:lnTo>
                    <a:pt x="421" y="444"/>
                  </a:lnTo>
                  <a:lnTo>
                    <a:pt x="423" y="446"/>
                  </a:lnTo>
                  <a:lnTo>
                    <a:pt x="424" y="448"/>
                  </a:lnTo>
                  <a:lnTo>
                    <a:pt x="426" y="450"/>
                  </a:lnTo>
                  <a:lnTo>
                    <a:pt x="428" y="453"/>
                  </a:lnTo>
                  <a:lnTo>
                    <a:pt x="430" y="457"/>
                  </a:lnTo>
                  <a:lnTo>
                    <a:pt x="432" y="459"/>
                  </a:lnTo>
                  <a:lnTo>
                    <a:pt x="430" y="463"/>
                  </a:lnTo>
                  <a:lnTo>
                    <a:pt x="430" y="465"/>
                  </a:lnTo>
                  <a:lnTo>
                    <a:pt x="430" y="469"/>
                  </a:lnTo>
                  <a:lnTo>
                    <a:pt x="430" y="470"/>
                  </a:lnTo>
                  <a:lnTo>
                    <a:pt x="432" y="472"/>
                  </a:lnTo>
                  <a:lnTo>
                    <a:pt x="436" y="476"/>
                  </a:lnTo>
                  <a:lnTo>
                    <a:pt x="436" y="478"/>
                  </a:lnTo>
                  <a:lnTo>
                    <a:pt x="438" y="480"/>
                  </a:lnTo>
                  <a:lnTo>
                    <a:pt x="440" y="482"/>
                  </a:lnTo>
                  <a:lnTo>
                    <a:pt x="442" y="484"/>
                  </a:lnTo>
                  <a:lnTo>
                    <a:pt x="445" y="484"/>
                  </a:lnTo>
                  <a:lnTo>
                    <a:pt x="447" y="486"/>
                  </a:lnTo>
                  <a:lnTo>
                    <a:pt x="451" y="486"/>
                  </a:lnTo>
                  <a:lnTo>
                    <a:pt x="453" y="487"/>
                  </a:lnTo>
                  <a:lnTo>
                    <a:pt x="455" y="489"/>
                  </a:lnTo>
                  <a:lnTo>
                    <a:pt x="457" y="491"/>
                  </a:lnTo>
                  <a:lnTo>
                    <a:pt x="459" y="491"/>
                  </a:lnTo>
                  <a:lnTo>
                    <a:pt x="459" y="491"/>
                  </a:lnTo>
                  <a:lnTo>
                    <a:pt x="461" y="489"/>
                  </a:lnTo>
                  <a:lnTo>
                    <a:pt x="461" y="489"/>
                  </a:lnTo>
                  <a:lnTo>
                    <a:pt x="462" y="489"/>
                  </a:lnTo>
                  <a:lnTo>
                    <a:pt x="464" y="489"/>
                  </a:lnTo>
                  <a:lnTo>
                    <a:pt x="466" y="489"/>
                  </a:lnTo>
                  <a:lnTo>
                    <a:pt x="466" y="491"/>
                  </a:lnTo>
                  <a:lnTo>
                    <a:pt x="468" y="491"/>
                  </a:lnTo>
                  <a:lnTo>
                    <a:pt x="472" y="491"/>
                  </a:lnTo>
                  <a:lnTo>
                    <a:pt x="474" y="491"/>
                  </a:lnTo>
                  <a:lnTo>
                    <a:pt x="476" y="493"/>
                  </a:lnTo>
                  <a:lnTo>
                    <a:pt x="485" y="497"/>
                  </a:lnTo>
                  <a:lnTo>
                    <a:pt x="489" y="499"/>
                  </a:lnTo>
                  <a:lnTo>
                    <a:pt x="491" y="499"/>
                  </a:lnTo>
                  <a:lnTo>
                    <a:pt x="493" y="497"/>
                  </a:lnTo>
                  <a:lnTo>
                    <a:pt x="498" y="493"/>
                  </a:lnTo>
                  <a:lnTo>
                    <a:pt x="506" y="489"/>
                  </a:lnTo>
                  <a:lnTo>
                    <a:pt x="508" y="487"/>
                  </a:lnTo>
                  <a:lnTo>
                    <a:pt x="508" y="487"/>
                  </a:lnTo>
                  <a:lnTo>
                    <a:pt x="506" y="487"/>
                  </a:lnTo>
                  <a:lnTo>
                    <a:pt x="504" y="486"/>
                  </a:lnTo>
                  <a:lnTo>
                    <a:pt x="510" y="484"/>
                  </a:lnTo>
                  <a:lnTo>
                    <a:pt x="512" y="482"/>
                  </a:lnTo>
                  <a:lnTo>
                    <a:pt x="514" y="484"/>
                  </a:lnTo>
                  <a:lnTo>
                    <a:pt x="515" y="487"/>
                  </a:lnTo>
                  <a:lnTo>
                    <a:pt x="514" y="489"/>
                  </a:lnTo>
                  <a:lnTo>
                    <a:pt x="512" y="489"/>
                  </a:lnTo>
                  <a:lnTo>
                    <a:pt x="510" y="489"/>
                  </a:lnTo>
                  <a:lnTo>
                    <a:pt x="512" y="491"/>
                  </a:lnTo>
                  <a:lnTo>
                    <a:pt x="514" y="493"/>
                  </a:lnTo>
                  <a:lnTo>
                    <a:pt x="514" y="493"/>
                  </a:lnTo>
                  <a:lnTo>
                    <a:pt x="517" y="491"/>
                  </a:lnTo>
                  <a:lnTo>
                    <a:pt x="517" y="489"/>
                  </a:lnTo>
                  <a:lnTo>
                    <a:pt x="519" y="487"/>
                  </a:lnTo>
                  <a:lnTo>
                    <a:pt x="521" y="487"/>
                  </a:lnTo>
                  <a:lnTo>
                    <a:pt x="523" y="491"/>
                  </a:lnTo>
                  <a:lnTo>
                    <a:pt x="521" y="491"/>
                  </a:lnTo>
                  <a:lnTo>
                    <a:pt x="521" y="493"/>
                  </a:lnTo>
                  <a:lnTo>
                    <a:pt x="521" y="495"/>
                  </a:lnTo>
                  <a:lnTo>
                    <a:pt x="523" y="495"/>
                  </a:lnTo>
                  <a:lnTo>
                    <a:pt x="525" y="497"/>
                  </a:lnTo>
                  <a:lnTo>
                    <a:pt x="527" y="497"/>
                  </a:lnTo>
                  <a:lnTo>
                    <a:pt x="527" y="499"/>
                  </a:lnTo>
                  <a:lnTo>
                    <a:pt x="529" y="501"/>
                  </a:lnTo>
                  <a:lnTo>
                    <a:pt x="531" y="499"/>
                  </a:lnTo>
                  <a:lnTo>
                    <a:pt x="533" y="501"/>
                  </a:lnTo>
                  <a:lnTo>
                    <a:pt x="534" y="505"/>
                  </a:lnTo>
                  <a:lnTo>
                    <a:pt x="536" y="505"/>
                  </a:lnTo>
                  <a:lnTo>
                    <a:pt x="536" y="505"/>
                  </a:lnTo>
                  <a:lnTo>
                    <a:pt x="538" y="503"/>
                  </a:lnTo>
                  <a:lnTo>
                    <a:pt x="536" y="501"/>
                  </a:lnTo>
                  <a:lnTo>
                    <a:pt x="534" y="501"/>
                  </a:lnTo>
                  <a:lnTo>
                    <a:pt x="533" y="499"/>
                  </a:lnTo>
                  <a:lnTo>
                    <a:pt x="534" y="497"/>
                  </a:lnTo>
                  <a:lnTo>
                    <a:pt x="542" y="497"/>
                  </a:lnTo>
                  <a:lnTo>
                    <a:pt x="546" y="495"/>
                  </a:lnTo>
                  <a:lnTo>
                    <a:pt x="553" y="486"/>
                  </a:lnTo>
                  <a:lnTo>
                    <a:pt x="561" y="482"/>
                  </a:lnTo>
                  <a:lnTo>
                    <a:pt x="569" y="482"/>
                  </a:lnTo>
                  <a:lnTo>
                    <a:pt x="584" y="480"/>
                  </a:lnTo>
                  <a:lnTo>
                    <a:pt x="586" y="480"/>
                  </a:lnTo>
                  <a:lnTo>
                    <a:pt x="586" y="478"/>
                  </a:lnTo>
                  <a:lnTo>
                    <a:pt x="589" y="476"/>
                  </a:lnTo>
                  <a:lnTo>
                    <a:pt x="591" y="476"/>
                  </a:lnTo>
                  <a:lnTo>
                    <a:pt x="591" y="474"/>
                  </a:lnTo>
                  <a:lnTo>
                    <a:pt x="593" y="474"/>
                  </a:lnTo>
                  <a:lnTo>
                    <a:pt x="593" y="472"/>
                  </a:lnTo>
                  <a:lnTo>
                    <a:pt x="593" y="461"/>
                  </a:lnTo>
                  <a:lnTo>
                    <a:pt x="595" y="448"/>
                  </a:lnTo>
                  <a:lnTo>
                    <a:pt x="597" y="444"/>
                  </a:lnTo>
                  <a:lnTo>
                    <a:pt x="599" y="440"/>
                  </a:lnTo>
                  <a:lnTo>
                    <a:pt x="605" y="432"/>
                  </a:lnTo>
                  <a:lnTo>
                    <a:pt x="605" y="432"/>
                  </a:lnTo>
                  <a:lnTo>
                    <a:pt x="605" y="431"/>
                  </a:lnTo>
                  <a:lnTo>
                    <a:pt x="605" y="431"/>
                  </a:lnTo>
                  <a:lnTo>
                    <a:pt x="605" y="431"/>
                  </a:lnTo>
                  <a:lnTo>
                    <a:pt x="605" y="431"/>
                  </a:lnTo>
                  <a:lnTo>
                    <a:pt x="605" y="431"/>
                  </a:lnTo>
                  <a:lnTo>
                    <a:pt x="605" y="431"/>
                  </a:lnTo>
                  <a:lnTo>
                    <a:pt x="605" y="429"/>
                  </a:lnTo>
                  <a:lnTo>
                    <a:pt x="606" y="429"/>
                  </a:lnTo>
                  <a:lnTo>
                    <a:pt x="606" y="429"/>
                  </a:lnTo>
                  <a:lnTo>
                    <a:pt x="606" y="429"/>
                  </a:lnTo>
                  <a:lnTo>
                    <a:pt x="606" y="425"/>
                  </a:lnTo>
                  <a:lnTo>
                    <a:pt x="606" y="421"/>
                  </a:lnTo>
                  <a:lnTo>
                    <a:pt x="608" y="417"/>
                  </a:lnTo>
                  <a:lnTo>
                    <a:pt x="610" y="413"/>
                  </a:lnTo>
                  <a:lnTo>
                    <a:pt x="614" y="412"/>
                  </a:lnTo>
                  <a:lnTo>
                    <a:pt x="612" y="412"/>
                  </a:lnTo>
                  <a:lnTo>
                    <a:pt x="612" y="412"/>
                  </a:lnTo>
                  <a:lnTo>
                    <a:pt x="612" y="412"/>
                  </a:lnTo>
                  <a:lnTo>
                    <a:pt x="612" y="410"/>
                  </a:lnTo>
                  <a:lnTo>
                    <a:pt x="614" y="410"/>
                  </a:lnTo>
                  <a:lnTo>
                    <a:pt x="614" y="410"/>
                  </a:lnTo>
                  <a:lnTo>
                    <a:pt x="614" y="408"/>
                  </a:lnTo>
                  <a:lnTo>
                    <a:pt x="614" y="404"/>
                  </a:lnTo>
                  <a:lnTo>
                    <a:pt x="616" y="402"/>
                  </a:lnTo>
                  <a:lnTo>
                    <a:pt x="622" y="393"/>
                  </a:lnTo>
                  <a:lnTo>
                    <a:pt x="624" y="391"/>
                  </a:lnTo>
                  <a:lnTo>
                    <a:pt x="627" y="389"/>
                  </a:lnTo>
                  <a:lnTo>
                    <a:pt x="629" y="387"/>
                  </a:lnTo>
                  <a:lnTo>
                    <a:pt x="629" y="387"/>
                  </a:lnTo>
                  <a:lnTo>
                    <a:pt x="627" y="387"/>
                  </a:lnTo>
                  <a:lnTo>
                    <a:pt x="627" y="387"/>
                  </a:lnTo>
                  <a:lnTo>
                    <a:pt x="627" y="387"/>
                  </a:lnTo>
                  <a:lnTo>
                    <a:pt x="629" y="385"/>
                  </a:lnTo>
                  <a:lnTo>
                    <a:pt x="631" y="385"/>
                  </a:lnTo>
                  <a:lnTo>
                    <a:pt x="633" y="381"/>
                  </a:lnTo>
                  <a:lnTo>
                    <a:pt x="635" y="379"/>
                  </a:lnTo>
                  <a:lnTo>
                    <a:pt x="635" y="379"/>
                  </a:lnTo>
                  <a:lnTo>
                    <a:pt x="635" y="377"/>
                  </a:lnTo>
                  <a:lnTo>
                    <a:pt x="635" y="376"/>
                  </a:lnTo>
                  <a:lnTo>
                    <a:pt x="635" y="374"/>
                  </a:lnTo>
                  <a:lnTo>
                    <a:pt x="637" y="372"/>
                  </a:lnTo>
                  <a:lnTo>
                    <a:pt x="639" y="372"/>
                  </a:lnTo>
                  <a:lnTo>
                    <a:pt x="639" y="368"/>
                  </a:lnTo>
                  <a:lnTo>
                    <a:pt x="641" y="366"/>
                  </a:lnTo>
                  <a:lnTo>
                    <a:pt x="642" y="360"/>
                  </a:lnTo>
                  <a:lnTo>
                    <a:pt x="642" y="358"/>
                  </a:lnTo>
                  <a:lnTo>
                    <a:pt x="642" y="353"/>
                  </a:lnTo>
                  <a:lnTo>
                    <a:pt x="642" y="351"/>
                  </a:lnTo>
                  <a:lnTo>
                    <a:pt x="642" y="347"/>
                  </a:lnTo>
                  <a:lnTo>
                    <a:pt x="644" y="340"/>
                  </a:lnTo>
                  <a:lnTo>
                    <a:pt x="648" y="328"/>
                  </a:lnTo>
                  <a:lnTo>
                    <a:pt x="648" y="326"/>
                  </a:lnTo>
                  <a:lnTo>
                    <a:pt x="650" y="322"/>
                  </a:lnTo>
                  <a:lnTo>
                    <a:pt x="652" y="321"/>
                  </a:lnTo>
                  <a:lnTo>
                    <a:pt x="652" y="319"/>
                  </a:lnTo>
                  <a:lnTo>
                    <a:pt x="652" y="315"/>
                  </a:lnTo>
                  <a:lnTo>
                    <a:pt x="652" y="311"/>
                  </a:lnTo>
                  <a:close/>
                  <a:moveTo>
                    <a:pt x="567" y="527"/>
                  </a:moveTo>
                  <a:lnTo>
                    <a:pt x="567" y="527"/>
                  </a:lnTo>
                  <a:lnTo>
                    <a:pt x="561" y="529"/>
                  </a:lnTo>
                  <a:lnTo>
                    <a:pt x="563" y="531"/>
                  </a:lnTo>
                  <a:lnTo>
                    <a:pt x="567" y="531"/>
                  </a:lnTo>
                  <a:lnTo>
                    <a:pt x="567" y="531"/>
                  </a:lnTo>
                  <a:lnTo>
                    <a:pt x="569" y="531"/>
                  </a:lnTo>
                  <a:lnTo>
                    <a:pt x="569" y="529"/>
                  </a:lnTo>
                  <a:lnTo>
                    <a:pt x="569" y="529"/>
                  </a:lnTo>
                  <a:lnTo>
                    <a:pt x="567" y="527"/>
                  </a:lnTo>
                  <a:close/>
                  <a:moveTo>
                    <a:pt x="510" y="533"/>
                  </a:moveTo>
                  <a:lnTo>
                    <a:pt x="510" y="531"/>
                  </a:lnTo>
                  <a:lnTo>
                    <a:pt x="510" y="531"/>
                  </a:lnTo>
                  <a:lnTo>
                    <a:pt x="510" y="531"/>
                  </a:lnTo>
                  <a:lnTo>
                    <a:pt x="510" y="531"/>
                  </a:lnTo>
                  <a:lnTo>
                    <a:pt x="510" y="533"/>
                  </a:lnTo>
                  <a:lnTo>
                    <a:pt x="510" y="533"/>
                  </a:lnTo>
                  <a:lnTo>
                    <a:pt x="510" y="533"/>
                  </a:lnTo>
                  <a:lnTo>
                    <a:pt x="510" y="533"/>
                  </a:lnTo>
                  <a:close/>
                  <a:moveTo>
                    <a:pt x="551" y="584"/>
                  </a:moveTo>
                  <a:lnTo>
                    <a:pt x="551" y="584"/>
                  </a:lnTo>
                  <a:lnTo>
                    <a:pt x="551" y="584"/>
                  </a:lnTo>
                  <a:lnTo>
                    <a:pt x="551" y="584"/>
                  </a:lnTo>
                  <a:lnTo>
                    <a:pt x="551" y="584"/>
                  </a:lnTo>
                  <a:lnTo>
                    <a:pt x="551" y="586"/>
                  </a:lnTo>
                  <a:lnTo>
                    <a:pt x="551" y="586"/>
                  </a:lnTo>
                  <a:lnTo>
                    <a:pt x="553" y="586"/>
                  </a:lnTo>
                  <a:lnTo>
                    <a:pt x="553" y="586"/>
                  </a:lnTo>
                  <a:lnTo>
                    <a:pt x="551" y="584"/>
                  </a:lnTo>
                  <a:close/>
                  <a:moveTo>
                    <a:pt x="563" y="573"/>
                  </a:moveTo>
                  <a:lnTo>
                    <a:pt x="563" y="575"/>
                  </a:lnTo>
                  <a:lnTo>
                    <a:pt x="563" y="575"/>
                  </a:lnTo>
                  <a:lnTo>
                    <a:pt x="563" y="575"/>
                  </a:lnTo>
                  <a:lnTo>
                    <a:pt x="563" y="577"/>
                  </a:lnTo>
                  <a:lnTo>
                    <a:pt x="563" y="575"/>
                  </a:lnTo>
                  <a:lnTo>
                    <a:pt x="565" y="575"/>
                  </a:lnTo>
                  <a:lnTo>
                    <a:pt x="563" y="575"/>
                  </a:lnTo>
                  <a:lnTo>
                    <a:pt x="563" y="573"/>
                  </a:lnTo>
                  <a:close/>
                  <a:moveTo>
                    <a:pt x="517" y="493"/>
                  </a:moveTo>
                  <a:lnTo>
                    <a:pt x="515" y="493"/>
                  </a:lnTo>
                  <a:lnTo>
                    <a:pt x="517" y="493"/>
                  </a:lnTo>
                  <a:lnTo>
                    <a:pt x="517" y="493"/>
                  </a:lnTo>
                  <a:lnTo>
                    <a:pt x="519" y="493"/>
                  </a:lnTo>
                  <a:lnTo>
                    <a:pt x="519" y="495"/>
                  </a:lnTo>
                  <a:lnTo>
                    <a:pt x="519" y="493"/>
                  </a:lnTo>
                  <a:lnTo>
                    <a:pt x="517" y="493"/>
                  </a:lnTo>
                  <a:lnTo>
                    <a:pt x="517" y="493"/>
                  </a:lnTo>
                  <a:close/>
                  <a:moveTo>
                    <a:pt x="567" y="546"/>
                  </a:moveTo>
                  <a:lnTo>
                    <a:pt x="567" y="543"/>
                  </a:lnTo>
                  <a:lnTo>
                    <a:pt x="565" y="539"/>
                  </a:lnTo>
                  <a:lnTo>
                    <a:pt x="563" y="537"/>
                  </a:lnTo>
                  <a:lnTo>
                    <a:pt x="561" y="537"/>
                  </a:lnTo>
                  <a:lnTo>
                    <a:pt x="561" y="539"/>
                  </a:lnTo>
                  <a:lnTo>
                    <a:pt x="559" y="539"/>
                  </a:lnTo>
                  <a:lnTo>
                    <a:pt x="559" y="539"/>
                  </a:lnTo>
                  <a:lnTo>
                    <a:pt x="557" y="539"/>
                  </a:lnTo>
                  <a:lnTo>
                    <a:pt x="555" y="539"/>
                  </a:lnTo>
                  <a:lnTo>
                    <a:pt x="555" y="539"/>
                  </a:lnTo>
                  <a:lnTo>
                    <a:pt x="553" y="541"/>
                  </a:lnTo>
                  <a:lnTo>
                    <a:pt x="553" y="541"/>
                  </a:lnTo>
                  <a:lnTo>
                    <a:pt x="548" y="541"/>
                  </a:lnTo>
                  <a:lnTo>
                    <a:pt x="544" y="543"/>
                  </a:lnTo>
                  <a:lnTo>
                    <a:pt x="544" y="544"/>
                  </a:lnTo>
                  <a:lnTo>
                    <a:pt x="542" y="544"/>
                  </a:lnTo>
                  <a:lnTo>
                    <a:pt x="540" y="544"/>
                  </a:lnTo>
                  <a:lnTo>
                    <a:pt x="536" y="544"/>
                  </a:lnTo>
                  <a:lnTo>
                    <a:pt x="534" y="544"/>
                  </a:lnTo>
                  <a:lnTo>
                    <a:pt x="533" y="544"/>
                  </a:lnTo>
                  <a:lnTo>
                    <a:pt x="531" y="544"/>
                  </a:lnTo>
                  <a:lnTo>
                    <a:pt x="521" y="539"/>
                  </a:lnTo>
                  <a:lnTo>
                    <a:pt x="521" y="539"/>
                  </a:lnTo>
                  <a:lnTo>
                    <a:pt x="519" y="537"/>
                  </a:lnTo>
                  <a:lnTo>
                    <a:pt x="514" y="537"/>
                  </a:lnTo>
                  <a:lnTo>
                    <a:pt x="512" y="537"/>
                  </a:lnTo>
                  <a:lnTo>
                    <a:pt x="510" y="535"/>
                  </a:lnTo>
                  <a:lnTo>
                    <a:pt x="510" y="537"/>
                  </a:lnTo>
                  <a:lnTo>
                    <a:pt x="508" y="541"/>
                  </a:lnTo>
                  <a:lnTo>
                    <a:pt x="508" y="544"/>
                  </a:lnTo>
                  <a:lnTo>
                    <a:pt x="510" y="548"/>
                  </a:lnTo>
                  <a:lnTo>
                    <a:pt x="510" y="550"/>
                  </a:lnTo>
                  <a:lnTo>
                    <a:pt x="512" y="552"/>
                  </a:lnTo>
                  <a:lnTo>
                    <a:pt x="515" y="560"/>
                  </a:lnTo>
                  <a:lnTo>
                    <a:pt x="517" y="561"/>
                  </a:lnTo>
                  <a:lnTo>
                    <a:pt x="517" y="565"/>
                  </a:lnTo>
                  <a:lnTo>
                    <a:pt x="517" y="565"/>
                  </a:lnTo>
                  <a:lnTo>
                    <a:pt x="517" y="565"/>
                  </a:lnTo>
                  <a:lnTo>
                    <a:pt x="519" y="565"/>
                  </a:lnTo>
                  <a:lnTo>
                    <a:pt x="519" y="565"/>
                  </a:lnTo>
                  <a:lnTo>
                    <a:pt x="519" y="567"/>
                  </a:lnTo>
                  <a:lnTo>
                    <a:pt x="521" y="567"/>
                  </a:lnTo>
                  <a:lnTo>
                    <a:pt x="521" y="569"/>
                  </a:lnTo>
                  <a:lnTo>
                    <a:pt x="521" y="571"/>
                  </a:lnTo>
                  <a:lnTo>
                    <a:pt x="521" y="569"/>
                  </a:lnTo>
                  <a:lnTo>
                    <a:pt x="519" y="569"/>
                  </a:lnTo>
                  <a:lnTo>
                    <a:pt x="517" y="567"/>
                  </a:lnTo>
                  <a:lnTo>
                    <a:pt x="517" y="565"/>
                  </a:lnTo>
                  <a:lnTo>
                    <a:pt x="517" y="571"/>
                  </a:lnTo>
                  <a:lnTo>
                    <a:pt x="519" y="575"/>
                  </a:lnTo>
                  <a:lnTo>
                    <a:pt x="521" y="579"/>
                  </a:lnTo>
                  <a:lnTo>
                    <a:pt x="525" y="584"/>
                  </a:lnTo>
                  <a:lnTo>
                    <a:pt x="527" y="586"/>
                  </a:lnTo>
                  <a:lnTo>
                    <a:pt x="529" y="588"/>
                  </a:lnTo>
                  <a:lnTo>
                    <a:pt x="529" y="588"/>
                  </a:lnTo>
                  <a:lnTo>
                    <a:pt x="531" y="588"/>
                  </a:lnTo>
                  <a:lnTo>
                    <a:pt x="533" y="588"/>
                  </a:lnTo>
                  <a:lnTo>
                    <a:pt x="533" y="590"/>
                  </a:lnTo>
                  <a:lnTo>
                    <a:pt x="531" y="590"/>
                  </a:lnTo>
                  <a:lnTo>
                    <a:pt x="531" y="590"/>
                  </a:lnTo>
                  <a:lnTo>
                    <a:pt x="531" y="592"/>
                  </a:lnTo>
                  <a:lnTo>
                    <a:pt x="531" y="594"/>
                  </a:lnTo>
                  <a:lnTo>
                    <a:pt x="533" y="592"/>
                  </a:lnTo>
                  <a:lnTo>
                    <a:pt x="534" y="592"/>
                  </a:lnTo>
                  <a:lnTo>
                    <a:pt x="536" y="592"/>
                  </a:lnTo>
                  <a:lnTo>
                    <a:pt x="538" y="592"/>
                  </a:lnTo>
                  <a:lnTo>
                    <a:pt x="538" y="594"/>
                  </a:lnTo>
                  <a:lnTo>
                    <a:pt x="540" y="594"/>
                  </a:lnTo>
                  <a:lnTo>
                    <a:pt x="542" y="594"/>
                  </a:lnTo>
                  <a:lnTo>
                    <a:pt x="544" y="594"/>
                  </a:lnTo>
                  <a:lnTo>
                    <a:pt x="544" y="594"/>
                  </a:lnTo>
                  <a:lnTo>
                    <a:pt x="546" y="592"/>
                  </a:lnTo>
                  <a:lnTo>
                    <a:pt x="546" y="590"/>
                  </a:lnTo>
                  <a:lnTo>
                    <a:pt x="546" y="588"/>
                  </a:lnTo>
                  <a:lnTo>
                    <a:pt x="546" y="586"/>
                  </a:lnTo>
                  <a:lnTo>
                    <a:pt x="546" y="586"/>
                  </a:lnTo>
                  <a:lnTo>
                    <a:pt x="546" y="586"/>
                  </a:lnTo>
                  <a:lnTo>
                    <a:pt x="546" y="586"/>
                  </a:lnTo>
                  <a:lnTo>
                    <a:pt x="546" y="584"/>
                  </a:lnTo>
                  <a:lnTo>
                    <a:pt x="548" y="586"/>
                  </a:lnTo>
                  <a:lnTo>
                    <a:pt x="550" y="584"/>
                  </a:lnTo>
                  <a:lnTo>
                    <a:pt x="551" y="580"/>
                  </a:lnTo>
                  <a:lnTo>
                    <a:pt x="550" y="577"/>
                  </a:lnTo>
                  <a:lnTo>
                    <a:pt x="551" y="579"/>
                  </a:lnTo>
                  <a:lnTo>
                    <a:pt x="551" y="580"/>
                  </a:lnTo>
                  <a:lnTo>
                    <a:pt x="553" y="580"/>
                  </a:lnTo>
                  <a:lnTo>
                    <a:pt x="553" y="582"/>
                  </a:lnTo>
                  <a:lnTo>
                    <a:pt x="553" y="582"/>
                  </a:lnTo>
                  <a:lnTo>
                    <a:pt x="555" y="579"/>
                  </a:lnTo>
                  <a:lnTo>
                    <a:pt x="555" y="579"/>
                  </a:lnTo>
                  <a:lnTo>
                    <a:pt x="557" y="579"/>
                  </a:lnTo>
                  <a:lnTo>
                    <a:pt x="557" y="580"/>
                  </a:lnTo>
                  <a:lnTo>
                    <a:pt x="559" y="580"/>
                  </a:lnTo>
                  <a:lnTo>
                    <a:pt x="559" y="582"/>
                  </a:lnTo>
                  <a:lnTo>
                    <a:pt x="557" y="582"/>
                  </a:lnTo>
                  <a:lnTo>
                    <a:pt x="557" y="582"/>
                  </a:lnTo>
                  <a:lnTo>
                    <a:pt x="557" y="582"/>
                  </a:lnTo>
                  <a:lnTo>
                    <a:pt x="557" y="584"/>
                  </a:lnTo>
                  <a:lnTo>
                    <a:pt x="557" y="584"/>
                  </a:lnTo>
                  <a:lnTo>
                    <a:pt x="559" y="586"/>
                  </a:lnTo>
                  <a:lnTo>
                    <a:pt x="559" y="586"/>
                  </a:lnTo>
                  <a:lnTo>
                    <a:pt x="561" y="586"/>
                  </a:lnTo>
                  <a:lnTo>
                    <a:pt x="561" y="584"/>
                  </a:lnTo>
                  <a:lnTo>
                    <a:pt x="561" y="582"/>
                  </a:lnTo>
                  <a:lnTo>
                    <a:pt x="561" y="579"/>
                  </a:lnTo>
                  <a:lnTo>
                    <a:pt x="561" y="577"/>
                  </a:lnTo>
                  <a:lnTo>
                    <a:pt x="561" y="575"/>
                  </a:lnTo>
                  <a:lnTo>
                    <a:pt x="563" y="565"/>
                  </a:lnTo>
                  <a:lnTo>
                    <a:pt x="563" y="563"/>
                  </a:lnTo>
                  <a:lnTo>
                    <a:pt x="565" y="561"/>
                  </a:lnTo>
                  <a:lnTo>
                    <a:pt x="565" y="561"/>
                  </a:lnTo>
                  <a:lnTo>
                    <a:pt x="565" y="561"/>
                  </a:lnTo>
                  <a:lnTo>
                    <a:pt x="565" y="561"/>
                  </a:lnTo>
                  <a:lnTo>
                    <a:pt x="565" y="563"/>
                  </a:lnTo>
                  <a:lnTo>
                    <a:pt x="565" y="563"/>
                  </a:lnTo>
                  <a:lnTo>
                    <a:pt x="567" y="565"/>
                  </a:lnTo>
                  <a:lnTo>
                    <a:pt x="567" y="565"/>
                  </a:lnTo>
                  <a:lnTo>
                    <a:pt x="567" y="567"/>
                  </a:lnTo>
                  <a:lnTo>
                    <a:pt x="567" y="563"/>
                  </a:lnTo>
                  <a:lnTo>
                    <a:pt x="567" y="554"/>
                  </a:lnTo>
                  <a:lnTo>
                    <a:pt x="567" y="546"/>
                  </a:lnTo>
                  <a:close/>
                  <a:moveTo>
                    <a:pt x="550" y="588"/>
                  </a:moveTo>
                  <a:lnTo>
                    <a:pt x="548" y="590"/>
                  </a:lnTo>
                  <a:lnTo>
                    <a:pt x="548" y="590"/>
                  </a:lnTo>
                  <a:lnTo>
                    <a:pt x="548" y="592"/>
                  </a:lnTo>
                  <a:lnTo>
                    <a:pt x="550" y="592"/>
                  </a:lnTo>
                  <a:lnTo>
                    <a:pt x="551" y="590"/>
                  </a:lnTo>
                  <a:lnTo>
                    <a:pt x="551" y="588"/>
                  </a:lnTo>
                  <a:lnTo>
                    <a:pt x="550" y="588"/>
                  </a:lnTo>
                  <a:close/>
                  <a:moveTo>
                    <a:pt x="498" y="514"/>
                  </a:moveTo>
                  <a:lnTo>
                    <a:pt x="497" y="514"/>
                  </a:lnTo>
                  <a:lnTo>
                    <a:pt x="497" y="518"/>
                  </a:lnTo>
                  <a:lnTo>
                    <a:pt x="495" y="520"/>
                  </a:lnTo>
                  <a:lnTo>
                    <a:pt x="495" y="522"/>
                  </a:lnTo>
                  <a:lnTo>
                    <a:pt x="497" y="524"/>
                  </a:lnTo>
                  <a:lnTo>
                    <a:pt x="497" y="524"/>
                  </a:lnTo>
                  <a:lnTo>
                    <a:pt x="498" y="524"/>
                  </a:lnTo>
                  <a:lnTo>
                    <a:pt x="498" y="524"/>
                  </a:lnTo>
                  <a:lnTo>
                    <a:pt x="500" y="522"/>
                  </a:lnTo>
                  <a:lnTo>
                    <a:pt x="500" y="520"/>
                  </a:lnTo>
                  <a:lnTo>
                    <a:pt x="500" y="518"/>
                  </a:lnTo>
                  <a:lnTo>
                    <a:pt x="498" y="514"/>
                  </a:lnTo>
                  <a:close/>
                  <a:moveTo>
                    <a:pt x="400" y="442"/>
                  </a:moveTo>
                  <a:lnTo>
                    <a:pt x="396" y="442"/>
                  </a:lnTo>
                  <a:lnTo>
                    <a:pt x="396" y="440"/>
                  </a:lnTo>
                  <a:lnTo>
                    <a:pt x="394" y="440"/>
                  </a:lnTo>
                  <a:lnTo>
                    <a:pt x="390" y="440"/>
                  </a:lnTo>
                  <a:lnTo>
                    <a:pt x="383" y="442"/>
                  </a:lnTo>
                  <a:lnTo>
                    <a:pt x="379" y="442"/>
                  </a:lnTo>
                  <a:lnTo>
                    <a:pt x="379" y="446"/>
                  </a:lnTo>
                  <a:lnTo>
                    <a:pt x="381" y="446"/>
                  </a:lnTo>
                  <a:lnTo>
                    <a:pt x="383" y="448"/>
                  </a:lnTo>
                  <a:lnTo>
                    <a:pt x="385" y="448"/>
                  </a:lnTo>
                  <a:lnTo>
                    <a:pt x="388" y="448"/>
                  </a:lnTo>
                  <a:lnTo>
                    <a:pt x="392" y="448"/>
                  </a:lnTo>
                  <a:lnTo>
                    <a:pt x="394" y="448"/>
                  </a:lnTo>
                  <a:lnTo>
                    <a:pt x="396" y="448"/>
                  </a:lnTo>
                  <a:lnTo>
                    <a:pt x="396" y="446"/>
                  </a:lnTo>
                  <a:lnTo>
                    <a:pt x="396" y="446"/>
                  </a:lnTo>
                  <a:lnTo>
                    <a:pt x="398" y="446"/>
                  </a:lnTo>
                  <a:lnTo>
                    <a:pt x="400" y="444"/>
                  </a:lnTo>
                  <a:lnTo>
                    <a:pt x="400" y="446"/>
                  </a:lnTo>
                  <a:lnTo>
                    <a:pt x="402" y="446"/>
                  </a:lnTo>
                  <a:lnTo>
                    <a:pt x="402" y="446"/>
                  </a:lnTo>
                  <a:lnTo>
                    <a:pt x="404" y="444"/>
                  </a:lnTo>
                  <a:lnTo>
                    <a:pt x="404" y="444"/>
                  </a:lnTo>
                  <a:lnTo>
                    <a:pt x="400" y="442"/>
                  </a:lnTo>
                  <a:close/>
                  <a:moveTo>
                    <a:pt x="4" y="266"/>
                  </a:moveTo>
                  <a:lnTo>
                    <a:pt x="2" y="260"/>
                  </a:lnTo>
                  <a:lnTo>
                    <a:pt x="0" y="262"/>
                  </a:lnTo>
                  <a:lnTo>
                    <a:pt x="0" y="262"/>
                  </a:lnTo>
                  <a:lnTo>
                    <a:pt x="0" y="262"/>
                  </a:lnTo>
                  <a:lnTo>
                    <a:pt x="0" y="264"/>
                  </a:lnTo>
                  <a:lnTo>
                    <a:pt x="2" y="266"/>
                  </a:lnTo>
                  <a:lnTo>
                    <a:pt x="4" y="271"/>
                  </a:lnTo>
                  <a:lnTo>
                    <a:pt x="4" y="269"/>
                  </a:lnTo>
                  <a:lnTo>
                    <a:pt x="4" y="266"/>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39" name="Freeform 1935">
              <a:extLst>
                <a:ext uri="{FF2B5EF4-FFF2-40B4-BE49-F238E27FC236}">
                  <a16:creationId xmlns:a16="http://schemas.microsoft.com/office/drawing/2014/main" id="{1ADE167D-2290-4F66-B804-0DDA302A0161}"/>
                </a:ext>
              </a:extLst>
            </p:cNvPr>
            <p:cNvSpPr>
              <a:spLocks/>
            </p:cNvSpPr>
            <p:nvPr/>
          </p:nvSpPr>
          <p:spPr bwMode="auto">
            <a:xfrm>
              <a:off x="16930688" y="196850"/>
              <a:ext cx="3175" cy="3175"/>
            </a:xfrm>
            <a:custGeom>
              <a:avLst/>
              <a:gdLst>
                <a:gd name="T0" fmla="*/ 0 w 2"/>
                <a:gd name="T1" fmla="*/ 2 h 2"/>
                <a:gd name="T2" fmla="*/ 2 w 2"/>
                <a:gd name="T3" fmla="*/ 2 h 2"/>
                <a:gd name="T4" fmla="*/ 2 w 2"/>
                <a:gd name="T5" fmla="*/ 0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2"/>
                  </a:lnTo>
                  <a:lnTo>
                    <a:pt x="2" y="0"/>
                  </a:lnTo>
                  <a:lnTo>
                    <a:pt x="2" y="0"/>
                  </a:lnTo>
                  <a:lnTo>
                    <a:pt x="0" y="2"/>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40" name="Freeform 1936">
              <a:extLst>
                <a:ext uri="{FF2B5EF4-FFF2-40B4-BE49-F238E27FC236}">
                  <a16:creationId xmlns:a16="http://schemas.microsoft.com/office/drawing/2014/main" id="{519A04E5-5763-43F3-BA12-3A668F5579E2}"/>
                </a:ext>
              </a:extLst>
            </p:cNvPr>
            <p:cNvSpPr>
              <a:spLocks/>
            </p:cNvSpPr>
            <p:nvPr/>
          </p:nvSpPr>
          <p:spPr bwMode="auto">
            <a:xfrm>
              <a:off x="16367125" y="476250"/>
              <a:ext cx="3175" cy="0"/>
            </a:xfrm>
            <a:custGeom>
              <a:avLst/>
              <a:gdLst>
                <a:gd name="T0" fmla="*/ 2 w 2"/>
                <a:gd name="T1" fmla="*/ 2 w 2"/>
                <a:gd name="T2" fmla="*/ 2 w 2"/>
                <a:gd name="T3" fmla="*/ 2 w 2"/>
                <a:gd name="T4" fmla="*/ 2 w 2"/>
                <a:gd name="T5" fmla="*/ 2 w 2"/>
                <a:gd name="T6" fmla="*/ 2 w 2"/>
                <a:gd name="T7" fmla="*/ 2 w 2"/>
                <a:gd name="T8" fmla="*/ 2 w 2"/>
                <a:gd name="T9" fmla="*/ 0 w 2"/>
                <a:gd name="T10"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2">
                  <a:moveTo>
                    <a:pt x="2" y="0"/>
                  </a:moveTo>
                  <a:lnTo>
                    <a:pt x="2" y="0"/>
                  </a:lnTo>
                  <a:lnTo>
                    <a:pt x="2" y="0"/>
                  </a:lnTo>
                  <a:lnTo>
                    <a:pt x="2" y="0"/>
                  </a:lnTo>
                  <a:lnTo>
                    <a:pt x="2" y="0"/>
                  </a:lnTo>
                  <a:lnTo>
                    <a:pt x="2" y="0"/>
                  </a:lnTo>
                  <a:lnTo>
                    <a:pt x="2" y="0"/>
                  </a:lnTo>
                  <a:lnTo>
                    <a:pt x="2" y="0"/>
                  </a:lnTo>
                  <a:lnTo>
                    <a:pt x="2" y="0"/>
                  </a:lnTo>
                  <a:lnTo>
                    <a:pt x="0" y="0"/>
                  </a:lnTo>
                  <a:lnTo>
                    <a:pt x="2"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41" name="Freeform 1937">
              <a:extLst>
                <a:ext uri="{FF2B5EF4-FFF2-40B4-BE49-F238E27FC236}">
                  <a16:creationId xmlns:a16="http://schemas.microsoft.com/office/drawing/2014/main" id="{7616B037-E7B3-42F6-9BF6-8DC73287AC1A}"/>
                </a:ext>
              </a:extLst>
            </p:cNvPr>
            <p:cNvSpPr>
              <a:spLocks noEditPoints="1"/>
            </p:cNvSpPr>
            <p:nvPr/>
          </p:nvSpPr>
          <p:spPr bwMode="auto">
            <a:xfrm>
              <a:off x="16316325" y="627063"/>
              <a:ext cx="457200" cy="593725"/>
            </a:xfrm>
            <a:custGeom>
              <a:avLst/>
              <a:gdLst>
                <a:gd name="T0" fmla="*/ 283 w 288"/>
                <a:gd name="T1" fmla="*/ 179 h 374"/>
                <a:gd name="T2" fmla="*/ 281 w 288"/>
                <a:gd name="T3" fmla="*/ 184 h 374"/>
                <a:gd name="T4" fmla="*/ 51 w 288"/>
                <a:gd name="T5" fmla="*/ 372 h 374"/>
                <a:gd name="T6" fmla="*/ 17 w 288"/>
                <a:gd name="T7" fmla="*/ 211 h 374"/>
                <a:gd name="T8" fmla="*/ 12 w 288"/>
                <a:gd name="T9" fmla="*/ 218 h 374"/>
                <a:gd name="T10" fmla="*/ 29 w 288"/>
                <a:gd name="T11" fmla="*/ 251 h 374"/>
                <a:gd name="T12" fmla="*/ 36 w 288"/>
                <a:gd name="T13" fmla="*/ 245 h 374"/>
                <a:gd name="T14" fmla="*/ 133 w 288"/>
                <a:gd name="T15" fmla="*/ 131 h 374"/>
                <a:gd name="T16" fmla="*/ 118 w 288"/>
                <a:gd name="T17" fmla="*/ 161 h 374"/>
                <a:gd name="T18" fmla="*/ 110 w 288"/>
                <a:gd name="T19" fmla="*/ 173 h 374"/>
                <a:gd name="T20" fmla="*/ 112 w 288"/>
                <a:gd name="T21" fmla="*/ 180 h 374"/>
                <a:gd name="T22" fmla="*/ 104 w 288"/>
                <a:gd name="T23" fmla="*/ 180 h 374"/>
                <a:gd name="T24" fmla="*/ 91 w 288"/>
                <a:gd name="T25" fmla="*/ 186 h 374"/>
                <a:gd name="T26" fmla="*/ 84 w 288"/>
                <a:gd name="T27" fmla="*/ 207 h 374"/>
                <a:gd name="T28" fmla="*/ 74 w 288"/>
                <a:gd name="T29" fmla="*/ 224 h 374"/>
                <a:gd name="T30" fmla="*/ 48 w 288"/>
                <a:gd name="T31" fmla="*/ 237 h 374"/>
                <a:gd name="T32" fmla="*/ 36 w 288"/>
                <a:gd name="T33" fmla="*/ 234 h 374"/>
                <a:gd name="T34" fmla="*/ 17 w 288"/>
                <a:gd name="T35" fmla="*/ 226 h 374"/>
                <a:gd name="T36" fmla="*/ 12 w 288"/>
                <a:gd name="T37" fmla="*/ 224 h 374"/>
                <a:gd name="T38" fmla="*/ 17 w 288"/>
                <a:gd name="T39" fmla="*/ 216 h 374"/>
                <a:gd name="T40" fmla="*/ 17 w 288"/>
                <a:gd name="T41" fmla="*/ 211 h 374"/>
                <a:gd name="T42" fmla="*/ 21 w 288"/>
                <a:gd name="T43" fmla="*/ 205 h 374"/>
                <a:gd name="T44" fmla="*/ 27 w 288"/>
                <a:gd name="T45" fmla="*/ 199 h 374"/>
                <a:gd name="T46" fmla="*/ 44 w 288"/>
                <a:gd name="T47" fmla="*/ 184 h 374"/>
                <a:gd name="T48" fmla="*/ 61 w 288"/>
                <a:gd name="T49" fmla="*/ 175 h 374"/>
                <a:gd name="T50" fmla="*/ 72 w 288"/>
                <a:gd name="T51" fmla="*/ 167 h 374"/>
                <a:gd name="T52" fmla="*/ 78 w 288"/>
                <a:gd name="T53" fmla="*/ 161 h 374"/>
                <a:gd name="T54" fmla="*/ 84 w 288"/>
                <a:gd name="T55" fmla="*/ 156 h 374"/>
                <a:gd name="T56" fmla="*/ 101 w 288"/>
                <a:gd name="T57" fmla="*/ 122 h 374"/>
                <a:gd name="T58" fmla="*/ 112 w 288"/>
                <a:gd name="T59" fmla="*/ 120 h 374"/>
                <a:gd name="T60" fmla="*/ 129 w 288"/>
                <a:gd name="T61" fmla="*/ 122 h 374"/>
                <a:gd name="T62" fmla="*/ 133 w 288"/>
                <a:gd name="T63" fmla="*/ 124 h 374"/>
                <a:gd name="T64" fmla="*/ 6 w 288"/>
                <a:gd name="T65" fmla="*/ 326 h 374"/>
                <a:gd name="T66" fmla="*/ 4 w 288"/>
                <a:gd name="T67" fmla="*/ 334 h 374"/>
                <a:gd name="T68" fmla="*/ 6 w 288"/>
                <a:gd name="T69" fmla="*/ 326 h 374"/>
                <a:gd name="T70" fmla="*/ 193 w 288"/>
                <a:gd name="T71" fmla="*/ 82 h 374"/>
                <a:gd name="T72" fmla="*/ 178 w 288"/>
                <a:gd name="T73" fmla="*/ 91 h 374"/>
                <a:gd name="T74" fmla="*/ 178 w 288"/>
                <a:gd name="T75" fmla="*/ 103 h 374"/>
                <a:gd name="T76" fmla="*/ 150 w 288"/>
                <a:gd name="T77" fmla="*/ 131 h 374"/>
                <a:gd name="T78" fmla="*/ 144 w 288"/>
                <a:gd name="T79" fmla="*/ 127 h 374"/>
                <a:gd name="T80" fmla="*/ 146 w 288"/>
                <a:gd name="T81" fmla="*/ 103 h 374"/>
                <a:gd name="T82" fmla="*/ 137 w 288"/>
                <a:gd name="T83" fmla="*/ 84 h 374"/>
                <a:gd name="T84" fmla="*/ 146 w 288"/>
                <a:gd name="T85" fmla="*/ 61 h 374"/>
                <a:gd name="T86" fmla="*/ 142 w 288"/>
                <a:gd name="T87" fmla="*/ 50 h 374"/>
                <a:gd name="T88" fmla="*/ 137 w 288"/>
                <a:gd name="T89" fmla="*/ 44 h 374"/>
                <a:gd name="T90" fmla="*/ 137 w 288"/>
                <a:gd name="T91" fmla="*/ 34 h 374"/>
                <a:gd name="T92" fmla="*/ 129 w 288"/>
                <a:gd name="T93" fmla="*/ 29 h 374"/>
                <a:gd name="T94" fmla="*/ 123 w 288"/>
                <a:gd name="T95" fmla="*/ 17 h 374"/>
                <a:gd name="T96" fmla="*/ 118 w 288"/>
                <a:gd name="T97" fmla="*/ 15 h 374"/>
                <a:gd name="T98" fmla="*/ 114 w 288"/>
                <a:gd name="T99" fmla="*/ 2 h 374"/>
                <a:gd name="T100" fmla="*/ 133 w 288"/>
                <a:gd name="T101" fmla="*/ 13 h 374"/>
                <a:gd name="T102" fmla="*/ 140 w 288"/>
                <a:gd name="T103" fmla="*/ 21 h 374"/>
                <a:gd name="T104" fmla="*/ 144 w 288"/>
                <a:gd name="T105" fmla="*/ 38 h 374"/>
                <a:gd name="T106" fmla="*/ 146 w 288"/>
                <a:gd name="T107" fmla="*/ 44 h 374"/>
                <a:gd name="T108" fmla="*/ 156 w 288"/>
                <a:gd name="T109" fmla="*/ 42 h 374"/>
                <a:gd name="T110" fmla="*/ 163 w 288"/>
                <a:gd name="T111" fmla="*/ 57 h 374"/>
                <a:gd name="T112" fmla="*/ 129 w 288"/>
                <a:gd name="T113" fmla="*/ 120 h 374"/>
                <a:gd name="T114" fmla="*/ 154 w 288"/>
                <a:gd name="T115" fmla="*/ 29 h 374"/>
                <a:gd name="T116" fmla="*/ 288 w 288"/>
                <a:gd name="T117" fmla="*/ 19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374">
                  <a:moveTo>
                    <a:pt x="288" y="179"/>
                  </a:moveTo>
                  <a:lnTo>
                    <a:pt x="286" y="179"/>
                  </a:lnTo>
                  <a:lnTo>
                    <a:pt x="286" y="179"/>
                  </a:lnTo>
                  <a:lnTo>
                    <a:pt x="284" y="180"/>
                  </a:lnTo>
                  <a:lnTo>
                    <a:pt x="284" y="180"/>
                  </a:lnTo>
                  <a:lnTo>
                    <a:pt x="284" y="179"/>
                  </a:lnTo>
                  <a:lnTo>
                    <a:pt x="284" y="179"/>
                  </a:lnTo>
                  <a:lnTo>
                    <a:pt x="284" y="179"/>
                  </a:lnTo>
                  <a:lnTo>
                    <a:pt x="283" y="179"/>
                  </a:lnTo>
                  <a:lnTo>
                    <a:pt x="283" y="179"/>
                  </a:lnTo>
                  <a:lnTo>
                    <a:pt x="284" y="179"/>
                  </a:lnTo>
                  <a:lnTo>
                    <a:pt x="283" y="180"/>
                  </a:lnTo>
                  <a:lnTo>
                    <a:pt x="284" y="182"/>
                  </a:lnTo>
                  <a:lnTo>
                    <a:pt x="284" y="182"/>
                  </a:lnTo>
                  <a:lnTo>
                    <a:pt x="286" y="184"/>
                  </a:lnTo>
                  <a:lnTo>
                    <a:pt x="284" y="184"/>
                  </a:lnTo>
                  <a:lnTo>
                    <a:pt x="284" y="184"/>
                  </a:lnTo>
                  <a:lnTo>
                    <a:pt x="283" y="186"/>
                  </a:lnTo>
                  <a:lnTo>
                    <a:pt x="281" y="186"/>
                  </a:lnTo>
                  <a:lnTo>
                    <a:pt x="281" y="184"/>
                  </a:lnTo>
                  <a:lnTo>
                    <a:pt x="281" y="182"/>
                  </a:lnTo>
                  <a:lnTo>
                    <a:pt x="281" y="180"/>
                  </a:lnTo>
                  <a:lnTo>
                    <a:pt x="277" y="180"/>
                  </a:lnTo>
                  <a:lnTo>
                    <a:pt x="279" y="179"/>
                  </a:lnTo>
                  <a:lnTo>
                    <a:pt x="283" y="179"/>
                  </a:lnTo>
                  <a:lnTo>
                    <a:pt x="284" y="179"/>
                  </a:lnTo>
                  <a:lnTo>
                    <a:pt x="288" y="179"/>
                  </a:lnTo>
                  <a:close/>
                  <a:moveTo>
                    <a:pt x="53" y="372"/>
                  </a:moveTo>
                  <a:lnTo>
                    <a:pt x="51" y="372"/>
                  </a:lnTo>
                  <a:lnTo>
                    <a:pt x="51" y="372"/>
                  </a:lnTo>
                  <a:lnTo>
                    <a:pt x="51" y="374"/>
                  </a:lnTo>
                  <a:lnTo>
                    <a:pt x="53" y="374"/>
                  </a:lnTo>
                  <a:lnTo>
                    <a:pt x="53" y="374"/>
                  </a:lnTo>
                  <a:lnTo>
                    <a:pt x="55" y="374"/>
                  </a:lnTo>
                  <a:lnTo>
                    <a:pt x="53" y="374"/>
                  </a:lnTo>
                  <a:lnTo>
                    <a:pt x="53" y="372"/>
                  </a:lnTo>
                  <a:close/>
                  <a:moveTo>
                    <a:pt x="19" y="207"/>
                  </a:moveTo>
                  <a:lnTo>
                    <a:pt x="19" y="209"/>
                  </a:lnTo>
                  <a:lnTo>
                    <a:pt x="19" y="211"/>
                  </a:lnTo>
                  <a:lnTo>
                    <a:pt x="17" y="211"/>
                  </a:lnTo>
                  <a:lnTo>
                    <a:pt x="17" y="209"/>
                  </a:lnTo>
                  <a:lnTo>
                    <a:pt x="17" y="209"/>
                  </a:lnTo>
                  <a:lnTo>
                    <a:pt x="19" y="207"/>
                  </a:lnTo>
                  <a:close/>
                  <a:moveTo>
                    <a:pt x="13" y="218"/>
                  </a:moveTo>
                  <a:lnTo>
                    <a:pt x="13" y="216"/>
                  </a:lnTo>
                  <a:lnTo>
                    <a:pt x="15" y="218"/>
                  </a:lnTo>
                  <a:lnTo>
                    <a:pt x="15" y="218"/>
                  </a:lnTo>
                  <a:lnTo>
                    <a:pt x="13" y="220"/>
                  </a:lnTo>
                  <a:lnTo>
                    <a:pt x="13" y="220"/>
                  </a:lnTo>
                  <a:lnTo>
                    <a:pt x="12" y="218"/>
                  </a:lnTo>
                  <a:lnTo>
                    <a:pt x="12" y="218"/>
                  </a:lnTo>
                  <a:lnTo>
                    <a:pt x="13" y="218"/>
                  </a:lnTo>
                  <a:close/>
                  <a:moveTo>
                    <a:pt x="38" y="247"/>
                  </a:moveTo>
                  <a:lnTo>
                    <a:pt x="38" y="247"/>
                  </a:lnTo>
                  <a:lnTo>
                    <a:pt x="36" y="249"/>
                  </a:lnTo>
                  <a:lnTo>
                    <a:pt x="34" y="249"/>
                  </a:lnTo>
                  <a:lnTo>
                    <a:pt x="32" y="251"/>
                  </a:lnTo>
                  <a:lnTo>
                    <a:pt x="29" y="253"/>
                  </a:lnTo>
                  <a:lnTo>
                    <a:pt x="27" y="253"/>
                  </a:lnTo>
                  <a:lnTo>
                    <a:pt x="29" y="251"/>
                  </a:lnTo>
                  <a:lnTo>
                    <a:pt x="30" y="247"/>
                  </a:lnTo>
                  <a:lnTo>
                    <a:pt x="30" y="243"/>
                  </a:lnTo>
                  <a:lnTo>
                    <a:pt x="30" y="243"/>
                  </a:lnTo>
                  <a:lnTo>
                    <a:pt x="30" y="241"/>
                  </a:lnTo>
                  <a:lnTo>
                    <a:pt x="32" y="239"/>
                  </a:lnTo>
                  <a:lnTo>
                    <a:pt x="32" y="239"/>
                  </a:lnTo>
                  <a:lnTo>
                    <a:pt x="34" y="241"/>
                  </a:lnTo>
                  <a:lnTo>
                    <a:pt x="36" y="241"/>
                  </a:lnTo>
                  <a:lnTo>
                    <a:pt x="36" y="243"/>
                  </a:lnTo>
                  <a:lnTo>
                    <a:pt x="36" y="245"/>
                  </a:lnTo>
                  <a:lnTo>
                    <a:pt x="36" y="245"/>
                  </a:lnTo>
                  <a:lnTo>
                    <a:pt x="36" y="245"/>
                  </a:lnTo>
                  <a:lnTo>
                    <a:pt x="38" y="247"/>
                  </a:lnTo>
                  <a:close/>
                  <a:moveTo>
                    <a:pt x="135" y="125"/>
                  </a:moveTo>
                  <a:lnTo>
                    <a:pt x="137" y="125"/>
                  </a:lnTo>
                  <a:lnTo>
                    <a:pt x="137" y="127"/>
                  </a:lnTo>
                  <a:lnTo>
                    <a:pt x="135" y="127"/>
                  </a:lnTo>
                  <a:lnTo>
                    <a:pt x="133" y="129"/>
                  </a:lnTo>
                  <a:lnTo>
                    <a:pt x="133" y="131"/>
                  </a:lnTo>
                  <a:lnTo>
                    <a:pt x="133" y="131"/>
                  </a:lnTo>
                  <a:lnTo>
                    <a:pt x="133" y="133"/>
                  </a:lnTo>
                  <a:lnTo>
                    <a:pt x="133" y="135"/>
                  </a:lnTo>
                  <a:lnTo>
                    <a:pt x="133" y="137"/>
                  </a:lnTo>
                  <a:lnTo>
                    <a:pt x="135" y="137"/>
                  </a:lnTo>
                  <a:lnTo>
                    <a:pt x="135" y="139"/>
                  </a:lnTo>
                  <a:lnTo>
                    <a:pt x="133" y="141"/>
                  </a:lnTo>
                  <a:lnTo>
                    <a:pt x="125" y="152"/>
                  </a:lnTo>
                  <a:lnTo>
                    <a:pt x="123" y="154"/>
                  </a:lnTo>
                  <a:lnTo>
                    <a:pt x="120" y="160"/>
                  </a:lnTo>
                  <a:lnTo>
                    <a:pt x="118" y="161"/>
                  </a:lnTo>
                  <a:lnTo>
                    <a:pt x="116" y="163"/>
                  </a:lnTo>
                  <a:lnTo>
                    <a:pt x="114" y="165"/>
                  </a:lnTo>
                  <a:lnTo>
                    <a:pt x="110" y="167"/>
                  </a:lnTo>
                  <a:lnTo>
                    <a:pt x="108" y="169"/>
                  </a:lnTo>
                  <a:lnTo>
                    <a:pt x="110" y="169"/>
                  </a:lnTo>
                  <a:lnTo>
                    <a:pt x="110" y="171"/>
                  </a:lnTo>
                  <a:lnTo>
                    <a:pt x="108" y="171"/>
                  </a:lnTo>
                  <a:lnTo>
                    <a:pt x="106" y="173"/>
                  </a:lnTo>
                  <a:lnTo>
                    <a:pt x="110" y="171"/>
                  </a:lnTo>
                  <a:lnTo>
                    <a:pt x="110" y="173"/>
                  </a:lnTo>
                  <a:lnTo>
                    <a:pt x="110" y="173"/>
                  </a:lnTo>
                  <a:lnTo>
                    <a:pt x="112" y="175"/>
                  </a:lnTo>
                  <a:lnTo>
                    <a:pt x="112" y="177"/>
                  </a:lnTo>
                  <a:lnTo>
                    <a:pt x="114" y="177"/>
                  </a:lnTo>
                  <a:lnTo>
                    <a:pt x="116" y="177"/>
                  </a:lnTo>
                  <a:lnTo>
                    <a:pt x="116" y="179"/>
                  </a:lnTo>
                  <a:lnTo>
                    <a:pt x="116" y="180"/>
                  </a:lnTo>
                  <a:lnTo>
                    <a:pt x="116" y="180"/>
                  </a:lnTo>
                  <a:lnTo>
                    <a:pt x="114" y="180"/>
                  </a:lnTo>
                  <a:lnTo>
                    <a:pt x="112" y="180"/>
                  </a:lnTo>
                  <a:lnTo>
                    <a:pt x="112" y="180"/>
                  </a:lnTo>
                  <a:lnTo>
                    <a:pt x="110" y="180"/>
                  </a:lnTo>
                  <a:lnTo>
                    <a:pt x="108" y="180"/>
                  </a:lnTo>
                  <a:lnTo>
                    <a:pt x="106" y="180"/>
                  </a:lnTo>
                  <a:lnTo>
                    <a:pt x="106" y="180"/>
                  </a:lnTo>
                  <a:lnTo>
                    <a:pt x="108" y="179"/>
                  </a:lnTo>
                  <a:lnTo>
                    <a:pt x="106" y="179"/>
                  </a:lnTo>
                  <a:lnTo>
                    <a:pt x="106" y="179"/>
                  </a:lnTo>
                  <a:lnTo>
                    <a:pt x="106" y="179"/>
                  </a:lnTo>
                  <a:lnTo>
                    <a:pt x="104" y="180"/>
                  </a:lnTo>
                  <a:lnTo>
                    <a:pt x="103" y="180"/>
                  </a:lnTo>
                  <a:lnTo>
                    <a:pt x="103" y="179"/>
                  </a:lnTo>
                  <a:lnTo>
                    <a:pt x="99" y="177"/>
                  </a:lnTo>
                  <a:lnTo>
                    <a:pt x="101" y="180"/>
                  </a:lnTo>
                  <a:lnTo>
                    <a:pt x="101" y="180"/>
                  </a:lnTo>
                  <a:lnTo>
                    <a:pt x="101" y="182"/>
                  </a:lnTo>
                  <a:lnTo>
                    <a:pt x="101" y="182"/>
                  </a:lnTo>
                  <a:lnTo>
                    <a:pt x="99" y="182"/>
                  </a:lnTo>
                  <a:lnTo>
                    <a:pt x="91" y="186"/>
                  </a:lnTo>
                  <a:lnTo>
                    <a:pt x="91" y="186"/>
                  </a:lnTo>
                  <a:lnTo>
                    <a:pt x="89" y="186"/>
                  </a:lnTo>
                  <a:lnTo>
                    <a:pt x="89" y="188"/>
                  </a:lnTo>
                  <a:lnTo>
                    <a:pt x="87" y="188"/>
                  </a:lnTo>
                  <a:lnTo>
                    <a:pt x="87" y="188"/>
                  </a:lnTo>
                  <a:lnTo>
                    <a:pt x="87" y="192"/>
                  </a:lnTo>
                  <a:lnTo>
                    <a:pt x="87" y="196"/>
                  </a:lnTo>
                  <a:lnTo>
                    <a:pt x="85" y="201"/>
                  </a:lnTo>
                  <a:lnTo>
                    <a:pt x="84" y="201"/>
                  </a:lnTo>
                  <a:lnTo>
                    <a:pt x="84" y="203"/>
                  </a:lnTo>
                  <a:lnTo>
                    <a:pt x="84" y="207"/>
                  </a:lnTo>
                  <a:lnTo>
                    <a:pt x="78" y="216"/>
                  </a:lnTo>
                  <a:lnTo>
                    <a:pt x="78" y="218"/>
                  </a:lnTo>
                  <a:lnTo>
                    <a:pt x="78" y="220"/>
                  </a:lnTo>
                  <a:lnTo>
                    <a:pt x="80" y="220"/>
                  </a:lnTo>
                  <a:lnTo>
                    <a:pt x="80" y="222"/>
                  </a:lnTo>
                  <a:lnTo>
                    <a:pt x="80" y="222"/>
                  </a:lnTo>
                  <a:lnTo>
                    <a:pt x="78" y="222"/>
                  </a:lnTo>
                  <a:lnTo>
                    <a:pt x="78" y="224"/>
                  </a:lnTo>
                  <a:lnTo>
                    <a:pt x="76" y="224"/>
                  </a:lnTo>
                  <a:lnTo>
                    <a:pt x="74" y="224"/>
                  </a:lnTo>
                  <a:lnTo>
                    <a:pt x="74" y="224"/>
                  </a:lnTo>
                  <a:lnTo>
                    <a:pt x="72" y="226"/>
                  </a:lnTo>
                  <a:lnTo>
                    <a:pt x="63" y="235"/>
                  </a:lnTo>
                  <a:lnTo>
                    <a:pt x="61" y="237"/>
                  </a:lnTo>
                  <a:lnTo>
                    <a:pt x="57" y="237"/>
                  </a:lnTo>
                  <a:lnTo>
                    <a:pt x="55" y="239"/>
                  </a:lnTo>
                  <a:lnTo>
                    <a:pt x="51" y="239"/>
                  </a:lnTo>
                  <a:lnTo>
                    <a:pt x="51" y="237"/>
                  </a:lnTo>
                  <a:lnTo>
                    <a:pt x="48" y="237"/>
                  </a:lnTo>
                  <a:lnTo>
                    <a:pt x="48" y="237"/>
                  </a:lnTo>
                  <a:lnTo>
                    <a:pt x="46" y="237"/>
                  </a:lnTo>
                  <a:lnTo>
                    <a:pt x="44" y="237"/>
                  </a:lnTo>
                  <a:lnTo>
                    <a:pt x="44" y="237"/>
                  </a:lnTo>
                  <a:lnTo>
                    <a:pt x="42" y="237"/>
                  </a:lnTo>
                  <a:lnTo>
                    <a:pt x="40" y="237"/>
                  </a:lnTo>
                  <a:lnTo>
                    <a:pt x="40" y="235"/>
                  </a:lnTo>
                  <a:lnTo>
                    <a:pt x="40" y="235"/>
                  </a:lnTo>
                  <a:lnTo>
                    <a:pt x="38" y="234"/>
                  </a:lnTo>
                  <a:lnTo>
                    <a:pt x="36" y="234"/>
                  </a:lnTo>
                  <a:lnTo>
                    <a:pt x="36" y="234"/>
                  </a:lnTo>
                  <a:lnTo>
                    <a:pt x="34" y="234"/>
                  </a:lnTo>
                  <a:lnTo>
                    <a:pt x="32" y="234"/>
                  </a:lnTo>
                  <a:lnTo>
                    <a:pt x="32" y="232"/>
                  </a:lnTo>
                  <a:lnTo>
                    <a:pt x="30" y="230"/>
                  </a:lnTo>
                  <a:lnTo>
                    <a:pt x="30" y="230"/>
                  </a:lnTo>
                  <a:lnTo>
                    <a:pt x="25" y="230"/>
                  </a:lnTo>
                  <a:lnTo>
                    <a:pt x="19" y="230"/>
                  </a:lnTo>
                  <a:lnTo>
                    <a:pt x="15" y="230"/>
                  </a:lnTo>
                  <a:lnTo>
                    <a:pt x="17" y="224"/>
                  </a:lnTo>
                  <a:lnTo>
                    <a:pt x="17" y="226"/>
                  </a:lnTo>
                  <a:lnTo>
                    <a:pt x="15" y="226"/>
                  </a:lnTo>
                  <a:lnTo>
                    <a:pt x="13" y="226"/>
                  </a:lnTo>
                  <a:lnTo>
                    <a:pt x="13" y="226"/>
                  </a:lnTo>
                  <a:lnTo>
                    <a:pt x="13" y="226"/>
                  </a:lnTo>
                  <a:lnTo>
                    <a:pt x="13" y="224"/>
                  </a:lnTo>
                  <a:lnTo>
                    <a:pt x="13" y="224"/>
                  </a:lnTo>
                  <a:lnTo>
                    <a:pt x="13" y="224"/>
                  </a:lnTo>
                  <a:lnTo>
                    <a:pt x="13" y="224"/>
                  </a:lnTo>
                  <a:lnTo>
                    <a:pt x="12" y="224"/>
                  </a:lnTo>
                  <a:lnTo>
                    <a:pt x="12" y="224"/>
                  </a:lnTo>
                  <a:lnTo>
                    <a:pt x="10" y="224"/>
                  </a:lnTo>
                  <a:lnTo>
                    <a:pt x="12" y="222"/>
                  </a:lnTo>
                  <a:lnTo>
                    <a:pt x="13" y="220"/>
                  </a:lnTo>
                  <a:lnTo>
                    <a:pt x="17" y="220"/>
                  </a:lnTo>
                  <a:lnTo>
                    <a:pt x="19" y="218"/>
                  </a:lnTo>
                  <a:lnTo>
                    <a:pt x="17" y="218"/>
                  </a:lnTo>
                  <a:lnTo>
                    <a:pt x="15" y="218"/>
                  </a:lnTo>
                  <a:lnTo>
                    <a:pt x="17" y="216"/>
                  </a:lnTo>
                  <a:lnTo>
                    <a:pt x="19" y="215"/>
                  </a:lnTo>
                  <a:lnTo>
                    <a:pt x="17" y="216"/>
                  </a:lnTo>
                  <a:lnTo>
                    <a:pt x="17" y="216"/>
                  </a:lnTo>
                  <a:lnTo>
                    <a:pt x="15" y="216"/>
                  </a:lnTo>
                  <a:lnTo>
                    <a:pt x="15" y="216"/>
                  </a:lnTo>
                  <a:lnTo>
                    <a:pt x="15" y="215"/>
                  </a:lnTo>
                  <a:lnTo>
                    <a:pt x="15" y="213"/>
                  </a:lnTo>
                  <a:lnTo>
                    <a:pt x="15" y="213"/>
                  </a:lnTo>
                  <a:lnTo>
                    <a:pt x="17" y="213"/>
                  </a:lnTo>
                  <a:lnTo>
                    <a:pt x="17" y="213"/>
                  </a:lnTo>
                  <a:lnTo>
                    <a:pt x="17" y="211"/>
                  </a:lnTo>
                  <a:lnTo>
                    <a:pt x="17" y="211"/>
                  </a:lnTo>
                  <a:lnTo>
                    <a:pt x="17" y="211"/>
                  </a:lnTo>
                  <a:lnTo>
                    <a:pt x="19" y="213"/>
                  </a:lnTo>
                  <a:lnTo>
                    <a:pt x="21" y="213"/>
                  </a:lnTo>
                  <a:lnTo>
                    <a:pt x="21" y="213"/>
                  </a:lnTo>
                  <a:lnTo>
                    <a:pt x="21" y="211"/>
                  </a:lnTo>
                  <a:lnTo>
                    <a:pt x="21" y="211"/>
                  </a:lnTo>
                  <a:lnTo>
                    <a:pt x="23" y="211"/>
                  </a:lnTo>
                  <a:lnTo>
                    <a:pt x="19" y="209"/>
                  </a:lnTo>
                  <a:lnTo>
                    <a:pt x="19" y="207"/>
                  </a:lnTo>
                  <a:lnTo>
                    <a:pt x="21" y="205"/>
                  </a:lnTo>
                  <a:lnTo>
                    <a:pt x="23" y="205"/>
                  </a:lnTo>
                  <a:lnTo>
                    <a:pt x="21" y="205"/>
                  </a:lnTo>
                  <a:lnTo>
                    <a:pt x="23" y="203"/>
                  </a:lnTo>
                  <a:lnTo>
                    <a:pt x="23" y="201"/>
                  </a:lnTo>
                  <a:lnTo>
                    <a:pt x="25" y="201"/>
                  </a:lnTo>
                  <a:lnTo>
                    <a:pt x="25" y="201"/>
                  </a:lnTo>
                  <a:lnTo>
                    <a:pt x="27" y="203"/>
                  </a:lnTo>
                  <a:lnTo>
                    <a:pt x="27" y="203"/>
                  </a:lnTo>
                  <a:lnTo>
                    <a:pt x="27" y="201"/>
                  </a:lnTo>
                  <a:lnTo>
                    <a:pt x="27" y="199"/>
                  </a:lnTo>
                  <a:lnTo>
                    <a:pt x="27" y="199"/>
                  </a:lnTo>
                  <a:lnTo>
                    <a:pt x="29" y="197"/>
                  </a:lnTo>
                  <a:lnTo>
                    <a:pt x="30" y="196"/>
                  </a:lnTo>
                  <a:lnTo>
                    <a:pt x="32" y="196"/>
                  </a:lnTo>
                  <a:lnTo>
                    <a:pt x="32" y="197"/>
                  </a:lnTo>
                  <a:lnTo>
                    <a:pt x="32" y="194"/>
                  </a:lnTo>
                  <a:lnTo>
                    <a:pt x="36" y="190"/>
                  </a:lnTo>
                  <a:lnTo>
                    <a:pt x="38" y="186"/>
                  </a:lnTo>
                  <a:lnTo>
                    <a:pt x="42" y="184"/>
                  </a:lnTo>
                  <a:lnTo>
                    <a:pt x="44" y="184"/>
                  </a:lnTo>
                  <a:lnTo>
                    <a:pt x="46" y="184"/>
                  </a:lnTo>
                  <a:lnTo>
                    <a:pt x="46" y="184"/>
                  </a:lnTo>
                  <a:lnTo>
                    <a:pt x="48" y="182"/>
                  </a:lnTo>
                  <a:lnTo>
                    <a:pt x="49" y="182"/>
                  </a:lnTo>
                  <a:lnTo>
                    <a:pt x="51" y="180"/>
                  </a:lnTo>
                  <a:lnTo>
                    <a:pt x="51" y="180"/>
                  </a:lnTo>
                  <a:lnTo>
                    <a:pt x="53" y="182"/>
                  </a:lnTo>
                  <a:lnTo>
                    <a:pt x="53" y="179"/>
                  </a:lnTo>
                  <a:lnTo>
                    <a:pt x="57" y="177"/>
                  </a:lnTo>
                  <a:lnTo>
                    <a:pt x="61" y="175"/>
                  </a:lnTo>
                  <a:lnTo>
                    <a:pt x="65" y="173"/>
                  </a:lnTo>
                  <a:lnTo>
                    <a:pt x="65" y="173"/>
                  </a:lnTo>
                  <a:lnTo>
                    <a:pt x="65" y="173"/>
                  </a:lnTo>
                  <a:lnTo>
                    <a:pt x="65" y="173"/>
                  </a:lnTo>
                  <a:lnTo>
                    <a:pt x="65" y="173"/>
                  </a:lnTo>
                  <a:lnTo>
                    <a:pt x="65" y="171"/>
                  </a:lnTo>
                  <a:lnTo>
                    <a:pt x="67" y="169"/>
                  </a:lnTo>
                  <a:lnTo>
                    <a:pt x="68" y="167"/>
                  </a:lnTo>
                  <a:lnTo>
                    <a:pt x="70" y="167"/>
                  </a:lnTo>
                  <a:lnTo>
                    <a:pt x="72" y="167"/>
                  </a:lnTo>
                  <a:lnTo>
                    <a:pt x="72" y="165"/>
                  </a:lnTo>
                  <a:lnTo>
                    <a:pt x="72" y="165"/>
                  </a:lnTo>
                  <a:lnTo>
                    <a:pt x="72" y="165"/>
                  </a:lnTo>
                  <a:lnTo>
                    <a:pt x="72" y="163"/>
                  </a:lnTo>
                  <a:lnTo>
                    <a:pt x="74" y="163"/>
                  </a:lnTo>
                  <a:lnTo>
                    <a:pt x="76" y="163"/>
                  </a:lnTo>
                  <a:lnTo>
                    <a:pt x="76" y="165"/>
                  </a:lnTo>
                  <a:lnTo>
                    <a:pt x="76" y="163"/>
                  </a:lnTo>
                  <a:lnTo>
                    <a:pt x="76" y="163"/>
                  </a:lnTo>
                  <a:lnTo>
                    <a:pt x="78" y="161"/>
                  </a:lnTo>
                  <a:lnTo>
                    <a:pt x="78" y="163"/>
                  </a:lnTo>
                  <a:lnTo>
                    <a:pt x="78" y="161"/>
                  </a:lnTo>
                  <a:lnTo>
                    <a:pt x="80" y="160"/>
                  </a:lnTo>
                  <a:lnTo>
                    <a:pt x="82" y="158"/>
                  </a:lnTo>
                  <a:lnTo>
                    <a:pt x="84" y="158"/>
                  </a:lnTo>
                  <a:lnTo>
                    <a:pt x="84" y="160"/>
                  </a:lnTo>
                  <a:lnTo>
                    <a:pt x="84" y="160"/>
                  </a:lnTo>
                  <a:lnTo>
                    <a:pt x="84" y="160"/>
                  </a:lnTo>
                  <a:lnTo>
                    <a:pt x="84" y="158"/>
                  </a:lnTo>
                  <a:lnTo>
                    <a:pt x="84" y="156"/>
                  </a:lnTo>
                  <a:lnTo>
                    <a:pt x="85" y="154"/>
                  </a:lnTo>
                  <a:lnTo>
                    <a:pt x="87" y="152"/>
                  </a:lnTo>
                  <a:lnTo>
                    <a:pt x="87" y="150"/>
                  </a:lnTo>
                  <a:lnTo>
                    <a:pt x="87" y="146"/>
                  </a:lnTo>
                  <a:lnTo>
                    <a:pt x="89" y="141"/>
                  </a:lnTo>
                  <a:lnTo>
                    <a:pt x="91" y="139"/>
                  </a:lnTo>
                  <a:lnTo>
                    <a:pt x="95" y="135"/>
                  </a:lnTo>
                  <a:lnTo>
                    <a:pt x="99" y="133"/>
                  </a:lnTo>
                  <a:lnTo>
                    <a:pt x="99" y="129"/>
                  </a:lnTo>
                  <a:lnTo>
                    <a:pt x="101" y="122"/>
                  </a:lnTo>
                  <a:lnTo>
                    <a:pt x="103" y="120"/>
                  </a:lnTo>
                  <a:lnTo>
                    <a:pt x="104" y="116"/>
                  </a:lnTo>
                  <a:lnTo>
                    <a:pt x="108" y="114"/>
                  </a:lnTo>
                  <a:lnTo>
                    <a:pt x="110" y="112"/>
                  </a:lnTo>
                  <a:lnTo>
                    <a:pt x="114" y="114"/>
                  </a:lnTo>
                  <a:lnTo>
                    <a:pt x="112" y="114"/>
                  </a:lnTo>
                  <a:lnTo>
                    <a:pt x="110" y="114"/>
                  </a:lnTo>
                  <a:lnTo>
                    <a:pt x="110" y="116"/>
                  </a:lnTo>
                  <a:lnTo>
                    <a:pt x="112" y="118"/>
                  </a:lnTo>
                  <a:lnTo>
                    <a:pt x="112" y="120"/>
                  </a:lnTo>
                  <a:lnTo>
                    <a:pt x="114" y="120"/>
                  </a:lnTo>
                  <a:lnTo>
                    <a:pt x="114" y="120"/>
                  </a:lnTo>
                  <a:lnTo>
                    <a:pt x="116" y="122"/>
                  </a:lnTo>
                  <a:lnTo>
                    <a:pt x="116" y="124"/>
                  </a:lnTo>
                  <a:lnTo>
                    <a:pt x="116" y="125"/>
                  </a:lnTo>
                  <a:lnTo>
                    <a:pt x="116" y="127"/>
                  </a:lnTo>
                  <a:lnTo>
                    <a:pt x="118" y="127"/>
                  </a:lnTo>
                  <a:lnTo>
                    <a:pt x="120" y="127"/>
                  </a:lnTo>
                  <a:lnTo>
                    <a:pt x="127" y="124"/>
                  </a:lnTo>
                  <a:lnTo>
                    <a:pt x="129" y="122"/>
                  </a:lnTo>
                  <a:lnTo>
                    <a:pt x="131" y="122"/>
                  </a:lnTo>
                  <a:lnTo>
                    <a:pt x="129" y="124"/>
                  </a:lnTo>
                  <a:lnTo>
                    <a:pt x="129" y="124"/>
                  </a:lnTo>
                  <a:lnTo>
                    <a:pt x="129" y="125"/>
                  </a:lnTo>
                  <a:lnTo>
                    <a:pt x="127" y="127"/>
                  </a:lnTo>
                  <a:lnTo>
                    <a:pt x="129" y="127"/>
                  </a:lnTo>
                  <a:lnTo>
                    <a:pt x="131" y="125"/>
                  </a:lnTo>
                  <a:lnTo>
                    <a:pt x="131" y="124"/>
                  </a:lnTo>
                  <a:lnTo>
                    <a:pt x="131" y="124"/>
                  </a:lnTo>
                  <a:lnTo>
                    <a:pt x="133" y="124"/>
                  </a:lnTo>
                  <a:lnTo>
                    <a:pt x="135" y="124"/>
                  </a:lnTo>
                  <a:lnTo>
                    <a:pt x="135" y="124"/>
                  </a:lnTo>
                  <a:lnTo>
                    <a:pt x="135" y="124"/>
                  </a:lnTo>
                  <a:lnTo>
                    <a:pt x="135" y="125"/>
                  </a:lnTo>
                  <a:lnTo>
                    <a:pt x="133" y="127"/>
                  </a:lnTo>
                  <a:lnTo>
                    <a:pt x="131" y="127"/>
                  </a:lnTo>
                  <a:lnTo>
                    <a:pt x="133" y="127"/>
                  </a:lnTo>
                  <a:lnTo>
                    <a:pt x="135" y="127"/>
                  </a:lnTo>
                  <a:lnTo>
                    <a:pt x="135" y="125"/>
                  </a:lnTo>
                  <a:close/>
                  <a:moveTo>
                    <a:pt x="6" y="326"/>
                  </a:moveTo>
                  <a:lnTo>
                    <a:pt x="8" y="326"/>
                  </a:lnTo>
                  <a:lnTo>
                    <a:pt x="6" y="328"/>
                  </a:lnTo>
                  <a:lnTo>
                    <a:pt x="6" y="330"/>
                  </a:lnTo>
                  <a:lnTo>
                    <a:pt x="6" y="332"/>
                  </a:lnTo>
                  <a:lnTo>
                    <a:pt x="6" y="332"/>
                  </a:lnTo>
                  <a:lnTo>
                    <a:pt x="6" y="332"/>
                  </a:lnTo>
                  <a:lnTo>
                    <a:pt x="6" y="334"/>
                  </a:lnTo>
                  <a:lnTo>
                    <a:pt x="6" y="334"/>
                  </a:lnTo>
                  <a:lnTo>
                    <a:pt x="4" y="334"/>
                  </a:lnTo>
                  <a:lnTo>
                    <a:pt x="4" y="334"/>
                  </a:lnTo>
                  <a:lnTo>
                    <a:pt x="2" y="332"/>
                  </a:lnTo>
                  <a:lnTo>
                    <a:pt x="2" y="334"/>
                  </a:lnTo>
                  <a:lnTo>
                    <a:pt x="2" y="334"/>
                  </a:lnTo>
                  <a:lnTo>
                    <a:pt x="0" y="334"/>
                  </a:lnTo>
                  <a:lnTo>
                    <a:pt x="2" y="332"/>
                  </a:lnTo>
                  <a:lnTo>
                    <a:pt x="2" y="332"/>
                  </a:lnTo>
                  <a:lnTo>
                    <a:pt x="2" y="332"/>
                  </a:lnTo>
                  <a:lnTo>
                    <a:pt x="2" y="330"/>
                  </a:lnTo>
                  <a:lnTo>
                    <a:pt x="6" y="326"/>
                  </a:lnTo>
                  <a:lnTo>
                    <a:pt x="6" y="326"/>
                  </a:lnTo>
                  <a:close/>
                  <a:moveTo>
                    <a:pt x="201" y="57"/>
                  </a:moveTo>
                  <a:lnTo>
                    <a:pt x="203" y="59"/>
                  </a:lnTo>
                  <a:lnTo>
                    <a:pt x="203" y="61"/>
                  </a:lnTo>
                  <a:lnTo>
                    <a:pt x="201" y="63"/>
                  </a:lnTo>
                  <a:lnTo>
                    <a:pt x="201" y="65"/>
                  </a:lnTo>
                  <a:lnTo>
                    <a:pt x="201" y="70"/>
                  </a:lnTo>
                  <a:lnTo>
                    <a:pt x="199" y="74"/>
                  </a:lnTo>
                  <a:lnTo>
                    <a:pt x="199" y="76"/>
                  </a:lnTo>
                  <a:lnTo>
                    <a:pt x="195" y="80"/>
                  </a:lnTo>
                  <a:lnTo>
                    <a:pt x="193" y="82"/>
                  </a:lnTo>
                  <a:lnTo>
                    <a:pt x="193" y="84"/>
                  </a:lnTo>
                  <a:lnTo>
                    <a:pt x="193" y="86"/>
                  </a:lnTo>
                  <a:lnTo>
                    <a:pt x="193" y="87"/>
                  </a:lnTo>
                  <a:lnTo>
                    <a:pt x="193" y="89"/>
                  </a:lnTo>
                  <a:lnTo>
                    <a:pt x="192" y="86"/>
                  </a:lnTo>
                  <a:lnTo>
                    <a:pt x="188" y="86"/>
                  </a:lnTo>
                  <a:lnTo>
                    <a:pt x="184" y="86"/>
                  </a:lnTo>
                  <a:lnTo>
                    <a:pt x="180" y="87"/>
                  </a:lnTo>
                  <a:lnTo>
                    <a:pt x="180" y="89"/>
                  </a:lnTo>
                  <a:lnTo>
                    <a:pt x="178" y="91"/>
                  </a:lnTo>
                  <a:lnTo>
                    <a:pt x="178" y="91"/>
                  </a:lnTo>
                  <a:lnTo>
                    <a:pt x="178" y="93"/>
                  </a:lnTo>
                  <a:lnTo>
                    <a:pt x="178" y="95"/>
                  </a:lnTo>
                  <a:lnTo>
                    <a:pt x="178" y="95"/>
                  </a:lnTo>
                  <a:lnTo>
                    <a:pt x="180" y="97"/>
                  </a:lnTo>
                  <a:lnTo>
                    <a:pt x="180" y="97"/>
                  </a:lnTo>
                  <a:lnTo>
                    <a:pt x="180" y="97"/>
                  </a:lnTo>
                  <a:lnTo>
                    <a:pt x="180" y="97"/>
                  </a:lnTo>
                  <a:lnTo>
                    <a:pt x="180" y="99"/>
                  </a:lnTo>
                  <a:lnTo>
                    <a:pt x="178" y="103"/>
                  </a:lnTo>
                  <a:lnTo>
                    <a:pt x="176" y="106"/>
                  </a:lnTo>
                  <a:lnTo>
                    <a:pt x="163" y="127"/>
                  </a:lnTo>
                  <a:lnTo>
                    <a:pt x="159" y="129"/>
                  </a:lnTo>
                  <a:lnTo>
                    <a:pt x="157" y="131"/>
                  </a:lnTo>
                  <a:lnTo>
                    <a:pt x="154" y="133"/>
                  </a:lnTo>
                  <a:lnTo>
                    <a:pt x="152" y="135"/>
                  </a:lnTo>
                  <a:lnTo>
                    <a:pt x="152" y="135"/>
                  </a:lnTo>
                  <a:lnTo>
                    <a:pt x="150" y="133"/>
                  </a:lnTo>
                  <a:lnTo>
                    <a:pt x="150" y="133"/>
                  </a:lnTo>
                  <a:lnTo>
                    <a:pt x="150" y="131"/>
                  </a:lnTo>
                  <a:lnTo>
                    <a:pt x="150" y="131"/>
                  </a:lnTo>
                  <a:lnTo>
                    <a:pt x="148" y="131"/>
                  </a:lnTo>
                  <a:lnTo>
                    <a:pt x="146" y="131"/>
                  </a:lnTo>
                  <a:lnTo>
                    <a:pt x="146" y="131"/>
                  </a:lnTo>
                  <a:lnTo>
                    <a:pt x="146" y="131"/>
                  </a:lnTo>
                  <a:lnTo>
                    <a:pt x="144" y="131"/>
                  </a:lnTo>
                  <a:lnTo>
                    <a:pt x="144" y="129"/>
                  </a:lnTo>
                  <a:lnTo>
                    <a:pt x="144" y="127"/>
                  </a:lnTo>
                  <a:lnTo>
                    <a:pt x="144" y="127"/>
                  </a:lnTo>
                  <a:lnTo>
                    <a:pt x="144" y="127"/>
                  </a:lnTo>
                  <a:lnTo>
                    <a:pt x="144" y="129"/>
                  </a:lnTo>
                  <a:lnTo>
                    <a:pt x="142" y="129"/>
                  </a:lnTo>
                  <a:lnTo>
                    <a:pt x="142" y="127"/>
                  </a:lnTo>
                  <a:lnTo>
                    <a:pt x="142" y="125"/>
                  </a:lnTo>
                  <a:lnTo>
                    <a:pt x="146" y="120"/>
                  </a:lnTo>
                  <a:lnTo>
                    <a:pt x="148" y="116"/>
                  </a:lnTo>
                  <a:lnTo>
                    <a:pt x="150" y="114"/>
                  </a:lnTo>
                  <a:lnTo>
                    <a:pt x="150" y="110"/>
                  </a:lnTo>
                  <a:lnTo>
                    <a:pt x="150" y="106"/>
                  </a:lnTo>
                  <a:lnTo>
                    <a:pt x="146" y="103"/>
                  </a:lnTo>
                  <a:lnTo>
                    <a:pt x="144" y="101"/>
                  </a:lnTo>
                  <a:lnTo>
                    <a:pt x="140" y="101"/>
                  </a:lnTo>
                  <a:lnTo>
                    <a:pt x="139" y="99"/>
                  </a:lnTo>
                  <a:lnTo>
                    <a:pt x="135" y="95"/>
                  </a:lnTo>
                  <a:lnTo>
                    <a:pt x="131" y="95"/>
                  </a:lnTo>
                  <a:lnTo>
                    <a:pt x="129" y="93"/>
                  </a:lnTo>
                  <a:lnTo>
                    <a:pt x="127" y="89"/>
                  </a:lnTo>
                  <a:lnTo>
                    <a:pt x="127" y="87"/>
                  </a:lnTo>
                  <a:lnTo>
                    <a:pt x="131" y="86"/>
                  </a:lnTo>
                  <a:lnTo>
                    <a:pt x="137" y="84"/>
                  </a:lnTo>
                  <a:lnTo>
                    <a:pt x="139" y="82"/>
                  </a:lnTo>
                  <a:lnTo>
                    <a:pt x="140" y="80"/>
                  </a:lnTo>
                  <a:lnTo>
                    <a:pt x="140" y="72"/>
                  </a:lnTo>
                  <a:lnTo>
                    <a:pt x="142" y="70"/>
                  </a:lnTo>
                  <a:lnTo>
                    <a:pt x="144" y="67"/>
                  </a:lnTo>
                  <a:lnTo>
                    <a:pt x="144" y="65"/>
                  </a:lnTo>
                  <a:lnTo>
                    <a:pt x="144" y="65"/>
                  </a:lnTo>
                  <a:lnTo>
                    <a:pt x="144" y="63"/>
                  </a:lnTo>
                  <a:lnTo>
                    <a:pt x="144" y="63"/>
                  </a:lnTo>
                  <a:lnTo>
                    <a:pt x="146" y="61"/>
                  </a:lnTo>
                  <a:lnTo>
                    <a:pt x="144" y="59"/>
                  </a:lnTo>
                  <a:lnTo>
                    <a:pt x="142" y="57"/>
                  </a:lnTo>
                  <a:lnTo>
                    <a:pt x="142" y="55"/>
                  </a:lnTo>
                  <a:lnTo>
                    <a:pt x="142" y="53"/>
                  </a:lnTo>
                  <a:lnTo>
                    <a:pt x="142" y="51"/>
                  </a:lnTo>
                  <a:lnTo>
                    <a:pt x="140" y="51"/>
                  </a:lnTo>
                  <a:lnTo>
                    <a:pt x="140" y="50"/>
                  </a:lnTo>
                  <a:lnTo>
                    <a:pt x="140" y="48"/>
                  </a:lnTo>
                  <a:lnTo>
                    <a:pt x="142" y="50"/>
                  </a:lnTo>
                  <a:lnTo>
                    <a:pt x="142" y="50"/>
                  </a:lnTo>
                  <a:lnTo>
                    <a:pt x="142" y="50"/>
                  </a:lnTo>
                  <a:lnTo>
                    <a:pt x="142" y="50"/>
                  </a:lnTo>
                  <a:lnTo>
                    <a:pt x="144" y="50"/>
                  </a:lnTo>
                  <a:lnTo>
                    <a:pt x="144" y="48"/>
                  </a:lnTo>
                  <a:lnTo>
                    <a:pt x="146" y="48"/>
                  </a:lnTo>
                  <a:lnTo>
                    <a:pt x="144" y="46"/>
                  </a:lnTo>
                  <a:lnTo>
                    <a:pt x="142" y="46"/>
                  </a:lnTo>
                  <a:lnTo>
                    <a:pt x="140" y="46"/>
                  </a:lnTo>
                  <a:lnTo>
                    <a:pt x="139" y="46"/>
                  </a:lnTo>
                  <a:lnTo>
                    <a:pt x="137" y="44"/>
                  </a:lnTo>
                  <a:lnTo>
                    <a:pt x="133" y="36"/>
                  </a:lnTo>
                  <a:lnTo>
                    <a:pt x="135" y="38"/>
                  </a:lnTo>
                  <a:lnTo>
                    <a:pt x="135" y="38"/>
                  </a:lnTo>
                  <a:lnTo>
                    <a:pt x="137" y="38"/>
                  </a:lnTo>
                  <a:lnTo>
                    <a:pt x="137" y="40"/>
                  </a:lnTo>
                  <a:lnTo>
                    <a:pt x="139" y="38"/>
                  </a:lnTo>
                  <a:lnTo>
                    <a:pt x="139" y="36"/>
                  </a:lnTo>
                  <a:lnTo>
                    <a:pt x="137" y="36"/>
                  </a:lnTo>
                  <a:lnTo>
                    <a:pt x="137" y="34"/>
                  </a:lnTo>
                  <a:lnTo>
                    <a:pt x="137" y="34"/>
                  </a:lnTo>
                  <a:lnTo>
                    <a:pt x="137" y="32"/>
                  </a:lnTo>
                  <a:lnTo>
                    <a:pt x="137" y="32"/>
                  </a:lnTo>
                  <a:lnTo>
                    <a:pt x="135" y="31"/>
                  </a:lnTo>
                  <a:lnTo>
                    <a:pt x="135" y="32"/>
                  </a:lnTo>
                  <a:lnTo>
                    <a:pt x="135" y="32"/>
                  </a:lnTo>
                  <a:lnTo>
                    <a:pt x="133" y="32"/>
                  </a:lnTo>
                  <a:lnTo>
                    <a:pt x="131" y="31"/>
                  </a:lnTo>
                  <a:lnTo>
                    <a:pt x="131" y="29"/>
                  </a:lnTo>
                  <a:lnTo>
                    <a:pt x="129" y="27"/>
                  </a:lnTo>
                  <a:lnTo>
                    <a:pt x="129" y="29"/>
                  </a:lnTo>
                  <a:lnTo>
                    <a:pt x="131" y="31"/>
                  </a:lnTo>
                  <a:lnTo>
                    <a:pt x="133" y="32"/>
                  </a:lnTo>
                  <a:lnTo>
                    <a:pt x="133" y="34"/>
                  </a:lnTo>
                  <a:lnTo>
                    <a:pt x="133" y="34"/>
                  </a:lnTo>
                  <a:lnTo>
                    <a:pt x="133" y="34"/>
                  </a:lnTo>
                  <a:lnTo>
                    <a:pt x="129" y="31"/>
                  </a:lnTo>
                  <a:lnTo>
                    <a:pt x="123" y="23"/>
                  </a:lnTo>
                  <a:lnTo>
                    <a:pt x="121" y="21"/>
                  </a:lnTo>
                  <a:lnTo>
                    <a:pt x="121" y="19"/>
                  </a:lnTo>
                  <a:lnTo>
                    <a:pt x="123" y="17"/>
                  </a:lnTo>
                  <a:lnTo>
                    <a:pt x="123" y="17"/>
                  </a:lnTo>
                  <a:lnTo>
                    <a:pt x="125" y="15"/>
                  </a:lnTo>
                  <a:lnTo>
                    <a:pt x="123" y="15"/>
                  </a:lnTo>
                  <a:lnTo>
                    <a:pt x="123" y="17"/>
                  </a:lnTo>
                  <a:lnTo>
                    <a:pt x="121" y="17"/>
                  </a:lnTo>
                  <a:lnTo>
                    <a:pt x="121" y="19"/>
                  </a:lnTo>
                  <a:lnTo>
                    <a:pt x="120" y="17"/>
                  </a:lnTo>
                  <a:lnTo>
                    <a:pt x="120" y="15"/>
                  </a:lnTo>
                  <a:lnTo>
                    <a:pt x="118" y="15"/>
                  </a:lnTo>
                  <a:lnTo>
                    <a:pt x="118" y="15"/>
                  </a:lnTo>
                  <a:lnTo>
                    <a:pt x="118" y="13"/>
                  </a:lnTo>
                  <a:lnTo>
                    <a:pt x="118" y="13"/>
                  </a:lnTo>
                  <a:lnTo>
                    <a:pt x="118" y="12"/>
                  </a:lnTo>
                  <a:lnTo>
                    <a:pt x="118" y="12"/>
                  </a:lnTo>
                  <a:lnTo>
                    <a:pt x="118" y="8"/>
                  </a:lnTo>
                  <a:lnTo>
                    <a:pt x="114" y="6"/>
                  </a:lnTo>
                  <a:lnTo>
                    <a:pt x="110" y="0"/>
                  </a:lnTo>
                  <a:lnTo>
                    <a:pt x="112" y="0"/>
                  </a:lnTo>
                  <a:lnTo>
                    <a:pt x="116" y="0"/>
                  </a:lnTo>
                  <a:lnTo>
                    <a:pt x="114" y="2"/>
                  </a:lnTo>
                  <a:lnTo>
                    <a:pt x="116" y="4"/>
                  </a:lnTo>
                  <a:lnTo>
                    <a:pt x="120" y="10"/>
                  </a:lnTo>
                  <a:lnTo>
                    <a:pt x="121" y="8"/>
                  </a:lnTo>
                  <a:lnTo>
                    <a:pt x="121" y="8"/>
                  </a:lnTo>
                  <a:lnTo>
                    <a:pt x="123" y="10"/>
                  </a:lnTo>
                  <a:lnTo>
                    <a:pt x="129" y="12"/>
                  </a:lnTo>
                  <a:lnTo>
                    <a:pt x="131" y="12"/>
                  </a:lnTo>
                  <a:lnTo>
                    <a:pt x="133" y="12"/>
                  </a:lnTo>
                  <a:lnTo>
                    <a:pt x="133" y="13"/>
                  </a:lnTo>
                  <a:lnTo>
                    <a:pt x="133" y="13"/>
                  </a:lnTo>
                  <a:lnTo>
                    <a:pt x="133" y="13"/>
                  </a:lnTo>
                  <a:lnTo>
                    <a:pt x="133" y="15"/>
                  </a:lnTo>
                  <a:lnTo>
                    <a:pt x="135" y="15"/>
                  </a:lnTo>
                  <a:lnTo>
                    <a:pt x="135" y="15"/>
                  </a:lnTo>
                  <a:lnTo>
                    <a:pt x="135" y="13"/>
                  </a:lnTo>
                  <a:lnTo>
                    <a:pt x="137" y="15"/>
                  </a:lnTo>
                  <a:lnTo>
                    <a:pt x="139" y="19"/>
                  </a:lnTo>
                  <a:lnTo>
                    <a:pt x="139" y="19"/>
                  </a:lnTo>
                  <a:lnTo>
                    <a:pt x="139" y="21"/>
                  </a:lnTo>
                  <a:lnTo>
                    <a:pt x="140" y="21"/>
                  </a:lnTo>
                  <a:lnTo>
                    <a:pt x="139" y="23"/>
                  </a:lnTo>
                  <a:lnTo>
                    <a:pt x="139" y="23"/>
                  </a:lnTo>
                  <a:lnTo>
                    <a:pt x="140" y="25"/>
                  </a:lnTo>
                  <a:lnTo>
                    <a:pt x="139" y="25"/>
                  </a:lnTo>
                  <a:lnTo>
                    <a:pt x="137" y="25"/>
                  </a:lnTo>
                  <a:lnTo>
                    <a:pt x="142" y="32"/>
                  </a:lnTo>
                  <a:lnTo>
                    <a:pt x="142" y="32"/>
                  </a:lnTo>
                  <a:lnTo>
                    <a:pt x="142" y="34"/>
                  </a:lnTo>
                  <a:lnTo>
                    <a:pt x="142" y="36"/>
                  </a:lnTo>
                  <a:lnTo>
                    <a:pt x="144" y="38"/>
                  </a:lnTo>
                  <a:lnTo>
                    <a:pt x="144" y="40"/>
                  </a:lnTo>
                  <a:lnTo>
                    <a:pt x="144" y="40"/>
                  </a:lnTo>
                  <a:lnTo>
                    <a:pt x="142" y="40"/>
                  </a:lnTo>
                  <a:lnTo>
                    <a:pt x="142" y="42"/>
                  </a:lnTo>
                  <a:lnTo>
                    <a:pt x="142" y="42"/>
                  </a:lnTo>
                  <a:lnTo>
                    <a:pt x="142" y="44"/>
                  </a:lnTo>
                  <a:lnTo>
                    <a:pt x="144" y="44"/>
                  </a:lnTo>
                  <a:lnTo>
                    <a:pt x="144" y="44"/>
                  </a:lnTo>
                  <a:lnTo>
                    <a:pt x="144" y="44"/>
                  </a:lnTo>
                  <a:lnTo>
                    <a:pt x="146" y="44"/>
                  </a:lnTo>
                  <a:lnTo>
                    <a:pt x="148" y="46"/>
                  </a:lnTo>
                  <a:lnTo>
                    <a:pt x="150" y="46"/>
                  </a:lnTo>
                  <a:lnTo>
                    <a:pt x="152" y="48"/>
                  </a:lnTo>
                  <a:lnTo>
                    <a:pt x="152" y="50"/>
                  </a:lnTo>
                  <a:lnTo>
                    <a:pt x="154" y="50"/>
                  </a:lnTo>
                  <a:lnTo>
                    <a:pt x="154" y="51"/>
                  </a:lnTo>
                  <a:lnTo>
                    <a:pt x="156" y="50"/>
                  </a:lnTo>
                  <a:lnTo>
                    <a:pt x="156" y="50"/>
                  </a:lnTo>
                  <a:lnTo>
                    <a:pt x="156" y="50"/>
                  </a:lnTo>
                  <a:lnTo>
                    <a:pt x="156" y="42"/>
                  </a:lnTo>
                  <a:lnTo>
                    <a:pt x="154" y="40"/>
                  </a:lnTo>
                  <a:lnTo>
                    <a:pt x="154" y="38"/>
                  </a:lnTo>
                  <a:lnTo>
                    <a:pt x="154" y="38"/>
                  </a:lnTo>
                  <a:lnTo>
                    <a:pt x="156" y="38"/>
                  </a:lnTo>
                  <a:lnTo>
                    <a:pt x="157" y="40"/>
                  </a:lnTo>
                  <a:lnTo>
                    <a:pt x="159" y="42"/>
                  </a:lnTo>
                  <a:lnTo>
                    <a:pt x="161" y="51"/>
                  </a:lnTo>
                  <a:lnTo>
                    <a:pt x="163" y="55"/>
                  </a:lnTo>
                  <a:lnTo>
                    <a:pt x="165" y="57"/>
                  </a:lnTo>
                  <a:lnTo>
                    <a:pt x="163" y="57"/>
                  </a:lnTo>
                  <a:lnTo>
                    <a:pt x="165" y="59"/>
                  </a:lnTo>
                  <a:lnTo>
                    <a:pt x="176" y="63"/>
                  </a:lnTo>
                  <a:lnTo>
                    <a:pt x="180" y="65"/>
                  </a:lnTo>
                  <a:lnTo>
                    <a:pt x="182" y="65"/>
                  </a:lnTo>
                  <a:lnTo>
                    <a:pt x="186" y="63"/>
                  </a:lnTo>
                  <a:lnTo>
                    <a:pt x="193" y="57"/>
                  </a:lnTo>
                  <a:lnTo>
                    <a:pt x="199" y="57"/>
                  </a:lnTo>
                  <a:lnTo>
                    <a:pt x="201" y="57"/>
                  </a:lnTo>
                  <a:close/>
                  <a:moveTo>
                    <a:pt x="129" y="120"/>
                  </a:moveTo>
                  <a:lnTo>
                    <a:pt x="129" y="120"/>
                  </a:lnTo>
                  <a:lnTo>
                    <a:pt x="127" y="122"/>
                  </a:lnTo>
                  <a:lnTo>
                    <a:pt x="127" y="120"/>
                  </a:lnTo>
                  <a:lnTo>
                    <a:pt x="127" y="118"/>
                  </a:lnTo>
                  <a:lnTo>
                    <a:pt x="129" y="118"/>
                  </a:lnTo>
                  <a:lnTo>
                    <a:pt x="131" y="118"/>
                  </a:lnTo>
                  <a:lnTo>
                    <a:pt x="131" y="118"/>
                  </a:lnTo>
                  <a:lnTo>
                    <a:pt x="129" y="120"/>
                  </a:lnTo>
                  <a:close/>
                  <a:moveTo>
                    <a:pt x="152" y="32"/>
                  </a:moveTo>
                  <a:lnTo>
                    <a:pt x="152" y="31"/>
                  </a:lnTo>
                  <a:lnTo>
                    <a:pt x="154" y="29"/>
                  </a:lnTo>
                  <a:lnTo>
                    <a:pt x="154" y="31"/>
                  </a:lnTo>
                  <a:lnTo>
                    <a:pt x="156" y="32"/>
                  </a:lnTo>
                  <a:lnTo>
                    <a:pt x="156" y="32"/>
                  </a:lnTo>
                  <a:lnTo>
                    <a:pt x="156" y="34"/>
                  </a:lnTo>
                  <a:lnTo>
                    <a:pt x="154" y="32"/>
                  </a:lnTo>
                  <a:lnTo>
                    <a:pt x="152" y="32"/>
                  </a:lnTo>
                  <a:close/>
                  <a:moveTo>
                    <a:pt x="286" y="188"/>
                  </a:moveTo>
                  <a:lnTo>
                    <a:pt x="286" y="188"/>
                  </a:lnTo>
                  <a:lnTo>
                    <a:pt x="286" y="190"/>
                  </a:lnTo>
                  <a:lnTo>
                    <a:pt x="288" y="190"/>
                  </a:lnTo>
                  <a:lnTo>
                    <a:pt x="286" y="190"/>
                  </a:lnTo>
                  <a:lnTo>
                    <a:pt x="288" y="190"/>
                  </a:lnTo>
                  <a:lnTo>
                    <a:pt x="288" y="188"/>
                  </a:lnTo>
                  <a:lnTo>
                    <a:pt x="288" y="188"/>
                  </a:lnTo>
                  <a:lnTo>
                    <a:pt x="286" y="188"/>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42" name="Freeform 1938">
              <a:extLst>
                <a:ext uri="{FF2B5EF4-FFF2-40B4-BE49-F238E27FC236}">
                  <a16:creationId xmlns:a16="http://schemas.microsoft.com/office/drawing/2014/main" id="{4A65E1F5-073A-4878-85B3-0CFDC93D16DF}"/>
                </a:ext>
              </a:extLst>
            </p:cNvPr>
            <p:cNvSpPr>
              <a:spLocks noEditPoints="1"/>
            </p:cNvSpPr>
            <p:nvPr/>
          </p:nvSpPr>
          <p:spPr bwMode="auto">
            <a:xfrm>
              <a:off x="16656050" y="-80962"/>
              <a:ext cx="15875" cy="19050"/>
            </a:xfrm>
            <a:custGeom>
              <a:avLst/>
              <a:gdLst>
                <a:gd name="T0" fmla="*/ 10 w 10"/>
                <a:gd name="T1" fmla="*/ 12 h 12"/>
                <a:gd name="T2" fmla="*/ 10 w 10"/>
                <a:gd name="T3" fmla="*/ 12 h 12"/>
                <a:gd name="T4" fmla="*/ 10 w 10"/>
                <a:gd name="T5" fmla="*/ 12 h 12"/>
                <a:gd name="T6" fmla="*/ 10 w 10"/>
                <a:gd name="T7" fmla="*/ 12 h 12"/>
                <a:gd name="T8" fmla="*/ 10 w 10"/>
                <a:gd name="T9" fmla="*/ 12 h 12"/>
                <a:gd name="T10" fmla="*/ 10 w 10"/>
                <a:gd name="T11" fmla="*/ 12 h 12"/>
                <a:gd name="T12" fmla="*/ 10 w 10"/>
                <a:gd name="T13" fmla="*/ 12 h 12"/>
                <a:gd name="T14" fmla="*/ 10 w 10"/>
                <a:gd name="T15" fmla="*/ 12 h 12"/>
                <a:gd name="T16" fmla="*/ 10 w 10"/>
                <a:gd name="T17" fmla="*/ 12 h 12"/>
                <a:gd name="T18" fmla="*/ 10 w 10"/>
                <a:gd name="T19" fmla="*/ 12 h 12"/>
                <a:gd name="T20" fmla="*/ 10 w 10"/>
                <a:gd name="T21" fmla="*/ 12 h 12"/>
                <a:gd name="T22" fmla="*/ 10 w 10"/>
                <a:gd name="T23" fmla="*/ 12 h 12"/>
                <a:gd name="T24" fmla="*/ 10 w 10"/>
                <a:gd name="T25" fmla="*/ 12 h 12"/>
                <a:gd name="T26" fmla="*/ 4 w 10"/>
                <a:gd name="T27" fmla="*/ 0 h 12"/>
                <a:gd name="T28" fmla="*/ 4 w 10"/>
                <a:gd name="T29" fmla="*/ 0 h 12"/>
                <a:gd name="T30" fmla="*/ 4 w 10"/>
                <a:gd name="T31" fmla="*/ 0 h 12"/>
                <a:gd name="T32" fmla="*/ 4 w 10"/>
                <a:gd name="T33" fmla="*/ 0 h 12"/>
                <a:gd name="T34" fmla="*/ 4 w 10"/>
                <a:gd name="T35" fmla="*/ 0 h 12"/>
                <a:gd name="T36" fmla="*/ 4 w 10"/>
                <a:gd name="T37" fmla="*/ 0 h 12"/>
                <a:gd name="T38" fmla="*/ 4 w 10"/>
                <a:gd name="T39" fmla="*/ 0 h 12"/>
                <a:gd name="T40" fmla="*/ 4 w 10"/>
                <a:gd name="T41" fmla="*/ 0 h 12"/>
                <a:gd name="T42" fmla="*/ 4 w 10"/>
                <a:gd name="T43" fmla="*/ 0 h 12"/>
                <a:gd name="T44" fmla="*/ 4 w 10"/>
                <a:gd name="T45" fmla="*/ 0 h 12"/>
                <a:gd name="T46" fmla="*/ 0 w 10"/>
                <a:gd name="T47" fmla="*/ 6 h 12"/>
                <a:gd name="T48" fmla="*/ 0 w 10"/>
                <a:gd name="T49" fmla="*/ 6 h 12"/>
                <a:gd name="T50" fmla="*/ 0 w 10"/>
                <a:gd name="T51" fmla="*/ 6 h 12"/>
                <a:gd name="T52" fmla="*/ 0 w 10"/>
                <a:gd name="T53" fmla="*/ 6 h 12"/>
                <a:gd name="T54" fmla="*/ 0 w 10"/>
                <a:gd name="T55" fmla="*/ 6 h 12"/>
                <a:gd name="T56" fmla="*/ 0 w 10"/>
                <a:gd name="T57" fmla="*/ 6 h 12"/>
                <a:gd name="T58" fmla="*/ 0 w 10"/>
                <a:gd name="T59" fmla="*/ 6 h 12"/>
                <a:gd name="T60" fmla="*/ 0 w 10"/>
                <a:gd name="T6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 h="12">
                  <a:moveTo>
                    <a:pt x="10" y="12"/>
                  </a:moveTo>
                  <a:lnTo>
                    <a:pt x="10" y="12"/>
                  </a:lnTo>
                  <a:lnTo>
                    <a:pt x="10" y="12"/>
                  </a:lnTo>
                  <a:lnTo>
                    <a:pt x="10" y="12"/>
                  </a:lnTo>
                  <a:lnTo>
                    <a:pt x="10" y="12"/>
                  </a:lnTo>
                  <a:lnTo>
                    <a:pt x="10" y="12"/>
                  </a:lnTo>
                  <a:lnTo>
                    <a:pt x="10" y="12"/>
                  </a:lnTo>
                  <a:lnTo>
                    <a:pt x="10" y="12"/>
                  </a:lnTo>
                  <a:lnTo>
                    <a:pt x="10" y="12"/>
                  </a:lnTo>
                  <a:lnTo>
                    <a:pt x="10" y="12"/>
                  </a:lnTo>
                  <a:lnTo>
                    <a:pt x="10" y="12"/>
                  </a:lnTo>
                  <a:lnTo>
                    <a:pt x="10" y="12"/>
                  </a:lnTo>
                  <a:lnTo>
                    <a:pt x="10" y="12"/>
                  </a:lnTo>
                  <a:close/>
                  <a:moveTo>
                    <a:pt x="4" y="0"/>
                  </a:moveTo>
                  <a:lnTo>
                    <a:pt x="4" y="0"/>
                  </a:lnTo>
                  <a:lnTo>
                    <a:pt x="4" y="0"/>
                  </a:lnTo>
                  <a:lnTo>
                    <a:pt x="4" y="0"/>
                  </a:lnTo>
                  <a:lnTo>
                    <a:pt x="4" y="0"/>
                  </a:lnTo>
                  <a:lnTo>
                    <a:pt x="4" y="0"/>
                  </a:lnTo>
                  <a:lnTo>
                    <a:pt x="4" y="0"/>
                  </a:lnTo>
                  <a:lnTo>
                    <a:pt x="4" y="0"/>
                  </a:lnTo>
                  <a:lnTo>
                    <a:pt x="4" y="0"/>
                  </a:lnTo>
                  <a:lnTo>
                    <a:pt x="4" y="0"/>
                  </a:lnTo>
                  <a:close/>
                  <a:moveTo>
                    <a:pt x="0" y="6"/>
                  </a:moveTo>
                  <a:lnTo>
                    <a:pt x="0" y="6"/>
                  </a:lnTo>
                  <a:lnTo>
                    <a:pt x="0" y="6"/>
                  </a:lnTo>
                  <a:lnTo>
                    <a:pt x="0" y="6"/>
                  </a:lnTo>
                  <a:lnTo>
                    <a:pt x="0" y="6"/>
                  </a:lnTo>
                  <a:lnTo>
                    <a:pt x="0" y="6"/>
                  </a:lnTo>
                  <a:lnTo>
                    <a:pt x="0" y="6"/>
                  </a:lnTo>
                  <a:lnTo>
                    <a:pt x="0" y="6"/>
                  </a:lnTo>
                  <a:close/>
                </a:path>
              </a:pathLst>
            </a:custGeom>
            <a:grpFill/>
            <a:ln w="3175">
              <a:solidFill>
                <a:srgbClr val="1D516C"/>
              </a:solidFill>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43" name="Freeform 1939">
              <a:extLst>
                <a:ext uri="{FF2B5EF4-FFF2-40B4-BE49-F238E27FC236}">
                  <a16:creationId xmlns:a16="http://schemas.microsoft.com/office/drawing/2014/main" id="{59A39A6C-9A4E-4D62-990B-958063F37B35}"/>
                </a:ext>
              </a:extLst>
            </p:cNvPr>
            <p:cNvSpPr>
              <a:spLocks noEditPoints="1"/>
            </p:cNvSpPr>
            <p:nvPr/>
          </p:nvSpPr>
          <p:spPr bwMode="auto">
            <a:xfrm>
              <a:off x="16656050" y="-80962"/>
              <a:ext cx="15875" cy="19050"/>
            </a:xfrm>
            <a:custGeom>
              <a:avLst/>
              <a:gdLst>
                <a:gd name="T0" fmla="*/ 10 w 10"/>
                <a:gd name="T1" fmla="*/ 12 h 12"/>
                <a:gd name="T2" fmla="*/ 10 w 10"/>
                <a:gd name="T3" fmla="*/ 12 h 12"/>
                <a:gd name="T4" fmla="*/ 10 w 10"/>
                <a:gd name="T5" fmla="*/ 12 h 12"/>
                <a:gd name="T6" fmla="*/ 10 w 10"/>
                <a:gd name="T7" fmla="*/ 12 h 12"/>
                <a:gd name="T8" fmla="*/ 10 w 10"/>
                <a:gd name="T9" fmla="*/ 12 h 12"/>
                <a:gd name="T10" fmla="*/ 10 w 10"/>
                <a:gd name="T11" fmla="*/ 12 h 12"/>
                <a:gd name="T12" fmla="*/ 10 w 10"/>
                <a:gd name="T13" fmla="*/ 12 h 12"/>
                <a:gd name="T14" fmla="*/ 10 w 10"/>
                <a:gd name="T15" fmla="*/ 12 h 12"/>
                <a:gd name="T16" fmla="*/ 10 w 10"/>
                <a:gd name="T17" fmla="*/ 12 h 12"/>
                <a:gd name="T18" fmla="*/ 10 w 10"/>
                <a:gd name="T19" fmla="*/ 12 h 12"/>
                <a:gd name="T20" fmla="*/ 10 w 10"/>
                <a:gd name="T21" fmla="*/ 12 h 12"/>
                <a:gd name="T22" fmla="*/ 10 w 10"/>
                <a:gd name="T23" fmla="*/ 12 h 12"/>
                <a:gd name="T24" fmla="*/ 10 w 10"/>
                <a:gd name="T25" fmla="*/ 12 h 12"/>
                <a:gd name="T26" fmla="*/ 4 w 10"/>
                <a:gd name="T27" fmla="*/ 0 h 12"/>
                <a:gd name="T28" fmla="*/ 4 w 10"/>
                <a:gd name="T29" fmla="*/ 0 h 12"/>
                <a:gd name="T30" fmla="*/ 4 w 10"/>
                <a:gd name="T31" fmla="*/ 0 h 12"/>
                <a:gd name="T32" fmla="*/ 4 w 10"/>
                <a:gd name="T33" fmla="*/ 0 h 12"/>
                <a:gd name="T34" fmla="*/ 4 w 10"/>
                <a:gd name="T35" fmla="*/ 0 h 12"/>
                <a:gd name="T36" fmla="*/ 4 w 10"/>
                <a:gd name="T37" fmla="*/ 0 h 12"/>
                <a:gd name="T38" fmla="*/ 4 w 10"/>
                <a:gd name="T39" fmla="*/ 0 h 12"/>
                <a:gd name="T40" fmla="*/ 4 w 10"/>
                <a:gd name="T41" fmla="*/ 0 h 12"/>
                <a:gd name="T42" fmla="*/ 4 w 10"/>
                <a:gd name="T43" fmla="*/ 0 h 12"/>
                <a:gd name="T44" fmla="*/ 4 w 10"/>
                <a:gd name="T45" fmla="*/ 0 h 12"/>
                <a:gd name="T46" fmla="*/ 0 w 10"/>
                <a:gd name="T47" fmla="*/ 6 h 12"/>
                <a:gd name="T48" fmla="*/ 0 w 10"/>
                <a:gd name="T49" fmla="*/ 6 h 12"/>
                <a:gd name="T50" fmla="*/ 0 w 10"/>
                <a:gd name="T51" fmla="*/ 6 h 12"/>
                <a:gd name="T52" fmla="*/ 0 w 10"/>
                <a:gd name="T53" fmla="*/ 6 h 12"/>
                <a:gd name="T54" fmla="*/ 0 w 10"/>
                <a:gd name="T55" fmla="*/ 6 h 12"/>
                <a:gd name="T56" fmla="*/ 0 w 10"/>
                <a:gd name="T57" fmla="*/ 6 h 12"/>
                <a:gd name="T58" fmla="*/ 0 w 10"/>
                <a:gd name="T59" fmla="*/ 6 h 12"/>
                <a:gd name="T60" fmla="*/ 0 w 10"/>
                <a:gd name="T6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 h="12">
                  <a:moveTo>
                    <a:pt x="10" y="12"/>
                  </a:moveTo>
                  <a:lnTo>
                    <a:pt x="10" y="12"/>
                  </a:lnTo>
                  <a:lnTo>
                    <a:pt x="10" y="12"/>
                  </a:lnTo>
                  <a:lnTo>
                    <a:pt x="10" y="12"/>
                  </a:lnTo>
                  <a:lnTo>
                    <a:pt x="10" y="12"/>
                  </a:lnTo>
                  <a:lnTo>
                    <a:pt x="10" y="12"/>
                  </a:lnTo>
                  <a:lnTo>
                    <a:pt x="10" y="12"/>
                  </a:lnTo>
                  <a:lnTo>
                    <a:pt x="10" y="12"/>
                  </a:lnTo>
                  <a:lnTo>
                    <a:pt x="10" y="12"/>
                  </a:lnTo>
                  <a:lnTo>
                    <a:pt x="10" y="12"/>
                  </a:lnTo>
                  <a:lnTo>
                    <a:pt x="10" y="12"/>
                  </a:lnTo>
                  <a:lnTo>
                    <a:pt x="10" y="12"/>
                  </a:lnTo>
                  <a:lnTo>
                    <a:pt x="10" y="12"/>
                  </a:lnTo>
                  <a:moveTo>
                    <a:pt x="4" y="0"/>
                  </a:moveTo>
                  <a:lnTo>
                    <a:pt x="4" y="0"/>
                  </a:lnTo>
                  <a:lnTo>
                    <a:pt x="4" y="0"/>
                  </a:lnTo>
                  <a:lnTo>
                    <a:pt x="4" y="0"/>
                  </a:lnTo>
                  <a:lnTo>
                    <a:pt x="4" y="0"/>
                  </a:lnTo>
                  <a:lnTo>
                    <a:pt x="4" y="0"/>
                  </a:lnTo>
                  <a:lnTo>
                    <a:pt x="4" y="0"/>
                  </a:lnTo>
                  <a:lnTo>
                    <a:pt x="4" y="0"/>
                  </a:lnTo>
                  <a:lnTo>
                    <a:pt x="4" y="0"/>
                  </a:lnTo>
                  <a:lnTo>
                    <a:pt x="4" y="0"/>
                  </a:lnTo>
                  <a:moveTo>
                    <a:pt x="0" y="6"/>
                  </a:moveTo>
                  <a:lnTo>
                    <a:pt x="0" y="6"/>
                  </a:lnTo>
                  <a:lnTo>
                    <a:pt x="0" y="6"/>
                  </a:lnTo>
                  <a:lnTo>
                    <a:pt x="0" y="6"/>
                  </a:lnTo>
                  <a:lnTo>
                    <a:pt x="0" y="6"/>
                  </a:lnTo>
                  <a:lnTo>
                    <a:pt x="0" y="6"/>
                  </a:lnTo>
                  <a:lnTo>
                    <a:pt x="0" y="6"/>
                  </a:lnTo>
                  <a:lnTo>
                    <a:pt x="0" y="6"/>
                  </a:lnTo>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sp>
          <p:nvSpPr>
            <p:cNvPr id="244" name="Freeform 1940">
              <a:extLst>
                <a:ext uri="{FF2B5EF4-FFF2-40B4-BE49-F238E27FC236}">
                  <a16:creationId xmlns:a16="http://schemas.microsoft.com/office/drawing/2014/main" id="{90B314DD-7F7F-4599-8384-82D8275B3A14}"/>
                </a:ext>
              </a:extLst>
            </p:cNvPr>
            <p:cNvSpPr>
              <a:spLocks/>
            </p:cNvSpPr>
            <p:nvPr/>
          </p:nvSpPr>
          <p:spPr bwMode="auto">
            <a:xfrm>
              <a:off x="14784388" y="-28575"/>
              <a:ext cx="3175" cy="3175"/>
            </a:xfrm>
            <a:custGeom>
              <a:avLst/>
              <a:gdLst>
                <a:gd name="T0" fmla="*/ 2 w 2"/>
                <a:gd name="T1" fmla="*/ 0 h 2"/>
                <a:gd name="T2" fmla="*/ 2 w 2"/>
                <a:gd name="T3" fmla="*/ 0 h 2"/>
                <a:gd name="T4" fmla="*/ 2 w 2"/>
                <a:gd name="T5" fmla="*/ 0 h 2"/>
                <a:gd name="T6" fmla="*/ 0 w 2"/>
                <a:gd name="T7" fmla="*/ 0 h 2"/>
                <a:gd name="T8" fmla="*/ 0 w 2"/>
                <a:gd name="T9" fmla="*/ 2 h 2"/>
                <a:gd name="T10" fmla="*/ 0 w 2"/>
                <a:gd name="T11" fmla="*/ 2 h 2"/>
                <a:gd name="T12" fmla="*/ 2 w 2"/>
                <a:gd name="T13" fmla="*/ 2 h 2"/>
                <a:gd name="T14" fmla="*/ 2 w 2"/>
                <a:gd name="T15" fmla="*/ 2 h 2"/>
                <a:gd name="T16" fmla="*/ 2 w 2"/>
                <a:gd name="T17" fmla="*/ 2 h 2"/>
                <a:gd name="T18" fmla="*/ 2 w 2"/>
                <a:gd name="T19" fmla="*/ 2 h 2"/>
                <a:gd name="T20" fmla="*/ 2 w 2"/>
                <a:gd name="T21" fmla="*/ 2 h 2"/>
                <a:gd name="T22" fmla="*/ 2 w 2"/>
                <a:gd name="T23" fmla="*/ 0 h 2"/>
                <a:gd name="T24" fmla="*/ 2 w 2"/>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2" y="0"/>
                  </a:moveTo>
                  <a:lnTo>
                    <a:pt x="2" y="0"/>
                  </a:lnTo>
                  <a:lnTo>
                    <a:pt x="2" y="0"/>
                  </a:lnTo>
                  <a:lnTo>
                    <a:pt x="0" y="0"/>
                  </a:lnTo>
                  <a:lnTo>
                    <a:pt x="0" y="2"/>
                  </a:lnTo>
                  <a:lnTo>
                    <a:pt x="0" y="2"/>
                  </a:lnTo>
                  <a:lnTo>
                    <a:pt x="2" y="2"/>
                  </a:lnTo>
                  <a:lnTo>
                    <a:pt x="2" y="2"/>
                  </a:lnTo>
                  <a:lnTo>
                    <a:pt x="2" y="2"/>
                  </a:lnTo>
                  <a:lnTo>
                    <a:pt x="2" y="2"/>
                  </a:lnTo>
                  <a:lnTo>
                    <a:pt x="2" y="2"/>
                  </a:lnTo>
                  <a:lnTo>
                    <a:pt x="2" y="0"/>
                  </a:lnTo>
                  <a:lnTo>
                    <a:pt x="2" y="0"/>
                  </a:lnTo>
                  <a:close/>
                </a:path>
              </a:pathLst>
            </a:custGeom>
            <a:grpFill/>
            <a:ln w="3175" cap="rnd">
              <a:solidFill>
                <a:srgbClr val="1D516C"/>
              </a:solidFill>
              <a:prstDash val="solid"/>
              <a:round/>
              <a:headEnd/>
              <a:tailEnd/>
            </a:ln>
          </p:spPr>
          <p:txBody>
            <a:bodyPr vert="horz" wrap="square" lIns="146304" tIns="73152" rIns="146304" bIns="7315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2">
                    <a:lumMod val="75000"/>
                    <a:lumOff val="25000"/>
                  </a:schemeClr>
                </a:solidFill>
                <a:effectLst/>
                <a:uLnTx/>
                <a:uFillTx/>
                <a:latin typeface="Amazon Ember"/>
              </a:endParaRPr>
            </a:p>
          </p:txBody>
        </p:sp>
      </p:grpSp>
      <p:sp>
        <p:nvSpPr>
          <p:cNvPr id="245" name="Oregon">
            <a:extLst>
              <a:ext uri="{FF2B5EF4-FFF2-40B4-BE49-F238E27FC236}">
                <a16:creationId xmlns:a16="http://schemas.microsoft.com/office/drawing/2014/main" id="{CC521ED0-1EC7-47FB-9687-F58CF0AD6064}"/>
              </a:ext>
            </a:extLst>
          </p:cNvPr>
          <p:cNvSpPr>
            <a:spLocks noChangeAspect="1"/>
          </p:cNvSpPr>
          <p:nvPr/>
        </p:nvSpPr>
        <p:spPr>
          <a:xfrm>
            <a:off x="7046214" y="4064818"/>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46" name="US-West">
            <a:extLst>
              <a:ext uri="{FF2B5EF4-FFF2-40B4-BE49-F238E27FC236}">
                <a16:creationId xmlns:a16="http://schemas.microsoft.com/office/drawing/2014/main" id="{40B15B32-0DE7-4766-8B96-8B00CB49B781}"/>
              </a:ext>
            </a:extLst>
          </p:cNvPr>
          <p:cNvSpPr>
            <a:spLocks noChangeAspect="1"/>
          </p:cNvSpPr>
          <p:nvPr/>
        </p:nvSpPr>
        <p:spPr>
          <a:xfrm>
            <a:off x="7131700" y="4132453"/>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47" name="Northern California">
            <a:extLst>
              <a:ext uri="{FF2B5EF4-FFF2-40B4-BE49-F238E27FC236}">
                <a16:creationId xmlns:a16="http://schemas.microsoft.com/office/drawing/2014/main" id="{810DC3F9-0863-4326-88A3-03F8A23ED87E}"/>
              </a:ext>
            </a:extLst>
          </p:cNvPr>
          <p:cNvSpPr>
            <a:spLocks noChangeAspect="1"/>
          </p:cNvSpPr>
          <p:nvPr/>
        </p:nvSpPr>
        <p:spPr>
          <a:xfrm>
            <a:off x="7077559" y="4174522"/>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48" name="Sao Paulo">
            <a:extLst>
              <a:ext uri="{FF2B5EF4-FFF2-40B4-BE49-F238E27FC236}">
                <a16:creationId xmlns:a16="http://schemas.microsoft.com/office/drawing/2014/main" id="{C6B3F848-B5A0-4403-9860-51CA03416009}"/>
              </a:ext>
            </a:extLst>
          </p:cNvPr>
          <p:cNvSpPr>
            <a:spLocks noChangeAspect="1"/>
          </p:cNvSpPr>
          <p:nvPr/>
        </p:nvSpPr>
        <p:spPr>
          <a:xfrm>
            <a:off x="8785374" y="5635601"/>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49" name="N. Virginia">
            <a:extLst>
              <a:ext uri="{FF2B5EF4-FFF2-40B4-BE49-F238E27FC236}">
                <a16:creationId xmlns:a16="http://schemas.microsoft.com/office/drawing/2014/main" id="{5FB0A218-89C2-4A20-93A1-7CD047958351}"/>
              </a:ext>
            </a:extLst>
          </p:cNvPr>
          <p:cNvSpPr>
            <a:spLocks noChangeAspect="1"/>
          </p:cNvSpPr>
          <p:nvPr/>
        </p:nvSpPr>
        <p:spPr>
          <a:xfrm>
            <a:off x="8133897" y="4177373"/>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50" name="Ohio">
            <a:extLst>
              <a:ext uri="{FF2B5EF4-FFF2-40B4-BE49-F238E27FC236}">
                <a16:creationId xmlns:a16="http://schemas.microsoft.com/office/drawing/2014/main" id="{F8E83E98-8A21-4FF5-8058-5949A486AE9B}"/>
              </a:ext>
            </a:extLst>
          </p:cNvPr>
          <p:cNvSpPr>
            <a:spLocks noChangeAspect="1"/>
          </p:cNvSpPr>
          <p:nvPr/>
        </p:nvSpPr>
        <p:spPr>
          <a:xfrm>
            <a:off x="7997055" y="4085517"/>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51" name="US-East">
            <a:extLst>
              <a:ext uri="{FF2B5EF4-FFF2-40B4-BE49-F238E27FC236}">
                <a16:creationId xmlns:a16="http://schemas.microsoft.com/office/drawing/2014/main" id="{2173A2B4-9203-4585-94E6-81EF5F07802B}"/>
              </a:ext>
            </a:extLst>
          </p:cNvPr>
          <p:cNvSpPr>
            <a:spLocks noChangeAspect="1"/>
          </p:cNvSpPr>
          <p:nvPr/>
        </p:nvSpPr>
        <p:spPr>
          <a:xfrm>
            <a:off x="8035481" y="4201593"/>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52" name="Ireland">
            <a:extLst>
              <a:ext uri="{FF2B5EF4-FFF2-40B4-BE49-F238E27FC236}">
                <a16:creationId xmlns:a16="http://schemas.microsoft.com/office/drawing/2014/main" id="{C46939E7-44A9-487C-87CF-BFB6D4F4A3BD}"/>
              </a:ext>
            </a:extLst>
          </p:cNvPr>
          <p:cNvSpPr>
            <a:spLocks noChangeAspect="1"/>
          </p:cNvSpPr>
          <p:nvPr/>
        </p:nvSpPr>
        <p:spPr>
          <a:xfrm>
            <a:off x="9706169" y="3678316"/>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53" name="Stockholm">
            <a:extLst>
              <a:ext uri="{FF2B5EF4-FFF2-40B4-BE49-F238E27FC236}">
                <a16:creationId xmlns:a16="http://schemas.microsoft.com/office/drawing/2014/main" id="{1E936CFF-ECF8-4C00-BE8A-4747729D2BD1}"/>
              </a:ext>
            </a:extLst>
          </p:cNvPr>
          <p:cNvSpPr>
            <a:spLocks noChangeAspect="1"/>
          </p:cNvSpPr>
          <p:nvPr/>
        </p:nvSpPr>
        <p:spPr>
          <a:xfrm>
            <a:off x="10243393" y="3460588"/>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54" name="London">
            <a:extLst>
              <a:ext uri="{FF2B5EF4-FFF2-40B4-BE49-F238E27FC236}">
                <a16:creationId xmlns:a16="http://schemas.microsoft.com/office/drawing/2014/main" id="{499A520A-A37F-41F0-B8E6-6D9A48D0E533}"/>
              </a:ext>
            </a:extLst>
          </p:cNvPr>
          <p:cNvSpPr>
            <a:spLocks noChangeAspect="1"/>
          </p:cNvSpPr>
          <p:nvPr/>
        </p:nvSpPr>
        <p:spPr>
          <a:xfrm>
            <a:off x="9917799" y="3724218"/>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55" name="Frankfurt">
            <a:extLst>
              <a:ext uri="{FF2B5EF4-FFF2-40B4-BE49-F238E27FC236}">
                <a16:creationId xmlns:a16="http://schemas.microsoft.com/office/drawing/2014/main" id="{A059B5A4-78EE-40C6-896D-167EFD9F41EA}"/>
              </a:ext>
            </a:extLst>
          </p:cNvPr>
          <p:cNvSpPr>
            <a:spLocks noChangeAspect="1"/>
          </p:cNvSpPr>
          <p:nvPr/>
        </p:nvSpPr>
        <p:spPr>
          <a:xfrm>
            <a:off x="10148489" y="3822255"/>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56" name="Paris">
            <a:extLst>
              <a:ext uri="{FF2B5EF4-FFF2-40B4-BE49-F238E27FC236}">
                <a16:creationId xmlns:a16="http://schemas.microsoft.com/office/drawing/2014/main" id="{284FB397-A659-4B19-AD8E-652A3436D7E4}"/>
              </a:ext>
            </a:extLst>
          </p:cNvPr>
          <p:cNvSpPr>
            <a:spLocks noChangeAspect="1"/>
          </p:cNvSpPr>
          <p:nvPr/>
        </p:nvSpPr>
        <p:spPr>
          <a:xfrm>
            <a:off x="10008071" y="3886773"/>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57" name="Bahrain">
            <a:extLst>
              <a:ext uri="{FF2B5EF4-FFF2-40B4-BE49-F238E27FC236}">
                <a16:creationId xmlns:a16="http://schemas.microsoft.com/office/drawing/2014/main" id="{FB89A9A1-96E7-4535-A075-96B1ECAFC52A}"/>
              </a:ext>
            </a:extLst>
          </p:cNvPr>
          <p:cNvSpPr>
            <a:spLocks noChangeAspect="1"/>
          </p:cNvSpPr>
          <p:nvPr/>
        </p:nvSpPr>
        <p:spPr>
          <a:xfrm>
            <a:off x="11031766" y="4492239"/>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58" name="Mumbai">
            <a:extLst>
              <a:ext uri="{FF2B5EF4-FFF2-40B4-BE49-F238E27FC236}">
                <a16:creationId xmlns:a16="http://schemas.microsoft.com/office/drawing/2014/main" id="{B5147962-5DA0-495D-98D7-87E70EB47F9B}"/>
              </a:ext>
            </a:extLst>
          </p:cNvPr>
          <p:cNvSpPr>
            <a:spLocks noChangeAspect="1"/>
          </p:cNvSpPr>
          <p:nvPr/>
        </p:nvSpPr>
        <p:spPr>
          <a:xfrm>
            <a:off x="11588839" y="4688999"/>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59" name="Singapore">
            <a:extLst>
              <a:ext uri="{FF2B5EF4-FFF2-40B4-BE49-F238E27FC236}">
                <a16:creationId xmlns:a16="http://schemas.microsoft.com/office/drawing/2014/main" id="{CB45C6C1-5564-49C2-889E-83B56036A719}"/>
              </a:ext>
            </a:extLst>
          </p:cNvPr>
          <p:cNvSpPr>
            <a:spLocks noChangeAspect="1"/>
          </p:cNvSpPr>
          <p:nvPr/>
        </p:nvSpPr>
        <p:spPr>
          <a:xfrm>
            <a:off x="12255818" y="5042906"/>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60" name="Hong Kong">
            <a:extLst>
              <a:ext uri="{FF2B5EF4-FFF2-40B4-BE49-F238E27FC236}">
                <a16:creationId xmlns:a16="http://schemas.microsoft.com/office/drawing/2014/main" id="{78493104-CF50-450A-B9C3-A228B333879A}"/>
              </a:ext>
            </a:extLst>
          </p:cNvPr>
          <p:cNvSpPr>
            <a:spLocks noChangeAspect="1"/>
          </p:cNvSpPr>
          <p:nvPr/>
        </p:nvSpPr>
        <p:spPr>
          <a:xfrm>
            <a:off x="12435154" y="4542463"/>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61" name="Tokyo">
            <a:extLst>
              <a:ext uri="{FF2B5EF4-FFF2-40B4-BE49-F238E27FC236}">
                <a16:creationId xmlns:a16="http://schemas.microsoft.com/office/drawing/2014/main" id="{F3B74997-F500-4B6B-8429-839C38D570BF}"/>
              </a:ext>
            </a:extLst>
          </p:cNvPr>
          <p:cNvSpPr>
            <a:spLocks noChangeAspect="1"/>
          </p:cNvSpPr>
          <p:nvPr/>
        </p:nvSpPr>
        <p:spPr>
          <a:xfrm>
            <a:off x="13079090" y="4169807"/>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62" name="Seoul">
            <a:extLst>
              <a:ext uri="{FF2B5EF4-FFF2-40B4-BE49-F238E27FC236}">
                <a16:creationId xmlns:a16="http://schemas.microsoft.com/office/drawing/2014/main" id="{6E5E5957-B2F2-44E8-9644-64C577F04856}"/>
              </a:ext>
            </a:extLst>
          </p:cNvPr>
          <p:cNvSpPr>
            <a:spLocks noChangeAspect="1"/>
          </p:cNvSpPr>
          <p:nvPr/>
        </p:nvSpPr>
        <p:spPr>
          <a:xfrm>
            <a:off x="12751818" y="4140685"/>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63" name="Beijing">
            <a:extLst>
              <a:ext uri="{FF2B5EF4-FFF2-40B4-BE49-F238E27FC236}">
                <a16:creationId xmlns:a16="http://schemas.microsoft.com/office/drawing/2014/main" id="{69A6CCFC-85D2-41F4-86A1-776F019B442B}"/>
              </a:ext>
            </a:extLst>
          </p:cNvPr>
          <p:cNvSpPr>
            <a:spLocks noChangeAspect="1"/>
          </p:cNvSpPr>
          <p:nvPr/>
        </p:nvSpPr>
        <p:spPr>
          <a:xfrm>
            <a:off x="12554105" y="4062324"/>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64" name="Ningxia">
            <a:extLst>
              <a:ext uri="{FF2B5EF4-FFF2-40B4-BE49-F238E27FC236}">
                <a16:creationId xmlns:a16="http://schemas.microsoft.com/office/drawing/2014/main" id="{E4EB2E7E-B37F-49C5-9697-BF786DF4173E}"/>
              </a:ext>
            </a:extLst>
          </p:cNvPr>
          <p:cNvSpPr>
            <a:spLocks noChangeAspect="1"/>
          </p:cNvSpPr>
          <p:nvPr/>
        </p:nvSpPr>
        <p:spPr>
          <a:xfrm>
            <a:off x="12392394" y="4199490"/>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65" name="Sydney">
            <a:extLst>
              <a:ext uri="{FF2B5EF4-FFF2-40B4-BE49-F238E27FC236}">
                <a16:creationId xmlns:a16="http://schemas.microsoft.com/office/drawing/2014/main" id="{CF5F0506-4E28-4DBA-B478-DC2DE129E153}"/>
              </a:ext>
            </a:extLst>
          </p:cNvPr>
          <p:cNvSpPr>
            <a:spLocks noChangeAspect="1"/>
          </p:cNvSpPr>
          <p:nvPr/>
        </p:nvSpPr>
        <p:spPr>
          <a:xfrm>
            <a:off x="13311129" y="5875532"/>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66" name="Indonesia">
            <a:extLst>
              <a:ext uri="{FF2B5EF4-FFF2-40B4-BE49-F238E27FC236}">
                <a16:creationId xmlns:a16="http://schemas.microsoft.com/office/drawing/2014/main" id="{6769C24C-EB25-4FAE-BCCD-EB56F85CEF00}"/>
              </a:ext>
            </a:extLst>
          </p:cNvPr>
          <p:cNvSpPr>
            <a:spLocks noChangeAspect="1"/>
          </p:cNvSpPr>
          <p:nvPr/>
        </p:nvSpPr>
        <p:spPr>
          <a:xfrm>
            <a:off x="12970938" y="4306641"/>
            <a:ext cx="108152" cy="108994"/>
          </a:xfrm>
          <a:prstGeom prst="donut">
            <a:avLst/>
          </a:prstGeom>
          <a:solidFill>
            <a:srgbClr val="EB6311"/>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67" name="Spain">
            <a:extLst>
              <a:ext uri="{FF2B5EF4-FFF2-40B4-BE49-F238E27FC236}">
                <a16:creationId xmlns:a16="http://schemas.microsoft.com/office/drawing/2014/main" id="{A5A0BDC2-F106-4C5B-871A-543AB70119F0}"/>
              </a:ext>
            </a:extLst>
          </p:cNvPr>
          <p:cNvSpPr>
            <a:spLocks noChangeAspect="1"/>
          </p:cNvSpPr>
          <p:nvPr/>
        </p:nvSpPr>
        <p:spPr>
          <a:xfrm>
            <a:off x="9838868" y="4137834"/>
            <a:ext cx="108152" cy="108994"/>
          </a:xfrm>
          <a:prstGeom prst="donut">
            <a:avLst/>
          </a:prstGeom>
          <a:solidFill>
            <a:srgbClr val="EB6311"/>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68" name="Canada">
            <a:extLst>
              <a:ext uri="{FF2B5EF4-FFF2-40B4-BE49-F238E27FC236}">
                <a16:creationId xmlns:a16="http://schemas.microsoft.com/office/drawing/2014/main" id="{DC2222B2-C489-4DC4-9861-F9B6F78F487E}"/>
              </a:ext>
            </a:extLst>
          </p:cNvPr>
          <p:cNvSpPr>
            <a:spLocks noChangeAspect="1"/>
          </p:cNvSpPr>
          <p:nvPr/>
        </p:nvSpPr>
        <p:spPr>
          <a:xfrm>
            <a:off x="8241556" y="3903821"/>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69" name="Sao Paulo">
            <a:extLst>
              <a:ext uri="{FF2B5EF4-FFF2-40B4-BE49-F238E27FC236}">
                <a16:creationId xmlns:a16="http://schemas.microsoft.com/office/drawing/2014/main" id="{C6B3F848-B5A0-4403-9860-51CA03416009}"/>
              </a:ext>
            </a:extLst>
          </p:cNvPr>
          <p:cNvSpPr>
            <a:spLocks noChangeAspect="1"/>
          </p:cNvSpPr>
          <p:nvPr/>
        </p:nvSpPr>
        <p:spPr>
          <a:xfrm>
            <a:off x="10343548" y="5874557"/>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70" name="Sao Paulo">
            <a:extLst>
              <a:ext uri="{FF2B5EF4-FFF2-40B4-BE49-F238E27FC236}">
                <a16:creationId xmlns:a16="http://schemas.microsoft.com/office/drawing/2014/main" id="{C6B3F848-B5A0-4403-9860-51CA03416009}"/>
              </a:ext>
            </a:extLst>
          </p:cNvPr>
          <p:cNvSpPr>
            <a:spLocks noChangeAspect="1"/>
          </p:cNvSpPr>
          <p:nvPr/>
        </p:nvSpPr>
        <p:spPr>
          <a:xfrm>
            <a:off x="10125242" y="3977468"/>
            <a:ext cx="108152" cy="108994"/>
          </a:xfrm>
          <a:prstGeom prst="donut">
            <a:avLst/>
          </a:prstGeom>
          <a:solidFill>
            <a:srgbClr val="00A1C9"/>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
        <p:nvSpPr>
          <p:cNvPr id="271" name="Indonesia">
            <a:extLst>
              <a:ext uri="{FF2B5EF4-FFF2-40B4-BE49-F238E27FC236}">
                <a16:creationId xmlns:a16="http://schemas.microsoft.com/office/drawing/2014/main" id="{A654D1F1-57CF-4B94-BE88-5BBB86073A7F}"/>
              </a:ext>
            </a:extLst>
          </p:cNvPr>
          <p:cNvSpPr>
            <a:spLocks noChangeAspect="1"/>
          </p:cNvSpPr>
          <p:nvPr/>
        </p:nvSpPr>
        <p:spPr>
          <a:xfrm>
            <a:off x="12634878" y="5479799"/>
            <a:ext cx="108152" cy="108994"/>
          </a:xfrm>
          <a:prstGeom prst="donut">
            <a:avLst/>
          </a:prstGeom>
          <a:solidFill>
            <a:srgbClr val="EB6311"/>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chemeClr val="tx2">
                  <a:lumMod val="75000"/>
                  <a:lumOff val="25000"/>
                </a:schemeClr>
              </a:solidFill>
              <a:effectLst/>
              <a:uLnTx/>
              <a:uFillTx/>
              <a:latin typeface="Amazon Ember"/>
              <a:ea typeface="+mn-ea"/>
              <a:cs typeface="+mn-cs"/>
            </a:endParaRPr>
          </a:p>
        </p:txBody>
      </p:sp>
    </p:spTree>
    <p:extLst>
      <p:ext uri="{BB962C8B-B14F-4D97-AF65-F5344CB8AC3E}">
        <p14:creationId xmlns:p14="http://schemas.microsoft.com/office/powerpoint/2010/main" val="2509880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solidFill>
                  <a:schemeClr val="tx1"/>
                </a:solidFill>
              </a:rPr>
              <a:t>Parties </a:t>
            </a:r>
            <a:r>
              <a:rPr lang="en-US" sz="3300" dirty="0" smtClean="0">
                <a:solidFill>
                  <a:schemeClr val="tx1"/>
                </a:solidFill>
              </a:rPr>
              <a:t>involved </a:t>
            </a:r>
            <a:r>
              <a:rPr lang="en-US" sz="3300" dirty="0">
                <a:solidFill>
                  <a:schemeClr val="tx1"/>
                </a:solidFill>
              </a:rPr>
              <a:t>in </a:t>
            </a:r>
            <a:r>
              <a:rPr lang="en-US" sz="3300" dirty="0" smtClean="0">
                <a:solidFill>
                  <a:schemeClr val="tx1"/>
                </a:solidFill>
              </a:rPr>
              <a:t>data </a:t>
            </a:r>
            <a:r>
              <a:rPr lang="en-US" sz="3300" dirty="0">
                <a:solidFill>
                  <a:schemeClr val="tx1"/>
                </a:solidFill>
              </a:rPr>
              <a:t>protection </a:t>
            </a:r>
            <a:r>
              <a:rPr lang="en-US" sz="3300" dirty="0" smtClean="0">
                <a:solidFill>
                  <a:schemeClr val="tx1"/>
                </a:solidFill>
              </a:rPr>
              <a:t>laws &amp; their data protection considerations</a:t>
            </a:r>
            <a:endParaRPr lang="en-US" sz="3300" dirty="0">
              <a:solidFill>
                <a:schemeClr val="tx1"/>
              </a:solidFill>
            </a:endParaRPr>
          </a:p>
        </p:txBody>
      </p:sp>
      <p:sp>
        <p:nvSpPr>
          <p:cNvPr id="84" name="Rectangle 83">
            <a:extLst>
              <a:ext uri="{FF2B5EF4-FFF2-40B4-BE49-F238E27FC236}">
                <a16:creationId xmlns:a16="http://schemas.microsoft.com/office/drawing/2014/main" id="{25C4A396-BD0F-440F-81A7-5F94A578DD3F}"/>
              </a:ext>
            </a:extLst>
          </p:cNvPr>
          <p:cNvSpPr/>
          <p:nvPr/>
        </p:nvSpPr>
        <p:spPr>
          <a:xfrm>
            <a:off x="761975" y="1491916"/>
            <a:ext cx="4096463" cy="5835316"/>
          </a:xfrm>
          <a:prstGeom prst="rect">
            <a:avLst/>
          </a:prstGeom>
          <a:solidFill>
            <a:schemeClr val="bg2">
              <a:lumMod val="90000"/>
              <a:lumOff val="10000"/>
            </a:schemeClr>
          </a:solidFill>
          <a:ln>
            <a:noFill/>
          </a:ln>
          <a:effectLst>
            <a:outerShdw blurRad="889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lIns="182880" tIns="146304" rIns="182880" bIns="146304"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mazon Ember"/>
              <a:ea typeface="+mn-ea"/>
              <a:cs typeface="+mn-cs"/>
            </a:endParaRPr>
          </a:p>
        </p:txBody>
      </p:sp>
      <p:cxnSp>
        <p:nvCxnSpPr>
          <p:cNvPr id="85" name="Straight Connector 84">
            <a:extLst>
              <a:ext uri="{FF2B5EF4-FFF2-40B4-BE49-F238E27FC236}">
                <a16:creationId xmlns:a16="http://schemas.microsoft.com/office/drawing/2014/main" id="{C9809218-8D75-4F4A-AAF8-520AD7EB9FFF}"/>
              </a:ext>
            </a:extLst>
          </p:cNvPr>
          <p:cNvCxnSpPr>
            <a:cxnSpLocks/>
          </p:cNvCxnSpPr>
          <p:nvPr/>
        </p:nvCxnSpPr>
        <p:spPr>
          <a:xfrm>
            <a:off x="2450865" y="3714341"/>
            <a:ext cx="718683" cy="0"/>
          </a:xfrm>
          <a:prstGeom prst="lin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63" name="Rectangle 62">
            <a:extLst>
              <a:ext uri="{FF2B5EF4-FFF2-40B4-BE49-F238E27FC236}">
                <a16:creationId xmlns:a16="http://schemas.microsoft.com/office/drawing/2014/main" id="{25C4A396-BD0F-440F-81A7-5F94A578DD3F}"/>
              </a:ext>
            </a:extLst>
          </p:cNvPr>
          <p:cNvSpPr/>
          <p:nvPr/>
        </p:nvSpPr>
        <p:spPr>
          <a:xfrm>
            <a:off x="5266968" y="1491916"/>
            <a:ext cx="4096463" cy="5835315"/>
          </a:xfrm>
          <a:prstGeom prst="rect">
            <a:avLst/>
          </a:prstGeom>
          <a:solidFill>
            <a:schemeClr val="bg2">
              <a:lumMod val="90000"/>
              <a:lumOff val="10000"/>
            </a:schemeClr>
          </a:solidFill>
          <a:ln>
            <a:noFill/>
          </a:ln>
          <a:effectLst>
            <a:outerShdw blurRad="889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lIns="182880" tIns="146304" rIns="182880" bIns="146304"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mazon Ember"/>
              <a:ea typeface="+mn-ea"/>
              <a:cs typeface="+mn-cs"/>
            </a:endParaRPr>
          </a:p>
        </p:txBody>
      </p:sp>
      <p:sp>
        <p:nvSpPr>
          <p:cNvPr id="42" name="Rectangle 41">
            <a:extLst>
              <a:ext uri="{FF2B5EF4-FFF2-40B4-BE49-F238E27FC236}">
                <a16:creationId xmlns:a16="http://schemas.microsoft.com/office/drawing/2014/main" id="{25C4A396-BD0F-440F-81A7-5F94A578DD3F}"/>
              </a:ext>
            </a:extLst>
          </p:cNvPr>
          <p:cNvSpPr/>
          <p:nvPr/>
        </p:nvSpPr>
        <p:spPr>
          <a:xfrm>
            <a:off x="9771962" y="1491916"/>
            <a:ext cx="4096463" cy="5835315"/>
          </a:xfrm>
          <a:prstGeom prst="rect">
            <a:avLst/>
          </a:prstGeom>
          <a:solidFill>
            <a:schemeClr val="bg2">
              <a:lumMod val="90000"/>
              <a:lumOff val="10000"/>
            </a:schemeClr>
          </a:solidFill>
          <a:ln>
            <a:noFill/>
          </a:ln>
          <a:effectLst>
            <a:outerShdw blurRad="889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lIns="182880" tIns="146304" rIns="182880" bIns="146304"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mazon Ember"/>
              <a:ea typeface="+mn-ea"/>
              <a:cs typeface="+mn-cs"/>
            </a:endParaRPr>
          </a:p>
        </p:txBody>
      </p:sp>
      <p:sp>
        <p:nvSpPr>
          <p:cNvPr id="43" name="Collects documents…">
            <a:extLst>
              <a:ext uri="{FF2B5EF4-FFF2-40B4-BE49-F238E27FC236}">
                <a16:creationId xmlns:a16="http://schemas.microsoft.com/office/drawing/2014/main" id="{2A029459-059A-4C7B-A74C-6C75AE00B852}"/>
              </a:ext>
            </a:extLst>
          </p:cNvPr>
          <p:cNvSpPr txBox="1"/>
          <p:nvPr/>
        </p:nvSpPr>
        <p:spPr>
          <a:xfrm>
            <a:off x="9956800" y="3917810"/>
            <a:ext cx="3710549" cy="2482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t" anchorCtr="0">
            <a:noAutofit/>
          </a:bodyPr>
          <a:lstStyle/>
          <a:p>
            <a:pPr marL="457200" indent="-457200">
              <a:lnSpc>
                <a:spcPct val="105000"/>
              </a:lnSpc>
              <a:buFont typeface="Arial" panose="020B0604020202020204" pitchFamily="34" charset="0"/>
              <a:buChar char="•"/>
            </a:pPr>
            <a:r>
              <a:rPr lang="en-US" sz="1800" dirty="0">
                <a:solidFill>
                  <a:srgbClr val="232F3E"/>
                </a:solidFill>
              </a:rPr>
              <a:t>Processes data on </a:t>
            </a:r>
            <a:r>
              <a:rPr lang="en-US" sz="1800" dirty="0" smtClean="0">
                <a:solidFill>
                  <a:srgbClr val="232F3E"/>
                </a:solidFill>
              </a:rPr>
              <a:t>instruction</a:t>
            </a:r>
            <a:endParaRPr lang="en-US" sz="1800" dirty="0">
              <a:solidFill>
                <a:srgbClr val="232F3E"/>
              </a:solidFill>
            </a:endParaRPr>
          </a:p>
          <a:p>
            <a:pPr marL="457200" indent="-457200">
              <a:lnSpc>
                <a:spcPct val="105000"/>
              </a:lnSpc>
              <a:buFont typeface="Arial" panose="020B0604020202020204" pitchFamily="34" charset="0"/>
              <a:buChar char="•"/>
            </a:pPr>
            <a:r>
              <a:rPr lang="en-US" sz="1800" dirty="0">
                <a:solidFill>
                  <a:srgbClr val="232F3E"/>
                </a:solidFill>
              </a:rPr>
              <a:t>Does not typically know purpose of the data</a:t>
            </a:r>
          </a:p>
          <a:p>
            <a:pPr marL="457200" indent="-457200">
              <a:lnSpc>
                <a:spcPct val="105000"/>
              </a:lnSpc>
              <a:buFont typeface="Arial" panose="020B0604020202020204" pitchFamily="34" charset="0"/>
              <a:buChar char="•"/>
            </a:pPr>
            <a:r>
              <a:rPr lang="en-US" sz="1800" dirty="0">
                <a:solidFill>
                  <a:srgbClr val="232F3E"/>
                </a:solidFill>
              </a:rPr>
              <a:t>Typically has no relationship with data subject </a:t>
            </a:r>
          </a:p>
        </p:txBody>
      </p:sp>
      <p:cxnSp>
        <p:nvCxnSpPr>
          <p:cNvPr id="44" name="Straight Connector 43">
            <a:extLst>
              <a:ext uri="{FF2B5EF4-FFF2-40B4-BE49-F238E27FC236}">
                <a16:creationId xmlns:a16="http://schemas.microsoft.com/office/drawing/2014/main" id="{C9809218-8D75-4F4A-AAF8-520AD7EB9FFF}"/>
              </a:ext>
            </a:extLst>
          </p:cNvPr>
          <p:cNvCxnSpPr>
            <a:cxnSpLocks/>
          </p:cNvCxnSpPr>
          <p:nvPr/>
        </p:nvCxnSpPr>
        <p:spPr>
          <a:xfrm>
            <a:off x="11494313" y="3714341"/>
            <a:ext cx="651760" cy="0"/>
          </a:xfrm>
          <a:prstGeom prst="lin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06" name="TextBox 105"/>
          <p:cNvSpPr txBox="1"/>
          <p:nvPr/>
        </p:nvSpPr>
        <p:spPr>
          <a:xfrm>
            <a:off x="1294444" y="3068322"/>
            <a:ext cx="3031525" cy="461665"/>
          </a:xfrm>
          <a:prstGeom prst="rect">
            <a:avLst/>
          </a:prstGeom>
          <a:noFill/>
        </p:spPr>
        <p:txBody>
          <a:bodyPr wrap="square" rtlCol="0">
            <a:spAutoFit/>
          </a:bodyPr>
          <a:lstStyle/>
          <a:p>
            <a:pPr algn="ctr"/>
            <a:r>
              <a:rPr lang="en-US" sz="2400" b="1" dirty="0">
                <a:solidFill>
                  <a:srgbClr val="232F3E"/>
                </a:solidFill>
                <a:latin typeface="Amazon Ember"/>
              </a:rPr>
              <a:t>Data Subject</a:t>
            </a:r>
          </a:p>
        </p:txBody>
      </p:sp>
      <p:grpSp>
        <p:nvGrpSpPr>
          <p:cNvPr id="107" name="Group 106">
            <a:extLst>
              <a:ext uri="{FF2B5EF4-FFF2-40B4-BE49-F238E27FC236}">
                <a16:creationId xmlns:a16="http://schemas.microsoft.com/office/drawing/2014/main" id="{5D53A9E7-B73A-4F14-AD9F-49A961C001A7}"/>
              </a:ext>
            </a:extLst>
          </p:cNvPr>
          <p:cNvGrpSpPr>
            <a:grpSpLocks noChangeAspect="1"/>
          </p:cNvGrpSpPr>
          <p:nvPr/>
        </p:nvGrpSpPr>
        <p:grpSpPr>
          <a:xfrm>
            <a:off x="2096206" y="1928756"/>
            <a:ext cx="1428000" cy="954024"/>
            <a:chOff x="223260" y="1391110"/>
            <a:chExt cx="522363" cy="348983"/>
          </a:xfrm>
        </p:grpSpPr>
        <p:grpSp>
          <p:nvGrpSpPr>
            <p:cNvPr id="108" name="Group 4">
              <a:extLst>
                <a:ext uri="{FF2B5EF4-FFF2-40B4-BE49-F238E27FC236}">
                  <a16:creationId xmlns:a16="http://schemas.microsoft.com/office/drawing/2014/main" id="{2CCF9B4D-5D13-4C30-AF54-9C63A66BAAF7}"/>
                </a:ext>
              </a:extLst>
            </p:cNvPr>
            <p:cNvGrpSpPr>
              <a:grpSpLocks noChangeAspect="1"/>
            </p:cNvGrpSpPr>
            <p:nvPr/>
          </p:nvGrpSpPr>
          <p:grpSpPr bwMode="auto">
            <a:xfrm>
              <a:off x="279553" y="1441490"/>
              <a:ext cx="173287" cy="248222"/>
              <a:chOff x="2732" y="1411"/>
              <a:chExt cx="296" cy="424"/>
            </a:xfrm>
          </p:grpSpPr>
          <p:sp>
            <p:nvSpPr>
              <p:cNvPr id="113" name="Oval 5">
                <a:extLst>
                  <a:ext uri="{FF2B5EF4-FFF2-40B4-BE49-F238E27FC236}">
                    <a16:creationId xmlns:a16="http://schemas.microsoft.com/office/drawing/2014/main" id="{DCDC1140-181E-4C19-9EFF-C9AEA33D09BF}"/>
                  </a:ext>
                </a:extLst>
              </p:cNvPr>
              <p:cNvSpPr>
                <a:spLocks noChangeArrowheads="1"/>
              </p:cNvSpPr>
              <p:nvPr/>
            </p:nvSpPr>
            <p:spPr bwMode="auto">
              <a:xfrm>
                <a:off x="2791" y="1411"/>
                <a:ext cx="178" cy="177"/>
              </a:xfrm>
              <a:prstGeom prst="ellipse">
                <a:avLst/>
              </a:prstGeom>
              <a:noFill/>
              <a:ln w="28575" cap="rnd">
                <a:solidFill>
                  <a:schemeClr val="accent1"/>
                </a:solidFill>
                <a:prstDash val="solid"/>
                <a:round/>
                <a:headEnd type="none" w="med" len="sm"/>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6">
                <a:extLst>
                  <a:ext uri="{FF2B5EF4-FFF2-40B4-BE49-F238E27FC236}">
                    <a16:creationId xmlns:a16="http://schemas.microsoft.com/office/drawing/2014/main" id="{42B4CBC9-3A74-462A-ADBB-FEE5CB8D3E55}"/>
                  </a:ext>
                </a:extLst>
              </p:cNvPr>
              <p:cNvSpPr>
                <a:spLocks/>
              </p:cNvSpPr>
              <p:nvPr/>
            </p:nvSpPr>
            <p:spPr bwMode="auto">
              <a:xfrm>
                <a:off x="2732" y="1588"/>
                <a:ext cx="296" cy="247"/>
              </a:xfrm>
              <a:custGeom>
                <a:avLst/>
                <a:gdLst>
                  <a:gd name="T0" fmla="*/ 0 w 140"/>
                  <a:gd name="T1" fmla="*/ 117 h 117"/>
                  <a:gd name="T2" fmla="*/ 70 w 140"/>
                  <a:gd name="T3" fmla="*/ 0 h 117"/>
                  <a:gd name="T4" fmla="*/ 140 w 140"/>
                  <a:gd name="T5" fmla="*/ 117 h 117"/>
                  <a:gd name="T6" fmla="*/ 0 w 140"/>
                  <a:gd name="T7" fmla="*/ 117 h 117"/>
                </a:gdLst>
                <a:ahLst/>
                <a:cxnLst>
                  <a:cxn ang="0">
                    <a:pos x="T0" y="T1"/>
                  </a:cxn>
                  <a:cxn ang="0">
                    <a:pos x="T2" y="T3"/>
                  </a:cxn>
                  <a:cxn ang="0">
                    <a:pos x="T4" y="T5"/>
                  </a:cxn>
                  <a:cxn ang="0">
                    <a:pos x="T6" y="T7"/>
                  </a:cxn>
                </a:cxnLst>
                <a:rect l="0" t="0" r="r" b="b"/>
                <a:pathLst>
                  <a:path w="140" h="117">
                    <a:moveTo>
                      <a:pt x="0" y="117"/>
                    </a:moveTo>
                    <a:cubicBezTo>
                      <a:pt x="0" y="52"/>
                      <a:pt x="31" y="0"/>
                      <a:pt x="70" y="0"/>
                    </a:cubicBezTo>
                    <a:cubicBezTo>
                      <a:pt x="108" y="0"/>
                      <a:pt x="140" y="52"/>
                      <a:pt x="140" y="117"/>
                    </a:cubicBezTo>
                    <a:lnTo>
                      <a:pt x="0" y="117"/>
                    </a:lnTo>
                    <a:close/>
                  </a:path>
                </a:pathLst>
              </a:custGeom>
              <a:noFill/>
              <a:ln w="28575"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09" name="Rectangle: Rounded Corners 69">
              <a:extLst>
                <a:ext uri="{FF2B5EF4-FFF2-40B4-BE49-F238E27FC236}">
                  <a16:creationId xmlns:a16="http://schemas.microsoft.com/office/drawing/2014/main" id="{17467F8D-74BC-4788-BCFC-547792361E10}"/>
                </a:ext>
              </a:extLst>
            </p:cNvPr>
            <p:cNvSpPr/>
            <p:nvPr/>
          </p:nvSpPr>
          <p:spPr>
            <a:xfrm>
              <a:off x="223260" y="1391110"/>
              <a:ext cx="522363" cy="348983"/>
            </a:xfrm>
            <a:prstGeom prst="roundRect">
              <a:avLst>
                <a:gd name="adj" fmla="val 2453"/>
              </a:avLst>
            </a:prstGeom>
            <a:noFill/>
            <a:ln w="28575"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solidFill>
                  <a:schemeClr val="tx1"/>
                </a:solidFill>
              </a:endParaRPr>
            </a:p>
          </p:txBody>
        </p:sp>
        <p:cxnSp>
          <p:nvCxnSpPr>
            <p:cNvPr id="110" name="Straight Connector 109">
              <a:extLst>
                <a:ext uri="{FF2B5EF4-FFF2-40B4-BE49-F238E27FC236}">
                  <a16:creationId xmlns:a16="http://schemas.microsoft.com/office/drawing/2014/main" id="{DDA212F7-68FA-48CF-8FCA-EEB98A4065FD}"/>
                </a:ext>
              </a:extLst>
            </p:cNvPr>
            <p:cNvCxnSpPr>
              <a:cxnSpLocks/>
            </p:cNvCxnSpPr>
            <p:nvPr/>
          </p:nvCxnSpPr>
          <p:spPr>
            <a:xfrm>
              <a:off x="495016" y="1520334"/>
              <a:ext cx="207160" cy="0"/>
            </a:xfrm>
            <a:prstGeom prst="line">
              <a:avLst/>
            </a:prstGeom>
            <a:solidFill>
              <a:schemeClr val="bg1"/>
            </a:solidFill>
            <a:ln w="28575" cap="rnd">
              <a:solidFill>
                <a:schemeClr val="tx2"/>
              </a:solidFill>
              <a:prstDash val="solid"/>
              <a:round/>
              <a:headEnd/>
              <a:tailEnd/>
            </a:ln>
          </p:spPr>
        </p:cxnSp>
        <p:cxnSp>
          <p:nvCxnSpPr>
            <p:cNvPr id="111" name="Straight Connector 110">
              <a:extLst>
                <a:ext uri="{FF2B5EF4-FFF2-40B4-BE49-F238E27FC236}">
                  <a16:creationId xmlns:a16="http://schemas.microsoft.com/office/drawing/2014/main" id="{1BDA19AE-D795-4DBF-9F8B-A7C0A0BDFFF2}"/>
                </a:ext>
              </a:extLst>
            </p:cNvPr>
            <p:cNvCxnSpPr>
              <a:cxnSpLocks/>
            </p:cNvCxnSpPr>
            <p:nvPr/>
          </p:nvCxnSpPr>
          <p:spPr>
            <a:xfrm>
              <a:off x="495016" y="1574850"/>
              <a:ext cx="207160" cy="0"/>
            </a:xfrm>
            <a:prstGeom prst="line">
              <a:avLst/>
            </a:prstGeom>
            <a:solidFill>
              <a:schemeClr val="bg1"/>
            </a:solidFill>
            <a:ln w="28575" cap="rnd">
              <a:solidFill>
                <a:schemeClr val="tx2"/>
              </a:solidFill>
              <a:prstDash val="solid"/>
              <a:round/>
              <a:headEnd/>
              <a:tailEnd/>
            </a:ln>
          </p:spPr>
        </p:cxnSp>
        <p:cxnSp>
          <p:nvCxnSpPr>
            <p:cNvPr id="112" name="Straight Connector 111">
              <a:extLst>
                <a:ext uri="{FF2B5EF4-FFF2-40B4-BE49-F238E27FC236}">
                  <a16:creationId xmlns:a16="http://schemas.microsoft.com/office/drawing/2014/main" id="{8A787A93-7969-4998-8239-78C9DC25559A}"/>
                </a:ext>
              </a:extLst>
            </p:cNvPr>
            <p:cNvCxnSpPr>
              <a:cxnSpLocks/>
            </p:cNvCxnSpPr>
            <p:nvPr/>
          </p:nvCxnSpPr>
          <p:spPr>
            <a:xfrm>
              <a:off x="495016" y="1629365"/>
              <a:ext cx="207160" cy="0"/>
            </a:xfrm>
            <a:prstGeom prst="line">
              <a:avLst/>
            </a:prstGeom>
            <a:solidFill>
              <a:schemeClr val="bg1"/>
            </a:solidFill>
            <a:ln w="28575" cap="rnd">
              <a:solidFill>
                <a:schemeClr val="tx2"/>
              </a:solidFill>
              <a:prstDash val="solid"/>
              <a:round/>
              <a:headEnd/>
              <a:tailEnd/>
            </a:ln>
          </p:spPr>
        </p:cxnSp>
      </p:grpSp>
      <p:cxnSp>
        <p:nvCxnSpPr>
          <p:cNvPr id="64" name="Straight Connector 63">
            <a:extLst>
              <a:ext uri="{FF2B5EF4-FFF2-40B4-BE49-F238E27FC236}">
                <a16:creationId xmlns:a16="http://schemas.microsoft.com/office/drawing/2014/main" id="{C9809218-8D75-4F4A-AAF8-520AD7EB9FFF}"/>
              </a:ext>
            </a:extLst>
          </p:cNvPr>
          <p:cNvCxnSpPr>
            <a:cxnSpLocks/>
          </p:cNvCxnSpPr>
          <p:nvPr/>
        </p:nvCxnSpPr>
        <p:spPr>
          <a:xfrm>
            <a:off x="6955858" y="3714341"/>
            <a:ext cx="718683" cy="0"/>
          </a:xfrm>
          <a:prstGeom prst="lin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65" name="Collects documents…">
            <a:extLst>
              <a:ext uri="{FF2B5EF4-FFF2-40B4-BE49-F238E27FC236}">
                <a16:creationId xmlns:a16="http://schemas.microsoft.com/office/drawing/2014/main" id="{2A029459-059A-4C7B-A74C-6C75AE00B852}"/>
              </a:ext>
            </a:extLst>
          </p:cNvPr>
          <p:cNvSpPr txBox="1"/>
          <p:nvPr/>
        </p:nvSpPr>
        <p:spPr>
          <a:xfrm>
            <a:off x="5450544" y="3917811"/>
            <a:ext cx="3729311" cy="29936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t" anchorCtr="0">
            <a:noAutofit/>
          </a:bodyPr>
          <a:lstStyle/>
          <a:p>
            <a:pPr marL="457200" indent="-457200">
              <a:lnSpc>
                <a:spcPct val="105000"/>
              </a:lnSpc>
              <a:buFont typeface="Arial" panose="020B0604020202020204" pitchFamily="34" charset="0"/>
              <a:buChar char="•"/>
            </a:pPr>
            <a:r>
              <a:rPr lang="en-US" sz="1800" dirty="0">
                <a:solidFill>
                  <a:srgbClr val="232F3E"/>
                </a:solidFill>
              </a:rPr>
              <a:t>Determines what data to collect &amp; purpose</a:t>
            </a:r>
          </a:p>
          <a:p>
            <a:pPr marL="457200" indent="-457200">
              <a:lnSpc>
                <a:spcPct val="105000"/>
              </a:lnSpc>
              <a:buFont typeface="Arial" panose="020B0604020202020204" pitchFamily="34" charset="0"/>
              <a:buChar char="•"/>
            </a:pPr>
            <a:r>
              <a:rPr lang="en-US" sz="1800" dirty="0">
                <a:solidFill>
                  <a:srgbClr val="232F3E"/>
                </a:solidFill>
              </a:rPr>
              <a:t>Communicates with the data subject &amp; manages relationship</a:t>
            </a:r>
          </a:p>
          <a:p>
            <a:pPr marL="457200" indent="-457200">
              <a:lnSpc>
                <a:spcPct val="105000"/>
              </a:lnSpc>
              <a:buFont typeface="Arial" panose="020B0604020202020204" pitchFamily="34" charset="0"/>
              <a:buChar char="•"/>
            </a:pPr>
            <a:r>
              <a:rPr lang="en-US" sz="1800" dirty="0">
                <a:solidFill>
                  <a:srgbClr val="232F3E"/>
                </a:solidFill>
              </a:rPr>
              <a:t>Determines how to use data &amp; who has access</a:t>
            </a:r>
          </a:p>
          <a:p>
            <a:pPr marL="457200" indent="-457200">
              <a:lnSpc>
                <a:spcPct val="105000"/>
              </a:lnSpc>
              <a:buFont typeface="Arial" panose="020B0604020202020204" pitchFamily="34" charset="0"/>
              <a:buChar char="•"/>
            </a:pPr>
            <a:r>
              <a:rPr lang="en-US" sz="1800" dirty="0" smtClean="0">
                <a:solidFill>
                  <a:srgbClr val="232F3E"/>
                </a:solidFill>
              </a:rPr>
              <a:t>Responsible &amp; accountable for data </a:t>
            </a:r>
            <a:endParaRPr lang="en-US" sz="1800" dirty="0">
              <a:solidFill>
                <a:srgbClr val="232F3E"/>
              </a:solidFill>
            </a:endParaRPr>
          </a:p>
        </p:txBody>
      </p:sp>
      <p:sp>
        <p:nvSpPr>
          <p:cNvPr id="13" name="TextBox 12"/>
          <p:cNvSpPr txBox="1"/>
          <p:nvPr/>
        </p:nvSpPr>
        <p:spPr>
          <a:xfrm>
            <a:off x="5450544" y="3068322"/>
            <a:ext cx="3729311" cy="461665"/>
          </a:xfrm>
          <a:prstGeom prst="rect">
            <a:avLst/>
          </a:prstGeom>
          <a:noFill/>
        </p:spPr>
        <p:txBody>
          <a:bodyPr wrap="square" rtlCol="0">
            <a:spAutoFit/>
          </a:bodyPr>
          <a:lstStyle/>
          <a:p>
            <a:pPr algn="ctr"/>
            <a:r>
              <a:rPr lang="en-US" sz="2400" b="1" dirty="0">
                <a:solidFill>
                  <a:srgbClr val="232F3E"/>
                </a:solidFill>
                <a:latin typeface="Amazon Ember"/>
              </a:rPr>
              <a:t>Data Controller</a:t>
            </a:r>
          </a:p>
        </p:txBody>
      </p:sp>
      <p:grpSp>
        <p:nvGrpSpPr>
          <p:cNvPr id="27" name="Group 26">
            <a:extLst>
              <a:ext uri="{FF2B5EF4-FFF2-40B4-BE49-F238E27FC236}">
                <a16:creationId xmlns:a16="http://schemas.microsoft.com/office/drawing/2014/main" id="{2AE4F5D3-CE06-44A7-A249-6AA40BF0DE3E}"/>
              </a:ext>
            </a:extLst>
          </p:cNvPr>
          <p:cNvGrpSpPr>
            <a:grpSpLocks noChangeAspect="1"/>
          </p:cNvGrpSpPr>
          <p:nvPr/>
        </p:nvGrpSpPr>
        <p:grpSpPr>
          <a:xfrm>
            <a:off x="6621587" y="1929487"/>
            <a:ext cx="1387225" cy="952562"/>
            <a:chOff x="7660320" y="2110822"/>
            <a:chExt cx="482767" cy="331500"/>
          </a:xfrm>
        </p:grpSpPr>
        <p:sp>
          <p:nvSpPr>
            <p:cNvPr id="28" name="Freeform: Shape 105">
              <a:extLst>
                <a:ext uri="{FF2B5EF4-FFF2-40B4-BE49-F238E27FC236}">
                  <a16:creationId xmlns:a16="http://schemas.microsoft.com/office/drawing/2014/main" id="{D7CFF048-467A-4354-B5FC-E834D9F5BF96}"/>
                </a:ext>
              </a:extLst>
            </p:cNvPr>
            <p:cNvSpPr/>
            <p:nvPr/>
          </p:nvSpPr>
          <p:spPr>
            <a:xfrm>
              <a:off x="7660320" y="2400482"/>
              <a:ext cx="482767" cy="41840"/>
            </a:xfrm>
            <a:custGeom>
              <a:avLst/>
              <a:gdLst>
                <a:gd name="connsiteX0" fmla="*/ 4828 w 482766"/>
                <a:gd name="connsiteY0" fmla="*/ 4828 h 41839"/>
                <a:gd name="connsiteX1" fmla="*/ 4828 w 482766"/>
                <a:gd name="connsiteY1" fmla="*/ 28322 h 41839"/>
                <a:gd name="connsiteX2" fmla="*/ 6437 w 482766"/>
                <a:gd name="connsiteY2" fmla="*/ 29610 h 41839"/>
                <a:gd name="connsiteX3" fmla="*/ 32828 w 482766"/>
                <a:gd name="connsiteY3" fmla="*/ 38621 h 41839"/>
                <a:gd name="connsiteX4" fmla="*/ 455410 w 482766"/>
                <a:gd name="connsiteY4" fmla="*/ 38621 h 41839"/>
                <a:gd name="connsiteX5" fmla="*/ 477295 w 482766"/>
                <a:gd name="connsiteY5" fmla="*/ 30897 h 41839"/>
                <a:gd name="connsiteX6" fmla="*/ 480192 w 482766"/>
                <a:gd name="connsiteY6" fmla="*/ 28322 h 41839"/>
                <a:gd name="connsiteX7" fmla="*/ 480192 w 482766"/>
                <a:gd name="connsiteY7" fmla="*/ 4828 h 41839"/>
                <a:gd name="connsiteX8" fmla="*/ 4828 w 482766"/>
                <a:gd name="connsiteY8" fmla="*/ 4828 h 4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66" h="41839">
                  <a:moveTo>
                    <a:pt x="4828" y="4828"/>
                  </a:moveTo>
                  <a:lnTo>
                    <a:pt x="4828" y="28322"/>
                  </a:lnTo>
                  <a:lnTo>
                    <a:pt x="6437" y="29610"/>
                  </a:lnTo>
                  <a:cubicBezTo>
                    <a:pt x="14161" y="35403"/>
                    <a:pt x="23495" y="38621"/>
                    <a:pt x="32828" y="38621"/>
                  </a:cubicBezTo>
                  <a:lnTo>
                    <a:pt x="455410" y="38621"/>
                  </a:lnTo>
                  <a:cubicBezTo>
                    <a:pt x="463456" y="38621"/>
                    <a:pt x="471180" y="36047"/>
                    <a:pt x="477295" y="30897"/>
                  </a:cubicBezTo>
                  <a:lnTo>
                    <a:pt x="480192" y="28322"/>
                  </a:lnTo>
                  <a:lnTo>
                    <a:pt x="480192" y="4828"/>
                  </a:lnTo>
                  <a:lnTo>
                    <a:pt x="4828" y="4828"/>
                  </a:lnTo>
                  <a:close/>
                </a:path>
              </a:pathLst>
            </a:custGeom>
            <a:noFill/>
            <a:ln w="28575" cap="flat">
              <a:solidFill>
                <a:schemeClr val="tx1"/>
              </a:solidFill>
              <a:prstDash val="solid"/>
              <a:round/>
            </a:ln>
          </p:spPr>
          <p:txBody>
            <a:bodyPr rtlCol="0" anchor="ctr"/>
            <a:lstStyle/>
            <a:p>
              <a:endParaRPr lang="en-US"/>
            </a:p>
          </p:txBody>
        </p:sp>
        <p:sp>
          <p:nvSpPr>
            <p:cNvPr id="29" name="Freeform: Shape 106">
              <a:extLst>
                <a:ext uri="{FF2B5EF4-FFF2-40B4-BE49-F238E27FC236}">
                  <a16:creationId xmlns:a16="http://schemas.microsoft.com/office/drawing/2014/main" id="{C53DE21B-FE98-4F5A-BDB4-7D614D60BBD4}"/>
                </a:ext>
              </a:extLst>
            </p:cNvPr>
            <p:cNvSpPr/>
            <p:nvPr/>
          </p:nvSpPr>
          <p:spPr>
            <a:xfrm>
              <a:off x="7726620" y="2133029"/>
              <a:ext cx="354029" cy="244602"/>
            </a:xfrm>
            <a:custGeom>
              <a:avLst/>
              <a:gdLst>
                <a:gd name="connsiteX0" fmla="*/ 351776 w 354028"/>
                <a:gd name="connsiteY0" fmla="*/ 233337 h 244601"/>
                <a:gd name="connsiteX1" fmla="*/ 342121 w 354028"/>
                <a:gd name="connsiteY1" fmla="*/ 242993 h 244601"/>
                <a:gd name="connsiteX2" fmla="*/ 14483 w 354028"/>
                <a:gd name="connsiteY2" fmla="*/ 242993 h 244601"/>
                <a:gd name="connsiteX3" fmla="*/ 4828 w 354028"/>
                <a:gd name="connsiteY3" fmla="*/ 233337 h 244601"/>
                <a:gd name="connsiteX4" fmla="*/ 4828 w 354028"/>
                <a:gd name="connsiteY4" fmla="*/ 14483 h 244601"/>
                <a:gd name="connsiteX5" fmla="*/ 14483 w 354028"/>
                <a:gd name="connsiteY5" fmla="*/ 4828 h 244601"/>
                <a:gd name="connsiteX6" fmla="*/ 340190 w 354028"/>
                <a:gd name="connsiteY6" fmla="*/ 4828 h 244601"/>
                <a:gd name="connsiteX7" fmla="*/ 349845 w 354028"/>
                <a:gd name="connsiteY7" fmla="*/ 14483 h 244601"/>
                <a:gd name="connsiteX8" fmla="*/ 351776 w 354028"/>
                <a:gd name="connsiteY8" fmla="*/ 233337 h 2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028" h="244601">
                  <a:moveTo>
                    <a:pt x="351776" y="233337"/>
                  </a:moveTo>
                  <a:cubicBezTo>
                    <a:pt x="351776" y="238487"/>
                    <a:pt x="347592" y="242993"/>
                    <a:pt x="342121" y="242993"/>
                  </a:cubicBezTo>
                  <a:lnTo>
                    <a:pt x="14483" y="242993"/>
                  </a:lnTo>
                  <a:cubicBezTo>
                    <a:pt x="9333" y="242993"/>
                    <a:pt x="4828" y="238809"/>
                    <a:pt x="4828" y="233337"/>
                  </a:cubicBezTo>
                  <a:lnTo>
                    <a:pt x="4828" y="14483"/>
                  </a:lnTo>
                  <a:cubicBezTo>
                    <a:pt x="4828" y="9333"/>
                    <a:pt x="9012" y="4828"/>
                    <a:pt x="14483" y="4828"/>
                  </a:cubicBezTo>
                  <a:lnTo>
                    <a:pt x="340190" y="4828"/>
                  </a:lnTo>
                  <a:cubicBezTo>
                    <a:pt x="345339" y="4828"/>
                    <a:pt x="349845" y="9012"/>
                    <a:pt x="349845" y="14483"/>
                  </a:cubicBezTo>
                  <a:lnTo>
                    <a:pt x="351776" y="233337"/>
                  </a:lnTo>
                  <a:close/>
                </a:path>
              </a:pathLst>
            </a:custGeom>
            <a:noFill/>
            <a:ln w="28575" cap="flat">
              <a:solidFill>
                <a:schemeClr val="tx1"/>
              </a:solidFill>
              <a:prstDash val="solid"/>
              <a:round/>
            </a:ln>
          </p:spPr>
          <p:txBody>
            <a:bodyPr rtlCol="0" anchor="ctr"/>
            <a:lstStyle/>
            <a:p>
              <a:endParaRPr lang="en-US"/>
            </a:p>
          </p:txBody>
        </p:sp>
        <p:sp>
          <p:nvSpPr>
            <p:cNvPr id="30" name="Freeform: Shape 107">
              <a:extLst>
                <a:ext uri="{FF2B5EF4-FFF2-40B4-BE49-F238E27FC236}">
                  <a16:creationId xmlns:a16="http://schemas.microsoft.com/office/drawing/2014/main" id="{E80CB39A-E665-4BF3-A912-30FA98014AE2}"/>
                </a:ext>
              </a:extLst>
            </p:cNvPr>
            <p:cNvSpPr/>
            <p:nvPr/>
          </p:nvSpPr>
          <p:spPr>
            <a:xfrm>
              <a:off x="7701838" y="2110822"/>
              <a:ext cx="402306" cy="296097"/>
            </a:xfrm>
            <a:custGeom>
              <a:avLst/>
              <a:gdLst>
                <a:gd name="connsiteX0" fmla="*/ 398765 w 402305"/>
                <a:gd name="connsiteY0" fmla="*/ 283545 h 296096"/>
                <a:gd name="connsiteX1" fmla="*/ 389110 w 402305"/>
                <a:gd name="connsiteY1" fmla="*/ 293200 h 296096"/>
                <a:gd name="connsiteX2" fmla="*/ 14483 w 402305"/>
                <a:gd name="connsiteY2" fmla="*/ 293200 h 296096"/>
                <a:gd name="connsiteX3" fmla="*/ 4828 w 402305"/>
                <a:gd name="connsiteY3" fmla="*/ 283545 h 296096"/>
                <a:gd name="connsiteX4" fmla="*/ 4828 w 402305"/>
                <a:gd name="connsiteY4" fmla="*/ 14483 h 296096"/>
                <a:gd name="connsiteX5" fmla="*/ 14483 w 402305"/>
                <a:gd name="connsiteY5" fmla="*/ 4828 h 296096"/>
                <a:gd name="connsiteX6" fmla="*/ 389110 w 402305"/>
                <a:gd name="connsiteY6" fmla="*/ 4828 h 296096"/>
                <a:gd name="connsiteX7" fmla="*/ 398765 w 402305"/>
                <a:gd name="connsiteY7" fmla="*/ 14483 h 296096"/>
                <a:gd name="connsiteX8" fmla="*/ 398765 w 402305"/>
                <a:gd name="connsiteY8" fmla="*/ 283545 h 2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305" h="296096">
                  <a:moveTo>
                    <a:pt x="398765" y="283545"/>
                  </a:moveTo>
                  <a:cubicBezTo>
                    <a:pt x="398765" y="288695"/>
                    <a:pt x="394581" y="293200"/>
                    <a:pt x="389110" y="293200"/>
                  </a:cubicBezTo>
                  <a:lnTo>
                    <a:pt x="14483" y="293200"/>
                  </a:lnTo>
                  <a:cubicBezTo>
                    <a:pt x="9333" y="293200"/>
                    <a:pt x="4828" y="289016"/>
                    <a:pt x="4828" y="283545"/>
                  </a:cubicBezTo>
                  <a:lnTo>
                    <a:pt x="4828" y="14483"/>
                  </a:lnTo>
                  <a:cubicBezTo>
                    <a:pt x="4828" y="9333"/>
                    <a:pt x="9012" y="4828"/>
                    <a:pt x="14483" y="4828"/>
                  </a:cubicBezTo>
                  <a:lnTo>
                    <a:pt x="389110" y="4828"/>
                  </a:lnTo>
                  <a:cubicBezTo>
                    <a:pt x="394260" y="4828"/>
                    <a:pt x="398765" y="9012"/>
                    <a:pt x="398765" y="14483"/>
                  </a:cubicBezTo>
                  <a:lnTo>
                    <a:pt x="398765" y="283545"/>
                  </a:lnTo>
                  <a:close/>
                </a:path>
              </a:pathLst>
            </a:custGeom>
            <a:noFill/>
            <a:ln w="28575" cap="flat">
              <a:solidFill>
                <a:schemeClr val="tx1"/>
              </a:solidFill>
              <a:prstDash val="solid"/>
              <a:round/>
            </a:ln>
          </p:spPr>
          <p:txBody>
            <a:bodyPr rtlCol="0" anchor="ctr"/>
            <a:lstStyle/>
            <a:p>
              <a:endParaRPr lang="en-US"/>
            </a:p>
          </p:txBody>
        </p:sp>
        <p:sp>
          <p:nvSpPr>
            <p:cNvPr id="31" name="Freeform: Shape 108">
              <a:extLst>
                <a:ext uri="{FF2B5EF4-FFF2-40B4-BE49-F238E27FC236}">
                  <a16:creationId xmlns:a16="http://schemas.microsoft.com/office/drawing/2014/main" id="{3007A117-5AE6-4C12-9209-7B188D4AAA2E}"/>
                </a:ext>
              </a:extLst>
            </p:cNvPr>
            <p:cNvSpPr/>
            <p:nvPr/>
          </p:nvSpPr>
          <p:spPr>
            <a:xfrm>
              <a:off x="7869841" y="2167145"/>
              <a:ext cx="61150" cy="177014"/>
            </a:xfrm>
            <a:custGeom>
              <a:avLst/>
              <a:gdLst>
                <a:gd name="connsiteX0" fmla="*/ 56966 w 61150"/>
                <a:gd name="connsiteY0" fmla="*/ 4828 h 177014"/>
                <a:gd name="connsiteX1" fmla="*/ 4828 w 61150"/>
                <a:gd name="connsiteY1" fmla="*/ 175083 h 177014"/>
              </a:gdLst>
              <a:ahLst/>
              <a:cxnLst>
                <a:cxn ang="0">
                  <a:pos x="connsiteX0" y="connsiteY0"/>
                </a:cxn>
                <a:cxn ang="0">
                  <a:pos x="connsiteX1" y="connsiteY1"/>
                </a:cxn>
              </a:cxnLst>
              <a:rect l="l" t="t" r="r" b="b"/>
              <a:pathLst>
                <a:path w="61150" h="177014">
                  <a:moveTo>
                    <a:pt x="56966" y="4828"/>
                  </a:moveTo>
                  <a:lnTo>
                    <a:pt x="4828" y="175083"/>
                  </a:lnTo>
                </a:path>
              </a:pathLst>
            </a:custGeom>
            <a:ln w="28575" cap="flat">
              <a:solidFill>
                <a:schemeClr val="accent1"/>
              </a:solidFill>
              <a:prstDash val="solid"/>
              <a:round/>
            </a:ln>
          </p:spPr>
          <p:txBody>
            <a:bodyPr rtlCol="0" anchor="ctr"/>
            <a:lstStyle/>
            <a:p>
              <a:endParaRPr lang="en-US"/>
            </a:p>
          </p:txBody>
        </p:sp>
        <p:sp>
          <p:nvSpPr>
            <p:cNvPr id="32" name="Freeform: Shape 109">
              <a:extLst>
                <a:ext uri="{FF2B5EF4-FFF2-40B4-BE49-F238E27FC236}">
                  <a16:creationId xmlns:a16="http://schemas.microsoft.com/office/drawing/2014/main" id="{0CF64F8F-7D4F-4904-A156-7BF603E6EC8C}"/>
                </a:ext>
              </a:extLst>
            </p:cNvPr>
            <p:cNvSpPr/>
            <p:nvPr/>
          </p:nvSpPr>
          <p:spPr>
            <a:xfrm>
              <a:off x="7791311" y="2206731"/>
              <a:ext cx="67587" cy="80461"/>
            </a:xfrm>
            <a:custGeom>
              <a:avLst/>
              <a:gdLst>
                <a:gd name="connsiteX0" fmla="*/ 65013 w 67587"/>
                <a:gd name="connsiteY0" fmla="*/ 4828 h 80461"/>
                <a:gd name="connsiteX1" fmla="*/ 4828 w 67587"/>
                <a:gd name="connsiteY1" fmla="*/ 37978 h 80461"/>
                <a:gd name="connsiteX2" fmla="*/ 4828 w 67587"/>
                <a:gd name="connsiteY2" fmla="*/ 45702 h 80461"/>
                <a:gd name="connsiteX3" fmla="*/ 65013 w 67587"/>
                <a:gd name="connsiteY3" fmla="*/ 77565 h 80461"/>
              </a:gdLst>
              <a:ahLst/>
              <a:cxnLst>
                <a:cxn ang="0">
                  <a:pos x="connsiteX0" y="connsiteY0"/>
                </a:cxn>
                <a:cxn ang="0">
                  <a:pos x="connsiteX1" y="connsiteY1"/>
                </a:cxn>
                <a:cxn ang="0">
                  <a:pos x="connsiteX2" y="connsiteY2"/>
                </a:cxn>
                <a:cxn ang="0">
                  <a:pos x="connsiteX3" y="connsiteY3"/>
                </a:cxn>
              </a:cxnLst>
              <a:rect l="l" t="t" r="r" b="b"/>
              <a:pathLst>
                <a:path w="67587" h="80461">
                  <a:moveTo>
                    <a:pt x="65013" y="4828"/>
                  </a:moveTo>
                  <a:lnTo>
                    <a:pt x="4828" y="37978"/>
                  </a:lnTo>
                  <a:lnTo>
                    <a:pt x="4828" y="45702"/>
                  </a:lnTo>
                  <a:lnTo>
                    <a:pt x="65013" y="77565"/>
                  </a:lnTo>
                </a:path>
              </a:pathLst>
            </a:custGeom>
            <a:noFill/>
            <a:ln w="28575" cap="flat">
              <a:solidFill>
                <a:schemeClr val="accent1"/>
              </a:solidFill>
              <a:prstDash val="solid"/>
              <a:round/>
            </a:ln>
          </p:spPr>
          <p:txBody>
            <a:bodyPr rtlCol="0" anchor="ctr"/>
            <a:lstStyle/>
            <a:p>
              <a:endParaRPr lang="en-US"/>
            </a:p>
          </p:txBody>
        </p:sp>
        <p:sp>
          <p:nvSpPr>
            <p:cNvPr id="33" name="Freeform: Shape 110">
              <a:extLst>
                <a:ext uri="{FF2B5EF4-FFF2-40B4-BE49-F238E27FC236}">
                  <a16:creationId xmlns:a16="http://schemas.microsoft.com/office/drawing/2014/main" id="{E3F8E4A9-F169-4143-B8B2-157FDF71E9BE}"/>
                </a:ext>
              </a:extLst>
            </p:cNvPr>
            <p:cNvSpPr/>
            <p:nvPr/>
          </p:nvSpPr>
          <p:spPr>
            <a:xfrm>
              <a:off x="7944831" y="2206731"/>
              <a:ext cx="67587" cy="80461"/>
            </a:xfrm>
            <a:custGeom>
              <a:avLst/>
              <a:gdLst>
                <a:gd name="connsiteX0" fmla="*/ 4828 w 67587"/>
                <a:gd name="connsiteY0" fmla="*/ 4828 h 80461"/>
                <a:gd name="connsiteX1" fmla="*/ 65334 w 67587"/>
                <a:gd name="connsiteY1" fmla="*/ 37978 h 80461"/>
                <a:gd name="connsiteX2" fmla="*/ 65334 w 67587"/>
                <a:gd name="connsiteY2" fmla="*/ 45702 h 80461"/>
                <a:gd name="connsiteX3" fmla="*/ 4828 w 67587"/>
                <a:gd name="connsiteY3" fmla="*/ 77565 h 80461"/>
              </a:gdLst>
              <a:ahLst/>
              <a:cxnLst>
                <a:cxn ang="0">
                  <a:pos x="connsiteX0" y="connsiteY0"/>
                </a:cxn>
                <a:cxn ang="0">
                  <a:pos x="connsiteX1" y="connsiteY1"/>
                </a:cxn>
                <a:cxn ang="0">
                  <a:pos x="connsiteX2" y="connsiteY2"/>
                </a:cxn>
                <a:cxn ang="0">
                  <a:pos x="connsiteX3" y="connsiteY3"/>
                </a:cxn>
              </a:cxnLst>
              <a:rect l="l" t="t" r="r" b="b"/>
              <a:pathLst>
                <a:path w="67587" h="80461">
                  <a:moveTo>
                    <a:pt x="4828" y="4828"/>
                  </a:moveTo>
                  <a:lnTo>
                    <a:pt x="65334" y="37978"/>
                  </a:lnTo>
                  <a:lnTo>
                    <a:pt x="65334" y="45702"/>
                  </a:lnTo>
                  <a:lnTo>
                    <a:pt x="4828" y="77565"/>
                  </a:lnTo>
                </a:path>
              </a:pathLst>
            </a:custGeom>
            <a:noFill/>
            <a:ln w="28575" cap="flat">
              <a:solidFill>
                <a:schemeClr val="accent1"/>
              </a:solidFill>
              <a:prstDash val="solid"/>
              <a:round/>
            </a:ln>
          </p:spPr>
          <p:txBody>
            <a:bodyPr rtlCol="0" anchor="ctr"/>
            <a:lstStyle/>
            <a:p>
              <a:endParaRPr lang="en-US"/>
            </a:p>
          </p:txBody>
        </p:sp>
      </p:grpSp>
      <p:sp>
        <p:nvSpPr>
          <p:cNvPr id="15" name="TextBox 14"/>
          <p:cNvSpPr txBox="1"/>
          <p:nvPr/>
        </p:nvSpPr>
        <p:spPr>
          <a:xfrm>
            <a:off x="10304431" y="3068322"/>
            <a:ext cx="3031525" cy="461665"/>
          </a:xfrm>
          <a:prstGeom prst="rect">
            <a:avLst/>
          </a:prstGeom>
          <a:noFill/>
        </p:spPr>
        <p:txBody>
          <a:bodyPr wrap="square" rtlCol="0">
            <a:spAutoFit/>
          </a:bodyPr>
          <a:lstStyle/>
          <a:p>
            <a:pPr algn="ctr"/>
            <a:r>
              <a:rPr lang="en-US" sz="2400" b="1" dirty="0">
                <a:solidFill>
                  <a:srgbClr val="232F3E"/>
                </a:solidFill>
                <a:latin typeface="Amazon Ember"/>
              </a:rPr>
              <a:t>Data Processor</a:t>
            </a:r>
          </a:p>
        </p:txBody>
      </p:sp>
      <p:grpSp>
        <p:nvGrpSpPr>
          <p:cNvPr id="34" name="Group 33">
            <a:extLst>
              <a:ext uri="{FF2B5EF4-FFF2-40B4-BE49-F238E27FC236}">
                <a16:creationId xmlns:a16="http://schemas.microsoft.com/office/drawing/2014/main" id="{C9860572-CB25-4310-A74E-724EBDCB84F0}"/>
              </a:ext>
            </a:extLst>
          </p:cNvPr>
          <p:cNvGrpSpPr>
            <a:grpSpLocks noChangeAspect="1"/>
          </p:cNvGrpSpPr>
          <p:nvPr/>
        </p:nvGrpSpPr>
        <p:grpSpPr>
          <a:xfrm>
            <a:off x="11155414" y="1929487"/>
            <a:ext cx="1329558" cy="952562"/>
            <a:chOff x="9334130" y="1759329"/>
            <a:chExt cx="496289" cy="355566"/>
          </a:xfrm>
        </p:grpSpPr>
        <p:sp>
          <p:nvSpPr>
            <p:cNvPr id="35" name="Freeform: Shape 60">
              <a:extLst>
                <a:ext uri="{FF2B5EF4-FFF2-40B4-BE49-F238E27FC236}">
                  <a16:creationId xmlns:a16="http://schemas.microsoft.com/office/drawing/2014/main" id="{ADE4E91B-7368-42FD-9C87-A7AE5B89BA5D}"/>
                </a:ext>
              </a:extLst>
            </p:cNvPr>
            <p:cNvSpPr/>
            <p:nvPr/>
          </p:nvSpPr>
          <p:spPr>
            <a:xfrm>
              <a:off x="9334130" y="1759329"/>
              <a:ext cx="371444" cy="254002"/>
            </a:xfrm>
            <a:custGeom>
              <a:avLst/>
              <a:gdLst>
                <a:gd name="connsiteX0" fmla="*/ 248482 w 371443"/>
                <a:gd name="connsiteY0" fmla="*/ 249905 h 254002"/>
                <a:gd name="connsiteX1" fmla="*/ 63579 w 371443"/>
                <a:gd name="connsiteY1" fmla="*/ 249905 h 254002"/>
                <a:gd name="connsiteX2" fmla="*/ 4858 w 371443"/>
                <a:gd name="connsiteY2" fmla="*/ 193096 h 254002"/>
                <a:gd name="connsiteX3" fmla="*/ 57297 w 371443"/>
                <a:gd name="connsiteY3" fmla="*/ 113618 h 254002"/>
                <a:gd name="connsiteX4" fmla="*/ 154528 w 371443"/>
                <a:gd name="connsiteY4" fmla="*/ 4097 h 254002"/>
                <a:gd name="connsiteX5" fmla="*/ 249574 w 371443"/>
                <a:gd name="connsiteY5" fmla="*/ 78112 h 254002"/>
                <a:gd name="connsiteX6" fmla="*/ 288084 w 371443"/>
                <a:gd name="connsiteY6" fmla="*/ 61998 h 254002"/>
                <a:gd name="connsiteX7" fmla="*/ 324682 w 371443"/>
                <a:gd name="connsiteY7" fmla="*/ 112526 h 254002"/>
                <a:gd name="connsiteX8" fmla="*/ 368655 w 371443"/>
                <a:gd name="connsiteY8" fmla="*/ 131917 h 25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43" h="254002">
                  <a:moveTo>
                    <a:pt x="248482" y="249905"/>
                  </a:moveTo>
                  <a:lnTo>
                    <a:pt x="63579" y="249905"/>
                  </a:lnTo>
                  <a:cubicBezTo>
                    <a:pt x="12506" y="240619"/>
                    <a:pt x="4858" y="193096"/>
                    <a:pt x="4858" y="193096"/>
                  </a:cubicBezTo>
                  <a:cubicBezTo>
                    <a:pt x="-3335" y="123997"/>
                    <a:pt x="57297" y="113618"/>
                    <a:pt x="57297" y="113618"/>
                  </a:cubicBezTo>
                  <a:cubicBezTo>
                    <a:pt x="51562" y="71558"/>
                    <a:pt x="82698" y="4097"/>
                    <a:pt x="154528" y="4097"/>
                  </a:cubicBezTo>
                  <a:cubicBezTo>
                    <a:pt x="235645" y="4097"/>
                    <a:pt x="249574" y="78112"/>
                    <a:pt x="249574" y="78112"/>
                  </a:cubicBezTo>
                  <a:cubicBezTo>
                    <a:pt x="264050" y="56263"/>
                    <a:pt x="288084" y="61998"/>
                    <a:pt x="288084" y="61998"/>
                  </a:cubicBezTo>
                  <a:cubicBezTo>
                    <a:pt x="324136" y="69099"/>
                    <a:pt x="324682" y="112526"/>
                    <a:pt x="324682" y="112526"/>
                  </a:cubicBezTo>
                  <a:cubicBezTo>
                    <a:pt x="324682" y="112526"/>
                    <a:pt x="350629" y="114711"/>
                    <a:pt x="368655" y="131917"/>
                  </a:cubicBezTo>
                </a:path>
              </a:pathLst>
            </a:custGeom>
            <a:noFill/>
            <a:ln w="28575" cap="flat">
              <a:solidFill>
                <a:schemeClr val="tx1"/>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6" name="Freeform: Shape 61">
              <a:extLst>
                <a:ext uri="{FF2B5EF4-FFF2-40B4-BE49-F238E27FC236}">
                  <a16:creationId xmlns:a16="http://schemas.microsoft.com/office/drawing/2014/main" id="{271F061A-C374-4C8A-8663-72E229493328}"/>
                </a:ext>
              </a:extLst>
            </p:cNvPr>
            <p:cNvSpPr/>
            <p:nvPr/>
          </p:nvSpPr>
          <p:spPr>
            <a:xfrm>
              <a:off x="9618914" y="1900086"/>
              <a:ext cx="211505" cy="214809"/>
            </a:xfrm>
            <a:custGeom>
              <a:avLst/>
              <a:gdLst>
                <a:gd name="connsiteX0" fmla="*/ 24455 w 211504"/>
                <a:gd name="connsiteY0" fmla="*/ 167551 h 214809"/>
                <a:gd name="connsiteX1" fmla="*/ 28751 w 211504"/>
                <a:gd name="connsiteY1" fmla="*/ 172178 h 214809"/>
                <a:gd name="connsiteX2" fmla="*/ 33048 w 211504"/>
                <a:gd name="connsiteY2" fmla="*/ 176805 h 214809"/>
                <a:gd name="connsiteX3" fmla="*/ 37344 w 211504"/>
                <a:gd name="connsiteY3" fmla="*/ 181431 h 214809"/>
                <a:gd name="connsiteX4" fmla="*/ 65765 w 211504"/>
                <a:gd name="connsiteY4" fmla="*/ 166890 h 214809"/>
                <a:gd name="connsiteX5" fmla="*/ 85924 w 211504"/>
                <a:gd name="connsiteY5" fmla="*/ 176805 h 214809"/>
                <a:gd name="connsiteX6" fmla="*/ 91542 w 211504"/>
                <a:gd name="connsiteY6" fmla="*/ 208200 h 214809"/>
                <a:gd name="connsiteX7" fmla="*/ 97821 w 211504"/>
                <a:gd name="connsiteY7" fmla="*/ 208530 h 214809"/>
                <a:gd name="connsiteX8" fmla="*/ 104100 w 211504"/>
                <a:gd name="connsiteY8" fmla="*/ 208861 h 214809"/>
                <a:gd name="connsiteX9" fmla="*/ 110379 w 211504"/>
                <a:gd name="connsiteY9" fmla="*/ 209852 h 214809"/>
                <a:gd name="connsiteX10" fmla="*/ 120293 w 211504"/>
                <a:gd name="connsiteY10" fmla="*/ 179448 h 214809"/>
                <a:gd name="connsiteX11" fmla="*/ 141444 w 211504"/>
                <a:gd name="connsiteY11" fmla="*/ 172178 h 214809"/>
                <a:gd name="connsiteX12" fmla="*/ 167882 w 211504"/>
                <a:gd name="connsiteY12" fmla="*/ 190354 h 214809"/>
                <a:gd name="connsiteX13" fmla="*/ 172508 w 211504"/>
                <a:gd name="connsiteY13" fmla="*/ 186058 h 214809"/>
                <a:gd name="connsiteX14" fmla="*/ 177135 w 211504"/>
                <a:gd name="connsiteY14" fmla="*/ 181762 h 214809"/>
                <a:gd name="connsiteX15" fmla="*/ 181762 w 211504"/>
                <a:gd name="connsiteY15" fmla="*/ 177466 h 214809"/>
                <a:gd name="connsiteX16" fmla="*/ 167221 w 211504"/>
                <a:gd name="connsiteY16" fmla="*/ 149045 h 214809"/>
                <a:gd name="connsiteX17" fmla="*/ 177135 w 211504"/>
                <a:gd name="connsiteY17" fmla="*/ 128886 h 214809"/>
                <a:gd name="connsiteX18" fmla="*/ 208530 w 211504"/>
                <a:gd name="connsiteY18" fmla="*/ 123268 h 214809"/>
                <a:gd name="connsiteX19" fmla="*/ 208861 w 211504"/>
                <a:gd name="connsiteY19" fmla="*/ 116989 h 214809"/>
                <a:gd name="connsiteX20" fmla="*/ 209191 w 211504"/>
                <a:gd name="connsiteY20" fmla="*/ 110709 h 214809"/>
                <a:gd name="connsiteX21" fmla="*/ 209522 w 211504"/>
                <a:gd name="connsiteY21" fmla="*/ 104430 h 214809"/>
                <a:gd name="connsiteX22" fmla="*/ 179118 w 211504"/>
                <a:gd name="connsiteY22" fmla="*/ 94516 h 214809"/>
                <a:gd name="connsiteX23" fmla="*/ 171848 w 211504"/>
                <a:gd name="connsiteY23" fmla="*/ 73035 h 214809"/>
                <a:gd name="connsiteX24" fmla="*/ 190024 w 211504"/>
                <a:gd name="connsiteY24" fmla="*/ 46928 h 214809"/>
                <a:gd name="connsiteX25" fmla="*/ 185728 w 211504"/>
                <a:gd name="connsiteY25" fmla="*/ 42301 h 214809"/>
                <a:gd name="connsiteX26" fmla="*/ 181431 w 211504"/>
                <a:gd name="connsiteY26" fmla="*/ 37674 h 214809"/>
                <a:gd name="connsiteX27" fmla="*/ 177135 w 211504"/>
                <a:gd name="connsiteY27" fmla="*/ 33048 h 214809"/>
                <a:gd name="connsiteX28" fmla="*/ 148714 w 211504"/>
                <a:gd name="connsiteY28" fmla="*/ 47589 h 214809"/>
                <a:gd name="connsiteX29" fmla="*/ 128225 w 211504"/>
                <a:gd name="connsiteY29" fmla="*/ 37344 h 214809"/>
                <a:gd name="connsiteX30" fmla="*/ 122607 w 211504"/>
                <a:gd name="connsiteY30" fmla="*/ 5949 h 214809"/>
                <a:gd name="connsiteX31" fmla="*/ 116328 w 211504"/>
                <a:gd name="connsiteY31" fmla="*/ 5618 h 214809"/>
                <a:gd name="connsiteX32" fmla="*/ 110048 w 211504"/>
                <a:gd name="connsiteY32" fmla="*/ 5288 h 214809"/>
                <a:gd name="connsiteX33" fmla="*/ 103769 w 211504"/>
                <a:gd name="connsiteY33" fmla="*/ 4957 h 214809"/>
                <a:gd name="connsiteX34" fmla="*/ 94186 w 211504"/>
                <a:gd name="connsiteY34" fmla="*/ 35030 h 214809"/>
                <a:gd name="connsiteX35" fmla="*/ 72705 w 211504"/>
                <a:gd name="connsiteY35" fmla="*/ 42301 h 214809"/>
                <a:gd name="connsiteX36" fmla="*/ 46597 w 211504"/>
                <a:gd name="connsiteY36" fmla="*/ 24125 h 214809"/>
                <a:gd name="connsiteX37" fmla="*/ 41970 w 211504"/>
                <a:gd name="connsiteY37" fmla="*/ 28421 h 214809"/>
                <a:gd name="connsiteX38" fmla="*/ 37344 w 211504"/>
                <a:gd name="connsiteY38" fmla="*/ 32717 h 214809"/>
                <a:gd name="connsiteX39" fmla="*/ 32717 w 211504"/>
                <a:gd name="connsiteY39" fmla="*/ 37013 h 214809"/>
                <a:gd name="connsiteX40" fmla="*/ 47258 w 211504"/>
                <a:gd name="connsiteY40" fmla="*/ 65104 h 214809"/>
                <a:gd name="connsiteX41" fmla="*/ 37013 w 211504"/>
                <a:gd name="connsiteY41" fmla="*/ 85593 h 214809"/>
                <a:gd name="connsiteX42" fmla="*/ 5949 w 211504"/>
                <a:gd name="connsiteY42" fmla="*/ 91211 h 214809"/>
                <a:gd name="connsiteX43" fmla="*/ 5618 w 211504"/>
                <a:gd name="connsiteY43" fmla="*/ 97490 h 214809"/>
                <a:gd name="connsiteX44" fmla="*/ 5288 w 211504"/>
                <a:gd name="connsiteY44" fmla="*/ 103769 h 214809"/>
                <a:gd name="connsiteX45" fmla="*/ 4957 w 211504"/>
                <a:gd name="connsiteY45" fmla="*/ 110049 h 214809"/>
                <a:gd name="connsiteX46" fmla="*/ 35030 w 211504"/>
                <a:gd name="connsiteY46" fmla="*/ 119632 h 214809"/>
                <a:gd name="connsiteX47" fmla="*/ 42301 w 211504"/>
                <a:gd name="connsiteY47" fmla="*/ 141113 h 214809"/>
                <a:gd name="connsiteX48" fmla="*/ 24455 w 211504"/>
                <a:gd name="connsiteY48" fmla="*/ 167551 h 21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1504" h="214809">
                  <a:moveTo>
                    <a:pt x="24455" y="167551"/>
                  </a:moveTo>
                  <a:lnTo>
                    <a:pt x="28751" y="172178"/>
                  </a:lnTo>
                  <a:lnTo>
                    <a:pt x="33048" y="176805"/>
                  </a:lnTo>
                  <a:lnTo>
                    <a:pt x="37344" y="181431"/>
                  </a:lnTo>
                  <a:lnTo>
                    <a:pt x="65765" y="166890"/>
                  </a:lnTo>
                  <a:cubicBezTo>
                    <a:pt x="72044" y="171187"/>
                    <a:pt x="78984" y="174491"/>
                    <a:pt x="85924" y="176805"/>
                  </a:cubicBezTo>
                  <a:lnTo>
                    <a:pt x="91542" y="208200"/>
                  </a:lnTo>
                  <a:lnTo>
                    <a:pt x="97821" y="208530"/>
                  </a:lnTo>
                  <a:lnTo>
                    <a:pt x="104100" y="208861"/>
                  </a:lnTo>
                  <a:lnTo>
                    <a:pt x="110379" y="209852"/>
                  </a:lnTo>
                  <a:lnTo>
                    <a:pt x="120293" y="179448"/>
                  </a:lnTo>
                  <a:cubicBezTo>
                    <a:pt x="127564" y="178127"/>
                    <a:pt x="134834" y="175813"/>
                    <a:pt x="141444" y="172178"/>
                  </a:cubicBezTo>
                  <a:lnTo>
                    <a:pt x="167882" y="190354"/>
                  </a:lnTo>
                  <a:lnTo>
                    <a:pt x="172508" y="186058"/>
                  </a:lnTo>
                  <a:lnTo>
                    <a:pt x="177135" y="181762"/>
                  </a:lnTo>
                  <a:lnTo>
                    <a:pt x="181762" y="177466"/>
                  </a:lnTo>
                  <a:lnTo>
                    <a:pt x="167221" y="149045"/>
                  </a:lnTo>
                  <a:cubicBezTo>
                    <a:pt x="171517" y="142766"/>
                    <a:pt x="174822" y="135826"/>
                    <a:pt x="177135" y="128886"/>
                  </a:cubicBezTo>
                  <a:lnTo>
                    <a:pt x="208530" y="123268"/>
                  </a:lnTo>
                  <a:lnTo>
                    <a:pt x="208861" y="116989"/>
                  </a:lnTo>
                  <a:lnTo>
                    <a:pt x="209191" y="110709"/>
                  </a:lnTo>
                  <a:lnTo>
                    <a:pt x="209522" y="104430"/>
                  </a:lnTo>
                  <a:lnTo>
                    <a:pt x="179118" y="94516"/>
                  </a:lnTo>
                  <a:cubicBezTo>
                    <a:pt x="177796" y="87246"/>
                    <a:pt x="175483" y="79975"/>
                    <a:pt x="171848" y="73035"/>
                  </a:cubicBezTo>
                  <a:lnTo>
                    <a:pt x="190024" y="46928"/>
                  </a:lnTo>
                  <a:lnTo>
                    <a:pt x="185728" y="42301"/>
                  </a:lnTo>
                  <a:lnTo>
                    <a:pt x="181431" y="37674"/>
                  </a:lnTo>
                  <a:lnTo>
                    <a:pt x="177135" y="33048"/>
                  </a:lnTo>
                  <a:lnTo>
                    <a:pt x="148714" y="47589"/>
                  </a:lnTo>
                  <a:cubicBezTo>
                    <a:pt x="142435" y="42962"/>
                    <a:pt x="135495" y="39657"/>
                    <a:pt x="128225" y="37344"/>
                  </a:cubicBezTo>
                  <a:lnTo>
                    <a:pt x="122607" y="5949"/>
                  </a:lnTo>
                  <a:lnTo>
                    <a:pt x="116328" y="5618"/>
                  </a:lnTo>
                  <a:lnTo>
                    <a:pt x="110048" y="5288"/>
                  </a:lnTo>
                  <a:lnTo>
                    <a:pt x="103769" y="4957"/>
                  </a:lnTo>
                  <a:lnTo>
                    <a:pt x="94186" y="35030"/>
                  </a:lnTo>
                  <a:cubicBezTo>
                    <a:pt x="86585" y="36352"/>
                    <a:pt x="79314" y="38666"/>
                    <a:pt x="72705" y="42301"/>
                  </a:cubicBezTo>
                  <a:lnTo>
                    <a:pt x="46597" y="24125"/>
                  </a:lnTo>
                  <a:lnTo>
                    <a:pt x="41970" y="28421"/>
                  </a:lnTo>
                  <a:lnTo>
                    <a:pt x="37344" y="32717"/>
                  </a:lnTo>
                  <a:lnTo>
                    <a:pt x="32717" y="37013"/>
                  </a:lnTo>
                  <a:lnTo>
                    <a:pt x="47258" y="65104"/>
                  </a:lnTo>
                  <a:cubicBezTo>
                    <a:pt x="42631" y="71383"/>
                    <a:pt x="39327" y="78323"/>
                    <a:pt x="37013" y="85593"/>
                  </a:cubicBezTo>
                  <a:lnTo>
                    <a:pt x="5949" y="91211"/>
                  </a:lnTo>
                  <a:lnTo>
                    <a:pt x="5618" y="97490"/>
                  </a:lnTo>
                  <a:lnTo>
                    <a:pt x="5288" y="103769"/>
                  </a:lnTo>
                  <a:lnTo>
                    <a:pt x="4957" y="110049"/>
                  </a:lnTo>
                  <a:lnTo>
                    <a:pt x="35030" y="119632"/>
                  </a:lnTo>
                  <a:cubicBezTo>
                    <a:pt x="36352" y="126903"/>
                    <a:pt x="38666" y="134173"/>
                    <a:pt x="42301" y="141113"/>
                  </a:cubicBezTo>
                  <a:lnTo>
                    <a:pt x="24455" y="167551"/>
                  </a:lnTo>
                  <a:close/>
                </a:path>
              </a:pathLst>
            </a:custGeom>
            <a:noFill/>
            <a:ln w="28575" cap="flat">
              <a:solidFill>
                <a:schemeClr val="accent1"/>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7" name="Freeform: Shape 62">
              <a:extLst>
                <a:ext uri="{FF2B5EF4-FFF2-40B4-BE49-F238E27FC236}">
                  <a16:creationId xmlns:a16="http://schemas.microsoft.com/office/drawing/2014/main" id="{50040FFB-7D2D-4844-92E4-D346414E72AB}"/>
                </a:ext>
              </a:extLst>
            </p:cNvPr>
            <p:cNvSpPr/>
            <p:nvPr/>
          </p:nvSpPr>
          <p:spPr>
            <a:xfrm>
              <a:off x="9680383" y="1961555"/>
              <a:ext cx="89229" cy="89229"/>
            </a:xfrm>
            <a:custGeom>
              <a:avLst/>
              <a:gdLst>
                <a:gd name="connsiteX0" fmla="*/ 86915 w 89228"/>
                <a:gd name="connsiteY0" fmla="*/ 45936 h 89228"/>
                <a:gd name="connsiteX1" fmla="*/ 45936 w 89228"/>
                <a:gd name="connsiteY1" fmla="*/ 86915 h 89228"/>
                <a:gd name="connsiteX2" fmla="*/ 4957 w 89228"/>
                <a:gd name="connsiteY2" fmla="*/ 45936 h 89228"/>
                <a:gd name="connsiteX3" fmla="*/ 45936 w 89228"/>
                <a:gd name="connsiteY3" fmla="*/ 4957 h 89228"/>
                <a:gd name="connsiteX4" fmla="*/ 86915 w 89228"/>
                <a:gd name="connsiteY4" fmla="*/ 45936 h 89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8" h="89228">
                  <a:moveTo>
                    <a:pt x="86915" y="45936"/>
                  </a:moveTo>
                  <a:cubicBezTo>
                    <a:pt x="86915" y="68568"/>
                    <a:pt x="68568" y="86915"/>
                    <a:pt x="45936" y="86915"/>
                  </a:cubicBezTo>
                  <a:cubicBezTo>
                    <a:pt x="23304" y="86915"/>
                    <a:pt x="4957" y="68568"/>
                    <a:pt x="4957" y="45936"/>
                  </a:cubicBezTo>
                  <a:cubicBezTo>
                    <a:pt x="4957" y="23304"/>
                    <a:pt x="23304" y="4957"/>
                    <a:pt x="45936" y="4957"/>
                  </a:cubicBezTo>
                  <a:cubicBezTo>
                    <a:pt x="68568" y="4957"/>
                    <a:pt x="86915" y="23304"/>
                    <a:pt x="86915" y="45936"/>
                  </a:cubicBezTo>
                  <a:close/>
                </a:path>
              </a:pathLst>
            </a:custGeom>
            <a:noFill/>
            <a:ln w="28575" cap="flat">
              <a:solidFill>
                <a:schemeClr val="accent1"/>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sp>
        <p:nvSpPr>
          <p:cNvPr id="38" name="Collects documents…">
            <a:extLst>
              <a:ext uri="{FF2B5EF4-FFF2-40B4-BE49-F238E27FC236}">
                <a16:creationId xmlns:a16="http://schemas.microsoft.com/office/drawing/2014/main" id="{2A029459-059A-4C7B-A74C-6C75AE00B852}"/>
              </a:ext>
            </a:extLst>
          </p:cNvPr>
          <p:cNvSpPr txBox="1"/>
          <p:nvPr/>
        </p:nvSpPr>
        <p:spPr>
          <a:xfrm>
            <a:off x="945551" y="3964819"/>
            <a:ext cx="3729311" cy="29936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t" anchorCtr="0">
            <a:noAutofit/>
          </a:bodyPr>
          <a:lstStyle/>
          <a:p>
            <a:pPr marL="457200" indent="-457200">
              <a:lnSpc>
                <a:spcPct val="105000"/>
              </a:lnSpc>
              <a:buFont typeface="Arial" panose="020B0604020202020204" pitchFamily="34" charset="0"/>
              <a:buChar char="•"/>
            </a:pPr>
            <a:r>
              <a:rPr lang="en-US" sz="1800" dirty="0" smtClean="0">
                <a:solidFill>
                  <a:srgbClr val="232F3E"/>
                </a:solidFill>
              </a:rPr>
              <a:t>End users or other individuals whose data are collected</a:t>
            </a:r>
            <a:endParaRPr lang="en-US" sz="1800" dirty="0">
              <a:solidFill>
                <a:srgbClr val="232F3E"/>
              </a:solidFill>
            </a:endParaRPr>
          </a:p>
        </p:txBody>
      </p:sp>
    </p:spTree>
    <p:extLst>
      <p:ext uri="{BB962C8B-B14F-4D97-AF65-F5344CB8AC3E}">
        <p14:creationId xmlns:p14="http://schemas.microsoft.com/office/powerpoint/2010/main" val="389284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Security Responsibility </a:t>
            </a:r>
            <a:endParaRPr lang="en-US" dirty="0"/>
          </a:p>
        </p:txBody>
      </p:sp>
      <p:grpSp>
        <p:nvGrpSpPr>
          <p:cNvPr id="12" name="Group 11"/>
          <p:cNvGrpSpPr/>
          <p:nvPr/>
        </p:nvGrpSpPr>
        <p:grpSpPr>
          <a:xfrm>
            <a:off x="6071198" y="4551542"/>
            <a:ext cx="7420728" cy="1728219"/>
            <a:chOff x="6071198" y="4551542"/>
            <a:chExt cx="7420728" cy="1728219"/>
          </a:xfrm>
        </p:grpSpPr>
        <p:sp>
          <p:nvSpPr>
            <p:cNvPr id="182" name="Freeform: Shape 34">
              <a:extLst>
                <a:ext uri="{FF2B5EF4-FFF2-40B4-BE49-F238E27FC236}">
                  <a16:creationId xmlns:a16="http://schemas.microsoft.com/office/drawing/2014/main" id="{E34030A0-3419-4603-BF41-ECE8AA1526D1}"/>
                </a:ext>
              </a:extLst>
            </p:cNvPr>
            <p:cNvSpPr/>
            <p:nvPr/>
          </p:nvSpPr>
          <p:spPr>
            <a:xfrm>
              <a:off x="6071198" y="4551542"/>
              <a:ext cx="7420728" cy="1728219"/>
            </a:xfrm>
            <a:custGeom>
              <a:avLst/>
              <a:gdLst/>
              <a:ahLst/>
              <a:cxnLst>
                <a:cxn ang="0">
                  <a:pos x="wd2" y="hd2"/>
                </a:cxn>
                <a:cxn ang="5400000">
                  <a:pos x="wd2" y="hd2"/>
                </a:cxn>
                <a:cxn ang="10800000">
                  <a:pos x="wd2" y="hd2"/>
                </a:cxn>
                <a:cxn ang="16200000">
                  <a:pos x="wd2" y="hd2"/>
                </a:cxn>
              </a:cxnLst>
              <a:rect l="0" t="0" r="r" b="b"/>
              <a:pathLst>
                <a:path w="21600" h="21600" extrusionOk="0">
                  <a:moveTo>
                    <a:pt x="2849" y="0"/>
                  </a:moveTo>
                  <a:lnTo>
                    <a:pt x="21600" y="0"/>
                  </a:lnTo>
                  <a:lnTo>
                    <a:pt x="21600" y="21600"/>
                  </a:lnTo>
                  <a:lnTo>
                    <a:pt x="0" y="21600"/>
                  </a:lnTo>
                  <a:lnTo>
                    <a:pt x="0" y="21573"/>
                  </a:lnTo>
                  <a:lnTo>
                    <a:pt x="548" y="21336"/>
                  </a:lnTo>
                  <a:cubicBezTo>
                    <a:pt x="2102" y="19970"/>
                    <a:pt x="3271" y="14066"/>
                    <a:pt x="3271" y="6989"/>
                  </a:cubicBezTo>
                  <a:cubicBezTo>
                    <a:pt x="3271" y="4715"/>
                    <a:pt x="3150" y="2561"/>
                    <a:pt x="2935" y="641"/>
                  </a:cubicBezTo>
                  <a:lnTo>
                    <a:pt x="2849" y="0"/>
                  </a:lnTo>
                  <a:close/>
                </a:path>
              </a:pathLst>
            </a:custGeom>
            <a:solidFill>
              <a:srgbClr val="FAA634"/>
            </a:solidFill>
            <a:ln w="15875">
              <a:noFill/>
            </a:ln>
          </p:spPr>
          <p:txBody>
            <a:bodyPr lIns="45719" rIns="45719" anchor="ctr"/>
            <a:lstStyle/>
            <a:p>
              <a:pPr marL="0" marR="0" lvl="0" indent="0" algn="ctr" defTabSz="4572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1" name="Group 10"/>
            <p:cNvGrpSpPr/>
            <p:nvPr/>
          </p:nvGrpSpPr>
          <p:grpSpPr>
            <a:xfrm>
              <a:off x="7407067" y="4877042"/>
              <a:ext cx="5884059" cy="1077218"/>
              <a:chOff x="7407067" y="4877042"/>
              <a:chExt cx="5884059" cy="1077218"/>
            </a:xfrm>
          </p:grpSpPr>
          <p:sp>
            <p:nvSpPr>
              <p:cNvPr id="185" name="Rectangle 184">
                <a:extLst>
                  <a:ext uri="{FF2B5EF4-FFF2-40B4-BE49-F238E27FC236}">
                    <a16:creationId xmlns:a16="http://schemas.microsoft.com/office/drawing/2014/main" id="{BC79E866-48D5-487B-81DB-035E77A2E6D0}"/>
                  </a:ext>
                </a:extLst>
              </p:cNvPr>
              <p:cNvSpPr/>
              <p:nvPr/>
            </p:nvSpPr>
            <p:spPr>
              <a:xfrm>
                <a:off x="7407067" y="5092486"/>
                <a:ext cx="1607481"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8F8F8">
                        <a:lumMod val="10000"/>
                      </a:srgbClr>
                    </a:solidFill>
                    <a:effectLst/>
                    <a:uLnTx/>
                    <a:uFillTx/>
                    <a:latin typeface="Amazon Ember" panose="020B0603020204020204" pitchFamily="34" charset="0"/>
                    <a:ea typeface="Amazon Ember" panose="020B0603020204020204" pitchFamily="34" charset="0"/>
                    <a:cs typeface="Amazon Ember" panose="020B0603020204020204" pitchFamily="34" charset="0"/>
                  </a:rPr>
                  <a:t>Security OF the Cloud</a:t>
                </a:r>
                <a:r>
                  <a:rPr kumimoji="0" lang="en-US" sz="1800" b="0" i="0" u="none" strike="noStrike" kern="1200" cap="none" spc="0" normalizeH="0" baseline="0" noProof="0" dirty="0">
                    <a:ln>
                      <a:noFill/>
                    </a:ln>
                    <a:solidFill>
                      <a:srgbClr val="F8F8F8">
                        <a:lumMod val="10000"/>
                      </a:srgbClr>
                    </a:solidFill>
                    <a:effectLst/>
                    <a:uLnTx/>
                    <a:uFillTx/>
                    <a:latin typeface="Amazon Ember" panose="020B0603020204020204" pitchFamily="34" charset="0"/>
                    <a:ea typeface="Amazon Ember" panose="020B0603020204020204" pitchFamily="34" charset="0"/>
                    <a:cs typeface="Amazon Ember" panose="020B0603020204020204" pitchFamily="34" charset="0"/>
                  </a:rPr>
                  <a:t> </a:t>
                </a:r>
              </a:p>
            </p:txBody>
          </p:sp>
          <p:sp>
            <p:nvSpPr>
              <p:cNvPr id="186" name="Rectangle 185">
                <a:extLst>
                  <a:ext uri="{FF2B5EF4-FFF2-40B4-BE49-F238E27FC236}">
                    <a16:creationId xmlns:a16="http://schemas.microsoft.com/office/drawing/2014/main" id="{C82315D4-74FB-44B2-BCFA-435F9C7DF401}"/>
                  </a:ext>
                </a:extLst>
              </p:cNvPr>
              <p:cNvSpPr/>
              <p:nvPr/>
            </p:nvSpPr>
            <p:spPr>
              <a:xfrm>
                <a:off x="9240479" y="4877042"/>
                <a:ext cx="4050647" cy="1077218"/>
              </a:xfrm>
              <a:prstGeom prst="rect">
                <a:avLst/>
              </a:prstGeom>
            </p:spPr>
            <p:txBody>
              <a:bodyPr wrap="square" anchor="ctr" anchorCtr="0">
                <a:sp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smtClean="0">
                    <a:ln>
                      <a:noFill/>
                    </a:ln>
                    <a:solidFill>
                      <a:srgbClr val="F8F8F8">
                        <a:lumMod val="10000"/>
                      </a:srgbClr>
                    </a:solidFill>
                    <a:effectLst/>
                    <a:uLnTx/>
                    <a:uFillTx/>
                    <a:latin typeface="Amazon Ember" panose="020B0603020204020204" pitchFamily="34" charset="0"/>
                    <a:ea typeface="Amazon Ember" panose="020B0603020204020204" pitchFamily="34" charset="0"/>
                    <a:cs typeface="Amazon Ember" panose="020B0603020204020204" pitchFamily="34" charset="0"/>
                  </a:rPr>
                  <a:t>Cloud Service Provider (CSP) </a:t>
                </a:r>
                <a:r>
                  <a:rPr kumimoji="0" lang="en-US" sz="1600" b="0" i="0" u="none" strike="noStrike" kern="1200" cap="none" spc="0" normalizeH="0" baseline="0" noProof="0" dirty="0">
                    <a:ln>
                      <a:noFill/>
                    </a:ln>
                    <a:solidFill>
                      <a:srgbClr val="F8F8F8">
                        <a:lumMod val="10000"/>
                      </a:srgbClr>
                    </a:solidFill>
                    <a:effectLst/>
                    <a:uLnTx/>
                    <a:uFillTx/>
                    <a:latin typeface="Amazon Ember" panose="020B0603020204020204" pitchFamily="34" charset="0"/>
                    <a:ea typeface="Amazon Ember" panose="020B0603020204020204" pitchFamily="34" charset="0"/>
                    <a:cs typeface="Amazon Ember" panose="020B0603020204020204" pitchFamily="34" charset="0"/>
                  </a:rPr>
                  <a:t>is responsible for protecting the infrastructure that runs all of the services offered in </a:t>
                </a:r>
                <a:r>
                  <a:rPr kumimoji="0" lang="en-US" sz="1600" b="0" i="0" u="none" strike="noStrike" kern="1200" cap="none" spc="0" normalizeH="0" baseline="0" noProof="0" dirty="0" smtClean="0">
                    <a:ln>
                      <a:noFill/>
                    </a:ln>
                    <a:solidFill>
                      <a:srgbClr val="F8F8F8">
                        <a:lumMod val="10000"/>
                      </a:srgbClr>
                    </a:solidFill>
                    <a:effectLst/>
                    <a:uLnTx/>
                    <a:uFillTx/>
                    <a:latin typeface="Amazon Ember" panose="020B0603020204020204" pitchFamily="34" charset="0"/>
                    <a:ea typeface="Amazon Ember" panose="020B0603020204020204" pitchFamily="34" charset="0"/>
                    <a:cs typeface="Amazon Ember" panose="020B0603020204020204" pitchFamily="34" charset="0"/>
                  </a:rPr>
                  <a:t>the </a:t>
                </a:r>
                <a:r>
                  <a:rPr kumimoji="0" lang="en-US" sz="1600" b="0" i="0" u="none" strike="noStrike" kern="1200" cap="none" spc="0" normalizeH="0" baseline="0" noProof="0" dirty="0">
                    <a:ln>
                      <a:noFill/>
                    </a:ln>
                    <a:solidFill>
                      <a:srgbClr val="F8F8F8">
                        <a:lumMod val="10000"/>
                      </a:srgbClr>
                    </a:solidFill>
                    <a:effectLst/>
                    <a:uLnTx/>
                    <a:uFillTx/>
                    <a:latin typeface="Amazon Ember" panose="020B0603020204020204" pitchFamily="34" charset="0"/>
                    <a:ea typeface="Amazon Ember" panose="020B0603020204020204" pitchFamily="34" charset="0"/>
                    <a:cs typeface="Amazon Ember" panose="020B0603020204020204" pitchFamily="34" charset="0"/>
                  </a:rPr>
                  <a:t>Cloud</a:t>
                </a:r>
              </a:p>
            </p:txBody>
          </p:sp>
        </p:grpSp>
      </p:grpSp>
      <p:grpSp>
        <p:nvGrpSpPr>
          <p:cNvPr id="4" name="Group 3"/>
          <p:cNvGrpSpPr/>
          <p:nvPr/>
        </p:nvGrpSpPr>
        <p:grpSpPr>
          <a:xfrm>
            <a:off x="4841735" y="2501656"/>
            <a:ext cx="8650191" cy="1947905"/>
            <a:chOff x="4841735" y="2501656"/>
            <a:chExt cx="8650191" cy="1947905"/>
          </a:xfrm>
        </p:grpSpPr>
        <p:sp>
          <p:nvSpPr>
            <p:cNvPr id="183" name="Freeform: Shape 31">
              <a:extLst>
                <a:ext uri="{FF2B5EF4-FFF2-40B4-BE49-F238E27FC236}">
                  <a16:creationId xmlns:a16="http://schemas.microsoft.com/office/drawing/2014/main" id="{D1C1B376-A08A-4D95-9885-EDED9D091A6B}"/>
                </a:ext>
              </a:extLst>
            </p:cNvPr>
            <p:cNvSpPr/>
            <p:nvPr/>
          </p:nvSpPr>
          <p:spPr>
            <a:xfrm>
              <a:off x="4841735" y="2501656"/>
              <a:ext cx="8650191" cy="19479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4846" y="21600"/>
                  </a:lnTo>
                  <a:lnTo>
                    <a:pt x="4611" y="20533"/>
                  </a:lnTo>
                  <a:cubicBezTo>
                    <a:pt x="4289" y="19292"/>
                    <a:pt x="3895" y="18406"/>
                    <a:pt x="3461" y="18012"/>
                  </a:cubicBezTo>
                  <a:lnTo>
                    <a:pt x="3415" y="17991"/>
                  </a:lnTo>
                  <a:lnTo>
                    <a:pt x="3442" y="15735"/>
                  </a:lnTo>
                  <a:cubicBezTo>
                    <a:pt x="3376" y="7891"/>
                    <a:pt x="2192" y="1256"/>
                    <a:pt x="547" y="191"/>
                  </a:cubicBezTo>
                  <a:cubicBezTo>
                    <a:pt x="429" y="115"/>
                    <a:pt x="312" y="69"/>
                    <a:pt x="196" y="52"/>
                  </a:cubicBezTo>
                  <a:lnTo>
                    <a:pt x="0" y="102"/>
                  </a:lnTo>
                  <a:lnTo>
                    <a:pt x="0" y="0"/>
                  </a:lnTo>
                  <a:close/>
                </a:path>
              </a:pathLst>
            </a:custGeom>
            <a:solidFill>
              <a:srgbClr val="A4D7F4"/>
            </a:solidFill>
            <a:ln w="15875">
              <a:noFill/>
            </a:ln>
          </p:spPr>
          <p:txBody>
            <a:bodyPr lIns="45719" rIns="45719" anchor="ctr"/>
            <a:lstStyle/>
            <a:p>
              <a:pPr marL="0" marR="0" lvl="0" indent="0" algn="ctr" defTabSz="4572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 name="Group 2"/>
            <p:cNvGrpSpPr/>
            <p:nvPr/>
          </p:nvGrpSpPr>
          <p:grpSpPr>
            <a:xfrm>
              <a:off x="6870572" y="3060110"/>
              <a:ext cx="6126660" cy="830997"/>
              <a:chOff x="6870572" y="3129583"/>
              <a:chExt cx="6126660" cy="830997"/>
            </a:xfrm>
          </p:grpSpPr>
          <p:sp>
            <p:nvSpPr>
              <p:cNvPr id="187" name="Rectangle 186">
                <a:extLst>
                  <a:ext uri="{FF2B5EF4-FFF2-40B4-BE49-F238E27FC236}">
                    <a16:creationId xmlns:a16="http://schemas.microsoft.com/office/drawing/2014/main" id="{4D8B35A7-0276-4B92-8CF8-E5EC75646A2B}"/>
                  </a:ext>
                </a:extLst>
              </p:cNvPr>
              <p:cNvSpPr/>
              <p:nvPr/>
            </p:nvSpPr>
            <p:spPr>
              <a:xfrm>
                <a:off x="6870572" y="3221916"/>
                <a:ext cx="1479798"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8F8F8">
                        <a:lumMod val="10000"/>
                      </a:srgbClr>
                    </a:solidFill>
                    <a:effectLst/>
                    <a:uLnTx/>
                    <a:uFillTx/>
                    <a:latin typeface="Amazon Ember" panose="020B0603020204020204" pitchFamily="34" charset="0"/>
                    <a:ea typeface="Amazon Ember" panose="020B0603020204020204" pitchFamily="34" charset="0"/>
                    <a:cs typeface="Amazon Ember" panose="020B0603020204020204" pitchFamily="34" charset="0"/>
                  </a:rPr>
                  <a:t>Security IN the Cloud</a:t>
                </a:r>
                <a:r>
                  <a:rPr kumimoji="0" lang="en-US" sz="1800" b="0" i="0" u="none" strike="noStrike" kern="1200" cap="none" spc="0" normalizeH="0" baseline="0" noProof="0" dirty="0">
                    <a:ln>
                      <a:noFill/>
                    </a:ln>
                    <a:solidFill>
                      <a:srgbClr val="F8F8F8">
                        <a:lumMod val="10000"/>
                      </a:srgbClr>
                    </a:solidFill>
                    <a:effectLst/>
                    <a:uLnTx/>
                    <a:uFillTx/>
                    <a:latin typeface="Amazon Ember" panose="020B0603020204020204" pitchFamily="34" charset="0"/>
                    <a:ea typeface="Amazon Ember" panose="020B0603020204020204" pitchFamily="34" charset="0"/>
                    <a:cs typeface="Amazon Ember" panose="020B0603020204020204" pitchFamily="34" charset="0"/>
                  </a:rPr>
                  <a:t> </a:t>
                </a:r>
              </a:p>
            </p:txBody>
          </p:sp>
          <p:sp>
            <p:nvSpPr>
              <p:cNvPr id="188" name="Rectangle 187">
                <a:extLst>
                  <a:ext uri="{FF2B5EF4-FFF2-40B4-BE49-F238E27FC236}">
                    <a16:creationId xmlns:a16="http://schemas.microsoft.com/office/drawing/2014/main" id="{C86A5960-3DD2-42AF-A2E2-8AA19DEF6AB2}"/>
                  </a:ext>
                </a:extLst>
              </p:cNvPr>
              <p:cNvSpPr/>
              <p:nvPr/>
            </p:nvSpPr>
            <p:spPr>
              <a:xfrm>
                <a:off x="8845063" y="3129583"/>
                <a:ext cx="4152169" cy="830997"/>
              </a:xfrm>
              <a:prstGeom prst="rect">
                <a:avLst/>
              </a:prstGeom>
            </p:spPr>
            <p:txBody>
              <a:bodyPr wrap="square" anchor="ctr" anchorCtr="0">
                <a:sp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F8F8F8">
                        <a:lumMod val="10000"/>
                      </a:srgbClr>
                    </a:solidFill>
                    <a:effectLst/>
                    <a:uLnTx/>
                    <a:uFillTx/>
                    <a:latin typeface="Amazon Ember" panose="020B0603020204020204" pitchFamily="34" charset="0"/>
                    <a:ea typeface="Amazon Ember" panose="020B0603020204020204" pitchFamily="34" charset="0"/>
                    <a:cs typeface="Amazon Ember" panose="020B0603020204020204" pitchFamily="34" charset="0"/>
                  </a:rPr>
                  <a:t>Customer responsibility will be determined by the </a:t>
                </a:r>
                <a:r>
                  <a:rPr kumimoji="0" lang="en-US" sz="1600" b="0" i="0" u="none" strike="noStrike" kern="1200" cap="none" spc="0" normalizeH="0" baseline="0" noProof="0" dirty="0" smtClean="0">
                    <a:ln>
                      <a:noFill/>
                    </a:ln>
                    <a:solidFill>
                      <a:srgbClr val="F8F8F8">
                        <a:lumMod val="10000"/>
                      </a:srgbClr>
                    </a:solidFill>
                    <a:effectLst/>
                    <a:uLnTx/>
                    <a:uFillTx/>
                    <a:latin typeface="Amazon Ember" panose="020B0603020204020204" pitchFamily="34" charset="0"/>
                    <a:ea typeface="Amazon Ember" panose="020B0603020204020204" pitchFamily="34" charset="0"/>
                    <a:cs typeface="Amazon Ember" panose="020B0603020204020204" pitchFamily="34" charset="0"/>
                  </a:rPr>
                  <a:t>Cloud </a:t>
                </a:r>
                <a:r>
                  <a:rPr kumimoji="0" lang="en-US" sz="1600" b="0" i="0" u="none" strike="noStrike" kern="1200" cap="none" spc="0" normalizeH="0" baseline="0" noProof="0" dirty="0">
                    <a:ln>
                      <a:noFill/>
                    </a:ln>
                    <a:solidFill>
                      <a:srgbClr val="F8F8F8">
                        <a:lumMod val="10000"/>
                      </a:srgbClr>
                    </a:solidFill>
                    <a:effectLst/>
                    <a:uLnTx/>
                    <a:uFillTx/>
                    <a:latin typeface="Amazon Ember" panose="020B0603020204020204" pitchFamily="34" charset="0"/>
                    <a:ea typeface="Amazon Ember" panose="020B0603020204020204" pitchFamily="34" charset="0"/>
                    <a:cs typeface="Amazon Ember" panose="020B0603020204020204" pitchFamily="34" charset="0"/>
                  </a:rPr>
                  <a:t>services that a customer selects </a:t>
                </a:r>
              </a:p>
            </p:txBody>
          </p:sp>
        </p:grpSp>
      </p:grpSp>
      <p:grpSp>
        <p:nvGrpSpPr>
          <p:cNvPr id="7" name="Group 6"/>
          <p:cNvGrpSpPr/>
          <p:nvPr/>
        </p:nvGrpSpPr>
        <p:grpSpPr>
          <a:xfrm>
            <a:off x="1138475" y="2378128"/>
            <a:ext cx="6056533" cy="4104936"/>
            <a:chOff x="1138475" y="2084671"/>
            <a:chExt cx="6056533" cy="4104936"/>
          </a:xfrm>
        </p:grpSpPr>
        <p:sp>
          <p:nvSpPr>
            <p:cNvPr id="181" name="Freeform: Shape 10">
              <a:extLst>
                <a:ext uri="{FF2B5EF4-FFF2-40B4-BE49-F238E27FC236}">
                  <a16:creationId xmlns:a16="http://schemas.microsoft.com/office/drawing/2014/main" id="{BF0D1AEE-8805-42BD-B7A7-DDC027362813}"/>
                </a:ext>
              </a:extLst>
            </p:cNvPr>
            <p:cNvSpPr/>
            <p:nvPr/>
          </p:nvSpPr>
          <p:spPr>
            <a:xfrm>
              <a:off x="1138475" y="2084671"/>
              <a:ext cx="6056533" cy="3892729"/>
            </a:xfrm>
            <a:custGeom>
              <a:avLst/>
              <a:gdLst/>
              <a:ahLst/>
              <a:cxnLst>
                <a:cxn ang="0">
                  <a:pos x="wd2" y="hd2"/>
                </a:cxn>
                <a:cxn ang="5400000">
                  <a:pos x="wd2" y="hd2"/>
                </a:cxn>
                <a:cxn ang="10800000">
                  <a:pos x="wd2" y="hd2"/>
                </a:cxn>
                <a:cxn ang="16200000">
                  <a:pos x="wd2" y="hd2"/>
                </a:cxn>
              </a:cxnLst>
              <a:rect l="0" t="0" r="r" b="b"/>
              <a:pathLst>
                <a:path w="21600" h="21600" extrusionOk="0">
                  <a:moveTo>
                    <a:pt x="13259" y="0"/>
                  </a:moveTo>
                  <a:cubicBezTo>
                    <a:pt x="16159" y="0"/>
                    <a:pt x="18511" y="3658"/>
                    <a:pt x="18511" y="8170"/>
                  </a:cubicBezTo>
                  <a:lnTo>
                    <a:pt x="18478" y="8833"/>
                  </a:lnTo>
                  <a:lnTo>
                    <a:pt x="19048" y="9108"/>
                  </a:lnTo>
                  <a:cubicBezTo>
                    <a:pt x="20548" y="10095"/>
                    <a:pt x="21600" y="12406"/>
                    <a:pt x="21600" y="15099"/>
                  </a:cubicBezTo>
                  <a:cubicBezTo>
                    <a:pt x="21600" y="18240"/>
                    <a:pt x="20168" y="20862"/>
                    <a:pt x="18264" y="21468"/>
                  </a:cubicBezTo>
                  <a:lnTo>
                    <a:pt x="17592" y="21573"/>
                  </a:lnTo>
                  <a:lnTo>
                    <a:pt x="17592" y="21600"/>
                  </a:lnTo>
                  <a:lnTo>
                    <a:pt x="17421" y="21600"/>
                  </a:lnTo>
                  <a:lnTo>
                    <a:pt x="17421" y="21600"/>
                  </a:lnTo>
                  <a:lnTo>
                    <a:pt x="17421" y="21600"/>
                  </a:lnTo>
                  <a:lnTo>
                    <a:pt x="4123" y="21600"/>
                  </a:lnTo>
                  <a:lnTo>
                    <a:pt x="4123" y="21564"/>
                  </a:lnTo>
                  <a:lnTo>
                    <a:pt x="3336" y="21440"/>
                  </a:lnTo>
                  <a:cubicBezTo>
                    <a:pt x="1432" y="20834"/>
                    <a:pt x="0" y="18213"/>
                    <a:pt x="0" y="15071"/>
                  </a:cubicBezTo>
                  <a:cubicBezTo>
                    <a:pt x="0" y="11929"/>
                    <a:pt x="1432" y="9308"/>
                    <a:pt x="3336" y="8702"/>
                  </a:cubicBezTo>
                  <a:lnTo>
                    <a:pt x="3793" y="8630"/>
                  </a:lnTo>
                  <a:lnTo>
                    <a:pt x="3760" y="8375"/>
                  </a:lnTo>
                  <a:cubicBezTo>
                    <a:pt x="3760" y="6126"/>
                    <a:pt x="4932" y="4303"/>
                    <a:pt x="6377" y="4303"/>
                  </a:cubicBezTo>
                  <a:cubicBezTo>
                    <a:pt x="7100" y="4303"/>
                    <a:pt x="7755" y="4759"/>
                    <a:pt x="8228" y="5496"/>
                  </a:cubicBezTo>
                  <a:lnTo>
                    <a:pt x="8291" y="5640"/>
                  </a:lnTo>
                  <a:lnTo>
                    <a:pt x="8421" y="4990"/>
                  </a:lnTo>
                  <a:cubicBezTo>
                    <a:pt x="9218" y="2058"/>
                    <a:pt x="11084" y="0"/>
                    <a:pt x="13259" y="0"/>
                  </a:cubicBezTo>
                  <a:close/>
                </a:path>
              </a:pathLst>
            </a:custGeom>
            <a:ln w="15875">
              <a:solidFill>
                <a:schemeClr val="accent1"/>
              </a:solidFill>
            </a:ln>
          </p:spPr>
          <p:txBody>
            <a:bodyPr lIns="45719" rIns="45719" anchor="ctr"/>
            <a:lstStyle/>
            <a:p>
              <a:pPr marL="0" marR="0" lvl="0" indent="0" algn="ctr" defTabSz="4572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4" name="AWS">
              <a:extLst>
                <a:ext uri="{FF2B5EF4-FFF2-40B4-BE49-F238E27FC236}">
                  <a16:creationId xmlns:a16="http://schemas.microsoft.com/office/drawing/2014/main" id="{E536325E-338A-4929-97A3-56C56D0927A9}"/>
                </a:ext>
              </a:extLst>
            </p:cNvPr>
            <p:cNvSpPr txBox="1"/>
            <p:nvPr/>
          </p:nvSpPr>
          <p:spPr>
            <a:xfrm>
              <a:off x="3764346" y="5851053"/>
              <a:ext cx="998548" cy="338554"/>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100" b="1">
                  <a:solidFill>
                    <a:schemeClr val="accent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FF9900"/>
                  </a:solidFill>
                  <a:latin typeface="Amazon Ember" panose="020B0603020204020204" pitchFamily="34" charset="0"/>
                  <a:ea typeface="Amazon Ember" panose="020B0603020204020204" pitchFamily="34" charset="0"/>
                  <a:cs typeface="Amazon Ember" panose="020B0603020204020204" pitchFamily="34" charset="0"/>
                </a:rPr>
                <a:t>Cloud Service Provider</a:t>
              </a:r>
              <a:endParaRPr kumimoji="0" sz="1100" b="1" i="0" u="none" strike="noStrike" kern="1200" cap="none" spc="0" normalizeH="0" baseline="0" noProof="0" dirty="0">
                <a:ln>
                  <a:noFill/>
                </a:ln>
                <a:solidFill>
                  <a:srgbClr val="FF9900"/>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useBgFill="1">
          <p:nvSpPr>
            <p:cNvPr id="189" name="Freeform: Shape 15">
              <a:extLst>
                <a:ext uri="{FF2B5EF4-FFF2-40B4-BE49-F238E27FC236}">
                  <a16:creationId xmlns:a16="http://schemas.microsoft.com/office/drawing/2014/main" id="{BFC869A8-DE97-44FA-ACCB-13F894FE29D9}"/>
                </a:ext>
              </a:extLst>
            </p:cNvPr>
            <p:cNvSpPr/>
            <p:nvPr/>
          </p:nvSpPr>
          <p:spPr>
            <a:xfrm>
              <a:off x="1304073" y="2212213"/>
              <a:ext cx="5735826" cy="3634974"/>
            </a:xfrm>
            <a:custGeom>
              <a:avLst/>
              <a:gdLst/>
              <a:ahLst/>
              <a:cxnLst>
                <a:cxn ang="0">
                  <a:pos x="wd2" y="hd2"/>
                </a:cxn>
                <a:cxn ang="5400000">
                  <a:pos x="wd2" y="hd2"/>
                </a:cxn>
                <a:cxn ang="10800000">
                  <a:pos x="wd2" y="hd2"/>
                </a:cxn>
                <a:cxn ang="16200000">
                  <a:pos x="wd2" y="hd2"/>
                </a:cxn>
              </a:cxnLst>
              <a:rect l="0" t="0" r="r" b="b"/>
              <a:pathLst>
                <a:path w="21600" h="21487" extrusionOk="0">
                  <a:moveTo>
                    <a:pt x="9005" y="21447"/>
                  </a:moveTo>
                  <a:lnTo>
                    <a:pt x="4273" y="21487"/>
                  </a:lnTo>
                  <a:lnTo>
                    <a:pt x="4273" y="21465"/>
                  </a:lnTo>
                  <a:lnTo>
                    <a:pt x="4250" y="21464"/>
                  </a:lnTo>
                  <a:cubicBezTo>
                    <a:pt x="1437" y="21188"/>
                    <a:pt x="0" y="18488"/>
                    <a:pt x="0" y="15269"/>
                  </a:cubicBezTo>
                  <a:cubicBezTo>
                    <a:pt x="0" y="12264"/>
                    <a:pt x="1396" y="9690"/>
                    <a:pt x="3760" y="9152"/>
                  </a:cubicBezTo>
                  <a:lnTo>
                    <a:pt x="3863" y="9136"/>
                  </a:lnTo>
                  <a:lnTo>
                    <a:pt x="3822" y="8933"/>
                  </a:lnTo>
                  <a:cubicBezTo>
                    <a:pt x="3791" y="8693"/>
                    <a:pt x="3775" y="8444"/>
                    <a:pt x="3775" y="8190"/>
                  </a:cubicBezTo>
                  <a:cubicBezTo>
                    <a:pt x="3775" y="6156"/>
                    <a:pt x="4825" y="4507"/>
                    <a:pt x="6121" y="4507"/>
                  </a:cubicBezTo>
                  <a:cubicBezTo>
                    <a:pt x="7093" y="4507"/>
                    <a:pt x="7927" y="5434"/>
                    <a:pt x="8284" y="6756"/>
                  </a:cubicBezTo>
                  <a:lnTo>
                    <a:pt x="8320" y="6940"/>
                  </a:lnTo>
                  <a:lnTo>
                    <a:pt x="8454" y="6062"/>
                  </a:lnTo>
                  <a:cubicBezTo>
                    <a:pt x="9250" y="2383"/>
                    <a:pt x="11337" y="-113"/>
                    <a:pt x="13617" y="4"/>
                  </a:cubicBezTo>
                  <a:cubicBezTo>
                    <a:pt x="13793" y="13"/>
                    <a:pt x="13969" y="37"/>
                    <a:pt x="14146" y="78"/>
                  </a:cubicBezTo>
                  <a:cubicBezTo>
                    <a:pt x="16627" y="645"/>
                    <a:pt x="18413" y="4182"/>
                    <a:pt x="18513" y="8364"/>
                  </a:cubicBezTo>
                  <a:lnTo>
                    <a:pt x="18472" y="9567"/>
                  </a:lnTo>
                  <a:lnTo>
                    <a:pt x="18541" y="9578"/>
                  </a:lnTo>
                  <a:cubicBezTo>
                    <a:pt x="20287" y="10138"/>
                    <a:pt x="21600" y="12563"/>
                    <a:pt x="21600" y="15468"/>
                  </a:cubicBezTo>
                  <a:cubicBezTo>
                    <a:pt x="21600" y="18374"/>
                    <a:pt x="20287" y="20798"/>
                    <a:pt x="18541" y="21359"/>
                  </a:cubicBezTo>
                  <a:lnTo>
                    <a:pt x="17820" y="21473"/>
                  </a:lnTo>
                  <a:lnTo>
                    <a:pt x="17820" y="21487"/>
                  </a:lnTo>
                  <a:lnTo>
                    <a:pt x="13482" y="21419"/>
                  </a:lnTo>
                </a:path>
              </a:pathLst>
            </a:custGeom>
            <a:ln w="15875">
              <a:solidFill>
                <a:schemeClr val="accent2"/>
              </a:solidFill>
            </a:ln>
          </p:spPr>
          <p:txBody>
            <a:bodyPr lIns="45719" rIns="45719" anchor="ctr"/>
            <a:lstStyle/>
            <a:p>
              <a:pPr marL="0" marR="0" lvl="0" indent="0" algn="ctr" defTabSz="4572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0" name="TextBox 24">
              <a:extLst>
                <a:ext uri="{FF2B5EF4-FFF2-40B4-BE49-F238E27FC236}">
                  <a16:creationId xmlns:a16="http://schemas.microsoft.com/office/drawing/2014/main" id="{0CDAE7F6-EE59-4F5B-8EC9-789B81B33FB0}"/>
                </a:ext>
              </a:extLst>
            </p:cNvPr>
            <p:cNvSpPr txBox="1"/>
            <p:nvPr/>
          </p:nvSpPr>
          <p:spPr>
            <a:xfrm>
              <a:off x="3823665" y="5601365"/>
              <a:ext cx="939229" cy="2492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100" b="1">
                  <a:solidFill>
                    <a:schemeClr val="accent2"/>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sz="1100" b="1" i="0" u="none" strike="noStrike" kern="1200" cap="none" spc="0" normalizeH="0" baseline="0" noProof="0" dirty="0">
                  <a:ln>
                    <a:noFill/>
                  </a:ln>
                  <a:solidFill>
                    <a:srgbClr val="00A1C9"/>
                  </a:solidFill>
                  <a:effectLst/>
                  <a:uLnTx/>
                  <a:uFillTx/>
                  <a:latin typeface="Amazon Ember" panose="020B0603020204020204" pitchFamily="34" charset="0"/>
                  <a:ea typeface="Amazon Ember" panose="020B0603020204020204" pitchFamily="34" charset="0"/>
                  <a:cs typeface="Amazon Ember" panose="020B0603020204020204" pitchFamily="34" charset="0"/>
                </a:rPr>
                <a:t>Customer</a:t>
              </a:r>
            </a:p>
          </p:txBody>
        </p:sp>
        <p:grpSp>
          <p:nvGrpSpPr>
            <p:cNvPr id="191" name="Group 190">
              <a:extLst>
                <a:ext uri="{FF2B5EF4-FFF2-40B4-BE49-F238E27FC236}">
                  <a16:creationId xmlns:a16="http://schemas.microsoft.com/office/drawing/2014/main" id="{8D40A088-D7E6-495E-826A-F3FDCD7790B9}"/>
                </a:ext>
              </a:extLst>
            </p:cNvPr>
            <p:cNvGrpSpPr/>
            <p:nvPr/>
          </p:nvGrpSpPr>
          <p:grpSpPr>
            <a:xfrm>
              <a:off x="3207782" y="3582070"/>
              <a:ext cx="2052691" cy="1774017"/>
              <a:chOff x="1717418" y="2352349"/>
              <a:chExt cx="1309920" cy="1132085"/>
            </a:xfrm>
          </p:grpSpPr>
          <p:grpSp>
            <p:nvGrpSpPr>
              <p:cNvPr id="192" name="Group 191">
                <a:extLst>
                  <a:ext uri="{FF2B5EF4-FFF2-40B4-BE49-F238E27FC236}">
                    <a16:creationId xmlns:a16="http://schemas.microsoft.com/office/drawing/2014/main" id="{6702014F-8901-45F3-AF4C-36C2AF3AF4E9}"/>
                  </a:ext>
                </a:extLst>
              </p:cNvPr>
              <p:cNvGrpSpPr/>
              <p:nvPr/>
            </p:nvGrpSpPr>
            <p:grpSpPr>
              <a:xfrm>
                <a:off x="1717418" y="2352349"/>
                <a:ext cx="1223708" cy="1132085"/>
                <a:chOff x="1709179" y="2171407"/>
                <a:chExt cx="1446009" cy="1337742"/>
              </a:xfrm>
            </p:grpSpPr>
            <p:grpSp>
              <p:nvGrpSpPr>
                <p:cNvPr id="196" name="Group 195">
                  <a:extLst>
                    <a:ext uri="{FF2B5EF4-FFF2-40B4-BE49-F238E27FC236}">
                      <a16:creationId xmlns:a16="http://schemas.microsoft.com/office/drawing/2014/main" id="{F8EFB632-6CE3-41A2-B7F0-C9FFC191F5A7}"/>
                    </a:ext>
                  </a:extLst>
                </p:cNvPr>
                <p:cNvGrpSpPr/>
                <p:nvPr/>
              </p:nvGrpSpPr>
              <p:grpSpPr>
                <a:xfrm>
                  <a:off x="1709179" y="2171407"/>
                  <a:ext cx="1446009" cy="1032428"/>
                  <a:chOff x="4154254" y="155229"/>
                  <a:chExt cx="702660" cy="501689"/>
                </a:xfrm>
                <a:solidFill>
                  <a:srgbClr val="F2F4F4"/>
                </a:solidFill>
              </p:grpSpPr>
              <p:grpSp>
                <p:nvGrpSpPr>
                  <p:cNvPr id="200" name="Group 4">
                    <a:extLst>
                      <a:ext uri="{FF2B5EF4-FFF2-40B4-BE49-F238E27FC236}">
                        <a16:creationId xmlns:a16="http://schemas.microsoft.com/office/drawing/2014/main" id="{028BFC6B-4651-4355-A317-04AA8D1D1C4A}"/>
                      </a:ext>
                    </a:extLst>
                  </p:cNvPr>
                  <p:cNvGrpSpPr>
                    <a:grpSpLocks noChangeAspect="1"/>
                  </p:cNvGrpSpPr>
                  <p:nvPr/>
                </p:nvGrpSpPr>
                <p:grpSpPr bwMode="auto">
                  <a:xfrm>
                    <a:off x="4154254" y="155229"/>
                    <a:ext cx="350235" cy="501689"/>
                    <a:chOff x="2732" y="1411"/>
                    <a:chExt cx="296" cy="424"/>
                  </a:xfrm>
                  <a:grpFill/>
                </p:grpSpPr>
                <p:sp>
                  <p:nvSpPr>
                    <p:cNvPr id="204" name="Oval 5">
                      <a:extLst>
                        <a:ext uri="{FF2B5EF4-FFF2-40B4-BE49-F238E27FC236}">
                          <a16:creationId xmlns:a16="http://schemas.microsoft.com/office/drawing/2014/main" id="{CF6C408B-7B29-4CA6-9E71-45573FF2A5DC}"/>
                        </a:ext>
                      </a:extLst>
                    </p:cNvPr>
                    <p:cNvSpPr>
                      <a:spLocks noChangeArrowheads="1"/>
                    </p:cNvSpPr>
                    <p:nvPr/>
                  </p:nvSpPr>
                  <p:spPr bwMode="auto">
                    <a:xfrm>
                      <a:off x="2791" y="1411"/>
                      <a:ext cx="178" cy="177"/>
                    </a:xfrm>
                    <a:prstGeom prst="ellipse">
                      <a:avLst/>
                    </a:prstGeom>
                    <a:grpFill/>
                    <a:ln w="19050" cap="rnd">
                      <a:solidFill>
                        <a:schemeClr val="tx1"/>
                      </a:solidFill>
                      <a:prstDash val="solid"/>
                      <a:round/>
                      <a:headEnd type="none" w="med" len="sm"/>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sp>
                  <p:nvSpPr>
                    <p:cNvPr id="205" name="Freeform 6">
                      <a:extLst>
                        <a:ext uri="{FF2B5EF4-FFF2-40B4-BE49-F238E27FC236}">
                          <a16:creationId xmlns:a16="http://schemas.microsoft.com/office/drawing/2014/main" id="{CE3C179A-8C0A-423A-B9DB-BFE571912CEE}"/>
                        </a:ext>
                      </a:extLst>
                    </p:cNvPr>
                    <p:cNvSpPr>
                      <a:spLocks/>
                    </p:cNvSpPr>
                    <p:nvPr/>
                  </p:nvSpPr>
                  <p:spPr bwMode="auto">
                    <a:xfrm>
                      <a:off x="2732" y="1588"/>
                      <a:ext cx="296" cy="247"/>
                    </a:xfrm>
                    <a:custGeom>
                      <a:avLst/>
                      <a:gdLst>
                        <a:gd name="T0" fmla="*/ 0 w 140"/>
                        <a:gd name="T1" fmla="*/ 117 h 117"/>
                        <a:gd name="T2" fmla="*/ 70 w 140"/>
                        <a:gd name="T3" fmla="*/ 0 h 117"/>
                        <a:gd name="T4" fmla="*/ 140 w 140"/>
                        <a:gd name="T5" fmla="*/ 117 h 117"/>
                        <a:gd name="T6" fmla="*/ 0 w 140"/>
                        <a:gd name="T7" fmla="*/ 117 h 117"/>
                      </a:gdLst>
                      <a:ahLst/>
                      <a:cxnLst>
                        <a:cxn ang="0">
                          <a:pos x="T0" y="T1"/>
                        </a:cxn>
                        <a:cxn ang="0">
                          <a:pos x="T2" y="T3"/>
                        </a:cxn>
                        <a:cxn ang="0">
                          <a:pos x="T4" y="T5"/>
                        </a:cxn>
                        <a:cxn ang="0">
                          <a:pos x="T6" y="T7"/>
                        </a:cxn>
                      </a:cxnLst>
                      <a:rect l="0" t="0" r="r" b="b"/>
                      <a:pathLst>
                        <a:path w="140" h="117">
                          <a:moveTo>
                            <a:pt x="0" y="117"/>
                          </a:moveTo>
                          <a:cubicBezTo>
                            <a:pt x="0" y="52"/>
                            <a:pt x="31" y="0"/>
                            <a:pt x="70" y="0"/>
                          </a:cubicBezTo>
                          <a:cubicBezTo>
                            <a:pt x="108" y="0"/>
                            <a:pt x="140" y="52"/>
                            <a:pt x="140" y="117"/>
                          </a:cubicBezTo>
                          <a:lnTo>
                            <a:pt x="0" y="117"/>
                          </a:lnTo>
                          <a:close/>
                        </a:path>
                      </a:pathLst>
                    </a:custGeom>
                    <a:grpFill/>
                    <a:ln w="19050" cap="rnd">
                      <a:solidFill>
                        <a:schemeClr val="tx1"/>
                      </a:solidFill>
                      <a:prstDash val="solid"/>
                      <a:round/>
                      <a:headEnd type="none" w="med" len="sm"/>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grpSp>
              <p:grpSp>
                <p:nvGrpSpPr>
                  <p:cNvPr id="201" name="Group 4">
                    <a:extLst>
                      <a:ext uri="{FF2B5EF4-FFF2-40B4-BE49-F238E27FC236}">
                        <a16:creationId xmlns:a16="http://schemas.microsoft.com/office/drawing/2014/main" id="{14336C9D-30D4-49D0-B52A-8A5F174FD4F7}"/>
                      </a:ext>
                    </a:extLst>
                  </p:cNvPr>
                  <p:cNvGrpSpPr>
                    <a:grpSpLocks noChangeAspect="1"/>
                  </p:cNvGrpSpPr>
                  <p:nvPr/>
                </p:nvGrpSpPr>
                <p:grpSpPr bwMode="auto">
                  <a:xfrm>
                    <a:off x="4506679" y="155229"/>
                    <a:ext cx="350235" cy="501689"/>
                    <a:chOff x="2732" y="1411"/>
                    <a:chExt cx="296" cy="424"/>
                  </a:xfrm>
                  <a:grpFill/>
                </p:grpSpPr>
                <p:sp>
                  <p:nvSpPr>
                    <p:cNvPr id="202" name="Oval 5">
                      <a:extLst>
                        <a:ext uri="{FF2B5EF4-FFF2-40B4-BE49-F238E27FC236}">
                          <a16:creationId xmlns:a16="http://schemas.microsoft.com/office/drawing/2014/main" id="{C187CDBD-8129-4D0F-B200-7CC787E6538C}"/>
                        </a:ext>
                      </a:extLst>
                    </p:cNvPr>
                    <p:cNvSpPr>
                      <a:spLocks noChangeArrowheads="1"/>
                    </p:cNvSpPr>
                    <p:nvPr/>
                  </p:nvSpPr>
                  <p:spPr bwMode="auto">
                    <a:xfrm>
                      <a:off x="2791" y="1411"/>
                      <a:ext cx="178" cy="177"/>
                    </a:xfrm>
                    <a:prstGeom prst="ellipse">
                      <a:avLst/>
                    </a:prstGeom>
                    <a:grpFill/>
                    <a:ln w="19050" cap="rnd">
                      <a:solidFill>
                        <a:schemeClr val="tx1"/>
                      </a:solidFill>
                      <a:prstDash val="solid"/>
                      <a:round/>
                      <a:headEnd type="none" w="med" len="sm"/>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sp>
                  <p:nvSpPr>
                    <p:cNvPr id="203" name="Freeform 6">
                      <a:extLst>
                        <a:ext uri="{FF2B5EF4-FFF2-40B4-BE49-F238E27FC236}">
                          <a16:creationId xmlns:a16="http://schemas.microsoft.com/office/drawing/2014/main" id="{B6AB90A1-07A8-4ED8-BF4A-A379507E398A}"/>
                        </a:ext>
                      </a:extLst>
                    </p:cNvPr>
                    <p:cNvSpPr>
                      <a:spLocks/>
                    </p:cNvSpPr>
                    <p:nvPr/>
                  </p:nvSpPr>
                  <p:spPr bwMode="auto">
                    <a:xfrm>
                      <a:off x="2732" y="1588"/>
                      <a:ext cx="296" cy="247"/>
                    </a:xfrm>
                    <a:custGeom>
                      <a:avLst/>
                      <a:gdLst>
                        <a:gd name="T0" fmla="*/ 0 w 140"/>
                        <a:gd name="T1" fmla="*/ 117 h 117"/>
                        <a:gd name="T2" fmla="*/ 70 w 140"/>
                        <a:gd name="T3" fmla="*/ 0 h 117"/>
                        <a:gd name="T4" fmla="*/ 140 w 140"/>
                        <a:gd name="T5" fmla="*/ 117 h 117"/>
                        <a:gd name="T6" fmla="*/ 0 w 140"/>
                        <a:gd name="T7" fmla="*/ 117 h 117"/>
                      </a:gdLst>
                      <a:ahLst/>
                      <a:cxnLst>
                        <a:cxn ang="0">
                          <a:pos x="T0" y="T1"/>
                        </a:cxn>
                        <a:cxn ang="0">
                          <a:pos x="T2" y="T3"/>
                        </a:cxn>
                        <a:cxn ang="0">
                          <a:pos x="T4" y="T5"/>
                        </a:cxn>
                        <a:cxn ang="0">
                          <a:pos x="T6" y="T7"/>
                        </a:cxn>
                      </a:cxnLst>
                      <a:rect l="0" t="0" r="r" b="b"/>
                      <a:pathLst>
                        <a:path w="140" h="117">
                          <a:moveTo>
                            <a:pt x="0" y="117"/>
                          </a:moveTo>
                          <a:cubicBezTo>
                            <a:pt x="0" y="52"/>
                            <a:pt x="31" y="0"/>
                            <a:pt x="70" y="0"/>
                          </a:cubicBezTo>
                          <a:cubicBezTo>
                            <a:pt x="108" y="0"/>
                            <a:pt x="140" y="52"/>
                            <a:pt x="140" y="117"/>
                          </a:cubicBezTo>
                          <a:lnTo>
                            <a:pt x="0" y="117"/>
                          </a:lnTo>
                          <a:close/>
                        </a:path>
                      </a:pathLst>
                    </a:custGeom>
                    <a:grpFill/>
                    <a:ln w="19050" cap="rnd">
                      <a:solidFill>
                        <a:schemeClr val="tx1"/>
                      </a:solidFill>
                      <a:prstDash val="solid"/>
                      <a:round/>
                      <a:headEnd type="none" w="med" len="sm"/>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grpSp>
            </p:grpSp>
            <p:grpSp>
              <p:nvGrpSpPr>
                <p:cNvPr id="197" name="Group 4">
                  <a:extLst>
                    <a:ext uri="{FF2B5EF4-FFF2-40B4-BE49-F238E27FC236}">
                      <a16:creationId xmlns:a16="http://schemas.microsoft.com/office/drawing/2014/main" id="{B890CD9F-3761-4F6A-9D5F-BD66D02C996E}"/>
                    </a:ext>
                  </a:extLst>
                </p:cNvPr>
                <p:cNvGrpSpPr>
                  <a:grpSpLocks noChangeAspect="1"/>
                </p:cNvGrpSpPr>
                <p:nvPr/>
              </p:nvGrpSpPr>
              <p:grpSpPr bwMode="auto">
                <a:xfrm>
                  <a:off x="1972197" y="2191344"/>
                  <a:ext cx="919976" cy="1317805"/>
                  <a:chOff x="2732" y="1411"/>
                  <a:chExt cx="296" cy="424"/>
                </a:xfrm>
                <a:solidFill>
                  <a:srgbClr val="F2F4F4"/>
                </a:solidFill>
              </p:grpSpPr>
              <p:sp>
                <p:nvSpPr>
                  <p:cNvPr id="198" name="Oval 5">
                    <a:extLst>
                      <a:ext uri="{FF2B5EF4-FFF2-40B4-BE49-F238E27FC236}">
                        <a16:creationId xmlns:a16="http://schemas.microsoft.com/office/drawing/2014/main" id="{1F982446-34AA-444C-B957-CD5864769635}"/>
                      </a:ext>
                    </a:extLst>
                  </p:cNvPr>
                  <p:cNvSpPr>
                    <a:spLocks noChangeArrowheads="1"/>
                  </p:cNvSpPr>
                  <p:nvPr/>
                </p:nvSpPr>
                <p:spPr bwMode="auto">
                  <a:xfrm>
                    <a:off x="2791" y="1411"/>
                    <a:ext cx="178" cy="177"/>
                  </a:xfrm>
                  <a:prstGeom prst="ellipse">
                    <a:avLst/>
                  </a:prstGeom>
                  <a:grpFill/>
                  <a:ln w="19050" cap="rnd">
                    <a:solidFill>
                      <a:schemeClr val="tx1"/>
                    </a:solidFill>
                    <a:prstDash val="solid"/>
                    <a:round/>
                    <a:headEnd type="none" w="med" len="sm"/>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sp>
                <p:nvSpPr>
                  <p:cNvPr id="199" name="Freeform 6">
                    <a:extLst>
                      <a:ext uri="{FF2B5EF4-FFF2-40B4-BE49-F238E27FC236}">
                        <a16:creationId xmlns:a16="http://schemas.microsoft.com/office/drawing/2014/main" id="{D17B349F-6163-471D-8082-879AAFFDD3E5}"/>
                      </a:ext>
                    </a:extLst>
                  </p:cNvPr>
                  <p:cNvSpPr>
                    <a:spLocks/>
                  </p:cNvSpPr>
                  <p:nvPr/>
                </p:nvSpPr>
                <p:spPr bwMode="auto">
                  <a:xfrm>
                    <a:off x="2732" y="1588"/>
                    <a:ext cx="296" cy="247"/>
                  </a:xfrm>
                  <a:custGeom>
                    <a:avLst/>
                    <a:gdLst>
                      <a:gd name="T0" fmla="*/ 0 w 140"/>
                      <a:gd name="T1" fmla="*/ 117 h 117"/>
                      <a:gd name="T2" fmla="*/ 70 w 140"/>
                      <a:gd name="T3" fmla="*/ 0 h 117"/>
                      <a:gd name="T4" fmla="*/ 140 w 140"/>
                      <a:gd name="T5" fmla="*/ 117 h 117"/>
                      <a:gd name="T6" fmla="*/ 0 w 140"/>
                      <a:gd name="T7" fmla="*/ 117 h 117"/>
                    </a:gdLst>
                    <a:ahLst/>
                    <a:cxnLst>
                      <a:cxn ang="0">
                        <a:pos x="T0" y="T1"/>
                      </a:cxn>
                      <a:cxn ang="0">
                        <a:pos x="T2" y="T3"/>
                      </a:cxn>
                      <a:cxn ang="0">
                        <a:pos x="T4" y="T5"/>
                      </a:cxn>
                      <a:cxn ang="0">
                        <a:pos x="T6" y="T7"/>
                      </a:cxn>
                    </a:cxnLst>
                    <a:rect l="0" t="0" r="r" b="b"/>
                    <a:pathLst>
                      <a:path w="140" h="117">
                        <a:moveTo>
                          <a:pt x="0" y="117"/>
                        </a:moveTo>
                        <a:cubicBezTo>
                          <a:pt x="0" y="52"/>
                          <a:pt x="31" y="0"/>
                          <a:pt x="70" y="0"/>
                        </a:cubicBezTo>
                        <a:cubicBezTo>
                          <a:pt x="108" y="0"/>
                          <a:pt x="140" y="52"/>
                          <a:pt x="140" y="117"/>
                        </a:cubicBezTo>
                        <a:lnTo>
                          <a:pt x="0" y="117"/>
                        </a:lnTo>
                        <a:close/>
                      </a:path>
                    </a:pathLst>
                  </a:custGeom>
                  <a:grpFill/>
                  <a:ln w="19050" cap="rnd">
                    <a:solidFill>
                      <a:schemeClr val="tx1"/>
                    </a:solidFill>
                    <a:prstDash val="solid"/>
                    <a:round/>
                    <a:headEnd type="none" w="med" len="sm"/>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516C"/>
                      </a:solidFill>
                      <a:effectLst/>
                      <a:uLnTx/>
                      <a:uFillTx/>
                      <a:latin typeface="Arial"/>
                      <a:ea typeface="+mn-ea"/>
                      <a:cs typeface="+mn-cs"/>
                    </a:endParaRPr>
                  </a:p>
                </p:txBody>
              </p:sp>
            </p:grpSp>
          </p:grpSp>
          <p:grpSp>
            <p:nvGrpSpPr>
              <p:cNvPr id="193" name="Group 192">
                <a:extLst>
                  <a:ext uri="{FF2B5EF4-FFF2-40B4-BE49-F238E27FC236}">
                    <a16:creationId xmlns:a16="http://schemas.microsoft.com/office/drawing/2014/main" id="{8339C7AF-1720-4D89-AFB3-8B9B0649A803}"/>
                  </a:ext>
                </a:extLst>
              </p:cNvPr>
              <p:cNvGrpSpPr/>
              <p:nvPr/>
            </p:nvGrpSpPr>
            <p:grpSpPr>
              <a:xfrm>
                <a:off x="2370299" y="3118045"/>
                <a:ext cx="657039" cy="236012"/>
                <a:chOff x="5319001" y="434656"/>
                <a:chExt cx="494324" cy="149599"/>
              </a:xfrm>
            </p:grpSpPr>
            <p:cxnSp>
              <p:nvCxnSpPr>
                <p:cNvPr id="194" name="Straight Arrow Connector 193">
                  <a:extLst>
                    <a:ext uri="{FF2B5EF4-FFF2-40B4-BE49-F238E27FC236}">
                      <a16:creationId xmlns:a16="http://schemas.microsoft.com/office/drawing/2014/main" id="{F6E73049-51C4-4332-BB42-7B24D7A59C02}"/>
                    </a:ext>
                  </a:extLst>
                </p:cNvPr>
                <p:cNvCxnSpPr>
                  <a:cxnSpLocks/>
                </p:cNvCxnSpPr>
                <p:nvPr/>
              </p:nvCxnSpPr>
              <p:spPr>
                <a:xfrm>
                  <a:off x="5319001" y="584255"/>
                  <a:ext cx="494324" cy="0"/>
                </a:xfrm>
                <a:prstGeom prst="straightConnector1">
                  <a:avLst/>
                </a:prstGeom>
                <a:noFill/>
                <a:ln w="19050" cap="rnd">
                  <a:solidFill>
                    <a:schemeClr val="accent2"/>
                  </a:solidFill>
                  <a:round/>
                  <a:headEnd/>
                  <a:tailEnd type="arrow" w="med" len="sm"/>
                </a:ln>
              </p:spPr>
            </p:cxnSp>
            <p:cxnSp>
              <p:nvCxnSpPr>
                <p:cNvPr id="195" name="Straight Arrow Connector 194">
                  <a:extLst>
                    <a:ext uri="{FF2B5EF4-FFF2-40B4-BE49-F238E27FC236}">
                      <a16:creationId xmlns:a16="http://schemas.microsoft.com/office/drawing/2014/main" id="{12469D07-1F47-45F2-91FB-53CE23F2C2AC}"/>
                    </a:ext>
                  </a:extLst>
                </p:cNvPr>
                <p:cNvCxnSpPr>
                  <a:cxnSpLocks/>
                </p:cNvCxnSpPr>
                <p:nvPr/>
              </p:nvCxnSpPr>
              <p:spPr>
                <a:xfrm flipH="1" flipV="1">
                  <a:off x="5319001" y="434656"/>
                  <a:ext cx="494324" cy="0"/>
                </a:xfrm>
                <a:prstGeom prst="straightConnector1">
                  <a:avLst/>
                </a:prstGeom>
                <a:noFill/>
                <a:ln w="19050" cap="rnd">
                  <a:solidFill>
                    <a:schemeClr val="accent1"/>
                  </a:solidFill>
                  <a:round/>
                  <a:headEnd/>
                  <a:tailEnd type="arrow" w="med" len="sm"/>
                </a:ln>
              </p:spPr>
            </p:cxnSp>
          </p:grpSp>
        </p:grpSp>
      </p:grpSp>
    </p:spTree>
    <p:extLst>
      <p:ext uri="{BB962C8B-B14F-4D97-AF65-F5344CB8AC3E}">
        <p14:creationId xmlns:p14="http://schemas.microsoft.com/office/powerpoint/2010/main" val="693987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Shared Responsibility Model</a:t>
            </a:r>
            <a:endParaRPr lang="en-US" dirty="0"/>
          </a:p>
        </p:txBody>
      </p:sp>
      <p:grpSp>
        <p:nvGrpSpPr>
          <p:cNvPr id="10" name="Group 9"/>
          <p:cNvGrpSpPr/>
          <p:nvPr/>
        </p:nvGrpSpPr>
        <p:grpSpPr>
          <a:xfrm>
            <a:off x="2964798" y="1057084"/>
            <a:ext cx="1822818" cy="3029083"/>
            <a:chOff x="548640" y="1056615"/>
            <a:chExt cx="2148240" cy="3029083"/>
          </a:xfrm>
        </p:grpSpPr>
        <p:sp>
          <p:nvSpPr>
            <p:cNvPr id="40" name="Arrow: Pentagon 6">
              <a:extLst>
                <a:ext uri="{FF2B5EF4-FFF2-40B4-BE49-F238E27FC236}">
                  <a16:creationId xmlns:a16="http://schemas.microsoft.com/office/drawing/2014/main" id="{582244F2-A6C4-4DD8-8F29-C580285EF50F}"/>
                </a:ext>
              </a:extLst>
            </p:cNvPr>
            <p:cNvSpPr/>
            <p:nvPr/>
          </p:nvSpPr>
          <p:spPr>
            <a:xfrm>
              <a:off x="548640" y="1056615"/>
              <a:ext cx="2148240" cy="3029083"/>
            </a:xfrm>
            <a:prstGeom prst="homePlate">
              <a:avLst>
                <a:gd name="adj" fmla="val 30409"/>
              </a:avLst>
            </a:prstGeom>
            <a:solidFill>
              <a:srgbClr val="1757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Arial"/>
                <a:ea typeface="+mn-ea"/>
                <a:cs typeface="+mn-cs"/>
              </a:endParaRPr>
            </a:p>
          </p:txBody>
        </p:sp>
        <p:sp>
          <p:nvSpPr>
            <p:cNvPr id="41" name="TextBox 40"/>
            <p:cNvSpPr txBox="1"/>
            <p:nvPr/>
          </p:nvSpPr>
          <p:spPr>
            <a:xfrm>
              <a:off x="652711" y="2047936"/>
              <a:ext cx="1731819" cy="10464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rPr>
                <a:t>Customers</a:t>
              </a:r>
              <a:r>
                <a:rPr kumimoji="0" lang="en-US" sz="2000" b="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rPr>
                <a:t> </a:t>
              </a:r>
              <a:r>
                <a:rPr kumimoji="0" lang="en-US" sz="1800" b="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rPr>
                <a:t/>
              </a:r>
              <a:br>
                <a:rPr kumimoji="0" lang="en-US" sz="1800" b="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rPr>
              </a:br>
              <a:r>
                <a:rPr kumimoji="0" lang="en-US" sz="1400" b="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rPr>
                <a:t>are responsible </a:t>
              </a:r>
              <a:r>
                <a:rPr kumimoji="0" lang="en-US" sz="1400" b="0" i="0" u="none" strike="noStrike" kern="1200" cap="none" spc="0" normalizeH="0" baseline="0" noProof="0" dirty="0" smtClean="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rPr>
                <a:t>for</a:t>
              </a:r>
              <a:r>
                <a:rPr kumimoji="0" lang="en-US" sz="1400" b="0" i="0" u="none" strike="noStrike" kern="1200" cap="none" spc="0" normalizeH="0" noProof="0" dirty="0" smtClean="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rPr>
                <a:t> s</a:t>
              </a:r>
              <a:r>
                <a:rPr kumimoji="0" lang="en-US" sz="1400" b="0" i="0" u="none" strike="noStrike" kern="1200" cap="none" spc="0" normalizeH="0" baseline="0" noProof="0" dirty="0" smtClean="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rPr>
                <a:t>ecurity ‘in’ the cloud</a:t>
              </a:r>
              <a:endParaRPr kumimoji="0" lang="en-US" sz="1400" b="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grpSp>
      <p:grpSp>
        <p:nvGrpSpPr>
          <p:cNvPr id="12" name="Group 11"/>
          <p:cNvGrpSpPr/>
          <p:nvPr/>
        </p:nvGrpSpPr>
        <p:grpSpPr>
          <a:xfrm>
            <a:off x="4787616" y="1090203"/>
            <a:ext cx="9272484" cy="2956052"/>
            <a:chOff x="2696880" y="1089734"/>
            <a:chExt cx="10927868" cy="2956052"/>
          </a:xfrm>
        </p:grpSpPr>
        <p:sp>
          <p:nvSpPr>
            <p:cNvPr id="33" name="Rectangle 5"/>
            <p:cNvSpPr/>
            <p:nvPr/>
          </p:nvSpPr>
          <p:spPr bwMode="auto">
            <a:xfrm>
              <a:off x="2696880" y="1813835"/>
              <a:ext cx="10927867" cy="640080"/>
            </a:xfrm>
            <a:prstGeom prst="roundRect">
              <a:avLst>
                <a:gd name="adj" fmla="val 0"/>
              </a:avLst>
            </a:prstGeom>
            <a:solidFill>
              <a:srgbClr val="17577A"/>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67744" tIns="33895" rIns="67744" bIns="33895" anchor="ctr"/>
            <a:lstStyle/>
            <a:p>
              <a:pPr marL="0" marR="0" lvl="0" indent="0" algn="ctr" defTabSz="338953" rtl="0" eaLnBrk="1" fontAlgn="base" latinLnBrk="0" hangingPunct="1">
                <a:lnSpc>
                  <a:spcPct val="100000"/>
                </a:lnSpc>
                <a:spcBef>
                  <a:spcPct val="0"/>
                </a:spcBef>
                <a:spcAft>
                  <a:spcPct val="0"/>
                </a:spcAft>
                <a:buClrTx/>
                <a:buSzTx/>
                <a:buFontTx/>
                <a:buNone/>
                <a:tabLst/>
                <a:defRPr/>
              </a:pPr>
              <a:r>
                <a:rPr kumimoji="0" lang="en-US" altLang="ja-JP" sz="2400" b="1"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t>Platform, applications, identity, &amp; access management</a:t>
              </a:r>
            </a:p>
          </p:txBody>
        </p:sp>
        <p:sp>
          <p:nvSpPr>
            <p:cNvPr id="34" name="Rectangle 5"/>
            <p:cNvSpPr/>
            <p:nvPr/>
          </p:nvSpPr>
          <p:spPr bwMode="auto">
            <a:xfrm>
              <a:off x="2696880" y="2537936"/>
              <a:ext cx="10927867" cy="640080"/>
            </a:xfrm>
            <a:prstGeom prst="roundRect">
              <a:avLst>
                <a:gd name="adj" fmla="val 0"/>
              </a:avLst>
            </a:prstGeom>
            <a:solidFill>
              <a:srgbClr val="17577A"/>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67744" tIns="33895" rIns="67744" bIns="33895" anchor="ctr"/>
            <a:lstStyle/>
            <a:p>
              <a:pPr marL="0" marR="0" lvl="0" indent="0" algn="ctr" defTabSz="338953" rtl="0" eaLnBrk="1" fontAlgn="base" latinLnBrk="0" hangingPunct="1">
                <a:lnSpc>
                  <a:spcPct val="100000"/>
                </a:lnSpc>
                <a:spcBef>
                  <a:spcPct val="0"/>
                </a:spcBef>
                <a:spcAft>
                  <a:spcPct val="0"/>
                </a:spcAft>
                <a:buClrTx/>
                <a:buSzTx/>
                <a:buFontTx/>
                <a:buNone/>
                <a:tabLst/>
                <a:defRPr/>
              </a:pPr>
              <a:r>
                <a:rPr kumimoji="0" lang="en-US" altLang="ja-JP" sz="2400" b="1"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t>Operating system, network, &amp; firewall configuration</a:t>
              </a:r>
            </a:p>
          </p:txBody>
        </p:sp>
        <p:sp>
          <p:nvSpPr>
            <p:cNvPr id="35" name="Rectangle 5"/>
            <p:cNvSpPr/>
            <p:nvPr/>
          </p:nvSpPr>
          <p:spPr bwMode="auto">
            <a:xfrm>
              <a:off x="2696880" y="1089734"/>
              <a:ext cx="10927867" cy="640080"/>
            </a:xfrm>
            <a:prstGeom prst="roundRect">
              <a:avLst>
                <a:gd name="adj" fmla="val 0"/>
              </a:avLst>
            </a:prstGeom>
            <a:solidFill>
              <a:srgbClr val="17577A"/>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67744" tIns="33895" rIns="67744" bIns="33895" anchor="ctr"/>
            <a:lstStyle/>
            <a:p>
              <a:pPr marL="0" marR="0" lvl="0" indent="0" algn="ctr" defTabSz="338953" rtl="0" eaLnBrk="1" fontAlgn="base" latinLnBrk="0" hangingPunct="1">
                <a:lnSpc>
                  <a:spcPct val="100000"/>
                </a:lnSpc>
                <a:spcBef>
                  <a:spcPct val="0"/>
                </a:spcBef>
                <a:spcAft>
                  <a:spcPct val="0"/>
                </a:spcAft>
                <a:buClrTx/>
                <a:buSzTx/>
                <a:buFontTx/>
                <a:buNone/>
                <a:tabLst/>
                <a:defRPr/>
              </a:pPr>
              <a:r>
                <a:rPr kumimoji="0" lang="en-US" altLang="ja-JP" sz="2400" b="1"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t>Customer data</a:t>
              </a:r>
            </a:p>
          </p:txBody>
        </p:sp>
        <p:grpSp>
          <p:nvGrpSpPr>
            <p:cNvPr id="36" name="Group 35"/>
            <p:cNvGrpSpPr/>
            <p:nvPr/>
          </p:nvGrpSpPr>
          <p:grpSpPr>
            <a:xfrm>
              <a:off x="2696880" y="3262038"/>
              <a:ext cx="10927868" cy="783748"/>
              <a:chOff x="2696880" y="3262038"/>
              <a:chExt cx="10927868" cy="783748"/>
            </a:xfrm>
          </p:grpSpPr>
          <p:sp>
            <p:nvSpPr>
              <p:cNvPr id="37" name="Rectangle 7"/>
              <p:cNvSpPr/>
              <p:nvPr/>
            </p:nvSpPr>
            <p:spPr bwMode="auto">
              <a:xfrm>
                <a:off x="2696880" y="3262038"/>
                <a:ext cx="3534686" cy="783748"/>
              </a:xfrm>
              <a:prstGeom prst="roundRect">
                <a:avLst>
                  <a:gd name="adj" fmla="val 0"/>
                </a:avLst>
              </a:prstGeom>
              <a:solidFill>
                <a:srgbClr val="17577A"/>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67744" tIns="33895" rIns="67744" bIns="33895" anchor="ctr"/>
              <a:lstStyle/>
              <a:p>
                <a:pPr marL="0" marR="0" lvl="0" indent="0" algn="ctr" defTabSz="338953" rtl="0" eaLnBrk="1" fontAlgn="base" latinLnBrk="0" hangingPunct="1">
                  <a:lnSpc>
                    <a:spcPct val="100000"/>
                  </a:lnSpc>
                  <a:spcBef>
                    <a:spcPct val="0"/>
                  </a:spcBef>
                  <a:spcAft>
                    <a:spcPct val="0"/>
                  </a:spcAft>
                  <a:buClrTx/>
                  <a:buSzTx/>
                  <a:buFontTx/>
                  <a:buNone/>
                  <a:tabLst/>
                  <a:defRPr/>
                </a:pPr>
                <a:r>
                  <a:rPr kumimoji="0" lang="en-US" altLang="ja-JP" sz="2000" b="1"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t>Client-side data </a:t>
                </a:r>
                <a:br>
                  <a:rPr kumimoji="0" lang="en-US" altLang="ja-JP" sz="2000" b="1"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br>
                <a:r>
                  <a:rPr kumimoji="0" lang="en-US" altLang="ja-JP" sz="1400" b="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t>Encryption &amp; data integrity authentication</a:t>
                </a:r>
                <a:endParaRPr kumimoji="0" lang="en-US" altLang="ja-JP" sz="1100" b="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endParaRPr>
              </a:p>
            </p:txBody>
          </p:sp>
          <p:sp>
            <p:nvSpPr>
              <p:cNvPr id="38" name="Rectangle 7"/>
              <p:cNvSpPr/>
              <p:nvPr/>
            </p:nvSpPr>
            <p:spPr bwMode="auto">
              <a:xfrm>
                <a:off x="6393471" y="3262038"/>
                <a:ext cx="3534686" cy="783746"/>
              </a:xfrm>
              <a:prstGeom prst="roundRect">
                <a:avLst>
                  <a:gd name="adj" fmla="val 0"/>
                </a:avLst>
              </a:prstGeom>
              <a:solidFill>
                <a:srgbClr val="17577A"/>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67744" tIns="33895" rIns="67744" bIns="33895" anchor="ctr"/>
              <a:lstStyle/>
              <a:p>
                <a:pPr marL="0" marR="0" lvl="0" indent="0" algn="ctr" defTabSz="338953" rtl="0" eaLnBrk="1" fontAlgn="base" latinLnBrk="0" hangingPunct="1">
                  <a:lnSpc>
                    <a:spcPct val="100000"/>
                  </a:lnSpc>
                  <a:spcBef>
                    <a:spcPct val="0"/>
                  </a:spcBef>
                  <a:spcAft>
                    <a:spcPct val="0"/>
                  </a:spcAft>
                  <a:buClrTx/>
                  <a:buSzTx/>
                  <a:buFontTx/>
                  <a:buNone/>
                  <a:tabLst/>
                  <a:defRPr/>
                </a:pPr>
                <a:r>
                  <a:rPr kumimoji="0" lang="en-US" altLang="ja-JP" sz="2000" b="1"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t>Server-side data</a:t>
                </a:r>
                <a:br>
                  <a:rPr kumimoji="0" lang="en-US" altLang="ja-JP" sz="2000" b="1"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br>
                <a:r>
                  <a:rPr kumimoji="0" lang="en-US" altLang="ja-JP" sz="1400" b="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t>File system and/or data</a:t>
                </a:r>
              </a:p>
            </p:txBody>
          </p:sp>
          <p:sp>
            <p:nvSpPr>
              <p:cNvPr id="39" name="Rectangle 7"/>
              <p:cNvSpPr/>
              <p:nvPr/>
            </p:nvSpPr>
            <p:spPr bwMode="auto">
              <a:xfrm>
                <a:off x="10090062" y="3262038"/>
                <a:ext cx="3534686" cy="783746"/>
              </a:xfrm>
              <a:prstGeom prst="roundRect">
                <a:avLst>
                  <a:gd name="adj" fmla="val 0"/>
                </a:avLst>
              </a:prstGeom>
              <a:solidFill>
                <a:srgbClr val="17577A"/>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67744" tIns="33895" rIns="67744" bIns="33895" anchor="ctr"/>
              <a:lstStyle/>
              <a:p>
                <a:pPr marL="0" marR="0" lvl="0" indent="0" algn="ctr" defTabSz="338953" rtl="0" eaLnBrk="1" fontAlgn="base" latinLnBrk="0" hangingPunct="1">
                  <a:lnSpc>
                    <a:spcPct val="100000"/>
                  </a:lnSpc>
                  <a:spcBef>
                    <a:spcPct val="0"/>
                  </a:spcBef>
                  <a:spcAft>
                    <a:spcPct val="0"/>
                  </a:spcAft>
                  <a:buClrTx/>
                  <a:buSzTx/>
                  <a:buFontTx/>
                  <a:buNone/>
                  <a:tabLst/>
                  <a:defRPr/>
                </a:pPr>
                <a:r>
                  <a:rPr kumimoji="0" lang="en-US" altLang="ja-JP" sz="2000" b="1"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t>Network traffic</a:t>
                </a:r>
                <a:br>
                  <a:rPr kumimoji="0" lang="en-US" altLang="ja-JP" sz="2000" b="1"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br>
                <a:r>
                  <a:rPr kumimoji="0" lang="en-US" altLang="ja-JP" sz="1400" b="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t>Protection (encryption, integrity, identity)</a:t>
                </a:r>
              </a:p>
            </p:txBody>
          </p:sp>
        </p:grpSp>
      </p:grpSp>
      <p:grpSp>
        <p:nvGrpSpPr>
          <p:cNvPr id="13" name="Group 12"/>
          <p:cNvGrpSpPr/>
          <p:nvPr/>
        </p:nvGrpSpPr>
        <p:grpSpPr>
          <a:xfrm>
            <a:off x="4787616" y="4248411"/>
            <a:ext cx="9272483" cy="1361207"/>
            <a:chOff x="2696880" y="4814656"/>
            <a:chExt cx="10927867" cy="1361207"/>
          </a:xfrm>
        </p:grpSpPr>
        <p:sp>
          <p:nvSpPr>
            <p:cNvPr id="25" name="Rectangle 5"/>
            <p:cNvSpPr/>
            <p:nvPr/>
          </p:nvSpPr>
          <p:spPr bwMode="auto">
            <a:xfrm>
              <a:off x="2696880" y="4814656"/>
              <a:ext cx="10927867" cy="1361207"/>
            </a:xfrm>
            <a:prstGeom prst="roundRect">
              <a:avLst>
                <a:gd name="adj" fmla="val 0"/>
              </a:avLst>
            </a:prstGeom>
            <a:solidFill>
              <a:schemeClr val="accent1"/>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67744" tIns="33895" rIns="67744" bIns="33895" anchor="ctr"/>
            <a:lstStyle/>
            <a:p>
              <a:pPr marL="0" marR="0" lvl="0" indent="0" algn="ctr" defTabSz="338953" rtl="0" eaLnBrk="1" fontAlgn="base" latinLnBrk="0" hangingPunct="1">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endParaRPr>
            </a:p>
          </p:txBody>
        </p:sp>
        <p:grpSp>
          <p:nvGrpSpPr>
            <p:cNvPr id="26" name="Group 25"/>
            <p:cNvGrpSpPr/>
            <p:nvPr/>
          </p:nvGrpSpPr>
          <p:grpSpPr>
            <a:xfrm>
              <a:off x="3121376" y="4987582"/>
              <a:ext cx="9852529" cy="1015355"/>
              <a:chOff x="3121376" y="4901045"/>
              <a:chExt cx="9852529" cy="1015355"/>
            </a:xfrm>
          </p:grpSpPr>
          <p:sp>
            <p:nvSpPr>
              <p:cNvPr id="27" name="TextBox 26"/>
              <p:cNvSpPr txBox="1"/>
              <p:nvPr/>
            </p:nvSpPr>
            <p:spPr>
              <a:xfrm>
                <a:off x="6406342" y="4901045"/>
                <a:ext cx="3508943" cy="484357"/>
              </a:xfrm>
              <a:prstGeom prst="roundRect">
                <a:avLst/>
              </a:prstGeom>
              <a:solidFill>
                <a:schemeClr val="accent1"/>
              </a:solidFill>
              <a:ln>
                <a:noFill/>
              </a:ln>
              <a:effectLst/>
            </p:spPr>
            <p:txBody>
              <a:bodyPr wrap="square" lIns="67744" tIns="33895" rIns="67744" bIns="33895" rtlCol="0">
                <a:spAutoFit/>
              </a:bodyPr>
              <a:lstStyle>
                <a:defPPr>
                  <a:defRPr lang="en-US"/>
                </a:defPPr>
                <a:lvl1pPr>
                  <a:defRPr b="1">
                    <a:solidFill>
                      <a:schemeClr val="tx1">
                        <a:lumMod val="75000"/>
                        <a:lumOff val="25000"/>
                      </a:schemeClr>
                    </a:solidFill>
                  </a:defRPr>
                </a:lvl1pPr>
              </a:lstStyle>
              <a:p>
                <a:pPr marL="0" marR="0" lvl="0" indent="0" algn="ctr" defTabSz="338953"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rPr>
                  <a:t>Software</a:t>
                </a:r>
              </a:p>
            </p:txBody>
          </p:sp>
          <p:grpSp>
            <p:nvGrpSpPr>
              <p:cNvPr id="28" name="Group 27"/>
              <p:cNvGrpSpPr/>
              <p:nvPr/>
            </p:nvGrpSpPr>
            <p:grpSpPr>
              <a:xfrm>
                <a:off x="3121376" y="5481375"/>
                <a:ext cx="9852529" cy="435025"/>
                <a:chOff x="3121376" y="5615872"/>
                <a:chExt cx="9852529" cy="435025"/>
              </a:xfrm>
              <a:solidFill>
                <a:schemeClr val="accent1">
                  <a:lumMod val="60000"/>
                  <a:lumOff val="40000"/>
                </a:schemeClr>
              </a:solidFill>
            </p:grpSpPr>
            <p:sp>
              <p:nvSpPr>
                <p:cNvPr id="29" name="Rectangle 7"/>
                <p:cNvSpPr/>
                <p:nvPr/>
              </p:nvSpPr>
              <p:spPr bwMode="auto">
                <a:xfrm>
                  <a:off x="3121376" y="5636805"/>
                  <a:ext cx="2343424" cy="414092"/>
                </a:xfrm>
                <a:prstGeom prst="roundRect">
                  <a:avLst>
                    <a:gd name="adj" fmla="val 0"/>
                  </a:avLst>
                </a:prstGeom>
                <a:grp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lIns="67744" tIns="33895" rIns="67744" bIns="33895" anchor="ctr"/>
                <a:lstStyle/>
                <a:p>
                  <a:pPr marL="0" marR="0" lvl="0" indent="0" algn="ctr" defTabSz="338953" rtl="0" eaLnBrk="1" fontAlgn="base" latinLnBrk="0" hangingPunct="1">
                    <a:lnSpc>
                      <a:spcPct val="100000"/>
                    </a:lnSpc>
                    <a:spcBef>
                      <a:spcPct val="0"/>
                    </a:spcBef>
                    <a:spcAft>
                      <a:spcPct val="0"/>
                    </a:spcAft>
                    <a:buClrTx/>
                    <a:buSzTx/>
                    <a:buFontTx/>
                    <a:buNone/>
                    <a:tabLst/>
                    <a:defRPr/>
                  </a:pPr>
                  <a:r>
                    <a:rPr kumimoji="0" lang="en-US" altLang="ja-JP" sz="240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t>Compute</a:t>
                  </a:r>
                </a:p>
              </p:txBody>
            </p:sp>
            <p:sp>
              <p:nvSpPr>
                <p:cNvPr id="30" name="Rounded Rectangle 29"/>
                <p:cNvSpPr/>
                <p:nvPr/>
              </p:nvSpPr>
              <p:spPr bwMode="auto">
                <a:xfrm>
                  <a:off x="5612169" y="5636805"/>
                  <a:ext cx="2442458" cy="414092"/>
                </a:xfrm>
                <a:prstGeom prst="roundRect">
                  <a:avLst>
                    <a:gd name="adj" fmla="val 0"/>
                  </a:avLst>
                </a:prstGeom>
                <a:grp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lIns="67744" tIns="33895" rIns="67744" bIns="33895" anchor="ctr"/>
                <a:lstStyle/>
                <a:p>
                  <a:pPr marL="0" marR="0" lvl="0" indent="0" algn="ctr" defTabSz="338953" rtl="0" eaLnBrk="1" fontAlgn="base" latinLnBrk="0" hangingPunct="1">
                    <a:lnSpc>
                      <a:spcPct val="100000"/>
                    </a:lnSpc>
                    <a:spcBef>
                      <a:spcPct val="0"/>
                    </a:spcBef>
                    <a:spcAft>
                      <a:spcPct val="0"/>
                    </a:spcAft>
                    <a:buClrTx/>
                    <a:buSzTx/>
                    <a:buFontTx/>
                    <a:buNone/>
                    <a:tabLst/>
                    <a:defRPr/>
                  </a:pPr>
                  <a:r>
                    <a:rPr kumimoji="0" lang="en-US" altLang="ja-JP" sz="240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t>Storage</a:t>
                  </a:r>
                </a:p>
              </p:txBody>
            </p:sp>
            <p:sp>
              <p:nvSpPr>
                <p:cNvPr id="31" name="Rectangle 7"/>
                <p:cNvSpPr/>
                <p:nvPr/>
              </p:nvSpPr>
              <p:spPr bwMode="auto">
                <a:xfrm>
                  <a:off x="8201996" y="5636805"/>
                  <a:ext cx="2386792" cy="414092"/>
                </a:xfrm>
                <a:prstGeom prst="roundRect">
                  <a:avLst>
                    <a:gd name="adj" fmla="val 0"/>
                  </a:avLst>
                </a:prstGeom>
                <a:grp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lIns="67744" tIns="33895" rIns="67744" bIns="33895" anchor="ctr"/>
                <a:lstStyle/>
                <a:p>
                  <a:pPr marL="0" marR="0" lvl="0" indent="0" algn="ctr" defTabSz="338953" rtl="0" eaLnBrk="1" fontAlgn="base" latinLnBrk="0" hangingPunct="1">
                    <a:lnSpc>
                      <a:spcPct val="100000"/>
                    </a:lnSpc>
                    <a:spcBef>
                      <a:spcPct val="0"/>
                    </a:spcBef>
                    <a:spcAft>
                      <a:spcPct val="0"/>
                    </a:spcAft>
                    <a:buClrTx/>
                    <a:buSzTx/>
                    <a:buFontTx/>
                    <a:buNone/>
                    <a:tabLst/>
                    <a:defRPr/>
                  </a:pPr>
                  <a:r>
                    <a:rPr kumimoji="0" lang="en-US" altLang="ja-JP" sz="240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t>Database</a:t>
                  </a:r>
                </a:p>
              </p:txBody>
            </p:sp>
            <p:sp>
              <p:nvSpPr>
                <p:cNvPr id="32" name="Rectangle 7"/>
                <p:cNvSpPr/>
                <p:nvPr/>
              </p:nvSpPr>
              <p:spPr bwMode="auto">
                <a:xfrm>
                  <a:off x="10736157" y="5615872"/>
                  <a:ext cx="2237748" cy="409317"/>
                </a:xfrm>
                <a:prstGeom prst="roundRect">
                  <a:avLst>
                    <a:gd name="adj" fmla="val 0"/>
                  </a:avLst>
                </a:prstGeom>
                <a:grp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lIns="67744" tIns="33895" rIns="67744" bIns="33895" anchor="ctr"/>
                <a:lstStyle/>
                <a:p>
                  <a:pPr marL="0" marR="0" lvl="0" indent="0" algn="ctr" defTabSz="338953" rtl="0" eaLnBrk="1" fontAlgn="base" latinLnBrk="0" hangingPunct="1">
                    <a:lnSpc>
                      <a:spcPct val="100000"/>
                    </a:lnSpc>
                    <a:spcBef>
                      <a:spcPct val="0"/>
                    </a:spcBef>
                    <a:spcAft>
                      <a:spcPct val="0"/>
                    </a:spcAft>
                    <a:buClrTx/>
                    <a:buSzTx/>
                    <a:buFontTx/>
                    <a:buNone/>
                    <a:tabLst/>
                    <a:defRPr/>
                  </a:pPr>
                  <a:r>
                    <a:rPr kumimoji="0" lang="en-US" altLang="ja-JP" sz="240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t>Networking</a:t>
                  </a:r>
                </a:p>
              </p:txBody>
            </p:sp>
          </p:grpSp>
        </p:grpSp>
      </p:grpSp>
      <p:grpSp>
        <p:nvGrpSpPr>
          <p:cNvPr id="14" name="Group 13"/>
          <p:cNvGrpSpPr/>
          <p:nvPr/>
        </p:nvGrpSpPr>
        <p:grpSpPr>
          <a:xfrm>
            <a:off x="2964798" y="4248411"/>
            <a:ext cx="1822818" cy="2800547"/>
            <a:chOff x="548640" y="4247942"/>
            <a:chExt cx="2148240" cy="2800547"/>
          </a:xfrm>
        </p:grpSpPr>
        <p:sp>
          <p:nvSpPr>
            <p:cNvPr id="23" name="Arrow: Pentagon 6">
              <a:extLst>
                <a:ext uri="{FF2B5EF4-FFF2-40B4-BE49-F238E27FC236}">
                  <a16:creationId xmlns:a16="http://schemas.microsoft.com/office/drawing/2014/main" id="{582244F2-A6C4-4DD8-8F29-C580285EF50F}"/>
                </a:ext>
              </a:extLst>
            </p:cNvPr>
            <p:cNvSpPr/>
            <p:nvPr/>
          </p:nvSpPr>
          <p:spPr>
            <a:xfrm>
              <a:off x="548640" y="4247942"/>
              <a:ext cx="2148240" cy="2800547"/>
            </a:xfrm>
            <a:prstGeom prst="homePlate">
              <a:avLst>
                <a:gd name="adj" fmla="val 3040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24" name="TextBox 23"/>
            <p:cNvSpPr txBox="1"/>
            <p:nvPr/>
          </p:nvSpPr>
          <p:spPr>
            <a:xfrm>
              <a:off x="696009" y="5017273"/>
              <a:ext cx="1567086"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rPr>
                <a:t>AWS</a:t>
              </a:r>
              <a:r>
                <a:rPr kumimoji="0" lang="en-US" sz="2000" b="0" i="0" u="none" strike="noStrike" kern="1200" cap="none" spc="0" normalizeH="0" baseline="0" noProof="0" dirty="0" smtClean="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rPr>
                <a:t> </a:t>
              </a:r>
              <a:r>
                <a:rPr kumimoji="0" lang="en-US" sz="1800" b="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rPr>
                <a:t/>
              </a:r>
              <a:br>
                <a:rPr kumimoji="0" lang="en-US" sz="1800" b="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rPr>
              </a:br>
              <a:r>
                <a:rPr lang="en-US" sz="1400" dirty="0" smtClean="0">
                  <a:solidFill>
                    <a:schemeClr val="bg1"/>
                  </a:solidFill>
                  <a:latin typeface="Amazon Ember" panose="020B0603020204020204" pitchFamily="34" charset="0"/>
                  <a:ea typeface="Amazon Ember" panose="020B0603020204020204" pitchFamily="34" charset="0"/>
                  <a:cs typeface="Amazon Ember" panose="020B0603020204020204" pitchFamily="34" charset="0"/>
                </a:rPr>
                <a:t>is </a:t>
              </a:r>
              <a:r>
                <a:rPr kumimoji="0" lang="en-US" sz="1400" b="0" i="0" u="none" strike="noStrike" kern="1200" cap="none" spc="0" normalizeH="0" baseline="0" noProof="0" dirty="0" smtClean="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rPr>
                <a:t>responsible </a:t>
              </a:r>
              <a:r>
                <a:rPr kumimoji="0" lang="en-US" sz="1400" b="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rPr>
                <a:t>for </a:t>
              </a:r>
              <a:r>
                <a:rPr kumimoji="0" lang="en-US" sz="1400" b="0" i="0" u="none" strike="noStrike" kern="1200" cap="none" spc="0" normalizeH="0" baseline="0" noProof="0" dirty="0" smtClean="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rPr>
                <a:t>the security</a:t>
              </a:r>
              <a:r>
                <a:rPr kumimoji="0" lang="en-US" sz="1400" b="0" i="0" u="none" strike="noStrike" kern="1200" cap="none" spc="0" normalizeH="0" noProof="0" dirty="0" smtClean="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rPr>
                <a:t> ‘of’ the cloud</a:t>
              </a:r>
              <a:endParaRPr kumimoji="0" lang="en-US" sz="1400" b="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grpSp>
      <p:grpSp>
        <p:nvGrpSpPr>
          <p:cNvPr id="15" name="Group 14"/>
          <p:cNvGrpSpPr/>
          <p:nvPr/>
        </p:nvGrpSpPr>
        <p:grpSpPr>
          <a:xfrm>
            <a:off x="4787616" y="5687751"/>
            <a:ext cx="9272483" cy="1361207"/>
            <a:chOff x="2696880" y="4814656"/>
            <a:chExt cx="10927867" cy="1361207"/>
          </a:xfrm>
        </p:grpSpPr>
        <p:sp>
          <p:nvSpPr>
            <p:cNvPr id="16" name="Rectangle 5"/>
            <p:cNvSpPr/>
            <p:nvPr/>
          </p:nvSpPr>
          <p:spPr bwMode="auto">
            <a:xfrm>
              <a:off x="2696880" y="4814656"/>
              <a:ext cx="10927867" cy="1361207"/>
            </a:xfrm>
            <a:prstGeom prst="roundRect">
              <a:avLst>
                <a:gd name="adj" fmla="val 0"/>
              </a:avLst>
            </a:prstGeom>
            <a:solidFill>
              <a:schemeClr val="accent1"/>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67744" tIns="33895" rIns="67744" bIns="33895" anchor="ctr"/>
            <a:lstStyle/>
            <a:p>
              <a:pPr marL="0" marR="0" lvl="0" indent="0" algn="ctr" defTabSz="338953" rtl="0" eaLnBrk="1" fontAlgn="base" latinLnBrk="0" hangingPunct="1">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endParaRPr>
            </a:p>
          </p:txBody>
        </p:sp>
        <p:grpSp>
          <p:nvGrpSpPr>
            <p:cNvPr id="17" name="Group 16"/>
            <p:cNvGrpSpPr/>
            <p:nvPr/>
          </p:nvGrpSpPr>
          <p:grpSpPr>
            <a:xfrm>
              <a:off x="3121376" y="4987582"/>
              <a:ext cx="9852529" cy="1015355"/>
              <a:chOff x="3121376" y="4901045"/>
              <a:chExt cx="9852529" cy="1015355"/>
            </a:xfrm>
          </p:grpSpPr>
          <p:sp>
            <p:nvSpPr>
              <p:cNvPr id="18" name="TextBox 17"/>
              <p:cNvSpPr txBox="1"/>
              <p:nvPr/>
            </p:nvSpPr>
            <p:spPr>
              <a:xfrm>
                <a:off x="3121376" y="4901045"/>
                <a:ext cx="9852529" cy="484357"/>
              </a:xfrm>
              <a:prstGeom prst="roundRect">
                <a:avLst/>
              </a:prstGeom>
              <a:solidFill>
                <a:schemeClr val="accent1"/>
              </a:solidFill>
              <a:ln>
                <a:noFill/>
              </a:ln>
              <a:effectLst/>
            </p:spPr>
            <p:txBody>
              <a:bodyPr wrap="square" lIns="67744" tIns="33895" rIns="67744" bIns="33895" rtlCol="0">
                <a:spAutoFit/>
              </a:bodyPr>
              <a:lstStyle>
                <a:defPPr>
                  <a:defRPr lang="en-US"/>
                </a:defPPr>
                <a:lvl1pPr>
                  <a:defRPr b="1">
                    <a:solidFill>
                      <a:schemeClr val="tx1">
                        <a:lumMod val="75000"/>
                        <a:lumOff val="25000"/>
                      </a:schemeClr>
                    </a:solidFill>
                  </a:defRPr>
                </a:lvl1pPr>
              </a:lstStyle>
              <a:p>
                <a:pPr algn="ctr" defTabSz="338953" fontAlgn="base">
                  <a:spcBef>
                    <a:spcPct val="0"/>
                  </a:spcBef>
                  <a:spcAft>
                    <a:spcPct val="0"/>
                  </a:spcAft>
                  <a:defRPr/>
                </a:pPr>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Hardware/AWS Global </a:t>
                </a:r>
                <a:r>
                  <a:rPr lang="en-US" sz="2400" dirty="0" smtClean="0">
                    <a:solidFill>
                      <a:schemeClr val="bg1"/>
                    </a:solidFill>
                    <a:latin typeface="Amazon Ember" panose="020B0603020204020204" pitchFamily="34" charset="0"/>
                    <a:ea typeface="Amazon Ember" panose="020B0603020204020204" pitchFamily="34" charset="0"/>
                    <a:cs typeface="Amazon Ember" panose="020B0603020204020204" pitchFamily="34" charset="0"/>
                  </a:rPr>
                  <a:t>Infrastructure</a:t>
                </a:r>
                <a:endPar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19" name="Group 18"/>
              <p:cNvGrpSpPr/>
              <p:nvPr/>
            </p:nvGrpSpPr>
            <p:grpSpPr>
              <a:xfrm>
                <a:off x="3121376" y="5502308"/>
                <a:ext cx="9852529" cy="414092"/>
                <a:chOff x="3121376" y="5636805"/>
                <a:chExt cx="9852529" cy="414092"/>
              </a:xfrm>
              <a:solidFill>
                <a:schemeClr val="accent1">
                  <a:lumMod val="60000"/>
                  <a:lumOff val="40000"/>
                </a:schemeClr>
              </a:solidFill>
            </p:grpSpPr>
            <p:sp>
              <p:nvSpPr>
                <p:cNvPr id="20" name="Rectangle 7"/>
                <p:cNvSpPr/>
                <p:nvPr/>
              </p:nvSpPr>
              <p:spPr bwMode="auto">
                <a:xfrm>
                  <a:off x="3121376" y="5636805"/>
                  <a:ext cx="2664866" cy="414092"/>
                </a:xfrm>
                <a:prstGeom prst="roundRect">
                  <a:avLst>
                    <a:gd name="adj" fmla="val 0"/>
                  </a:avLst>
                </a:prstGeom>
                <a:grp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lIns="67744" tIns="33895" rIns="67744" bIns="33895" anchor="ctr"/>
                <a:lstStyle/>
                <a:p>
                  <a:pPr lvl="0" algn="ctr" defTabSz="338953" fontAlgn="base">
                    <a:spcBef>
                      <a:spcPct val="0"/>
                    </a:spcBef>
                    <a:spcAft>
                      <a:spcPct val="0"/>
                    </a:spcAft>
                    <a:defRPr/>
                  </a:pPr>
                  <a:r>
                    <a:rPr lang="en-US" altLang="ja-JP"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t>Regions</a:t>
                  </a:r>
                  <a:endParaRPr kumimoji="0" lang="en-US" altLang="ja-JP" sz="240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endParaRPr>
                </a:p>
              </p:txBody>
            </p:sp>
            <p:sp>
              <p:nvSpPr>
                <p:cNvPr id="21" name="Rectangle 7"/>
                <p:cNvSpPr/>
                <p:nvPr/>
              </p:nvSpPr>
              <p:spPr bwMode="auto">
                <a:xfrm>
                  <a:off x="5953191" y="5636805"/>
                  <a:ext cx="3709456" cy="414092"/>
                </a:xfrm>
                <a:prstGeom prst="roundRect">
                  <a:avLst>
                    <a:gd name="adj" fmla="val 0"/>
                  </a:avLst>
                </a:prstGeom>
                <a:grp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lIns="67744" tIns="33895" rIns="67744" bIns="33895" anchor="ctr"/>
                <a:lstStyle/>
                <a:p>
                  <a:pPr lvl="0" algn="ctr" defTabSz="338953" fontAlgn="base">
                    <a:spcBef>
                      <a:spcPct val="0"/>
                    </a:spcBef>
                    <a:spcAft>
                      <a:spcPct val="0"/>
                    </a:spcAft>
                    <a:defRPr/>
                  </a:pPr>
                  <a:r>
                    <a:rPr lang="en-US" altLang="ja-JP"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t>Availability zones</a:t>
                  </a:r>
                </a:p>
              </p:txBody>
            </p:sp>
            <p:sp>
              <p:nvSpPr>
                <p:cNvPr id="22" name="Rectangle 7"/>
                <p:cNvSpPr/>
                <p:nvPr/>
              </p:nvSpPr>
              <p:spPr bwMode="auto">
                <a:xfrm>
                  <a:off x="9829597" y="5639193"/>
                  <a:ext cx="3144308" cy="409317"/>
                </a:xfrm>
                <a:prstGeom prst="roundRect">
                  <a:avLst>
                    <a:gd name="adj" fmla="val 0"/>
                  </a:avLst>
                </a:prstGeom>
                <a:grp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lIns="67744" tIns="33895" rIns="67744" bIns="33895" anchor="ctr"/>
                <a:lstStyle/>
                <a:p>
                  <a:pPr lvl="0" algn="ctr" defTabSz="338953" fontAlgn="base">
                    <a:spcBef>
                      <a:spcPct val="0"/>
                    </a:spcBef>
                    <a:spcAft>
                      <a:spcPct val="0"/>
                    </a:spcAft>
                    <a:defRPr/>
                  </a:pPr>
                  <a:r>
                    <a:rPr lang="en-US" altLang="ja-JP"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sym typeface="Times New Roman" pitchFamily="18" charset="0"/>
                    </a:rPr>
                    <a:t>Edge locations</a:t>
                  </a:r>
                </a:p>
              </p:txBody>
            </p:sp>
          </p:grpSp>
        </p:grpSp>
      </p:gr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052" y="4969667"/>
            <a:ext cx="1865554" cy="1473044"/>
          </a:xfrm>
          <a:prstGeom prst="rect">
            <a:avLst/>
          </a:prstGeom>
        </p:spPr>
      </p:pic>
      <p:grpSp>
        <p:nvGrpSpPr>
          <p:cNvPr id="66" name="Group 4"/>
          <p:cNvGrpSpPr>
            <a:grpSpLocks noChangeAspect="1"/>
          </p:cNvGrpSpPr>
          <p:nvPr/>
        </p:nvGrpSpPr>
        <p:grpSpPr bwMode="auto">
          <a:xfrm>
            <a:off x="1107701" y="1852217"/>
            <a:ext cx="1133270" cy="1431301"/>
            <a:chOff x="7224" y="1455"/>
            <a:chExt cx="905" cy="1143"/>
          </a:xfrm>
        </p:grpSpPr>
        <p:sp>
          <p:nvSpPr>
            <p:cNvPr id="68" name="Freeform 5"/>
            <p:cNvSpPr>
              <a:spLocks/>
            </p:cNvSpPr>
            <p:nvPr/>
          </p:nvSpPr>
          <p:spPr bwMode="auto">
            <a:xfrm>
              <a:off x="7677" y="1455"/>
              <a:ext cx="91" cy="104"/>
            </a:xfrm>
            <a:custGeom>
              <a:avLst/>
              <a:gdLst>
                <a:gd name="T0" fmla="*/ 160 w 160"/>
                <a:gd name="T1" fmla="*/ 161 h 161"/>
                <a:gd name="T2" fmla="*/ 160 w 160"/>
                <a:gd name="T3" fmla="*/ 161 h 161"/>
                <a:gd name="T4" fmla="*/ 0 w 160"/>
                <a:gd name="T5" fmla="*/ 161 h 161"/>
                <a:gd name="T6" fmla="*/ 0 w 160"/>
                <a:gd name="T7" fmla="*/ 0 h 161"/>
                <a:gd name="T8" fmla="*/ 160 w 160"/>
                <a:gd name="T9" fmla="*/ 0 h 161"/>
                <a:gd name="T10" fmla="*/ 160 w 160"/>
                <a:gd name="T11" fmla="*/ 161 h 161"/>
              </a:gdLst>
              <a:ahLst/>
              <a:cxnLst>
                <a:cxn ang="0">
                  <a:pos x="T0" y="T1"/>
                </a:cxn>
                <a:cxn ang="0">
                  <a:pos x="T2" y="T3"/>
                </a:cxn>
                <a:cxn ang="0">
                  <a:pos x="T4" y="T5"/>
                </a:cxn>
                <a:cxn ang="0">
                  <a:pos x="T6" y="T7"/>
                </a:cxn>
                <a:cxn ang="0">
                  <a:pos x="T8" y="T9"/>
                </a:cxn>
                <a:cxn ang="0">
                  <a:pos x="T10" y="T11"/>
                </a:cxn>
              </a:cxnLst>
              <a:rect l="0" t="0" r="r" b="b"/>
              <a:pathLst>
                <a:path w="160" h="161">
                  <a:moveTo>
                    <a:pt x="160" y="161"/>
                  </a:moveTo>
                  <a:lnTo>
                    <a:pt x="160" y="161"/>
                  </a:lnTo>
                  <a:lnTo>
                    <a:pt x="0" y="161"/>
                  </a:lnTo>
                  <a:lnTo>
                    <a:pt x="0" y="0"/>
                  </a:lnTo>
                  <a:lnTo>
                    <a:pt x="160" y="0"/>
                  </a:lnTo>
                  <a:lnTo>
                    <a:pt x="160" y="161"/>
                  </a:lnTo>
                  <a:close/>
                </a:path>
              </a:pathLst>
            </a:custGeom>
            <a:noFill/>
            <a:ln w="19050" cap="flat">
              <a:solidFill>
                <a:srgbClr val="FFC2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p:cNvSpPr>
            <p:nvPr/>
          </p:nvSpPr>
          <p:spPr bwMode="auto">
            <a:xfrm>
              <a:off x="7768" y="1507"/>
              <a:ext cx="90" cy="104"/>
            </a:xfrm>
            <a:custGeom>
              <a:avLst/>
              <a:gdLst>
                <a:gd name="T0" fmla="*/ 161 w 161"/>
                <a:gd name="T1" fmla="*/ 161 h 161"/>
                <a:gd name="T2" fmla="*/ 161 w 161"/>
                <a:gd name="T3" fmla="*/ 161 h 161"/>
                <a:gd name="T4" fmla="*/ 0 w 161"/>
                <a:gd name="T5" fmla="*/ 161 h 161"/>
                <a:gd name="T6" fmla="*/ 0 w 161"/>
                <a:gd name="T7" fmla="*/ 0 h 161"/>
                <a:gd name="T8" fmla="*/ 161 w 161"/>
                <a:gd name="T9" fmla="*/ 0 h 161"/>
                <a:gd name="T10" fmla="*/ 161 w 161"/>
                <a:gd name="T11" fmla="*/ 161 h 161"/>
              </a:gdLst>
              <a:ahLst/>
              <a:cxnLst>
                <a:cxn ang="0">
                  <a:pos x="T0" y="T1"/>
                </a:cxn>
                <a:cxn ang="0">
                  <a:pos x="T2" y="T3"/>
                </a:cxn>
                <a:cxn ang="0">
                  <a:pos x="T4" y="T5"/>
                </a:cxn>
                <a:cxn ang="0">
                  <a:pos x="T6" y="T7"/>
                </a:cxn>
                <a:cxn ang="0">
                  <a:pos x="T8" y="T9"/>
                </a:cxn>
                <a:cxn ang="0">
                  <a:pos x="T10" y="T11"/>
                </a:cxn>
              </a:cxnLst>
              <a:rect l="0" t="0" r="r" b="b"/>
              <a:pathLst>
                <a:path w="161" h="161">
                  <a:moveTo>
                    <a:pt x="161" y="161"/>
                  </a:moveTo>
                  <a:lnTo>
                    <a:pt x="161" y="161"/>
                  </a:lnTo>
                  <a:lnTo>
                    <a:pt x="0" y="161"/>
                  </a:lnTo>
                  <a:lnTo>
                    <a:pt x="0" y="0"/>
                  </a:lnTo>
                  <a:lnTo>
                    <a:pt x="161" y="0"/>
                  </a:lnTo>
                  <a:lnTo>
                    <a:pt x="161" y="161"/>
                  </a:lnTo>
                  <a:close/>
                </a:path>
              </a:pathLst>
            </a:custGeom>
            <a:noFill/>
            <a:ln w="19050" cap="flat">
              <a:solidFill>
                <a:srgbClr val="FFC2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p:cNvSpPr>
              <a:spLocks/>
            </p:cNvSpPr>
            <p:nvPr/>
          </p:nvSpPr>
          <p:spPr bwMode="auto">
            <a:xfrm>
              <a:off x="7677" y="1559"/>
              <a:ext cx="0" cy="87"/>
            </a:xfrm>
            <a:custGeom>
              <a:avLst/>
              <a:gdLst>
                <a:gd name="T0" fmla="*/ 0 h 133"/>
                <a:gd name="T1" fmla="*/ 0 h 133"/>
                <a:gd name="T2" fmla="*/ 133 h 133"/>
              </a:gdLst>
              <a:ahLst/>
              <a:cxnLst>
                <a:cxn ang="0">
                  <a:pos x="0" y="T0"/>
                </a:cxn>
                <a:cxn ang="0">
                  <a:pos x="0" y="T1"/>
                </a:cxn>
                <a:cxn ang="0">
                  <a:pos x="0" y="T2"/>
                </a:cxn>
              </a:cxnLst>
              <a:rect l="0" t="0" r="r" b="b"/>
              <a:pathLst>
                <a:path h="133">
                  <a:moveTo>
                    <a:pt x="0" y="0"/>
                  </a:moveTo>
                  <a:lnTo>
                    <a:pt x="0" y="0"/>
                  </a:lnTo>
                  <a:lnTo>
                    <a:pt x="0" y="133"/>
                  </a:lnTo>
                </a:path>
              </a:pathLst>
            </a:custGeom>
            <a:noFill/>
            <a:ln w="19050" cap="flat">
              <a:solidFill>
                <a:srgbClr val="FFC2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8"/>
            <p:cNvSpPr>
              <a:spLocks/>
            </p:cNvSpPr>
            <p:nvPr/>
          </p:nvSpPr>
          <p:spPr bwMode="auto">
            <a:xfrm>
              <a:off x="7280" y="2059"/>
              <a:ext cx="0" cy="262"/>
            </a:xfrm>
            <a:custGeom>
              <a:avLst/>
              <a:gdLst>
                <a:gd name="T0" fmla="*/ 404 h 404"/>
                <a:gd name="T1" fmla="*/ 404 h 404"/>
                <a:gd name="T2" fmla="*/ 0 h 404"/>
              </a:gdLst>
              <a:ahLst/>
              <a:cxnLst>
                <a:cxn ang="0">
                  <a:pos x="0" y="T0"/>
                </a:cxn>
                <a:cxn ang="0">
                  <a:pos x="0" y="T1"/>
                </a:cxn>
                <a:cxn ang="0">
                  <a:pos x="0" y="T2"/>
                </a:cxn>
              </a:cxnLst>
              <a:rect l="0" t="0" r="r" b="b"/>
              <a:pathLst>
                <a:path h="404">
                  <a:moveTo>
                    <a:pt x="0" y="404"/>
                  </a:moveTo>
                  <a:lnTo>
                    <a:pt x="0" y="404"/>
                  </a:lnTo>
                  <a:lnTo>
                    <a:pt x="0" y="0"/>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p:cNvSpPr>
              <a:spLocks/>
            </p:cNvSpPr>
            <p:nvPr/>
          </p:nvSpPr>
          <p:spPr bwMode="auto">
            <a:xfrm>
              <a:off x="7368" y="2059"/>
              <a:ext cx="0" cy="262"/>
            </a:xfrm>
            <a:custGeom>
              <a:avLst/>
              <a:gdLst>
                <a:gd name="T0" fmla="*/ 0 h 404"/>
                <a:gd name="T1" fmla="*/ 0 h 404"/>
                <a:gd name="T2" fmla="*/ 404 h 404"/>
              </a:gdLst>
              <a:ahLst/>
              <a:cxnLst>
                <a:cxn ang="0">
                  <a:pos x="0" y="T0"/>
                </a:cxn>
                <a:cxn ang="0">
                  <a:pos x="0" y="T1"/>
                </a:cxn>
                <a:cxn ang="0">
                  <a:pos x="0" y="T2"/>
                </a:cxn>
              </a:cxnLst>
              <a:rect l="0" t="0" r="r" b="b"/>
              <a:pathLst>
                <a:path h="404">
                  <a:moveTo>
                    <a:pt x="0" y="0"/>
                  </a:moveTo>
                  <a:lnTo>
                    <a:pt x="0" y="0"/>
                  </a:lnTo>
                  <a:lnTo>
                    <a:pt x="0" y="404"/>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p:cNvSpPr>
              <a:spLocks/>
            </p:cNvSpPr>
            <p:nvPr/>
          </p:nvSpPr>
          <p:spPr bwMode="auto">
            <a:xfrm>
              <a:off x="7268" y="1969"/>
              <a:ext cx="113" cy="78"/>
            </a:xfrm>
            <a:custGeom>
              <a:avLst/>
              <a:gdLst>
                <a:gd name="T0" fmla="*/ 200 w 200"/>
                <a:gd name="T1" fmla="*/ 0 h 120"/>
                <a:gd name="T2" fmla="*/ 200 w 200"/>
                <a:gd name="T3" fmla="*/ 0 h 120"/>
                <a:gd name="T4" fmla="*/ 200 w 200"/>
                <a:gd name="T5" fmla="*/ 120 h 120"/>
                <a:gd name="T6" fmla="*/ 0 w 200"/>
                <a:gd name="T7" fmla="*/ 120 h 120"/>
                <a:gd name="T8" fmla="*/ 0 w 200"/>
                <a:gd name="T9" fmla="*/ 0 h 120"/>
              </a:gdLst>
              <a:ahLst/>
              <a:cxnLst>
                <a:cxn ang="0">
                  <a:pos x="T0" y="T1"/>
                </a:cxn>
                <a:cxn ang="0">
                  <a:pos x="T2" y="T3"/>
                </a:cxn>
                <a:cxn ang="0">
                  <a:pos x="T4" y="T5"/>
                </a:cxn>
                <a:cxn ang="0">
                  <a:pos x="T6" y="T7"/>
                </a:cxn>
                <a:cxn ang="0">
                  <a:pos x="T8" y="T9"/>
                </a:cxn>
              </a:cxnLst>
              <a:rect l="0" t="0" r="r" b="b"/>
              <a:pathLst>
                <a:path w="200" h="120">
                  <a:moveTo>
                    <a:pt x="200" y="0"/>
                  </a:moveTo>
                  <a:lnTo>
                    <a:pt x="200" y="0"/>
                  </a:lnTo>
                  <a:lnTo>
                    <a:pt x="200" y="120"/>
                  </a:lnTo>
                  <a:lnTo>
                    <a:pt x="0" y="120"/>
                  </a:lnTo>
                  <a:lnTo>
                    <a:pt x="0" y="0"/>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p:cNvSpPr>
              <a:spLocks/>
            </p:cNvSpPr>
            <p:nvPr/>
          </p:nvSpPr>
          <p:spPr bwMode="auto">
            <a:xfrm>
              <a:off x="7268" y="2332"/>
              <a:ext cx="113" cy="79"/>
            </a:xfrm>
            <a:custGeom>
              <a:avLst/>
              <a:gdLst>
                <a:gd name="T0" fmla="*/ 200 w 200"/>
                <a:gd name="T1" fmla="*/ 121 h 121"/>
                <a:gd name="T2" fmla="*/ 200 w 200"/>
                <a:gd name="T3" fmla="*/ 121 h 121"/>
                <a:gd name="T4" fmla="*/ 200 w 200"/>
                <a:gd name="T5" fmla="*/ 0 h 121"/>
                <a:gd name="T6" fmla="*/ 0 w 200"/>
                <a:gd name="T7" fmla="*/ 0 h 121"/>
                <a:gd name="T8" fmla="*/ 0 w 200"/>
                <a:gd name="T9" fmla="*/ 121 h 121"/>
              </a:gdLst>
              <a:ahLst/>
              <a:cxnLst>
                <a:cxn ang="0">
                  <a:pos x="T0" y="T1"/>
                </a:cxn>
                <a:cxn ang="0">
                  <a:pos x="T2" y="T3"/>
                </a:cxn>
                <a:cxn ang="0">
                  <a:pos x="T4" y="T5"/>
                </a:cxn>
                <a:cxn ang="0">
                  <a:pos x="T6" y="T7"/>
                </a:cxn>
                <a:cxn ang="0">
                  <a:pos x="T8" y="T9"/>
                </a:cxn>
              </a:cxnLst>
              <a:rect l="0" t="0" r="r" b="b"/>
              <a:pathLst>
                <a:path w="200" h="121">
                  <a:moveTo>
                    <a:pt x="200" y="121"/>
                  </a:moveTo>
                  <a:lnTo>
                    <a:pt x="200" y="121"/>
                  </a:lnTo>
                  <a:lnTo>
                    <a:pt x="200" y="0"/>
                  </a:lnTo>
                  <a:lnTo>
                    <a:pt x="0" y="0"/>
                  </a:lnTo>
                  <a:lnTo>
                    <a:pt x="0" y="121"/>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12"/>
            <p:cNvSpPr>
              <a:spLocks/>
            </p:cNvSpPr>
            <p:nvPr/>
          </p:nvSpPr>
          <p:spPr bwMode="auto">
            <a:xfrm>
              <a:off x="7456" y="2059"/>
              <a:ext cx="0" cy="262"/>
            </a:xfrm>
            <a:custGeom>
              <a:avLst/>
              <a:gdLst>
                <a:gd name="T0" fmla="*/ 404 h 404"/>
                <a:gd name="T1" fmla="*/ 404 h 404"/>
                <a:gd name="T2" fmla="*/ 0 h 404"/>
              </a:gdLst>
              <a:ahLst/>
              <a:cxnLst>
                <a:cxn ang="0">
                  <a:pos x="0" y="T0"/>
                </a:cxn>
                <a:cxn ang="0">
                  <a:pos x="0" y="T1"/>
                </a:cxn>
                <a:cxn ang="0">
                  <a:pos x="0" y="T2"/>
                </a:cxn>
              </a:cxnLst>
              <a:rect l="0" t="0" r="r" b="b"/>
              <a:pathLst>
                <a:path h="404">
                  <a:moveTo>
                    <a:pt x="0" y="404"/>
                  </a:moveTo>
                  <a:lnTo>
                    <a:pt x="0" y="404"/>
                  </a:lnTo>
                  <a:lnTo>
                    <a:pt x="0" y="0"/>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p:cNvSpPr>
              <a:spLocks/>
            </p:cNvSpPr>
            <p:nvPr/>
          </p:nvSpPr>
          <p:spPr bwMode="auto">
            <a:xfrm>
              <a:off x="7544" y="2059"/>
              <a:ext cx="0" cy="262"/>
            </a:xfrm>
            <a:custGeom>
              <a:avLst/>
              <a:gdLst>
                <a:gd name="T0" fmla="*/ 0 h 404"/>
                <a:gd name="T1" fmla="*/ 0 h 404"/>
                <a:gd name="T2" fmla="*/ 404 h 404"/>
              </a:gdLst>
              <a:ahLst/>
              <a:cxnLst>
                <a:cxn ang="0">
                  <a:pos x="0" y="T0"/>
                </a:cxn>
                <a:cxn ang="0">
                  <a:pos x="0" y="T1"/>
                </a:cxn>
                <a:cxn ang="0">
                  <a:pos x="0" y="T2"/>
                </a:cxn>
              </a:cxnLst>
              <a:rect l="0" t="0" r="r" b="b"/>
              <a:pathLst>
                <a:path h="404">
                  <a:moveTo>
                    <a:pt x="0" y="0"/>
                  </a:moveTo>
                  <a:lnTo>
                    <a:pt x="0" y="0"/>
                  </a:lnTo>
                  <a:lnTo>
                    <a:pt x="0" y="404"/>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p:cNvSpPr>
              <a:spLocks/>
            </p:cNvSpPr>
            <p:nvPr/>
          </p:nvSpPr>
          <p:spPr bwMode="auto">
            <a:xfrm>
              <a:off x="7444" y="1969"/>
              <a:ext cx="113" cy="78"/>
            </a:xfrm>
            <a:custGeom>
              <a:avLst/>
              <a:gdLst>
                <a:gd name="T0" fmla="*/ 200 w 200"/>
                <a:gd name="T1" fmla="*/ 0 h 120"/>
                <a:gd name="T2" fmla="*/ 200 w 200"/>
                <a:gd name="T3" fmla="*/ 0 h 120"/>
                <a:gd name="T4" fmla="*/ 200 w 200"/>
                <a:gd name="T5" fmla="*/ 120 h 120"/>
                <a:gd name="T6" fmla="*/ 0 w 200"/>
                <a:gd name="T7" fmla="*/ 120 h 120"/>
                <a:gd name="T8" fmla="*/ 0 w 200"/>
                <a:gd name="T9" fmla="*/ 0 h 120"/>
              </a:gdLst>
              <a:ahLst/>
              <a:cxnLst>
                <a:cxn ang="0">
                  <a:pos x="T0" y="T1"/>
                </a:cxn>
                <a:cxn ang="0">
                  <a:pos x="T2" y="T3"/>
                </a:cxn>
                <a:cxn ang="0">
                  <a:pos x="T4" y="T5"/>
                </a:cxn>
                <a:cxn ang="0">
                  <a:pos x="T6" y="T7"/>
                </a:cxn>
                <a:cxn ang="0">
                  <a:pos x="T8" y="T9"/>
                </a:cxn>
              </a:cxnLst>
              <a:rect l="0" t="0" r="r" b="b"/>
              <a:pathLst>
                <a:path w="200" h="120">
                  <a:moveTo>
                    <a:pt x="200" y="0"/>
                  </a:moveTo>
                  <a:lnTo>
                    <a:pt x="200" y="0"/>
                  </a:lnTo>
                  <a:lnTo>
                    <a:pt x="200" y="120"/>
                  </a:lnTo>
                  <a:lnTo>
                    <a:pt x="0" y="120"/>
                  </a:lnTo>
                  <a:lnTo>
                    <a:pt x="0" y="0"/>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p:cNvSpPr>
              <a:spLocks/>
            </p:cNvSpPr>
            <p:nvPr/>
          </p:nvSpPr>
          <p:spPr bwMode="auto">
            <a:xfrm>
              <a:off x="7444" y="2332"/>
              <a:ext cx="113" cy="79"/>
            </a:xfrm>
            <a:custGeom>
              <a:avLst/>
              <a:gdLst>
                <a:gd name="T0" fmla="*/ 200 w 200"/>
                <a:gd name="T1" fmla="*/ 121 h 121"/>
                <a:gd name="T2" fmla="*/ 200 w 200"/>
                <a:gd name="T3" fmla="*/ 121 h 121"/>
                <a:gd name="T4" fmla="*/ 200 w 200"/>
                <a:gd name="T5" fmla="*/ 0 h 121"/>
                <a:gd name="T6" fmla="*/ 0 w 200"/>
                <a:gd name="T7" fmla="*/ 0 h 121"/>
                <a:gd name="T8" fmla="*/ 0 w 200"/>
                <a:gd name="T9" fmla="*/ 121 h 121"/>
              </a:gdLst>
              <a:ahLst/>
              <a:cxnLst>
                <a:cxn ang="0">
                  <a:pos x="T0" y="T1"/>
                </a:cxn>
                <a:cxn ang="0">
                  <a:pos x="T2" y="T3"/>
                </a:cxn>
                <a:cxn ang="0">
                  <a:pos x="T4" y="T5"/>
                </a:cxn>
                <a:cxn ang="0">
                  <a:pos x="T6" y="T7"/>
                </a:cxn>
                <a:cxn ang="0">
                  <a:pos x="T8" y="T9"/>
                </a:cxn>
              </a:cxnLst>
              <a:rect l="0" t="0" r="r" b="b"/>
              <a:pathLst>
                <a:path w="200" h="121">
                  <a:moveTo>
                    <a:pt x="200" y="121"/>
                  </a:moveTo>
                  <a:lnTo>
                    <a:pt x="200" y="121"/>
                  </a:lnTo>
                  <a:lnTo>
                    <a:pt x="200" y="0"/>
                  </a:lnTo>
                  <a:lnTo>
                    <a:pt x="0" y="0"/>
                  </a:lnTo>
                  <a:lnTo>
                    <a:pt x="0" y="121"/>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6"/>
            <p:cNvSpPr>
              <a:spLocks/>
            </p:cNvSpPr>
            <p:nvPr/>
          </p:nvSpPr>
          <p:spPr bwMode="auto">
            <a:xfrm>
              <a:off x="7632" y="2059"/>
              <a:ext cx="0" cy="262"/>
            </a:xfrm>
            <a:custGeom>
              <a:avLst/>
              <a:gdLst>
                <a:gd name="T0" fmla="*/ 404 h 404"/>
                <a:gd name="T1" fmla="*/ 404 h 404"/>
                <a:gd name="T2" fmla="*/ 0 h 404"/>
              </a:gdLst>
              <a:ahLst/>
              <a:cxnLst>
                <a:cxn ang="0">
                  <a:pos x="0" y="T0"/>
                </a:cxn>
                <a:cxn ang="0">
                  <a:pos x="0" y="T1"/>
                </a:cxn>
                <a:cxn ang="0">
                  <a:pos x="0" y="T2"/>
                </a:cxn>
              </a:cxnLst>
              <a:rect l="0" t="0" r="r" b="b"/>
              <a:pathLst>
                <a:path h="404">
                  <a:moveTo>
                    <a:pt x="0" y="404"/>
                  </a:moveTo>
                  <a:lnTo>
                    <a:pt x="0" y="404"/>
                  </a:lnTo>
                  <a:lnTo>
                    <a:pt x="0" y="0"/>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p:cNvSpPr>
              <a:spLocks/>
            </p:cNvSpPr>
            <p:nvPr/>
          </p:nvSpPr>
          <p:spPr bwMode="auto">
            <a:xfrm>
              <a:off x="7720" y="2059"/>
              <a:ext cx="0" cy="262"/>
            </a:xfrm>
            <a:custGeom>
              <a:avLst/>
              <a:gdLst>
                <a:gd name="T0" fmla="*/ 0 h 404"/>
                <a:gd name="T1" fmla="*/ 0 h 404"/>
                <a:gd name="T2" fmla="*/ 404 h 404"/>
              </a:gdLst>
              <a:ahLst/>
              <a:cxnLst>
                <a:cxn ang="0">
                  <a:pos x="0" y="T0"/>
                </a:cxn>
                <a:cxn ang="0">
                  <a:pos x="0" y="T1"/>
                </a:cxn>
                <a:cxn ang="0">
                  <a:pos x="0" y="T2"/>
                </a:cxn>
              </a:cxnLst>
              <a:rect l="0" t="0" r="r" b="b"/>
              <a:pathLst>
                <a:path h="404">
                  <a:moveTo>
                    <a:pt x="0" y="0"/>
                  </a:moveTo>
                  <a:lnTo>
                    <a:pt x="0" y="0"/>
                  </a:lnTo>
                  <a:lnTo>
                    <a:pt x="0" y="404"/>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8"/>
            <p:cNvSpPr>
              <a:spLocks/>
            </p:cNvSpPr>
            <p:nvPr/>
          </p:nvSpPr>
          <p:spPr bwMode="auto">
            <a:xfrm>
              <a:off x="7620" y="1969"/>
              <a:ext cx="113" cy="78"/>
            </a:xfrm>
            <a:custGeom>
              <a:avLst/>
              <a:gdLst>
                <a:gd name="T0" fmla="*/ 200 w 200"/>
                <a:gd name="T1" fmla="*/ 0 h 120"/>
                <a:gd name="T2" fmla="*/ 200 w 200"/>
                <a:gd name="T3" fmla="*/ 0 h 120"/>
                <a:gd name="T4" fmla="*/ 200 w 200"/>
                <a:gd name="T5" fmla="*/ 120 h 120"/>
                <a:gd name="T6" fmla="*/ 0 w 200"/>
                <a:gd name="T7" fmla="*/ 120 h 120"/>
                <a:gd name="T8" fmla="*/ 0 w 200"/>
                <a:gd name="T9" fmla="*/ 0 h 120"/>
              </a:gdLst>
              <a:ahLst/>
              <a:cxnLst>
                <a:cxn ang="0">
                  <a:pos x="T0" y="T1"/>
                </a:cxn>
                <a:cxn ang="0">
                  <a:pos x="T2" y="T3"/>
                </a:cxn>
                <a:cxn ang="0">
                  <a:pos x="T4" y="T5"/>
                </a:cxn>
                <a:cxn ang="0">
                  <a:pos x="T6" y="T7"/>
                </a:cxn>
                <a:cxn ang="0">
                  <a:pos x="T8" y="T9"/>
                </a:cxn>
              </a:cxnLst>
              <a:rect l="0" t="0" r="r" b="b"/>
              <a:pathLst>
                <a:path w="200" h="120">
                  <a:moveTo>
                    <a:pt x="200" y="0"/>
                  </a:moveTo>
                  <a:lnTo>
                    <a:pt x="200" y="0"/>
                  </a:lnTo>
                  <a:lnTo>
                    <a:pt x="200" y="120"/>
                  </a:lnTo>
                  <a:lnTo>
                    <a:pt x="0" y="120"/>
                  </a:lnTo>
                  <a:lnTo>
                    <a:pt x="0" y="0"/>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p:cNvSpPr>
              <a:spLocks/>
            </p:cNvSpPr>
            <p:nvPr/>
          </p:nvSpPr>
          <p:spPr bwMode="auto">
            <a:xfrm>
              <a:off x="7620" y="2332"/>
              <a:ext cx="113" cy="79"/>
            </a:xfrm>
            <a:custGeom>
              <a:avLst/>
              <a:gdLst>
                <a:gd name="T0" fmla="*/ 200 w 200"/>
                <a:gd name="T1" fmla="*/ 121 h 121"/>
                <a:gd name="T2" fmla="*/ 200 w 200"/>
                <a:gd name="T3" fmla="*/ 121 h 121"/>
                <a:gd name="T4" fmla="*/ 200 w 200"/>
                <a:gd name="T5" fmla="*/ 0 h 121"/>
                <a:gd name="T6" fmla="*/ 0 w 200"/>
                <a:gd name="T7" fmla="*/ 0 h 121"/>
                <a:gd name="T8" fmla="*/ 0 w 200"/>
                <a:gd name="T9" fmla="*/ 121 h 121"/>
              </a:gdLst>
              <a:ahLst/>
              <a:cxnLst>
                <a:cxn ang="0">
                  <a:pos x="T0" y="T1"/>
                </a:cxn>
                <a:cxn ang="0">
                  <a:pos x="T2" y="T3"/>
                </a:cxn>
                <a:cxn ang="0">
                  <a:pos x="T4" y="T5"/>
                </a:cxn>
                <a:cxn ang="0">
                  <a:pos x="T6" y="T7"/>
                </a:cxn>
                <a:cxn ang="0">
                  <a:pos x="T8" y="T9"/>
                </a:cxn>
              </a:cxnLst>
              <a:rect l="0" t="0" r="r" b="b"/>
              <a:pathLst>
                <a:path w="200" h="121">
                  <a:moveTo>
                    <a:pt x="200" y="121"/>
                  </a:moveTo>
                  <a:lnTo>
                    <a:pt x="200" y="121"/>
                  </a:lnTo>
                  <a:lnTo>
                    <a:pt x="200" y="0"/>
                  </a:lnTo>
                  <a:lnTo>
                    <a:pt x="0" y="0"/>
                  </a:lnTo>
                  <a:lnTo>
                    <a:pt x="0" y="121"/>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p:cNvSpPr>
            <p:nvPr/>
          </p:nvSpPr>
          <p:spPr bwMode="auto">
            <a:xfrm>
              <a:off x="7808" y="2059"/>
              <a:ext cx="0" cy="262"/>
            </a:xfrm>
            <a:custGeom>
              <a:avLst/>
              <a:gdLst>
                <a:gd name="T0" fmla="*/ 404 h 404"/>
                <a:gd name="T1" fmla="*/ 404 h 404"/>
                <a:gd name="T2" fmla="*/ 0 h 404"/>
              </a:gdLst>
              <a:ahLst/>
              <a:cxnLst>
                <a:cxn ang="0">
                  <a:pos x="0" y="T0"/>
                </a:cxn>
                <a:cxn ang="0">
                  <a:pos x="0" y="T1"/>
                </a:cxn>
                <a:cxn ang="0">
                  <a:pos x="0" y="T2"/>
                </a:cxn>
              </a:cxnLst>
              <a:rect l="0" t="0" r="r" b="b"/>
              <a:pathLst>
                <a:path h="404">
                  <a:moveTo>
                    <a:pt x="0" y="404"/>
                  </a:moveTo>
                  <a:lnTo>
                    <a:pt x="0" y="404"/>
                  </a:lnTo>
                  <a:lnTo>
                    <a:pt x="0" y="0"/>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p:cNvSpPr>
              <a:spLocks/>
            </p:cNvSpPr>
            <p:nvPr/>
          </p:nvSpPr>
          <p:spPr bwMode="auto">
            <a:xfrm>
              <a:off x="7896" y="2059"/>
              <a:ext cx="0" cy="262"/>
            </a:xfrm>
            <a:custGeom>
              <a:avLst/>
              <a:gdLst>
                <a:gd name="T0" fmla="*/ 0 h 404"/>
                <a:gd name="T1" fmla="*/ 0 h 404"/>
                <a:gd name="T2" fmla="*/ 404 h 404"/>
              </a:gdLst>
              <a:ahLst/>
              <a:cxnLst>
                <a:cxn ang="0">
                  <a:pos x="0" y="T0"/>
                </a:cxn>
                <a:cxn ang="0">
                  <a:pos x="0" y="T1"/>
                </a:cxn>
                <a:cxn ang="0">
                  <a:pos x="0" y="T2"/>
                </a:cxn>
              </a:cxnLst>
              <a:rect l="0" t="0" r="r" b="b"/>
              <a:pathLst>
                <a:path h="404">
                  <a:moveTo>
                    <a:pt x="0" y="0"/>
                  </a:moveTo>
                  <a:lnTo>
                    <a:pt x="0" y="0"/>
                  </a:lnTo>
                  <a:lnTo>
                    <a:pt x="0" y="404"/>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22"/>
            <p:cNvSpPr>
              <a:spLocks/>
            </p:cNvSpPr>
            <p:nvPr/>
          </p:nvSpPr>
          <p:spPr bwMode="auto">
            <a:xfrm>
              <a:off x="7796" y="1969"/>
              <a:ext cx="113" cy="78"/>
            </a:xfrm>
            <a:custGeom>
              <a:avLst/>
              <a:gdLst>
                <a:gd name="T0" fmla="*/ 200 w 200"/>
                <a:gd name="T1" fmla="*/ 0 h 120"/>
                <a:gd name="T2" fmla="*/ 200 w 200"/>
                <a:gd name="T3" fmla="*/ 0 h 120"/>
                <a:gd name="T4" fmla="*/ 200 w 200"/>
                <a:gd name="T5" fmla="*/ 120 h 120"/>
                <a:gd name="T6" fmla="*/ 0 w 200"/>
                <a:gd name="T7" fmla="*/ 120 h 120"/>
                <a:gd name="T8" fmla="*/ 0 w 200"/>
                <a:gd name="T9" fmla="*/ 0 h 120"/>
              </a:gdLst>
              <a:ahLst/>
              <a:cxnLst>
                <a:cxn ang="0">
                  <a:pos x="T0" y="T1"/>
                </a:cxn>
                <a:cxn ang="0">
                  <a:pos x="T2" y="T3"/>
                </a:cxn>
                <a:cxn ang="0">
                  <a:pos x="T4" y="T5"/>
                </a:cxn>
                <a:cxn ang="0">
                  <a:pos x="T6" y="T7"/>
                </a:cxn>
                <a:cxn ang="0">
                  <a:pos x="T8" y="T9"/>
                </a:cxn>
              </a:cxnLst>
              <a:rect l="0" t="0" r="r" b="b"/>
              <a:pathLst>
                <a:path w="200" h="120">
                  <a:moveTo>
                    <a:pt x="200" y="0"/>
                  </a:moveTo>
                  <a:lnTo>
                    <a:pt x="200" y="0"/>
                  </a:lnTo>
                  <a:lnTo>
                    <a:pt x="200" y="120"/>
                  </a:lnTo>
                  <a:lnTo>
                    <a:pt x="0" y="120"/>
                  </a:lnTo>
                  <a:lnTo>
                    <a:pt x="0" y="0"/>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p:cNvSpPr>
              <a:spLocks/>
            </p:cNvSpPr>
            <p:nvPr/>
          </p:nvSpPr>
          <p:spPr bwMode="auto">
            <a:xfrm>
              <a:off x="7796" y="2332"/>
              <a:ext cx="113" cy="79"/>
            </a:xfrm>
            <a:custGeom>
              <a:avLst/>
              <a:gdLst>
                <a:gd name="T0" fmla="*/ 200 w 200"/>
                <a:gd name="T1" fmla="*/ 121 h 121"/>
                <a:gd name="T2" fmla="*/ 200 w 200"/>
                <a:gd name="T3" fmla="*/ 121 h 121"/>
                <a:gd name="T4" fmla="*/ 200 w 200"/>
                <a:gd name="T5" fmla="*/ 0 h 121"/>
                <a:gd name="T6" fmla="*/ 0 w 200"/>
                <a:gd name="T7" fmla="*/ 0 h 121"/>
                <a:gd name="T8" fmla="*/ 0 w 200"/>
                <a:gd name="T9" fmla="*/ 121 h 121"/>
              </a:gdLst>
              <a:ahLst/>
              <a:cxnLst>
                <a:cxn ang="0">
                  <a:pos x="T0" y="T1"/>
                </a:cxn>
                <a:cxn ang="0">
                  <a:pos x="T2" y="T3"/>
                </a:cxn>
                <a:cxn ang="0">
                  <a:pos x="T4" y="T5"/>
                </a:cxn>
                <a:cxn ang="0">
                  <a:pos x="T6" y="T7"/>
                </a:cxn>
                <a:cxn ang="0">
                  <a:pos x="T8" y="T9"/>
                </a:cxn>
              </a:cxnLst>
              <a:rect l="0" t="0" r="r" b="b"/>
              <a:pathLst>
                <a:path w="200" h="121">
                  <a:moveTo>
                    <a:pt x="200" y="121"/>
                  </a:moveTo>
                  <a:lnTo>
                    <a:pt x="200" y="121"/>
                  </a:lnTo>
                  <a:lnTo>
                    <a:pt x="200" y="0"/>
                  </a:lnTo>
                  <a:lnTo>
                    <a:pt x="0" y="0"/>
                  </a:lnTo>
                  <a:lnTo>
                    <a:pt x="0" y="121"/>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24"/>
            <p:cNvSpPr>
              <a:spLocks/>
            </p:cNvSpPr>
            <p:nvPr/>
          </p:nvSpPr>
          <p:spPr bwMode="auto">
            <a:xfrm>
              <a:off x="7984" y="2059"/>
              <a:ext cx="0" cy="262"/>
            </a:xfrm>
            <a:custGeom>
              <a:avLst/>
              <a:gdLst>
                <a:gd name="T0" fmla="*/ 404 h 404"/>
                <a:gd name="T1" fmla="*/ 404 h 404"/>
                <a:gd name="T2" fmla="*/ 0 h 404"/>
              </a:gdLst>
              <a:ahLst/>
              <a:cxnLst>
                <a:cxn ang="0">
                  <a:pos x="0" y="T0"/>
                </a:cxn>
                <a:cxn ang="0">
                  <a:pos x="0" y="T1"/>
                </a:cxn>
                <a:cxn ang="0">
                  <a:pos x="0" y="T2"/>
                </a:cxn>
              </a:cxnLst>
              <a:rect l="0" t="0" r="r" b="b"/>
              <a:pathLst>
                <a:path h="404">
                  <a:moveTo>
                    <a:pt x="0" y="404"/>
                  </a:moveTo>
                  <a:lnTo>
                    <a:pt x="0" y="404"/>
                  </a:lnTo>
                  <a:lnTo>
                    <a:pt x="0" y="0"/>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25"/>
            <p:cNvSpPr>
              <a:spLocks/>
            </p:cNvSpPr>
            <p:nvPr/>
          </p:nvSpPr>
          <p:spPr bwMode="auto">
            <a:xfrm>
              <a:off x="8072" y="2059"/>
              <a:ext cx="0" cy="262"/>
            </a:xfrm>
            <a:custGeom>
              <a:avLst/>
              <a:gdLst>
                <a:gd name="T0" fmla="*/ 0 h 404"/>
                <a:gd name="T1" fmla="*/ 0 h 404"/>
                <a:gd name="T2" fmla="*/ 404 h 404"/>
              </a:gdLst>
              <a:ahLst/>
              <a:cxnLst>
                <a:cxn ang="0">
                  <a:pos x="0" y="T0"/>
                </a:cxn>
                <a:cxn ang="0">
                  <a:pos x="0" y="T1"/>
                </a:cxn>
                <a:cxn ang="0">
                  <a:pos x="0" y="T2"/>
                </a:cxn>
              </a:cxnLst>
              <a:rect l="0" t="0" r="r" b="b"/>
              <a:pathLst>
                <a:path h="404">
                  <a:moveTo>
                    <a:pt x="0" y="0"/>
                  </a:moveTo>
                  <a:lnTo>
                    <a:pt x="0" y="0"/>
                  </a:lnTo>
                  <a:lnTo>
                    <a:pt x="0" y="404"/>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6"/>
            <p:cNvSpPr>
              <a:spLocks/>
            </p:cNvSpPr>
            <p:nvPr/>
          </p:nvSpPr>
          <p:spPr bwMode="auto">
            <a:xfrm>
              <a:off x="7972" y="1969"/>
              <a:ext cx="113" cy="78"/>
            </a:xfrm>
            <a:custGeom>
              <a:avLst/>
              <a:gdLst>
                <a:gd name="T0" fmla="*/ 200 w 200"/>
                <a:gd name="T1" fmla="*/ 0 h 120"/>
                <a:gd name="T2" fmla="*/ 200 w 200"/>
                <a:gd name="T3" fmla="*/ 0 h 120"/>
                <a:gd name="T4" fmla="*/ 200 w 200"/>
                <a:gd name="T5" fmla="*/ 120 h 120"/>
                <a:gd name="T6" fmla="*/ 0 w 200"/>
                <a:gd name="T7" fmla="*/ 120 h 120"/>
                <a:gd name="T8" fmla="*/ 0 w 200"/>
                <a:gd name="T9" fmla="*/ 0 h 120"/>
              </a:gdLst>
              <a:ahLst/>
              <a:cxnLst>
                <a:cxn ang="0">
                  <a:pos x="T0" y="T1"/>
                </a:cxn>
                <a:cxn ang="0">
                  <a:pos x="T2" y="T3"/>
                </a:cxn>
                <a:cxn ang="0">
                  <a:pos x="T4" y="T5"/>
                </a:cxn>
                <a:cxn ang="0">
                  <a:pos x="T6" y="T7"/>
                </a:cxn>
                <a:cxn ang="0">
                  <a:pos x="T8" y="T9"/>
                </a:cxn>
              </a:cxnLst>
              <a:rect l="0" t="0" r="r" b="b"/>
              <a:pathLst>
                <a:path w="200" h="120">
                  <a:moveTo>
                    <a:pt x="200" y="0"/>
                  </a:moveTo>
                  <a:lnTo>
                    <a:pt x="200" y="0"/>
                  </a:lnTo>
                  <a:lnTo>
                    <a:pt x="200" y="120"/>
                  </a:lnTo>
                  <a:lnTo>
                    <a:pt x="0" y="120"/>
                  </a:lnTo>
                  <a:lnTo>
                    <a:pt x="0" y="0"/>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7"/>
            <p:cNvSpPr>
              <a:spLocks/>
            </p:cNvSpPr>
            <p:nvPr/>
          </p:nvSpPr>
          <p:spPr bwMode="auto">
            <a:xfrm>
              <a:off x="7972" y="2332"/>
              <a:ext cx="113" cy="79"/>
            </a:xfrm>
            <a:custGeom>
              <a:avLst/>
              <a:gdLst>
                <a:gd name="T0" fmla="*/ 200 w 200"/>
                <a:gd name="T1" fmla="*/ 121 h 121"/>
                <a:gd name="T2" fmla="*/ 200 w 200"/>
                <a:gd name="T3" fmla="*/ 121 h 121"/>
                <a:gd name="T4" fmla="*/ 200 w 200"/>
                <a:gd name="T5" fmla="*/ 0 h 121"/>
                <a:gd name="T6" fmla="*/ 0 w 200"/>
                <a:gd name="T7" fmla="*/ 0 h 121"/>
                <a:gd name="T8" fmla="*/ 0 w 200"/>
                <a:gd name="T9" fmla="*/ 121 h 121"/>
              </a:gdLst>
              <a:ahLst/>
              <a:cxnLst>
                <a:cxn ang="0">
                  <a:pos x="T0" y="T1"/>
                </a:cxn>
                <a:cxn ang="0">
                  <a:pos x="T2" y="T3"/>
                </a:cxn>
                <a:cxn ang="0">
                  <a:pos x="T4" y="T5"/>
                </a:cxn>
                <a:cxn ang="0">
                  <a:pos x="T6" y="T7"/>
                </a:cxn>
                <a:cxn ang="0">
                  <a:pos x="T8" y="T9"/>
                </a:cxn>
              </a:cxnLst>
              <a:rect l="0" t="0" r="r" b="b"/>
              <a:pathLst>
                <a:path w="200" h="121">
                  <a:moveTo>
                    <a:pt x="200" y="121"/>
                  </a:moveTo>
                  <a:lnTo>
                    <a:pt x="200" y="121"/>
                  </a:lnTo>
                  <a:lnTo>
                    <a:pt x="200" y="0"/>
                  </a:lnTo>
                  <a:lnTo>
                    <a:pt x="0" y="0"/>
                  </a:lnTo>
                  <a:lnTo>
                    <a:pt x="0" y="121"/>
                  </a:lnTo>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8"/>
            <p:cNvSpPr>
              <a:spLocks/>
            </p:cNvSpPr>
            <p:nvPr/>
          </p:nvSpPr>
          <p:spPr bwMode="auto">
            <a:xfrm>
              <a:off x="7224" y="2442"/>
              <a:ext cx="905" cy="156"/>
            </a:xfrm>
            <a:custGeom>
              <a:avLst/>
              <a:gdLst>
                <a:gd name="T0" fmla="*/ 1604 w 1604"/>
                <a:gd name="T1" fmla="*/ 240 h 240"/>
                <a:gd name="T2" fmla="*/ 1604 w 1604"/>
                <a:gd name="T3" fmla="*/ 240 h 240"/>
                <a:gd name="T4" fmla="*/ 0 w 1604"/>
                <a:gd name="T5" fmla="*/ 240 h 240"/>
                <a:gd name="T6" fmla="*/ 0 w 1604"/>
                <a:gd name="T7" fmla="*/ 0 h 240"/>
                <a:gd name="T8" fmla="*/ 1604 w 1604"/>
                <a:gd name="T9" fmla="*/ 0 h 240"/>
                <a:gd name="T10" fmla="*/ 1604 w 1604"/>
                <a:gd name="T11" fmla="*/ 240 h 240"/>
              </a:gdLst>
              <a:ahLst/>
              <a:cxnLst>
                <a:cxn ang="0">
                  <a:pos x="T0" y="T1"/>
                </a:cxn>
                <a:cxn ang="0">
                  <a:pos x="T2" y="T3"/>
                </a:cxn>
                <a:cxn ang="0">
                  <a:pos x="T4" y="T5"/>
                </a:cxn>
                <a:cxn ang="0">
                  <a:pos x="T6" y="T7"/>
                </a:cxn>
                <a:cxn ang="0">
                  <a:pos x="T8" y="T9"/>
                </a:cxn>
                <a:cxn ang="0">
                  <a:pos x="T10" y="T11"/>
                </a:cxn>
              </a:cxnLst>
              <a:rect l="0" t="0" r="r" b="b"/>
              <a:pathLst>
                <a:path w="1604" h="240">
                  <a:moveTo>
                    <a:pt x="1604" y="240"/>
                  </a:moveTo>
                  <a:lnTo>
                    <a:pt x="1604" y="240"/>
                  </a:lnTo>
                  <a:lnTo>
                    <a:pt x="0" y="240"/>
                  </a:lnTo>
                  <a:lnTo>
                    <a:pt x="0" y="0"/>
                  </a:lnTo>
                  <a:lnTo>
                    <a:pt x="1604" y="0"/>
                  </a:lnTo>
                  <a:lnTo>
                    <a:pt x="1604" y="240"/>
                  </a:lnTo>
                  <a:close/>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9"/>
            <p:cNvSpPr>
              <a:spLocks/>
            </p:cNvSpPr>
            <p:nvPr/>
          </p:nvSpPr>
          <p:spPr bwMode="auto">
            <a:xfrm>
              <a:off x="7224" y="1681"/>
              <a:ext cx="905" cy="261"/>
            </a:xfrm>
            <a:custGeom>
              <a:avLst/>
              <a:gdLst>
                <a:gd name="T0" fmla="*/ 1604 w 1604"/>
                <a:gd name="T1" fmla="*/ 401 h 401"/>
                <a:gd name="T2" fmla="*/ 1604 w 1604"/>
                <a:gd name="T3" fmla="*/ 401 h 401"/>
                <a:gd name="T4" fmla="*/ 0 w 1604"/>
                <a:gd name="T5" fmla="*/ 401 h 401"/>
                <a:gd name="T6" fmla="*/ 0 w 1604"/>
                <a:gd name="T7" fmla="*/ 278 h 401"/>
                <a:gd name="T8" fmla="*/ 802 w 1604"/>
                <a:gd name="T9" fmla="*/ 0 h 401"/>
                <a:gd name="T10" fmla="*/ 1604 w 1604"/>
                <a:gd name="T11" fmla="*/ 278 h 401"/>
                <a:gd name="T12" fmla="*/ 1604 w 1604"/>
                <a:gd name="T13" fmla="*/ 401 h 401"/>
                <a:gd name="T14" fmla="*/ 1604 w 1604"/>
                <a:gd name="T15" fmla="*/ 401 h 4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4" h="401">
                  <a:moveTo>
                    <a:pt x="1604" y="401"/>
                  </a:moveTo>
                  <a:lnTo>
                    <a:pt x="1604" y="401"/>
                  </a:lnTo>
                  <a:lnTo>
                    <a:pt x="0" y="401"/>
                  </a:lnTo>
                  <a:lnTo>
                    <a:pt x="0" y="278"/>
                  </a:lnTo>
                  <a:lnTo>
                    <a:pt x="802" y="0"/>
                  </a:lnTo>
                  <a:lnTo>
                    <a:pt x="1604" y="278"/>
                  </a:lnTo>
                  <a:lnTo>
                    <a:pt x="1604" y="401"/>
                  </a:lnTo>
                  <a:lnTo>
                    <a:pt x="1604" y="401"/>
                  </a:lnTo>
                  <a:close/>
                </a:path>
              </a:pathLst>
            </a:custGeom>
            <a:noFill/>
            <a:ln w="19050" cap="flat">
              <a:solidFill>
                <a:srgbClr val="232F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93" name="Straight Connector 92">
            <a:extLst>
              <a:ext uri="{FF2B5EF4-FFF2-40B4-BE49-F238E27FC236}">
                <a16:creationId xmlns:a16="http://schemas.microsoft.com/office/drawing/2014/main" id="{F4DD05B0-21C5-44D0-8886-A7075C4F2A54}"/>
              </a:ext>
            </a:extLst>
          </p:cNvPr>
          <p:cNvCxnSpPr>
            <a:cxnSpLocks/>
          </p:cNvCxnSpPr>
          <p:nvPr/>
        </p:nvCxnSpPr>
        <p:spPr>
          <a:xfrm flipH="1">
            <a:off x="533400" y="4151735"/>
            <a:ext cx="13511461" cy="0"/>
          </a:xfrm>
          <a:prstGeom prst="line">
            <a:avLst/>
          </a:prstGeom>
          <a:ln w="38100">
            <a:solidFill>
              <a:schemeClr val="tx2"/>
            </a:solidFill>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843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65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Diagram 59"/>
          <p:cNvGraphicFramePr/>
          <p:nvPr>
            <p:extLst>
              <p:ext uri="{D42A27DB-BD31-4B8C-83A1-F6EECF244321}">
                <p14:modId xmlns:p14="http://schemas.microsoft.com/office/powerpoint/2010/main" val="1333993403"/>
              </p:ext>
            </p:extLst>
          </p:nvPr>
        </p:nvGraphicFramePr>
        <p:xfrm>
          <a:off x="814240" y="1057084"/>
          <a:ext cx="12577732" cy="6466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r>
              <a:rPr lang="en-US" dirty="0" smtClean="0"/>
              <a:t>Mapping the Shared Responsibility to Personal Data Protection</a:t>
            </a:r>
            <a:endParaRPr lang="en-US" dirty="0"/>
          </a:p>
        </p:txBody>
      </p:sp>
      <p:grpSp>
        <p:nvGrpSpPr>
          <p:cNvPr id="6" name="Group 5"/>
          <p:cNvGrpSpPr/>
          <p:nvPr/>
        </p:nvGrpSpPr>
        <p:grpSpPr>
          <a:xfrm>
            <a:off x="6461397" y="3618167"/>
            <a:ext cx="1705444" cy="1344789"/>
            <a:chOff x="6594877" y="3709532"/>
            <a:chExt cx="1830478" cy="1443382"/>
          </a:xfrm>
        </p:grpSpPr>
        <p:sp>
          <p:nvSpPr>
            <p:cNvPr id="54" name="Freeform: Shape 44">
              <a:extLst>
                <a:ext uri="{FF2B5EF4-FFF2-40B4-BE49-F238E27FC236}">
                  <a16:creationId xmlns:a16="http://schemas.microsoft.com/office/drawing/2014/main" id="{0DFA9255-7A9F-45A7-B857-57492C5CF51A}"/>
                </a:ext>
              </a:extLst>
            </p:cNvPr>
            <p:cNvSpPr/>
            <p:nvPr/>
          </p:nvSpPr>
          <p:spPr>
            <a:xfrm>
              <a:off x="6792558" y="3931269"/>
              <a:ext cx="1066845" cy="177809"/>
            </a:xfrm>
            <a:custGeom>
              <a:avLst/>
              <a:gdLst>
                <a:gd name="connsiteX0" fmla="*/ 4828 w 328281"/>
                <a:gd name="connsiteY0" fmla="*/ 4828 h 54713"/>
                <a:gd name="connsiteX1" fmla="*/ 70162 w 328281"/>
                <a:gd name="connsiteY1" fmla="*/ 41518 h 54713"/>
                <a:gd name="connsiteX2" fmla="*/ 165750 w 328281"/>
                <a:gd name="connsiteY2" fmla="*/ 49886 h 54713"/>
                <a:gd name="connsiteX3" fmla="*/ 247820 w 328281"/>
                <a:gd name="connsiteY3" fmla="*/ 43771 h 54713"/>
                <a:gd name="connsiteX4" fmla="*/ 326029 w 328281"/>
                <a:gd name="connsiteY4" fmla="*/ 9333 h 54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281" h="54713">
                  <a:moveTo>
                    <a:pt x="4828" y="4828"/>
                  </a:moveTo>
                  <a:cubicBezTo>
                    <a:pt x="4828" y="19954"/>
                    <a:pt x="29610" y="33150"/>
                    <a:pt x="70162" y="41518"/>
                  </a:cubicBezTo>
                  <a:cubicBezTo>
                    <a:pt x="96232" y="46667"/>
                    <a:pt x="129060" y="49886"/>
                    <a:pt x="165750" y="49886"/>
                  </a:cubicBezTo>
                  <a:cubicBezTo>
                    <a:pt x="196325" y="49886"/>
                    <a:pt x="224004" y="47633"/>
                    <a:pt x="247820" y="43771"/>
                  </a:cubicBezTo>
                  <a:cubicBezTo>
                    <a:pt x="291913" y="36690"/>
                    <a:pt x="321201" y="24138"/>
                    <a:pt x="326029" y="9333"/>
                  </a:cubicBezTo>
                </a:path>
              </a:pathLst>
            </a:custGeom>
            <a:noFill/>
            <a:ln w="38100" cap="flat">
              <a:solidFill>
                <a:schemeClr val="tx1"/>
              </a:solidFill>
              <a:prstDash val="solid"/>
              <a:round/>
            </a:ln>
          </p:spPr>
          <p:txBody>
            <a:bodyPr rtlCol="0" anchor="ctr"/>
            <a:lstStyle/>
            <a:p>
              <a:pPr marL="0" marR="0" lvl="0" indent="0" algn="l" defTabSz="731520"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schemeClr val="accent1"/>
                </a:solidFill>
                <a:effectLst/>
                <a:uLnTx/>
                <a:uFillTx/>
                <a:latin typeface="Amazon Ember"/>
                <a:ea typeface="+mn-ea"/>
                <a:cs typeface="+mn-cs"/>
              </a:endParaRPr>
            </a:p>
          </p:txBody>
        </p:sp>
        <p:sp>
          <p:nvSpPr>
            <p:cNvPr id="55" name="Freeform: Shape 45">
              <a:extLst>
                <a:ext uri="{FF2B5EF4-FFF2-40B4-BE49-F238E27FC236}">
                  <a16:creationId xmlns:a16="http://schemas.microsoft.com/office/drawing/2014/main" id="{45F6ABE5-5D9E-467E-B6F5-C09D9D9D2CA8}"/>
                </a:ext>
              </a:extLst>
            </p:cNvPr>
            <p:cNvSpPr/>
            <p:nvPr/>
          </p:nvSpPr>
          <p:spPr>
            <a:xfrm>
              <a:off x="6907611" y="3709532"/>
              <a:ext cx="815825" cy="1443382"/>
            </a:xfrm>
            <a:custGeom>
              <a:avLst/>
              <a:gdLst>
                <a:gd name="connsiteX0" fmla="*/ 246855 w 251038"/>
                <a:gd name="connsiteY0" fmla="*/ 223038 h 444145"/>
                <a:gd name="connsiteX1" fmla="*/ 125841 w 251038"/>
                <a:gd name="connsiteY1" fmla="*/ 441249 h 444145"/>
                <a:gd name="connsiteX2" fmla="*/ 4828 w 251038"/>
                <a:gd name="connsiteY2" fmla="*/ 223038 h 444145"/>
                <a:gd name="connsiteX3" fmla="*/ 125841 w 251038"/>
                <a:gd name="connsiteY3" fmla="*/ 4828 h 444145"/>
                <a:gd name="connsiteX4" fmla="*/ 246855 w 251038"/>
                <a:gd name="connsiteY4" fmla="*/ 223038 h 444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38" h="444145">
                  <a:moveTo>
                    <a:pt x="246855" y="223038"/>
                  </a:moveTo>
                  <a:cubicBezTo>
                    <a:pt x="246855" y="343553"/>
                    <a:pt x="192675" y="441249"/>
                    <a:pt x="125841" y="441249"/>
                  </a:cubicBezTo>
                  <a:cubicBezTo>
                    <a:pt x="59007" y="441249"/>
                    <a:pt x="4828" y="343553"/>
                    <a:pt x="4828" y="223038"/>
                  </a:cubicBezTo>
                  <a:cubicBezTo>
                    <a:pt x="4828" y="102524"/>
                    <a:pt x="59007" y="4828"/>
                    <a:pt x="125841" y="4828"/>
                  </a:cubicBezTo>
                  <a:cubicBezTo>
                    <a:pt x="192675" y="4828"/>
                    <a:pt x="246855" y="102524"/>
                    <a:pt x="246855" y="223038"/>
                  </a:cubicBezTo>
                  <a:close/>
                </a:path>
              </a:pathLst>
            </a:custGeom>
            <a:noFill/>
            <a:ln w="38100" cap="flat">
              <a:solidFill>
                <a:schemeClr val="accent1"/>
              </a:solidFill>
              <a:prstDash val="solid"/>
              <a:round/>
            </a:ln>
          </p:spPr>
          <p:txBody>
            <a:bodyPr rtlCol="0" anchor="ctr"/>
            <a:lstStyle/>
            <a:p>
              <a:pPr marL="0" marR="0" lvl="0" indent="0" algn="l" defTabSz="731520"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schemeClr val="accent1"/>
                </a:solidFill>
                <a:effectLst/>
                <a:uLnTx/>
                <a:uFillTx/>
                <a:latin typeface="Amazon Ember"/>
                <a:ea typeface="+mn-ea"/>
                <a:cs typeface="+mn-cs"/>
              </a:endParaRPr>
            </a:p>
          </p:txBody>
        </p:sp>
        <p:sp>
          <p:nvSpPr>
            <p:cNvPr id="56" name="Freeform: Shape 46">
              <a:extLst>
                <a:ext uri="{FF2B5EF4-FFF2-40B4-BE49-F238E27FC236}">
                  <a16:creationId xmlns:a16="http://schemas.microsoft.com/office/drawing/2014/main" id="{58DB8278-01BA-4C1D-BC87-38FF17210EE1}"/>
                </a:ext>
              </a:extLst>
            </p:cNvPr>
            <p:cNvSpPr/>
            <p:nvPr/>
          </p:nvSpPr>
          <p:spPr>
            <a:xfrm>
              <a:off x="6594877" y="4418673"/>
              <a:ext cx="1443381" cy="31376"/>
            </a:xfrm>
            <a:custGeom>
              <a:avLst/>
              <a:gdLst>
                <a:gd name="connsiteX0" fmla="*/ 4828 w 444145"/>
                <a:gd name="connsiteY0" fmla="*/ 4828 h 9655"/>
                <a:gd name="connsiteX1" fmla="*/ 441571 w 444145"/>
                <a:gd name="connsiteY1" fmla="*/ 4828 h 9655"/>
              </a:gdLst>
              <a:ahLst/>
              <a:cxnLst>
                <a:cxn ang="0">
                  <a:pos x="connsiteX0" y="connsiteY0"/>
                </a:cxn>
                <a:cxn ang="0">
                  <a:pos x="connsiteX1" y="connsiteY1"/>
                </a:cxn>
              </a:cxnLst>
              <a:rect l="l" t="t" r="r" b="b"/>
              <a:pathLst>
                <a:path w="444145" h="9655">
                  <a:moveTo>
                    <a:pt x="4828" y="4828"/>
                  </a:moveTo>
                  <a:lnTo>
                    <a:pt x="441571" y="4828"/>
                  </a:lnTo>
                </a:path>
              </a:pathLst>
            </a:custGeom>
            <a:ln w="38100" cap="flat">
              <a:solidFill>
                <a:schemeClr val="tx1"/>
              </a:solidFill>
              <a:prstDash val="solid"/>
              <a:round/>
            </a:ln>
          </p:spPr>
          <p:txBody>
            <a:bodyPr rtlCol="0" anchor="ctr"/>
            <a:lstStyle/>
            <a:p>
              <a:pPr marL="0" marR="0" lvl="0" indent="0" algn="l" defTabSz="731520"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schemeClr val="accent1"/>
                </a:solidFill>
                <a:effectLst/>
                <a:uLnTx/>
                <a:uFillTx/>
                <a:latin typeface="Amazon Ember"/>
                <a:ea typeface="+mn-ea"/>
                <a:cs typeface="+mn-cs"/>
              </a:endParaRPr>
            </a:p>
          </p:txBody>
        </p:sp>
        <p:sp>
          <p:nvSpPr>
            <p:cNvPr id="57" name="Freeform: Shape 47">
              <a:extLst>
                <a:ext uri="{FF2B5EF4-FFF2-40B4-BE49-F238E27FC236}">
                  <a16:creationId xmlns:a16="http://schemas.microsoft.com/office/drawing/2014/main" id="{32B7D370-1088-4207-98D9-60FB43DA943D}"/>
                </a:ext>
              </a:extLst>
            </p:cNvPr>
            <p:cNvSpPr/>
            <p:nvPr/>
          </p:nvSpPr>
          <p:spPr>
            <a:xfrm>
              <a:off x="6781053" y="4768014"/>
              <a:ext cx="1066845" cy="167348"/>
            </a:xfrm>
            <a:custGeom>
              <a:avLst/>
              <a:gdLst>
                <a:gd name="connsiteX0" fmla="*/ 4828 w 328281"/>
                <a:gd name="connsiteY0" fmla="*/ 44093 h 51495"/>
                <a:gd name="connsiteX1" fmla="*/ 74024 w 328281"/>
                <a:gd name="connsiteY1" fmla="*/ 12230 h 51495"/>
                <a:gd name="connsiteX2" fmla="*/ 164463 w 328281"/>
                <a:gd name="connsiteY2" fmla="*/ 4828 h 51495"/>
                <a:gd name="connsiteX3" fmla="*/ 250073 w 328281"/>
                <a:gd name="connsiteY3" fmla="*/ 11265 h 51495"/>
                <a:gd name="connsiteX4" fmla="*/ 250073 w 328281"/>
                <a:gd name="connsiteY4" fmla="*/ 11265 h 51495"/>
                <a:gd name="connsiteX5" fmla="*/ 325063 w 328281"/>
                <a:gd name="connsiteY5" fmla="*/ 46989 h 51495"/>
                <a:gd name="connsiteX6" fmla="*/ 325063 w 328281"/>
                <a:gd name="connsiteY6" fmla="*/ 46989 h 5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281" h="51495">
                  <a:moveTo>
                    <a:pt x="4828" y="44093"/>
                  </a:moveTo>
                  <a:cubicBezTo>
                    <a:pt x="10621" y="30897"/>
                    <a:pt x="36047" y="19311"/>
                    <a:pt x="74024" y="12230"/>
                  </a:cubicBezTo>
                  <a:cubicBezTo>
                    <a:pt x="99128" y="7402"/>
                    <a:pt x="130025" y="4828"/>
                    <a:pt x="164463" y="4828"/>
                  </a:cubicBezTo>
                  <a:cubicBezTo>
                    <a:pt x="196647" y="4828"/>
                    <a:pt x="225613" y="7081"/>
                    <a:pt x="250073" y="11265"/>
                  </a:cubicBezTo>
                  <a:lnTo>
                    <a:pt x="250073" y="11265"/>
                  </a:lnTo>
                  <a:cubicBezTo>
                    <a:pt x="293522" y="18667"/>
                    <a:pt x="321844" y="31863"/>
                    <a:pt x="325063" y="46989"/>
                  </a:cubicBezTo>
                  <a:lnTo>
                    <a:pt x="325063" y="46989"/>
                  </a:lnTo>
                </a:path>
              </a:pathLst>
            </a:custGeom>
            <a:noFill/>
            <a:ln w="38100" cap="flat">
              <a:solidFill>
                <a:schemeClr val="tx1"/>
              </a:solidFill>
              <a:prstDash val="solid"/>
              <a:round/>
            </a:ln>
          </p:spPr>
          <p:txBody>
            <a:bodyPr rtlCol="0" anchor="ctr"/>
            <a:lstStyle/>
            <a:p>
              <a:pPr marL="0" marR="0" lvl="0" indent="0" algn="l" defTabSz="731520"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schemeClr val="accent1"/>
                </a:solidFill>
                <a:effectLst/>
                <a:uLnTx/>
                <a:uFillTx/>
                <a:latin typeface="Amazon Ember"/>
                <a:ea typeface="+mn-ea"/>
                <a:cs typeface="+mn-cs"/>
              </a:endParaRPr>
            </a:p>
          </p:txBody>
        </p:sp>
        <p:sp>
          <p:nvSpPr>
            <p:cNvPr id="58" name="Freeform: Shape 48">
              <a:extLst>
                <a:ext uri="{FF2B5EF4-FFF2-40B4-BE49-F238E27FC236}">
                  <a16:creationId xmlns:a16="http://schemas.microsoft.com/office/drawing/2014/main" id="{D1B2CB2B-5905-46CB-967F-819A2165F27F}"/>
                </a:ext>
              </a:extLst>
            </p:cNvPr>
            <p:cNvSpPr/>
            <p:nvPr/>
          </p:nvSpPr>
          <p:spPr>
            <a:xfrm>
              <a:off x="6596969" y="3709532"/>
              <a:ext cx="1443381" cy="1443382"/>
            </a:xfrm>
            <a:custGeom>
              <a:avLst/>
              <a:gdLst>
                <a:gd name="connsiteX0" fmla="*/ 441249 w 444145"/>
                <a:gd name="connsiteY0" fmla="*/ 223038 h 444145"/>
                <a:gd name="connsiteX1" fmla="*/ 223038 w 444145"/>
                <a:gd name="connsiteY1" fmla="*/ 441249 h 444145"/>
                <a:gd name="connsiteX2" fmla="*/ 4828 w 444145"/>
                <a:gd name="connsiteY2" fmla="*/ 223038 h 444145"/>
                <a:gd name="connsiteX3" fmla="*/ 223038 w 444145"/>
                <a:gd name="connsiteY3" fmla="*/ 4828 h 444145"/>
                <a:gd name="connsiteX4" fmla="*/ 441249 w 444145"/>
                <a:gd name="connsiteY4" fmla="*/ 223038 h 444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45" h="444145">
                  <a:moveTo>
                    <a:pt x="441249" y="223038"/>
                  </a:moveTo>
                  <a:cubicBezTo>
                    <a:pt x="441249" y="343553"/>
                    <a:pt x="343553" y="441249"/>
                    <a:pt x="223038" y="441249"/>
                  </a:cubicBezTo>
                  <a:cubicBezTo>
                    <a:pt x="102524" y="441249"/>
                    <a:pt x="4828" y="343553"/>
                    <a:pt x="4828" y="223038"/>
                  </a:cubicBezTo>
                  <a:cubicBezTo>
                    <a:pt x="4828" y="102524"/>
                    <a:pt x="102524" y="4828"/>
                    <a:pt x="223038" y="4828"/>
                  </a:cubicBezTo>
                  <a:cubicBezTo>
                    <a:pt x="343553" y="4828"/>
                    <a:pt x="441249" y="102524"/>
                    <a:pt x="441249" y="223038"/>
                  </a:cubicBezTo>
                  <a:close/>
                </a:path>
              </a:pathLst>
            </a:custGeom>
            <a:noFill/>
            <a:ln w="38100" cap="flat">
              <a:solidFill>
                <a:schemeClr val="tx2"/>
              </a:solidFill>
              <a:prstDash val="solid"/>
              <a:round/>
            </a:ln>
          </p:spPr>
          <p:txBody>
            <a:bodyPr rtlCol="0" anchor="ctr"/>
            <a:lstStyle/>
            <a:p>
              <a:pPr marL="0" marR="0" lvl="0" indent="0" algn="l" defTabSz="731520"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schemeClr val="accent1"/>
                </a:solidFill>
                <a:effectLst/>
                <a:uLnTx/>
                <a:uFillTx/>
                <a:latin typeface="Amazon Ember"/>
                <a:ea typeface="+mn-ea"/>
                <a:cs typeface="+mn-cs"/>
              </a:endParaRPr>
            </a:p>
          </p:txBody>
        </p:sp>
        <p:sp>
          <p:nvSpPr>
            <p:cNvPr id="59" name="Freeform: Shape 49">
              <a:extLst>
                <a:ext uri="{FF2B5EF4-FFF2-40B4-BE49-F238E27FC236}">
                  <a16:creationId xmlns:a16="http://schemas.microsoft.com/office/drawing/2014/main" id="{D90C8585-9A25-490E-A6A3-2D90F7D1882B}"/>
                </a:ext>
              </a:extLst>
            </p:cNvPr>
            <p:cNvSpPr/>
            <p:nvPr/>
          </p:nvSpPr>
          <p:spPr>
            <a:xfrm>
              <a:off x="7305064" y="3726268"/>
              <a:ext cx="31376" cy="1412004"/>
            </a:xfrm>
            <a:custGeom>
              <a:avLst/>
              <a:gdLst>
                <a:gd name="connsiteX0" fmla="*/ 4828 w 9655"/>
                <a:gd name="connsiteY0" fmla="*/ 4828 h 434490"/>
                <a:gd name="connsiteX1" fmla="*/ 4828 w 9655"/>
                <a:gd name="connsiteY1" fmla="*/ 430950 h 434490"/>
              </a:gdLst>
              <a:ahLst/>
              <a:cxnLst>
                <a:cxn ang="0">
                  <a:pos x="connsiteX0" y="connsiteY0"/>
                </a:cxn>
                <a:cxn ang="0">
                  <a:pos x="connsiteX1" y="connsiteY1"/>
                </a:cxn>
              </a:cxnLst>
              <a:rect l="l" t="t" r="r" b="b"/>
              <a:pathLst>
                <a:path w="9655" h="434490">
                  <a:moveTo>
                    <a:pt x="4828" y="4828"/>
                  </a:moveTo>
                  <a:lnTo>
                    <a:pt x="4828" y="430950"/>
                  </a:lnTo>
                </a:path>
              </a:pathLst>
            </a:custGeom>
            <a:ln w="38100" cap="flat">
              <a:solidFill>
                <a:schemeClr val="tx1"/>
              </a:solidFill>
              <a:prstDash val="solid"/>
              <a:round/>
            </a:ln>
          </p:spPr>
          <p:txBody>
            <a:bodyPr rtlCol="0" anchor="ctr"/>
            <a:lstStyle/>
            <a:p>
              <a:pPr marL="0" marR="0" lvl="0" indent="0" algn="l" defTabSz="731520" rtl="0" eaLnBrk="1" fontAlgn="auto" latinLnBrk="0" hangingPunct="1">
                <a:lnSpc>
                  <a:spcPct val="100000"/>
                </a:lnSpc>
                <a:spcBef>
                  <a:spcPts val="0"/>
                </a:spcBef>
                <a:spcAft>
                  <a:spcPts val="0"/>
                </a:spcAft>
                <a:buClrTx/>
                <a:buSzTx/>
                <a:buFontTx/>
                <a:buNone/>
                <a:tabLst/>
                <a:defRPr/>
              </a:pPr>
              <a:endParaRPr kumimoji="0" lang="en-US" sz="2880" b="0" i="0" u="none" strike="noStrike" kern="1200" cap="none" spc="0" normalizeH="0" baseline="0" noProof="0">
                <a:ln>
                  <a:noFill/>
                </a:ln>
                <a:solidFill>
                  <a:schemeClr val="accent1"/>
                </a:solidFill>
                <a:effectLst/>
                <a:uLnTx/>
                <a:uFillTx/>
                <a:latin typeface="Amazon Ember"/>
                <a:ea typeface="+mn-ea"/>
                <a:cs typeface="+mn-cs"/>
              </a:endParaRPr>
            </a:p>
          </p:txBody>
        </p:sp>
        <p:grpSp>
          <p:nvGrpSpPr>
            <p:cNvPr id="4" name="Group 3"/>
            <p:cNvGrpSpPr/>
            <p:nvPr/>
          </p:nvGrpSpPr>
          <p:grpSpPr>
            <a:xfrm>
              <a:off x="7583196" y="4549759"/>
              <a:ext cx="842159" cy="500861"/>
              <a:chOff x="7016006" y="4595858"/>
              <a:chExt cx="842953" cy="501334"/>
            </a:xfrm>
            <a:solidFill>
              <a:schemeClr val="tx1"/>
            </a:solidFill>
          </p:grpSpPr>
          <p:sp>
            <p:nvSpPr>
              <p:cNvPr id="51" name="Freeform: Shape 246">
                <a:extLst>
                  <a:ext uri="{FF2B5EF4-FFF2-40B4-BE49-F238E27FC236}">
                    <a16:creationId xmlns:a16="http://schemas.microsoft.com/office/drawing/2014/main" id="{55FC9502-4B50-4E67-816B-783C99B53561}"/>
                  </a:ext>
                </a:extLst>
              </p:cNvPr>
              <p:cNvSpPr/>
              <p:nvPr/>
            </p:nvSpPr>
            <p:spPr>
              <a:xfrm>
                <a:off x="7579606" y="4631091"/>
                <a:ext cx="279353" cy="298014"/>
              </a:xfrm>
              <a:custGeom>
                <a:avLst/>
                <a:gdLst>
                  <a:gd name="connsiteX0" fmla="*/ 61922 w 95111"/>
                  <a:gd name="connsiteY0" fmla="*/ 0 h 101464"/>
                  <a:gd name="connsiteX1" fmla="*/ 28732 w 95111"/>
                  <a:gd name="connsiteY1" fmla="*/ 33189 h 101464"/>
                  <a:gd name="connsiteX2" fmla="*/ 33474 w 95111"/>
                  <a:gd name="connsiteY2" fmla="*/ 50732 h 101464"/>
                  <a:gd name="connsiteX3" fmla="*/ 0 w 95111"/>
                  <a:gd name="connsiteY3" fmla="*/ 88663 h 101464"/>
                  <a:gd name="connsiteX4" fmla="*/ 14508 w 95111"/>
                  <a:gd name="connsiteY4" fmla="*/ 101465 h 101464"/>
                  <a:gd name="connsiteX5" fmla="*/ 48172 w 95111"/>
                  <a:gd name="connsiteY5" fmla="*/ 63534 h 101464"/>
                  <a:gd name="connsiteX6" fmla="*/ 61922 w 95111"/>
                  <a:gd name="connsiteY6" fmla="*/ 66379 h 101464"/>
                  <a:gd name="connsiteX7" fmla="*/ 95111 w 95111"/>
                  <a:gd name="connsiteY7" fmla="*/ 33189 h 101464"/>
                  <a:gd name="connsiteX8" fmla="*/ 61922 w 95111"/>
                  <a:gd name="connsiteY8" fmla="*/ 0 h 101464"/>
                  <a:gd name="connsiteX9" fmla="*/ 61922 w 95111"/>
                  <a:gd name="connsiteY9" fmla="*/ 47413 h 101464"/>
                  <a:gd name="connsiteX10" fmla="*/ 47698 w 95111"/>
                  <a:gd name="connsiteY10" fmla="*/ 33189 h 101464"/>
                  <a:gd name="connsiteX11" fmla="*/ 61922 w 95111"/>
                  <a:gd name="connsiteY11" fmla="*/ 18965 h 101464"/>
                  <a:gd name="connsiteX12" fmla="*/ 76146 w 95111"/>
                  <a:gd name="connsiteY12" fmla="*/ 33189 h 101464"/>
                  <a:gd name="connsiteX13" fmla="*/ 61922 w 95111"/>
                  <a:gd name="connsiteY13" fmla="*/ 47413 h 1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111" h="101464">
                    <a:moveTo>
                      <a:pt x="61922" y="0"/>
                    </a:moveTo>
                    <a:cubicBezTo>
                      <a:pt x="43592" y="0"/>
                      <a:pt x="28732" y="14859"/>
                      <a:pt x="28732" y="33189"/>
                    </a:cubicBezTo>
                    <a:cubicBezTo>
                      <a:pt x="28582" y="39373"/>
                      <a:pt x="30229" y="45467"/>
                      <a:pt x="33474" y="50732"/>
                    </a:cubicBezTo>
                    <a:lnTo>
                      <a:pt x="0" y="88663"/>
                    </a:lnTo>
                    <a:cubicBezTo>
                      <a:pt x="6033" y="91344"/>
                      <a:pt x="11097" y="95813"/>
                      <a:pt x="14508" y="101465"/>
                    </a:cubicBezTo>
                    <a:lnTo>
                      <a:pt x="48172" y="63534"/>
                    </a:lnTo>
                    <a:cubicBezTo>
                      <a:pt x="52476" y="65524"/>
                      <a:pt x="57181" y="66498"/>
                      <a:pt x="61922" y="66379"/>
                    </a:cubicBezTo>
                    <a:cubicBezTo>
                      <a:pt x="80252" y="66379"/>
                      <a:pt x="95111" y="51519"/>
                      <a:pt x="95111" y="33189"/>
                    </a:cubicBezTo>
                    <a:cubicBezTo>
                      <a:pt x="95111" y="14859"/>
                      <a:pt x="80252" y="0"/>
                      <a:pt x="61922" y="0"/>
                    </a:cubicBezTo>
                    <a:close/>
                    <a:moveTo>
                      <a:pt x="61922" y="47413"/>
                    </a:moveTo>
                    <a:cubicBezTo>
                      <a:pt x="54066" y="47413"/>
                      <a:pt x="47698" y="41045"/>
                      <a:pt x="47698" y="33189"/>
                    </a:cubicBezTo>
                    <a:cubicBezTo>
                      <a:pt x="47698" y="25334"/>
                      <a:pt x="54066" y="18965"/>
                      <a:pt x="61922" y="18965"/>
                    </a:cubicBezTo>
                    <a:cubicBezTo>
                      <a:pt x="69777" y="18965"/>
                      <a:pt x="76146" y="25334"/>
                      <a:pt x="76146" y="33189"/>
                    </a:cubicBezTo>
                    <a:cubicBezTo>
                      <a:pt x="76146" y="41045"/>
                      <a:pt x="69777" y="47413"/>
                      <a:pt x="61922" y="47413"/>
                    </a:cubicBezTo>
                    <a:close/>
                  </a:path>
                </a:pathLst>
              </a:custGeom>
              <a:grpFill/>
              <a:ln w="9398" cap="flat">
                <a:noFill/>
                <a:prstDash val="solid"/>
                <a:miter/>
              </a:ln>
            </p:spPr>
            <p:txBody>
              <a:bodyPr rtlCol="0" anchor="ctr"/>
              <a:lstStyle/>
              <a:p>
                <a:pPr marL="0" marR="0" lvl="0" indent="0" algn="l" defTabSz="685713"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FFFFFF"/>
                  </a:solidFill>
                  <a:effectLst/>
                  <a:uLnTx/>
                  <a:uFillTx/>
                  <a:latin typeface="Amazon Ember"/>
                  <a:ea typeface="+mn-ea"/>
                  <a:cs typeface="+mn-cs"/>
                </a:endParaRPr>
              </a:p>
            </p:txBody>
          </p:sp>
          <p:sp>
            <p:nvSpPr>
              <p:cNvPr id="52" name="Freeform: Shape 247">
                <a:extLst>
                  <a:ext uri="{FF2B5EF4-FFF2-40B4-BE49-F238E27FC236}">
                    <a16:creationId xmlns:a16="http://schemas.microsoft.com/office/drawing/2014/main" id="{8632EE66-018A-46FF-9C80-102B989EED59}"/>
                  </a:ext>
                </a:extLst>
              </p:cNvPr>
              <p:cNvSpPr/>
              <p:nvPr/>
            </p:nvSpPr>
            <p:spPr>
              <a:xfrm>
                <a:off x="7016006" y="4595858"/>
                <a:ext cx="640607" cy="501334"/>
              </a:xfrm>
              <a:custGeom>
                <a:avLst/>
                <a:gdLst>
                  <a:gd name="connsiteX0" fmla="*/ 213365 w 218107"/>
                  <a:gd name="connsiteY0" fmla="*/ 120430 h 170688"/>
                  <a:gd name="connsiteX1" fmla="*/ 199330 w 218107"/>
                  <a:gd name="connsiteY1" fmla="*/ 107628 h 170688"/>
                  <a:gd name="connsiteX2" fmla="*/ 184917 w 218107"/>
                  <a:gd name="connsiteY2" fmla="*/ 104309 h 170688"/>
                  <a:gd name="connsiteX3" fmla="*/ 175434 w 218107"/>
                  <a:gd name="connsiteY3" fmla="*/ 105637 h 170688"/>
                  <a:gd name="connsiteX4" fmla="*/ 142529 w 218107"/>
                  <a:gd name="connsiteY4" fmla="*/ 55474 h 170688"/>
                  <a:gd name="connsiteX5" fmla="*/ 151727 w 218107"/>
                  <a:gd name="connsiteY5" fmla="*/ 33189 h 170688"/>
                  <a:gd name="connsiteX6" fmla="*/ 118538 w 218107"/>
                  <a:gd name="connsiteY6" fmla="*/ 0 h 170688"/>
                  <a:gd name="connsiteX7" fmla="*/ 85349 w 218107"/>
                  <a:gd name="connsiteY7" fmla="*/ 33189 h 170688"/>
                  <a:gd name="connsiteX8" fmla="*/ 90090 w 218107"/>
                  <a:gd name="connsiteY8" fmla="*/ 49310 h 170688"/>
                  <a:gd name="connsiteX9" fmla="*/ 49599 w 218107"/>
                  <a:gd name="connsiteY9" fmla="*/ 89422 h 170688"/>
                  <a:gd name="connsiteX10" fmla="*/ 4343 w 218107"/>
                  <a:gd name="connsiteY10" fmla="*/ 101870 h 170688"/>
                  <a:gd name="connsiteX11" fmla="*/ 16791 w 218107"/>
                  <a:gd name="connsiteY11" fmla="*/ 147126 h 170688"/>
                  <a:gd name="connsiteX12" fmla="*/ 62047 w 218107"/>
                  <a:gd name="connsiteY12" fmla="*/ 134678 h 170688"/>
                  <a:gd name="connsiteX13" fmla="*/ 66383 w 218107"/>
                  <a:gd name="connsiteY13" fmla="*/ 118533 h 170688"/>
                  <a:gd name="connsiteX14" fmla="*/ 62401 w 218107"/>
                  <a:gd name="connsiteY14" fmla="*/ 102887 h 170688"/>
                  <a:gd name="connsiteX15" fmla="*/ 103081 w 218107"/>
                  <a:gd name="connsiteY15" fmla="*/ 62491 h 170688"/>
                  <a:gd name="connsiteX16" fmla="*/ 126693 w 218107"/>
                  <a:gd name="connsiteY16" fmla="*/ 65336 h 170688"/>
                  <a:gd name="connsiteX17" fmla="*/ 159883 w 218107"/>
                  <a:gd name="connsiteY17" fmla="*/ 115878 h 170688"/>
                  <a:gd name="connsiteX18" fmla="*/ 151727 w 218107"/>
                  <a:gd name="connsiteY18" fmla="*/ 137499 h 170688"/>
                  <a:gd name="connsiteX19" fmla="*/ 184917 w 218107"/>
                  <a:gd name="connsiteY19" fmla="*/ 170688 h 170688"/>
                  <a:gd name="connsiteX20" fmla="*/ 218106 w 218107"/>
                  <a:gd name="connsiteY20" fmla="*/ 137499 h 170688"/>
                  <a:gd name="connsiteX21" fmla="*/ 213365 w 218107"/>
                  <a:gd name="connsiteY21" fmla="*/ 120430 h 170688"/>
                  <a:gd name="connsiteX22" fmla="*/ 33194 w 218107"/>
                  <a:gd name="connsiteY22" fmla="*/ 132757 h 170688"/>
                  <a:gd name="connsiteX23" fmla="*/ 18970 w 218107"/>
                  <a:gd name="connsiteY23" fmla="*/ 118533 h 170688"/>
                  <a:gd name="connsiteX24" fmla="*/ 33194 w 218107"/>
                  <a:gd name="connsiteY24" fmla="*/ 104309 h 170688"/>
                  <a:gd name="connsiteX25" fmla="*/ 47418 w 218107"/>
                  <a:gd name="connsiteY25" fmla="*/ 118533 h 170688"/>
                  <a:gd name="connsiteX26" fmla="*/ 33194 w 218107"/>
                  <a:gd name="connsiteY26" fmla="*/ 132757 h 170688"/>
                  <a:gd name="connsiteX27" fmla="*/ 118538 w 218107"/>
                  <a:gd name="connsiteY27" fmla="*/ 47413 h 170688"/>
                  <a:gd name="connsiteX28" fmla="*/ 104314 w 218107"/>
                  <a:gd name="connsiteY28" fmla="*/ 33189 h 170688"/>
                  <a:gd name="connsiteX29" fmla="*/ 118538 w 218107"/>
                  <a:gd name="connsiteY29" fmla="*/ 18965 h 170688"/>
                  <a:gd name="connsiteX30" fmla="*/ 132762 w 218107"/>
                  <a:gd name="connsiteY30" fmla="*/ 33189 h 170688"/>
                  <a:gd name="connsiteX31" fmla="*/ 118538 w 218107"/>
                  <a:gd name="connsiteY31" fmla="*/ 47413 h 170688"/>
                  <a:gd name="connsiteX32" fmla="*/ 184917 w 218107"/>
                  <a:gd name="connsiteY32" fmla="*/ 151723 h 170688"/>
                  <a:gd name="connsiteX33" fmla="*/ 170693 w 218107"/>
                  <a:gd name="connsiteY33" fmla="*/ 137499 h 170688"/>
                  <a:gd name="connsiteX34" fmla="*/ 184917 w 218107"/>
                  <a:gd name="connsiteY34" fmla="*/ 123275 h 170688"/>
                  <a:gd name="connsiteX35" fmla="*/ 199141 w 218107"/>
                  <a:gd name="connsiteY35" fmla="*/ 137499 h 170688"/>
                  <a:gd name="connsiteX36" fmla="*/ 184917 w 218107"/>
                  <a:gd name="connsiteY36" fmla="*/ 151723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8107" h="170688">
                    <a:moveTo>
                      <a:pt x="213365" y="120430"/>
                    </a:moveTo>
                    <a:cubicBezTo>
                      <a:pt x="210078" y="114850"/>
                      <a:pt x="205188" y="110389"/>
                      <a:pt x="199330" y="107628"/>
                    </a:cubicBezTo>
                    <a:cubicBezTo>
                      <a:pt x="194854" y="105403"/>
                      <a:pt x="189916" y="104266"/>
                      <a:pt x="184917" y="104309"/>
                    </a:cubicBezTo>
                    <a:cubicBezTo>
                      <a:pt x="181707" y="104264"/>
                      <a:pt x="178508" y="104712"/>
                      <a:pt x="175434" y="105637"/>
                    </a:cubicBezTo>
                    <a:lnTo>
                      <a:pt x="142529" y="55474"/>
                    </a:lnTo>
                    <a:cubicBezTo>
                      <a:pt x="148337" y="49498"/>
                      <a:pt x="151629" y="41521"/>
                      <a:pt x="151727" y="33189"/>
                    </a:cubicBezTo>
                    <a:cubicBezTo>
                      <a:pt x="151727" y="14859"/>
                      <a:pt x="136868" y="0"/>
                      <a:pt x="118538" y="0"/>
                    </a:cubicBezTo>
                    <a:cubicBezTo>
                      <a:pt x="100208" y="0"/>
                      <a:pt x="85349" y="14859"/>
                      <a:pt x="85349" y="33189"/>
                    </a:cubicBezTo>
                    <a:cubicBezTo>
                      <a:pt x="85477" y="38887"/>
                      <a:pt x="87113" y="44450"/>
                      <a:pt x="90090" y="49310"/>
                    </a:cubicBezTo>
                    <a:lnTo>
                      <a:pt x="49599" y="89422"/>
                    </a:lnTo>
                    <a:cubicBezTo>
                      <a:pt x="33665" y="80362"/>
                      <a:pt x="13403" y="85935"/>
                      <a:pt x="4343" y="101870"/>
                    </a:cubicBezTo>
                    <a:cubicBezTo>
                      <a:pt x="-4717" y="117804"/>
                      <a:pt x="857" y="138066"/>
                      <a:pt x="16791" y="147126"/>
                    </a:cubicBezTo>
                    <a:cubicBezTo>
                      <a:pt x="32726" y="156185"/>
                      <a:pt x="52987" y="150612"/>
                      <a:pt x="62047" y="134678"/>
                    </a:cubicBezTo>
                    <a:cubicBezTo>
                      <a:pt x="64846" y="129754"/>
                      <a:pt x="66339" y="124197"/>
                      <a:pt x="66383" y="118533"/>
                    </a:cubicBezTo>
                    <a:cubicBezTo>
                      <a:pt x="66404" y="113065"/>
                      <a:pt x="65034" y="107680"/>
                      <a:pt x="62401" y="102887"/>
                    </a:cubicBezTo>
                    <a:lnTo>
                      <a:pt x="103081" y="62491"/>
                    </a:lnTo>
                    <a:cubicBezTo>
                      <a:pt x="110314" y="66377"/>
                      <a:pt x="118745" y="67392"/>
                      <a:pt x="126693" y="65336"/>
                    </a:cubicBezTo>
                    <a:lnTo>
                      <a:pt x="159883" y="115878"/>
                    </a:lnTo>
                    <a:cubicBezTo>
                      <a:pt x="154610" y="121844"/>
                      <a:pt x="151708" y="129537"/>
                      <a:pt x="151727" y="137499"/>
                    </a:cubicBezTo>
                    <a:cubicBezTo>
                      <a:pt x="151727" y="155829"/>
                      <a:pt x="166587" y="170688"/>
                      <a:pt x="184917" y="170688"/>
                    </a:cubicBezTo>
                    <a:cubicBezTo>
                      <a:pt x="203247" y="170688"/>
                      <a:pt x="218106" y="155829"/>
                      <a:pt x="218106" y="137499"/>
                    </a:cubicBezTo>
                    <a:cubicBezTo>
                      <a:pt x="218166" y="131476"/>
                      <a:pt x="216522" y="125559"/>
                      <a:pt x="213365" y="120430"/>
                    </a:cubicBezTo>
                    <a:close/>
                    <a:moveTo>
                      <a:pt x="33194" y="132757"/>
                    </a:moveTo>
                    <a:cubicBezTo>
                      <a:pt x="25338" y="132757"/>
                      <a:pt x="18970" y="126389"/>
                      <a:pt x="18970" y="118533"/>
                    </a:cubicBezTo>
                    <a:cubicBezTo>
                      <a:pt x="18970" y="110678"/>
                      <a:pt x="25338" y="104309"/>
                      <a:pt x="33194" y="104309"/>
                    </a:cubicBezTo>
                    <a:cubicBezTo>
                      <a:pt x="41050" y="104309"/>
                      <a:pt x="47418" y="110678"/>
                      <a:pt x="47418" y="118533"/>
                    </a:cubicBezTo>
                    <a:cubicBezTo>
                      <a:pt x="47418" y="126389"/>
                      <a:pt x="41050" y="132757"/>
                      <a:pt x="33194" y="132757"/>
                    </a:cubicBezTo>
                    <a:close/>
                    <a:moveTo>
                      <a:pt x="118538" y="47413"/>
                    </a:moveTo>
                    <a:cubicBezTo>
                      <a:pt x="110682" y="47413"/>
                      <a:pt x="104314" y="41045"/>
                      <a:pt x="104314" y="33189"/>
                    </a:cubicBezTo>
                    <a:cubicBezTo>
                      <a:pt x="104314" y="25334"/>
                      <a:pt x="110682" y="18965"/>
                      <a:pt x="118538" y="18965"/>
                    </a:cubicBezTo>
                    <a:cubicBezTo>
                      <a:pt x="126394" y="18965"/>
                      <a:pt x="132762" y="25334"/>
                      <a:pt x="132762" y="33189"/>
                    </a:cubicBezTo>
                    <a:cubicBezTo>
                      <a:pt x="132762" y="41045"/>
                      <a:pt x="126394" y="47413"/>
                      <a:pt x="118538" y="47413"/>
                    </a:cubicBezTo>
                    <a:close/>
                    <a:moveTo>
                      <a:pt x="184917" y="151723"/>
                    </a:moveTo>
                    <a:cubicBezTo>
                      <a:pt x="177061" y="151723"/>
                      <a:pt x="170693" y="145354"/>
                      <a:pt x="170693" y="137499"/>
                    </a:cubicBezTo>
                    <a:cubicBezTo>
                      <a:pt x="170693" y="129643"/>
                      <a:pt x="177061" y="123275"/>
                      <a:pt x="184917" y="123275"/>
                    </a:cubicBezTo>
                    <a:cubicBezTo>
                      <a:pt x="192772" y="123275"/>
                      <a:pt x="199141" y="129643"/>
                      <a:pt x="199141" y="137499"/>
                    </a:cubicBezTo>
                    <a:cubicBezTo>
                      <a:pt x="199141" y="145354"/>
                      <a:pt x="192772" y="151723"/>
                      <a:pt x="184917" y="151723"/>
                    </a:cubicBezTo>
                    <a:close/>
                  </a:path>
                </a:pathLst>
              </a:custGeom>
              <a:grpFill/>
              <a:ln w="9398" cap="flat">
                <a:noFill/>
                <a:prstDash val="solid"/>
                <a:miter/>
              </a:ln>
            </p:spPr>
            <p:txBody>
              <a:bodyPr rtlCol="0" anchor="ctr"/>
              <a:lstStyle/>
              <a:p>
                <a:pPr marL="0" marR="0" lvl="0" indent="0" algn="l" defTabSz="685713"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FFFFFF"/>
                  </a:solidFill>
                  <a:effectLst/>
                  <a:uLnTx/>
                  <a:uFillTx/>
                  <a:latin typeface="Amazon Ember"/>
                  <a:ea typeface="+mn-ea"/>
                  <a:cs typeface="+mn-cs"/>
                </a:endParaRPr>
              </a:p>
            </p:txBody>
          </p:sp>
        </p:grpSp>
      </p:grpSp>
    </p:spTree>
    <p:extLst>
      <p:ext uri="{BB962C8B-B14F-4D97-AF65-F5344CB8AC3E}">
        <p14:creationId xmlns:p14="http://schemas.microsoft.com/office/powerpoint/2010/main" val="3458197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Ownership &amp; control </a:t>
            </a:r>
            <a:r>
              <a:rPr lang="en-US" dirty="0">
                <a:solidFill>
                  <a:schemeClr val="tx1"/>
                </a:solidFill>
              </a:rPr>
              <a:t>of c</a:t>
            </a:r>
            <a:r>
              <a:rPr lang="en-US" dirty="0" smtClean="0">
                <a:solidFill>
                  <a:schemeClr val="tx1"/>
                </a:solidFill>
              </a:rPr>
              <a:t>ustomer content in the cloud</a:t>
            </a:r>
            <a:endParaRPr lang="en-US" dirty="0">
              <a:solidFill>
                <a:schemeClr val="tx1"/>
              </a:solidFill>
            </a:endParaRPr>
          </a:p>
        </p:txBody>
      </p:sp>
      <p:grpSp>
        <p:nvGrpSpPr>
          <p:cNvPr id="32" name="Group 31"/>
          <p:cNvGrpSpPr/>
          <p:nvPr/>
        </p:nvGrpSpPr>
        <p:grpSpPr>
          <a:xfrm>
            <a:off x="9557564" y="3668904"/>
            <a:ext cx="4288438" cy="3456534"/>
            <a:chOff x="9557564" y="3668904"/>
            <a:chExt cx="4288438" cy="3456534"/>
          </a:xfrm>
        </p:grpSpPr>
        <p:sp>
          <p:nvSpPr>
            <p:cNvPr id="22" name="Rectangle 21">
              <a:extLst>
                <a:ext uri="{FF2B5EF4-FFF2-40B4-BE49-F238E27FC236}">
                  <a16:creationId xmlns:a16="http://schemas.microsoft.com/office/drawing/2014/main" id="{25C4A396-BD0F-440F-81A7-5F94A578DD3F}"/>
                </a:ext>
              </a:extLst>
            </p:cNvPr>
            <p:cNvSpPr/>
            <p:nvPr/>
          </p:nvSpPr>
          <p:spPr>
            <a:xfrm>
              <a:off x="9557564" y="3668904"/>
              <a:ext cx="4288438" cy="3456534"/>
            </a:xfrm>
            <a:prstGeom prst="rect">
              <a:avLst/>
            </a:prstGeom>
            <a:solidFill>
              <a:schemeClr val="bg2">
                <a:lumMod val="90000"/>
                <a:lumOff val="10000"/>
              </a:schemeClr>
            </a:solidFill>
            <a:ln>
              <a:noFill/>
            </a:ln>
            <a:effectLst>
              <a:outerShdw blurRad="889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lIns="182880" tIns="146304" rIns="182880" bIns="146304"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mazon Ember"/>
                <a:ea typeface="+mn-ea"/>
                <a:cs typeface="+mn-cs"/>
              </a:endParaRPr>
            </a:p>
          </p:txBody>
        </p:sp>
        <p:sp>
          <p:nvSpPr>
            <p:cNvPr id="9" name="TextBox 8"/>
            <p:cNvSpPr txBox="1"/>
            <p:nvPr/>
          </p:nvSpPr>
          <p:spPr>
            <a:xfrm>
              <a:off x="9731185" y="5380715"/>
              <a:ext cx="3941197" cy="1200329"/>
            </a:xfrm>
            <a:prstGeom prst="rect">
              <a:avLst/>
            </a:prstGeom>
            <a:noFill/>
          </p:spPr>
          <p:txBody>
            <a:bodyPr wrap="square" rtlCol="0">
              <a:spAutoFit/>
            </a:bodyPr>
            <a:lstStyle/>
            <a:p>
              <a:pPr algn="ctr"/>
              <a:r>
                <a:rPr lang="en-US" sz="1800" dirty="0" smtClean="0"/>
                <a:t>Customers decide </a:t>
              </a:r>
              <a:r>
                <a:rPr lang="en-US" sz="1800" dirty="0"/>
                <a:t>if and how to encrypt the </a:t>
              </a:r>
              <a:r>
                <a:rPr lang="en-US" sz="1800" dirty="0" smtClean="0"/>
                <a:t>data, based on the sensitivity of their data, while </a:t>
              </a:r>
              <a:r>
                <a:rPr lang="en-US" sz="1800" dirty="0"/>
                <a:t>it is in transit and at rest.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1724" y="4208911"/>
              <a:ext cx="960119" cy="822960"/>
            </a:xfrm>
            <a:prstGeom prst="rect">
              <a:avLst/>
            </a:prstGeom>
          </p:spPr>
        </p:pic>
      </p:grpSp>
      <p:grpSp>
        <p:nvGrpSpPr>
          <p:cNvPr id="27" name="Group 26"/>
          <p:cNvGrpSpPr/>
          <p:nvPr/>
        </p:nvGrpSpPr>
        <p:grpSpPr>
          <a:xfrm>
            <a:off x="784398" y="1186120"/>
            <a:ext cx="6406605" cy="2353748"/>
            <a:chOff x="579179" y="1057084"/>
            <a:chExt cx="6406605" cy="2353748"/>
          </a:xfrm>
        </p:grpSpPr>
        <p:sp>
          <p:nvSpPr>
            <p:cNvPr id="19" name="Rectangle 18">
              <a:extLst>
                <a:ext uri="{FF2B5EF4-FFF2-40B4-BE49-F238E27FC236}">
                  <a16:creationId xmlns:a16="http://schemas.microsoft.com/office/drawing/2014/main" id="{25C4A396-BD0F-440F-81A7-5F94A578DD3F}"/>
                </a:ext>
              </a:extLst>
            </p:cNvPr>
            <p:cNvSpPr/>
            <p:nvPr/>
          </p:nvSpPr>
          <p:spPr>
            <a:xfrm>
              <a:off x="579179" y="1057084"/>
              <a:ext cx="6406605" cy="2353748"/>
            </a:xfrm>
            <a:prstGeom prst="rect">
              <a:avLst/>
            </a:prstGeom>
            <a:solidFill>
              <a:schemeClr val="bg2">
                <a:lumMod val="90000"/>
                <a:lumOff val="10000"/>
              </a:schemeClr>
            </a:solidFill>
            <a:ln w="3175">
              <a:solidFill>
                <a:schemeClr val="bg1"/>
              </a:solidFill>
            </a:ln>
            <a:effectLst>
              <a:outerShdw blurRad="889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lIns="182880" tIns="146304" rIns="182880" bIns="146304"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mazon Ember"/>
                <a:ea typeface="+mn-ea"/>
                <a:cs typeface="+mn-cs"/>
              </a:endParaRPr>
            </a:p>
          </p:txBody>
        </p:sp>
        <p:sp>
          <p:nvSpPr>
            <p:cNvPr id="5" name="TextBox 4"/>
            <p:cNvSpPr txBox="1"/>
            <p:nvPr/>
          </p:nvSpPr>
          <p:spPr>
            <a:xfrm>
              <a:off x="1916449" y="1726127"/>
              <a:ext cx="4657971" cy="923330"/>
            </a:xfrm>
            <a:prstGeom prst="rect">
              <a:avLst/>
            </a:prstGeom>
            <a:noFill/>
          </p:spPr>
          <p:txBody>
            <a:bodyPr wrap="square" rtlCol="0">
              <a:spAutoFit/>
            </a:bodyPr>
            <a:lstStyle/>
            <a:p>
              <a:r>
                <a:rPr lang="en-US" sz="1800" dirty="0"/>
                <a:t>Customers continue to own their data</a:t>
              </a:r>
              <a:r>
                <a:rPr lang="en-US" sz="1800" dirty="0" smtClean="0"/>
                <a:t>. They </a:t>
              </a:r>
              <a:r>
                <a:rPr lang="en-US" sz="1800" dirty="0"/>
                <a:t>can download or delete their data whenever they like</a:t>
              </a:r>
              <a:r>
                <a:rPr lang="en-US" sz="1800" dirty="0" smtClean="0"/>
                <a:t> </a:t>
              </a:r>
              <a:endParaRPr lang="en-US" sz="1800"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334" y="1822478"/>
              <a:ext cx="822960" cy="822960"/>
            </a:xfrm>
            <a:prstGeom prst="rect">
              <a:avLst/>
            </a:prstGeom>
          </p:spPr>
        </p:pic>
      </p:grpSp>
      <p:grpSp>
        <p:nvGrpSpPr>
          <p:cNvPr id="26" name="Group 25"/>
          <p:cNvGrpSpPr/>
          <p:nvPr/>
        </p:nvGrpSpPr>
        <p:grpSpPr>
          <a:xfrm>
            <a:off x="7439396" y="1186120"/>
            <a:ext cx="6406605" cy="2353748"/>
            <a:chOff x="7234177" y="1057084"/>
            <a:chExt cx="6406605" cy="2353748"/>
          </a:xfrm>
        </p:grpSpPr>
        <p:sp>
          <p:nvSpPr>
            <p:cNvPr id="18" name="Rectangle 17">
              <a:extLst>
                <a:ext uri="{FF2B5EF4-FFF2-40B4-BE49-F238E27FC236}">
                  <a16:creationId xmlns:a16="http://schemas.microsoft.com/office/drawing/2014/main" id="{25C4A396-BD0F-440F-81A7-5F94A578DD3F}"/>
                </a:ext>
              </a:extLst>
            </p:cNvPr>
            <p:cNvSpPr/>
            <p:nvPr/>
          </p:nvSpPr>
          <p:spPr>
            <a:xfrm>
              <a:off x="7234177" y="1057084"/>
              <a:ext cx="6406605" cy="2353748"/>
            </a:xfrm>
            <a:prstGeom prst="rect">
              <a:avLst/>
            </a:prstGeom>
            <a:solidFill>
              <a:schemeClr val="bg2">
                <a:lumMod val="90000"/>
                <a:lumOff val="10000"/>
              </a:schemeClr>
            </a:solidFill>
            <a:ln w="3175">
              <a:solidFill>
                <a:schemeClr val="bg1"/>
              </a:solidFill>
            </a:ln>
            <a:effectLst>
              <a:outerShdw blurRad="889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lIns="182880" tIns="146304" rIns="182880" bIns="146304"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mazon Ember"/>
                <a:ea typeface="+mn-ea"/>
                <a:cs typeface="+mn-cs"/>
              </a:endParaRPr>
            </a:p>
          </p:txBody>
        </p:sp>
        <p:sp>
          <p:nvSpPr>
            <p:cNvPr id="7" name="TextBox 6"/>
            <p:cNvSpPr txBox="1"/>
            <p:nvPr/>
          </p:nvSpPr>
          <p:spPr>
            <a:xfrm>
              <a:off x="8881986" y="1572239"/>
              <a:ext cx="4657971" cy="1200329"/>
            </a:xfrm>
            <a:prstGeom prst="rect">
              <a:avLst/>
            </a:prstGeom>
            <a:noFill/>
          </p:spPr>
          <p:txBody>
            <a:bodyPr wrap="square" rtlCol="0">
              <a:spAutoFit/>
            </a:bodyPr>
            <a:lstStyle/>
            <a:p>
              <a:r>
                <a:rPr lang="en-US" sz="1800" dirty="0"/>
                <a:t>Customers choose the geographic location(s) in which to store their data—it does not move unless the customer decides to move it. </a:t>
              </a:r>
            </a:p>
          </p:txBody>
        </p:sp>
        <p:pic>
          <p:nvPicPr>
            <p:cNvPr id="16" name="Graphic 3">
              <a:extLst>
                <a:ext uri="{FF2B5EF4-FFF2-40B4-BE49-F238E27FC236}">
                  <a16:creationId xmlns:a16="http://schemas.microsoft.com/office/drawing/2014/main" id="{DAA7EE78-25BA-4AC7-AD96-5B03E940E46C}"/>
                </a:ext>
              </a:extLst>
            </p:cNvPr>
            <p:cNvPicPr>
              <a:picLocks noChangeAspect="1"/>
            </p:cNvPicPr>
            <p:nvPr/>
          </p:nvPicPr>
          <p:blipFill>
            <a:blip r:embed="rId5">
              <a:extLst>
                <a:ext uri="{96DAC541-7B7A-43D3-8B79-37D633B846F1}">
                  <asvg:svgBlip xmlns="" xmlns:asvg="http://schemas.microsoft.com/office/drawing/2016/SVG/main" r:embed="rId51"/>
                </a:ext>
              </a:extLst>
            </a:blip>
            <a:stretch>
              <a:fillRect/>
            </a:stretch>
          </p:blipFill>
          <p:spPr>
            <a:xfrm>
              <a:off x="7648631" y="1822478"/>
              <a:ext cx="770204" cy="822960"/>
            </a:xfrm>
            <a:prstGeom prst="rect">
              <a:avLst/>
            </a:prstGeom>
          </p:spPr>
        </p:pic>
      </p:grpSp>
      <p:grpSp>
        <p:nvGrpSpPr>
          <p:cNvPr id="34" name="Group 33"/>
          <p:cNvGrpSpPr/>
          <p:nvPr/>
        </p:nvGrpSpPr>
        <p:grpSpPr>
          <a:xfrm>
            <a:off x="784398" y="3668904"/>
            <a:ext cx="4288438" cy="3456534"/>
            <a:chOff x="784398" y="3668904"/>
            <a:chExt cx="4288438" cy="3456534"/>
          </a:xfrm>
        </p:grpSpPr>
        <p:sp>
          <p:nvSpPr>
            <p:cNvPr id="20" name="Rectangle 19">
              <a:extLst>
                <a:ext uri="{FF2B5EF4-FFF2-40B4-BE49-F238E27FC236}">
                  <a16:creationId xmlns:a16="http://schemas.microsoft.com/office/drawing/2014/main" id="{25C4A396-BD0F-440F-81A7-5F94A578DD3F}"/>
                </a:ext>
              </a:extLst>
            </p:cNvPr>
            <p:cNvSpPr/>
            <p:nvPr/>
          </p:nvSpPr>
          <p:spPr>
            <a:xfrm>
              <a:off x="784398" y="3668904"/>
              <a:ext cx="4288438" cy="3456534"/>
            </a:xfrm>
            <a:prstGeom prst="rect">
              <a:avLst/>
            </a:prstGeom>
            <a:solidFill>
              <a:schemeClr val="bg2">
                <a:lumMod val="90000"/>
                <a:lumOff val="10000"/>
              </a:schemeClr>
            </a:solidFill>
            <a:ln>
              <a:noFill/>
            </a:ln>
            <a:effectLst>
              <a:outerShdw blurRad="889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lIns="182880" tIns="146304" rIns="182880" bIns="146304"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mazon Ember"/>
                <a:ea typeface="+mn-ea"/>
                <a:cs typeface="+mn-cs"/>
              </a:endParaRPr>
            </a:p>
          </p:txBody>
        </p:sp>
        <p:sp>
          <p:nvSpPr>
            <p:cNvPr id="6" name="TextBox 5"/>
            <p:cNvSpPr txBox="1"/>
            <p:nvPr/>
          </p:nvSpPr>
          <p:spPr>
            <a:xfrm>
              <a:off x="958019" y="5380715"/>
              <a:ext cx="3941197" cy="923330"/>
            </a:xfrm>
            <a:prstGeom prst="rect">
              <a:avLst/>
            </a:prstGeom>
            <a:noFill/>
          </p:spPr>
          <p:txBody>
            <a:bodyPr wrap="square" rtlCol="0">
              <a:spAutoFit/>
            </a:bodyPr>
            <a:lstStyle/>
            <a:p>
              <a:pPr algn="ctr"/>
              <a:r>
                <a:rPr lang="en-US" sz="1800" dirty="0" smtClean="0"/>
                <a:t>Customers </a:t>
              </a:r>
              <a:r>
                <a:rPr lang="en-US" sz="1800" dirty="0"/>
                <a:t>decide on the data to be stored or processed using Cloud services</a:t>
              </a:r>
            </a:p>
          </p:txBody>
        </p:sp>
        <p:pic>
          <p:nvPicPr>
            <p:cNvPr id="17" name="Picture 16"/>
            <p:cNvPicPr>
              <a:picLocks noChangeAspect="1"/>
            </p:cNvPicPr>
            <p:nvPr/>
          </p:nvPicPr>
          <p:blipFill>
            <a:blip r:embed="rId52">
              <a:extLst>
                <a:ext uri="{28A0092B-C50C-407E-A947-70E740481C1C}">
                  <a14:useLocalDpi xmlns:a14="http://schemas.microsoft.com/office/drawing/2010/main"/>
                </a:ext>
              </a:extLst>
            </a:blip>
            <a:stretch>
              <a:fillRect/>
            </a:stretch>
          </p:blipFill>
          <p:spPr>
            <a:xfrm>
              <a:off x="2517137" y="4208911"/>
              <a:ext cx="822960" cy="822960"/>
            </a:xfrm>
            <a:prstGeom prst="rect">
              <a:avLst/>
            </a:prstGeom>
          </p:spPr>
        </p:pic>
      </p:grpSp>
      <p:grpSp>
        <p:nvGrpSpPr>
          <p:cNvPr id="33" name="Group 32"/>
          <p:cNvGrpSpPr/>
          <p:nvPr/>
        </p:nvGrpSpPr>
        <p:grpSpPr>
          <a:xfrm>
            <a:off x="5170981" y="3668904"/>
            <a:ext cx="4288438" cy="3456534"/>
            <a:chOff x="5170981" y="3668904"/>
            <a:chExt cx="4288438" cy="3456534"/>
          </a:xfrm>
        </p:grpSpPr>
        <p:sp>
          <p:nvSpPr>
            <p:cNvPr id="21" name="Rectangle 20">
              <a:extLst>
                <a:ext uri="{FF2B5EF4-FFF2-40B4-BE49-F238E27FC236}">
                  <a16:creationId xmlns:a16="http://schemas.microsoft.com/office/drawing/2014/main" id="{25C4A396-BD0F-440F-81A7-5F94A578DD3F}"/>
                </a:ext>
              </a:extLst>
            </p:cNvPr>
            <p:cNvSpPr/>
            <p:nvPr/>
          </p:nvSpPr>
          <p:spPr>
            <a:xfrm>
              <a:off x="5170981" y="3668904"/>
              <a:ext cx="4288438" cy="3456534"/>
            </a:xfrm>
            <a:prstGeom prst="rect">
              <a:avLst/>
            </a:prstGeom>
            <a:solidFill>
              <a:schemeClr val="bg2">
                <a:lumMod val="90000"/>
                <a:lumOff val="10000"/>
              </a:schemeClr>
            </a:solidFill>
            <a:ln>
              <a:noFill/>
            </a:ln>
            <a:effectLst>
              <a:outerShdw blurRad="889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lIns="182880" tIns="146304" rIns="182880" bIns="146304"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mazon Ember"/>
                <a:ea typeface="+mn-ea"/>
                <a:cs typeface="+mn-cs"/>
              </a:endParaRPr>
            </a:p>
          </p:txBody>
        </p:sp>
        <p:sp>
          <p:nvSpPr>
            <p:cNvPr id="8" name="TextBox 7"/>
            <p:cNvSpPr txBox="1"/>
            <p:nvPr/>
          </p:nvSpPr>
          <p:spPr>
            <a:xfrm>
              <a:off x="5344602" y="5380715"/>
              <a:ext cx="3941197" cy="646331"/>
            </a:xfrm>
            <a:prstGeom prst="rect">
              <a:avLst/>
            </a:prstGeom>
            <a:noFill/>
          </p:spPr>
          <p:txBody>
            <a:bodyPr wrap="square" rtlCol="0">
              <a:spAutoFit/>
            </a:bodyPr>
            <a:lstStyle/>
            <a:p>
              <a:pPr algn="ctr"/>
              <a:r>
                <a:rPr lang="en-US" sz="1800" dirty="0" smtClean="0"/>
                <a:t>Customers decide on who </a:t>
              </a:r>
              <a:r>
                <a:rPr lang="en-US" sz="1800" dirty="0"/>
                <a:t>has access to their </a:t>
              </a:r>
              <a:r>
                <a:rPr lang="en-US" sz="1800" dirty="0" smtClean="0"/>
                <a:t>content</a:t>
              </a:r>
              <a:endParaRPr lang="en-US" sz="1800" dirty="0"/>
            </a:p>
          </p:txBody>
        </p:sp>
        <p:pic>
          <p:nvPicPr>
            <p:cNvPr id="15" name="Picture 14"/>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6793816" y="4099007"/>
              <a:ext cx="1042768" cy="1042768"/>
            </a:xfrm>
            <a:prstGeom prst="rect">
              <a:avLst/>
            </a:prstGeom>
          </p:spPr>
        </p:pic>
      </p:grpSp>
    </p:spTree>
    <p:extLst>
      <p:ext uri="{BB962C8B-B14F-4D97-AF65-F5344CB8AC3E}">
        <p14:creationId xmlns:p14="http://schemas.microsoft.com/office/powerpoint/2010/main" val="93396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ckTemplate-AWS">
  <a:themeElements>
    <a:clrScheme name="Custom 44">
      <a:dk1>
        <a:srgbClr val="232F3E"/>
      </a:dk1>
      <a:lt1>
        <a:srgbClr val="FFFFFF"/>
      </a:lt1>
      <a:dk2>
        <a:srgbClr val="161E2C"/>
      </a:dk2>
      <a:lt2>
        <a:srgbClr val="FFFFFF"/>
      </a:lt2>
      <a:accent1>
        <a:srgbClr val="FF9900"/>
      </a:accent1>
      <a:accent2>
        <a:srgbClr val="00A0C8"/>
      </a:accent2>
      <a:accent3>
        <a:srgbClr val="007DBC"/>
      </a:accent3>
      <a:accent4>
        <a:srgbClr val="69AE35"/>
      </a:accent4>
      <a:accent5>
        <a:srgbClr val="1D8900"/>
      </a:accent5>
      <a:accent6>
        <a:srgbClr val="FF5745"/>
      </a:accent6>
      <a:hlink>
        <a:srgbClr val="00E0EA"/>
      </a:hlink>
      <a:folHlink>
        <a:srgbClr val="00A0C8"/>
      </a:folHlink>
    </a:clrScheme>
    <a:fontScheme name="Test">
      <a:majorFont>
        <a:latin typeface="Amazon Ember"/>
        <a:ea typeface=""/>
        <a:cs typeface=""/>
      </a:majorFont>
      <a:minorFont>
        <a:latin typeface="Amazon Emb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900" dirty="0" err="1" smtClean="0">
            <a:latin typeface="Amazon Ember" panose="020B0603020204020204" pitchFamily="34" charset="0"/>
            <a:ea typeface="Amazon Ember" panose="020B0603020204020204" pitchFamily="34" charset="0"/>
            <a:cs typeface="Amazon Ember" panose="020B0603020204020204" pitchFamily="34" charset="0"/>
          </a:defRPr>
        </a:defPPr>
      </a:lstStyle>
    </a:txDef>
  </a:objectDefaults>
  <a:extraClrSchemeLst/>
  <a:extLst>
    <a:ext uri="{05A4C25C-085E-4340-85A3-A5531E510DB2}">
      <thm15:themeFamily xmlns:thm15="http://schemas.microsoft.com/office/thememl/2012/main" name="AWS_Deck_Template.potx" id="{956C5B2E-0233-4212-9383-50A039694C0C}" vid="{0176EEA5-D87D-4097-B356-86DC884F45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EB06DE75-78B2-4A47-8B0D-0F2B2A37A26C}"/>
</file>

<file path=customXml/itemProps2.xml><?xml version="1.0" encoding="utf-8"?>
<ds:datastoreItem xmlns:ds="http://schemas.openxmlformats.org/officeDocument/2006/customXml" ds:itemID="{A050954A-C1B2-4D7E-8513-AB0296B9B498}"/>
</file>

<file path=customXml/itemProps3.xml><?xml version="1.0" encoding="utf-8"?>
<ds:datastoreItem xmlns:ds="http://schemas.openxmlformats.org/officeDocument/2006/customXml" ds:itemID="{C597C89A-FD0C-431E-81F6-90225B937683}"/>
</file>

<file path=customXml/itemProps4.xml><?xml version="1.0" encoding="utf-8"?>
<ds:datastoreItem xmlns:ds="http://schemas.openxmlformats.org/officeDocument/2006/customXml" ds:itemID="{EB06DE75-78B2-4A47-8B0D-0F2B2A37A26C}"/>
</file>

<file path=docProps/app.xml><?xml version="1.0" encoding="utf-8"?>
<Properties xmlns="http://schemas.openxmlformats.org/officeDocument/2006/extended-properties" xmlns:vt="http://schemas.openxmlformats.org/officeDocument/2006/docPropsVTypes">
  <Template>DeckTemplate_AWS</Template>
  <TotalTime>35965</TotalTime>
  <Words>3474</Words>
  <Application>Microsoft Office PowerPoint</Application>
  <PresentationFormat>Custom</PresentationFormat>
  <Paragraphs>246</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Amazon Ember</vt:lpstr>
      <vt:lpstr>Amazon Ember Light</vt:lpstr>
      <vt:lpstr>Amazon Ember Regular</vt:lpstr>
      <vt:lpstr>Arial</vt:lpstr>
      <vt:lpstr>Calibri</vt:lpstr>
      <vt:lpstr>Times New Roman</vt:lpstr>
      <vt:lpstr>DeckTemplate-AWS</vt:lpstr>
      <vt:lpstr>PowerPoint Presentation</vt:lpstr>
      <vt:lpstr>Introduction to Personal Data Protection in the Cloud</vt:lpstr>
      <vt:lpstr>What is Cloud Computing?</vt:lpstr>
      <vt:lpstr>PowerPoint Presentation</vt:lpstr>
      <vt:lpstr>Parties involved in data protection laws &amp; their data protection considerations</vt:lpstr>
      <vt:lpstr>Shared Security Responsibility </vt:lpstr>
      <vt:lpstr>AWS Shared Responsibility Model</vt:lpstr>
      <vt:lpstr>Mapping the Shared Responsibility to Personal Data Protection</vt:lpstr>
      <vt:lpstr>Ownership &amp; control of customer content in the cloud</vt:lpstr>
      <vt:lpstr>How cloud services can help with security</vt:lpstr>
      <vt:lpstr>Modern security concerns and the role of data protection laws</vt:lpstr>
      <vt:lpstr>Tools for mitigating unauthorized access</vt:lpstr>
      <vt:lpstr>What does this mean collectively?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Lee, Annabel</cp:lastModifiedBy>
  <cp:revision>342</cp:revision>
  <cp:lastPrinted>2020-12-08T08:50:27Z</cp:lastPrinted>
  <dcterms:created xsi:type="dcterms:W3CDTF">2016-06-17T18:22:10Z</dcterms:created>
  <dcterms:modified xsi:type="dcterms:W3CDTF">2021-03-03T14:25:01Z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efcd14dc-35de-476c-afb8-9e0f118415f8</vt:lpwstr>
  </property>
</Properties>
</file>